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1.xml" ContentType="application/vnd.openxmlformats-officedocument.presentationml.notesSlide+xml"/>
  <Override PartName="/ppt/charts/chart1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1" r:id="rId2"/>
    <p:sldId id="273" r:id="rId3"/>
    <p:sldId id="279" r:id="rId4"/>
    <p:sldId id="272" r:id="rId5"/>
    <p:sldId id="280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>
        <p:scale>
          <a:sx n="98" d="100"/>
          <a:sy n="98" d="100"/>
        </p:scale>
        <p:origin x="1656" y="74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ymbol val="circle"/>
            <c:size val="7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circle"/>
            <c:size val="7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ymbol val="circle"/>
            <c:size val="7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7167728"/>
        <c:axId val="2068562704"/>
      </c:lineChart>
      <c:catAx>
        <c:axId val="2107167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8100">
            <a:solidFill>
              <a:schemeClr val="accent1"/>
            </a:solidFill>
          </a:ln>
        </c:spPr>
        <c:txPr>
          <a:bodyPr/>
          <a:lstStyle/>
          <a:p>
            <a:pPr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068562704"/>
        <c:crosses val="autoZero"/>
        <c:auto val="1"/>
        <c:lblAlgn val="ctr"/>
        <c:lblOffset val="100"/>
        <c:noMultiLvlLbl val="0"/>
      </c:catAx>
      <c:valAx>
        <c:axId val="20685627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38100">
            <a:solidFill>
              <a:schemeClr val="accent1"/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107167728"/>
        <c:crossesAt val="1.0"/>
        <c:crossBetween val="midCat"/>
      </c:valAx>
    </c:plotArea>
    <c:plotVisOnly val="1"/>
    <c:dispBlanksAs val="zero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/>
              </a:solidFill>
            </c:spPr>
          </c:dPt>
          <c:dPt>
            <c:idx val="3"/>
            <c:bubble3D val="0"/>
            <c:spPr>
              <a:solidFill>
                <a:schemeClr val="accent5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3.0</c:v>
                </c:pt>
                <c:pt idx="1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</c:spPr>
          </c:dPt>
          <c:dPt>
            <c:idx val="1"/>
            <c:bubble3D val="0"/>
            <c:spPr>
              <a:solidFill>
                <a:schemeClr val="accent6"/>
              </a:solidFill>
            </c:spPr>
          </c:dPt>
          <c:dPt>
            <c:idx val="3"/>
            <c:bubble3D val="0"/>
            <c:spPr>
              <a:solidFill>
                <a:schemeClr val="accent5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5.0</c:v>
                </c:pt>
                <c:pt idx="1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1"/>
            <c:bubble3D val="0"/>
            <c:spPr>
              <a:solidFill>
                <a:schemeClr val="accent6"/>
              </a:solidFill>
            </c:spPr>
          </c:dPt>
          <c:dPt>
            <c:idx val="3"/>
            <c:bubble3D val="0"/>
            <c:spPr>
              <a:solidFill>
                <a:schemeClr val="accent5"/>
              </a:solidFill>
            </c:spPr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1"/>
            <c:bubble3D val="0"/>
            <c:spPr>
              <a:solidFill>
                <a:schemeClr val="accent6"/>
              </a:solidFill>
            </c:spPr>
          </c:dPt>
          <c:dPt>
            <c:idx val="3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1"/>
            <c:bubble3D val="0"/>
            <c:spPr>
              <a:solidFill>
                <a:schemeClr val="accent6"/>
              </a:solidFill>
            </c:spPr>
          </c:dPt>
          <c:dPt>
            <c:idx val="3"/>
            <c:bubble3D val="0"/>
            <c:spPr>
              <a:solidFill>
                <a:schemeClr val="accent5"/>
              </a:solidFill>
            </c:spPr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9867376"/>
        <c:axId val="-2139864592"/>
      </c:areaChart>
      <c:dateAx>
        <c:axId val="-213986737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-2139864592"/>
        <c:crosses val="autoZero"/>
        <c:auto val="1"/>
        <c:lblOffset val="100"/>
        <c:baseTimeUnit val="months"/>
      </c:dateAx>
      <c:valAx>
        <c:axId val="-21398645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13986737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15.0</c:v>
                </c:pt>
                <c:pt idx="1">
                  <c:v>22.0</c:v>
                </c:pt>
                <c:pt idx="2">
                  <c:v>10.0</c:v>
                </c:pt>
                <c:pt idx="3">
                  <c:v>5.0</c:v>
                </c:pt>
                <c:pt idx="4">
                  <c:v>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3622496"/>
        <c:axId val="2095061152"/>
      </c:areaChart>
      <c:dateAx>
        <c:axId val="209362249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2095061152"/>
        <c:crosses val="autoZero"/>
        <c:auto val="1"/>
        <c:lblOffset val="100"/>
        <c:baseTimeUnit val="months"/>
      </c:dateAx>
      <c:valAx>
        <c:axId val="20950611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9362249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30.0</c:v>
                </c:pt>
                <c:pt idx="1">
                  <c:v>20.0</c:v>
                </c:pt>
                <c:pt idx="2">
                  <c:v>28.0</c:v>
                </c:pt>
                <c:pt idx="3">
                  <c:v>15.0</c:v>
                </c:pt>
                <c:pt idx="4">
                  <c:v>20.0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9949872"/>
        <c:axId val="-2139947376"/>
      </c:areaChart>
      <c:dateAx>
        <c:axId val="-213994987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-2139947376"/>
        <c:crosses val="autoZero"/>
        <c:auto val="1"/>
        <c:lblOffset val="100"/>
        <c:baseTimeUnit val="months"/>
      </c:dateAx>
      <c:valAx>
        <c:axId val="-21399473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13994987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5.0</c:v>
                </c:pt>
                <c:pt idx="1">
                  <c:v>25.0</c:v>
                </c:pt>
                <c:pt idx="2">
                  <c:v>10.0</c:v>
                </c:pt>
                <c:pt idx="3">
                  <c:v>20.0</c:v>
                </c:pt>
                <c:pt idx="4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6065680"/>
        <c:axId val="2098342176"/>
      </c:areaChart>
      <c:dateAx>
        <c:axId val="209606568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2098342176"/>
        <c:crosses val="autoZero"/>
        <c:auto val="1"/>
        <c:lblOffset val="100"/>
        <c:baseTimeUnit val="months"/>
      </c:dateAx>
      <c:valAx>
        <c:axId val="20983421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9606568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1"/>
            <c:bubble3D val="0"/>
            <c:spPr>
              <a:solidFill>
                <a:schemeClr val="accent6"/>
              </a:solidFill>
            </c:spPr>
          </c:dPt>
          <c:dPt>
            <c:idx val="3"/>
            <c:bubble3D val="0"/>
            <c:spPr>
              <a:solidFill>
                <a:schemeClr val="accent5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</c:dPt>
          <c:dPt>
            <c:idx val="1"/>
            <c:bubble3D val="0"/>
            <c:spPr>
              <a:solidFill>
                <a:schemeClr val="accent6"/>
              </a:solidFill>
            </c:spPr>
          </c:dPt>
          <c:dPt>
            <c:idx val="3"/>
            <c:bubble3D val="0"/>
            <c:spPr>
              <a:solidFill>
                <a:schemeClr val="accent5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6.0</c:v>
                </c:pt>
                <c:pt idx="1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72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gradFill flip="none" rotWithShape="1">
            <a:gsLst>
              <a:gs pos="100000">
                <a:schemeClr val="accent4">
                  <a:alpha val="31000"/>
                </a:schemeClr>
              </a:gs>
              <a:gs pos="0">
                <a:schemeClr val="accent1"/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/>
          <p:cNvSpPr/>
          <p:nvPr userDrawn="1"/>
        </p:nvSpPr>
        <p:spPr>
          <a:xfrm>
            <a:off x="0" y="1600200"/>
            <a:ext cx="12188825" cy="3657600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4137" y="1586089"/>
            <a:ext cx="10953364" cy="2137870"/>
          </a:xfrm>
        </p:spPr>
        <p:txBody>
          <a:bodyPr lIns="0" tIns="0" rIns="0" bIns="0" anchor="b" anchorCtr="0">
            <a:noAutofit/>
          </a:bodyPr>
          <a:lstStyle>
            <a:lvl1pPr algn="ctr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3899955"/>
            <a:ext cx="10966675" cy="738404"/>
          </a:xfrm>
        </p:spPr>
        <p:txBody>
          <a:bodyPr lIns="0" rIns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743" y="6248400"/>
            <a:ext cx="3859795" cy="365125"/>
          </a:xfrm>
        </p:spPr>
        <p:txBody>
          <a:bodyPr lIns="0" rIns="0"/>
          <a:lstStyle>
            <a:lvl1pPr algn="l">
              <a:defRPr sz="13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companyname.com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262760" y="6283999"/>
            <a:ext cx="318052" cy="318052"/>
          </a:xfrm>
        </p:spPr>
        <p:txBody>
          <a:bodyPr lIns="0" tIns="0" rIns="0" bIns="0" anchor="ctr" anchorCtr="1"/>
          <a:lstStyle>
            <a:lvl1pPr>
              <a:defRPr sz="13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Oval 4"/>
          <p:cNvSpPr/>
          <p:nvPr userDrawn="1"/>
        </p:nvSpPr>
        <p:spPr>
          <a:xfrm>
            <a:off x="11262760" y="6283999"/>
            <a:ext cx="318052" cy="318052"/>
          </a:xfrm>
          <a:prstGeom prst="ellipse">
            <a:avLst/>
          </a:prstGeom>
          <a:noFill/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2132012" y="6452753"/>
            <a:ext cx="89154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2731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3" r:id="rId6"/>
    <p:sldLayoutId id="2147483660" r:id="rId7"/>
  </p:sldLayoutIdLs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5" Type="http://schemas.openxmlformats.org/officeDocument/2006/relationships/chart" Target="../charts/chart6.xml"/><Relationship Id="rId6" Type="http://schemas.openxmlformats.org/officeDocument/2006/relationships/chart" Target="../charts/chart7.xml"/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4" Type="http://schemas.openxmlformats.org/officeDocument/2006/relationships/chart" Target="../charts/chart10.xml"/><Relationship Id="rId5" Type="http://schemas.openxmlformats.org/officeDocument/2006/relationships/chart" Target="../charts/chart11.xml"/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6" Type="http://schemas.openxmlformats.org/officeDocument/2006/relationships/chart" Target="../charts/chart12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ctangle 252"/>
          <p:cNvSpPr/>
          <p:nvPr/>
        </p:nvSpPr>
        <p:spPr>
          <a:xfrm>
            <a:off x="610619" y="2057400"/>
            <a:ext cx="4645594" cy="232707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extBox 1"/>
          <p:cNvSpPr txBox="1"/>
          <p:nvPr/>
        </p:nvSpPr>
        <p:spPr>
          <a:xfrm>
            <a:off x="610618" y="457200"/>
            <a:ext cx="4785284" cy="164352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72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TEAMWORK</a:t>
            </a:r>
          </a:p>
          <a:p>
            <a:pPr>
              <a:lnSpc>
                <a:spcPct val="80000"/>
              </a:lnSpc>
            </a:pPr>
            <a:r>
              <a:rPr lang="en-IN" sz="5400" spc="600" dirty="0" smtClean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INFOGRAPHIC</a:t>
            </a:r>
            <a:endParaRPr lang="en-IN" sz="5400" spc="6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02" name="Oval 201"/>
          <p:cNvSpPr/>
          <p:nvPr/>
        </p:nvSpPr>
        <p:spPr>
          <a:xfrm>
            <a:off x="5699922" y="533400"/>
            <a:ext cx="1291983" cy="12919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47" name="Group 246"/>
          <p:cNvGrpSpPr/>
          <p:nvPr/>
        </p:nvGrpSpPr>
        <p:grpSpPr>
          <a:xfrm>
            <a:off x="5991090" y="783912"/>
            <a:ext cx="709646" cy="669270"/>
            <a:chOff x="2722563" y="6350"/>
            <a:chExt cx="2957512" cy="2789238"/>
          </a:xfrm>
          <a:solidFill>
            <a:schemeClr val="bg1"/>
          </a:solidFill>
        </p:grpSpPr>
        <p:sp>
          <p:nvSpPr>
            <p:cNvPr id="212" name="Freeform 6"/>
            <p:cNvSpPr>
              <a:spLocks/>
            </p:cNvSpPr>
            <p:nvPr/>
          </p:nvSpPr>
          <p:spPr bwMode="auto">
            <a:xfrm>
              <a:off x="4148138" y="1531938"/>
              <a:ext cx="103188" cy="103188"/>
            </a:xfrm>
            <a:custGeom>
              <a:avLst/>
              <a:gdLst>
                <a:gd name="T0" fmla="*/ 33 w 65"/>
                <a:gd name="T1" fmla="*/ 0 h 65"/>
                <a:gd name="T2" fmla="*/ 46 w 65"/>
                <a:gd name="T3" fmla="*/ 2 h 65"/>
                <a:gd name="T4" fmla="*/ 56 w 65"/>
                <a:gd name="T5" fmla="*/ 9 h 65"/>
                <a:gd name="T6" fmla="*/ 63 w 65"/>
                <a:gd name="T7" fmla="*/ 19 h 65"/>
                <a:gd name="T8" fmla="*/ 65 w 65"/>
                <a:gd name="T9" fmla="*/ 33 h 65"/>
                <a:gd name="T10" fmla="*/ 63 w 65"/>
                <a:gd name="T11" fmla="*/ 46 h 65"/>
                <a:gd name="T12" fmla="*/ 56 w 65"/>
                <a:gd name="T13" fmla="*/ 55 h 65"/>
                <a:gd name="T14" fmla="*/ 46 w 65"/>
                <a:gd name="T15" fmla="*/ 63 h 65"/>
                <a:gd name="T16" fmla="*/ 33 w 65"/>
                <a:gd name="T17" fmla="*/ 65 h 65"/>
                <a:gd name="T18" fmla="*/ 19 w 65"/>
                <a:gd name="T19" fmla="*/ 63 h 65"/>
                <a:gd name="T20" fmla="*/ 9 w 65"/>
                <a:gd name="T21" fmla="*/ 56 h 65"/>
                <a:gd name="T22" fmla="*/ 2 w 65"/>
                <a:gd name="T23" fmla="*/ 46 h 65"/>
                <a:gd name="T24" fmla="*/ 0 w 65"/>
                <a:gd name="T25" fmla="*/ 33 h 65"/>
                <a:gd name="T26" fmla="*/ 2 w 65"/>
                <a:gd name="T27" fmla="*/ 19 h 65"/>
                <a:gd name="T28" fmla="*/ 9 w 65"/>
                <a:gd name="T29" fmla="*/ 9 h 65"/>
                <a:gd name="T30" fmla="*/ 19 w 65"/>
                <a:gd name="T31" fmla="*/ 2 h 65"/>
                <a:gd name="T32" fmla="*/ 33 w 65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lnTo>
                    <a:pt x="46" y="2"/>
                  </a:lnTo>
                  <a:lnTo>
                    <a:pt x="56" y="9"/>
                  </a:lnTo>
                  <a:lnTo>
                    <a:pt x="63" y="19"/>
                  </a:lnTo>
                  <a:lnTo>
                    <a:pt x="65" y="33"/>
                  </a:lnTo>
                  <a:lnTo>
                    <a:pt x="63" y="46"/>
                  </a:lnTo>
                  <a:lnTo>
                    <a:pt x="56" y="55"/>
                  </a:lnTo>
                  <a:lnTo>
                    <a:pt x="46" y="63"/>
                  </a:lnTo>
                  <a:lnTo>
                    <a:pt x="33" y="65"/>
                  </a:lnTo>
                  <a:lnTo>
                    <a:pt x="19" y="63"/>
                  </a:lnTo>
                  <a:lnTo>
                    <a:pt x="9" y="56"/>
                  </a:lnTo>
                  <a:lnTo>
                    <a:pt x="2" y="46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3" name="Freeform 7"/>
            <p:cNvSpPr>
              <a:spLocks/>
            </p:cNvSpPr>
            <p:nvPr/>
          </p:nvSpPr>
          <p:spPr bwMode="auto">
            <a:xfrm>
              <a:off x="4148138" y="1682750"/>
              <a:ext cx="103188" cy="104775"/>
            </a:xfrm>
            <a:custGeom>
              <a:avLst/>
              <a:gdLst>
                <a:gd name="T0" fmla="*/ 33 w 65"/>
                <a:gd name="T1" fmla="*/ 0 h 66"/>
                <a:gd name="T2" fmla="*/ 46 w 65"/>
                <a:gd name="T3" fmla="*/ 3 h 66"/>
                <a:gd name="T4" fmla="*/ 56 w 65"/>
                <a:gd name="T5" fmla="*/ 10 h 66"/>
                <a:gd name="T6" fmla="*/ 63 w 65"/>
                <a:gd name="T7" fmla="*/ 20 h 66"/>
                <a:gd name="T8" fmla="*/ 65 w 65"/>
                <a:gd name="T9" fmla="*/ 33 h 66"/>
                <a:gd name="T10" fmla="*/ 63 w 65"/>
                <a:gd name="T11" fmla="*/ 45 h 66"/>
                <a:gd name="T12" fmla="*/ 56 w 65"/>
                <a:gd name="T13" fmla="*/ 55 h 66"/>
                <a:gd name="T14" fmla="*/ 46 w 65"/>
                <a:gd name="T15" fmla="*/ 63 h 66"/>
                <a:gd name="T16" fmla="*/ 33 w 65"/>
                <a:gd name="T17" fmla="*/ 66 h 66"/>
                <a:gd name="T18" fmla="*/ 19 w 65"/>
                <a:gd name="T19" fmla="*/ 63 h 66"/>
                <a:gd name="T20" fmla="*/ 9 w 65"/>
                <a:gd name="T21" fmla="*/ 55 h 66"/>
                <a:gd name="T22" fmla="*/ 2 w 65"/>
                <a:gd name="T23" fmla="*/ 45 h 66"/>
                <a:gd name="T24" fmla="*/ 0 w 65"/>
                <a:gd name="T25" fmla="*/ 33 h 66"/>
                <a:gd name="T26" fmla="*/ 2 w 65"/>
                <a:gd name="T27" fmla="*/ 20 h 66"/>
                <a:gd name="T28" fmla="*/ 9 w 65"/>
                <a:gd name="T29" fmla="*/ 10 h 66"/>
                <a:gd name="T30" fmla="*/ 19 w 65"/>
                <a:gd name="T31" fmla="*/ 3 h 66"/>
                <a:gd name="T32" fmla="*/ 33 w 65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lnTo>
                    <a:pt x="46" y="3"/>
                  </a:lnTo>
                  <a:lnTo>
                    <a:pt x="56" y="10"/>
                  </a:lnTo>
                  <a:lnTo>
                    <a:pt x="63" y="20"/>
                  </a:lnTo>
                  <a:lnTo>
                    <a:pt x="65" y="33"/>
                  </a:lnTo>
                  <a:lnTo>
                    <a:pt x="63" y="45"/>
                  </a:lnTo>
                  <a:lnTo>
                    <a:pt x="56" y="55"/>
                  </a:lnTo>
                  <a:lnTo>
                    <a:pt x="46" y="63"/>
                  </a:lnTo>
                  <a:lnTo>
                    <a:pt x="33" y="66"/>
                  </a:lnTo>
                  <a:lnTo>
                    <a:pt x="19" y="63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9" y="10"/>
                  </a:lnTo>
                  <a:lnTo>
                    <a:pt x="19" y="3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4" name="Freeform 8"/>
            <p:cNvSpPr>
              <a:spLocks/>
            </p:cNvSpPr>
            <p:nvPr/>
          </p:nvSpPr>
          <p:spPr bwMode="auto">
            <a:xfrm>
              <a:off x="4148138" y="1835150"/>
              <a:ext cx="103188" cy="103188"/>
            </a:xfrm>
            <a:custGeom>
              <a:avLst/>
              <a:gdLst>
                <a:gd name="T0" fmla="*/ 33 w 65"/>
                <a:gd name="T1" fmla="*/ 0 h 65"/>
                <a:gd name="T2" fmla="*/ 46 w 65"/>
                <a:gd name="T3" fmla="*/ 3 h 65"/>
                <a:gd name="T4" fmla="*/ 56 w 65"/>
                <a:gd name="T5" fmla="*/ 9 h 65"/>
                <a:gd name="T6" fmla="*/ 63 w 65"/>
                <a:gd name="T7" fmla="*/ 20 h 65"/>
                <a:gd name="T8" fmla="*/ 65 w 65"/>
                <a:gd name="T9" fmla="*/ 33 h 65"/>
                <a:gd name="T10" fmla="*/ 63 w 65"/>
                <a:gd name="T11" fmla="*/ 46 h 65"/>
                <a:gd name="T12" fmla="*/ 56 w 65"/>
                <a:gd name="T13" fmla="*/ 56 h 65"/>
                <a:gd name="T14" fmla="*/ 46 w 65"/>
                <a:gd name="T15" fmla="*/ 63 h 65"/>
                <a:gd name="T16" fmla="*/ 33 w 65"/>
                <a:gd name="T17" fmla="*/ 65 h 65"/>
                <a:gd name="T18" fmla="*/ 19 w 65"/>
                <a:gd name="T19" fmla="*/ 63 h 65"/>
                <a:gd name="T20" fmla="*/ 9 w 65"/>
                <a:gd name="T21" fmla="*/ 56 h 65"/>
                <a:gd name="T22" fmla="*/ 2 w 65"/>
                <a:gd name="T23" fmla="*/ 46 h 65"/>
                <a:gd name="T24" fmla="*/ 0 w 65"/>
                <a:gd name="T25" fmla="*/ 33 h 65"/>
                <a:gd name="T26" fmla="*/ 2 w 65"/>
                <a:gd name="T27" fmla="*/ 20 h 65"/>
                <a:gd name="T28" fmla="*/ 9 w 65"/>
                <a:gd name="T29" fmla="*/ 9 h 65"/>
                <a:gd name="T30" fmla="*/ 19 w 65"/>
                <a:gd name="T31" fmla="*/ 3 h 65"/>
                <a:gd name="T32" fmla="*/ 33 w 65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lnTo>
                    <a:pt x="46" y="3"/>
                  </a:lnTo>
                  <a:lnTo>
                    <a:pt x="56" y="9"/>
                  </a:lnTo>
                  <a:lnTo>
                    <a:pt x="63" y="20"/>
                  </a:lnTo>
                  <a:lnTo>
                    <a:pt x="65" y="33"/>
                  </a:lnTo>
                  <a:lnTo>
                    <a:pt x="63" y="46"/>
                  </a:lnTo>
                  <a:lnTo>
                    <a:pt x="56" y="56"/>
                  </a:lnTo>
                  <a:lnTo>
                    <a:pt x="46" y="63"/>
                  </a:lnTo>
                  <a:lnTo>
                    <a:pt x="33" y="65"/>
                  </a:lnTo>
                  <a:lnTo>
                    <a:pt x="19" y="63"/>
                  </a:lnTo>
                  <a:lnTo>
                    <a:pt x="9" y="56"/>
                  </a:lnTo>
                  <a:lnTo>
                    <a:pt x="2" y="46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9" y="9"/>
                  </a:lnTo>
                  <a:lnTo>
                    <a:pt x="19" y="3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5" name="Freeform 9"/>
            <p:cNvSpPr>
              <a:spLocks/>
            </p:cNvSpPr>
            <p:nvPr/>
          </p:nvSpPr>
          <p:spPr bwMode="auto">
            <a:xfrm>
              <a:off x="4148138" y="1379538"/>
              <a:ext cx="103188" cy="104775"/>
            </a:xfrm>
            <a:custGeom>
              <a:avLst/>
              <a:gdLst>
                <a:gd name="T0" fmla="*/ 33 w 65"/>
                <a:gd name="T1" fmla="*/ 0 h 66"/>
                <a:gd name="T2" fmla="*/ 46 w 65"/>
                <a:gd name="T3" fmla="*/ 3 h 66"/>
                <a:gd name="T4" fmla="*/ 56 w 65"/>
                <a:gd name="T5" fmla="*/ 9 h 66"/>
                <a:gd name="T6" fmla="*/ 63 w 65"/>
                <a:gd name="T7" fmla="*/ 20 h 66"/>
                <a:gd name="T8" fmla="*/ 65 w 65"/>
                <a:gd name="T9" fmla="*/ 33 h 66"/>
                <a:gd name="T10" fmla="*/ 63 w 65"/>
                <a:gd name="T11" fmla="*/ 45 h 66"/>
                <a:gd name="T12" fmla="*/ 56 w 65"/>
                <a:gd name="T13" fmla="*/ 55 h 66"/>
                <a:gd name="T14" fmla="*/ 46 w 65"/>
                <a:gd name="T15" fmla="*/ 63 h 66"/>
                <a:gd name="T16" fmla="*/ 33 w 65"/>
                <a:gd name="T17" fmla="*/ 66 h 66"/>
                <a:gd name="T18" fmla="*/ 19 w 65"/>
                <a:gd name="T19" fmla="*/ 63 h 66"/>
                <a:gd name="T20" fmla="*/ 9 w 65"/>
                <a:gd name="T21" fmla="*/ 55 h 66"/>
                <a:gd name="T22" fmla="*/ 2 w 65"/>
                <a:gd name="T23" fmla="*/ 45 h 66"/>
                <a:gd name="T24" fmla="*/ 0 w 65"/>
                <a:gd name="T25" fmla="*/ 33 h 66"/>
                <a:gd name="T26" fmla="*/ 2 w 65"/>
                <a:gd name="T27" fmla="*/ 20 h 66"/>
                <a:gd name="T28" fmla="*/ 9 w 65"/>
                <a:gd name="T29" fmla="*/ 9 h 66"/>
                <a:gd name="T30" fmla="*/ 19 w 65"/>
                <a:gd name="T31" fmla="*/ 3 h 66"/>
                <a:gd name="T32" fmla="*/ 33 w 65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lnTo>
                    <a:pt x="46" y="3"/>
                  </a:lnTo>
                  <a:lnTo>
                    <a:pt x="56" y="9"/>
                  </a:lnTo>
                  <a:lnTo>
                    <a:pt x="63" y="20"/>
                  </a:lnTo>
                  <a:lnTo>
                    <a:pt x="65" y="33"/>
                  </a:lnTo>
                  <a:lnTo>
                    <a:pt x="63" y="45"/>
                  </a:lnTo>
                  <a:lnTo>
                    <a:pt x="56" y="55"/>
                  </a:lnTo>
                  <a:lnTo>
                    <a:pt x="46" y="63"/>
                  </a:lnTo>
                  <a:lnTo>
                    <a:pt x="33" y="66"/>
                  </a:lnTo>
                  <a:lnTo>
                    <a:pt x="19" y="63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9" y="9"/>
                  </a:lnTo>
                  <a:lnTo>
                    <a:pt x="19" y="3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6" name="Freeform 10"/>
            <p:cNvSpPr>
              <a:spLocks/>
            </p:cNvSpPr>
            <p:nvPr/>
          </p:nvSpPr>
          <p:spPr bwMode="auto">
            <a:xfrm>
              <a:off x="4276725" y="1917700"/>
              <a:ext cx="101600" cy="101600"/>
            </a:xfrm>
            <a:custGeom>
              <a:avLst/>
              <a:gdLst>
                <a:gd name="T0" fmla="*/ 38 w 64"/>
                <a:gd name="T1" fmla="*/ 0 h 64"/>
                <a:gd name="T2" fmla="*/ 50 w 64"/>
                <a:gd name="T3" fmla="*/ 6 h 64"/>
                <a:gd name="T4" fmla="*/ 59 w 64"/>
                <a:gd name="T5" fmla="*/ 15 h 64"/>
                <a:gd name="T6" fmla="*/ 64 w 64"/>
                <a:gd name="T7" fmla="*/ 25 h 64"/>
                <a:gd name="T8" fmla="*/ 64 w 64"/>
                <a:gd name="T9" fmla="*/ 38 h 64"/>
                <a:gd name="T10" fmla="*/ 60 w 64"/>
                <a:gd name="T11" fmla="*/ 50 h 64"/>
                <a:gd name="T12" fmla="*/ 51 w 64"/>
                <a:gd name="T13" fmla="*/ 59 h 64"/>
                <a:gd name="T14" fmla="*/ 39 w 64"/>
                <a:gd name="T15" fmla="*/ 64 h 64"/>
                <a:gd name="T16" fmla="*/ 26 w 64"/>
                <a:gd name="T17" fmla="*/ 64 h 64"/>
                <a:gd name="T18" fmla="*/ 14 w 64"/>
                <a:gd name="T19" fmla="*/ 61 h 64"/>
                <a:gd name="T20" fmla="*/ 5 w 64"/>
                <a:gd name="T21" fmla="*/ 51 h 64"/>
                <a:gd name="T22" fmla="*/ 0 w 64"/>
                <a:gd name="T23" fmla="*/ 40 h 64"/>
                <a:gd name="T24" fmla="*/ 0 w 64"/>
                <a:gd name="T25" fmla="*/ 26 h 64"/>
                <a:gd name="T26" fmla="*/ 4 w 64"/>
                <a:gd name="T27" fmla="*/ 15 h 64"/>
                <a:gd name="T28" fmla="*/ 13 w 64"/>
                <a:gd name="T29" fmla="*/ 6 h 64"/>
                <a:gd name="T30" fmla="*/ 25 w 64"/>
                <a:gd name="T31" fmla="*/ 0 h 64"/>
                <a:gd name="T32" fmla="*/ 38 w 64"/>
                <a:gd name="T3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64">
                  <a:moveTo>
                    <a:pt x="38" y="0"/>
                  </a:moveTo>
                  <a:lnTo>
                    <a:pt x="50" y="6"/>
                  </a:lnTo>
                  <a:lnTo>
                    <a:pt x="59" y="15"/>
                  </a:lnTo>
                  <a:lnTo>
                    <a:pt x="64" y="25"/>
                  </a:lnTo>
                  <a:lnTo>
                    <a:pt x="64" y="38"/>
                  </a:lnTo>
                  <a:lnTo>
                    <a:pt x="60" y="50"/>
                  </a:lnTo>
                  <a:lnTo>
                    <a:pt x="51" y="59"/>
                  </a:lnTo>
                  <a:lnTo>
                    <a:pt x="39" y="64"/>
                  </a:lnTo>
                  <a:lnTo>
                    <a:pt x="26" y="64"/>
                  </a:lnTo>
                  <a:lnTo>
                    <a:pt x="14" y="61"/>
                  </a:lnTo>
                  <a:lnTo>
                    <a:pt x="5" y="51"/>
                  </a:lnTo>
                  <a:lnTo>
                    <a:pt x="0" y="40"/>
                  </a:lnTo>
                  <a:lnTo>
                    <a:pt x="0" y="26"/>
                  </a:lnTo>
                  <a:lnTo>
                    <a:pt x="4" y="15"/>
                  </a:lnTo>
                  <a:lnTo>
                    <a:pt x="13" y="6"/>
                  </a:lnTo>
                  <a:lnTo>
                    <a:pt x="25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7" name="Freeform 11"/>
            <p:cNvSpPr>
              <a:spLocks/>
            </p:cNvSpPr>
            <p:nvPr/>
          </p:nvSpPr>
          <p:spPr bwMode="auto">
            <a:xfrm>
              <a:off x="4403725" y="1998663"/>
              <a:ext cx="103188" cy="104775"/>
            </a:xfrm>
            <a:custGeom>
              <a:avLst/>
              <a:gdLst>
                <a:gd name="T0" fmla="*/ 33 w 65"/>
                <a:gd name="T1" fmla="*/ 0 h 66"/>
                <a:gd name="T2" fmla="*/ 46 w 65"/>
                <a:gd name="T3" fmla="*/ 3 h 66"/>
                <a:gd name="T4" fmla="*/ 56 w 65"/>
                <a:gd name="T5" fmla="*/ 11 h 66"/>
                <a:gd name="T6" fmla="*/ 63 w 65"/>
                <a:gd name="T7" fmla="*/ 21 h 66"/>
                <a:gd name="T8" fmla="*/ 65 w 65"/>
                <a:gd name="T9" fmla="*/ 33 h 66"/>
                <a:gd name="T10" fmla="*/ 63 w 65"/>
                <a:gd name="T11" fmla="*/ 46 h 66"/>
                <a:gd name="T12" fmla="*/ 56 w 65"/>
                <a:gd name="T13" fmla="*/ 57 h 66"/>
                <a:gd name="T14" fmla="*/ 46 w 65"/>
                <a:gd name="T15" fmla="*/ 63 h 66"/>
                <a:gd name="T16" fmla="*/ 33 w 65"/>
                <a:gd name="T17" fmla="*/ 66 h 66"/>
                <a:gd name="T18" fmla="*/ 20 w 65"/>
                <a:gd name="T19" fmla="*/ 63 h 66"/>
                <a:gd name="T20" fmla="*/ 9 w 65"/>
                <a:gd name="T21" fmla="*/ 57 h 66"/>
                <a:gd name="T22" fmla="*/ 3 w 65"/>
                <a:gd name="T23" fmla="*/ 46 h 66"/>
                <a:gd name="T24" fmla="*/ 0 w 65"/>
                <a:gd name="T25" fmla="*/ 33 h 66"/>
                <a:gd name="T26" fmla="*/ 3 w 65"/>
                <a:gd name="T27" fmla="*/ 21 h 66"/>
                <a:gd name="T28" fmla="*/ 9 w 65"/>
                <a:gd name="T29" fmla="*/ 11 h 66"/>
                <a:gd name="T30" fmla="*/ 20 w 65"/>
                <a:gd name="T31" fmla="*/ 3 h 66"/>
                <a:gd name="T32" fmla="*/ 33 w 65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lnTo>
                    <a:pt x="46" y="3"/>
                  </a:lnTo>
                  <a:lnTo>
                    <a:pt x="56" y="11"/>
                  </a:lnTo>
                  <a:lnTo>
                    <a:pt x="63" y="21"/>
                  </a:lnTo>
                  <a:lnTo>
                    <a:pt x="65" y="33"/>
                  </a:lnTo>
                  <a:lnTo>
                    <a:pt x="63" y="46"/>
                  </a:lnTo>
                  <a:lnTo>
                    <a:pt x="56" y="57"/>
                  </a:lnTo>
                  <a:lnTo>
                    <a:pt x="46" y="63"/>
                  </a:lnTo>
                  <a:lnTo>
                    <a:pt x="33" y="66"/>
                  </a:lnTo>
                  <a:lnTo>
                    <a:pt x="20" y="63"/>
                  </a:lnTo>
                  <a:lnTo>
                    <a:pt x="9" y="57"/>
                  </a:lnTo>
                  <a:lnTo>
                    <a:pt x="3" y="46"/>
                  </a:lnTo>
                  <a:lnTo>
                    <a:pt x="0" y="33"/>
                  </a:lnTo>
                  <a:lnTo>
                    <a:pt x="3" y="21"/>
                  </a:lnTo>
                  <a:lnTo>
                    <a:pt x="9" y="11"/>
                  </a:lnTo>
                  <a:lnTo>
                    <a:pt x="20" y="3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8" name="Freeform 12"/>
            <p:cNvSpPr>
              <a:spLocks/>
            </p:cNvSpPr>
            <p:nvPr/>
          </p:nvSpPr>
          <p:spPr bwMode="auto">
            <a:xfrm>
              <a:off x="4532313" y="2082800"/>
              <a:ext cx="104775" cy="103188"/>
            </a:xfrm>
            <a:custGeom>
              <a:avLst/>
              <a:gdLst>
                <a:gd name="T0" fmla="*/ 33 w 66"/>
                <a:gd name="T1" fmla="*/ 0 h 65"/>
                <a:gd name="T2" fmla="*/ 45 w 66"/>
                <a:gd name="T3" fmla="*/ 2 h 65"/>
                <a:gd name="T4" fmla="*/ 55 w 66"/>
                <a:gd name="T5" fmla="*/ 9 h 65"/>
                <a:gd name="T6" fmla="*/ 63 w 66"/>
                <a:gd name="T7" fmla="*/ 19 h 65"/>
                <a:gd name="T8" fmla="*/ 66 w 66"/>
                <a:gd name="T9" fmla="*/ 32 h 65"/>
                <a:gd name="T10" fmla="*/ 63 w 66"/>
                <a:gd name="T11" fmla="*/ 46 h 65"/>
                <a:gd name="T12" fmla="*/ 55 w 66"/>
                <a:gd name="T13" fmla="*/ 56 h 65"/>
                <a:gd name="T14" fmla="*/ 45 w 66"/>
                <a:gd name="T15" fmla="*/ 63 h 65"/>
                <a:gd name="T16" fmla="*/ 33 w 66"/>
                <a:gd name="T17" fmla="*/ 65 h 65"/>
                <a:gd name="T18" fmla="*/ 20 w 66"/>
                <a:gd name="T19" fmla="*/ 63 h 65"/>
                <a:gd name="T20" fmla="*/ 9 w 66"/>
                <a:gd name="T21" fmla="*/ 56 h 65"/>
                <a:gd name="T22" fmla="*/ 3 w 66"/>
                <a:gd name="T23" fmla="*/ 46 h 65"/>
                <a:gd name="T24" fmla="*/ 0 w 66"/>
                <a:gd name="T25" fmla="*/ 32 h 65"/>
                <a:gd name="T26" fmla="*/ 3 w 66"/>
                <a:gd name="T27" fmla="*/ 19 h 65"/>
                <a:gd name="T28" fmla="*/ 9 w 66"/>
                <a:gd name="T29" fmla="*/ 9 h 65"/>
                <a:gd name="T30" fmla="*/ 20 w 66"/>
                <a:gd name="T31" fmla="*/ 2 h 65"/>
                <a:gd name="T32" fmla="*/ 33 w 66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65">
                  <a:moveTo>
                    <a:pt x="33" y="0"/>
                  </a:moveTo>
                  <a:lnTo>
                    <a:pt x="45" y="2"/>
                  </a:lnTo>
                  <a:lnTo>
                    <a:pt x="55" y="9"/>
                  </a:lnTo>
                  <a:lnTo>
                    <a:pt x="63" y="19"/>
                  </a:lnTo>
                  <a:lnTo>
                    <a:pt x="66" y="32"/>
                  </a:lnTo>
                  <a:lnTo>
                    <a:pt x="63" y="46"/>
                  </a:lnTo>
                  <a:lnTo>
                    <a:pt x="55" y="56"/>
                  </a:lnTo>
                  <a:lnTo>
                    <a:pt x="45" y="63"/>
                  </a:lnTo>
                  <a:lnTo>
                    <a:pt x="33" y="65"/>
                  </a:lnTo>
                  <a:lnTo>
                    <a:pt x="20" y="63"/>
                  </a:lnTo>
                  <a:lnTo>
                    <a:pt x="9" y="56"/>
                  </a:lnTo>
                  <a:lnTo>
                    <a:pt x="3" y="46"/>
                  </a:lnTo>
                  <a:lnTo>
                    <a:pt x="0" y="32"/>
                  </a:lnTo>
                  <a:lnTo>
                    <a:pt x="3" y="19"/>
                  </a:lnTo>
                  <a:lnTo>
                    <a:pt x="9" y="9"/>
                  </a:lnTo>
                  <a:lnTo>
                    <a:pt x="2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9" name="Freeform 13"/>
            <p:cNvSpPr>
              <a:spLocks/>
            </p:cNvSpPr>
            <p:nvPr/>
          </p:nvSpPr>
          <p:spPr bwMode="auto">
            <a:xfrm>
              <a:off x="4021138" y="1917700"/>
              <a:ext cx="101600" cy="101600"/>
            </a:xfrm>
            <a:custGeom>
              <a:avLst/>
              <a:gdLst>
                <a:gd name="T0" fmla="*/ 26 w 64"/>
                <a:gd name="T1" fmla="*/ 0 h 64"/>
                <a:gd name="T2" fmla="*/ 39 w 64"/>
                <a:gd name="T3" fmla="*/ 0 h 64"/>
                <a:gd name="T4" fmla="*/ 51 w 64"/>
                <a:gd name="T5" fmla="*/ 6 h 64"/>
                <a:gd name="T6" fmla="*/ 60 w 64"/>
                <a:gd name="T7" fmla="*/ 15 h 64"/>
                <a:gd name="T8" fmla="*/ 64 w 64"/>
                <a:gd name="T9" fmla="*/ 26 h 64"/>
                <a:gd name="T10" fmla="*/ 64 w 64"/>
                <a:gd name="T11" fmla="*/ 40 h 64"/>
                <a:gd name="T12" fmla="*/ 59 w 64"/>
                <a:gd name="T13" fmla="*/ 51 h 64"/>
                <a:gd name="T14" fmla="*/ 50 w 64"/>
                <a:gd name="T15" fmla="*/ 61 h 64"/>
                <a:gd name="T16" fmla="*/ 38 w 64"/>
                <a:gd name="T17" fmla="*/ 64 h 64"/>
                <a:gd name="T18" fmla="*/ 25 w 64"/>
                <a:gd name="T19" fmla="*/ 64 h 64"/>
                <a:gd name="T20" fmla="*/ 13 w 64"/>
                <a:gd name="T21" fmla="*/ 59 h 64"/>
                <a:gd name="T22" fmla="*/ 5 w 64"/>
                <a:gd name="T23" fmla="*/ 50 h 64"/>
                <a:gd name="T24" fmla="*/ 0 w 64"/>
                <a:gd name="T25" fmla="*/ 38 h 64"/>
                <a:gd name="T26" fmla="*/ 0 w 64"/>
                <a:gd name="T27" fmla="*/ 25 h 64"/>
                <a:gd name="T28" fmla="*/ 5 w 64"/>
                <a:gd name="T29" fmla="*/ 15 h 64"/>
                <a:gd name="T30" fmla="*/ 14 w 64"/>
                <a:gd name="T31" fmla="*/ 6 h 64"/>
                <a:gd name="T32" fmla="*/ 26 w 64"/>
                <a:gd name="T3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64">
                  <a:moveTo>
                    <a:pt x="26" y="0"/>
                  </a:moveTo>
                  <a:lnTo>
                    <a:pt x="39" y="0"/>
                  </a:lnTo>
                  <a:lnTo>
                    <a:pt x="51" y="6"/>
                  </a:lnTo>
                  <a:lnTo>
                    <a:pt x="60" y="15"/>
                  </a:lnTo>
                  <a:lnTo>
                    <a:pt x="64" y="26"/>
                  </a:lnTo>
                  <a:lnTo>
                    <a:pt x="64" y="40"/>
                  </a:lnTo>
                  <a:lnTo>
                    <a:pt x="59" y="51"/>
                  </a:lnTo>
                  <a:lnTo>
                    <a:pt x="50" y="61"/>
                  </a:lnTo>
                  <a:lnTo>
                    <a:pt x="38" y="64"/>
                  </a:lnTo>
                  <a:lnTo>
                    <a:pt x="25" y="64"/>
                  </a:lnTo>
                  <a:lnTo>
                    <a:pt x="13" y="59"/>
                  </a:lnTo>
                  <a:lnTo>
                    <a:pt x="5" y="50"/>
                  </a:lnTo>
                  <a:lnTo>
                    <a:pt x="0" y="38"/>
                  </a:lnTo>
                  <a:lnTo>
                    <a:pt x="0" y="25"/>
                  </a:lnTo>
                  <a:lnTo>
                    <a:pt x="5" y="15"/>
                  </a:lnTo>
                  <a:lnTo>
                    <a:pt x="14" y="6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0" name="Freeform 14"/>
            <p:cNvSpPr>
              <a:spLocks/>
            </p:cNvSpPr>
            <p:nvPr/>
          </p:nvSpPr>
          <p:spPr bwMode="auto">
            <a:xfrm>
              <a:off x="3892550" y="1998663"/>
              <a:ext cx="103188" cy="104775"/>
            </a:xfrm>
            <a:custGeom>
              <a:avLst/>
              <a:gdLst>
                <a:gd name="T0" fmla="*/ 33 w 65"/>
                <a:gd name="T1" fmla="*/ 0 h 66"/>
                <a:gd name="T2" fmla="*/ 46 w 65"/>
                <a:gd name="T3" fmla="*/ 3 h 66"/>
                <a:gd name="T4" fmla="*/ 56 w 65"/>
                <a:gd name="T5" fmla="*/ 11 h 66"/>
                <a:gd name="T6" fmla="*/ 63 w 65"/>
                <a:gd name="T7" fmla="*/ 21 h 66"/>
                <a:gd name="T8" fmla="*/ 65 w 65"/>
                <a:gd name="T9" fmla="*/ 33 h 66"/>
                <a:gd name="T10" fmla="*/ 63 w 65"/>
                <a:gd name="T11" fmla="*/ 46 h 66"/>
                <a:gd name="T12" fmla="*/ 56 w 65"/>
                <a:gd name="T13" fmla="*/ 57 h 66"/>
                <a:gd name="T14" fmla="*/ 46 w 65"/>
                <a:gd name="T15" fmla="*/ 63 h 66"/>
                <a:gd name="T16" fmla="*/ 33 w 65"/>
                <a:gd name="T17" fmla="*/ 66 h 66"/>
                <a:gd name="T18" fmla="*/ 19 w 65"/>
                <a:gd name="T19" fmla="*/ 63 h 66"/>
                <a:gd name="T20" fmla="*/ 9 w 65"/>
                <a:gd name="T21" fmla="*/ 57 h 66"/>
                <a:gd name="T22" fmla="*/ 2 w 65"/>
                <a:gd name="T23" fmla="*/ 46 h 66"/>
                <a:gd name="T24" fmla="*/ 0 w 65"/>
                <a:gd name="T25" fmla="*/ 33 h 66"/>
                <a:gd name="T26" fmla="*/ 2 w 65"/>
                <a:gd name="T27" fmla="*/ 21 h 66"/>
                <a:gd name="T28" fmla="*/ 9 w 65"/>
                <a:gd name="T29" fmla="*/ 11 h 66"/>
                <a:gd name="T30" fmla="*/ 19 w 65"/>
                <a:gd name="T31" fmla="*/ 3 h 66"/>
                <a:gd name="T32" fmla="*/ 33 w 65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lnTo>
                    <a:pt x="46" y="3"/>
                  </a:lnTo>
                  <a:lnTo>
                    <a:pt x="56" y="11"/>
                  </a:lnTo>
                  <a:lnTo>
                    <a:pt x="63" y="21"/>
                  </a:lnTo>
                  <a:lnTo>
                    <a:pt x="65" y="33"/>
                  </a:lnTo>
                  <a:lnTo>
                    <a:pt x="63" y="46"/>
                  </a:lnTo>
                  <a:lnTo>
                    <a:pt x="56" y="57"/>
                  </a:lnTo>
                  <a:lnTo>
                    <a:pt x="46" y="63"/>
                  </a:lnTo>
                  <a:lnTo>
                    <a:pt x="33" y="66"/>
                  </a:lnTo>
                  <a:lnTo>
                    <a:pt x="19" y="63"/>
                  </a:lnTo>
                  <a:lnTo>
                    <a:pt x="9" y="57"/>
                  </a:lnTo>
                  <a:lnTo>
                    <a:pt x="2" y="46"/>
                  </a:lnTo>
                  <a:lnTo>
                    <a:pt x="0" y="33"/>
                  </a:lnTo>
                  <a:lnTo>
                    <a:pt x="2" y="21"/>
                  </a:lnTo>
                  <a:lnTo>
                    <a:pt x="9" y="11"/>
                  </a:lnTo>
                  <a:lnTo>
                    <a:pt x="19" y="3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1" name="Freeform 15"/>
            <p:cNvSpPr>
              <a:spLocks/>
            </p:cNvSpPr>
            <p:nvPr/>
          </p:nvSpPr>
          <p:spPr bwMode="auto">
            <a:xfrm>
              <a:off x="3765550" y="2082800"/>
              <a:ext cx="103188" cy="103188"/>
            </a:xfrm>
            <a:custGeom>
              <a:avLst/>
              <a:gdLst>
                <a:gd name="T0" fmla="*/ 33 w 65"/>
                <a:gd name="T1" fmla="*/ 0 h 65"/>
                <a:gd name="T2" fmla="*/ 44 w 65"/>
                <a:gd name="T3" fmla="*/ 2 h 65"/>
                <a:gd name="T4" fmla="*/ 55 w 65"/>
                <a:gd name="T5" fmla="*/ 9 h 65"/>
                <a:gd name="T6" fmla="*/ 63 w 65"/>
                <a:gd name="T7" fmla="*/ 19 h 65"/>
                <a:gd name="T8" fmla="*/ 65 w 65"/>
                <a:gd name="T9" fmla="*/ 32 h 65"/>
                <a:gd name="T10" fmla="*/ 63 w 65"/>
                <a:gd name="T11" fmla="*/ 46 h 65"/>
                <a:gd name="T12" fmla="*/ 55 w 65"/>
                <a:gd name="T13" fmla="*/ 56 h 65"/>
                <a:gd name="T14" fmla="*/ 44 w 65"/>
                <a:gd name="T15" fmla="*/ 63 h 65"/>
                <a:gd name="T16" fmla="*/ 33 w 65"/>
                <a:gd name="T17" fmla="*/ 65 h 65"/>
                <a:gd name="T18" fmla="*/ 20 w 65"/>
                <a:gd name="T19" fmla="*/ 63 h 65"/>
                <a:gd name="T20" fmla="*/ 9 w 65"/>
                <a:gd name="T21" fmla="*/ 56 h 65"/>
                <a:gd name="T22" fmla="*/ 3 w 65"/>
                <a:gd name="T23" fmla="*/ 46 h 65"/>
                <a:gd name="T24" fmla="*/ 0 w 65"/>
                <a:gd name="T25" fmla="*/ 32 h 65"/>
                <a:gd name="T26" fmla="*/ 3 w 65"/>
                <a:gd name="T27" fmla="*/ 19 h 65"/>
                <a:gd name="T28" fmla="*/ 9 w 65"/>
                <a:gd name="T29" fmla="*/ 9 h 65"/>
                <a:gd name="T30" fmla="*/ 20 w 65"/>
                <a:gd name="T31" fmla="*/ 2 h 65"/>
                <a:gd name="T32" fmla="*/ 33 w 65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lnTo>
                    <a:pt x="44" y="2"/>
                  </a:lnTo>
                  <a:lnTo>
                    <a:pt x="55" y="9"/>
                  </a:lnTo>
                  <a:lnTo>
                    <a:pt x="63" y="19"/>
                  </a:lnTo>
                  <a:lnTo>
                    <a:pt x="65" y="32"/>
                  </a:lnTo>
                  <a:lnTo>
                    <a:pt x="63" y="46"/>
                  </a:lnTo>
                  <a:lnTo>
                    <a:pt x="55" y="56"/>
                  </a:lnTo>
                  <a:lnTo>
                    <a:pt x="44" y="63"/>
                  </a:lnTo>
                  <a:lnTo>
                    <a:pt x="33" y="65"/>
                  </a:lnTo>
                  <a:lnTo>
                    <a:pt x="20" y="63"/>
                  </a:lnTo>
                  <a:lnTo>
                    <a:pt x="9" y="56"/>
                  </a:lnTo>
                  <a:lnTo>
                    <a:pt x="3" y="46"/>
                  </a:lnTo>
                  <a:lnTo>
                    <a:pt x="0" y="32"/>
                  </a:lnTo>
                  <a:lnTo>
                    <a:pt x="3" y="19"/>
                  </a:lnTo>
                  <a:lnTo>
                    <a:pt x="9" y="9"/>
                  </a:lnTo>
                  <a:lnTo>
                    <a:pt x="2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2" name="Freeform 16"/>
            <p:cNvSpPr>
              <a:spLocks/>
            </p:cNvSpPr>
            <p:nvPr/>
          </p:nvSpPr>
          <p:spPr bwMode="auto">
            <a:xfrm>
              <a:off x="3684588" y="719138"/>
              <a:ext cx="1033463" cy="477838"/>
            </a:xfrm>
            <a:custGeom>
              <a:avLst/>
              <a:gdLst>
                <a:gd name="T0" fmla="*/ 272 w 651"/>
                <a:gd name="T1" fmla="*/ 194 h 301"/>
                <a:gd name="T2" fmla="*/ 308 w 651"/>
                <a:gd name="T3" fmla="*/ 141 h 301"/>
                <a:gd name="T4" fmla="*/ 287 w 651"/>
                <a:gd name="T5" fmla="*/ 105 h 301"/>
                <a:gd name="T6" fmla="*/ 281 w 651"/>
                <a:gd name="T7" fmla="*/ 78 h 301"/>
                <a:gd name="T8" fmla="*/ 288 w 651"/>
                <a:gd name="T9" fmla="*/ 63 h 301"/>
                <a:gd name="T10" fmla="*/ 301 w 651"/>
                <a:gd name="T11" fmla="*/ 54 h 301"/>
                <a:gd name="T12" fmla="*/ 315 w 651"/>
                <a:gd name="T13" fmla="*/ 50 h 301"/>
                <a:gd name="T14" fmla="*/ 325 w 651"/>
                <a:gd name="T15" fmla="*/ 50 h 301"/>
                <a:gd name="T16" fmla="*/ 330 w 651"/>
                <a:gd name="T17" fmla="*/ 50 h 301"/>
                <a:gd name="T18" fmla="*/ 342 w 651"/>
                <a:gd name="T19" fmla="*/ 51 h 301"/>
                <a:gd name="T20" fmla="*/ 356 w 651"/>
                <a:gd name="T21" fmla="*/ 58 h 301"/>
                <a:gd name="T22" fmla="*/ 366 w 651"/>
                <a:gd name="T23" fmla="*/ 69 h 301"/>
                <a:gd name="T24" fmla="*/ 368 w 651"/>
                <a:gd name="T25" fmla="*/ 90 h 301"/>
                <a:gd name="T26" fmla="*/ 355 w 651"/>
                <a:gd name="T27" fmla="*/ 122 h 301"/>
                <a:gd name="T28" fmla="*/ 369 w 651"/>
                <a:gd name="T29" fmla="*/ 220 h 301"/>
                <a:gd name="T30" fmla="*/ 440 w 651"/>
                <a:gd name="T31" fmla="*/ 0 h 301"/>
                <a:gd name="T32" fmla="*/ 450 w 651"/>
                <a:gd name="T33" fmla="*/ 6 h 301"/>
                <a:gd name="T34" fmla="*/ 483 w 651"/>
                <a:gd name="T35" fmla="*/ 25 h 301"/>
                <a:gd name="T36" fmla="*/ 534 w 651"/>
                <a:gd name="T37" fmla="*/ 48 h 301"/>
                <a:gd name="T38" fmla="*/ 593 w 651"/>
                <a:gd name="T39" fmla="*/ 73 h 301"/>
                <a:gd name="T40" fmla="*/ 627 w 651"/>
                <a:gd name="T41" fmla="*/ 107 h 301"/>
                <a:gd name="T42" fmla="*/ 644 w 651"/>
                <a:gd name="T43" fmla="*/ 156 h 301"/>
                <a:gd name="T44" fmla="*/ 649 w 651"/>
                <a:gd name="T45" fmla="*/ 220 h 301"/>
                <a:gd name="T46" fmla="*/ 651 w 651"/>
                <a:gd name="T47" fmla="*/ 301 h 301"/>
                <a:gd name="T48" fmla="*/ 0 w 651"/>
                <a:gd name="T49" fmla="*/ 258 h 301"/>
                <a:gd name="T50" fmla="*/ 3 w 651"/>
                <a:gd name="T51" fmla="*/ 186 h 301"/>
                <a:gd name="T52" fmla="*/ 13 w 651"/>
                <a:gd name="T53" fmla="*/ 130 h 301"/>
                <a:gd name="T54" fmla="*/ 38 w 651"/>
                <a:gd name="T55" fmla="*/ 89 h 301"/>
                <a:gd name="T56" fmla="*/ 84 w 651"/>
                <a:gd name="T57" fmla="*/ 61 h 301"/>
                <a:gd name="T58" fmla="*/ 144 w 651"/>
                <a:gd name="T59" fmla="*/ 35 h 301"/>
                <a:gd name="T60" fmla="*/ 186 w 651"/>
                <a:gd name="T61" fmla="*/ 14 h 301"/>
                <a:gd name="T62" fmla="*/ 208 w 651"/>
                <a:gd name="T63" fmla="*/ 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1" h="301">
                  <a:moveTo>
                    <a:pt x="211" y="0"/>
                  </a:moveTo>
                  <a:lnTo>
                    <a:pt x="272" y="194"/>
                  </a:lnTo>
                  <a:lnTo>
                    <a:pt x="280" y="220"/>
                  </a:lnTo>
                  <a:lnTo>
                    <a:pt x="308" y="141"/>
                  </a:lnTo>
                  <a:lnTo>
                    <a:pt x="294" y="122"/>
                  </a:lnTo>
                  <a:lnTo>
                    <a:pt x="287" y="105"/>
                  </a:lnTo>
                  <a:lnTo>
                    <a:pt x="283" y="90"/>
                  </a:lnTo>
                  <a:lnTo>
                    <a:pt x="281" y="78"/>
                  </a:lnTo>
                  <a:lnTo>
                    <a:pt x="284" y="69"/>
                  </a:lnTo>
                  <a:lnTo>
                    <a:pt x="288" y="63"/>
                  </a:lnTo>
                  <a:lnTo>
                    <a:pt x="294" y="58"/>
                  </a:lnTo>
                  <a:lnTo>
                    <a:pt x="301" y="54"/>
                  </a:lnTo>
                  <a:lnTo>
                    <a:pt x="308" y="51"/>
                  </a:lnTo>
                  <a:lnTo>
                    <a:pt x="315" y="50"/>
                  </a:lnTo>
                  <a:lnTo>
                    <a:pt x="321" y="50"/>
                  </a:lnTo>
                  <a:lnTo>
                    <a:pt x="325" y="50"/>
                  </a:lnTo>
                  <a:lnTo>
                    <a:pt x="326" y="50"/>
                  </a:lnTo>
                  <a:lnTo>
                    <a:pt x="330" y="50"/>
                  </a:lnTo>
                  <a:lnTo>
                    <a:pt x="335" y="50"/>
                  </a:lnTo>
                  <a:lnTo>
                    <a:pt x="342" y="51"/>
                  </a:lnTo>
                  <a:lnTo>
                    <a:pt x="349" y="54"/>
                  </a:lnTo>
                  <a:lnTo>
                    <a:pt x="356" y="58"/>
                  </a:lnTo>
                  <a:lnTo>
                    <a:pt x="361" y="63"/>
                  </a:lnTo>
                  <a:lnTo>
                    <a:pt x="366" y="69"/>
                  </a:lnTo>
                  <a:lnTo>
                    <a:pt x="369" y="78"/>
                  </a:lnTo>
                  <a:lnTo>
                    <a:pt x="368" y="90"/>
                  </a:lnTo>
                  <a:lnTo>
                    <a:pt x="364" y="105"/>
                  </a:lnTo>
                  <a:lnTo>
                    <a:pt x="355" y="122"/>
                  </a:lnTo>
                  <a:lnTo>
                    <a:pt x="342" y="141"/>
                  </a:lnTo>
                  <a:lnTo>
                    <a:pt x="369" y="220"/>
                  </a:lnTo>
                  <a:lnTo>
                    <a:pt x="378" y="194"/>
                  </a:lnTo>
                  <a:lnTo>
                    <a:pt x="440" y="0"/>
                  </a:lnTo>
                  <a:lnTo>
                    <a:pt x="442" y="1"/>
                  </a:lnTo>
                  <a:lnTo>
                    <a:pt x="450" y="6"/>
                  </a:lnTo>
                  <a:lnTo>
                    <a:pt x="465" y="14"/>
                  </a:lnTo>
                  <a:lnTo>
                    <a:pt x="483" y="25"/>
                  </a:lnTo>
                  <a:lnTo>
                    <a:pt x="507" y="35"/>
                  </a:lnTo>
                  <a:lnTo>
                    <a:pt x="534" y="48"/>
                  </a:lnTo>
                  <a:lnTo>
                    <a:pt x="567" y="61"/>
                  </a:lnTo>
                  <a:lnTo>
                    <a:pt x="593" y="73"/>
                  </a:lnTo>
                  <a:lnTo>
                    <a:pt x="613" y="89"/>
                  </a:lnTo>
                  <a:lnTo>
                    <a:pt x="627" y="107"/>
                  </a:lnTo>
                  <a:lnTo>
                    <a:pt x="638" y="130"/>
                  </a:lnTo>
                  <a:lnTo>
                    <a:pt x="644" y="156"/>
                  </a:lnTo>
                  <a:lnTo>
                    <a:pt x="648" y="186"/>
                  </a:lnTo>
                  <a:lnTo>
                    <a:pt x="649" y="220"/>
                  </a:lnTo>
                  <a:lnTo>
                    <a:pt x="651" y="258"/>
                  </a:lnTo>
                  <a:lnTo>
                    <a:pt x="651" y="301"/>
                  </a:lnTo>
                  <a:lnTo>
                    <a:pt x="0" y="301"/>
                  </a:lnTo>
                  <a:lnTo>
                    <a:pt x="0" y="258"/>
                  </a:lnTo>
                  <a:lnTo>
                    <a:pt x="1" y="220"/>
                  </a:lnTo>
                  <a:lnTo>
                    <a:pt x="3" y="186"/>
                  </a:lnTo>
                  <a:lnTo>
                    <a:pt x="6" y="156"/>
                  </a:lnTo>
                  <a:lnTo>
                    <a:pt x="13" y="130"/>
                  </a:lnTo>
                  <a:lnTo>
                    <a:pt x="23" y="107"/>
                  </a:lnTo>
                  <a:lnTo>
                    <a:pt x="38" y="89"/>
                  </a:lnTo>
                  <a:lnTo>
                    <a:pt x="57" y="73"/>
                  </a:lnTo>
                  <a:lnTo>
                    <a:pt x="84" y="61"/>
                  </a:lnTo>
                  <a:lnTo>
                    <a:pt x="115" y="48"/>
                  </a:lnTo>
                  <a:lnTo>
                    <a:pt x="144" y="35"/>
                  </a:lnTo>
                  <a:lnTo>
                    <a:pt x="167" y="25"/>
                  </a:lnTo>
                  <a:lnTo>
                    <a:pt x="186" y="14"/>
                  </a:lnTo>
                  <a:lnTo>
                    <a:pt x="200" y="6"/>
                  </a:lnTo>
                  <a:lnTo>
                    <a:pt x="208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3" name="Freeform 17"/>
            <p:cNvSpPr>
              <a:spLocks/>
            </p:cNvSpPr>
            <p:nvPr/>
          </p:nvSpPr>
          <p:spPr bwMode="auto">
            <a:xfrm>
              <a:off x="3927475" y="6350"/>
              <a:ext cx="542925" cy="722313"/>
            </a:xfrm>
            <a:custGeom>
              <a:avLst/>
              <a:gdLst>
                <a:gd name="T0" fmla="*/ 208 w 342"/>
                <a:gd name="T1" fmla="*/ 4 h 455"/>
                <a:gd name="T2" fmla="*/ 244 w 342"/>
                <a:gd name="T3" fmla="*/ 18 h 455"/>
                <a:gd name="T4" fmla="*/ 270 w 342"/>
                <a:gd name="T5" fmla="*/ 38 h 455"/>
                <a:gd name="T6" fmla="*/ 282 w 342"/>
                <a:gd name="T7" fmla="*/ 52 h 455"/>
                <a:gd name="T8" fmla="*/ 284 w 342"/>
                <a:gd name="T9" fmla="*/ 55 h 455"/>
                <a:gd name="T10" fmla="*/ 293 w 342"/>
                <a:gd name="T11" fmla="*/ 58 h 455"/>
                <a:gd name="T12" fmla="*/ 306 w 342"/>
                <a:gd name="T13" fmla="*/ 67 h 455"/>
                <a:gd name="T14" fmla="*/ 321 w 342"/>
                <a:gd name="T15" fmla="*/ 85 h 455"/>
                <a:gd name="T16" fmla="*/ 330 w 342"/>
                <a:gd name="T17" fmla="*/ 116 h 455"/>
                <a:gd name="T18" fmla="*/ 331 w 342"/>
                <a:gd name="T19" fmla="*/ 164 h 455"/>
                <a:gd name="T20" fmla="*/ 322 w 342"/>
                <a:gd name="T21" fmla="*/ 217 h 455"/>
                <a:gd name="T22" fmla="*/ 334 w 342"/>
                <a:gd name="T23" fmla="*/ 219 h 455"/>
                <a:gd name="T24" fmla="*/ 342 w 342"/>
                <a:gd name="T25" fmla="*/ 230 h 455"/>
                <a:gd name="T26" fmla="*/ 340 w 342"/>
                <a:gd name="T27" fmla="*/ 257 h 455"/>
                <a:gd name="T28" fmla="*/ 330 w 342"/>
                <a:gd name="T29" fmla="*/ 296 h 455"/>
                <a:gd name="T30" fmla="*/ 318 w 342"/>
                <a:gd name="T31" fmla="*/ 319 h 455"/>
                <a:gd name="T32" fmla="*/ 308 w 342"/>
                <a:gd name="T33" fmla="*/ 326 h 455"/>
                <a:gd name="T34" fmla="*/ 291 w 342"/>
                <a:gd name="T35" fmla="*/ 373 h 455"/>
                <a:gd name="T36" fmla="*/ 257 w 342"/>
                <a:gd name="T37" fmla="*/ 419 h 455"/>
                <a:gd name="T38" fmla="*/ 207 w 342"/>
                <a:gd name="T39" fmla="*/ 449 h 455"/>
                <a:gd name="T40" fmla="*/ 158 w 342"/>
                <a:gd name="T41" fmla="*/ 455 h 455"/>
                <a:gd name="T42" fmla="*/ 107 w 342"/>
                <a:gd name="T43" fmla="*/ 436 h 455"/>
                <a:gd name="T44" fmla="*/ 66 w 342"/>
                <a:gd name="T45" fmla="*/ 397 h 455"/>
                <a:gd name="T46" fmla="*/ 39 w 342"/>
                <a:gd name="T47" fmla="*/ 349 h 455"/>
                <a:gd name="T48" fmla="*/ 28 w 342"/>
                <a:gd name="T49" fmla="*/ 323 h 455"/>
                <a:gd name="T50" fmla="*/ 13 w 342"/>
                <a:gd name="T51" fmla="*/ 300 h 455"/>
                <a:gd name="T52" fmla="*/ 1 w 342"/>
                <a:gd name="T53" fmla="*/ 257 h 455"/>
                <a:gd name="T54" fmla="*/ 0 w 342"/>
                <a:gd name="T55" fmla="*/ 232 h 455"/>
                <a:gd name="T56" fmla="*/ 8 w 342"/>
                <a:gd name="T57" fmla="*/ 220 h 455"/>
                <a:gd name="T58" fmla="*/ 20 w 342"/>
                <a:gd name="T59" fmla="*/ 217 h 455"/>
                <a:gd name="T60" fmla="*/ 11 w 342"/>
                <a:gd name="T61" fmla="*/ 171 h 455"/>
                <a:gd name="T62" fmla="*/ 13 w 342"/>
                <a:gd name="T63" fmla="*/ 127 h 455"/>
                <a:gd name="T64" fmla="*/ 37 w 342"/>
                <a:gd name="T65" fmla="*/ 76 h 455"/>
                <a:gd name="T66" fmla="*/ 72 w 342"/>
                <a:gd name="T67" fmla="*/ 39 h 455"/>
                <a:gd name="T68" fmla="*/ 109 w 342"/>
                <a:gd name="T69" fmla="*/ 14 h 455"/>
                <a:gd name="T70" fmla="*/ 144 w 342"/>
                <a:gd name="T71" fmla="*/ 3 h 455"/>
                <a:gd name="T72" fmla="*/ 186 w 342"/>
                <a:gd name="T73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2" h="455">
                  <a:moveTo>
                    <a:pt x="186" y="0"/>
                  </a:moveTo>
                  <a:lnTo>
                    <a:pt x="208" y="4"/>
                  </a:lnTo>
                  <a:lnTo>
                    <a:pt x="227" y="9"/>
                  </a:lnTo>
                  <a:lnTo>
                    <a:pt x="244" y="18"/>
                  </a:lnTo>
                  <a:lnTo>
                    <a:pt x="258" y="27"/>
                  </a:lnTo>
                  <a:lnTo>
                    <a:pt x="270" y="38"/>
                  </a:lnTo>
                  <a:lnTo>
                    <a:pt x="278" y="47"/>
                  </a:lnTo>
                  <a:lnTo>
                    <a:pt x="282" y="52"/>
                  </a:lnTo>
                  <a:lnTo>
                    <a:pt x="283" y="55"/>
                  </a:lnTo>
                  <a:lnTo>
                    <a:pt x="284" y="55"/>
                  </a:lnTo>
                  <a:lnTo>
                    <a:pt x="288" y="56"/>
                  </a:lnTo>
                  <a:lnTo>
                    <a:pt x="293" y="58"/>
                  </a:lnTo>
                  <a:lnTo>
                    <a:pt x="300" y="61"/>
                  </a:lnTo>
                  <a:lnTo>
                    <a:pt x="306" y="67"/>
                  </a:lnTo>
                  <a:lnTo>
                    <a:pt x="314" y="75"/>
                  </a:lnTo>
                  <a:lnTo>
                    <a:pt x="321" y="85"/>
                  </a:lnTo>
                  <a:lnTo>
                    <a:pt x="326" y="98"/>
                  </a:lnTo>
                  <a:lnTo>
                    <a:pt x="330" y="116"/>
                  </a:lnTo>
                  <a:lnTo>
                    <a:pt x="333" y="137"/>
                  </a:lnTo>
                  <a:lnTo>
                    <a:pt x="331" y="164"/>
                  </a:lnTo>
                  <a:lnTo>
                    <a:pt x="327" y="195"/>
                  </a:lnTo>
                  <a:lnTo>
                    <a:pt x="322" y="217"/>
                  </a:lnTo>
                  <a:lnTo>
                    <a:pt x="327" y="217"/>
                  </a:lnTo>
                  <a:lnTo>
                    <a:pt x="334" y="219"/>
                  </a:lnTo>
                  <a:lnTo>
                    <a:pt x="338" y="224"/>
                  </a:lnTo>
                  <a:lnTo>
                    <a:pt x="342" y="230"/>
                  </a:lnTo>
                  <a:lnTo>
                    <a:pt x="342" y="241"/>
                  </a:lnTo>
                  <a:lnTo>
                    <a:pt x="340" y="257"/>
                  </a:lnTo>
                  <a:lnTo>
                    <a:pt x="337" y="276"/>
                  </a:lnTo>
                  <a:lnTo>
                    <a:pt x="330" y="296"/>
                  </a:lnTo>
                  <a:lnTo>
                    <a:pt x="323" y="310"/>
                  </a:lnTo>
                  <a:lnTo>
                    <a:pt x="318" y="319"/>
                  </a:lnTo>
                  <a:lnTo>
                    <a:pt x="313" y="325"/>
                  </a:lnTo>
                  <a:lnTo>
                    <a:pt x="308" y="326"/>
                  </a:lnTo>
                  <a:lnTo>
                    <a:pt x="301" y="349"/>
                  </a:lnTo>
                  <a:lnTo>
                    <a:pt x="291" y="373"/>
                  </a:lnTo>
                  <a:lnTo>
                    <a:pt x="276" y="397"/>
                  </a:lnTo>
                  <a:lnTo>
                    <a:pt x="257" y="419"/>
                  </a:lnTo>
                  <a:lnTo>
                    <a:pt x="234" y="436"/>
                  </a:lnTo>
                  <a:lnTo>
                    <a:pt x="207" y="449"/>
                  </a:lnTo>
                  <a:lnTo>
                    <a:pt x="183" y="455"/>
                  </a:lnTo>
                  <a:lnTo>
                    <a:pt x="158" y="455"/>
                  </a:lnTo>
                  <a:lnTo>
                    <a:pt x="134" y="449"/>
                  </a:lnTo>
                  <a:lnTo>
                    <a:pt x="107" y="436"/>
                  </a:lnTo>
                  <a:lnTo>
                    <a:pt x="84" y="419"/>
                  </a:lnTo>
                  <a:lnTo>
                    <a:pt x="66" y="397"/>
                  </a:lnTo>
                  <a:lnTo>
                    <a:pt x="50" y="373"/>
                  </a:lnTo>
                  <a:lnTo>
                    <a:pt x="39" y="349"/>
                  </a:lnTo>
                  <a:lnTo>
                    <a:pt x="34" y="326"/>
                  </a:lnTo>
                  <a:lnTo>
                    <a:pt x="28" y="323"/>
                  </a:lnTo>
                  <a:lnTo>
                    <a:pt x="21" y="315"/>
                  </a:lnTo>
                  <a:lnTo>
                    <a:pt x="13" y="300"/>
                  </a:lnTo>
                  <a:lnTo>
                    <a:pt x="5" y="276"/>
                  </a:lnTo>
                  <a:lnTo>
                    <a:pt x="1" y="257"/>
                  </a:lnTo>
                  <a:lnTo>
                    <a:pt x="0" y="242"/>
                  </a:lnTo>
                  <a:lnTo>
                    <a:pt x="0" y="232"/>
                  </a:lnTo>
                  <a:lnTo>
                    <a:pt x="4" y="224"/>
                  </a:lnTo>
                  <a:lnTo>
                    <a:pt x="8" y="220"/>
                  </a:lnTo>
                  <a:lnTo>
                    <a:pt x="14" y="217"/>
                  </a:lnTo>
                  <a:lnTo>
                    <a:pt x="20" y="217"/>
                  </a:lnTo>
                  <a:lnTo>
                    <a:pt x="14" y="196"/>
                  </a:lnTo>
                  <a:lnTo>
                    <a:pt x="11" y="171"/>
                  </a:lnTo>
                  <a:lnTo>
                    <a:pt x="11" y="149"/>
                  </a:lnTo>
                  <a:lnTo>
                    <a:pt x="13" y="127"/>
                  </a:lnTo>
                  <a:lnTo>
                    <a:pt x="24" y="99"/>
                  </a:lnTo>
                  <a:lnTo>
                    <a:pt x="37" y="76"/>
                  </a:lnTo>
                  <a:lnTo>
                    <a:pt x="54" y="56"/>
                  </a:lnTo>
                  <a:lnTo>
                    <a:pt x="72" y="39"/>
                  </a:lnTo>
                  <a:lnTo>
                    <a:pt x="92" y="25"/>
                  </a:lnTo>
                  <a:lnTo>
                    <a:pt x="109" y="14"/>
                  </a:lnTo>
                  <a:lnTo>
                    <a:pt x="127" y="6"/>
                  </a:lnTo>
                  <a:lnTo>
                    <a:pt x="144" y="3"/>
                  </a:lnTo>
                  <a:lnTo>
                    <a:pt x="161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4" name="Freeform 18"/>
            <p:cNvSpPr>
              <a:spLocks/>
            </p:cNvSpPr>
            <p:nvPr/>
          </p:nvSpPr>
          <p:spPr bwMode="auto">
            <a:xfrm>
              <a:off x="2722563" y="2317750"/>
              <a:ext cx="1031875" cy="477838"/>
            </a:xfrm>
            <a:custGeom>
              <a:avLst/>
              <a:gdLst>
                <a:gd name="T0" fmla="*/ 272 w 650"/>
                <a:gd name="T1" fmla="*/ 193 h 301"/>
                <a:gd name="T2" fmla="*/ 309 w 650"/>
                <a:gd name="T3" fmla="*/ 142 h 301"/>
                <a:gd name="T4" fmla="*/ 286 w 650"/>
                <a:gd name="T5" fmla="*/ 104 h 301"/>
                <a:gd name="T6" fmla="*/ 282 w 650"/>
                <a:gd name="T7" fmla="*/ 79 h 301"/>
                <a:gd name="T8" fmla="*/ 289 w 650"/>
                <a:gd name="T9" fmla="*/ 62 h 301"/>
                <a:gd name="T10" fmla="*/ 301 w 650"/>
                <a:gd name="T11" fmla="*/ 55 h 301"/>
                <a:gd name="T12" fmla="*/ 315 w 650"/>
                <a:gd name="T13" fmla="*/ 51 h 301"/>
                <a:gd name="T14" fmla="*/ 324 w 650"/>
                <a:gd name="T15" fmla="*/ 49 h 301"/>
                <a:gd name="T16" fmla="*/ 330 w 650"/>
                <a:gd name="T17" fmla="*/ 49 h 301"/>
                <a:gd name="T18" fmla="*/ 343 w 650"/>
                <a:gd name="T19" fmla="*/ 52 h 301"/>
                <a:gd name="T20" fmla="*/ 356 w 650"/>
                <a:gd name="T21" fmla="*/ 57 h 301"/>
                <a:gd name="T22" fmla="*/ 366 w 650"/>
                <a:gd name="T23" fmla="*/ 70 h 301"/>
                <a:gd name="T24" fmla="*/ 368 w 650"/>
                <a:gd name="T25" fmla="*/ 90 h 301"/>
                <a:gd name="T26" fmla="*/ 356 w 650"/>
                <a:gd name="T27" fmla="*/ 121 h 301"/>
                <a:gd name="T28" fmla="*/ 370 w 650"/>
                <a:gd name="T29" fmla="*/ 220 h 301"/>
                <a:gd name="T30" fmla="*/ 440 w 650"/>
                <a:gd name="T31" fmla="*/ 0 h 301"/>
                <a:gd name="T32" fmla="*/ 451 w 650"/>
                <a:gd name="T33" fmla="*/ 6 h 301"/>
                <a:gd name="T34" fmla="*/ 483 w 650"/>
                <a:gd name="T35" fmla="*/ 25 h 301"/>
                <a:gd name="T36" fmla="*/ 535 w 650"/>
                <a:gd name="T37" fmla="*/ 48 h 301"/>
                <a:gd name="T38" fmla="*/ 593 w 650"/>
                <a:gd name="T39" fmla="*/ 74 h 301"/>
                <a:gd name="T40" fmla="*/ 627 w 650"/>
                <a:gd name="T41" fmla="*/ 108 h 301"/>
                <a:gd name="T42" fmla="*/ 644 w 650"/>
                <a:gd name="T43" fmla="*/ 155 h 301"/>
                <a:gd name="T44" fmla="*/ 650 w 650"/>
                <a:gd name="T45" fmla="*/ 220 h 301"/>
                <a:gd name="T46" fmla="*/ 650 w 650"/>
                <a:gd name="T47" fmla="*/ 301 h 301"/>
                <a:gd name="T48" fmla="*/ 0 w 650"/>
                <a:gd name="T49" fmla="*/ 258 h 301"/>
                <a:gd name="T50" fmla="*/ 2 w 650"/>
                <a:gd name="T51" fmla="*/ 186 h 301"/>
                <a:gd name="T52" fmla="*/ 13 w 650"/>
                <a:gd name="T53" fmla="*/ 131 h 301"/>
                <a:gd name="T54" fmla="*/ 38 w 650"/>
                <a:gd name="T55" fmla="*/ 89 h 301"/>
                <a:gd name="T56" fmla="*/ 83 w 650"/>
                <a:gd name="T57" fmla="*/ 61 h 301"/>
                <a:gd name="T58" fmla="*/ 144 w 650"/>
                <a:gd name="T59" fmla="*/ 36 h 301"/>
                <a:gd name="T60" fmla="*/ 186 w 650"/>
                <a:gd name="T61" fmla="*/ 14 h 301"/>
                <a:gd name="T62" fmla="*/ 208 w 650"/>
                <a:gd name="T63" fmla="*/ 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0" h="301">
                  <a:moveTo>
                    <a:pt x="212" y="0"/>
                  </a:moveTo>
                  <a:lnTo>
                    <a:pt x="272" y="193"/>
                  </a:lnTo>
                  <a:lnTo>
                    <a:pt x="281" y="220"/>
                  </a:lnTo>
                  <a:lnTo>
                    <a:pt x="309" y="142"/>
                  </a:lnTo>
                  <a:lnTo>
                    <a:pt x="296" y="121"/>
                  </a:lnTo>
                  <a:lnTo>
                    <a:pt x="286" y="104"/>
                  </a:lnTo>
                  <a:lnTo>
                    <a:pt x="282" y="90"/>
                  </a:lnTo>
                  <a:lnTo>
                    <a:pt x="282" y="79"/>
                  </a:lnTo>
                  <a:lnTo>
                    <a:pt x="284" y="70"/>
                  </a:lnTo>
                  <a:lnTo>
                    <a:pt x="289" y="62"/>
                  </a:lnTo>
                  <a:lnTo>
                    <a:pt x="294" y="57"/>
                  </a:lnTo>
                  <a:lnTo>
                    <a:pt x="301" y="55"/>
                  </a:lnTo>
                  <a:lnTo>
                    <a:pt x="309" y="52"/>
                  </a:lnTo>
                  <a:lnTo>
                    <a:pt x="315" y="51"/>
                  </a:lnTo>
                  <a:lnTo>
                    <a:pt x="320" y="49"/>
                  </a:lnTo>
                  <a:lnTo>
                    <a:pt x="324" y="49"/>
                  </a:lnTo>
                  <a:lnTo>
                    <a:pt x="326" y="49"/>
                  </a:lnTo>
                  <a:lnTo>
                    <a:pt x="330" y="49"/>
                  </a:lnTo>
                  <a:lnTo>
                    <a:pt x="335" y="51"/>
                  </a:lnTo>
                  <a:lnTo>
                    <a:pt x="343" y="52"/>
                  </a:lnTo>
                  <a:lnTo>
                    <a:pt x="349" y="55"/>
                  </a:lnTo>
                  <a:lnTo>
                    <a:pt x="356" y="57"/>
                  </a:lnTo>
                  <a:lnTo>
                    <a:pt x="362" y="62"/>
                  </a:lnTo>
                  <a:lnTo>
                    <a:pt x="366" y="70"/>
                  </a:lnTo>
                  <a:lnTo>
                    <a:pt x="369" y="79"/>
                  </a:lnTo>
                  <a:lnTo>
                    <a:pt x="368" y="90"/>
                  </a:lnTo>
                  <a:lnTo>
                    <a:pt x="364" y="104"/>
                  </a:lnTo>
                  <a:lnTo>
                    <a:pt x="356" y="121"/>
                  </a:lnTo>
                  <a:lnTo>
                    <a:pt x="343" y="142"/>
                  </a:lnTo>
                  <a:lnTo>
                    <a:pt x="370" y="220"/>
                  </a:lnTo>
                  <a:lnTo>
                    <a:pt x="378" y="193"/>
                  </a:lnTo>
                  <a:lnTo>
                    <a:pt x="440" y="0"/>
                  </a:lnTo>
                  <a:lnTo>
                    <a:pt x="442" y="2"/>
                  </a:lnTo>
                  <a:lnTo>
                    <a:pt x="451" y="6"/>
                  </a:lnTo>
                  <a:lnTo>
                    <a:pt x="464" y="14"/>
                  </a:lnTo>
                  <a:lnTo>
                    <a:pt x="483" y="25"/>
                  </a:lnTo>
                  <a:lnTo>
                    <a:pt x="506" y="36"/>
                  </a:lnTo>
                  <a:lnTo>
                    <a:pt x="535" y="48"/>
                  </a:lnTo>
                  <a:lnTo>
                    <a:pt x="567" y="61"/>
                  </a:lnTo>
                  <a:lnTo>
                    <a:pt x="593" y="74"/>
                  </a:lnTo>
                  <a:lnTo>
                    <a:pt x="612" y="89"/>
                  </a:lnTo>
                  <a:lnTo>
                    <a:pt x="627" y="108"/>
                  </a:lnTo>
                  <a:lnTo>
                    <a:pt x="637" y="131"/>
                  </a:lnTo>
                  <a:lnTo>
                    <a:pt x="644" y="155"/>
                  </a:lnTo>
                  <a:lnTo>
                    <a:pt x="648" y="186"/>
                  </a:lnTo>
                  <a:lnTo>
                    <a:pt x="650" y="220"/>
                  </a:lnTo>
                  <a:lnTo>
                    <a:pt x="650" y="258"/>
                  </a:lnTo>
                  <a:lnTo>
                    <a:pt x="650" y="301"/>
                  </a:lnTo>
                  <a:lnTo>
                    <a:pt x="0" y="301"/>
                  </a:lnTo>
                  <a:lnTo>
                    <a:pt x="0" y="258"/>
                  </a:lnTo>
                  <a:lnTo>
                    <a:pt x="1" y="220"/>
                  </a:lnTo>
                  <a:lnTo>
                    <a:pt x="2" y="186"/>
                  </a:lnTo>
                  <a:lnTo>
                    <a:pt x="6" y="155"/>
                  </a:lnTo>
                  <a:lnTo>
                    <a:pt x="13" y="131"/>
                  </a:lnTo>
                  <a:lnTo>
                    <a:pt x="23" y="108"/>
                  </a:lnTo>
                  <a:lnTo>
                    <a:pt x="38" y="89"/>
                  </a:lnTo>
                  <a:lnTo>
                    <a:pt x="57" y="74"/>
                  </a:lnTo>
                  <a:lnTo>
                    <a:pt x="83" y="61"/>
                  </a:lnTo>
                  <a:lnTo>
                    <a:pt x="116" y="48"/>
                  </a:lnTo>
                  <a:lnTo>
                    <a:pt x="144" y="36"/>
                  </a:lnTo>
                  <a:lnTo>
                    <a:pt x="167" y="25"/>
                  </a:lnTo>
                  <a:lnTo>
                    <a:pt x="186" y="14"/>
                  </a:lnTo>
                  <a:lnTo>
                    <a:pt x="200" y="6"/>
                  </a:lnTo>
                  <a:lnTo>
                    <a:pt x="20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5" name="Freeform 19"/>
            <p:cNvSpPr>
              <a:spLocks/>
            </p:cNvSpPr>
            <p:nvPr/>
          </p:nvSpPr>
          <p:spPr bwMode="auto">
            <a:xfrm>
              <a:off x="2965450" y="1606550"/>
              <a:ext cx="544513" cy="720725"/>
            </a:xfrm>
            <a:custGeom>
              <a:avLst/>
              <a:gdLst>
                <a:gd name="T0" fmla="*/ 209 w 343"/>
                <a:gd name="T1" fmla="*/ 3 h 454"/>
                <a:gd name="T2" fmla="*/ 243 w 343"/>
                <a:gd name="T3" fmla="*/ 17 h 454"/>
                <a:gd name="T4" fmla="*/ 271 w 343"/>
                <a:gd name="T5" fmla="*/ 38 h 454"/>
                <a:gd name="T6" fmla="*/ 283 w 343"/>
                <a:gd name="T7" fmla="*/ 52 h 454"/>
                <a:gd name="T8" fmla="*/ 285 w 343"/>
                <a:gd name="T9" fmla="*/ 55 h 454"/>
                <a:gd name="T10" fmla="*/ 294 w 343"/>
                <a:gd name="T11" fmla="*/ 58 h 454"/>
                <a:gd name="T12" fmla="*/ 308 w 343"/>
                <a:gd name="T13" fmla="*/ 67 h 454"/>
                <a:gd name="T14" fmla="*/ 322 w 343"/>
                <a:gd name="T15" fmla="*/ 84 h 454"/>
                <a:gd name="T16" fmla="*/ 331 w 343"/>
                <a:gd name="T17" fmla="*/ 115 h 454"/>
                <a:gd name="T18" fmla="*/ 332 w 343"/>
                <a:gd name="T19" fmla="*/ 164 h 454"/>
                <a:gd name="T20" fmla="*/ 323 w 343"/>
                <a:gd name="T21" fmla="*/ 216 h 454"/>
                <a:gd name="T22" fmla="*/ 334 w 343"/>
                <a:gd name="T23" fmla="*/ 219 h 454"/>
                <a:gd name="T24" fmla="*/ 342 w 343"/>
                <a:gd name="T25" fmla="*/ 230 h 454"/>
                <a:gd name="T26" fmla="*/ 342 w 343"/>
                <a:gd name="T27" fmla="*/ 255 h 454"/>
                <a:gd name="T28" fmla="*/ 331 w 343"/>
                <a:gd name="T29" fmla="*/ 296 h 454"/>
                <a:gd name="T30" fmla="*/ 319 w 343"/>
                <a:gd name="T31" fmla="*/ 318 h 454"/>
                <a:gd name="T32" fmla="*/ 309 w 343"/>
                <a:gd name="T33" fmla="*/ 326 h 454"/>
                <a:gd name="T34" fmla="*/ 292 w 343"/>
                <a:gd name="T35" fmla="*/ 373 h 454"/>
                <a:gd name="T36" fmla="*/ 258 w 343"/>
                <a:gd name="T37" fmla="*/ 418 h 454"/>
                <a:gd name="T38" fmla="*/ 208 w 343"/>
                <a:gd name="T39" fmla="*/ 449 h 454"/>
                <a:gd name="T40" fmla="*/ 160 w 343"/>
                <a:gd name="T41" fmla="*/ 454 h 454"/>
                <a:gd name="T42" fmla="*/ 107 w 343"/>
                <a:gd name="T43" fmla="*/ 436 h 454"/>
                <a:gd name="T44" fmla="*/ 65 w 343"/>
                <a:gd name="T45" fmla="*/ 397 h 454"/>
                <a:gd name="T46" fmla="*/ 40 w 343"/>
                <a:gd name="T47" fmla="*/ 348 h 454"/>
                <a:gd name="T48" fmla="*/ 29 w 343"/>
                <a:gd name="T49" fmla="*/ 322 h 454"/>
                <a:gd name="T50" fmla="*/ 14 w 343"/>
                <a:gd name="T51" fmla="*/ 300 h 454"/>
                <a:gd name="T52" fmla="*/ 1 w 343"/>
                <a:gd name="T53" fmla="*/ 257 h 454"/>
                <a:gd name="T54" fmla="*/ 1 w 343"/>
                <a:gd name="T55" fmla="*/ 230 h 454"/>
                <a:gd name="T56" fmla="*/ 9 w 343"/>
                <a:gd name="T57" fmla="*/ 220 h 454"/>
                <a:gd name="T58" fmla="*/ 21 w 343"/>
                <a:gd name="T59" fmla="*/ 217 h 454"/>
                <a:gd name="T60" fmla="*/ 12 w 343"/>
                <a:gd name="T61" fmla="*/ 171 h 454"/>
                <a:gd name="T62" fmla="*/ 14 w 343"/>
                <a:gd name="T63" fmla="*/ 127 h 454"/>
                <a:gd name="T64" fmla="*/ 38 w 343"/>
                <a:gd name="T65" fmla="*/ 76 h 454"/>
                <a:gd name="T66" fmla="*/ 73 w 343"/>
                <a:gd name="T67" fmla="*/ 39 h 454"/>
                <a:gd name="T68" fmla="*/ 109 w 343"/>
                <a:gd name="T69" fmla="*/ 14 h 454"/>
                <a:gd name="T70" fmla="*/ 144 w 343"/>
                <a:gd name="T71" fmla="*/ 1 h 454"/>
                <a:gd name="T72" fmla="*/ 187 w 343"/>
                <a:gd name="T7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3" h="454">
                  <a:moveTo>
                    <a:pt x="187" y="0"/>
                  </a:moveTo>
                  <a:lnTo>
                    <a:pt x="209" y="3"/>
                  </a:lnTo>
                  <a:lnTo>
                    <a:pt x="228" y="9"/>
                  </a:lnTo>
                  <a:lnTo>
                    <a:pt x="243" y="17"/>
                  </a:lnTo>
                  <a:lnTo>
                    <a:pt x="259" y="27"/>
                  </a:lnTo>
                  <a:lnTo>
                    <a:pt x="271" y="38"/>
                  </a:lnTo>
                  <a:lnTo>
                    <a:pt x="279" y="46"/>
                  </a:lnTo>
                  <a:lnTo>
                    <a:pt x="283" y="52"/>
                  </a:lnTo>
                  <a:lnTo>
                    <a:pt x="284" y="55"/>
                  </a:lnTo>
                  <a:lnTo>
                    <a:pt x="285" y="55"/>
                  </a:lnTo>
                  <a:lnTo>
                    <a:pt x="289" y="55"/>
                  </a:lnTo>
                  <a:lnTo>
                    <a:pt x="294" y="58"/>
                  </a:lnTo>
                  <a:lnTo>
                    <a:pt x="301" y="60"/>
                  </a:lnTo>
                  <a:lnTo>
                    <a:pt x="308" y="67"/>
                  </a:lnTo>
                  <a:lnTo>
                    <a:pt x="314" y="73"/>
                  </a:lnTo>
                  <a:lnTo>
                    <a:pt x="322" y="84"/>
                  </a:lnTo>
                  <a:lnTo>
                    <a:pt x="327" y="98"/>
                  </a:lnTo>
                  <a:lnTo>
                    <a:pt x="331" y="115"/>
                  </a:lnTo>
                  <a:lnTo>
                    <a:pt x="332" y="137"/>
                  </a:lnTo>
                  <a:lnTo>
                    <a:pt x="332" y="164"/>
                  </a:lnTo>
                  <a:lnTo>
                    <a:pt x="329" y="195"/>
                  </a:lnTo>
                  <a:lnTo>
                    <a:pt x="323" y="216"/>
                  </a:lnTo>
                  <a:lnTo>
                    <a:pt x="329" y="217"/>
                  </a:lnTo>
                  <a:lnTo>
                    <a:pt x="334" y="219"/>
                  </a:lnTo>
                  <a:lnTo>
                    <a:pt x="339" y="222"/>
                  </a:lnTo>
                  <a:lnTo>
                    <a:pt x="342" y="230"/>
                  </a:lnTo>
                  <a:lnTo>
                    <a:pt x="343" y="241"/>
                  </a:lnTo>
                  <a:lnTo>
                    <a:pt x="342" y="255"/>
                  </a:lnTo>
                  <a:lnTo>
                    <a:pt x="338" y="276"/>
                  </a:lnTo>
                  <a:lnTo>
                    <a:pt x="331" y="296"/>
                  </a:lnTo>
                  <a:lnTo>
                    <a:pt x="325" y="309"/>
                  </a:lnTo>
                  <a:lnTo>
                    <a:pt x="319" y="318"/>
                  </a:lnTo>
                  <a:lnTo>
                    <a:pt x="314" y="323"/>
                  </a:lnTo>
                  <a:lnTo>
                    <a:pt x="309" y="326"/>
                  </a:lnTo>
                  <a:lnTo>
                    <a:pt x="302" y="349"/>
                  </a:lnTo>
                  <a:lnTo>
                    <a:pt x="292" y="373"/>
                  </a:lnTo>
                  <a:lnTo>
                    <a:pt x="277" y="397"/>
                  </a:lnTo>
                  <a:lnTo>
                    <a:pt x="258" y="418"/>
                  </a:lnTo>
                  <a:lnTo>
                    <a:pt x="236" y="436"/>
                  </a:lnTo>
                  <a:lnTo>
                    <a:pt x="208" y="449"/>
                  </a:lnTo>
                  <a:lnTo>
                    <a:pt x="184" y="454"/>
                  </a:lnTo>
                  <a:lnTo>
                    <a:pt x="160" y="454"/>
                  </a:lnTo>
                  <a:lnTo>
                    <a:pt x="135" y="449"/>
                  </a:lnTo>
                  <a:lnTo>
                    <a:pt x="107" y="436"/>
                  </a:lnTo>
                  <a:lnTo>
                    <a:pt x="85" y="418"/>
                  </a:lnTo>
                  <a:lnTo>
                    <a:pt x="65" y="397"/>
                  </a:lnTo>
                  <a:lnTo>
                    <a:pt x="51" y="373"/>
                  </a:lnTo>
                  <a:lnTo>
                    <a:pt x="40" y="348"/>
                  </a:lnTo>
                  <a:lnTo>
                    <a:pt x="35" y="325"/>
                  </a:lnTo>
                  <a:lnTo>
                    <a:pt x="29" y="322"/>
                  </a:lnTo>
                  <a:lnTo>
                    <a:pt x="22" y="314"/>
                  </a:lnTo>
                  <a:lnTo>
                    <a:pt x="14" y="300"/>
                  </a:lnTo>
                  <a:lnTo>
                    <a:pt x="6" y="276"/>
                  </a:lnTo>
                  <a:lnTo>
                    <a:pt x="1" y="257"/>
                  </a:lnTo>
                  <a:lnTo>
                    <a:pt x="0" y="241"/>
                  </a:lnTo>
                  <a:lnTo>
                    <a:pt x="1" y="230"/>
                  </a:lnTo>
                  <a:lnTo>
                    <a:pt x="5" y="224"/>
                  </a:lnTo>
                  <a:lnTo>
                    <a:pt x="9" y="220"/>
                  </a:lnTo>
                  <a:lnTo>
                    <a:pt x="14" y="217"/>
                  </a:lnTo>
                  <a:lnTo>
                    <a:pt x="21" y="217"/>
                  </a:lnTo>
                  <a:lnTo>
                    <a:pt x="14" y="196"/>
                  </a:lnTo>
                  <a:lnTo>
                    <a:pt x="12" y="171"/>
                  </a:lnTo>
                  <a:lnTo>
                    <a:pt x="10" y="149"/>
                  </a:lnTo>
                  <a:lnTo>
                    <a:pt x="14" y="127"/>
                  </a:lnTo>
                  <a:lnTo>
                    <a:pt x="23" y="99"/>
                  </a:lnTo>
                  <a:lnTo>
                    <a:pt x="38" y="76"/>
                  </a:lnTo>
                  <a:lnTo>
                    <a:pt x="55" y="56"/>
                  </a:lnTo>
                  <a:lnTo>
                    <a:pt x="73" y="39"/>
                  </a:lnTo>
                  <a:lnTo>
                    <a:pt x="92" y="25"/>
                  </a:lnTo>
                  <a:lnTo>
                    <a:pt x="109" y="14"/>
                  </a:lnTo>
                  <a:lnTo>
                    <a:pt x="128" y="6"/>
                  </a:lnTo>
                  <a:lnTo>
                    <a:pt x="144" y="1"/>
                  </a:lnTo>
                  <a:lnTo>
                    <a:pt x="161" y="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6" name="Freeform 20"/>
            <p:cNvSpPr>
              <a:spLocks/>
            </p:cNvSpPr>
            <p:nvPr/>
          </p:nvSpPr>
          <p:spPr bwMode="auto">
            <a:xfrm>
              <a:off x="4645025" y="2317750"/>
              <a:ext cx="1035050" cy="477838"/>
            </a:xfrm>
            <a:custGeom>
              <a:avLst/>
              <a:gdLst>
                <a:gd name="T0" fmla="*/ 273 w 652"/>
                <a:gd name="T1" fmla="*/ 193 h 301"/>
                <a:gd name="T2" fmla="*/ 309 w 652"/>
                <a:gd name="T3" fmla="*/ 142 h 301"/>
                <a:gd name="T4" fmla="*/ 287 w 652"/>
                <a:gd name="T5" fmla="*/ 104 h 301"/>
                <a:gd name="T6" fmla="*/ 283 w 652"/>
                <a:gd name="T7" fmla="*/ 79 h 301"/>
                <a:gd name="T8" fmla="*/ 289 w 652"/>
                <a:gd name="T9" fmla="*/ 62 h 301"/>
                <a:gd name="T10" fmla="*/ 302 w 652"/>
                <a:gd name="T11" fmla="*/ 55 h 301"/>
                <a:gd name="T12" fmla="*/ 315 w 652"/>
                <a:gd name="T13" fmla="*/ 51 h 301"/>
                <a:gd name="T14" fmla="*/ 326 w 652"/>
                <a:gd name="T15" fmla="*/ 49 h 301"/>
                <a:gd name="T16" fmla="*/ 330 w 652"/>
                <a:gd name="T17" fmla="*/ 49 h 301"/>
                <a:gd name="T18" fmla="*/ 343 w 652"/>
                <a:gd name="T19" fmla="*/ 52 h 301"/>
                <a:gd name="T20" fmla="*/ 356 w 652"/>
                <a:gd name="T21" fmla="*/ 57 h 301"/>
                <a:gd name="T22" fmla="*/ 366 w 652"/>
                <a:gd name="T23" fmla="*/ 70 h 301"/>
                <a:gd name="T24" fmla="*/ 369 w 652"/>
                <a:gd name="T25" fmla="*/ 90 h 301"/>
                <a:gd name="T26" fmla="*/ 356 w 652"/>
                <a:gd name="T27" fmla="*/ 121 h 301"/>
                <a:gd name="T28" fmla="*/ 370 w 652"/>
                <a:gd name="T29" fmla="*/ 220 h 301"/>
                <a:gd name="T30" fmla="*/ 440 w 652"/>
                <a:gd name="T31" fmla="*/ 0 h 301"/>
                <a:gd name="T32" fmla="*/ 451 w 652"/>
                <a:gd name="T33" fmla="*/ 6 h 301"/>
                <a:gd name="T34" fmla="*/ 484 w 652"/>
                <a:gd name="T35" fmla="*/ 25 h 301"/>
                <a:gd name="T36" fmla="*/ 535 w 652"/>
                <a:gd name="T37" fmla="*/ 48 h 301"/>
                <a:gd name="T38" fmla="*/ 593 w 652"/>
                <a:gd name="T39" fmla="*/ 74 h 301"/>
                <a:gd name="T40" fmla="*/ 627 w 652"/>
                <a:gd name="T41" fmla="*/ 108 h 301"/>
                <a:gd name="T42" fmla="*/ 644 w 652"/>
                <a:gd name="T43" fmla="*/ 155 h 301"/>
                <a:gd name="T44" fmla="*/ 650 w 652"/>
                <a:gd name="T45" fmla="*/ 220 h 301"/>
                <a:gd name="T46" fmla="*/ 652 w 652"/>
                <a:gd name="T47" fmla="*/ 301 h 301"/>
                <a:gd name="T48" fmla="*/ 1 w 652"/>
                <a:gd name="T49" fmla="*/ 258 h 301"/>
                <a:gd name="T50" fmla="*/ 4 w 652"/>
                <a:gd name="T51" fmla="*/ 186 h 301"/>
                <a:gd name="T52" fmla="*/ 13 w 652"/>
                <a:gd name="T53" fmla="*/ 131 h 301"/>
                <a:gd name="T54" fmla="*/ 38 w 652"/>
                <a:gd name="T55" fmla="*/ 89 h 301"/>
                <a:gd name="T56" fmla="*/ 84 w 652"/>
                <a:gd name="T57" fmla="*/ 61 h 301"/>
                <a:gd name="T58" fmla="*/ 144 w 652"/>
                <a:gd name="T59" fmla="*/ 36 h 301"/>
                <a:gd name="T60" fmla="*/ 187 w 652"/>
                <a:gd name="T61" fmla="*/ 14 h 301"/>
                <a:gd name="T62" fmla="*/ 209 w 652"/>
                <a:gd name="T63" fmla="*/ 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301">
                  <a:moveTo>
                    <a:pt x="212" y="0"/>
                  </a:moveTo>
                  <a:lnTo>
                    <a:pt x="273" y="193"/>
                  </a:lnTo>
                  <a:lnTo>
                    <a:pt x="281" y="220"/>
                  </a:lnTo>
                  <a:lnTo>
                    <a:pt x="309" y="142"/>
                  </a:lnTo>
                  <a:lnTo>
                    <a:pt x="296" y="121"/>
                  </a:lnTo>
                  <a:lnTo>
                    <a:pt x="287" y="104"/>
                  </a:lnTo>
                  <a:lnTo>
                    <a:pt x="283" y="90"/>
                  </a:lnTo>
                  <a:lnTo>
                    <a:pt x="283" y="79"/>
                  </a:lnTo>
                  <a:lnTo>
                    <a:pt x="284" y="70"/>
                  </a:lnTo>
                  <a:lnTo>
                    <a:pt x="289" y="62"/>
                  </a:lnTo>
                  <a:lnTo>
                    <a:pt x="294" y="57"/>
                  </a:lnTo>
                  <a:lnTo>
                    <a:pt x="302" y="55"/>
                  </a:lnTo>
                  <a:lnTo>
                    <a:pt x="309" y="52"/>
                  </a:lnTo>
                  <a:lnTo>
                    <a:pt x="315" y="51"/>
                  </a:lnTo>
                  <a:lnTo>
                    <a:pt x="322" y="49"/>
                  </a:lnTo>
                  <a:lnTo>
                    <a:pt x="326" y="49"/>
                  </a:lnTo>
                  <a:lnTo>
                    <a:pt x="326" y="49"/>
                  </a:lnTo>
                  <a:lnTo>
                    <a:pt x="330" y="49"/>
                  </a:lnTo>
                  <a:lnTo>
                    <a:pt x="336" y="51"/>
                  </a:lnTo>
                  <a:lnTo>
                    <a:pt x="343" y="52"/>
                  </a:lnTo>
                  <a:lnTo>
                    <a:pt x="349" y="55"/>
                  </a:lnTo>
                  <a:lnTo>
                    <a:pt x="356" y="57"/>
                  </a:lnTo>
                  <a:lnTo>
                    <a:pt x="362" y="62"/>
                  </a:lnTo>
                  <a:lnTo>
                    <a:pt x="366" y="70"/>
                  </a:lnTo>
                  <a:lnTo>
                    <a:pt x="369" y="79"/>
                  </a:lnTo>
                  <a:lnTo>
                    <a:pt x="369" y="90"/>
                  </a:lnTo>
                  <a:lnTo>
                    <a:pt x="364" y="104"/>
                  </a:lnTo>
                  <a:lnTo>
                    <a:pt x="356" y="121"/>
                  </a:lnTo>
                  <a:lnTo>
                    <a:pt x="343" y="142"/>
                  </a:lnTo>
                  <a:lnTo>
                    <a:pt x="370" y="220"/>
                  </a:lnTo>
                  <a:lnTo>
                    <a:pt x="378" y="193"/>
                  </a:lnTo>
                  <a:lnTo>
                    <a:pt x="440" y="0"/>
                  </a:lnTo>
                  <a:lnTo>
                    <a:pt x="442" y="2"/>
                  </a:lnTo>
                  <a:lnTo>
                    <a:pt x="451" y="6"/>
                  </a:lnTo>
                  <a:lnTo>
                    <a:pt x="465" y="14"/>
                  </a:lnTo>
                  <a:lnTo>
                    <a:pt x="484" y="25"/>
                  </a:lnTo>
                  <a:lnTo>
                    <a:pt x="508" y="36"/>
                  </a:lnTo>
                  <a:lnTo>
                    <a:pt x="535" y="48"/>
                  </a:lnTo>
                  <a:lnTo>
                    <a:pt x="567" y="61"/>
                  </a:lnTo>
                  <a:lnTo>
                    <a:pt x="593" y="74"/>
                  </a:lnTo>
                  <a:lnTo>
                    <a:pt x="613" y="89"/>
                  </a:lnTo>
                  <a:lnTo>
                    <a:pt x="627" y="108"/>
                  </a:lnTo>
                  <a:lnTo>
                    <a:pt x="637" y="131"/>
                  </a:lnTo>
                  <a:lnTo>
                    <a:pt x="644" y="155"/>
                  </a:lnTo>
                  <a:lnTo>
                    <a:pt x="648" y="186"/>
                  </a:lnTo>
                  <a:lnTo>
                    <a:pt x="650" y="220"/>
                  </a:lnTo>
                  <a:lnTo>
                    <a:pt x="650" y="258"/>
                  </a:lnTo>
                  <a:lnTo>
                    <a:pt x="652" y="301"/>
                  </a:lnTo>
                  <a:lnTo>
                    <a:pt x="0" y="301"/>
                  </a:lnTo>
                  <a:lnTo>
                    <a:pt x="1" y="258"/>
                  </a:lnTo>
                  <a:lnTo>
                    <a:pt x="1" y="220"/>
                  </a:lnTo>
                  <a:lnTo>
                    <a:pt x="4" y="186"/>
                  </a:lnTo>
                  <a:lnTo>
                    <a:pt x="6" y="155"/>
                  </a:lnTo>
                  <a:lnTo>
                    <a:pt x="13" y="131"/>
                  </a:lnTo>
                  <a:lnTo>
                    <a:pt x="23" y="108"/>
                  </a:lnTo>
                  <a:lnTo>
                    <a:pt x="38" y="89"/>
                  </a:lnTo>
                  <a:lnTo>
                    <a:pt x="59" y="74"/>
                  </a:lnTo>
                  <a:lnTo>
                    <a:pt x="84" y="61"/>
                  </a:lnTo>
                  <a:lnTo>
                    <a:pt x="116" y="48"/>
                  </a:lnTo>
                  <a:lnTo>
                    <a:pt x="144" y="36"/>
                  </a:lnTo>
                  <a:lnTo>
                    <a:pt x="167" y="25"/>
                  </a:lnTo>
                  <a:lnTo>
                    <a:pt x="187" y="14"/>
                  </a:lnTo>
                  <a:lnTo>
                    <a:pt x="200" y="6"/>
                  </a:lnTo>
                  <a:lnTo>
                    <a:pt x="209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7" name="Freeform 21"/>
            <p:cNvSpPr>
              <a:spLocks/>
            </p:cNvSpPr>
            <p:nvPr/>
          </p:nvSpPr>
          <p:spPr bwMode="auto">
            <a:xfrm>
              <a:off x="4887913" y="1606550"/>
              <a:ext cx="544513" cy="720725"/>
            </a:xfrm>
            <a:custGeom>
              <a:avLst/>
              <a:gdLst>
                <a:gd name="T0" fmla="*/ 208 w 343"/>
                <a:gd name="T1" fmla="*/ 3 h 454"/>
                <a:gd name="T2" fmla="*/ 243 w 343"/>
                <a:gd name="T3" fmla="*/ 17 h 454"/>
                <a:gd name="T4" fmla="*/ 271 w 343"/>
                <a:gd name="T5" fmla="*/ 38 h 454"/>
                <a:gd name="T6" fmla="*/ 283 w 343"/>
                <a:gd name="T7" fmla="*/ 52 h 454"/>
                <a:gd name="T8" fmla="*/ 285 w 343"/>
                <a:gd name="T9" fmla="*/ 55 h 454"/>
                <a:gd name="T10" fmla="*/ 295 w 343"/>
                <a:gd name="T11" fmla="*/ 58 h 454"/>
                <a:gd name="T12" fmla="*/ 308 w 343"/>
                <a:gd name="T13" fmla="*/ 67 h 454"/>
                <a:gd name="T14" fmla="*/ 321 w 343"/>
                <a:gd name="T15" fmla="*/ 84 h 454"/>
                <a:gd name="T16" fmla="*/ 331 w 343"/>
                <a:gd name="T17" fmla="*/ 115 h 454"/>
                <a:gd name="T18" fmla="*/ 333 w 343"/>
                <a:gd name="T19" fmla="*/ 164 h 454"/>
                <a:gd name="T20" fmla="*/ 322 w 343"/>
                <a:gd name="T21" fmla="*/ 216 h 454"/>
                <a:gd name="T22" fmla="*/ 334 w 343"/>
                <a:gd name="T23" fmla="*/ 219 h 454"/>
                <a:gd name="T24" fmla="*/ 342 w 343"/>
                <a:gd name="T25" fmla="*/ 230 h 454"/>
                <a:gd name="T26" fmla="*/ 342 w 343"/>
                <a:gd name="T27" fmla="*/ 255 h 454"/>
                <a:gd name="T28" fmla="*/ 331 w 343"/>
                <a:gd name="T29" fmla="*/ 296 h 454"/>
                <a:gd name="T30" fmla="*/ 318 w 343"/>
                <a:gd name="T31" fmla="*/ 318 h 454"/>
                <a:gd name="T32" fmla="*/ 309 w 343"/>
                <a:gd name="T33" fmla="*/ 326 h 454"/>
                <a:gd name="T34" fmla="*/ 292 w 343"/>
                <a:gd name="T35" fmla="*/ 373 h 454"/>
                <a:gd name="T36" fmla="*/ 258 w 343"/>
                <a:gd name="T37" fmla="*/ 418 h 454"/>
                <a:gd name="T38" fmla="*/ 208 w 343"/>
                <a:gd name="T39" fmla="*/ 449 h 454"/>
                <a:gd name="T40" fmla="*/ 158 w 343"/>
                <a:gd name="T41" fmla="*/ 454 h 454"/>
                <a:gd name="T42" fmla="*/ 107 w 343"/>
                <a:gd name="T43" fmla="*/ 436 h 454"/>
                <a:gd name="T44" fmla="*/ 65 w 343"/>
                <a:gd name="T45" fmla="*/ 397 h 454"/>
                <a:gd name="T46" fmla="*/ 41 w 343"/>
                <a:gd name="T47" fmla="*/ 348 h 454"/>
                <a:gd name="T48" fmla="*/ 29 w 343"/>
                <a:gd name="T49" fmla="*/ 322 h 454"/>
                <a:gd name="T50" fmla="*/ 14 w 343"/>
                <a:gd name="T51" fmla="*/ 300 h 454"/>
                <a:gd name="T52" fmla="*/ 1 w 343"/>
                <a:gd name="T53" fmla="*/ 257 h 454"/>
                <a:gd name="T54" fmla="*/ 1 w 343"/>
                <a:gd name="T55" fmla="*/ 230 h 454"/>
                <a:gd name="T56" fmla="*/ 9 w 343"/>
                <a:gd name="T57" fmla="*/ 220 h 454"/>
                <a:gd name="T58" fmla="*/ 21 w 343"/>
                <a:gd name="T59" fmla="*/ 217 h 454"/>
                <a:gd name="T60" fmla="*/ 12 w 343"/>
                <a:gd name="T61" fmla="*/ 171 h 454"/>
                <a:gd name="T62" fmla="*/ 14 w 343"/>
                <a:gd name="T63" fmla="*/ 127 h 454"/>
                <a:gd name="T64" fmla="*/ 38 w 343"/>
                <a:gd name="T65" fmla="*/ 76 h 454"/>
                <a:gd name="T66" fmla="*/ 72 w 343"/>
                <a:gd name="T67" fmla="*/ 39 h 454"/>
                <a:gd name="T68" fmla="*/ 109 w 343"/>
                <a:gd name="T69" fmla="*/ 14 h 454"/>
                <a:gd name="T70" fmla="*/ 144 w 343"/>
                <a:gd name="T71" fmla="*/ 1 h 454"/>
                <a:gd name="T72" fmla="*/ 186 w 343"/>
                <a:gd name="T7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3" h="454">
                  <a:moveTo>
                    <a:pt x="186" y="0"/>
                  </a:moveTo>
                  <a:lnTo>
                    <a:pt x="208" y="3"/>
                  </a:lnTo>
                  <a:lnTo>
                    <a:pt x="228" y="9"/>
                  </a:lnTo>
                  <a:lnTo>
                    <a:pt x="243" y="17"/>
                  </a:lnTo>
                  <a:lnTo>
                    <a:pt x="259" y="27"/>
                  </a:lnTo>
                  <a:lnTo>
                    <a:pt x="271" y="38"/>
                  </a:lnTo>
                  <a:lnTo>
                    <a:pt x="279" y="46"/>
                  </a:lnTo>
                  <a:lnTo>
                    <a:pt x="283" y="52"/>
                  </a:lnTo>
                  <a:lnTo>
                    <a:pt x="284" y="55"/>
                  </a:lnTo>
                  <a:lnTo>
                    <a:pt x="285" y="55"/>
                  </a:lnTo>
                  <a:lnTo>
                    <a:pt x="289" y="55"/>
                  </a:lnTo>
                  <a:lnTo>
                    <a:pt x="295" y="58"/>
                  </a:lnTo>
                  <a:lnTo>
                    <a:pt x="301" y="60"/>
                  </a:lnTo>
                  <a:lnTo>
                    <a:pt x="308" y="67"/>
                  </a:lnTo>
                  <a:lnTo>
                    <a:pt x="314" y="73"/>
                  </a:lnTo>
                  <a:lnTo>
                    <a:pt x="321" y="84"/>
                  </a:lnTo>
                  <a:lnTo>
                    <a:pt x="327" y="98"/>
                  </a:lnTo>
                  <a:lnTo>
                    <a:pt x="331" y="115"/>
                  </a:lnTo>
                  <a:lnTo>
                    <a:pt x="333" y="137"/>
                  </a:lnTo>
                  <a:lnTo>
                    <a:pt x="333" y="164"/>
                  </a:lnTo>
                  <a:lnTo>
                    <a:pt x="329" y="195"/>
                  </a:lnTo>
                  <a:lnTo>
                    <a:pt x="322" y="216"/>
                  </a:lnTo>
                  <a:lnTo>
                    <a:pt x="329" y="217"/>
                  </a:lnTo>
                  <a:lnTo>
                    <a:pt x="334" y="219"/>
                  </a:lnTo>
                  <a:lnTo>
                    <a:pt x="339" y="222"/>
                  </a:lnTo>
                  <a:lnTo>
                    <a:pt x="342" y="230"/>
                  </a:lnTo>
                  <a:lnTo>
                    <a:pt x="343" y="241"/>
                  </a:lnTo>
                  <a:lnTo>
                    <a:pt x="342" y="255"/>
                  </a:lnTo>
                  <a:lnTo>
                    <a:pt x="336" y="276"/>
                  </a:lnTo>
                  <a:lnTo>
                    <a:pt x="331" y="296"/>
                  </a:lnTo>
                  <a:lnTo>
                    <a:pt x="325" y="309"/>
                  </a:lnTo>
                  <a:lnTo>
                    <a:pt x="318" y="318"/>
                  </a:lnTo>
                  <a:lnTo>
                    <a:pt x="313" y="323"/>
                  </a:lnTo>
                  <a:lnTo>
                    <a:pt x="309" y="326"/>
                  </a:lnTo>
                  <a:lnTo>
                    <a:pt x="302" y="349"/>
                  </a:lnTo>
                  <a:lnTo>
                    <a:pt x="292" y="373"/>
                  </a:lnTo>
                  <a:lnTo>
                    <a:pt x="278" y="397"/>
                  </a:lnTo>
                  <a:lnTo>
                    <a:pt x="258" y="418"/>
                  </a:lnTo>
                  <a:lnTo>
                    <a:pt x="234" y="436"/>
                  </a:lnTo>
                  <a:lnTo>
                    <a:pt x="208" y="449"/>
                  </a:lnTo>
                  <a:lnTo>
                    <a:pt x="183" y="454"/>
                  </a:lnTo>
                  <a:lnTo>
                    <a:pt x="158" y="454"/>
                  </a:lnTo>
                  <a:lnTo>
                    <a:pt x="135" y="449"/>
                  </a:lnTo>
                  <a:lnTo>
                    <a:pt x="107" y="436"/>
                  </a:lnTo>
                  <a:lnTo>
                    <a:pt x="85" y="418"/>
                  </a:lnTo>
                  <a:lnTo>
                    <a:pt x="65" y="397"/>
                  </a:lnTo>
                  <a:lnTo>
                    <a:pt x="51" y="373"/>
                  </a:lnTo>
                  <a:lnTo>
                    <a:pt x="41" y="348"/>
                  </a:lnTo>
                  <a:lnTo>
                    <a:pt x="34" y="325"/>
                  </a:lnTo>
                  <a:lnTo>
                    <a:pt x="29" y="322"/>
                  </a:lnTo>
                  <a:lnTo>
                    <a:pt x="21" y="314"/>
                  </a:lnTo>
                  <a:lnTo>
                    <a:pt x="14" y="300"/>
                  </a:lnTo>
                  <a:lnTo>
                    <a:pt x="7" y="276"/>
                  </a:lnTo>
                  <a:lnTo>
                    <a:pt x="1" y="257"/>
                  </a:lnTo>
                  <a:lnTo>
                    <a:pt x="0" y="241"/>
                  </a:lnTo>
                  <a:lnTo>
                    <a:pt x="1" y="230"/>
                  </a:lnTo>
                  <a:lnTo>
                    <a:pt x="4" y="224"/>
                  </a:lnTo>
                  <a:lnTo>
                    <a:pt x="9" y="220"/>
                  </a:lnTo>
                  <a:lnTo>
                    <a:pt x="14" y="217"/>
                  </a:lnTo>
                  <a:lnTo>
                    <a:pt x="21" y="217"/>
                  </a:lnTo>
                  <a:lnTo>
                    <a:pt x="14" y="196"/>
                  </a:lnTo>
                  <a:lnTo>
                    <a:pt x="12" y="171"/>
                  </a:lnTo>
                  <a:lnTo>
                    <a:pt x="10" y="149"/>
                  </a:lnTo>
                  <a:lnTo>
                    <a:pt x="14" y="127"/>
                  </a:lnTo>
                  <a:lnTo>
                    <a:pt x="24" y="99"/>
                  </a:lnTo>
                  <a:lnTo>
                    <a:pt x="38" y="76"/>
                  </a:lnTo>
                  <a:lnTo>
                    <a:pt x="55" y="56"/>
                  </a:lnTo>
                  <a:lnTo>
                    <a:pt x="72" y="39"/>
                  </a:lnTo>
                  <a:lnTo>
                    <a:pt x="92" y="25"/>
                  </a:lnTo>
                  <a:lnTo>
                    <a:pt x="109" y="14"/>
                  </a:lnTo>
                  <a:lnTo>
                    <a:pt x="128" y="6"/>
                  </a:lnTo>
                  <a:lnTo>
                    <a:pt x="144" y="1"/>
                  </a:lnTo>
                  <a:lnTo>
                    <a:pt x="161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4" name="Oval 203"/>
          <p:cNvSpPr/>
          <p:nvPr/>
        </p:nvSpPr>
        <p:spPr>
          <a:xfrm>
            <a:off x="8768322" y="533400"/>
            <a:ext cx="1291983" cy="129198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46" name="Group 245"/>
          <p:cNvGrpSpPr/>
          <p:nvPr/>
        </p:nvGrpSpPr>
        <p:grpSpPr>
          <a:xfrm>
            <a:off x="9084316" y="849583"/>
            <a:ext cx="659994" cy="659616"/>
            <a:chOff x="6378575" y="14288"/>
            <a:chExt cx="2782888" cy="2781300"/>
          </a:xfrm>
          <a:solidFill>
            <a:schemeClr val="bg1"/>
          </a:solidFill>
        </p:grpSpPr>
        <p:sp>
          <p:nvSpPr>
            <p:cNvPr id="228" name="Freeform 22"/>
            <p:cNvSpPr>
              <a:spLocks/>
            </p:cNvSpPr>
            <p:nvPr/>
          </p:nvSpPr>
          <p:spPr bwMode="auto">
            <a:xfrm>
              <a:off x="6700838" y="1028700"/>
              <a:ext cx="2124075" cy="757238"/>
            </a:xfrm>
            <a:custGeom>
              <a:avLst/>
              <a:gdLst>
                <a:gd name="T0" fmla="*/ 670 w 1338"/>
                <a:gd name="T1" fmla="*/ 0 h 477"/>
                <a:gd name="T2" fmla="*/ 682 w 1338"/>
                <a:gd name="T3" fmla="*/ 1 h 477"/>
                <a:gd name="T4" fmla="*/ 691 w 1338"/>
                <a:gd name="T5" fmla="*/ 8 h 477"/>
                <a:gd name="T6" fmla="*/ 698 w 1338"/>
                <a:gd name="T7" fmla="*/ 17 h 477"/>
                <a:gd name="T8" fmla="*/ 700 w 1338"/>
                <a:gd name="T9" fmla="*/ 29 h 477"/>
                <a:gd name="T10" fmla="*/ 700 w 1338"/>
                <a:gd name="T11" fmla="*/ 215 h 477"/>
                <a:gd name="T12" fmla="*/ 1308 w 1338"/>
                <a:gd name="T13" fmla="*/ 215 h 477"/>
                <a:gd name="T14" fmla="*/ 1319 w 1338"/>
                <a:gd name="T15" fmla="*/ 217 h 477"/>
                <a:gd name="T16" fmla="*/ 1329 w 1338"/>
                <a:gd name="T17" fmla="*/ 223 h 477"/>
                <a:gd name="T18" fmla="*/ 1335 w 1338"/>
                <a:gd name="T19" fmla="*/ 233 h 477"/>
                <a:gd name="T20" fmla="*/ 1338 w 1338"/>
                <a:gd name="T21" fmla="*/ 243 h 477"/>
                <a:gd name="T22" fmla="*/ 1338 w 1338"/>
                <a:gd name="T23" fmla="*/ 446 h 477"/>
                <a:gd name="T24" fmla="*/ 1335 w 1338"/>
                <a:gd name="T25" fmla="*/ 458 h 477"/>
                <a:gd name="T26" fmla="*/ 1329 w 1338"/>
                <a:gd name="T27" fmla="*/ 467 h 477"/>
                <a:gd name="T28" fmla="*/ 1319 w 1338"/>
                <a:gd name="T29" fmla="*/ 474 h 477"/>
                <a:gd name="T30" fmla="*/ 1308 w 1338"/>
                <a:gd name="T31" fmla="*/ 477 h 477"/>
                <a:gd name="T32" fmla="*/ 1296 w 1338"/>
                <a:gd name="T33" fmla="*/ 474 h 477"/>
                <a:gd name="T34" fmla="*/ 1287 w 1338"/>
                <a:gd name="T35" fmla="*/ 467 h 477"/>
                <a:gd name="T36" fmla="*/ 1280 w 1338"/>
                <a:gd name="T37" fmla="*/ 458 h 477"/>
                <a:gd name="T38" fmla="*/ 1279 w 1338"/>
                <a:gd name="T39" fmla="*/ 446 h 477"/>
                <a:gd name="T40" fmla="*/ 1279 w 1338"/>
                <a:gd name="T41" fmla="*/ 274 h 477"/>
                <a:gd name="T42" fmla="*/ 699 w 1338"/>
                <a:gd name="T43" fmla="*/ 274 h 477"/>
                <a:gd name="T44" fmla="*/ 699 w 1338"/>
                <a:gd name="T45" fmla="*/ 446 h 477"/>
                <a:gd name="T46" fmla="*/ 696 w 1338"/>
                <a:gd name="T47" fmla="*/ 458 h 477"/>
                <a:gd name="T48" fmla="*/ 690 w 1338"/>
                <a:gd name="T49" fmla="*/ 467 h 477"/>
                <a:gd name="T50" fmla="*/ 680 w 1338"/>
                <a:gd name="T51" fmla="*/ 474 h 477"/>
                <a:gd name="T52" fmla="*/ 669 w 1338"/>
                <a:gd name="T53" fmla="*/ 477 h 477"/>
                <a:gd name="T54" fmla="*/ 657 w 1338"/>
                <a:gd name="T55" fmla="*/ 474 h 477"/>
                <a:gd name="T56" fmla="*/ 648 w 1338"/>
                <a:gd name="T57" fmla="*/ 467 h 477"/>
                <a:gd name="T58" fmla="*/ 641 w 1338"/>
                <a:gd name="T59" fmla="*/ 458 h 477"/>
                <a:gd name="T60" fmla="*/ 639 w 1338"/>
                <a:gd name="T61" fmla="*/ 446 h 477"/>
                <a:gd name="T62" fmla="*/ 639 w 1338"/>
                <a:gd name="T63" fmla="*/ 274 h 477"/>
                <a:gd name="T64" fmla="*/ 59 w 1338"/>
                <a:gd name="T65" fmla="*/ 274 h 477"/>
                <a:gd name="T66" fmla="*/ 59 w 1338"/>
                <a:gd name="T67" fmla="*/ 446 h 477"/>
                <a:gd name="T68" fmla="*/ 57 w 1338"/>
                <a:gd name="T69" fmla="*/ 458 h 477"/>
                <a:gd name="T70" fmla="*/ 51 w 1338"/>
                <a:gd name="T71" fmla="*/ 467 h 477"/>
                <a:gd name="T72" fmla="*/ 40 w 1338"/>
                <a:gd name="T73" fmla="*/ 474 h 477"/>
                <a:gd name="T74" fmla="*/ 30 w 1338"/>
                <a:gd name="T75" fmla="*/ 477 h 477"/>
                <a:gd name="T76" fmla="*/ 18 w 1338"/>
                <a:gd name="T77" fmla="*/ 474 h 477"/>
                <a:gd name="T78" fmla="*/ 8 w 1338"/>
                <a:gd name="T79" fmla="*/ 467 h 477"/>
                <a:gd name="T80" fmla="*/ 2 w 1338"/>
                <a:gd name="T81" fmla="*/ 458 h 477"/>
                <a:gd name="T82" fmla="*/ 0 w 1338"/>
                <a:gd name="T83" fmla="*/ 446 h 477"/>
                <a:gd name="T84" fmla="*/ 0 w 1338"/>
                <a:gd name="T85" fmla="*/ 243 h 477"/>
                <a:gd name="T86" fmla="*/ 2 w 1338"/>
                <a:gd name="T87" fmla="*/ 233 h 477"/>
                <a:gd name="T88" fmla="*/ 8 w 1338"/>
                <a:gd name="T89" fmla="*/ 223 h 477"/>
                <a:gd name="T90" fmla="*/ 18 w 1338"/>
                <a:gd name="T91" fmla="*/ 217 h 477"/>
                <a:gd name="T92" fmla="*/ 30 w 1338"/>
                <a:gd name="T93" fmla="*/ 215 h 477"/>
                <a:gd name="T94" fmla="*/ 641 w 1338"/>
                <a:gd name="T95" fmla="*/ 215 h 477"/>
                <a:gd name="T96" fmla="*/ 641 w 1338"/>
                <a:gd name="T97" fmla="*/ 29 h 477"/>
                <a:gd name="T98" fmla="*/ 643 w 1338"/>
                <a:gd name="T99" fmla="*/ 17 h 477"/>
                <a:gd name="T100" fmla="*/ 649 w 1338"/>
                <a:gd name="T101" fmla="*/ 8 h 477"/>
                <a:gd name="T102" fmla="*/ 658 w 1338"/>
                <a:gd name="T103" fmla="*/ 1 h 477"/>
                <a:gd name="T104" fmla="*/ 670 w 1338"/>
                <a:gd name="T105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38" h="477">
                  <a:moveTo>
                    <a:pt x="670" y="0"/>
                  </a:moveTo>
                  <a:lnTo>
                    <a:pt x="682" y="1"/>
                  </a:lnTo>
                  <a:lnTo>
                    <a:pt x="691" y="8"/>
                  </a:lnTo>
                  <a:lnTo>
                    <a:pt x="698" y="17"/>
                  </a:lnTo>
                  <a:lnTo>
                    <a:pt x="700" y="29"/>
                  </a:lnTo>
                  <a:lnTo>
                    <a:pt x="700" y="215"/>
                  </a:lnTo>
                  <a:lnTo>
                    <a:pt x="1308" y="215"/>
                  </a:lnTo>
                  <a:lnTo>
                    <a:pt x="1319" y="217"/>
                  </a:lnTo>
                  <a:lnTo>
                    <a:pt x="1329" y="223"/>
                  </a:lnTo>
                  <a:lnTo>
                    <a:pt x="1335" y="233"/>
                  </a:lnTo>
                  <a:lnTo>
                    <a:pt x="1338" y="243"/>
                  </a:lnTo>
                  <a:lnTo>
                    <a:pt x="1338" y="446"/>
                  </a:lnTo>
                  <a:lnTo>
                    <a:pt x="1335" y="458"/>
                  </a:lnTo>
                  <a:lnTo>
                    <a:pt x="1329" y="467"/>
                  </a:lnTo>
                  <a:lnTo>
                    <a:pt x="1319" y="474"/>
                  </a:lnTo>
                  <a:lnTo>
                    <a:pt x="1308" y="477"/>
                  </a:lnTo>
                  <a:lnTo>
                    <a:pt x="1296" y="474"/>
                  </a:lnTo>
                  <a:lnTo>
                    <a:pt x="1287" y="467"/>
                  </a:lnTo>
                  <a:lnTo>
                    <a:pt x="1280" y="458"/>
                  </a:lnTo>
                  <a:lnTo>
                    <a:pt x="1279" y="446"/>
                  </a:lnTo>
                  <a:lnTo>
                    <a:pt x="1279" y="274"/>
                  </a:lnTo>
                  <a:lnTo>
                    <a:pt x="699" y="274"/>
                  </a:lnTo>
                  <a:lnTo>
                    <a:pt x="699" y="446"/>
                  </a:lnTo>
                  <a:lnTo>
                    <a:pt x="696" y="458"/>
                  </a:lnTo>
                  <a:lnTo>
                    <a:pt x="690" y="467"/>
                  </a:lnTo>
                  <a:lnTo>
                    <a:pt x="680" y="474"/>
                  </a:lnTo>
                  <a:lnTo>
                    <a:pt x="669" y="477"/>
                  </a:lnTo>
                  <a:lnTo>
                    <a:pt x="657" y="474"/>
                  </a:lnTo>
                  <a:lnTo>
                    <a:pt x="648" y="467"/>
                  </a:lnTo>
                  <a:lnTo>
                    <a:pt x="641" y="458"/>
                  </a:lnTo>
                  <a:lnTo>
                    <a:pt x="639" y="446"/>
                  </a:lnTo>
                  <a:lnTo>
                    <a:pt x="639" y="274"/>
                  </a:lnTo>
                  <a:lnTo>
                    <a:pt x="59" y="274"/>
                  </a:lnTo>
                  <a:lnTo>
                    <a:pt x="59" y="446"/>
                  </a:lnTo>
                  <a:lnTo>
                    <a:pt x="57" y="458"/>
                  </a:lnTo>
                  <a:lnTo>
                    <a:pt x="51" y="467"/>
                  </a:lnTo>
                  <a:lnTo>
                    <a:pt x="40" y="474"/>
                  </a:lnTo>
                  <a:lnTo>
                    <a:pt x="30" y="477"/>
                  </a:lnTo>
                  <a:lnTo>
                    <a:pt x="18" y="474"/>
                  </a:lnTo>
                  <a:lnTo>
                    <a:pt x="8" y="467"/>
                  </a:lnTo>
                  <a:lnTo>
                    <a:pt x="2" y="458"/>
                  </a:lnTo>
                  <a:lnTo>
                    <a:pt x="0" y="446"/>
                  </a:lnTo>
                  <a:lnTo>
                    <a:pt x="0" y="243"/>
                  </a:lnTo>
                  <a:lnTo>
                    <a:pt x="2" y="233"/>
                  </a:lnTo>
                  <a:lnTo>
                    <a:pt x="8" y="223"/>
                  </a:lnTo>
                  <a:lnTo>
                    <a:pt x="18" y="217"/>
                  </a:lnTo>
                  <a:lnTo>
                    <a:pt x="30" y="215"/>
                  </a:lnTo>
                  <a:lnTo>
                    <a:pt x="641" y="215"/>
                  </a:lnTo>
                  <a:lnTo>
                    <a:pt x="641" y="29"/>
                  </a:lnTo>
                  <a:lnTo>
                    <a:pt x="643" y="17"/>
                  </a:lnTo>
                  <a:lnTo>
                    <a:pt x="649" y="8"/>
                  </a:lnTo>
                  <a:lnTo>
                    <a:pt x="658" y="1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9" name="Freeform 23"/>
            <p:cNvSpPr>
              <a:spLocks/>
            </p:cNvSpPr>
            <p:nvPr/>
          </p:nvSpPr>
          <p:spPr bwMode="auto">
            <a:xfrm>
              <a:off x="7381875" y="2441575"/>
              <a:ext cx="763588" cy="354013"/>
            </a:xfrm>
            <a:custGeom>
              <a:avLst/>
              <a:gdLst>
                <a:gd name="T0" fmla="*/ 156 w 481"/>
                <a:gd name="T1" fmla="*/ 0 h 223"/>
                <a:gd name="T2" fmla="*/ 200 w 481"/>
                <a:gd name="T3" fmla="*/ 144 h 223"/>
                <a:gd name="T4" fmla="*/ 207 w 481"/>
                <a:gd name="T5" fmla="*/ 163 h 223"/>
                <a:gd name="T6" fmla="*/ 228 w 481"/>
                <a:gd name="T7" fmla="*/ 106 h 223"/>
                <a:gd name="T8" fmla="*/ 216 w 481"/>
                <a:gd name="T9" fmla="*/ 88 h 223"/>
                <a:gd name="T10" fmla="*/ 210 w 481"/>
                <a:gd name="T11" fmla="*/ 73 h 223"/>
                <a:gd name="T12" fmla="*/ 208 w 481"/>
                <a:gd name="T13" fmla="*/ 63 h 223"/>
                <a:gd name="T14" fmla="*/ 210 w 481"/>
                <a:gd name="T15" fmla="*/ 54 h 223"/>
                <a:gd name="T16" fmla="*/ 212 w 481"/>
                <a:gd name="T17" fmla="*/ 47 h 223"/>
                <a:gd name="T18" fmla="*/ 219 w 481"/>
                <a:gd name="T19" fmla="*/ 43 h 223"/>
                <a:gd name="T20" fmla="*/ 224 w 481"/>
                <a:gd name="T21" fmla="*/ 39 h 223"/>
                <a:gd name="T22" fmla="*/ 231 w 481"/>
                <a:gd name="T23" fmla="*/ 38 h 223"/>
                <a:gd name="T24" fmla="*/ 236 w 481"/>
                <a:gd name="T25" fmla="*/ 38 h 223"/>
                <a:gd name="T26" fmla="*/ 240 w 481"/>
                <a:gd name="T27" fmla="*/ 38 h 223"/>
                <a:gd name="T28" fmla="*/ 244 w 481"/>
                <a:gd name="T29" fmla="*/ 38 h 223"/>
                <a:gd name="T30" fmla="*/ 249 w 481"/>
                <a:gd name="T31" fmla="*/ 38 h 223"/>
                <a:gd name="T32" fmla="*/ 255 w 481"/>
                <a:gd name="T33" fmla="*/ 39 h 223"/>
                <a:gd name="T34" fmla="*/ 261 w 481"/>
                <a:gd name="T35" fmla="*/ 43 h 223"/>
                <a:gd name="T36" fmla="*/ 266 w 481"/>
                <a:gd name="T37" fmla="*/ 47 h 223"/>
                <a:gd name="T38" fmla="*/ 270 w 481"/>
                <a:gd name="T39" fmla="*/ 54 h 223"/>
                <a:gd name="T40" fmla="*/ 271 w 481"/>
                <a:gd name="T41" fmla="*/ 63 h 223"/>
                <a:gd name="T42" fmla="*/ 270 w 481"/>
                <a:gd name="T43" fmla="*/ 73 h 223"/>
                <a:gd name="T44" fmla="*/ 263 w 481"/>
                <a:gd name="T45" fmla="*/ 88 h 223"/>
                <a:gd name="T46" fmla="*/ 251 w 481"/>
                <a:gd name="T47" fmla="*/ 106 h 223"/>
                <a:gd name="T48" fmla="*/ 272 w 481"/>
                <a:gd name="T49" fmla="*/ 163 h 223"/>
                <a:gd name="T50" fmla="*/ 279 w 481"/>
                <a:gd name="T51" fmla="*/ 144 h 223"/>
                <a:gd name="T52" fmla="*/ 323 w 481"/>
                <a:gd name="T53" fmla="*/ 0 h 223"/>
                <a:gd name="T54" fmla="*/ 326 w 481"/>
                <a:gd name="T55" fmla="*/ 3 h 223"/>
                <a:gd name="T56" fmla="*/ 335 w 481"/>
                <a:gd name="T57" fmla="*/ 8 h 223"/>
                <a:gd name="T58" fmla="*/ 348 w 481"/>
                <a:gd name="T59" fmla="*/ 15 h 223"/>
                <a:gd name="T60" fmla="*/ 367 w 481"/>
                <a:gd name="T61" fmla="*/ 24 h 223"/>
                <a:gd name="T62" fmla="*/ 390 w 481"/>
                <a:gd name="T63" fmla="*/ 36 h 223"/>
                <a:gd name="T64" fmla="*/ 418 w 481"/>
                <a:gd name="T65" fmla="*/ 46 h 223"/>
                <a:gd name="T66" fmla="*/ 439 w 481"/>
                <a:gd name="T67" fmla="*/ 56 h 223"/>
                <a:gd name="T68" fmla="*/ 454 w 481"/>
                <a:gd name="T69" fmla="*/ 70 h 223"/>
                <a:gd name="T70" fmla="*/ 465 w 481"/>
                <a:gd name="T71" fmla="*/ 87 h 223"/>
                <a:gd name="T72" fmla="*/ 473 w 481"/>
                <a:gd name="T73" fmla="*/ 106 h 223"/>
                <a:gd name="T74" fmla="*/ 477 w 481"/>
                <a:gd name="T75" fmla="*/ 130 h 223"/>
                <a:gd name="T76" fmla="*/ 479 w 481"/>
                <a:gd name="T77" fmla="*/ 156 h 223"/>
                <a:gd name="T78" fmla="*/ 479 w 481"/>
                <a:gd name="T79" fmla="*/ 187 h 223"/>
                <a:gd name="T80" fmla="*/ 481 w 481"/>
                <a:gd name="T81" fmla="*/ 223 h 223"/>
                <a:gd name="T82" fmla="*/ 0 w 481"/>
                <a:gd name="T83" fmla="*/ 223 h 223"/>
                <a:gd name="T84" fmla="*/ 0 w 481"/>
                <a:gd name="T85" fmla="*/ 187 h 223"/>
                <a:gd name="T86" fmla="*/ 1 w 481"/>
                <a:gd name="T87" fmla="*/ 156 h 223"/>
                <a:gd name="T88" fmla="*/ 3 w 481"/>
                <a:gd name="T89" fmla="*/ 130 h 223"/>
                <a:gd name="T90" fmla="*/ 7 w 481"/>
                <a:gd name="T91" fmla="*/ 106 h 223"/>
                <a:gd name="T92" fmla="*/ 15 w 481"/>
                <a:gd name="T93" fmla="*/ 87 h 223"/>
                <a:gd name="T94" fmla="*/ 25 w 481"/>
                <a:gd name="T95" fmla="*/ 70 h 223"/>
                <a:gd name="T96" fmla="*/ 41 w 481"/>
                <a:gd name="T97" fmla="*/ 56 h 223"/>
                <a:gd name="T98" fmla="*/ 62 w 481"/>
                <a:gd name="T99" fmla="*/ 46 h 223"/>
                <a:gd name="T100" fmla="*/ 89 w 481"/>
                <a:gd name="T101" fmla="*/ 36 h 223"/>
                <a:gd name="T102" fmla="*/ 113 w 481"/>
                <a:gd name="T103" fmla="*/ 24 h 223"/>
                <a:gd name="T104" fmla="*/ 131 w 481"/>
                <a:gd name="T105" fmla="*/ 15 h 223"/>
                <a:gd name="T106" fmla="*/ 144 w 481"/>
                <a:gd name="T107" fmla="*/ 8 h 223"/>
                <a:gd name="T108" fmla="*/ 153 w 481"/>
                <a:gd name="T109" fmla="*/ 3 h 223"/>
                <a:gd name="T110" fmla="*/ 156 w 481"/>
                <a:gd name="T11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1" h="223">
                  <a:moveTo>
                    <a:pt x="156" y="0"/>
                  </a:moveTo>
                  <a:lnTo>
                    <a:pt x="200" y="144"/>
                  </a:lnTo>
                  <a:lnTo>
                    <a:pt x="207" y="163"/>
                  </a:lnTo>
                  <a:lnTo>
                    <a:pt x="228" y="106"/>
                  </a:lnTo>
                  <a:lnTo>
                    <a:pt x="216" y="88"/>
                  </a:lnTo>
                  <a:lnTo>
                    <a:pt x="210" y="73"/>
                  </a:lnTo>
                  <a:lnTo>
                    <a:pt x="208" y="63"/>
                  </a:lnTo>
                  <a:lnTo>
                    <a:pt x="210" y="54"/>
                  </a:lnTo>
                  <a:lnTo>
                    <a:pt x="212" y="47"/>
                  </a:lnTo>
                  <a:lnTo>
                    <a:pt x="219" y="43"/>
                  </a:lnTo>
                  <a:lnTo>
                    <a:pt x="224" y="39"/>
                  </a:lnTo>
                  <a:lnTo>
                    <a:pt x="231" y="38"/>
                  </a:lnTo>
                  <a:lnTo>
                    <a:pt x="236" y="38"/>
                  </a:lnTo>
                  <a:lnTo>
                    <a:pt x="240" y="38"/>
                  </a:lnTo>
                  <a:lnTo>
                    <a:pt x="244" y="38"/>
                  </a:lnTo>
                  <a:lnTo>
                    <a:pt x="249" y="38"/>
                  </a:lnTo>
                  <a:lnTo>
                    <a:pt x="255" y="39"/>
                  </a:lnTo>
                  <a:lnTo>
                    <a:pt x="261" y="43"/>
                  </a:lnTo>
                  <a:lnTo>
                    <a:pt x="266" y="47"/>
                  </a:lnTo>
                  <a:lnTo>
                    <a:pt x="270" y="54"/>
                  </a:lnTo>
                  <a:lnTo>
                    <a:pt x="271" y="63"/>
                  </a:lnTo>
                  <a:lnTo>
                    <a:pt x="270" y="73"/>
                  </a:lnTo>
                  <a:lnTo>
                    <a:pt x="263" y="88"/>
                  </a:lnTo>
                  <a:lnTo>
                    <a:pt x="251" y="106"/>
                  </a:lnTo>
                  <a:lnTo>
                    <a:pt x="272" y="163"/>
                  </a:lnTo>
                  <a:lnTo>
                    <a:pt x="279" y="144"/>
                  </a:lnTo>
                  <a:lnTo>
                    <a:pt x="323" y="0"/>
                  </a:lnTo>
                  <a:lnTo>
                    <a:pt x="326" y="3"/>
                  </a:lnTo>
                  <a:lnTo>
                    <a:pt x="335" y="8"/>
                  </a:lnTo>
                  <a:lnTo>
                    <a:pt x="348" y="15"/>
                  </a:lnTo>
                  <a:lnTo>
                    <a:pt x="367" y="24"/>
                  </a:lnTo>
                  <a:lnTo>
                    <a:pt x="390" y="36"/>
                  </a:lnTo>
                  <a:lnTo>
                    <a:pt x="418" y="46"/>
                  </a:lnTo>
                  <a:lnTo>
                    <a:pt x="439" y="56"/>
                  </a:lnTo>
                  <a:lnTo>
                    <a:pt x="454" y="70"/>
                  </a:lnTo>
                  <a:lnTo>
                    <a:pt x="465" y="87"/>
                  </a:lnTo>
                  <a:lnTo>
                    <a:pt x="473" y="106"/>
                  </a:lnTo>
                  <a:lnTo>
                    <a:pt x="477" y="130"/>
                  </a:lnTo>
                  <a:lnTo>
                    <a:pt x="479" y="156"/>
                  </a:lnTo>
                  <a:lnTo>
                    <a:pt x="479" y="187"/>
                  </a:lnTo>
                  <a:lnTo>
                    <a:pt x="481" y="223"/>
                  </a:lnTo>
                  <a:lnTo>
                    <a:pt x="0" y="223"/>
                  </a:lnTo>
                  <a:lnTo>
                    <a:pt x="0" y="187"/>
                  </a:lnTo>
                  <a:lnTo>
                    <a:pt x="1" y="156"/>
                  </a:lnTo>
                  <a:lnTo>
                    <a:pt x="3" y="130"/>
                  </a:lnTo>
                  <a:lnTo>
                    <a:pt x="7" y="106"/>
                  </a:lnTo>
                  <a:lnTo>
                    <a:pt x="15" y="87"/>
                  </a:lnTo>
                  <a:lnTo>
                    <a:pt x="25" y="70"/>
                  </a:lnTo>
                  <a:lnTo>
                    <a:pt x="41" y="56"/>
                  </a:lnTo>
                  <a:lnTo>
                    <a:pt x="62" y="46"/>
                  </a:lnTo>
                  <a:lnTo>
                    <a:pt x="89" y="36"/>
                  </a:lnTo>
                  <a:lnTo>
                    <a:pt x="113" y="24"/>
                  </a:lnTo>
                  <a:lnTo>
                    <a:pt x="131" y="15"/>
                  </a:lnTo>
                  <a:lnTo>
                    <a:pt x="144" y="8"/>
                  </a:lnTo>
                  <a:lnTo>
                    <a:pt x="153" y="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0" name="Freeform 24"/>
            <p:cNvSpPr>
              <a:spLocks/>
            </p:cNvSpPr>
            <p:nvPr/>
          </p:nvSpPr>
          <p:spPr bwMode="auto">
            <a:xfrm>
              <a:off x="7561263" y="1917700"/>
              <a:ext cx="400050" cy="531813"/>
            </a:xfrm>
            <a:custGeom>
              <a:avLst/>
              <a:gdLst>
                <a:gd name="T0" fmla="*/ 142 w 252"/>
                <a:gd name="T1" fmla="*/ 0 h 335"/>
                <a:gd name="T2" fmla="*/ 179 w 252"/>
                <a:gd name="T3" fmla="*/ 13 h 335"/>
                <a:gd name="T4" fmla="*/ 203 w 252"/>
                <a:gd name="T5" fmla="*/ 30 h 335"/>
                <a:gd name="T6" fmla="*/ 209 w 252"/>
                <a:gd name="T7" fmla="*/ 41 h 335"/>
                <a:gd name="T8" fmla="*/ 214 w 252"/>
                <a:gd name="T9" fmla="*/ 42 h 335"/>
                <a:gd name="T10" fmla="*/ 225 w 252"/>
                <a:gd name="T11" fmla="*/ 47 h 335"/>
                <a:gd name="T12" fmla="*/ 238 w 252"/>
                <a:gd name="T13" fmla="*/ 64 h 335"/>
                <a:gd name="T14" fmla="*/ 245 w 252"/>
                <a:gd name="T15" fmla="*/ 95 h 335"/>
                <a:gd name="T16" fmla="*/ 242 w 252"/>
                <a:gd name="T17" fmla="*/ 144 h 335"/>
                <a:gd name="T18" fmla="*/ 238 w 252"/>
                <a:gd name="T19" fmla="*/ 160 h 335"/>
                <a:gd name="T20" fmla="*/ 247 w 252"/>
                <a:gd name="T21" fmla="*/ 163 h 335"/>
                <a:gd name="T22" fmla="*/ 252 w 252"/>
                <a:gd name="T23" fmla="*/ 174 h 335"/>
                <a:gd name="T24" fmla="*/ 248 w 252"/>
                <a:gd name="T25" fmla="*/ 203 h 335"/>
                <a:gd name="T26" fmla="*/ 237 w 252"/>
                <a:gd name="T27" fmla="*/ 232 h 335"/>
                <a:gd name="T28" fmla="*/ 226 w 252"/>
                <a:gd name="T29" fmla="*/ 240 h 335"/>
                <a:gd name="T30" fmla="*/ 210 w 252"/>
                <a:gd name="T31" fmla="*/ 282 h 335"/>
                <a:gd name="T32" fmla="*/ 176 w 252"/>
                <a:gd name="T33" fmla="*/ 320 h 335"/>
                <a:gd name="T34" fmla="*/ 135 w 252"/>
                <a:gd name="T35" fmla="*/ 335 h 335"/>
                <a:gd name="T36" fmla="*/ 99 w 252"/>
                <a:gd name="T37" fmla="*/ 331 h 335"/>
                <a:gd name="T38" fmla="*/ 61 w 252"/>
                <a:gd name="T39" fmla="*/ 308 h 335"/>
                <a:gd name="T40" fmla="*/ 36 w 252"/>
                <a:gd name="T41" fmla="*/ 275 h 335"/>
                <a:gd name="T42" fmla="*/ 25 w 252"/>
                <a:gd name="T43" fmla="*/ 240 h 335"/>
                <a:gd name="T44" fmla="*/ 15 w 252"/>
                <a:gd name="T45" fmla="*/ 232 h 335"/>
                <a:gd name="T46" fmla="*/ 4 w 252"/>
                <a:gd name="T47" fmla="*/ 203 h 335"/>
                <a:gd name="T48" fmla="*/ 0 w 252"/>
                <a:gd name="T49" fmla="*/ 174 h 335"/>
                <a:gd name="T50" fmla="*/ 5 w 252"/>
                <a:gd name="T51" fmla="*/ 163 h 335"/>
                <a:gd name="T52" fmla="*/ 14 w 252"/>
                <a:gd name="T53" fmla="*/ 160 h 335"/>
                <a:gd name="T54" fmla="*/ 10 w 252"/>
                <a:gd name="T55" fmla="*/ 144 h 335"/>
                <a:gd name="T56" fmla="*/ 10 w 252"/>
                <a:gd name="T57" fmla="*/ 93 h 335"/>
                <a:gd name="T58" fmla="*/ 27 w 252"/>
                <a:gd name="T59" fmla="*/ 55 h 335"/>
                <a:gd name="T60" fmla="*/ 52 w 252"/>
                <a:gd name="T61" fmla="*/ 29 h 335"/>
                <a:gd name="T62" fmla="*/ 80 w 252"/>
                <a:gd name="T63" fmla="*/ 11 h 335"/>
                <a:gd name="T64" fmla="*/ 106 w 252"/>
                <a:gd name="T65" fmla="*/ 2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2" h="335">
                  <a:moveTo>
                    <a:pt x="119" y="0"/>
                  </a:moveTo>
                  <a:lnTo>
                    <a:pt x="142" y="0"/>
                  </a:lnTo>
                  <a:lnTo>
                    <a:pt x="163" y="6"/>
                  </a:lnTo>
                  <a:lnTo>
                    <a:pt x="179" y="13"/>
                  </a:lnTo>
                  <a:lnTo>
                    <a:pt x="193" y="23"/>
                  </a:lnTo>
                  <a:lnTo>
                    <a:pt x="203" y="30"/>
                  </a:lnTo>
                  <a:lnTo>
                    <a:pt x="208" y="38"/>
                  </a:lnTo>
                  <a:lnTo>
                    <a:pt x="209" y="41"/>
                  </a:lnTo>
                  <a:lnTo>
                    <a:pt x="210" y="41"/>
                  </a:lnTo>
                  <a:lnTo>
                    <a:pt x="214" y="42"/>
                  </a:lnTo>
                  <a:lnTo>
                    <a:pt x="220" y="43"/>
                  </a:lnTo>
                  <a:lnTo>
                    <a:pt x="225" y="47"/>
                  </a:lnTo>
                  <a:lnTo>
                    <a:pt x="231" y="55"/>
                  </a:lnTo>
                  <a:lnTo>
                    <a:pt x="238" y="64"/>
                  </a:lnTo>
                  <a:lnTo>
                    <a:pt x="242" y="78"/>
                  </a:lnTo>
                  <a:lnTo>
                    <a:pt x="245" y="95"/>
                  </a:lnTo>
                  <a:lnTo>
                    <a:pt x="245" y="117"/>
                  </a:lnTo>
                  <a:lnTo>
                    <a:pt x="242" y="144"/>
                  </a:lnTo>
                  <a:lnTo>
                    <a:pt x="239" y="152"/>
                  </a:lnTo>
                  <a:lnTo>
                    <a:pt x="238" y="160"/>
                  </a:lnTo>
                  <a:lnTo>
                    <a:pt x="242" y="160"/>
                  </a:lnTo>
                  <a:lnTo>
                    <a:pt x="247" y="163"/>
                  </a:lnTo>
                  <a:lnTo>
                    <a:pt x="251" y="167"/>
                  </a:lnTo>
                  <a:lnTo>
                    <a:pt x="252" y="174"/>
                  </a:lnTo>
                  <a:lnTo>
                    <a:pt x="251" y="186"/>
                  </a:lnTo>
                  <a:lnTo>
                    <a:pt x="248" y="203"/>
                  </a:lnTo>
                  <a:lnTo>
                    <a:pt x="242" y="222"/>
                  </a:lnTo>
                  <a:lnTo>
                    <a:pt x="237" y="232"/>
                  </a:lnTo>
                  <a:lnTo>
                    <a:pt x="231" y="239"/>
                  </a:lnTo>
                  <a:lnTo>
                    <a:pt x="226" y="240"/>
                  </a:lnTo>
                  <a:lnTo>
                    <a:pt x="221" y="261"/>
                  </a:lnTo>
                  <a:lnTo>
                    <a:pt x="210" y="282"/>
                  </a:lnTo>
                  <a:lnTo>
                    <a:pt x="196" y="303"/>
                  </a:lnTo>
                  <a:lnTo>
                    <a:pt x="176" y="320"/>
                  </a:lnTo>
                  <a:lnTo>
                    <a:pt x="153" y="331"/>
                  </a:lnTo>
                  <a:lnTo>
                    <a:pt x="135" y="335"/>
                  </a:lnTo>
                  <a:lnTo>
                    <a:pt x="116" y="335"/>
                  </a:lnTo>
                  <a:lnTo>
                    <a:pt x="99" y="331"/>
                  </a:lnTo>
                  <a:lnTo>
                    <a:pt x="78" y="321"/>
                  </a:lnTo>
                  <a:lnTo>
                    <a:pt x="61" y="308"/>
                  </a:lnTo>
                  <a:lnTo>
                    <a:pt x="48" y="292"/>
                  </a:lnTo>
                  <a:lnTo>
                    <a:pt x="36" y="275"/>
                  </a:lnTo>
                  <a:lnTo>
                    <a:pt x="29" y="257"/>
                  </a:lnTo>
                  <a:lnTo>
                    <a:pt x="25" y="240"/>
                  </a:lnTo>
                  <a:lnTo>
                    <a:pt x="21" y="239"/>
                  </a:lnTo>
                  <a:lnTo>
                    <a:pt x="15" y="232"/>
                  </a:lnTo>
                  <a:lnTo>
                    <a:pt x="9" y="222"/>
                  </a:lnTo>
                  <a:lnTo>
                    <a:pt x="4" y="203"/>
                  </a:lnTo>
                  <a:lnTo>
                    <a:pt x="0" y="186"/>
                  </a:lnTo>
                  <a:lnTo>
                    <a:pt x="0" y="174"/>
                  </a:lnTo>
                  <a:lnTo>
                    <a:pt x="1" y="167"/>
                  </a:lnTo>
                  <a:lnTo>
                    <a:pt x="5" y="163"/>
                  </a:lnTo>
                  <a:lnTo>
                    <a:pt x="9" y="160"/>
                  </a:lnTo>
                  <a:lnTo>
                    <a:pt x="14" y="160"/>
                  </a:lnTo>
                  <a:lnTo>
                    <a:pt x="11" y="152"/>
                  </a:lnTo>
                  <a:lnTo>
                    <a:pt x="10" y="144"/>
                  </a:lnTo>
                  <a:lnTo>
                    <a:pt x="6" y="118"/>
                  </a:lnTo>
                  <a:lnTo>
                    <a:pt x="10" y="93"/>
                  </a:lnTo>
                  <a:lnTo>
                    <a:pt x="17" y="72"/>
                  </a:lnTo>
                  <a:lnTo>
                    <a:pt x="27" y="55"/>
                  </a:lnTo>
                  <a:lnTo>
                    <a:pt x="39" y="41"/>
                  </a:lnTo>
                  <a:lnTo>
                    <a:pt x="52" y="29"/>
                  </a:lnTo>
                  <a:lnTo>
                    <a:pt x="66" y="19"/>
                  </a:lnTo>
                  <a:lnTo>
                    <a:pt x="80" y="11"/>
                  </a:lnTo>
                  <a:lnTo>
                    <a:pt x="94" y="4"/>
                  </a:lnTo>
                  <a:lnTo>
                    <a:pt x="106" y="2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1" name="Freeform 25"/>
            <p:cNvSpPr>
              <a:spLocks/>
            </p:cNvSpPr>
            <p:nvPr/>
          </p:nvSpPr>
          <p:spPr bwMode="auto">
            <a:xfrm>
              <a:off x="8397875" y="2441575"/>
              <a:ext cx="763588" cy="354013"/>
            </a:xfrm>
            <a:custGeom>
              <a:avLst/>
              <a:gdLst>
                <a:gd name="T0" fmla="*/ 156 w 481"/>
                <a:gd name="T1" fmla="*/ 0 h 223"/>
                <a:gd name="T2" fmla="*/ 201 w 481"/>
                <a:gd name="T3" fmla="*/ 144 h 223"/>
                <a:gd name="T4" fmla="*/ 207 w 481"/>
                <a:gd name="T5" fmla="*/ 163 h 223"/>
                <a:gd name="T6" fmla="*/ 228 w 481"/>
                <a:gd name="T7" fmla="*/ 106 h 223"/>
                <a:gd name="T8" fmla="*/ 216 w 481"/>
                <a:gd name="T9" fmla="*/ 88 h 223"/>
                <a:gd name="T10" fmla="*/ 210 w 481"/>
                <a:gd name="T11" fmla="*/ 73 h 223"/>
                <a:gd name="T12" fmla="*/ 209 w 481"/>
                <a:gd name="T13" fmla="*/ 63 h 223"/>
                <a:gd name="T14" fmla="*/ 210 w 481"/>
                <a:gd name="T15" fmla="*/ 54 h 223"/>
                <a:gd name="T16" fmla="*/ 212 w 481"/>
                <a:gd name="T17" fmla="*/ 47 h 223"/>
                <a:gd name="T18" fmla="*/ 218 w 481"/>
                <a:gd name="T19" fmla="*/ 43 h 223"/>
                <a:gd name="T20" fmla="*/ 224 w 481"/>
                <a:gd name="T21" fmla="*/ 39 h 223"/>
                <a:gd name="T22" fmla="*/ 231 w 481"/>
                <a:gd name="T23" fmla="*/ 38 h 223"/>
                <a:gd name="T24" fmla="*/ 236 w 481"/>
                <a:gd name="T25" fmla="*/ 38 h 223"/>
                <a:gd name="T26" fmla="*/ 240 w 481"/>
                <a:gd name="T27" fmla="*/ 38 h 223"/>
                <a:gd name="T28" fmla="*/ 244 w 481"/>
                <a:gd name="T29" fmla="*/ 38 h 223"/>
                <a:gd name="T30" fmla="*/ 249 w 481"/>
                <a:gd name="T31" fmla="*/ 38 h 223"/>
                <a:gd name="T32" fmla="*/ 256 w 481"/>
                <a:gd name="T33" fmla="*/ 39 h 223"/>
                <a:gd name="T34" fmla="*/ 261 w 481"/>
                <a:gd name="T35" fmla="*/ 43 h 223"/>
                <a:gd name="T36" fmla="*/ 266 w 481"/>
                <a:gd name="T37" fmla="*/ 47 h 223"/>
                <a:gd name="T38" fmla="*/ 270 w 481"/>
                <a:gd name="T39" fmla="*/ 54 h 223"/>
                <a:gd name="T40" fmla="*/ 271 w 481"/>
                <a:gd name="T41" fmla="*/ 63 h 223"/>
                <a:gd name="T42" fmla="*/ 270 w 481"/>
                <a:gd name="T43" fmla="*/ 73 h 223"/>
                <a:gd name="T44" fmla="*/ 264 w 481"/>
                <a:gd name="T45" fmla="*/ 88 h 223"/>
                <a:gd name="T46" fmla="*/ 252 w 481"/>
                <a:gd name="T47" fmla="*/ 106 h 223"/>
                <a:gd name="T48" fmla="*/ 273 w 481"/>
                <a:gd name="T49" fmla="*/ 163 h 223"/>
                <a:gd name="T50" fmla="*/ 278 w 481"/>
                <a:gd name="T51" fmla="*/ 144 h 223"/>
                <a:gd name="T52" fmla="*/ 324 w 481"/>
                <a:gd name="T53" fmla="*/ 0 h 223"/>
                <a:gd name="T54" fmla="*/ 326 w 481"/>
                <a:gd name="T55" fmla="*/ 3 h 223"/>
                <a:gd name="T56" fmla="*/ 336 w 481"/>
                <a:gd name="T57" fmla="*/ 8 h 223"/>
                <a:gd name="T58" fmla="*/ 349 w 481"/>
                <a:gd name="T59" fmla="*/ 15 h 223"/>
                <a:gd name="T60" fmla="*/ 367 w 481"/>
                <a:gd name="T61" fmla="*/ 24 h 223"/>
                <a:gd name="T62" fmla="*/ 391 w 481"/>
                <a:gd name="T63" fmla="*/ 36 h 223"/>
                <a:gd name="T64" fmla="*/ 418 w 481"/>
                <a:gd name="T65" fmla="*/ 46 h 223"/>
                <a:gd name="T66" fmla="*/ 439 w 481"/>
                <a:gd name="T67" fmla="*/ 56 h 223"/>
                <a:gd name="T68" fmla="*/ 455 w 481"/>
                <a:gd name="T69" fmla="*/ 70 h 223"/>
                <a:gd name="T70" fmla="*/ 465 w 481"/>
                <a:gd name="T71" fmla="*/ 87 h 223"/>
                <a:gd name="T72" fmla="*/ 473 w 481"/>
                <a:gd name="T73" fmla="*/ 106 h 223"/>
                <a:gd name="T74" fmla="*/ 477 w 481"/>
                <a:gd name="T75" fmla="*/ 130 h 223"/>
                <a:gd name="T76" fmla="*/ 480 w 481"/>
                <a:gd name="T77" fmla="*/ 156 h 223"/>
                <a:gd name="T78" fmla="*/ 480 w 481"/>
                <a:gd name="T79" fmla="*/ 187 h 223"/>
                <a:gd name="T80" fmla="*/ 481 w 481"/>
                <a:gd name="T81" fmla="*/ 223 h 223"/>
                <a:gd name="T82" fmla="*/ 0 w 481"/>
                <a:gd name="T83" fmla="*/ 223 h 223"/>
                <a:gd name="T84" fmla="*/ 0 w 481"/>
                <a:gd name="T85" fmla="*/ 187 h 223"/>
                <a:gd name="T86" fmla="*/ 0 w 481"/>
                <a:gd name="T87" fmla="*/ 156 h 223"/>
                <a:gd name="T88" fmla="*/ 3 w 481"/>
                <a:gd name="T89" fmla="*/ 130 h 223"/>
                <a:gd name="T90" fmla="*/ 7 w 481"/>
                <a:gd name="T91" fmla="*/ 106 h 223"/>
                <a:gd name="T92" fmla="*/ 15 w 481"/>
                <a:gd name="T93" fmla="*/ 87 h 223"/>
                <a:gd name="T94" fmla="*/ 25 w 481"/>
                <a:gd name="T95" fmla="*/ 70 h 223"/>
                <a:gd name="T96" fmla="*/ 41 w 481"/>
                <a:gd name="T97" fmla="*/ 56 h 223"/>
                <a:gd name="T98" fmla="*/ 62 w 481"/>
                <a:gd name="T99" fmla="*/ 46 h 223"/>
                <a:gd name="T100" fmla="*/ 89 w 481"/>
                <a:gd name="T101" fmla="*/ 36 h 223"/>
                <a:gd name="T102" fmla="*/ 113 w 481"/>
                <a:gd name="T103" fmla="*/ 24 h 223"/>
                <a:gd name="T104" fmla="*/ 131 w 481"/>
                <a:gd name="T105" fmla="*/ 15 h 223"/>
                <a:gd name="T106" fmla="*/ 144 w 481"/>
                <a:gd name="T107" fmla="*/ 8 h 223"/>
                <a:gd name="T108" fmla="*/ 154 w 481"/>
                <a:gd name="T109" fmla="*/ 3 h 223"/>
                <a:gd name="T110" fmla="*/ 156 w 481"/>
                <a:gd name="T11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1" h="223">
                  <a:moveTo>
                    <a:pt x="156" y="0"/>
                  </a:moveTo>
                  <a:lnTo>
                    <a:pt x="201" y="144"/>
                  </a:lnTo>
                  <a:lnTo>
                    <a:pt x="207" y="163"/>
                  </a:lnTo>
                  <a:lnTo>
                    <a:pt x="228" y="106"/>
                  </a:lnTo>
                  <a:lnTo>
                    <a:pt x="216" y="88"/>
                  </a:lnTo>
                  <a:lnTo>
                    <a:pt x="210" y="73"/>
                  </a:lnTo>
                  <a:lnTo>
                    <a:pt x="209" y="63"/>
                  </a:lnTo>
                  <a:lnTo>
                    <a:pt x="210" y="54"/>
                  </a:lnTo>
                  <a:lnTo>
                    <a:pt x="212" y="47"/>
                  </a:lnTo>
                  <a:lnTo>
                    <a:pt x="218" y="43"/>
                  </a:lnTo>
                  <a:lnTo>
                    <a:pt x="224" y="39"/>
                  </a:lnTo>
                  <a:lnTo>
                    <a:pt x="231" y="38"/>
                  </a:lnTo>
                  <a:lnTo>
                    <a:pt x="236" y="38"/>
                  </a:lnTo>
                  <a:lnTo>
                    <a:pt x="240" y="38"/>
                  </a:lnTo>
                  <a:lnTo>
                    <a:pt x="244" y="38"/>
                  </a:lnTo>
                  <a:lnTo>
                    <a:pt x="249" y="38"/>
                  </a:lnTo>
                  <a:lnTo>
                    <a:pt x="256" y="39"/>
                  </a:lnTo>
                  <a:lnTo>
                    <a:pt x="261" y="43"/>
                  </a:lnTo>
                  <a:lnTo>
                    <a:pt x="266" y="47"/>
                  </a:lnTo>
                  <a:lnTo>
                    <a:pt x="270" y="54"/>
                  </a:lnTo>
                  <a:lnTo>
                    <a:pt x="271" y="63"/>
                  </a:lnTo>
                  <a:lnTo>
                    <a:pt x="270" y="73"/>
                  </a:lnTo>
                  <a:lnTo>
                    <a:pt x="264" y="88"/>
                  </a:lnTo>
                  <a:lnTo>
                    <a:pt x="252" y="106"/>
                  </a:lnTo>
                  <a:lnTo>
                    <a:pt x="273" y="163"/>
                  </a:lnTo>
                  <a:lnTo>
                    <a:pt x="278" y="144"/>
                  </a:lnTo>
                  <a:lnTo>
                    <a:pt x="324" y="0"/>
                  </a:lnTo>
                  <a:lnTo>
                    <a:pt x="326" y="3"/>
                  </a:lnTo>
                  <a:lnTo>
                    <a:pt x="336" y="8"/>
                  </a:lnTo>
                  <a:lnTo>
                    <a:pt x="349" y="15"/>
                  </a:lnTo>
                  <a:lnTo>
                    <a:pt x="367" y="24"/>
                  </a:lnTo>
                  <a:lnTo>
                    <a:pt x="391" y="36"/>
                  </a:lnTo>
                  <a:lnTo>
                    <a:pt x="418" y="46"/>
                  </a:lnTo>
                  <a:lnTo>
                    <a:pt x="439" y="56"/>
                  </a:lnTo>
                  <a:lnTo>
                    <a:pt x="455" y="70"/>
                  </a:lnTo>
                  <a:lnTo>
                    <a:pt x="465" y="87"/>
                  </a:lnTo>
                  <a:lnTo>
                    <a:pt x="473" y="106"/>
                  </a:lnTo>
                  <a:lnTo>
                    <a:pt x="477" y="130"/>
                  </a:lnTo>
                  <a:lnTo>
                    <a:pt x="480" y="156"/>
                  </a:lnTo>
                  <a:lnTo>
                    <a:pt x="480" y="187"/>
                  </a:lnTo>
                  <a:lnTo>
                    <a:pt x="481" y="223"/>
                  </a:lnTo>
                  <a:lnTo>
                    <a:pt x="0" y="223"/>
                  </a:lnTo>
                  <a:lnTo>
                    <a:pt x="0" y="187"/>
                  </a:lnTo>
                  <a:lnTo>
                    <a:pt x="0" y="156"/>
                  </a:lnTo>
                  <a:lnTo>
                    <a:pt x="3" y="130"/>
                  </a:lnTo>
                  <a:lnTo>
                    <a:pt x="7" y="106"/>
                  </a:lnTo>
                  <a:lnTo>
                    <a:pt x="15" y="87"/>
                  </a:lnTo>
                  <a:lnTo>
                    <a:pt x="25" y="70"/>
                  </a:lnTo>
                  <a:lnTo>
                    <a:pt x="41" y="56"/>
                  </a:lnTo>
                  <a:lnTo>
                    <a:pt x="62" y="46"/>
                  </a:lnTo>
                  <a:lnTo>
                    <a:pt x="89" y="36"/>
                  </a:lnTo>
                  <a:lnTo>
                    <a:pt x="113" y="24"/>
                  </a:lnTo>
                  <a:lnTo>
                    <a:pt x="131" y="15"/>
                  </a:lnTo>
                  <a:lnTo>
                    <a:pt x="144" y="8"/>
                  </a:lnTo>
                  <a:lnTo>
                    <a:pt x="154" y="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2" name="Freeform 26"/>
            <p:cNvSpPr>
              <a:spLocks/>
            </p:cNvSpPr>
            <p:nvPr/>
          </p:nvSpPr>
          <p:spPr bwMode="auto">
            <a:xfrm>
              <a:off x="8575675" y="1916113"/>
              <a:ext cx="403225" cy="533400"/>
            </a:xfrm>
            <a:custGeom>
              <a:avLst/>
              <a:gdLst>
                <a:gd name="T0" fmla="*/ 154 w 254"/>
                <a:gd name="T1" fmla="*/ 3 h 336"/>
                <a:gd name="T2" fmla="*/ 180 w 254"/>
                <a:gd name="T3" fmla="*/ 13 h 336"/>
                <a:gd name="T4" fmla="*/ 203 w 254"/>
                <a:gd name="T5" fmla="*/ 31 h 336"/>
                <a:gd name="T6" fmla="*/ 210 w 254"/>
                <a:gd name="T7" fmla="*/ 41 h 336"/>
                <a:gd name="T8" fmla="*/ 214 w 254"/>
                <a:gd name="T9" fmla="*/ 42 h 336"/>
                <a:gd name="T10" fmla="*/ 226 w 254"/>
                <a:gd name="T11" fmla="*/ 48 h 336"/>
                <a:gd name="T12" fmla="*/ 238 w 254"/>
                <a:gd name="T13" fmla="*/ 65 h 336"/>
                <a:gd name="T14" fmla="*/ 246 w 254"/>
                <a:gd name="T15" fmla="*/ 96 h 336"/>
                <a:gd name="T16" fmla="*/ 243 w 254"/>
                <a:gd name="T17" fmla="*/ 145 h 336"/>
                <a:gd name="T18" fmla="*/ 238 w 254"/>
                <a:gd name="T19" fmla="*/ 161 h 336"/>
                <a:gd name="T20" fmla="*/ 248 w 254"/>
                <a:gd name="T21" fmla="*/ 162 h 336"/>
                <a:gd name="T22" fmla="*/ 254 w 254"/>
                <a:gd name="T23" fmla="*/ 175 h 336"/>
                <a:gd name="T24" fmla="*/ 248 w 254"/>
                <a:gd name="T25" fmla="*/ 204 h 336"/>
                <a:gd name="T26" fmla="*/ 237 w 254"/>
                <a:gd name="T27" fmla="*/ 233 h 336"/>
                <a:gd name="T28" fmla="*/ 227 w 254"/>
                <a:gd name="T29" fmla="*/ 241 h 336"/>
                <a:gd name="T30" fmla="*/ 212 w 254"/>
                <a:gd name="T31" fmla="*/ 283 h 336"/>
                <a:gd name="T32" fmla="*/ 176 w 254"/>
                <a:gd name="T33" fmla="*/ 319 h 336"/>
                <a:gd name="T34" fmla="*/ 136 w 254"/>
                <a:gd name="T35" fmla="*/ 336 h 336"/>
                <a:gd name="T36" fmla="*/ 99 w 254"/>
                <a:gd name="T37" fmla="*/ 332 h 336"/>
                <a:gd name="T38" fmla="*/ 62 w 254"/>
                <a:gd name="T39" fmla="*/ 309 h 336"/>
                <a:gd name="T40" fmla="*/ 38 w 254"/>
                <a:gd name="T41" fmla="*/ 276 h 336"/>
                <a:gd name="T42" fmla="*/ 26 w 254"/>
                <a:gd name="T43" fmla="*/ 241 h 336"/>
                <a:gd name="T44" fmla="*/ 15 w 254"/>
                <a:gd name="T45" fmla="*/ 233 h 336"/>
                <a:gd name="T46" fmla="*/ 5 w 254"/>
                <a:gd name="T47" fmla="*/ 204 h 336"/>
                <a:gd name="T48" fmla="*/ 0 w 254"/>
                <a:gd name="T49" fmla="*/ 175 h 336"/>
                <a:gd name="T50" fmla="*/ 5 w 254"/>
                <a:gd name="T51" fmla="*/ 162 h 336"/>
                <a:gd name="T52" fmla="*/ 15 w 254"/>
                <a:gd name="T53" fmla="*/ 161 h 336"/>
                <a:gd name="T54" fmla="*/ 10 w 254"/>
                <a:gd name="T55" fmla="*/ 145 h 336"/>
                <a:gd name="T56" fmla="*/ 10 w 254"/>
                <a:gd name="T57" fmla="*/ 94 h 336"/>
                <a:gd name="T58" fmla="*/ 27 w 254"/>
                <a:gd name="T59" fmla="*/ 56 h 336"/>
                <a:gd name="T60" fmla="*/ 53 w 254"/>
                <a:gd name="T61" fmla="*/ 30 h 336"/>
                <a:gd name="T62" fmla="*/ 81 w 254"/>
                <a:gd name="T63" fmla="*/ 12 h 336"/>
                <a:gd name="T64" fmla="*/ 106 w 254"/>
                <a:gd name="T65" fmla="*/ 3 h 336"/>
                <a:gd name="T66" fmla="*/ 137 w 254"/>
                <a:gd name="T6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4" h="336">
                  <a:moveTo>
                    <a:pt x="137" y="0"/>
                  </a:moveTo>
                  <a:lnTo>
                    <a:pt x="154" y="3"/>
                  </a:lnTo>
                  <a:lnTo>
                    <a:pt x="169" y="8"/>
                  </a:lnTo>
                  <a:lnTo>
                    <a:pt x="180" y="13"/>
                  </a:lnTo>
                  <a:lnTo>
                    <a:pt x="193" y="22"/>
                  </a:lnTo>
                  <a:lnTo>
                    <a:pt x="203" y="31"/>
                  </a:lnTo>
                  <a:lnTo>
                    <a:pt x="208" y="38"/>
                  </a:lnTo>
                  <a:lnTo>
                    <a:pt x="210" y="41"/>
                  </a:lnTo>
                  <a:lnTo>
                    <a:pt x="212" y="41"/>
                  </a:lnTo>
                  <a:lnTo>
                    <a:pt x="214" y="42"/>
                  </a:lnTo>
                  <a:lnTo>
                    <a:pt x="220" y="44"/>
                  </a:lnTo>
                  <a:lnTo>
                    <a:pt x="226" y="48"/>
                  </a:lnTo>
                  <a:lnTo>
                    <a:pt x="233" y="55"/>
                  </a:lnTo>
                  <a:lnTo>
                    <a:pt x="238" y="65"/>
                  </a:lnTo>
                  <a:lnTo>
                    <a:pt x="243" y="79"/>
                  </a:lnTo>
                  <a:lnTo>
                    <a:pt x="246" y="96"/>
                  </a:lnTo>
                  <a:lnTo>
                    <a:pt x="246" y="118"/>
                  </a:lnTo>
                  <a:lnTo>
                    <a:pt x="243" y="145"/>
                  </a:lnTo>
                  <a:lnTo>
                    <a:pt x="241" y="152"/>
                  </a:lnTo>
                  <a:lnTo>
                    <a:pt x="238" y="161"/>
                  </a:lnTo>
                  <a:lnTo>
                    <a:pt x="243" y="161"/>
                  </a:lnTo>
                  <a:lnTo>
                    <a:pt x="248" y="162"/>
                  </a:lnTo>
                  <a:lnTo>
                    <a:pt x="251" y="168"/>
                  </a:lnTo>
                  <a:lnTo>
                    <a:pt x="254" y="175"/>
                  </a:lnTo>
                  <a:lnTo>
                    <a:pt x="252" y="187"/>
                  </a:lnTo>
                  <a:lnTo>
                    <a:pt x="248" y="204"/>
                  </a:lnTo>
                  <a:lnTo>
                    <a:pt x="243" y="221"/>
                  </a:lnTo>
                  <a:lnTo>
                    <a:pt x="237" y="233"/>
                  </a:lnTo>
                  <a:lnTo>
                    <a:pt x="233" y="238"/>
                  </a:lnTo>
                  <a:lnTo>
                    <a:pt x="227" y="241"/>
                  </a:lnTo>
                  <a:lnTo>
                    <a:pt x="222" y="262"/>
                  </a:lnTo>
                  <a:lnTo>
                    <a:pt x="212" y="283"/>
                  </a:lnTo>
                  <a:lnTo>
                    <a:pt x="196" y="302"/>
                  </a:lnTo>
                  <a:lnTo>
                    <a:pt x="176" y="319"/>
                  </a:lnTo>
                  <a:lnTo>
                    <a:pt x="154" y="332"/>
                  </a:lnTo>
                  <a:lnTo>
                    <a:pt x="136" y="336"/>
                  </a:lnTo>
                  <a:lnTo>
                    <a:pt x="117" y="336"/>
                  </a:lnTo>
                  <a:lnTo>
                    <a:pt x="99" y="332"/>
                  </a:lnTo>
                  <a:lnTo>
                    <a:pt x="79" y="322"/>
                  </a:lnTo>
                  <a:lnTo>
                    <a:pt x="62" y="309"/>
                  </a:lnTo>
                  <a:lnTo>
                    <a:pt x="48" y="293"/>
                  </a:lnTo>
                  <a:lnTo>
                    <a:pt x="38" y="276"/>
                  </a:lnTo>
                  <a:lnTo>
                    <a:pt x="30" y="258"/>
                  </a:lnTo>
                  <a:lnTo>
                    <a:pt x="26" y="241"/>
                  </a:lnTo>
                  <a:lnTo>
                    <a:pt x="21" y="238"/>
                  </a:lnTo>
                  <a:lnTo>
                    <a:pt x="15" y="233"/>
                  </a:lnTo>
                  <a:lnTo>
                    <a:pt x="10" y="221"/>
                  </a:lnTo>
                  <a:lnTo>
                    <a:pt x="5" y="204"/>
                  </a:lnTo>
                  <a:lnTo>
                    <a:pt x="1" y="187"/>
                  </a:lnTo>
                  <a:lnTo>
                    <a:pt x="0" y="175"/>
                  </a:lnTo>
                  <a:lnTo>
                    <a:pt x="2" y="168"/>
                  </a:lnTo>
                  <a:lnTo>
                    <a:pt x="5" y="162"/>
                  </a:lnTo>
                  <a:lnTo>
                    <a:pt x="10" y="161"/>
                  </a:lnTo>
                  <a:lnTo>
                    <a:pt x="15" y="161"/>
                  </a:lnTo>
                  <a:lnTo>
                    <a:pt x="13" y="153"/>
                  </a:lnTo>
                  <a:lnTo>
                    <a:pt x="10" y="145"/>
                  </a:lnTo>
                  <a:lnTo>
                    <a:pt x="7" y="119"/>
                  </a:lnTo>
                  <a:lnTo>
                    <a:pt x="10" y="94"/>
                  </a:lnTo>
                  <a:lnTo>
                    <a:pt x="17" y="73"/>
                  </a:lnTo>
                  <a:lnTo>
                    <a:pt x="27" y="56"/>
                  </a:lnTo>
                  <a:lnTo>
                    <a:pt x="40" y="42"/>
                  </a:lnTo>
                  <a:lnTo>
                    <a:pt x="53" y="30"/>
                  </a:lnTo>
                  <a:lnTo>
                    <a:pt x="68" y="20"/>
                  </a:lnTo>
                  <a:lnTo>
                    <a:pt x="81" y="12"/>
                  </a:lnTo>
                  <a:lnTo>
                    <a:pt x="94" y="5"/>
                  </a:lnTo>
                  <a:lnTo>
                    <a:pt x="106" y="3"/>
                  </a:lnTo>
                  <a:lnTo>
                    <a:pt x="119" y="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3" name="Freeform 27"/>
            <p:cNvSpPr>
              <a:spLocks/>
            </p:cNvSpPr>
            <p:nvPr/>
          </p:nvSpPr>
          <p:spPr bwMode="auto">
            <a:xfrm>
              <a:off x="6378575" y="2441575"/>
              <a:ext cx="762000" cy="354013"/>
            </a:xfrm>
            <a:custGeom>
              <a:avLst/>
              <a:gdLst>
                <a:gd name="T0" fmla="*/ 156 w 480"/>
                <a:gd name="T1" fmla="*/ 0 h 223"/>
                <a:gd name="T2" fmla="*/ 201 w 480"/>
                <a:gd name="T3" fmla="*/ 144 h 223"/>
                <a:gd name="T4" fmla="*/ 208 w 480"/>
                <a:gd name="T5" fmla="*/ 163 h 223"/>
                <a:gd name="T6" fmla="*/ 228 w 480"/>
                <a:gd name="T7" fmla="*/ 106 h 223"/>
                <a:gd name="T8" fmla="*/ 217 w 480"/>
                <a:gd name="T9" fmla="*/ 88 h 223"/>
                <a:gd name="T10" fmla="*/ 211 w 480"/>
                <a:gd name="T11" fmla="*/ 73 h 223"/>
                <a:gd name="T12" fmla="*/ 208 w 480"/>
                <a:gd name="T13" fmla="*/ 63 h 223"/>
                <a:gd name="T14" fmla="*/ 209 w 480"/>
                <a:gd name="T15" fmla="*/ 54 h 223"/>
                <a:gd name="T16" fmla="*/ 213 w 480"/>
                <a:gd name="T17" fmla="*/ 47 h 223"/>
                <a:gd name="T18" fmla="*/ 218 w 480"/>
                <a:gd name="T19" fmla="*/ 43 h 223"/>
                <a:gd name="T20" fmla="*/ 225 w 480"/>
                <a:gd name="T21" fmla="*/ 39 h 223"/>
                <a:gd name="T22" fmla="*/ 231 w 480"/>
                <a:gd name="T23" fmla="*/ 38 h 223"/>
                <a:gd name="T24" fmla="*/ 237 w 480"/>
                <a:gd name="T25" fmla="*/ 38 h 223"/>
                <a:gd name="T26" fmla="*/ 241 w 480"/>
                <a:gd name="T27" fmla="*/ 38 h 223"/>
                <a:gd name="T28" fmla="*/ 243 w 480"/>
                <a:gd name="T29" fmla="*/ 38 h 223"/>
                <a:gd name="T30" fmla="*/ 250 w 480"/>
                <a:gd name="T31" fmla="*/ 38 h 223"/>
                <a:gd name="T32" fmla="*/ 255 w 480"/>
                <a:gd name="T33" fmla="*/ 39 h 223"/>
                <a:gd name="T34" fmla="*/ 262 w 480"/>
                <a:gd name="T35" fmla="*/ 43 h 223"/>
                <a:gd name="T36" fmla="*/ 267 w 480"/>
                <a:gd name="T37" fmla="*/ 47 h 223"/>
                <a:gd name="T38" fmla="*/ 271 w 480"/>
                <a:gd name="T39" fmla="*/ 54 h 223"/>
                <a:gd name="T40" fmla="*/ 272 w 480"/>
                <a:gd name="T41" fmla="*/ 63 h 223"/>
                <a:gd name="T42" fmla="*/ 269 w 480"/>
                <a:gd name="T43" fmla="*/ 73 h 223"/>
                <a:gd name="T44" fmla="*/ 263 w 480"/>
                <a:gd name="T45" fmla="*/ 88 h 223"/>
                <a:gd name="T46" fmla="*/ 252 w 480"/>
                <a:gd name="T47" fmla="*/ 106 h 223"/>
                <a:gd name="T48" fmla="*/ 273 w 480"/>
                <a:gd name="T49" fmla="*/ 163 h 223"/>
                <a:gd name="T50" fmla="*/ 279 w 480"/>
                <a:gd name="T51" fmla="*/ 144 h 223"/>
                <a:gd name="T52" fmla="*/ 324 w 480"/>
                <a:gd name="T53" fmla="*/ 0 h 223"/>
                <a:gd name="T54" fmla="*/ 327 w 480"/>
                <a:gd name="T55" fmla="*/ 3 h 223"/>
                <a:gd name="T56" fmla="*/ 335 w 480"/>
                <a:gd name="T57" fmla="*/ 8 h 223"/>
                <a:gd name="T58" fmla="*/ 349 w 480"/>
                <a:gd name="T59" fmla="*/ 15 h 223"/>
                <a:gd name="T60" fmla="*/ 368 w 480"/>
                <a:gd name="T61" fmla="*/ 24 h 223"/>
                <a:gd name="T62" fmla="*/ 391 w 480"/>
                <a:gd name="T63" fmla="*/ 36 h 223"/>
                <a:gd name="T64" fmla="*/ 419 w 480"/>
                <a:gd name="T65" fmla="*/ 46 h 223"/>
                <a:gd name="T66" fmla="*/ 440 w 480"/>
                <a:gd name="T67" fmla="*/ 56 h 223"/>
                <a:gd name="T68" fmla="*/ 455 w 480"/>
                <a:gd name="T69" fmla="*/ 70 h 223"/>
                <a:gd name="T70" fmla="*/ 466 w 480"/>
                <a:gd name="T71" fmla="*/ 87 h 223"/>
                <a:gd name="T72" fmla="*/ 472 w 480"/>
                <a:gd name="T73" fmla="*/ 106 h 223"/>
                <a:gd name="T74" fmla="*/ 478 w 480"/>
                <a:gd name="T75" fmla="*/ 130 h 223"/>
                <a:gd name="T76" fmla="*/ 479 w 480"/>
                <a:gd name="T77" fmla="*/ 156 h 223"/>
                <a:gd name="T78" fmla="*/ 480 w 480"/>
                <a:gd name="T79" fmla="*/ 187 h 223"/>
                <a:gd name="T80" fmla="*/ 480 w 480"/>
                <a:gd name="T81" fmla="*/ 223 h 223"/>
                <a:gd name="T82" fmla="*/ 0 w 480"/>
                <a:gd name="T83" fmla="*/ 223 h 223"/>
                <a:gd name="T84" fmla="*/ 1 w 480"/>
                <a:gd name="T85" fmla="*/ 187 h 223"/>
                <a:gd name="T86" fmla="*/ 1 w 480"/>
                <a:gd name="T87" fmla="*/ 156 h 223"/>
                <a:gd name="T88" fmla="*/ 4 w 480"/>
                <a:gd name="T89" fmla="*/ 130 h 223"/>
                <a:gd name="T90" fmla="*/ 8 w 480"/>
                <a:gd name="T91" fmla="*/ 106 h 223"/>
                <a:gd name="T92" fmla="*/ 14 w 480"/>
                <a:gd name="T93" fmla="*/ 87 h 223"/>
                <a:gd name="T94" fmla="*/ 26 w 480"/>
                <a:gd name="T95" fmla="*/ 70 h 223"/>
                <a:gd name="T96" fmla="*/ 40 w 480"/>
                <a:gd name="T97" fmla="*/ 56 h 223"/>
                <a:gd name="T98" fmla="*/ 63 w 480"/>
                <a:gd name="T99" fmla="*/ 46 h 223"/>
                <a:gd name="T100" fmla="*/ 90 w 480"/>
                <a:gd name="T101" fmla="*/ 36 h 223"/>
                <a:gd name="T102" fmla="*/ 112 w 480"/>
                <a:gd name="T103" fmla="*/ 24 h 223"/>
                <a:gd name="T104" fmla="*/ 131 w 480"/>
                <a:gd name="T105" fmla="*/ 15 h 223"/>
                <a:gd name="T106" fmla="*/ 145 w 480"/>
                <a:gd name="T107" fmla="*/ 8 h 223"/>
                <a:gd name="T108" fmla="*/ 153 w 480"/>
                <a:gd name="T109" fmla="*/ 3 h 223"/>
                <a:gd name="T110" fmla="*/ 156 w 480"/>
                <a:gd name="T11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0" h="223">
                  <a:moveTo>
                    <a:pt x="156" y="0"/>
                  </a:moveTo>
                  <a:lnTo>
                    <a:pt x="201" y="144"/>
                  </a:lnTo>
                  <a:lnTo>
                    <a:pt x="208" y="163"/>
                  </a:lnTo>
                  <a:lnTo>
                    <a:pt x="228" y="106"/>
                  </a:lnTo>
                  <a:lnTo>
                    <a:pt x="217" y="88"/>
                  </a:lnTo>
                  <a:lnTo>
                    <a:pt x="211" y="73"/>
                  </a:lnTo>
                  <a:lnTo>
                    <a:pt x="208" y="63"/>
                  </a:lnTo>
                  <a:lnTo>
                    <a:pt x="209" y="54"/>
                  </a:lnTo>
                  <a:lnTo>
                    <a:pt x="213" y="47"/>
                  </a:lnTo>
                  <a:lnTo>
                    <a:pt x="218" y="43"/>
                  </a:lnTo>
                  <a:lnTo>
                    <a:pt x="225" y="39"/>
                  </a:lnTo>
                  <a:lnTo>
                    <a:pt x="231" y="38"/>
                  </a:lnTo>
                  <a:lnTo>
                    <a:pt x="237" y="38"/>
                  </a:lnTo>
                  <a:lnTo>
                    <a:pt x="241" y="38"/>
                  </a:lnTo>
                  <a:lnTo>
                    <a:pt x="243" y="38"/>
                  </a:lnTo>
                  <a:lnTo>
                    <a:pt x="250" y="38"/>
                  </a:lnTo>
                  <a:lnTo>
                    <a:pt x="255" y="39"/>
                  </a:lnTo>
                  <a:lnTo>
                    <a:pt x="262" y="43"/>
                  </a:lnTo>
                  <a:lnTo>
                    <a:pt x="267" y="47"/>
                  </a:lnTo>
                  <a:lnTo>
                    <a:pt x="271" y="54"/>
                  </a:lnTo>
                  <a:lnTo>
                    <a:pt x="272" y="63"/>
                  </a:lnTo>
                  <a:lnTo>
                    <a:pt x="269" y="73"/>
                  </a:lnTo>
                  <a:lnTo>
                    <a:pt x="263" y="88"/>
                  </a:lnTo>
                  <a:lnTo>
                    <a:pt x="252" y="106"/>
                  </a:lnTo>
                  <a:lnTo>
                    <a:pt x="273" y="163"/>
                  </a:lnTo>
                  <a:lnTo>
                    <a:pt x="279" y="144"/>
                  </a:lnTo>
                  <a:lnTo>
                    <a:pt x="324" y="0"/>
                  </a:lnTo>
                  <a:lnTo>
                    <a:pt x="327" y="3"/>
                  </a:lnTo>
                  <a:lnTo>
                    <a:pt x="335" y="8"/>
                  </a:lnTo>
                  <a:lnTo>
                    <a:pt x="349" y="15"/>
                  </a:lnTo>
                  <a:lnTo>
                    <a:pt x="368" y="24"/>
                  </a:lnTo>
                  <a:lnTo>
                    <a:pt x="391" y="36"/>
                  </a:lnTo>
                  <a:lnTo>
                    <a:pt x="419" y="46"/>
                  </a:lnTo>
                  <a:lnTo>
                    <a:pt x="440" y="56"/>
                  </a:lnTo>
                  <a:lnTo>
                    <a:pt x="455" y="70"/>
                  </a:lnTo>
                  <a:lnTo>
                    <a:pt x="466" y="87"/>
                  </a:lnTo>
                  <a:lnTo>
                    <a:pt x="472" y="106"/>
                  </a:lnTo>
                  <a:lnTo>
                    <a:pt x="478" y="130"/>
                  </a:lnTo>
                  <a:lnTo>
                    <a:pt x="479" y="156"/>
                  </a:lnTo>
                  <a:lnTo>
                    <a:pt x="480" y="187"/>
                  </a:lnTo>
                  <a:lnTo>
                    <a:pt x="480" y="223"/>
                  </a:lnTo>
                  <a:lnTo>
                    <a:pt x="0" y="223"/>
                  </a:lnTo>
                  <a:lnTo>
                    <a:pt x="1" y="187"/>
                  </a:lnTo>
                  <a:lnTo>
                    <a:pt x="1" y="156"/>
                  </a:lnTo>
                  <a:lnTo>
                    <a:pt x="4" y="130"/>
                  </a:lnTo>
                  <a:lnTo>
                    <a:pt x="8" y="106"/>
                  </a:lnTo>
                  <a:lnTo>
                    <a:pt x="14" y="87"/>
                  </a:lnTo>
                  <a:lnTo>
                    <a:pt x="26" y="70"/>
                  </a:lnTo>
                  <a:lnTo>
                    <a:pt x="40" y="56"/>
                  </a:lnTo>
                  <a:lnTo>
                    <a:pt x="63" y="46"/>
                  </a:lnTo>
                  <a:lnTo>
                    <a:pt x="90" y="36"/>
                  </a:lnTo>
                  <a:lnTo>
                    <a:pt x="112" y="24"/>
                  </a:lnTo>
                  <a:lnTo>
                    <a:pt x="131" y="15"/>
                  </a:lnTo>
                  <a:lnTo>
                    <a:pt x="145" y="8"/>
                  </a:lnTo>
                  <a:lnTo>
                    <a:pt x="153" y="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4" name="Freeform 28"/>
            <p:cNvSpPr>
              <a:spLocks/>
            </p:cNvSpPr>
            <p:nvPr/>
          </p:nvSpPr>
          <p:spPr bwMode="auto">
            <a:xfrm>
              <a:off x="7381875" y="538163"/>
              <a:ext cx="760413" cy="354013"/>
            </a:xfrm>
            <a:custGeom>
              <a:avLst/>
              <a:gdLst>
                <a:gd name="T0" fmla="*/ 156 w 479"/>
                <a:gd name="T1" fmla="*/ 0 h 223"/>
                <a:gd name="T2" fmla="*/ 200 w 479"/>
                <a:gd name="T3" fmla="*/ 144 h 223"/>
                <a:gd name="T4" fmla="*/ 207 w 479"/>
                <a:gd name="T5" fmla="*/ 164 h 223"/>
                <a:gd name="T6" fmla="*/ 228 w 479"/>
                <a:gd name="T7" fmla="*/ 106 h 223"/>
                <a:gd name="T8" fmla="*/ 216 w 479"/>
                <a:gd name="T9" fmla="*/ 88 h 223"/>
                <a:gd name="T10" fmla="*/ 210 w 479"/>
                <a:gd name="T11" fmla="*/ 73 h 223"/>
                <a:gd name="T12" fmla="*/ 208 w 479"/>
                <a:gd name="T13" fmla="*/ 63 h 223"/>
                <a:gd name="T14" fmla="*/ 210 w 479"/>
                <a:gd name="T15" fmla="*/ 54 h 223"/>
                <a:gd name="T16" fmla="*/ 212 w 479"/>
                <a:gd name="T17" fmla="*/ 47 h 223"/>
                <a:gd name="T18" fmla="*/ 219 w 479"/>
                <a:gd name="T19" fmla="*/ 43 h 223"/>
                <a:gd name="T20" fmla="*/ 224 w 479"/>
                <a:gd name="T21" fmla="*/ 41 h 223"/>
                <a:gd name="T22" fmla="*/ 231 w 479"/>
                <a:gd name="T23" fmla="*/ 38 h 223"/>
                <a:gd name="T24" fmla="*/ 236 w 479"/>
                <a:gd name="T25" fmla="*/ 38 h 223"/>
                <a:gd name="T26" fmla="*/ 240 w 479"/>
                <a:gd name="T27" fmla="*/ 38 h 223"/>
                <a:gd name="T28" fmla="*/ 244 w 479"/>
                <a:gd name="T29" fmla="*/ 38 h 223"/>
                <a:gd name="T30" fmla="*/ 249 w 479"/>
                <a:gd name="T31" fmla="*/ 38 h 223"/>
                <a:gd name="T32" fmla="*/ 255 w 479"/>
                <a:gd name="T33" fmla="*/ 41 h 223"/>
                <a:gd name="T34" fmla="*/ 261 w 479"/>
                <a:gd name="T35" fmla="*/ 43 h 223"/>
                <a:gd name="T36" fmla="*/ 266 w 479"/>
                <a:gd name="T37" fmla="*/ 47 h 223"/>
                <a:gd name="T38" fmla="*/ 270 w 479"/>
                <a:gd name="T39" fmla="*/ 54 h 223"/>
                <a:gd name="T40" fmla="*/ 271 w 479"/>
                <a:gd name="T41" fmla="*/ 63 h 223"/>
                <a:gd name="T42" fmla="*/ 270 w 479"/>
                <a:gd name="T43" fmla="*/ 73 h 223"/>
                <a:gd name="T44" fmla="*/ 263 w 479"/>
                <a:gd name="T45" fmla="*/ 88 h 223"/>
                <a:gd name="T46" fmla="*/ 251 w 479"/>
                <a:gd name="T47" fmla="*/ 106 h 223"/>
                <a:gd name="T48" fmla="*/ 272 w 479"/>
                <a:gd name="T49" fmla="*/ 164 h 223"/>
                <a:gd name="T50" fmla="*/ 279 w 479"/>
                <a:gd name="T51" fmla="*/ 144 h 223"/>
                <a:gd name="T52" fmla="*/ 323 w 479"/>
                <a:gd name="T53" fmla="*/ 0 h 223"/>
                <a:gd name="T54" fmla="*/ 326 w 479"/>
                <a:gd name="T55" fmla="*/ 3 h 223"/>
                <a:gd name="T56" fmla="*/ 335 w 479"/>
                <a:gd name="T57" fmla="*/ 8 h 223"/>
                <a:gd name="T58" fmla="*/ 348 w 479"/>
                <a:gd name="T59" fmla="*/ 14 h 223"/>
                <a:gd name="T60" fmla="*/ 367 w 479"/>
                <a:gd name="T61" fmla="*/ 25 h 223"/>
                <a:gd name="T62" fmla="*/ 390 w 479"/>
                <a:gd name="T63" fmla="*/ 35 h 223"/>
                <a:gd name="T64" fmla="*/ 418 w 479"/>
                <a:gd name="T65" fmla="*/ 46 h 223"/>
                <a:gd name="T66" fmla="*/ 439 w 479"/>
                <a:gd name="T67" fmla="*/ 56 h 223"/>
                <a:gd name="T68" fmla="*/ 454 w 479"/>
                <a:gd name="T69" fmla="*/ 69 h 223"/>
                <a:gd name="T70" fmla="*/ 465 w 479"/>
                <a:gd name="T71" fmla="*/ 86 h 223"/>
                <a:gd name="T72" fmla="*/ 473 w 479"/>
                <a:gd name="T73" fmla="*/ 106 h 223"/>
                <a:gd name="T74" fmla="*/ 477 w 479"/>
                <a:gd name="T75" fmla="*/ 130 h 223"/>
                <a:gd name="T76" fmla="*/ 478 w 479"/>
                <a:gd name="T77" fmla="*/ 156 h 223"/>
                <a:gd name="T78" fmla="*/ 479 w 479"/>
                <a:gd name="T79" fmla="*/ 187 h 223"/>
                <a:gd name="T80" fmla="*/ 479 w 479"/>
                <a:gd name="T81" fmla="*/ 223 h 223"/>
                <a:gd name="T82" fmla="*/ 0 w 479"/>
                <a:gd name="T83" fmla="*/ 223 h 223"/>
                <a:gd name="T84" fmla="*/ 0 w 479"/>
                <a:gd name="T85" fmla="*/ 187 h 223"/>
                <a:gd name="T86" fmla="*/ 1 w 479"/>
                <a:gd name="T87" fmla="*/ 156 h 223"/>
                <a:gd name="T88" fmla="*/ 3 w 479"/>
                <a:gd name="T89" fmla="*/ 130 h 223"/>
                <a:gd name="T90" fmla="*/ 7 w 479"/>
                <a:gd name="T91" fmla="*/ 106 h 223"/>
                <a:gd name="T92" fmla="*/ 15 w 479"/>
                <a:gd name="T93" fmla="*/ 86 h 223"/>
                <a:gd name="T94" fmla="*/ 25 w 479"/>
                <a:gd name="T95" fmla="*/ 69 h 223"/>
                <a:gd name="T96" fmla="*/ 41 w 479"/>
                <a:gd name="T97" fmla="*/ 56 h 223"/>
                <a:gd name="T98" fmla="*/ 62 w 479"/>
                <a:gd name="T99" fmla="*/ 46 h 223"/>
                <a:gd name="T100" fmla="*/ 89 w 479"/>
                <a:gd name="T101" fmla="*/ 35 h 223"/>
                <a:gd name="T102" fmla="*/ 113 w 479"/>
                <a:gd name="T103" fmla="*/ 25 h 223"/>
                <a:gd name="T104" fmla="*/ 131 w 479"/>
                <a:gd name="T105" fmla="*/ 14 h 223"/>
                <a:gd name="T106" fmla="*/ 144 w 479"/>
                <a:gd name="T107" fmla="*/ 8 h 223"/>
                <a:gd name="T108" fmla="*/ 153 w 479"/>
                <a:gd name="T109" fmla="*/ 3 h 223"/>
                <a:gd name="T110" fmla="*/ 156 w 479"/>
                <a:gd name="T11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79" h="223">
                  <a:moveTo>
                    <a:pt x="156" y="0"/>
                  </a:moveTo>
                  <a:lnTo>
                    <a:pt x="200" y="144"/>
                  </a:lnTo>
                  <a:lnTo>
                    <a:pt x="207" y="164"/>
                  </a:lnTo>
                  <a:lnTo>
                    <a:pt x="228" y="106"/>
                  </a:lnTo>
                  <a:lnTo>
                    <a:pt x="216" y="88"/>
                  </a:lnTo>
                  <a:lnTo>
                    <a:pt x="210" y="73"/>
                  </a:lnTo>
                  <a:lnTo>
                    <a:pt x="208" y="63"/>
                  </a:lnTo>
                  <a:lnTo>
                    <a:pt x="210" y="54"/>
                  </a:lnTo>
                  <a:lnTo>
                    <a:pt x="212" y="47"/>
                  </a:lnTo>
                  <a:lnTo>
                    <a:pt x="219" y="43"/>
                  </a:lnTo>
                  <a:lnTo>
                    <a:pt x="224" y="41"/>
                  </a:lnTo>
                  <a:lnTo>
                    <a:pt x="231" y="38"/>
                  </a:lnTo>
                  <a:lnTo>
                    <a:pt x="236" y="38"/>
                  </a:lnTo>
                  <a:lnTo>
                    <a:pt x="240" y="38"/>
                  </a:lnTo>
                  <a:lnTo>
                    <a:pt x="244" y="38"/>
                  </a:lnTo>
                  <a:lnTo>
                    <a:pt x="249" y="38"/>
                  </a:lnTo>
                  <a:lnTo>
                    <a:pt x="255" y="41"/>
                  </a:lnTo>
                  <a:lnTo>
                    <a:pt x="261" y="43"/>
                  </a:lnTo>
                  <a:lnTo>
                    <a:pt x="266" y="47"/>
                  </a:lnTo>
                  <a:lnTo>
                    <a:pt x="270" y="54"/>
                  </a:lnTo>
                  <a:lnTo>
                    <a:pt x="271" y="63"/>
                  </a:lnTo>
                  <a:lnTo>
                    <a:pt x="270" y="73"/>
                  </a:lnTo>
                  <a:lnTo>
                    <a:pt x="263" y="88"/>
                  </a:lnTo>
                  <a:lnTo>
                    <a:pt x="251" y="106"/>
                  </a:lnTo>
                  <a:lnTo>
                    <a:pt x="272" y="164"/>
                  </a:lnTo>
                  <a:lnTo>
                    <a:pt x="279" y="144"/>
                  </a:lnTo>
                  <a:lnTo>
                    <a:pt x="323" y="0"/>
                  </a:lnTo>
                  <a:lnTo>
                    <a:pt x="326" y="3"/>
                  </a:lnTo>
                  <a:lnTo>
                    <a:pt x="335" y="8"/>
                  </a:lnTo>
                  <a:lnTo>
                    <a:pt x="348" y="14"/>
                  </a:lnTo>
                  <a:lnTo>
                    <a:pt x="367" y="25"/>
                  </a:lnTo>
                  <a:lnTo>
                    <a:pt x="390" y="35"/>
                  </a:lnTo>
                  <a:lnTo>
                    <a:pt x="418" y="46"/>
                  </a:lnTo>
                  <a:lnTo>
                    <a:pt x="439" y="56"/>
                  </a:lnTo>
                  <a:lnTo>
                    <a:pt x="454" y="69"/>
                  </a:lnTo>
                  <a:lnTo>
                    <a:pt x="465" y="86"/>
                  </a:lnTo>
                  <a:lnTo>
                    <a:pt x="473" y="106"/>
                  </a:lnTo>
                  <a:lnTo>
                    <a:pt x="477" y="130"/>
                  </a:lnTo>
                  <a:lnTo>
                    <a:pt x="478" y="156"/>
                  </a:lnTo>
                  <a:lnTo>
                    <a:pt x="479" y="187"/>
                  </a:lnTo>
                  <a:lnTo>
                    <a:pt x="479" y="223"/>
                  </a:lnTo>
                  <a:lnTo>
                    <a:pt x="0" y="223"/>
                  </a:lnTo>
                  <a:lnTo>
                    <a:pt x="0" y="187"/>
                  </a:lnTo>
                  <a:lnTo>
                    <a:pt x="1" y="156"/>
                  </a:lnTo>
                  <a:lnTo>
                    <a:pt x="3" y="130"/>
                  </a:lnTo>
                  <a:lnTo>
                    <a:pt x="7" y="106"/>
                  </a:lnTo>
                  <a:lnTo>
                    <a:pt x="15" y="86"/>
                  </a:lnTo>
                  <a:lnTo>
                    <a:pt x="25" y="69"/>
                  </a:lnTo>
                  <a:lnTo>
                    <a:pt x="41" y="56"/>
                  </a:lnTo>
                  <a:lnTo>
                    <a:pt x="62" y="46"/>
                  </a:lnTo>
                  <a:lnTo>
                    <a:pt x="89" y="35"/>
                  </a:lnTo>
                  <a:lnTo>
                    <a:pt x="113" y="25"/>
                  </a:lnTo>
                  <a:lnTo>
                    <a:pt x="131" y="14"/>
                  </a:lnTo>
                  <a:lnTo>
                    <a:pt x="144" y="8"/>
                  </a:lnTo>
                  <a:lnTo>
                    <a:pt x="153" y="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5" name="Freeform 29"/>
            <p:cNvSpPr>
              <a:spLocks/>
            </p:cNvSpPr>
            <p:nvPr/>
          </p:nvSpPr>
          <p:spPr bwMode="auto">
            <a:xfrm>
              <a:off x="7561263" y="14288"/>
              <a:ext cx="400050" cy="531813"/>
            </a:xfrm>
            <a:custGeom>
              <a:avLst/>
              <a:gdLst>
                <a:gd name="T0" fmla="*/ 142 w 252"/>
                <a:gd name="T1" fmla="*/ 0 h 335"/>
                <a:gd name="T2" fmla="*/ 179 w 252"/>
                <a:gd name="T3" fmla="*/ 13 h 335"/>
                <a:gd name="T4" fmla="*/ 201 w 252"/>
                <a:gd name="T5" fmla="*/ 32 h 335"/>
                <a:gd name="T6" fmla="*/ 209 w 252"/>
                <a:gd name="T7" fmla="*/ 41 h 335"/>
                <a:gd name="T8" fmla="*/ 214 w 252"/>
                <a:gd name="T9" fmla="*/ 42 h 335"/>
                <a:gd name="T10" fmla="*/ 225 w 252"/>
                <a:gd name="T11" fmla="*/ 49 h 335"/>
                <a:gd name="T12" fmla="*/ 237 w 252"/>
                <a:gd name="T13" fmla="*/ 64 h 335"/>
                <a:gd name="T14" fmla="*/ 245 w 252"/>
                <a:gd name="T15" fmla="*/ 94 h 335"/>
                <a:gd name="T16" fmla="*/ 242 w 252"/>
                <a:gd name="T17" fmla="*/ 144 h 335"/>
                <a:gd name="T18" fmla="*/ 237 w 252"/>
                <a:gd name="T19" fmla="*/ 160 h 335"/>
                <a:gd name="T20" fmla="*/ 247 w 252"/>
                <a:gd name="T21" fmla="*/ 162 h 335"/>
                <a:gd name="T22" fmla="*/ 252 w 252"/>
                <a:gd name="T23" fmla="*/ 174 h 335"/>
                <a:gd name="T24" fmla="*/ 247 w 252"/>
                <a:gd name="T25" fmla="*/ 203 h 335"/>
                <a:gd name="T26" fmla="*/ 237 w 252"/>
                <a:gd name="T27" fmla="*/ 232 h 335"/>
                <a:gd name="T28" fmla="*/ 226 w 252"/>
                <a:gd name="T29" fmla="*/ 240 h 335"/>
                <a:gd name="T30" fmla="*/ 210 w 252"/>
                <a:gd name="T31" fmla="*/ 282 h 335"/>
                <a:gd name="T32" fmla="*/ 175 w 252"/>
                <a:gd name="T33" fmla="*/ 320 h 335"/>
                <a:gd name="T34" fmla="*/ 135 w 252"/>
                <a:gd name="T35" fmla="*/ 335 h 335"/>
                <a:gd name="T36" fmla="*/ 98 w 252"/>
                <a:gd name="T37" fmla="*/ 331 h 335"/>
                <a:gd name="T38" fmla="*/ 61 w 252"/>
                <a:gd name="T39" fmla="*/ 308 h 335"/>
                <a:gd name="T40" fmla="*/ 36 w 252"/>
                <a:gd name="T41" fmla="*/ 275 h 335"/>
                <a:gd name="T42" fmla="*/ 25 w 252"/>
                <a:gd name="T43" fmla="*/ 240 h 335"/>
                <a:gd name="T44" fmla="*/ 15 w 252"/>
                <a:gd name="T45" fmla="*/ 232 h 335"/>
                <a:gd name="T46" fmla="*/ 4 w 252"/>
                <a:gd name="T47" fmla="*/ 203 h 335"/>
                <a:gd name="T48" fmla="*/ 0 w 252"/>
                <a:gd name="T49" fmla="*/ 174 h 335"/>
                <a:gd name="T50" fmla="*/ 5 w 252"/>
                <a:gd name="T51" fmla="*/ 161 h 335"/>
                <a:gd name="T52" fmla="*/ 14 w 252"/>
                <a:gd name="T53" fmla="*/ 160 h 335"/>
                <a:gd name="T54" fmla="*/ 10 w 252"/>
                <a:gd name="T55" fmla="*/ 144 h 335"/>
                <a:gd name="T56" fmla="*/ 9 w 252"/>
                <a:gd name="T57" fmla="*/ 93 h 335"/>
                <a:gd name="T58" fmla="*/ 27 w 252"/>
                <a:gd name="T59" fmla="*/ 55 h 335"/>
                <a:gd name="T60" fmla="*/ 52 w 252"/>
                <a:gd name="T61" fmla="*/ 29 h 335"/>
                <a:gd name="T62" fmla="*/ 80 w 252"/>
                <a:gd name="T63" fmla="*/ 11 h 335"/>
                <a:gd name="T64" fmla="*/ 106 w 252"/>
                <a:gd name="T65" fmla="*/ 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2" h="335">
                  <a:moveTo>
                    <a:pt x="118" y="0"/>
                  </a:moveTo>
                  <a:lnTo>
                    <a:pt x="142" y="0"/>
                  </a:lnTo>
                  <a:lnTo>
                    <a:pt x="163" y="5"/>
                  </a:lnTo>
                  <a:lnTo>
                    <a:pt x="179" y="13"/>
                  </a:lnTo>
                  <a:lnTo>
                    <a:pt x="192" y="22"/>
                  </a:lnTo>
                  <a:lnTo>
                    <a:pt x="201" y="32"/>
                  </a:lnTo>
                  <a:lnTo>
                    <a:pt x="207" y="38"/>
                  </a:lnTo>
                  <a:lnTo>
                    <a:pt x="209" y="41"/>
                  </a:lnTo>
                  <a:lnTo>
                    <a:pt x="210" y="41"/>
                  </a:lnTo>
                  <a:lnTo>
                    <a:pt x="214" y="42"/>
                  </a:lnTo>
                  <a:lnTo>
                    <a:pt x="218" y="43"/>
                  </a:lnTo>
                  <a:lnTo>
                    <a:pt x="225" y="49"/>
                  </a:lnTo>
                  <a:lnTo>
                    <a:pt x="231" y="55"/>
                  </a:lnTo>
                  <a:lnTo>
                    <a:pt x="237" y="64"/>
                  </a:lnTo>
                  <a:lnTo>
                    <a:pt x="242" y="77"/>
                  </a:lnTo>
                  <a:lnTo>
                    <a:pt x="245" y="94"/>
                  </a:lnTo>
                  <a:lnTo>
                    <a:pt x="245" y="117"/>
                  </a:lnTo>
                  <a:lnTo>
                    <a:pt x="242" y="144"/>
                  </a:lnTo>
                  <a:lnTo>
                    <a:pt x="239" y="152"/>
                  </a:lnTo>
                  <a:lnTo>
                    <a:pt x="237" y="160"/>
                  </a:lnTo>
                  <a:lnTo>
                    <a:pt x="242" y="160"/>
                  </a:lnTo>
                  <a:lnTo>
                    <a:pt x="247" y="162"/>
                  </a:lnTo>
                  <a:lnTo>
                    <a:pt x="250" y="166"/>
                  </a:lnTo>
                  <a:lnTo>
                    <a:pt x="252" y="174"/>
                  </a:lnTo>
                  <a:lnTo>
                    <a:pt x="251" y="186"/>
                  </a:lnTo>
                  <a:lnTo>
                    <a:pt x="247" y="203"/>
                  </a:lnTo>
                  <a:lnTo>
                    <a:pt x="242" y="221"/>
                  </a:lnTo>
                  <a:lnTo>
                    <a:pt x="237" y="232"/>
                  </a:lnTo>
                  <a:lnTo>
                    <a:pt x="231" y="238"/>
                  </a:lnTo>
                  <a:lnTo>
                    <a:pt x="226" y="240"/>
                  </a:lnTo>
                  <a:lnTo>
                    <a:pt x="221" y="261"/>
                  </a:lnTo>
                  <a:lnTo>
                    <a:pt x="210" y="282"/>
                  </a:lnTo>
                  <a:lnTo>
                    <a:pt x="195" y="303"/>
                  </a:lnTo>
                  <a:lnTo>
                    <a:pt x="175" y="320"/>
                  </a:lnTo>
                  <a:lnTo>
                    <a:pt x="153" y="331"/>
                  </a:lnTo>
                  <a:lnTo>
                    <a:pt x="135" y="335"/>
                  </a:lnTo>
                  <a:lnTo>
                    <a:pt x="116" y="335"/>
                  </a:lnTo>
                  <a:lnTo>
                    <a:pt x="98" y="331"/>
                  </a:lnTo>
                  <a:lnTo>
                    <a:pt x="78" y="322"/>
                  </a:lnTo>
                  <a:lnTo>
                    <a:pt x="61" y="308"/>
                  </a:lnTo>
                  <a:lnTo>
                    <a:pt x="47" y="292"/>
                  </a:lnTo>
                  <a:lnTo>
                    <a:pt x="36" y="275"/>
                  </a:lnTo>
                  <a:lnTo>
                    <a:pt x="29" y="257"/>
                  </a:lnTo>
                  <a:lnTo>
                    <a:pt x="25" y="240"/>
                  </a:lnTo>
                  <a:lnTo>
                    <a:pt x="19" y="238"/>
                  </a:lnTo>
                  <a:lnTo>
                    <a:pt x="15" y="232"/>
                  </a:lnTo>
                  <a:lnTo>
                    <a:pt x="9" y="220"/>
                  </a:lnTo>
                  <a:lnTo>
                    <a:pt x="4" y="203"/>
                  </a:lnTo>
                  <a:lnTo>
                    <a:pt x="0" y="186"/>
                  </a:lnTo>
                  <a:lnTo>
                    <a:pt x="0" y="174"/>
                  </a:lnTo>
                  <a:lnTo>
                    <a:pt x="1" y="166"/>
                  </a:lnTo>
                  <a:lnTo>
                    <a:pt x="5" y="161"/>
                  </a:lnTo>
                  <a:lnTo>
                    <a:pt x="9" y="160"/>
                  </a:lnTo>
                  <a:lnTo>
                    <a:pt x="14" y="160"/>
                  </a:lnTo>
                  <a:lnTo>
                    <a:pt x="11" y="152"/>
                  </a:lnTo>
                  <a:lnTo>
                    <a:pt x="10" y="144"/>
                  </a:lnTo>
                  <a:lnTo>
                    <a:pt x="6" y="118"/>
                  </a:lnTo>
                  <a:lnTo>
                    <a:pt x="9" y="93"/>
                  </a:lnTo>
                  <a:lnTo>
                    <a:pt x="17" y="72"/>
                  </a:lnTo>
                  <a:lnTo>
                    <a:pt x="27" y="55"/>
                  </a:lnTo>
                  <a:lnTo>
                    <a:pt x="39" y="41"/>
                  </a:lnTo>
                  <a:lnTo>
                    <a:pt x="52" y="29"/>
                  </a:lnTo>
                  <a:lnTo>
                    <a:pt x="66" y="18"/>
                  </a:lnTo>
                  <a:lnTo>
                    <a:pt x="80" y="11"/>
                  </a:lnTo>
                  <a:lnTo>
                    <a:pt x="94" y="4"/>
                  </a:lnTo>
                  <a:lnTo>
                    <a:pt x="106" y="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6" name="Freeform 30"/>
            <p:cNvSpPr>
              <a:spLocks/>
            </p:cNvSpPr>
            <p:nvPr/>
          </p:nvSpPr>
          <p:spPr bwMode="auto">
            <a:xfrm>
              <a:off x="6556375" y="1917700"/>
              <a:ext cx="401638" cy="531813"/>
            </a:xfrm>
            <a:custGeom>
              <a:avLst/>
              <a:gdLst>
                <a:gd name="T0" fmla="*/ 144 w 253"/>
                <a:gd name="T1" fmla="*/ 0 h 335"/>
                <a:gd name="T2" fmla="*/ 181 w 253"/>
                <a:gd name="T3" fmla="*/ 13 h 335"/>
                <a:gd name="T4" fmla="*/ 203 w 253"/>
                <a:gd name="T5" fmla="*/ 32 h 335"/>
                <a:gd name="T6" fmla="*/ 210 w 253"/>
                <a:gd name="T7" fmla="*/ 41 h 335"/>
                <a:gd name="T8" fmla="*/ 215 w 253"/>
                <a:gd name="T9" fmla="*/ 42 h 335"/>
                <a:gd name="T10" fmla="*/ 227 w 253"/>
                <a:gd name="T11" fmla="*/ 49 h 335"/>
                <a:gd name="T12" fmla="*/ 239 w 253"/>
                <a:gd name="T13" fmla="*/ 64 h 335"/>
                <a:gd name="T14" fmla="*/ 246 w 253"/>
                <a:gd name="T15" fmla="*/ 95 h 335"/>
                <a:gd name="T16" fmla="*/ 243 w 253"/>
                <a:gd name="T17" fmla="*/ 144 h 335"/>
                <a:gd name="T18" fmla="*/ 239 w 253"/>
                <a:gd name="T19" fmla="*/ 160 h 335"/>
                <a:gd name="T20" fmla="*/ 248 w 253"/>
                <a:gd name="T21" fmla="*/ 163 h 335"/>
                <a:gd name="T22" fmla="*/ 253 w 253"/>
                <a:gd name="T23" fmla="*/ 174 h 335"/>
                <a:gd name="T24" fmla="*/ 249 w 253"/>
                <a:gd name="T25" fmla="*/ 203 h 335"/>
                <a:gd name="T26" fmla="*/ 237 w 253"/>
                <a:gd name="T27" fmla="*/ 232 h 335"/>
                <a:gd name="T28" fmla="*/ 228 w 253"/>
                <a:gd name="T29" fmla="*/ 240 h 335"/>
                <a:gd name="T30" fmla="*/ 211 w 253"/>
                <a:gd name="T31" fmla="*/ 283 h 335"/>
                <a:gd name="T32" fmla="*/ 177 w 253"/>
                <a:gd name="T33" fmla="*/ 320 h 335"/>
                <a:gd name="T34" fmla="*/ 136 w 253"/>
                <a:gd name="T35" fmla="*/ 335 h 335"/>
                <a:gd name="T36" fmla="*/ 100 w 253"/>
                <a:gd name="T37" fmla="*/ 331 h 335"/>
                <a:gd name="T38" fmla="*/ 63 w 253"/>
                <a:gd name="T39" fmla="*/ 309 h 335"/>
                <a:gd name="T40" fmla="*/ 38 w 253"/>
                <a:gd name="T41" fmla="*/ 275 h 335"/>
                <a:gd name="T42" fmla="*/ 25 w 253"/>
                <a:gd name="T43" fmla="*/ 240 h 335"/>
                <a:gd name="T44" fmla="*/ 16 w 253"/>
                <a:gd name="T45" fmla="*/ 232 h 335"/>
                <a:gd name="T46" fmla="*/ 6 w 253"/>
                <a:gd name="T47" fmla="*/ 203 h 335"/>
                <a:gd name="T48" fmla="*/ 0 w 253"/>
                <a:gd name="T49" fmla="*/ 174 h 335"/>
                <a:gd name="T50" fmla="*/ 6 w 253"/>
                <a:gd name="T51" fmla="*/ 163 h 335"/>
                <a:gd name="T52" fmla="*/ 16 w 253"/>
                <a:gd name="T53" fmla="*/ 160 h 335"/>
                <a:gd name="T54" fmla="*/ 11 w 253"/>
                <a:gd name="T55" fmla="*/ 144 h 335"/>
                <a:gd name="T56" fmla="*/ 11 w 253"/>
                <a:gd name="T57" fmla="*/ 93 h 335"/>
                <a:gd name="T58" fmla="*/ 28 w 253"/>
                <a:gd name="T59" fmla="*/ 55 h 335"/>
                <a:gd name="T60" fmla="*/ 54 w 253"/>
                <a:gd name="T61" fmla="*/ 29 h 335"/>
                <a:gd name="T62" fmla="*/ 81 w 253"/>
                <a:gd name="T63" fmla="*/ 11 h 335"/>
                <a:gd name="T64" fmla="*/ 106 w 253"/>
                <a:gd name="T65" fmla="*/ 2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3" h="335">
                  <a:moveTo>
                    <a:pt x="119" y="0"/>
                  </a:moveTo>
                  <a:lnTo>
                    <a:pt x="144" y="0"/>
                  </a:lnTo>
                  <a:lnTo>
                    <a:pt x="164" y="6"/>
                  </a:lnTo>
                  <a:lnTo>
                    <a:pt x="181" y="13"/>
                  </a:lnTo>
                  <a:lnTo>
                    <a:pt x="194" y="23"/>
                  </a:lnTo>
                  <a:lnTo>
                    <a:pt x="203" y="32"/>
                  </a:lnTo>
                  <a:lnTo>
                    <a:pt x="208" y="38"/>
                  </a:lnTo>
                  <a:lnTo>
                    <a:pt x="210" y="41"/>
                  </a:lnTo>
                  <a:lnTo>
                    <a:pt x="211" y="41"/>
                  </a:lnTo>
                  <a:lnTo>
                    <a:pt x="215" y="42"/>
                  </a:lnTo>
                  <a:lnTo>
                    <a:pt x="220" y="45"/>
                  </a:lnTo>
                  <a:lnTo>
                    <a:pt x="227" y="49"/>
                  </a:lnTo>
                  <a:lnTo>
                    <a:pt x="233" y="55"/>
                  </a:lnTo>
                  <a:lnTo>
                    <a:pt x="239" y="64"/>
                  </a:lnTo>
                  <a:lnTo>
                    <a:pt x="243" y="78"/>
                  </a:lnTo>
                  <a:lnTo>
                    <a:pt x="246" y="95"/>
                  </a:lnTo>
                  <a:lnTo>
                    <a:pt x="246" y="117"/>
                  </a:lnTo>
                  <a:lnTo>
                    <a:pt x="243" y="144"/>
                  </a:lnTo>
                  <a:lnTo>
                    <a:pt x="241" y="152"/>
                  </a:lnTo>
                  <a:lnTo>
                    <a:pt x="239" y="160"/>
                  </a:lnTo>
                  <a:lnTo>
                    <a:pt x="244" y="160"/>
                  </a:lnTo>
                  <a:lnTo>
                    <a:pt x="248" y="163"/>
                  </a:lnTo>
                  <a:lnTo>
                    <a:pt x="252" y="167"/>
                  </a:lnTo>
                  <a:lnTo>
                    <a:pt x="253" y="174"/>
                  </a:lnTo>
                  <a:lnTo>
                    <a:pt x="253" y="187"/>
                  </a:lnTo>
                  <a:lnTo>
                    <a:pt x="249" y="203"/>
                  </a:lnTo>
                  <a:lnTo>
                    <a:pt x="243" y="222"/>
                  </a:lnTo>
                  <a:lnTo>
                    <a:pt x="237" y="232"/>
                  </a:lnTo>
                  <a:lnTo>
                    <a:pt x="232" y="239"/>
                  </a:lnTo>
                  <a:lnTo>
                    <a:pt x="228" y="240"/>
                  </a:lnTo>
                  <a:lnTo>
                    <a:pt x="223" y="261"/>
                  </a:lnTo>
                  <a:lnTo>
                    <a:pt x="211" y="283"/>
                  </a:lnTo>
                  <a:lnTo>
                    <a:pt x="197" y="303"/>
                  </a:lnTo>
                  <a:lnTo>
                    <a:pt x="177" y="320"/>
                  </a:lnTo>
                  <a:lnTo>
                    <a:pt x="154" y="331"/>
                  </a:lnTo>
                  <a:lnTo>
                    <a:pt x="136" y="335"/>
                  </a:lnTo>
                  <a:lnTo>
                    <a:pt x="118" y="335"/>
                  </a:lnTo>
                  <a:lnTo>
                    <a:pt x="100" y="331"/>
                  </a:lnTo>
                  <a:lnTo>
                    <a:pt x="80" y="322"/>
                  </a:lnTo>
                  <a:lnTo>
                    <a:pt x="63" y="309"/>
                  </a:lnTo>
                  <a:lnTo>
                    <a:pt x="49" y="294"/>
                  </a:lnTo>
                  <a:lnTo>
                    <a:pt x="38" y="275"/>
                  </a:lnTo>
                  <a:lnTo>
                    <a:pt x="30" y="258"/>
                  </a:lnTo>
                  <a:lnTo>
                    <a:pt x="25" y="240"/>
                  </a:lnTo>
                  <a:lnTo>
                    <a:pt x="21" y="239"/>
                  </a:lnTo>
                  <a:lnTo>
                    <a:pt x="16" y="232"/>
                  </a:lnTo>
                  <a:lnTo>
                    <a:pt x="11" y="222"/>
                  </a:lnTo>
                  <a:lnTo>
                    <a:pt x="6" y="203"/>
                  </a:lnTo>
                  <a:lnTo>
                    <a:pt x="2" y="186"/>
                  </a:lnTo>
                  <a:lnTo>
                    <a:pt x="0" y="174"/>
                  </a:lnTo>
                  <a:lnTo>
                    <a:pt x="3" y="167"/>
                  </a:lnTo>
                  <a:lnTo>
                    <a:pt x="6" y="163"/>
                  </a:lnTo>
                  <a:lnTo>
                    <a:pt x="11" y="160"/>
                  </a:lnTo>
                  <a:lnTo>
                    <a:pt x="16" y="160"/>
                  </a:lnTo>
                  <a:lnTo>
                    <a:pt x="13" y="152"/>
                  </a:lnTo>
                  <a:lnTo>
                    <a:pt x="11" y="144"/>
                  </a:lnTo>
                  <a:lnTo>
                    <a:pt x="8" y="118"/>
                  </a:lnTo>
                  <a:lnTo>
                    <a:pt x="11" y="93"/>
                  </a:lnTo>
                  <a:lnTo>
                    <a:pt x="17" y="74"/>
                  </a:lnTo>
                  <a:lnTo>
                    <a:pt x="28" y="55"/>
                  </a:lnTo>
                  <a:lnTo>
                    <a:pt x="41" y="41"/>
                  </a:lnTo>
                  <a:lnTo>
                    <a:pt x="54" y="29"/>
                  </a:lnTo>
                  <a:lnTo>
                    <a:pt x="68" y="19"/>
                  </a:lnTo>
                  <a:lnTo>
                    <a:pt x="81" y="11"/>
                  </a:lnTo>
                  <a:lnTo>
                    <a:pt x="95" y="4"/>
                  </a:lnTo>
                  <a:lnTo>
                    <a:pt x="106" y="2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3" name="Oval 202"/>
          <p:cNvSpPr/>
          <p:nvPr/>
        </p:nvSpPr>
        <p:spPr>
          <a:xfrm>
            <a:off x="7234122" y="533400"/>
            <a:ext cx="1291983" cy="12919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48" name="Group 247"/>
          <p:cNvGrpSpPr/>
          <p:nvPr/>
        </p:nvGrpSpPr>
        <p:grpSpPr>
          <a:xfrm>
            <a:off x="7574332" y="873774"/>
            <a:ext cx="611562" cy="611234"/>
            <a:chOff x="2967038" y="3908425"/>
            <a:chExt cx="2951163" cy="2949575"/>
          </a:xfrm>
          <a:solidFill>
            <a:schemeClr val="bg1"/>
          </a:solidFill>
        </p:grpSpPr>
        <p:sp>
          <p:nvSpPr>
            <p:cNvPr id="237" name="Freeform 31"/>
            <p:cNvSpPr>
              <a:spLocks/>
            </p:cNvSpPr>
            <p:nvPr/>
          </p:nvSpPr>
          <p:spPr bwMode="auto">
            <a:xfrm>
              <a:off x="2967038" y="3908425"/>
              <a:ext cx="2951163" cy="2949575"/>
            </a:xfrm>
            <a:custGeom>
              <a:avLst/>
              <a:gdLst>
                <a:gd name="T0" fmla="*/ 231 w 1859"/>
                <a:gd name="T1" fmla="*/ 0 h 1858"/>
                <a:gd name="T2" fmla="*/ 245 w 1859"/>
                <a:gd name="T3" fmla="*/ 0 h 1858"/>
                <a:gd name="T4" fmla="*/ 257 w 1859"/>
                <a:gd name="T5" fmla="*/ 6 h 1858"/>
                <a:gd name="T6" fmla="*/ 267 w 1859"/>
                <a:gd name="T7" fmla="*/ 13 h 1858"/>
                <a:gd name="T8" fmla="*/ 461 w 1859"/>
                <a:gd name="T9" fmla="*/ 247 h 1858"/>
                <a:gd name="T10" fmla="*/ 472 w 1859"/>
                <a:gd name="T11" fmla="*/ 260 h 1858"/>
                <a:gd name="T12" fmla="*/ 475 w 1859"/>
                <a:gd name="T13" fmla="*/ 277 h 1858"/>
                <a:gd name="T14" fmla="*/ 473 w 1859"/>
                <a:gd name="T15" fmla="*/ 292 h 1858"/>
                <a:gd name="T16" fmla="*/ 464 w 1859"/>
                <a:gd name="T17" fmla="*/ 304 h 1858"/>
                <a:gd name="T18" fmla="*/ 452 w 1859"/>
                <a:gd name="T19" fmla="*/ 313 h 1858"/>
                <a:gd name="T20" fmla="*/ 436 w 1859"/>
                <a:gd name="T21" fmla="*/ 316 h 1858"/>
                <a:gd name="T22" fmla="*/ 317 w 1859"/>
                <a:gd name="T23" fmla="*/ 316 h 1858"/>
                <a:gd name="T24" fmla="*/ 317 w 1859"/>
                <a:gd name="T25" fmla="*/ 1541 h 1858"/>
                <a:gd name="T26" fmla="*/ 1543 w 1859"/>
                <a:gd name="T27" fmla="*/ 1541 h 1858"/>
                <a:gd name="T28" fmla="*/ 1543 w 1859"/>
                <a:gd name="T29" fmla="*/ 1423 h 1858"/>
                <a:gd name="T30" fmla="*/ 1545 w 1859"/>
                <a:gd name="T31" fmla="*/ 1409 h 1858"/>
                <a:gd name="T32" fmla="*/ 1553 w 1859"/>
                <a:gd name="T33" fmla="*/ 1396 h 1858"/>
                <a:gd name="T34" fmla="*/ 1565 w 1859"/>
                <a:gd name="T35" fmla="*/ 1387 h 1858"/>
                <a:gd name="T36" fmla="*/ 1580 w 1859"/>
                <a:gd name="T37" fmla="*/ 1384 h 1858"/>
                <a:gd name="T38" fmla="*/ 1595 w 1859"/>
                <a:gd name="T39" fmla="*/ 1385 h 1858"/>
                <a:gd name="T40" fmla="*/ 1608 w 1859"/>
                <a:gd name="T41" fmla="*/ 1393 h 1858"/>
                <a:gd name="T42" fmla="*/ 1845 w 1859"/>
                <a:gd name="T43" fmla="*/ 1591 h 1858"/>
                <a:gd name="T44" fmla="*/ 1853 w 1859"/>
                <a:gd name="T45" fmla="*/ 1599 h 1858"/>
                <a:gd name="T46" fmla="*/ 1858 w 1859"/>
                <a:gd name="T47" fmla="*/ 1609 h 1858"/>
                <a:gd name="T48" fmla="*/ 1859 w 1859"/>
                <a:gd name="T49" fmla="*/ 1621 h 1858"/>
                <a:gd name="T50" fmla="*/ 1858 w 1859"/>
                <a:gd name="T51" fmla="*/ 1632 h 1858"/>
                <a:gd name="T52" fmla="*/ 1853 w 1859"/>
                <a:gd name="T53" fmla="*/ 1642 h 1858"/>
                <a:gd name="T54" fmla="*/ 1845 w 1859"/>
                <a:gd name="T55" fmla="*/ 1651 h 1858"/>
                <a:gd name="T56" fmla="*/ 1608 w 1859"/>
                <a:gd name="T57" fmla="*/ 1849 h 1858"/>
                <a:gd name="T58" fmla="*/ 1596 w 1859"/>
                <a:gd name="T59" fmla="*/ 1855 h 1858"/>
                <a:gd name="T60" fmla="*/ 1582 w 1859"/>
                <a:gd name="T61" fmla="*/ 1858 h 1858"/>
                <a:gd name="T62" fmla="*/ 1574 w 1859"/>
                <a:gd name="T63" fmla="*/ 1857 h 1858"/>
                <a:gd name="T64" fmla="*/ 1565 w 1859"/>
                <a:gd name="T65" fmla="*/ 1854 h 1858"/>
                <a:gd name="T66" fmla="*/ 1553 w 1859"/>
                <a:gd name="T67" fmla="*/ 1845 h 1858"/>
                <a:gd name="T68" fmla="*/ 1545 w 1859"/>
                <a:gd name="T69" fmla="*/ 1833 h 1858"/>
                <a:gd name="T70" fmla="*/ 1543 w 1859"/>
                <a:gd name="T71" fmla="*/ 1819 h 1858"/>
                <a:gd name="T72" fmla="*/ 1543 w 1859"/>
                <a:gd name="T73" fmla="*/ 1700 h 1858"/>
                <a:gd name="T74" fmla="*/ 237 w 1859"/>
                <a:gd name="T75" fmla="*/ 1700 h 1858"/>
                <a:gd name="T76" fmla="*/ 216 w 1859"/>
                <a:gd name="T77" fmla="*/ 1697 h 1858"/>
                <a:gd name="T78" fmla="*/ 198 w 1859"/>
                <a:gd name="T79" fmla="*/ 1689 h 1858"/>
                <a:gd name="T80" fmla="*/ 182 w 1859"/>
                <a:gd name="T81" fmla="*/ 1676 h 1858"/>
                <a:gd name="T82" fmla="*/ 169 w 1859"/>
                <a:gd name="T83" fmla="*/ 1660 h 1858"/>
                <a:gd name="T84" fmla="*/ 161 w 1859"/>
                <a:gd name="T85" fmla="*/ 1642 h 1858"/>
                <a:gd name="T86" fmla="*/ 159 w 1859"/>
                <a:gd name="T87" fmla="*/ 1621 h 1858"/>
                <a:gd name="T88" fmla="*/ 159 w 1859"/>
                <a:gd name="T89" fmla="*/ 316 h 1858"/>
                <a:gd name="T90" fmla="*/ 39 w 1859"/>
                <a:gd name="T91" fmla="*/ 316 h 1858"/>
                <a:gd name="T92" fmla="*/ 25 w 1859"/>
                <a:gd name="T93" fmla="*/ 313 h 1858"/>
                <a:gd name="T94" fmla="*/ 13 w 1859"/>
                <a:gd name="T95" fmla="*/ 305 h 1858"/>
                <a:gd name="T96" fmla="*/ 4 w 1859"/>
                <a:gd name="T97" fmla="*/ 294 h 1858"/>
                <a:gd name="T98" fmla="*/ 0 w 1859"/>
                <a:gd name="T99" fmla="*/ 279 h 1858"/>
                <a:gd name="T100" fmla="*/ 3 w 1859"/>
                <a:gd name="T101" fmla="*/ 264 h 1858"/>
                <a:gd name="T102" fmla="*/ 9 w 1859"/>
                <a:gd name="T103" fmla="*/ 250 h 1858"/>
                <a:gd name="T104" fmla="*/ 207 w 1859"/>
                <a:gd name="T105" fmla="*/ 13 h 1858"/>
                <a:gd name="T106" fmla="*/ 218 w 1859"/>
                <a:gd name="T107" fmla="*/ 6 h 1858"/>
                <a:gd name="T108" fmla="*/ 231 w 1859"/>
                <a:gd name="T109" fmla="*/ 0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59" h="1858">
                  <a:moveTo>
                    <a:pt x="231" y="0"/>
                  </a:moveTo>
                  <a:lnTo>
                    <a:pt x="245" y="0"/>
                  </a:lnTo>
                  <a:lnTo>
                    <a:pt x="257" y="6"/>
                  </a:lnTo>
                  <a:lnTo>
                    <a:pt x="267" y="13"/>
                  </a:lnTo>
                  <a:lnTo>
                    <a:pt x="461" y="247"/>
                  </a:lnTo>
                  <a:lnTo>
                    <a:pt x="472" y="260"/>
                  </a:lnTo>
                  <a:lnTo>
                    <a:pt x="475" y="277"/>
                  </a:lnTo>
                  <a:lnTo>
                    <a:pt x="473" y="292"/>
                  </a:lnTo>
                  <a:lnTo>
                    <a:pt x="464" y="304"/>
                  </a:lnTo>
                  <a:lnTo>
                    <a:pt x="452" y="313"/>
                  </a:lnTo>
                  <a:lnTo>
                    <a:pt x="436" y="316"/>
                  </a:lnTo>
                  <a:lnTo>
                    <a:pt x="317" y="316"/>
                  </a:lnTo>
                  <a:lnTo>
                    <a:pt x="317" y="1541"/>
                  </a:lnTo>
                  <a:lnTo>
                    <a:pt x="1543" y="1541"/>
                  </a:lnTo>
                  <a:lnTo>
                    <a:pt x="1543" y="1423"/>
                  </a:lnTo>
                  <a:lnTo>
                    <a:pt x="1545" y="1409"/>
                  </a:lnTo>
                  <a:lnTo>
                    <a:pt x="1553" y="1396"/>
                  </a:lnTo>
                  <a:lnTo>
                    <a:pt x="1565" y="1387"/>
                  </a:lnTo>
                  <a:lnTo>
                    <a:pt x="1580" y="1384"/>
                  </a:lnTo>
                  <a:lnTo>
                    <a:pt x="1595" y="1385"/>
                  </a:lnTo>
                  <a:lnTo>
                    <a:pt x="1608" y="1393"/>
                  </a:lnTo>
                  <a:lnTo>
                    <a:pt x="1845" y="1591"/>
                  </a:lnTo>
                  <a:lnTo>
                    <a:pt x="1853" y="1599"/>
                  </a:lnTo>
                  <a:lnTo>
                    <a:pt x="1858" y="1609"/>
                  </a:lnTo>
                  <a:lnTo>
                    <a:pt x="1859" y="1621"/>
                  </a:lnTo>
                  <a:lnTo>
                    <a:pt x="1858" y="1632"/>
                  </a:lnTo>
                  <a:lnTo>
                    <a:pt x="1853" y="1642"/>
                  </a:lnTo>
                  <a:lnTo>
                    <a:pt x="1845" y="1651"/>
                  </a:lnTo>
                  <a:lnTo>
                    <a:pt x="1608" y="1849"/>
                  </a:lnTo>
                  <a:lnTo>
                    <a:pt x="1596" y="1855"/>
                  </a:lnTo>
                  <a:lnTo>
                    <a:pt x="1582" y="1858"/>
                  </a:lnTo>
                  <a:lnTo>
                    <a:pt x="1574" y="1857"/>
                  </a:lnTo>
                  <a:lnTo>
                    <a:pt x="1565" y="1854"/>
                  </a:lnTo>
                  <a:lnTo>
                    <a:pt x="1553" y="1845"/>
                  </a:lnTo>
                  <a:lnTo>
                    <a:pt x="1545" y="1833"/>
                  </a:lnTo>
                  <a:lnTo>
                    <a:pt x="1543" y="1819"/>
                  </a:lnTo>
                  <a:lnTo>
                    <a:pt x="1543" y="1700"/>
                  </a:lnTo>
                  <a:lnTo>
                    <a:pt x="237" y="1700"/>
                  </a:lnTo>
                  <a:lnTo>
                    <a:pt x="216" y="1697"/>
                  </a:lnTo>
                  <a:lnTo>
                    <a:pt x="198" y="1689"/>
                  </a:lnTo>
                  <a:lnTo>
                    <a:pt x="182" y="1676"/>
                  </a:lnTo>
                  <a:lnTo>
                    <a:pt x="169" y="1660"/>
                  </a:lnTo>
                  <a:lnTo>
                    <a:pt x="161" y="1642"/>
                  </a:lnTo>
                  <a:lnTo>
                    <a:pt x="159" y="1621"/>
                  </a:lnTo>
                  <a:lnTo>
                    <a:pt x="159" y="316"/>
                  </a:lnTo>
                  <a:lnTo>
                    <a:pt x="39" y="316"/>
                  </a:lnTo>
                  <a:lnTo>
                    <a:pt x="25" y="313"/>
                  </a:lnTo>
                  <a:lnTo>
                    <a:pt x="13" y="305"/>
                  </a:lnTo>
                  <a:lnTo>
                    <a:pt x="4" y="294"/>
                  </a:lnTo>
                  <a:lnTo>
                    <a:pt x="0" y="279"/>
                  </a:lnTo>
                  <a:lnTo>
                    <a:pt x="3" y="264"/>
                  </a:lnTo>
                  <a:lnTo>
                    <a:pt x="9" y="250"/>
                  </a:lnTo>
                  <a:lnTo>
                    <a:pt x="207" y="13"/>
                  </a:lnTo>
                  <a:lnTo>
                    <a:pt x="218" y="6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8" name="Freeform 32"/>
            <p:cNvSpPr>
              <a:spLocks/>
            </p:cNvSpPr>
            <p:nvPr/>
          </p:nvSpPr>
          <p:spPr bwMode="auto">
            <a:xfrm>
              <a:off x="3657600" y="5665788"/>
              <a:ext cx="1633538" cy="376238"/>
            </a:xfrm>
            <a:custGeom>
              <a:avLst/>
              <a:gdLst>
                <a:gd name="T0" fmla="*/ 119 w 1029"/>
                <a:gd name="T1" fmla="*/ 0 h 237"/>
                <a:gd name="T2" fmla="*/ 910 w 1029"/>
                <a:gd name="T3" fmla="*/ 0 h 237"/>
                <a:gd name="T4" fmla="*/ 937 w 1029"/>
                <a:gd name="T5" fmla="*/ 4 h 237"/>
                <a:gd name="T6" fmla="*/ 962 w 1029"/>
                <a:gd name="T7" fmla="*/ 11 h 237"/>
                <a:gd name="T8" fmla="*/ 984 w 1029"/>
                <a:gd name="T9" fmla="*/ 26 h 237"/>
                <a:gd name="T10" fmla="*/ 1003 w 1029"/>
                <a:gd name="T11" fmla="*/ 44 h 237"/>
                <a:gd name="T12" fmla="*/ 1017 w 1029"/>
                <a:gd name="T13" fmla="*/ 66 h 237"/>
                <a:gd name="T14" fmla="*/ 1025 w 1029"/>
                <a:gd name="T15" fmla="*/ 91 h 237"/>
                <a:gd name="T16" fmla="*/ 1029 w 1029"/>
                <a:gd name="T17" fmla="*/ 119 h 237"/>
                <a:gd name="T18" fmla="*/ 1025 w 1029"/>
                <a:gd name="T19" fmla="*/ 145 h 237"/>
                <a:gd name="T20" fmla="*/ 1017 w 1029"/>
                <a:gd name="T21" fmla="*/ 170 h 237"/>
                <a:gd name="T22" fmla="*/ 1003 w 1029"/>
                <a:gd name="T23" fmla="*/ 192 h 237"/>
                <a:gd name="T24" fmla="*/ 984 w 1029"/>
                <a:gd name="T25" fmla="*/ 210 h 237"/>
                <a:gd name="T26" fmla="*/ 962 w 1029"/>
                <a:gd name="T27" fmla="*/ 225 h 237"/>
                <a:gd name="T28" fmla="*/ 937 w 1029"/>
                <a:gd name="T29" fmla="*/ 234 h 237"/>
                <a:gd name="T30" fmla="*/ 910 w 1029"/>
                <a:gd name="T31" fmla="*/ 237 h 237"/>
                <a:gd name="T32" fmla="*/ 119 w 1029"/>
                <a:gd name="T33" fmla="*/ 237 h 237"/>
                <a:gd name="T34" fmla="*/ 92 w 1029"/>
                <a:gd name="T35" fmla="*/ 234 h 237"/>
                <a:gd name="T36" fmla="*/ 67 w 1029"/>
                <a:gd name="T37" fmla="*/ 225 h 237"/>
                <a:gd name="T38" fmla="*/ 44 w 1029"/>
                <a:gd name="T39" fmla="*/ 210 h 237"/>
                <a:gd name="T40" fmla="*/ 26 w 1029"/>
                <a:gd name="T41" fmla="*/ 192 h 237"/>
                <a:gd name="T42" fmla="*/ 13 w 1029"/>
                <a:gd name="T43" fmla="*/ 170 h 237"/>
                <a:gd name="T44" fmla="*/ 4 w 1029"/>
                <a:gd name="T45" fmla="*/ 145 h 237"/>
                <a:gd name="T46" fmla="*/ 0 w 1029"/>
                <a:gd name="T47" fmla="*/ 119 h 237"/>
                <a:gd name="T48" fmla="*/ 4 w 1029"/>
                <a:gd name="T49" fmla="*/ 91 h 237"/>
                <a:gd name="T50" fmla="*/ 13 w 1029"/>
                <a:gd name="T51" fmla="*/ 66 h 237"/>
                <a:gd name="T52" fmla="*/ 26 w 1029"/>
                <a:gd name="T53" fmla="*/ 44 h 237"/>
                <a:gd name="T54" fmla="*/ 44 w 1029"/>
                <a:gd name="T55" fmla="*/ 26 h 237"/>
                <a:gd name="T56" fmla="*/ 67 w 1029"/>
                <a:gd name="T57" fmla="*/ 11 h 237"/>
                <a:gd name="T58" fmla="*/ 92 w 1029"/>
                <a:gd name="T59" fmla="*/ 4 h 237"/>
                <a:gd name="T60" fmla="*/ 119 w 1029"/>
                <a:gd name="T61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9" h="237">
                  <a:moveTo>
                    <a:pt x="119" y="0"/>
                  </a:moveTo>
                  <a:lnTo>
                    <a:pt x="910" y="0"/>
                  </a:lnTo>
                  <a:lnTo>
                    <a:pt x="937" y="4"/>
                  </a:lnTo>
                  <a:lnTo>
                    <a:pt x="962" y="11"/>
                  </a:lnTo>
                  <a:lnTo>
                    <a:pt x="984" y="26"/>
                  </a:lnTo>
                  <a:lnTo>
                    <a:pt x="1003" y="44"/>
                  </a:lnTo>
                  <a:lnTo>
                    <a:pt x="1017" y="66"/>
                  </a:lnTo>
                  <a:lnTo>
                    <a:pt x="1025" y="91"/>
                  </a:lnTo>
                  <a:lnTo>
                    <a:pt x="1029" y="119"/>
                  </a:lnTo>
                  <a:lnTo>
                    <a:pt x="1025" y="145"/>
                  </a:lnTo>
                  <a:lnTo>
                    <a:pt x="1017" y="170"/>
                  </a:lnTo>
                  <a:lnTo>
                    <a:pt x="1003" y="192"/>
                  </a:lnTo>
                  <a:lnTo>
                    <a:pt x="984" y="210"/>
                  </a:lnTo>
                  <a:lnTo>
                    <a:pt x="962" y="225"/>
                  </a:lnTo>
                  <a:lnTo>
                    <a:pt x="937" y="234"/>
                  </a:lnTo>
                  <a:lnTo>
                    <a:pt x="910" y="237"/>
                  </a:lnTo>
                  <a:lnTo>
                    <a:pt x="119" y="237"/>
                  </a:lnTo>
                  <a:lnTo>
                    <a:pt x="92" y="234"/>
                  </a:lnTo>
                  <a:lnTo>
                    <a:pt x="67" y="225"/>
                  </a:lnTo>
                  <a:lnTo>
                    <a:pt x="44" y="210"/>
                  </a:lnTo>
                  <a:lnTo>
                    <a:pt x="26" y="192"/>
                  </a:lnTo>
                  <a:lnTo>
                    <a:pt x="13" y="170"/>
                  </a:lnTo>
                  <a:lnTo>
                    <a:pt x="4" y="145"/>
                  </a:lnTo>
                  <a:lnTo>
                    <a:pt x="0" y="119"/>
                  </a:lnTo>
                  <a:lnTo>
                    <a:pt x="4" y="91"/>
                  </a:lnTo>
                  <a:lnTo>
                    <a:pt x="13" y="66"/>
                  </a:lnTo>
                  <a:lnTo>
                    <a:pt x="26" y="44"/>
                  </a:lnTo>
                  <a:lnTo>
                    <a:pt x="44" y="26"/>
                  </a:lnTo>
                  <a:lnTo>
                    <a:pt x="67" y="11"/>
                  </a:lnTo>
                  <a:lnTo>
                    <a:pt x="92" y="4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9" name="Freeform 33"/>
            <p:cNvSpPr>
              <a:spLocks/>
            </p:cNvSpPr>
            <p:nvPr/>
          </p:nvSpPr>
          <p:spPr bwMode="auto">
            <a:xfrm>
              <a:off x="3657600" y="5162550"/>
              <a:ext cx="1006475" cy="377825"/>
            </a:xfrm>
            <a:custGeom>
              <a:avLst/>
              <a:gdLst>
                <a:gd name="T0" fmla="*/ 119 w 634"/>
                <a:gd name="T1" fmla="*/ 0 h 238"/>
                <a:gd name="T2" fmla="*/ 514 w 634"/>
                <a:gd name="T3" fmla="*/ 0 h 238"/>
                <a:gd name="T4" fmla="*/ 542 w 634"/>
                <a:gd name="T5" fmla="*/ 4 h 238"/>
                <a:gd name="T6" fmla="*/ 567 w 634"/>
                <a:gd name="T7" fmla="*/ 13 h 238"/>
                <a:gd name="T8" fmla="*/ 589 w 634"/>
                <a:gd name="T9" fmla="*/ 26 h 238"/>
                <a:gd name="T10" fmla="*/ 607 w 634"/>
                <a:gd name="T11" fmla="*/ 44 h 238"/>
                <a:gd name="T12" fmla="*/ 620 w 634"/>
                <a:gd name="T13" fmla="*/ 67 h 238"/>
                <a:gd name="T14" fmla="*/ 630 w 634"/>
                <a:gd name="T15" fmla="*/ 91 h 238"/>
                <a:gd name="T16" fmla="*/ 634 w 634"/>
                <a:gd name="T17" fmla="*/ 119 h 238"/>
                <a:gd name="T18" fmla="*/ 630 w 634"/>
                <a:gd name="T19" fmla="*/ 146 h 238"/>
                <a:gd name="T20" fmla="*/ 620 w 634"/>
                <a:gd name="T21" fmla="*/ 171 h 238"/>
                <a:gd name="T22" fmla="*/ 607 w 634"/>
                <a:gd name="T23" fmla="*/ 194 h 238"/>
                <a:gd name="T24" fmla="*/ 589 w 634"/>
                <a:gd name="T25" fmla="*/ 212 h 238"/>
                <a:gd name="T26" fmla="*/ 567 w 634"/>
                <a:gd name="T27" fmla="*/ 225 h 238"/>
                <a:gd name="T28" fmla="*/ 542 w 634"/>
                <a:gd name="T29" fmla="*/ 234 h 238"/>
                <a:gd name="T30" fmla="*/ 514 w 634"/>
                <a:gd name="T31" fmla="*/ 238 h 238"/>
                <a:gd name="T32" fmla="*/ 119 w 634"/>
                <a:gd name="T33" fmla="*/ 238 h 238"/>
                <a:gd name="T34" fmla="*/ 92 w 634"/>
                <a:gd name="T35" fmla="*/ 234 h 238"/>
                <a:gd name="T36" fmla="*/ 67 w 634"/>
                <a:gd name="T37" fmla="*/ 225 h 238"/>
                <a:gd name="T38" fmla="*/ 44 w 634"/>
                <a:gd name="T39" fmla="*/ 212 h 238"/>
                <a:gd name="T40" fmla="*/ 26 w 634"/>
                <a:gd name="T41" fmla="*/ 194 h 238"/>
                <a:gd name="T42" fmla="*/ 13 w 634"/>
                <a:gd name="T43" fmla="*/ 171 h 238"/>
                <a:gd name="T44" fmla="*/ 4 w 634"/>
                <a:gd name="T45" fmla="*/ 146 h 238"/>
                <a:gd name="T46" fmla="*/ 0 w 634"/>
                <a:gd name="T47" fmla="*/ 119 h 238"/>
                <a:gd name="T48" fmla="*/ 4 w 634"/>
                <a:gd name="T49" fmla="*/ 91 h 238"/>
                <a:gd name="T50" fmla="*/ 13 w 634"/>
                <a:gd name="T51" fmla="*/ 67 h 238"/>
                <a:gd name="T52" fmla="*/ 26 w 634"/>
                <a:gd name="T53" fmla="*/ 44 h 238"/>
                <a:gd name="T54" fmla="*/ 44 w 634"/>
                <a:gd name="T55" fmla="*/ 26 h 238"/>
                <a:gd name="T56" fmla="*/ 67 w 634"/>
                <a:gd name="T57" fmla="*/ 13 h 238"/>
                <a:gd name="T58" fmla="*/ 92 w 634"/>
                <a:gd name="T59" fmla="*/ 4 h 238"/>
                <a:gd name="T60" fmla="*/ 119 w 634"/>
                <a:gd name="T61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4" h="238">
                  <a:moveTo>
                    <a:pt x="119" y="0"/>
                  </a:moveTo>
                  <a:lnTo>
                    <a:pt x="514" y="0"/>
                  </a:lnTo>
                  <a:lnTo>
                    <a:pt x="542" y="4"/>
                  </a:lnTo>
                  <a:lnTo>
                    <a:pt x="567" y="13"/>
                  </a:lnTo>
                  <a:lnTo>
                    <a:pt x="589" y="26"/>
                  </a:lnTo>
                  <a:lnTo>
                    <a:pt x="607" y="44"/>
                  </a:lnTo>
                  <a:lnTo>
                    <a:pt x="620" y="67"/>
                  </a:lnTo>
                  <a:lnTo>
                    <a:pt x="630" y="91"/>
                  </a:lnTo>
                  <a:lnTo>
                    <a:pt x="634" y="119"/>
                  </a:lnTo>
                  <a:lnTo>
                    <a:pt x="630" y="146"/>
                  </a:lnTo>
                  <a:lnTo>
                    <a:pt x="620" y="171"/>
                  </a:lnTo>
                  <a:lnTo>
                    <a:pt x="607" y="194"/>
                  </a:lnTo>
                  <a:lnTo>
                    <a:pt x="589" y="212"/>
                  </a:lnTo>
                  <a:lnTo>
                    <a:pt x="567" y="225"/>
                  </a:lnTo>
                  <a:lnTo>
                    <a:pt x="542" y="234"/>
                  </a:lnTo>
                  <a:lnTo>
                    <a:pt x="514" y="238"/>
                  </a:lnTo>
                  <a:lnTo>
                    <a:pt x="119" y="238"/>
                  </a:lnTo>
                  <a:lnTo>
                    <a:pt x="92" y="234"/>
                  </a:lnTo>
                  <a:lnTo>
                    <a:pt x="67" y="225"/>
                  </a:lnTo>
                  <a:lnTo>
                    <a:pt x="44" y="212"/>
                  </a:lnTo>
                  <a:lnTo>
                    <a:pt x="26" y="194"/>
                  </a:lnTo>
                  <a:lnTo>
                    <a:pt x="13" y="171"/>
                  </a:lnTo>
                  <a:lnTo>
                    <a:pt x="4" y="146"/>
                  </a:lnTo>
                  <a:lnTo>
                    <a:pt x="0" y="119"/>
                  </a:lnTo>
                  <a:lnTo>
                    <a:pt x="4" y="91"/>
                  </a:lnTo>
                  <a:lnTo>
                    <a:pt x="13" y="67"/>
                  </a:lnTo>
                  <a:lnTo>
                    <a:pt x="26" y="44"/>
                  </a:lnTo>
                  <a:lnTo>
                    <a:pt x="44" y="26"/>
                  </a:lnTo>
                  <a:lnTo>
                    <a:pt x="67" y="13"/>
                  </a:lnTo>
                  <a:lnTo>
                    <a:pt x="92" y="4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40" name="Freeform 34"/>
            <p:cNvSpPr>
              <a:spLocks/>
            </p:cNvSpPr>
            <p:nvPr/>
          </p:nvSpPr>
          <p:spPr bwMode="auto">
            <a:xfrm>
              <a:off x="3657600" y="4660900"/>
              <a:ext cx="1319213" cy="376238"/>
            </a:xfrm>
            <a:custGeom>
              <a:avLst/>
              <a:gdLst>
                <a:gd name="T0" fmla="*/ 119 w 831"/>
                <a:gd name="T1" fmla="*/ 0 h 237"/>
                <a:gd name="T2" fmla="*/ 712 w 831"/>
                <a:gd name="T3" fmla="*/ 0 h 237"/>
                <a:gd name="T4" fmla="*/ 740 w 831"/>
                <a:gd name="T5" fmla="*/ 3 h 237"/>
                <a:gd name="T6" fmla="*/ 764 w 831"/>
                <a:gd name="T7" fmla="*/ 12 h 237"/>
                <a:gd name="T8" fmla="*/ 787 w 831"/>
                <a:gd name="T9" fmla="*/ 26 h 237"/>
                <a:gd name="T10" fmla="*/ 805 w 831"/>
                <a:gd name="T11" fmla="*/ 45 h 237"/>
                <a:gd name="T12" fmla="*/ 819 w 831"/>
                <a:gd name="T13" fmla="*/ 67 h 237"/>
                <a:gd name="T14" fmla="*/ 827 w 831"/>
                <a:gd name="T15" fmla="*/ 92 h 237"/>
                <a:gd name="T16" fmla="*/ 831 w 831"/>
                <a:gd name="T17" fmla="*/ 118 h 237"/>
                <a:gd name="T18" fmla="*/ 827 w 831"/>
                <a:gd name="T19" fmla="*/ 146 h 237"/>
                <a:gd name="T20" fmla="*/ 819 w 831"/>
                <a:gd name="T21" fmla="*/ 170 h 237"/>
                <a:gd name="T22" fmla="*/ 805 w 831"/>
                <a:gd name="T23" fmla="*/ 193 h 237"/>
                <a:gd name="T24" fmla="*/ 787 w 831"/>
                <a:gd name="T25" fmla="*/ 211 h 237"/>
                <a:gd name="T26" fmla="*/ 764 w 831"/>
                <a:gd name="T27" fmla="*/ 225 h 237"/>
                <a:gd name="T28" fmla="*/ 740 w 831"/>
                <a:gd name="T29" fmla="*/ 235 h 237"/>
                <a:gd name="T30" fmla="*/ 712 w 831"/>
                <a:gd name="T31" fmla="*/ 237 h 237"/>
                <a:gd name="T32" fmla="*/ 119 w 831"/>
                <a:gd name="T33" fmla="*/ 237 h 237"/>
                <a:gd name="T34" fmla="*/ 92 w 831"/>
                <a:gd name="T35" fmla="*/ 235 h 237"/>
                <a:gd name="T36" fmla="*/ 67 w 831"/>
                <a:gd name="T37" fmla="*/ 225 h 237"/>
                <a:gd name="T38" fmla="*/ 44 w 831"/>
                <a:gd name="T39" fmla="*/ 211 h 237"/>
                <a:gd name="T40" fmla="*/ 26 w 831"/>
                <a:gd name="T41" fmla="*/ 193 h 237"/>
                <a:gd name="T42" fmla="*/ 13 w 831"/>
                <a:gd name="T43" fmla="*/ 170 h 237"/>
                <a:gd name="T44" fmla="*/ 4 w 831"/>
                <a:gd name="T45" fmla="*/ 146 h 237"/>
                <a:gd name="T46" fmla="*/ 0 w 831"/>
                <a:gd name="T47" fmla="*/ 118 h 237"/>
                <a:gd name="T48" fmla="*/ 4 w 831"/>
                <a:gd name="T49" fmla="*/ 92 h 237"/>
                <a:gd name="T50" fmla="*/ 13 w 831"/>
                <a:gd name="T51" fmla="*/ 67 h 237"/>
                <a:gd name="T52" fmla="*/ 26 w 831"/>
                <a:gd name="T53" fmla="*/ 45 h 237"/>
                <a:gd name="T54" fmla="*/ 44 w 831"/>
                <a:gd name="T55" fmla="*/ 26 h 237"/>
                <a:gd name="T56" fmla="*/ 67 w 831"/>
                <a:gd name="T57" fmla="*/ 12 h 237"/>
                <a:gd name="T58" fmla="*/ 92 w 831"/>
                <a:gd name="T59" fmla="*/ 3 h 237"/>
                <a:gd name="T60" fmla="*/ 119 w 831"/>
                <a:gd name="T61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1" h="237">
                  <a:moveTo>
                    <a:pt x="119" y="0"/>
                  </a:moveTo>
                  <a:lnTo>
                    <a:pt x="712" y="0"/>
                  </a:lnTo>
                  <a:lnTo>
                    <a:pt x="740" y="3"/>
                  </a:lnTo>
                  <a:lnTo>
                    <a:pt x="764" y="12"/>
                  </a:lnTo>
                  <a:lnTo>
                    <a:pt x="787" y="26"/>
                  </a:lnTo>
                  <a:lnTo>
                    <a:pt x="805" y="45"/>
                  </a:lnTo>
                  <a:lnTo>
                    <a:pt x="819" y="67"/>
                  </a:lnTo>
                  <a:lnTo>
                    <a:pt x="827" y="92"/>
                  </a:lnTo>
                  <a:lnTo>
                    <a:pt x="831" y="118"/>
                  </a:lnTo>
                  <a:lnTo>
                    <a:pt x="827" y="146"/>
                  </a:lnTo>
                  <a:lnTo>
                    <a:pt x="819" y="170"/>
                  </a:lnTo>
                  <a:lnTo>
                    <a:pt x="805" y="193"/>
                  </a:lnTo>
                  <a:lnTo>
                    <a:pt x="787" y="211"/>
                  </a:lnTo>
                  <a:lnTo>
                    <a:pt x="764" y="225"/>
                  </a:lnTo>
                  <a:lnTo>
                    <a:pt x="740" y="235"/>
                  </a:lnTo>
                  <a:lnTo>
                    <a:pt x="712" y="237"/>
                  </a:lnTo>
                  <a:lnTo>
                    <a:pt x="119" y="237"/>
                  </a:lnTo>
                  <a:lnTo>
                    <a:pt x="92" y="235"/>
                  </a:lnTo>
                  <a:lnTo>
                    <a:pt x="67" y="225"/>
                  </a:lnTo>
                  <a:lnTo>
                    <a:pt x="44" y="211"/>
                  </a:lnTo>
                  <a:lnTo>
                    <a:pt x="26" y="193"/>
                  </a:lnTo>
                  <a:lnTo>
                    <a:pt x="13" y="170"/>
                  </a:lnTo>
                  <a:lnTo>
                    <a:pt x="4" y="146"/>
                  </a:lnTo>
                  <a:lnTo>
                    <a:pt x="0" y="118"/>
                  </a:lnTo>
                  <a:lnTo>
                    <a:pt x="4" y="92"/>
                  </a:lnTo>
                  <a:lnTo>
                    <a:pt x="13" y="67"/>
                  </a:lnTo>
                  <a:lnTo>
                    <a:pt x="26" y="45"/>
                  </a:lnTo>
                  <a:lnTo>
                    <a:pt x="44" y="26"/>
                  </a:lnTo>
                  <a:lnTo>
                    <a:pt x="67" y="12"/>
                  </a:lnTo>
                  <a:lnTo>
                    <a:pt x="92" y="3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5" name="Oval 204"/>
          <p:cNvSpPr/>
          <p:nvPr/>
        </p:nvSpPr>
        <p:spPr>
          <a:xfrm>
            <a:off x="10302523" y="533400"/>
            <a:ext cx="1291983" cy="12919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49" name="Group 248"/>
          <p:cNvGrpSpPr/>
          <p:nvPr/>
        </p:nvGrpSpPr>
        <p:grpSpPr>
          <a:xfrm>
            <a:off x="10613677" y="869792"/>
            <a:ext cx="669674" cy="619198"/>
            <a:chOff x="6465888" y="3892550"/>
            <a:chExt cx="2990850" cy="2765425"/>
          </a:xfrm>
          <a:solidFill>
            <a:schemeClr val="bg1"/>
          </a:solidFill>
        </p:grpSpPr>
        <p:sp>
          <p:nvSpPr>
            <p:cNvPr id="241" name="Freeform 35"/>
            <p:cNvSpPr>
              <a:spLocks/>
            </p:cNvSpPr>
            <p:nvPr/>
          </p:nvSpPr>
          <p:spPr bwMode="auto">
            <a:xfrm>
              <a:off x="7188200" y="5040313"/>
              <a:ext cx="376238" cy="849313"/>
            </a:xfrm>
            <a:custGeom>
              <a:avLst/>
              <a:gdLst>
                <a:gd name="T0" fmla="*/ 119 w 237"/>
                <a:gd name="T1" fmla="*/ 0 h 535"/>
                <a:gd name="T2" fmla="*/ 146 w 237"/>
                <a:gd name="T3" fmla="*/ 3 h 535"/>
                <a:gd name="T4" fmla="*/ 172 w 237"/>
                <a:gd name="T5" fmla="*/ 13 h 535"/>
                <a:gd name="T6" fmla="*/ 193 w 237"/>
                <a:gd name="T7" fmla="*/ 26 h 535"/>
                <a:gd name="T8" fmla="*/ 211 w 237"/>
                <a:gd name="T9" fmla="*/ 44 h 535"/>
                <a:gd name="T10" fmla="*/ 226 w 237"/>
                <a:gd name="T11" fmla="*/ 66 h 535"/>
                <a:gd name="T12" fmla="*/ 235 w 237"/>
                <a:gd name="T13" fmla="*/ 91 h 535"/>
                <a:gd name="T14" fmla="*/ 237 w 237"/>
                <a:gd name="T15" fmla="*/ 119 h 535"/>
                <a:gd name="T16" fmla="*/ 237 w 237"/>
                <a:gd name="T17" fmla="*/ 416 h 535"/>
                <a:gd name="T18" fmla="*/ 235 w 237"/>
                <a:gd name="T19" fmla="*/ 443 h 535"/>
                <a:gd name="T20" fmla="*/ 226 w 237"/>
                <a:gd name="T21" fmla="*/ 468 h 535"/>
                <a:gd name="T22" fmla="*/ 211 w 237"/>
                <a:gd name="T23" fmla="*/ 490 h 535"/>
                <a:gd name="T24" fmla="*/ 193 w 237"/>
                <a:gd name="T25" fmla="*/ 509 h 535"/>
                <a:gd name="T26" fmla="*/ 172 w 237"/>
                <a:gd name="T27" fmla="*/ 522 h 535"/>
                <a:gd name="T28" fmla="*/ 146 w 237"/>
                <a:gd name="T29" fmla="*/ 531 h 535"/>
                <a:gd name="T30" fmla="*/ 119 w 237"/>
                <a:gd name="T31" fmla="*/ 535 h 535"/>
                <a:gd name="T32" fmla="*/ 92 w 237"/>
                <a:gd name="T33" fmla="*/ 531 h 535"/>
                <a:gd name="T34" fmla="*/ 67 w 237"/>
                <a:gd name="T35" fmla="*/ 522 h 535"/>
                <a:gd name="T36" fmla="*/ 45 w 237"/>
                <a:gd name="T37" fmla="*/ 509 h 535"/>
                <a:gd name="T38" fmla="*/ 27 w 237"/>
                <a:gd name="T39" fmla="*/ 490 h 535"/>
                <a:gd name="T40" fmla="*/ 12 w 237"/>
                <a:gd name="T41" fmla="*/ 468 h 535"/>
                <a:gd name="T42" fmla="*/ 3 w 237"/>
                <a:gd name="T43" fmla="*/ 443 h 535"/>
                <a:gd name="T44" fmla="*/ 0 w 237"/>
                <a:gd name="T45" fmla="*/ 416 h 535"/>
                <a:gd name="T46" fmla="*/ 0 w 237"/>
                <a:gd name="T47" fmla="*/ 119 h 535"/>
                <a:gd name="T48" fmla="*/ 3 w 237"/>
                <a:gd name="T49" fmla="*/ 91 h 535"/>
                <a:gd name="T50" fmla="*/ 12 w 237"/>
                <a:gd name="T51" fmla="*/ 66 h 535"/>
                <a:gd name="T52" fmla="*/ 27 w 237"/>
                <a:gd name="T53" fmla="*/ 44 h 535"/>
                <a:gd name="T54" fmla="*/ 45 w 237"/>
                <a:gd name="T55" fmla="*/ 26 h 535"/>
                <a:gd name="T56" fmla="*/ 67 w 237"/>
                <a:gd name="T57" fmla="*/ 13 h 535"/>
                <a:gd name="T58" fmla="*/ 92 w 237"/>
                <a:gd name="T59" fmla="*/ 3 h 535"/>
                <a:gd name="T60" fmla="*/ 119 w 237"/>
                <a:gd name="T61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7" h="535">
                  <a:moveTo>
                    <a:pt x="119" y="0"/>
                  </a:moveTo>
                  <a:lnTo>
                    <a:pt x="146" y="3"/>
                  </a:lnTo>
                  <a:lnTo>
                    <a:pt x="172" y="13"/>
                  </a:lnTo>
                  <a:lnTo>
                    <a:pt x="193" y="26"/>
                  </a:lnTo>
                  <a:lnTo>
                    <a:pt x="211" y="44"/>
                  </a:lnTo>
                  <a:lnTo>
                    <a:pt x="226" y="66"/>
                  </a:lnTo>
                  <a:lnTo>
                    <a:pt x="235" y="91"/>
                  </a:lnTo>
                  <a:lnTo>
                    <a:pt x="237" y="119"/>
                  </a:lnTo>
                  <a:lnTo>
                    <a:pt x="237" y="416"/>
                  </a:lnTo>
                  <a:lnTo>
                    <a:pt x="235" y="443"/>
                  </a:lnTo>
                  <a:lnTo>
                    <a:pt x="226" y="468"/>
                  </a:lnTo>
                  <a:lnTo>
                    <a:pt x="211" y="490"/>
                  </a:lnTo>
                  <a:lnTo>
                    <a:pt x="193" y="509"/>
                  </a:lnTo>
                  <a:lnTo>
                    <a:pt x="172" y="522"/>
                  </a:lnTo>
                  <a:lnTo>
                    <a:pt x="146" y="531"/>
                  </a:lnTo>
                  <a:lnTo>
                    <a:pt x="119" y="535"/>
                  </a:lnTo>
                  <a:lnTo>
                    <a:pt x="92" y="531"/>
                  </a:lnTo>
                  <a:lnTo>
                    <a:pt x="67" y="522"/>
                  </a:lnTo>
                  <a:lnTo>
                    <a:pt x="45" y="509"/>
                  </a:lnTo>
                  <a:lnTo>
                    <a:pt x="27" y="490"/>
                  </a:lnTo>
                  <a:lnTo>
                    <a:pt x="12" y="468"/>
                  </a:lnTo>
                  <a:lnTo>
                    <a:pt x="3" y="443"/>
                  </a:lnTo>
                  <a:lnTo>
                    <a:pt x="0" y="416"/>
                  </a:lnTo>
                  <a:lnTo>
                    <a:pt x="0" y="119"/>
                  </a:lnTo>
                  <a:lnTo>
                    <a:pt x="3" y="91"/>
                  </a:lnTo>
                  <a:lnTo>
                    <a:pt x="12" y="66"/>
                  </a:lnTo>
                  <a:lnTo>
                    <a:pt x="27" y="44"/>
                  </a:lnTo>
                  <a:lnTo>
                    <a:pt x="45" y="26"/>
                  </a:lnTo>
                  <a:lnTo>
                    <a:pt x="67" y="13"/>
                  </a:lnTo>
                  <a:lnTo>
                    <a:pt x="92" y="3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42" name="Freeform 36"/>
            <p:cNvSpPr>
              <a:spLocks/>
            </p:cNvSpPr>
            <p:nvPr/>
          </p:nvSpPr>
          <p:spPr bwMode="auto">
            <a:xfrm>
              <a:off x="7661275" y="4852988"/>
              <a:ext cx="376238" cy="1036638"/>
            </a:xfrm>
            <a:custGeom>
              <a:avLst/>
              <a:gdLst>
                <a:gd name="T0" fmla="*/ 117 w 237"/>
                <a:gd name="T1" fmla="*/ 0 h 653"/>
                <a:gd name="T2" fmla="*/ 145 w 237"/>
                <a:gd name="T3" fmla="*/ 2 h 653"/>
                <a:gd name="T4" fmla="*/ 170 w 237"/>
                <a:gd name="T5" fmla="*/ 12 h 653"/>
                <a:gd name="T6" fmla="*/ 192 w 237"/>
                <a:gd name="T7" fmla="*/ 25 h 653"/>
                <a:gd name="T8" fmla="*/ 210 w 237"/>
                <a:gd name="T9" fmla="*/ 44 h 653"/>
                <a:gd name="T10" fmla="*/ 225 w 237"/>
                <a:gd name="T11" fmla="*/ 65 h 653"/>
                <a:gd name="T12" fmla="*/ 234 w 237"/>
                <a:gd name="T13" fmla="*/ 91 h 653"/>
                <a:gd name="T14" fmla="*/ 237 w 237"/>
                <a:gd name="T15" fmla="*/ 118 h 653"/>
                <a:gd name="T16" fmla="*/ 237 w 237"/>
                <a:gd name="T17" fmla="*/ 534 h 653"/>
                <a:gd name="T18" fmla="*/ 234 w 237"/>
                <a:gd name="T19" fmla="*/ 561 h 653"/>
                <a:gd name="T20" fmla="*/ 225 w 237"/>
                <a:gd name="T21" fmla="*/ 586 h 653"/>
                <a:gd name="T22" fmla="*/ 210 w 237"/>
                <a:gd name="T23" fmla="*/ 608 h 653"/>
                <a:gd name="T24" fmla="*/ 192 w 237"/>
                <a:gd name="T25" fmla="*/ 627 h 653"/>
                <a:gd name="T26" fmla="*/ 170 w 237"/>
                <a:gd name="T27" fmla="*/ 640 h 653"/>
                <a:gd name="T28" fmla="*/ 145 w 237"/>
                <a:gd name="T29" fmla="*/ 649 h 653"/>
                <a:gd name="T30" fmla="*/ 117 w 237"/>
                <a:gd name="T31" fmla="*/ 653 h 653"/>
                <a:gd name="T32" fmla="*/ 91 w 237"/>
                <a:gd name="T33" fmla="*/ 649 h 653"/>
                <a:gd name="T34" fmla="*/ 65 w 237"/>
                <a:gd name="T35" fmla="*/ 640 h 653"/>
                <a:gd name="T36" fmla="*/ 44 w 237"/>
                <a:gd name="T37" fmla="*/ 627 h 653"/>
                <a:gd name="T38" fmla="*/ 26 w 237"/>
                <a:gd name="T39" fmla="*/ 608 h 653"/>
                <a:gd name="T40" fmla="*/ 11 w 237"/>
                <a:gd name="T41" fmla="*/ 586 h 653"/>
                <a:gd name="T42" fmla="*/ 2 w 237"/>
                <a:gd name="T43" fmla="*/ 561 h 653"/>
                <a:gd name="T44" fmla="*/ 0 w 237"/>
                <a:gd name="T45" fmla="*/ 534 h 653"/>
                <a:gd name="T46" fmla="*/ 0 w 237"/>
                <a:gd name="T47" fmla="*/ 118 h 653"/>
                <a:gd name="T48" fmla="*/ 2 w 237"/>
                <a:gd name="T49" fmla="*/ 91 h 653"/>
                <a:gd name="T50" fmla="*/ 11 w 237"/>
                <a:gd name="T51" fmla="*/ 65 h 653"/>
                <a:gd name="T52" fmla="*/ 26 w 237"/>
                <a:gd name="T53" fmla="*/ 44 h 653"/>
                <a:gd name="T54" fmla="*/ 44 w 237"/>
                <a:gd name="T55" fmla="*/ 25 h 653"/>
                <a:gd name="T56" fmla="*/ 65 w 237"/>
                <a:gd name="T57" fmla="*/ 12 h 653"/>
                <a:gd name="T58" fmla="*/ 91 w 237"/>
                <a:gd name="T59" fmla="*/ 2 h 653"/>
                <a:gd name="T60" fmla="*/ 117 w 237"/>
                <a:gd name="T6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7" h="653">
                  <a:moveTo>
                    <a:pt x="117" y="0"/>
                  </a:moveTo>
                  <a:lnTo>
                    <a:pt x="145" y="2"/>
                  </a:lnTo>
                  <a:lnTo>
                    <a:pt x="170" y="12"/>
                  </a:lnTo>
                  <a:lnTo>
                    <a:pt x="192" y="25"/>
                  </a:lnTo>
                  <a:lnTo>
                    <a:pt x="210" y="44"/>
                  </a:lnTo>
                  <a:lnTo>
                    <a:pt x="225" y="65"/>
                  </a:lnTo>
                  <a:lnTo>
                    <a:pt x="234" y="91"/>
                  </a:lnTo>
                  <a:lnTo>
                    <a:pt x="237" y="118"/>
                  </a:lnTo>
                  <a:lnTo>
                    <a:pt x="237" y="534"/>
                  </a:lnTo>
                  <a:lnTo>
                    <a:pt x="234" y="561"/>
                  </a:lnTo>
                  <a:lnTo>
                    <a:pt x="225" y="586"/>
                  </a:lnTo>
                  <a:lnTo>
                    <a:pt x="210" y="608"/>
                  </a:lnTo>
                  <a:lnTo>
                    <a:pt x="192" y="627"/>
                  </a:lnTo>
                  <a:lnTo>
                    <a:pt x="170" y="640"/>
                  </a:lnTo>
                  <a:lnTo>
                    <a:pt x="145" y="649"/>
                  </a:lnTo>
                  <a:lnTo>
                    <a:pt x="117" y="653"/>
                  </a:lnTo>
                  <a:lnTo>
                    <a:pt x="91" y="649"/>
                  </a:lnTo>
                  <a:lnTo>
                    <a:pt x="65" y="640"/>
                  </a:lnTo>
                  <a:lnTo>
                    <a:pt x="44" y="627"/>
                  </a:lnTo>
                  <a:lnTo>
                    <a:pt x="26" y="608"/>
                  </a:lnTo>
                  <a:lnTo>
                    <a:pt x="11" y="586"/>
                  </a:lnTo>
                  <a:lnTo>
                    <a:pt x="2" y="561"/>
                  </a:lnTo>
                  <a:lnTo>
                    <a:pt x="0" y="534"/>
                  </a:lnTo>
                  <a:lnTo>
                    <a:pt x="0" y="118"/>
                  </a:lnTo>
                  <a:lnTo>
                    <a:pt x="2" y="91"/>
                  </a:lnTo>
                  <a:lnTo>
                    <a:pt x="11" y="65"/>
                  </a:lnTo>
                  <a:lnTo>
                    <a:pt x="26" y="44"/>
                  </a:lnTo>
                  <a:lnTo>
                    <a:pt x="44" y="25"/>
                  </a:lnTo>
                  <a:lnTo>
                    <a:pt x="65" y="12"/>
                  </a:lnTo>
                  <a:lnTo>
                    <a:pt x="91" y="2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43" name="Freeform 37"/>
            <p:cNvSpPr>
              <a:spLocks/>
            </p:cNvSpPr>
            <p:nvPr/>
          </p:nvSpPr>
          <p:spPr bwMode="auto">
            <a:xfrm>
              <a:off x="8129588" y="4664075"/>
              <a:ext cx="379413" cy="1225550"/>
            </a:xfrm>
            <a:custGeom>
              <a:avLst/>
              <a:gdLst>
                <a:gd name="T0" fmla="*/ 120 w 239"/>
                <a:gd name="T1" fmla="*/ 0 h 772"/>
                <a:gd name="T2" fmla="*/ 147 w 239"/>
                <a:gd name="T3" fmla="*/ 2 h 772"/>
                <a:gd name="T4" fmla="*/ 172 w 239"/>
                <a:gd name="T5" fmla="*/ 11 h 772"/>
                <a:gd name="T6" fmla="*/ 194 w 239"/>
                <a:gd name="T7" fmla="*/ 26 h 772"/>
                <a:gd name="T8" fmla="*/ 213 w 239"/>
                <a:gd name="T9" fmla="*/ 44 h 772"/>
                <a:gd name="T10" fmla="*/ 227 w 239"/>
                <a:gd name="T11" fmla="*/ 66 h 772"/>
                <a:gd name="T12" fmla="*/ 236 w 239"/>
                <a:gd name="T13" fmla="*/ 91 h 772"/>
                <a:gd name="T14" fmla="*/ 239 w 239"/>
                <a:gd name="T15" fmla="*/ 119 h 772"/>
                <a:gd name="T16" fmla="*/ 239 w 239"/>
                <a:gd name="T17" fmla="*/ 653 h 772"/>
                <a:gd name="T18" fmla="*/ 236 w 239"/>
                <a:gd name="T19" fmla="*/ 680 h 772"/>
                <a:gd name="T20" fmla="*/ 227 w 239"/>
                <a:gd name="T21" fmla="*/ 705 h 772"/>
                <a:gd name="T22" fmla="*/ 213 w 239"/>
                <a:gd name="T23" fmla="*/ 727 h 772"/>
                <a:gd name="T24" fmla="*/ 194 w 239"/>
                <a:gd name="T25" fmla="*/ 746 h 772"/>
                <a:gd name="T26" fmla="*/ 172 w 239"/>
                <a:gd name="T27" fmla="*/ 759 h 772"/>
                <a:gd name="T28" fmla="*/ 147 w 239"/>
                <a:gd name="T29" fmla="*/ 768 h 772"/>
                <a:gd name="T30" fmla="*/ 120 w 239"/>
                <a:gd name="T31" fmla="*/ 772 h 772"/>
                <a:gd name="T32" fmla="*/ 92 w 239"/>
                <a:gd name="T33" fmla="*/ 768 h 772"/>
                <a:gd name="T34" fmla="*/ 67 w 239"/>
                <a:gd name="T35" fmla="*/ 759 h 772"/>
                <a:gd name="T36" fmla="*/ 45 w 239"/>
                <a:gd name="T37" fmla="*/ 746 h 772"/>
                <a:gd name="T38" fmla="*/ 27 w 239"/>
                <a:gd name="T39" fmla="*/ 727 h 772"/>
                <a:gd name="T40" fmla="*/ 14 w 239"/>
                <a:gd name="T41" fmla="*/ 705 h 772"/>
                <a:gd name="T42" fmla="*/ 4 w 239"/>
                <a:gd name="T43" fmla="*/ 680 h 772"/>
                <a:gd name="T44" fmla="*/ 0 w 239"/>
                <a:gd name="T45" fmla="*/ 653 h 772"/>
                <a:gd name="T46" fmla="*/ 0 w 239"/>
                <a:gd name="T47" fmla="*/ 119 h 772"/>
                <a:gd name="T48" fmla="*/ 4 w 239"/>
                <a:gd name="T49" fmla="*/ 91 h 772"/>
                <a:gd name="T50" fmla="*/ 14 w 239"/>
                <a:gd name="T51" fmla="*/ 66 h 772"/>
                <a:gd name="T52" fmla="*/ 27 w 239"/>
                <a:gd name="T53" fmla="*/ 44 h 772"/>
                <a:gd name="T54" fmla="*/ 45 w 239"/>
                <a:gd name="T55" fmla="*/ 26 h 772"/>
                <a:gd name="T56" fmla="*/ 67 w 239"/>
                <a:gd name="T57" fmla="*/ 11 h 772"/>
                <a:gd name="T58" fmla="*/ 92 w 239"/>
                <a:gd name="T59" fmla="*/ 2 h 772"/>
                <a:gd name="T60" fmla="*/ 120 w 239"/>
                <a:gd name="T6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9" h="772">
                  <a:moveTo>
                    <a:pt x="120" y="0"/>
                  </a:moveTo>
                  <a:lnTo>
                    <a:pt x="147" y="2"/>
                  </a:lnTo>
                  <a:lnTo>
                    <a:pt x="172" y="11"/>
                  </a:lnTo>
                  <a:lnTo>
                    <a:pt x="194" y="26"/>
                  </a:lnTo>
                  <a:lnTo>
                    <a:pt x="213" y="44"/>
                  </a:lnTo>
                  <a:lnTo>
                    <a:pt x="227" y="66"/>
                  </a:lnTo>
                  <a:lnTo>
                    <a:pt x="236" y="91"/>
                  </a:lnTo>
                  <a:lnTo>
                    <a:pt x="239" y="119"/>
                  </a:lnTo>
                  <a:lnTo>
                    <a:pt x="239" y="653"/>
                  </a:lnTo>
                  <a:lnTo>
                    <a:pt x="236" y="680"/>
                  </a:lnTo>
                  <a:lnTo>
                    <a:pt x="227" y="705"/>
                  </a:lnTo>
                  <a:lnTo>
                    <a:pt x="213" y="727"/>
                  </a:lnTo>
                  <a:lnTo>
                    <a:pt x="194" y="746"/>
                  </a:lnTo>
                  <a:lnTo>
                    <a:pt x="172" y="759"/>
                  </a:lnTo>
                  <a:lnTo>
                    <a:pt x="147" y="768"/>
                  </a:lnTo>
                  <a:lnTo>
                    <a:pt x="120" y="772"/>
                  </a:lnTo>
                  <a:lnTo>
                    <a:pt x="92" y="768"/>
                  </a:lnTo>
                  <a:lnTo>
                    <a:pt x="67" y="759"/>
                  </a:lnTo>
                  <a:lnTo>
                    <a:pt x="45" y="746"/>
                  </a:lnTo>
                  <a:lnTo>
                    <a:pt x="27" y="727"/>
                  </a:lnTo>
                  <a:lnTo>
                    <a:pt x="14" y="705"/>
                  </a:lnTo>
                  <a:lnTo>
                    <a:pt x="4" y="680"/>
                  </a:lnTo>
                  <a:lnTo>
                    <a:pt x="0" y="653"/>
                  </a:lnTo>
                  <a:lnTo>
                    <a:pt x="0" y="119"/>
                  </a:lnTo>
                  <a:lnTo>
                    <a:pt x="4" y="91"/>
                  </a:lnTo>
                  <a:lnTo>
                    <a:pt x="14" y="66"/>
                  </a:lnTo>
                  <a:lnTo>
                    <a:pt x="27" y="44"/>
                  </a:lnTo>
                  <a:lnTo>
                    <a:pt x="45" y="26"/>
                  </a:lnTo>
                  <a:lnTo>
                    <a:pt x="67" y="11"/>
                  </a:lnTo>
                  <a:lnTo>
                    <a:pt x="92" y="2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44" name="Freeform 38"/>
            <p:cNvSpPr>
              <a:spLocks/>
            </p:cNvSpPr>
            <p:nvPr/>
          </p:nvSpPr>
          <p:spPr bwMode="auto">
            <a:xfrm>
              <a:off x="6465888" y="3892550"/>
              <a:ext cx="2990850" cy="2765425"/>
            </a:xfrm>
            <a:custGeom>
              <a:avLst/>
              <a:gdLst>
                <a:gd name="T0" fmla="*/ 1037 w 1884"/>
                <a:gd name="T1" fmla="*/ 16 h 1742"/>
                <a:gd name="T2" fmla="*/ 1266 w 1884"/>
                <a:gd name="T3" fmla="*/ 95 h 1742"/>
                <a:gd name="T4" fmla="*/ 1461 w 1884"/>
                <a:gd name="T5" fmla="*/ 232 h 1742"/>
                <a:gd name="T6" fmla="*/ 1611 w 1884"/>
                <a:gd name="T7" fmla="*/ 414 h 1742"/>
                <a:gd name="T8" fmla="*/ 1708 w 1884"/>
                <a:gd name="T9" fmla="*/ 634 h 1742"/>
                <a:gd name="T10" fmla="*/ 1859 w 1884"/>
                <a:gd name="T11" fmla="*/ 716 h 1742"/>
                <a:gd name="T12" fmla="*/ 1884 w 1884"/>
                <a:gd name="T13" fmla="*/ 750 h 1742"/>
                <a:gd name="T14" fmla="*/ 1677 w 1884"/>
                <a:gd name="T15" fmla="*/ 1016 h 1742"/>
                <a:gd name="T16" fmla="*/ 1647 w 1884"/>
                <a:gd name="T17" fmla="*/ 1030 h 1742"/>
                <a:gd name="T18" fmla="*/ 1617 w 1884"/>
                <a:gd name="T19" fmla="*/ 1016 h 1742"/>
                <a:gd name="T20" fmla="*/ 1410 w 1884"/>
                <a:gd name="T21" fmla="*/ 750 h 1742"/>
                <a:gd name="T22" fmla="*/ 1435 w 1884"/>
                <a:gd name="T23" fmla="*/ 716 h 1742"/>
                <a:gd name="T24" fmla="*/ 1545 w 1884"/>
                <a:gd name="T25" fmla="*/ 641 h 1742"/>
                <a:gd name="T26" fmla="*/ 1443 w 1884"/>
                <a:gd name="T27" fmla="*/ 448 h 1742"/>
                <a:gd name="T28" fmla="*/ 1289 w 1884"/>
                <a:gd name="T29" fmla="*/ 294 h 1742"/>
                <a:gd name="T30" fmla="*/ 1094 w 1884"/>
                <a:gd name="T31" fmla="*/ 195 h 1742"/>
                <a:gd name="T32" fmla="*/ 870 w 1884"/>
                <a:gd name="T33" fmla="*/ 158 h 1742"/>
                <a:gd name="T34" fmla="*/ 660 w 1884"/>
                <a:gd name="T35" fmla="*/ 191 h 1742"/>
                <a:gd name="T36" fmla="*/ 472 w 1884"/>
                <a:gd name="T37" fmla="*/ 280 h 1742"/>
                <a:gd name="T38" fmla="*/ 320 w 1884"/>
                <a:gd name="T39" fmla="*/ 419 h 1742"/>
                <a:gd name="T40" fmla="*/ 214 w 1884"/>
                <a:gd name="T41" fmla="*/ 594 h 1742"/>
                <a:gd name="T42" fmla="*/ 162 w 1884"/>
                <a:gd name="T43" fmla="*/ 798 h 1742"/>
                <a:gd name="T44" fmla="*/ 173 w 1884"/>
                <a:gd name="T45" fmla="*/ 1014 h 1742"/>
                <a:gd name="T46" fmla="*/ 245 w 1884"/>
                <a:gd name="T47" fmla="*/ 1211 h 1742"/>
                <a:gd name="T48" fmla="*/ 368 w 1884"/>
                <a:gd name="T49" fmla="*/ 1376 h 1742"/>
                <a:gd name="T50" fmla="*/ 531 w 1884"/>
                <a:gd name="T51" fmla="*/ 1498 h 1742"/>
                <a:gd name="T52" fmla="*/ 728 w 1884"/>
                <a:gd name="T53" fmla="*/ 1570 h 1742"/>
                <a:gd name="T54" fmla="*/ 940 w 1884"/>
                <a:gd name="T55" fmla="*/ 1581 h 1742"/>
                <a:gd name="T56" fmla="*/ 1136 w 1884"/>
                <a:gd name="T57" fmla="*/ 1533 h 1742"/>
                <a:gd name="T58" fmla="*/ 1310 w 1884"/>
                <a:gd name="T59" fmla="*/ 1432 h 1742"/>
                <a:gd name="T60" fmla="*/ 1450 w 1884"/>
                <a:gd name="T61" fmla="*/ 1285 h 1742"/>
                <a:gd name="T62" fmla="*/ 1517 w 1884"/>
                <a:gd name="T63" fmla="*/ 1199 h 1742"/>
                <a:gd name="T64" fmla="*/ 1577 w 1884"/>
                <a:gd name="T65" fmla="*/ 1191 h 1742"/>
                <a:gd name="T66" fmla="*/ 1626 w 1884"/>
                <a:gd name="T67" fmla="*/ 1228 h 1742"/>
                <a:gd name="T68" fmla="*/ 1634 w 1884"/>
                <a:gd name="T69" fmla="*/ 1288 h 1742"/>
                <a:gd name="T70" fmla="*/ 1537 w 1884"/>
                <a:gd name="T71" fmla="*/ 1432 h 1742"/>
                <a:gd name="T72" fmla="*/ 1369 w 1884"/>
                <a:gd name="T73" fmla="*/ 1585 h 1742"/>
                <a:gd name="T74" fmla="*/ 1170 w 1884"/>
                <a:gd name="T75" fmla="*/ 1690 h 1742"/>
                <a:gd name="T76" fmla="*/ 948 w 1884"/>
                <a:gd name="T77" fmla="*/ 1740 h 1742"/>
                <a:gd name="T78" fmla="*/ 705 w 1884"/>
                <a:gd name="T79" fmla="*/ 1727 h 1742"/>
                <a:gd name="T80" fmla="*/ 478 w 1884"/>
                <a:gd name="T81" fmla="*/ 1649 h 1742"/>
                <a:gd name="T82" fmla="*/ 284 w 1884"/>
                <a:gd name="T83" fmla="*/ 1515 h 1742"/>
                <a:gd name="T84" fmla="*/ 132 w 1884"/>
                <a:gd name="T85" fmla="*/ 1334 h 1742"/>
                <a:gd name="T86" fmla="*/ 35 w 1884"/>
                <a:gd name="T87" fmla="*/ 1115 h 1742"/>
                <a:gd name="T88" fmla="*/ 0 w 1884"/>
                <a:gd name="T89" fmla="*/ 872 h 1742"/>
                <a:gd name="T90" fmla="*/ 35 w 1884"/>
                <a:gd name="T91" fmla="*/ 627 h 1742"/>
                <a:gd name="T92" fmla="*/ 132 w 1884"/>
                <a:gd name="T93" fmla="*/ 410 h 1742"/>
                <a:gd name="T94" fmla="*/ 284 w 1884"/>
                <a:gd name="T95" fmla="*/ 229 h 1742"/>
                <a:gd name="T96" fmla="*/ 478 w 1884"/>
                <a:gd name="T97" fmla="*/ 94 h 1742"/>
                <a:gd name="T98" fmla="*/ 705 w 1884"/>
                <a:gd name="T99" fmla="*/ 16 h 1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4" h="1742">
                  <a:moveTo>
                    <a:pt x="870" y="0"/>
                  </a:moveTo>
                  <a:lnTo>
                    <a:pt x="955" y="4"/>
                  </a:lnTo>
                  <a:lnTo>
                    <a:pt x="1037" y="16"/>
                  </a:lnTo>
                  <a:lnTo>
                    <a:pt x="1117" y="35"/>
                  </a:lnTo>
                  <a:lnTo>
                    <a:pt x="1192" y="61"/>
                  </a:lnTo>
                  <a:lnTo>
                    <a:pt x="1266" y="95"/>
                  </a:lnTo>
                  <a:lnTo>
                    <a:pt x="1335" y="135"/>
                  </a:lnTo>
                  <a:lnTo>
                    <a:pt x="1401" y="181"/>
                  </a:lnTo>
                  <a:lnTo>
                    <a:pt x="1461" y="232"/>
                  </a:lnTo>
                  <a:lnTo>
                    <a:pt x="1516" y="287"/>
                  </a:lnTo>
                  <a:lnTo>
                    <a:pt x="1567" y="348"/>
                  </a:lnTo>
                  <a:lnTo>
                    <a:pt x="1611" y="414"/>
                  </a:lnTo>
                  <a:lnTo>
                    <a:pt x="1651" y="483"/>
                  </a:lnTo>
                  <a:lnTo>
                    <a:pt x="1683" y="556"/>
                  </a:lnTo>
                  <a:lnTo>
                    <a:pt x="1708" y="634"/>
                  </a:lnTo>
                  <a:lnTo>
                    <a:pt x="1728" y="713"/>
                  </a:lnTo>
                  <a:lnTo>
                    <a:pt x="1844" y="713"/>
                  </a:lnTo>
                  <a:lnTo>
                    <a:pt x="1859" y="716"/>
                  </a:lnTo>
                  <a:lnTo>
                    <a:pt x="1872" y="724"/>
                  </a:lnTo>
                  <a:lnTo>
                    <a:pt x="1881" y="736"/>
                  </a:lnTo>
                  <a:lnTo>
                    <a:pt x="1884" y="750"/>
                  </a:lnTo>
                  <a:lnTo>
                    <a:pt x="1882" y="764"/>
                  </a:lnTo>
                  <a:lnTo>
                    <a:pt x="1876" y="778"/>
                  </a:lnTo>
                  <a:lnTo>
                    <a:pt x="1677" y="1016"/>
                  </a:lnTo>
                  <a:lnTo>
                    <a:pt x="1669" y="1024"/>
                  </a:lnTo>
                  <a:lnTo>
                    <a:pt x="1659" y="1028"/>
                  </a:lnTo>
                  <a:lnTo>
                    <a:pt x="1647" y="1030"/>
                  </a:lnTo>
                  <a:lnTo>
                    <a:pt x="1635" y="1028"/>
                  </a:lnTo>
                  <a:lnTo>
                    <a:pt x="1625" y="1024"/>
                  </a:lnTo>
                  <a:lnTo>
                    <a:pt x="1617" y="1016"/>
                  </a:lnTo>
                  <a:lnTo>
                    <a:pt x="1418" y="778"/>
                  </a:lnTo>
                  <a:lnTo>
                    <a:pt x="1411" y="764"/>
                  </a:lnTo>
                  <a:lnTo>
                    <a:pt x="1410" y="750"/>
                  </a:lnTo>
                  <a:lnTo>
                    <a:pt x="1412" y="736"/>
                  </a:lnTo>
                  <a:lnTo>
                    <a:pt x="1422" y="724"/>
                  </a:lnTo>
                  <a:lnTo>
                    <a:pt x="1435" y="716"/>
                  </a:lnTo>
                  <a:lnTo>
                    <a:pt x="1449" y="713"/>
                  </a:lnTo>
                  <a:lnTo>
                    <a:pt x="1566" y="713"/>
                  </a:lnTo>
                  <a:lnTo>
                    <a:pt x="1545" y="641"/>
                  </a:lnTo>
                  <a:lnTo>
                    <a:pt x="1517" y="573"/>
                  </a:lnTo>
                  <a:lnTo>
                    <a:pt x="1483" y="508"/>
                  </a:lnTo>
                  <a:lnTo>
                    <a:pt x="1443" y="448"/>
                  </a:lnTo>
                  <a:lnTo>
                    <a:pt x="1397" y="391"/>
                  </a:lnTo>
                  <a:lnTo>
                    <a:pt x="1346" y="340"/>
                  </a:lnTo>
                  <a:lnTo>
                    <a:pt x="1289" y="294"/>
                  </a:lnTo>
                  <a:lnTo>
                    <a:pt x="1228" y="255"/>
                  </a:lnTo>
                  <a:lnTo>
                    <a:pt x="1164" y="221"/>
                  </a:lnTo>
                  <a:lnTo>
                    <a:pt x="1094" y="195"/>
                  </a:lnTo>
                  <a:lnTo>
                    <a:pt x="1022" y="175"/>
                  </a:lnTo>
                  <a:lnTo>
                    <a:pt x="948" y="162"/>
                  </a:lnTo>
                  <a:lnTo>
                    <a:pt x="870" y="158"/>
                  </a:lnTo>
                  <a:lnTo>
                    <a:pt x="798" y="162"/>
                  </a:lnTo>
                  <a:lnTo>
                    <a:pt x="728" y="173"/>
                  </a:lnTo>
                  <a:lnTo>
                    <a:pt x="660" y="191"/>
                  </a:lnTo>
                  <a:lnTo>
                    <a:pt x="594" y="215"/>
                  </a:lnTo>
                  <a:lnTo>
                    <a:pt x="531" y="245"/>
                  </a:lnTo>
                  <a:lnTo>
                    <a:pt x="472" y="280"/>
                  </a:lnTo>
                  <a:lnTo>
                    <a:pt x="417" y="322"/>
                  </a:lnTo>
                  <a:lnTo>
                    <a:pt x="368" y="368"/>
                  </a:lnTo>
                  <a:lnTo>
                    <a:pt x="320" y="419"/>
                  </a:lnTo>
                  <a:lnTo>
                    <a:pt x="280" y="474"/>
                  </a:lnTo>
                  <a:lnTo>
                    <a:pt x="245" y="531"/>
                  </a:lnTo>
                  <a:lnTo>
                    <a:pt x="214" y="594"/>
                  </a:lnTo>
                  <a:lnTo>
                    <a:pt x="190" y="660"/>
                  </a:lnTo>
                  <a:lnTo>
                    <a:pt x="173" y="728"/>
                  </a:lnTo>
                  <a:lnTo>
                    <a:pt x="162" y="798"/>
                  </a:lnTo>
                  <a:lnTo>
                    <a:pt x="158" y="872"/>
                  </a:lnTo>
                  <a:lnTo>
                    <a:pt x="162" y="944"/>
                  </a:lnTo>
                  <a:lnTo>
                    <a:pt x="173" y="1014"/>
                  </a:lnTo>
                  <a:lnTo>
                    <a:pt x="190" y="1083"/>
                  </a:lnTo>
                  <a:lnTo>
                    <a:pt x="214" y="1148"/>
                  </a:lnTo>
                  <a:lnTo>
                    <a:pt x="245" y="1211"/>
                  </a:lnTo>
                  <a:lnTo>
                    <a:pt x="280" y="1270"/>
                  </a:lnTo>
                  <a:lnTo>
                    <a:pt x="320" y="1325"/>
                  </a:lnTo>
                  <a:lnTo>
                    <a:pt x="368" y="1376"/>
                  </a:lnTo>
                  <a:lnTo>
                    <a:pt x="417" y="1422"/>
                  </a:lnTo>
                  <a:lnTo>
                    <a:pt x="472" y="1462"/>
                  </a:lnTo>
                  <a:lnTo>
                    <a:pt x="531" y="1498"/>
                  </a:lnTo>
                  <a:lnTo>
                    <a:pt x="594" y="1528"/>
                  </a:lnTo>
                  <a:lnTo>
                    <a:pt x="660" y="1553"/>
                  </a:lnTo>
                  <a:lnTo>
                    <a:pt x="728" y="1570"/>
                  </a:lnTo>
                  <a:lnTo>
                    <a:pt x="798" y="1580"/>
                  </a:lnTo>
                  <a:lnTo>
                    <a:pt x="870" y="1584"/>
                  </a:lnTo>
                  <a:lnTo>
                    <a:pt x="940" y="1581"/>
                  </a:lnTo>
                  <a:lnTo>
                    <a:pt x="1007" y="1571"/>
                  </a:lnTo>
                  <a:lnTo>
                    <a:pt x="1073" y="1555"/>
                  </a:lnTo>
                  <a:lnTo>
                    <a:pt x="1136" y="1533"/>
                  </a:lnTo>
                  <a:lnTo>
                    <a:pt x="1198" y="1504"/>
                  </a:lnTo>
                  <a:lnTo>
                    <a:pt x="1255" y="1471"/>
                  </a:lnTo>
                  <a:lnTo>
                    <a:pt x="1310" y="1432"/>
                  </a:lnTo>
                  <a:lnTo>
                    <a:pt x="1361" y="1388"/>
                  </a:lnTo>
                  <a:lnTo>
                    <a:pt x="1408" y="1339"/>
                  </a:lnTo>
                  <a:lnTo>
                    <a:pt x="1450" y="1285"/>
                  </a:lnTo>
                  <a:lnTo>
                    <a:pt x="1488" y="1228"/>
                  </a:lnTo>
                  <a:lnTo>
                    <a:pt x="1501" y="1211"/>
                  </a:lnTo>
                  <a:lnTo>
                    <a:pt x="1517" y="1199"/>
                  </a:lnTo>
                  <a:lnTo>
                    <a:pt x="1537" y="1191"/>
                  </a:lnTo>
                  <a:lnTo>
                    <a:pt x="1556" y="1189"/>
                  </a:lnTo>
                  <a:lnTo>
                    <a:pt x="1577" y="1191"/>
                  </a:lnTo>
                  <a:lnTo>
                    <a:pt x="1597" y="1199"/>
                  </a:lnTo>
                  <a:lnTo>
                    <a:pt x="1614" y="1212"/>
                  </a:lnTo>
                  <a:lnTo>
                    <a:pt x="1626" y="1228"/>
                  </a:lnTo>
                  <a:lnTo>
                    <a:pt x="1634" y="1247"/>
                  </a:lnTo>
                  <a:lnTo>
                    <a:pt x="1636" y="1267"/>
                  </a:lnTo>
                  <a:lnTo>
                    <a:pt x="1634" y="1288"/>
                  </a:lnTo>
                  <a:lnTo>
                    <a:pt x="1626" y="1308"/>
                  </a:lnTo>
                  <a:lnTo>
                    <a:pt x="1584" y="1372"/>
                  </a:lnTo>
                  <a:lnTo>
                    <a:pt x="1537" y="1432"/>
                  </a:lnTo>
                  <a:lnTo>
                    <a:pt x="1486" y="1488"/>
                  </a:lnTo>
                  <a:lnTo>
                    <a:pt x="1429" y="1539"/>
                  </a:lnTo>
                  <a:lnTo>
                    <a:pt x="1369" y="1585"/>
                  </a:lnTo>
                  <a:lnTo>
                    <a:pt x="1306" y="1626"/>
                  </a:lnTo>
                  <a:lnTo>
                    <a:pt x="1240" y="1660"/>
                  </a:lnTo>
                  <a:lnTo>
                    <a:pt x="1170" y="1690"/>
                  </a:lnTo>
                  <a:lnTo>
                    <a:pt x="1098" y="1712"/>
                  </a:lnTo>
                  <a:lnTo>
                    <a:pt x="1024" y="1729"/>
                  </a:lnTo>
                  <a:lnTo>
                    <a:pt x="948" y="1740"/>
                  </a:lnTo>
                  <a:lnTo>
                    <a:pt x="870" y="1742"/>
                  </a:lnTo>
                  <a:lnTo>
                    <a:pt x="787" y="1738"/>
                  </a:lnTo>
                  <a:lnTo>
                    <a:pt x="705" y="1727"/>
                  </a:lnTo>
                  <a:lnTo>
                    <a:pt x="627" y="1708"/>
                  </a:lnTo>
                  <a:lnTo>
                    <a:pt x="551" y="1682"/>
                  </a:lnTo>
                  <a:lnTo>
                    <a:pt x="478" y="1649"/>
                  </a:lnTo>
                  <a:lnTo>
                    <a:pt x="410" y="1610"/>
                  </a:lnTo>
                  <a:lnTo>
                    <a:pt x="344" y="1564"/>
                  </a:lnTo>
                  <a:lnTo>
                    <a:pt x="284" y="1515"/>
                  </a:lnTo>
                  <a:lnTo>
                    <a:pt x="228" y="1458"/>
                  </a:lnTo>
                  <a:lnTo>
                    <a:pt x="178" y="1398"/>
                  </a:lnTo>
                  <a:lnTo>
                    <a:pt x="132" y="1334"/>
                  </a:lnTo>
                  <a:lnTo>
                    <a:pt x="94" y="1265"/>
                  </a:lnTo>
                  <a:lnTo>
                    <a:pt x="61" y="1191"/>
                  </a:lnTo>
                  <a:lnTo>
                    <a:pt x="35" y="1115"/>
                  </a:lnTo>
                  <a:lnTo>
                    <a:pt x="15" y="1037"/>
                  </a:lnTo>
                  <a:lnTo>
                    <a:pt x="4" y="956"/>
                  </a:lnTo>
                  <a:lnTo>
                    <a:pt x="0" y="872"/>
                  </a:lnTo>
                  <a:lnTo>
                    <a:pt x="4" y="788"/>
                  </a:lnTo>
                  <a:lnTo>
                    <a:pt x="15" y="706"/>
                  </a:lnTo>
                  <a:lnTo>
                    <a:pt x="35" y="627"/>
                  </a:lnTo>
                  <a:lnTo>
                    <a:pt x="61" y="551"/>
                  </a:lnTo>
                  <a:lnTo>
                    <a:pt x="94" y="479"/>
                  </a:lnTo>
                  <a:lnTo>
                    <a:pt x="132" y="410"/>
                  </a:lnTo>
                  <a:lnTo>
                    <a:pt x="178" y="344"/>
                  </a:lnTo>
                  <a:lnTo>
                    <a:pt x="228" y="284"/>
                  </a:lnTo>
                  <a:lnTo>
                    <a:pt x="284" y="229"/>
                  </a:lnTo>
                  <a:lnTo>
                    <a:pt x="344" y="178"/>
                  </a:lnTo>
                  <a:lnTo>
                    <a:pt x="410" y="133"/>
                  </a:lnTo>
                  <a:lnTo>
                    <a:pt x="478" y="94"/>
                  </a:lnTo>
                  <a:lnTo>
                    <a:pt x="551" y="61"/>
                  </a:lnTo>
                  <a:lnTo>
                    <a:pt x="627" y="35"/>
                  </a:lnTo>
                  <a:lnTo>
                    <a:pt x="705" y="16"/>
                  </a:lnTo>
                  <a:lnTo>
                    <a:pt x="787" y="4"/>
                  </a:lnTo>
                  <a:lnTo>
                    <a:pt x="8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2497591" y="2718830"/>
            <a:ext cx="871650" cy="1004210"/>
            <a:chOff x="6540215" y="936312"/>
            <a:chExt cx="247976" cy="285688"/>
          </a:xfrm>
          <a:solidFill>
            <a:schemeClr val="accent5"/>
          </a:solidFill>
        </p:grpSpPr>
        <p:sp>
          <p:nvSpPr>
            <p:cNvPr id="250" name="Freeform 16"/>
            <p:cNvSpPr>
              <a:spLocks/>
            </p:cNvSpPr>
            <p:nvPr/>
          </p:nvSpPr>
          <p:spPr bwMode="auto">
            <a:xfrm>
              <a:off x="6540215" y="1107344"/>
              <a:ext cx="247976" cy="114656"/>
            </a:xfrm>
            <a:custGeom>
              <a:avLst/>
              <a:gdLst>
                <a:gd name="T0" fmla="*/ 272 w 651"/>
                <a:gd name="T1" fmla="*/ 194 h 301"/>
                <a:gd name="T2" fmla="*/ 308 w 651"/>
                <a:gd name="T3" fmla="*/ 141 h 301"/>
                <a:gd name="T4" fmla="*/ 287 w 651"/>
                <a:gd name="T5" fmla="*/ 105 h 301"/>
                <a:gd name="T6" fmla="*/ 281 w 651"/>
                <a:gd name="T7" fmla="*/ 78 h 301"/>
                <a:gd name="T8" fmla="*/ 288 w 651"/>
                <a:gd name="T9" fmla="*/ 63 h 301"/>
                <a:gd name="T10" fmla="*/ 301 w 651"/>
                <a:gd name="T11" fmla="*/ 54 h 301"/>
                <a:gd name="T12" fmla="*/ 315 w 651"/>
                <a:gd name="T13" fmla="*/ 50 h 301"/>
                <a:gd name="T14" fmla="*/ 325 w 651"/>
                <a:gd name="T15" fmla="*/ 50 h 301"/>
                <a:gd name="T16" fmla="*/ 330 w 651"/>
                <a:gd name="T17" fmla="*/ 50 h 301"/>
                <a:gd name="T18" fmla="*/ 342 w 651"/>
                <a:gd name="T19" fmla="*/ 51 h 301"/>
                <a:gd name="T20" fmla="*/ 356 w 651"/>
                <a:gd name="T21" fmla="*/ 58 h 301"/>
                <a:gd name="T22" fmla="*/ 366 w 651"/>
                <a:gd name="T23" fmla="*/ 69 h 301"/>
                <a:gd name="T24" fmla="*/ 368 w 651"/>
                <a:gd name="T25" fmla="*/ 90 h 301"/>
                <a:gd name="T26" fmla="*/ 355 w 651"/>
                <a:gd name="T27" fmla="*/ 122 h 301"/>
                <a:gd name="T28" fmla="*/ 369 w 651"/>
                <a:gd name="T29" fmla="*/ 220 h 301"/>
                <a:gd name="T30" fmla="*/ 440 w 651"/>
                <a:gd name="T31" fmla="*/ 0 h 301"/>
                <a:gd name="T32" fmla="*/ 450 w 651"/>
                <a:gd name="T33" fmla="*/ 6 h 301"/>
                <a:gd name="T34" fmla="*/ 483 w 651"/>
                <a:gd name="T35" fmla="*/ 25 h 301"/>
                <a:gd name="T36" fmla="*/ 534 w 651"/>
                <a:gd name="T37" fmla="*/ 48 h 301"/>
                <a:gd name="T38" fmla="*/ 593 w 651"/>
                <a:gd name="T39" fmla="*/ 73 h 301"/>
                <a:gd name="T40" fmla="*/ 627 w 651"/>
                <a:gd name="T41" fmla="*/ 107 h 301"/>
                <a:gd name="T42" fmla="*/ 644 w 651"/>
                <a:gd name="T43" fmla="*/ 156 h 301"/>
                <a:gd name="T44" fmla="*/ 649 w 651"/>
                <a:gd name="T45" fmla="*/ 220 h 301"/>
                <a:gd name="T46" fmla="*/ 651 w 651"/>
                <a:gd name="T47" fmla="*/ 301 h 301"/>
                <a:gd name="T48" fmla="*/ 0 w 651"/>
                <a:gd name="T49" fmla="*/ 258 h 301"/>
                <a:gd name="T50" fmla="*/ 3 w 651"/>
                <a:gd name="T51" fmla="*/ 186 h 301"/>
                <a:gd name="T52" fmla="*/ 13 w 651"/>
                <a:gd name="T53" fmla="*/ 130 h 301"/>
                <a:gd name="T54" fmla="*/ 38 w 651"/>
                <a:gd name="T55" fmla="*/ 89 h 301"/>
                <a:gd name="T56" fmla="*/ 84 w 651"/>
                <a:gd name="T57" fmla="*/ 61 h 301"/>
                <a:gd name="T58" fmla="*/ 144 w 651"/>
                <a:gd name="T59" fmla="*/ 35 h 301"/>
                <a:gd name="T60" fmla="*/ 186 w 651"/>
                <a:gd name="T61" fmla="*/ 14 h 301"/>
                <a:gd name="T62" fmla="*/ 208 w 651"/>
                <a:gd name="T63" fmla="*/ 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1" h="301">
                  <a:moveTo>
                    <a:pt x="211" y="0"/>
                  </a:moveTo>
                  <a:lnTo>
                    <a:pt x="272" y="194"/>
                  </a:lnTo>
                  <a:lnTo>
                    <a:pt x="280" y="220"/>
                  </a:lnTo>
                  <a:lnTo>
                    <a:pt x="308" y="141"/>
                  </a:lnTo>
                  <a:lnTo>
                    <a:pt x="294" y="122"/>
                  </a:lnTo>
                  <a:lnTo>
                    <a:pt x="287" y="105"/>
                  </a:lnTo>
                  <a:lnTo>
                    <a:pt x="283" y="90"/>
                  </a:lnTo>
                  <a:lnTo>
                    <a:pt x="281" y="78"/>
                  </a:lnTo>
                  <a:lnTo>
                    <a:pt x="284" y="69"/>
                  </a:lnTo>
                  <a:lnTo>
                    <a:pt x="288" y="63"/>
                  </a:lnTo>
                  <a:lnTo>
                    <a:pt x="294" y="58"/>
                  </a:lnTo>
                  <a:lnTo>
                    <a:pt x="301" y="54"/>
                  </a:lnTo>
                  <a:lnTo>
                    <a:pt x="308" y="51"/>
                  </a:lnTo>
                  <a:lnTo>
                    <a:pt x="315" y="50"/>
                  </a:lnTo>
                  <a:lnTo>
                    <a:pt x="321" y="50"/>
                  </a:lnTo>
                  <a:lnTo>
                    <a:pt x="325" y="50"/>
                  </a:lnTo>
                  <a:lnTo>
                    <a:pt x="326" y="50"/>
                  </a:lnTo>
                  <a:lnTo>
                    <a:pt x="330" y="50"/>
                  </a:lnTo>
                  <a:lnTo>
                    <a:pt x="335" y="50"/>
                  </a:lnTo>
                  <a:lnTo>
                    <a:pt x="342" y="51"/>
                  </a:lnTo>
                  <a:lnTo>
                    <a:pt x="349" y="54"/>
                  </a:lnTo>
                  <a:lnTo>
                    <a:pt x="356" y="58"/>
                  </a:lnTo>
                  <a:lnTo>
                    <a:pt x="361" y="63"/>
                  </a:lnTo>
                  <a:lnTo>
                    <a:pt x="366" y="69"/>
                  </a:lnTo>
                  <a:lnTo>
                    <a:pt x="369" y="78"/>
                  </a:lnTo>
                  <a:lnTo>
                    <a:pt x="368" y="90"/>
                  </a:lnTo>
                  <a:lnTo>
                    <a:pt x="364" y="105"/>
                  </a:lnTo>
                  <a:lnTo>
                    <a:pt x="355" y="122"/>
                  </a:lnTo>
                  <a:lnTo>
                    <a:pt x="342" y="141"/>
                  </a:lnTo>
                  <a:lnTo>
                    <a:pt x="369" y="220"/>
                  </a:lnTo>
                  <a:lnTo>
                    <a:pt x="378" y="194"/>
                  </a:lnTo>
                  <a:lnTo>
                    <a:pt x="440" y="0"/>
                  </a:lnTo>
                  <a:lnTo>
                    <a:pt x="442" y="1"/>
                  </a:lnTo>
                  <a:lnTo>
                    <a:pt x="450" y="6"/>
                  </a:lnTo>
                  <a:lnTo>
                    <a:pt x="465" y="14"/>
                  </a:lnTo>
                  <a:lnTo>
                    <a:pt x="483" y="25"/>
                  </a:lnTo>
                  <a:lnTo>
                    <a:pt x="507" y="35"/>
                  </a:lnTo>
                  <a:lnTo>
                    <a:pt x="534" y="48"/>
                  </a:lnTo>
                  <a:lnTo>
                    <a:pt x="567" y="61"/>
                  </a:lnTo>
                  <a:lnTo>
                    <a:pt x="593" y="73"/>
                  </a:lnTo>
                  <a:lnTo>
                    <a:pt x="613" y="89"/>
                  </a:lnTo>
                  <a:lnTo>
                    <a:pt x="627" y="107"/>
                  </a:lnTo>
                  <a:lnTo>
                    <a:pt x="638" y="130"/>
                  </a:lnTo>
                  <a:lnTo>
                    <a:pt x="644" y="156"/>
                  </a:lnTo>
                  <a:lnTo>
                    <a:pt x="648" y="186"/>
                  </a:lnTo>
                  <a:lnTo>
                    <a:pt x="649" y="220"/>
                  </a:lnTo>
                  <a:lnTo>
                    <a:pt x="651" y="258"/>
                  </a:lnTo>
                  <a:lnTo>
                    <a:pt x="651" y="301"/>
                  </a:lnTo>
                  <a:lnTo>
                    <a:pt x="0" y="301"/>
                  </a:lnTo>
                  <a:lnTo>
                    <a:pt x="0" y="258"/>
                  </a:lnTo>
                  <a:lnTo>
                    <a:pt x="1" y="220"/>
                  </a:lnTo>
                  <a:lnTo>
                    <a:pt x="3" y="186"/>
                  </a:lnTo>
                  <a:lnTo>
                    <a:pt x="6" y="156"/>
                  </a:lnTo>
                  <a:lnTo>
                    <a:pt x="13" y="130"/>
                  </a:lnTo>
                  <a:lnTo>
                    <a:pt x="23" y="107"/>
                  </a:lnTo>
                  <a:lnTo>
                    <a:pt x="38" y="89"/>
                  </a:lnTo>
                  <a:lnTo>
                    <a:pt x="57" y="73"/>
                  </a:lnTo>
                  <a:lnTo>
                    <a:pt x="84" y="61"/>
                  </a:lnTo>
                  <a:lnTo>
                    <a:pt x="115" y="48"/>
                  </a:lnTo>
                  <a:lnTo>
                    <a:pt x="144" y="35"/>
                  </a:lnTo>
                  <a:lnTo>
                    <a:pt x="167" y="25"/>
                  </a:lnTo>
                  <a:lnTo>
                    <a:pt x="186" y="14"/>
                  </a:lnTo>
                  <a:lnTo>
                    <a:pt x="200" y="6"/>
                  </a:lnTo>
                  <a:lnTo>
                    <a:pt x="208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51" name="Freeform 17"/>
            <p:cNvSpPr>
              <a:spLocks/>
            </p:cNvSpPr>
            <p:nvPr/>
          </p:nvSpPr>
          <p:spPr bwMode="auto">
            <a:xfrm>
              <a:off x="6598495" y="936312"/>
              <a:ext cx="130273" cy="173317"/>
            </a:xfrm>
            <a:custGeom>
              <a:avLst/>
              <a:gdLst>
                <a:gd name="T0" fmla="*/ 208 w 342"/>
                <a:gd name="T1" fmla="*/ 4 h 455"/>
                <a:gd name="T2" fmla="*/ 244 w 342"/>
                <a:gd name="T3" fmla="*/ 18 h 455"/>
                <a:gd name="T4" fmla="*/ 270 w 342"/>
                <a:gd name="T5" fmla="*/ 38 h 455"/>
                <a:gd name="T6" fmla="*/ 282 w 342"/>
                <a:gd name="T7" fmla="*/ 52 h 455"/>
                <a:gd name="T8" fmla="*/ 284 w 342"/>
                <a:gd name="T9" fmla="*/ 55 h 455"/>
                <a:gd name="T10" fmla="*/ 293 w 342"/>
                <a:gd name="T11" fmla="*/ 58 h 455"/>
                <a:gd name="T12" fmla="*/ 306 w 342"/>
                <a:gd name="T13" fmla="*/ 67 h 455"/>
                <a:gd name="T14" fmla="*/ 321 w 342"/>
                <a:gd name="T15" fmla="*/ 85 h 455"/>
                <a:gd name="T16" fmla="*/ 330 w 342"/>
                <a:gd name="T17" fmla="*/ 116 h 455"/>
                <a:gd name="T18" fmla="*/ 331 w 342"/>
                <a:gd name="T19" fmla="*/ 164 h 455"/>
                <a:gd name="T20" fmla="*/ 322 w 342"/>
                <a:gd name="T21" fmla="*/ 217 h 455"/>
                <a:gd name="T22" fmla="*/ 334 w 342"/>
                <a:gd name="T23" fmla="*/ 219 h 455"/>
                <a:gd name="T24" fmla="*/ 342 w 342"/>
                <a:gd name="T25" fmla="*/ 230 h 455"/>
                <a:gd name="T26" fmla="*/ 340 w 342"/>
                <a:gd name="T27" fmla="*/ 257 h 455"/>
                <a:gd name="T28" fmla="*/ 330 w 342"/>
                <a:gd name="T29" fmla="*/ 296 h 455"/>
                <a:gd name="T30" fmla="*/ 318 w 342"/>
                <a:gd name="T31" fmla="*/ 319 h 455"/>
                <a:gd name="T32" fmla="*/ 308 w 342"/>
                <a:gd name="T33" fmla="*/ 326 h 455"/>
                <a:gd name="T34" fmla="*/ 291 w 342"/>
                <a:gd name="T35" fmla="*/ 373 h 455"/>
                <a:gd name="T36" fmla="*/ 257 w 342"/>
                <a:gd name="T37" fmla="*/ 419 h 455"/>
                <a:gd name="T38" fmla="*/ 207 w 342"/>
                <a:gd name="T39" fmla="*/ 449 h 455"/>
                <a:gd name="T40" fmla="*/ 158 w 342"/>
                <a:gd name="T41" fmla="*/ 455 h 455"/>
                <a:gd name="T42" fmla="*/ 107 w 342"/>
                <a:gd name="T43" fmla="*/ 436 h 455"/>
                <a:gd name="T44" fmla="*/ 66 w 342"/>
                <a:gd name="T45" fmla="*/ 397 h 455"/>
                <a:gd name="T46" fmla="*/ 39 w 342"/>
                <a:gd name="T47" fmla="*/ 349 h 455"/>
                <a:gd name="T48" fmla="*/ 28 w 342"/>
                <a:gd name="T49" fmla="*/ 323 h 455"/>
                <a:gd name="T50" fmla="*/ 13 w 342"/>
                <a:gd name="T51" fmla="*/ 300 h 455"/>
                <a:gd name="T52" fmla="*/ 1 w 342"/>
                <a:gd name="T53" fmla="*/ 257 h 455"/>
                <a:gd name="T54" fmla="*/ 0 w 342"/>
                <a:gd name="T55" fmla="*/ 232 h 455"/>
                <a:gd name="T56" fmla="*/ 8 w 342"/>
                <a:gd name="T57" fmla="*/ 220 h 455"/>
                <a:gd name="T58" fmla="*/ 20 w 342"/>
                <a:gd name="T59" fmla="*/ 217 h 455"/>
                <a:gd name="T60" fmla="*/ 11 w 342"/>
                <a:gd name="T61" fmla="*/ 171 h 455"/>
                <a:gd name="T62" fmla="*/ 13 w 342"/>
                <a:gd name="T63" fmla="*/ 127 h 455"/>
                <a:gd name="T64" fmla="*/ 37 w 342"/>
                <a:gd name="T65" fmla="*/ 76 h 455"/>
                <a:gd name="T66" fmla="*/ 72 w 342"/>
                <a:gd name="T67" fmla="*/ 39 h 455"/>
                <a:gd name="T68" fmla="*/ 109 w 342"/>
                <a:gd name="T69" fmla="*/ 14 h 455"/>
                <a:gd name="T70" fmla="*/ 144 w 342"/>
                <a:gd name="T71" fmla="*/ 3 h 455"/>
                <a:gd name="T72" fmla="*/ 186 w 342"/>
                <a:gd name="T73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2" h="455">
                  <a:moveTo>
                    <a:pt x="186" y="0"/>
                  </a:moveTo>
                  <a:lnTo>
                    <a:pt x="208" y="4"/>
                  </a:lnTo>
                  <a:lnTo>
                    <a:pt x="227" y="9"/>
                  </a:lnTo>
                  <a:lnTo>
                    <a:pt x="244" y="18"/>
                  </a:lnTo>
                  <a:lnTo>
                    <a:pt x="258" y="27"/>
                  </a:lnTo>
                  <a:lnTo>
                    <a:pt x="270" y="38"/>
                  </a:lnTo>
                  <a:lnTo>
                    <a:pt x="278" y="47"/>
                  </a:lnTo>
                  <a:lnTo>
                    <a:pt x="282" y="52"/>
                  </a:lnTo>
                  <a:lnTo>
                    <a:pt x="283" y="55"/>
                  </a:lnTo>
                  <a:lnTo>
                    <a:pt x="284" y="55"/>
                  </a:lnTo>
                  <a:lnTo>
                    <a:pt x="288" y="56"/>
                  </a:lnTo>
                  <a:lnTo>
                    <a:pt x="293" y="58"/>
                  </a:lnTo>
                  <a:lnTo>
                    <a:pt x="300" y="61"/>
                  </a:lnTo>
                  <a:lnTo>
                    <a:pt x="306" y="67"/>
                  </a:lnTo>
                  <a:lnTo>
                    <a:pt x="314" y="75"/>
                  </a:lnTo>
                  <a:lnTo>
                    <a:pt x="321" y="85"/>
                  </a:lnTo>
                  <a:lnTo>
                    <a:pt x="326" y="98"/>
                  </a:lnTo>
                  <a:lnTo>
                    <a:pt x="330" y="116"/>
                  </a:lnTo>
                  <a:lnTo>
                    <a:pt x="333" y="137"/>
                  </a:lnTo>
                  <a:lnTo>
                    <a:pt x="331" y="164"/>
                  </a:lnTo>
                  <a:lnTo>
                    <a:pt x="327" y="195"/>
                  </a:lnTo>
                  <a:lnTo>
                    <a:pt x="322" y="217"/>
                  </a:lnTo>
                  <a:lnTo>
                    <a:pt x="327" y="217"/>
                  </a:lnTo>
                  <a:lnTo>
                    <a:pt x="334" y="219"/>
                  </a:lnTo>
                  <a:lnTo>
                    <a:pt x="338" y="224"/>
                  </a:lnTo>
                  <a:lnTo>
                    <a:pt x="342" y="230"/>
                  </a:lnTo>
                  <a:lnTo>
                    <a:pt x="342" y="241"/>
                  </a:lnTo>
                  <a:lnTo>
                    <a:pt x="340" y="257"/>
                  </a:lnTo>
                  <a:lnTo>
                    <a:pt x="337" y="276"/>
                  </a:lnTo>
                  <a:lnTo>
                    <a:pt x="330" y="296"/>
                  </a:lnTo>
                  <a:lnTo>
                    <a:pt x="323" y="310"/>
                  </a:lnTo>
                  <a:lnTo>
                    <a:pt x="318" y="319"/>
                  </a:lnTo>
                  <a:lnTo>
                    <a:pt x="313" y="325"/>
                  </a:lnTo>
                  <a:lnTo>
                    <a:pt x="308" y="326"/>
                  </a:lnTo>
                  <a:lnTo>
                    <a:pt x="301" y="349"/>
                  </a:lnTo>
                  <a:lnTo>
                    <a:pt x="291" y="373"/>
                  </a:lnTo>
                  <a:lnTo>
                    <a:pt x="276" y="397"/>
                  </a:lnTo>
                  <a:lnTo>
                    <a:pt x="257" y="419"/>
                  </a:lnTo>
                  <a:lnTo>
                    <a:pt x="234" y="436"/>
                  </a:lnTo>
                  <a:lnTo>
                    <a:pt x="207" y="449"/>
                  </a:lnTo>
                  <a:lnTo>
                    <a:pt x="183" y="455"/>
                  </a:lnTo>
                  <a:lnTo>
                    <a:pt x="158" y="455"/>
                  </a:lnTo>
                  <a:lnTo>
                    <a:pt x="134" y="449"/>
                  </a:lnTo>
                  <a:lnTo>
                    <a:pt x="107" y="436"/>
                  </a:lnTo>
                  <a:lnTo>
                    <a:pt x="84" y="419"/>
                  </a:lnTo>
                  <a:lnTo>
                    <a:pt x="66" y="397"/>
                  </a:lnTo>
                  <a:lnTo>
                    <a:pt x="50" y="373"/>
                  </a:lnTo>
                  <a:lnTo>
                    <a:pt x="39" y="349"/>
                  </a:lnTo>
                  <a:lnTo>
                    <a:pt x="34" y="326"/>
                  </a:lnTo>
                  <a:lnTo>
                    <a:pt x="28" y="323"/>
                  </a:lnTo>
                  <a:lnTo>
                    <a:pt x="21" y="315"/>
                  </a:lnTo>
                  <a:lnTo>
                    <a:pt x="13" y="300"/>
                  </a:lnTo>
                  <a:lnTo>
                    <a:pt x="5" y="276"/>
                  </a:lnTo>
                  <a:lnTo>
                    <a:pt x="1" y="257"/>
                  </a:lnTo>
                  <a:lnTo>
                    <a:pt x="0" y="242"/>
                  </a:lnTo>
                  <a:lnTo>
                    <a:pt x="0" y="232"/>
                  </a:lnTo>
                  <a:lnTo>
                    <a:pt x="4" y="224"/>
                  </a:lnTo>
                  <a:lnTo>
                    <a:pt x="8" y="220"/>
                  </a:lnTo>
                  <a:lnTo>
                    <a:pt x="14" y="217"/>
                  </a:lnTo>
                  <a:lnTo>
                    <a:pt x="20" y="217"/>
                  </a:lnTo>
                  <a:lnTo>
                    <a:pt x="14" y="196"/>
                  </a:lnTo>
                  <a:lnTo>
                    <a:pt x="11" y="171"/>
                  </a:lnTo>
                  <a:lnTo>
                    <a:pt x="11" y="149"/>
                  </a:lnTo>
                  <a:lnTo>
                    <a:pt x="13" y="127"/>
                  </a:lnTo>
                  <a:lnTo>
                    <a:pt x="24" y="99"/>
                  </a:lnTo>
                  <a:lnTo>
                    <a:pt x="37" y="76"/>
                  </a:lnTo>
                  <a:lnTo>
                    <a:pt x="54" y="56"/>
                  </a:lnTo>
                  <a:lnTo>
                    <a:pt x="72" y="39"/>
                  </a:lnTo>
                  <a:lnTo>
                    <a:pt x="92" y="25"/>
                  </a:lnTo>
                  <a:lnTo>
                    <a:pt x="109" y="14"/>
                  </a:lnTo>
                  <a:lnTo>
                    <a:pt x="127" y="6"/>
                  </a:lnTo>
                  <a:lnTo>
                    <a:pt x="144" y="3"/>
                  </a:lnTo>
                  <a:lnTo>
                    <a:pt x="161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837916" y="2306535"/>
            <a:ext cx="4191000" cy="1828800"/>
            <a:chOff x="836612" y="2286000"/>
            <a:chExt cx="4191000" cy="1828800"/>
          </a:xfrm>
        </p:grpSpPr>
        <p:sp>
          <p:nvSpPr>
            <p:cNvPr id="254" name="Rounded Rectangle 253"/>
            <p:cNvSpPr/>
            <p:nvPr/>
          </p:nvSpPr>
          <p:spPr>
            <a:xfrm>
              <a:off x="836612" y="2286000"/>
              <a:ext cx="990600" cy="609600"/>
            </a:xfrm>
            <a:prstGeom prst="roundRect">
              <a:avLst>
                <a:gd name="adj" fmla="val 110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5" name="Rounded Rectangle 254"/>
            <p:cNvSpPr/>
            <p:nvPr/>
          </p:nvSpPr>
          <p:spPr>
            <a:xfrm>
              <a:off x="4037012" y="2286000"/>
              <a:ext cx="990600" cy="609600"/>
            </a:xfrm>
            <a:prstGeom prst="roundRect">
              <a:avLst>
                <a:gd name="adj" fmla="val 110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6" name="Rounded Rectangle 255"/>
            <p:cNvSpPr/>
            <p:nvPr/>
          </p:nvSpPr>
          <p:spPr>
            <a:xfrm>
              <a:off x="836612" y="3505200"/>
              <a:ext cx="990600" cy="609600"/>
            </a:xfrm>
            <a:prstGeom prst="roundRect">
              <a:avLst>
                <a:gd name="adj" fmla="val 110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7" name="Rounded Rectangle 256"/>
            <p:cNvSpPr/>
            <p:nvPr/>
          </p:nvSpPr>
          <p:spPr>
            <a:xfrm>
              <a:off x="4037012" y="3505200"/>
              <a:ext cx="990600" cy="609600"/>
            </a:xfrm>
            <a:prstGeom prst="roundRect">
              <a:avLst>
                <a:gd name="adj" fmla="val 110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aphicFrame>
        <p:nvGraphicFramePr>
          <p:cNvPr id="260" name="Chart 259"/>
          <p:cNvGraphicFramePr/>
          <p:nvPr>
            <p:extLst>
              <p:ext uri="{D42A27DB-BD31-4B8C-83A1-F6EECF244321}">
                <p14:modId xmlns:p14="http://schemas.microsoft.com/office/powerpoint/2010/main" val="2044892582"/>
              </p:ext>
            </p:extLst>
          </p:nvPr>
        </p:nvGraphicFramePr>
        <p:xfrm>
          <a:off x="5484812" y="2265465"/>
          <a:ext cx="6248399" cy="2306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5" name="TextBox 264"/>
          <p:cNvSpPr txBox="1"/>
          <p:nvPr/>
        </p:nvSpPr>
        <p:spPr>
          <a:xfrm>
            <a:off x="5649120" y="5435870"/>
            <a:ext cx="6084091" cy="8125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5649119" y="4724400"/>
            <a:ext cx="6084091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2800" b="1" dirty="0">
                <a:solidFill>
                  <a:schemeClr val="accent1"/>
                </a:solidFill>
              </a:rPr>
              <a:t>Add your own subtitle here</a:t>
            </a:r>
            <a:r>
              <a:rPr lang="en-IN" sz="2800" b="1" dirty="0" smtClean="0">
                <a:solidFill>
                  <a:schemeClr val="accent1"/>
                </a:solidFill>
              </a:rPr>
              <a:t>.</a:t>
            </a:r>
            <a:endParaRPr lang="en-IN" sz="2800" b="1" dirty="0">
              <a:solidFill>
                <a:schemeClr val="accent1"/>
              </a:solidFill>
            </a:endParaRPr>
          </a:p>
        </p:txBody>
      </p:sp>
      <p:cxnSp>
        <p:nvCxnSpPr>
          <p:cNvPr id="269" name="Straight Connector 268"/>
          <p:cNvCxnSpPr/>
          <p:nvPr/>
        </p:nvCxnSpPr>
        <p:spPr>
          <a:xfrm>
            <a:off x="5654242" y="5334000"/>
            <a:ext cx="5940264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>
            <a:off x="5654242" y="2057400"/>
            <a:ext cx="5940264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TextBox 273"/>
          <p:cNvSpPr txBox="1"/>
          <p:nvPr/>
        </p:nvSpPr>
        <p:spPr>
          <a:xfrm>
            <a:off x="2861712" y="5493604"/>
            <a:ext cx="2146421" cy="849463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6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99,999</a:t>
            </a:r>
            <a:endParaRPr lang="en-IN" sz="4400" spc="6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2863879" y="4519856"/>
            <a:ext cx="2351042" cy="8125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 is simply dummy text of the printing and typesetting industry. </a:t>
            </a:r>
          </a:p>
        </p:txBody>
      </p:sp>
      <p:graphicFrame>
        <p:nvGraphicFramePr>
          <p:cNvPr id="279" name="Chart 278"/>
          <p:cNvGraphicFramePr/>
          <p:nvPr>
            <p:extLst>
              <p:ext uri="{D42A27DB-BD31-4B8C-83A1-F6EECF244321}">
                <p14:modId xmlns:p14="http://schemas.microsoft.com/office/powerpoint/2010/main" val="2729503439"/>
              </p:ext>
            </p:extLst>
          </p:nvPr>
        </p:nvGraphicFramePr>
        <p:xfrm>
          <a:off x="142231" y="4436318"/>
          <a:ext cx="2795522" cy="1863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companyname.com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6529792" y="2609367"/>
            <a:ext cx="1714212" cy="945043"/>
            <a:chOff x="5667375" y="2360613"/>
            <a:chExt cx="4765676" cy="2627312"/>
          </a:xfrm>
          <a:solidFill>
            <a:schemeClr val="accent6"/>
          </a:solidFill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72575" y="2643188"/>
              <a:ext cx="896938" cy="895350"/>
            </a:xfrm>
            <a:custGeom>
              <a:avLst/>
              <a:gdLst>
                <a:gd name="T0" fmla="*/ 565 w 1130"/>
                <a:gd name="T1" fmla="*/ 0 h 1130"/>
                <a:gd name="T2" fmla="*/ 641 w 1130"/>
                <a:gd name="T3" fmla="*/ 6 h 1130"/>
                <a:gd name="T4" fmla="*/ 716 w 1130"/>
                <a:gd name="T5" fmla="*/ 20 h 1130"/>
                <a:gd name="T6" fmla="*/ 785 w 1130"/>
                <a:gd name="T7" fmla="*/ 44 h 1130"/>
                <a:gd name="T8" fmla="*/ 851 w 1130"/>
                <a:gd name="T9" fmla="*/ 77 h 1130"/>
                <a:gd name="T10" fmla="*/ 911 w 1130"/>
                <a:gd name="T11" fmla="*/ 119 h 1130"/>
                <a:gd name="T12" fmla="*/ 964 w 1130"/>
                <a:gd name="T13" fmla="*/ 166 h 1130"/>
                <a:gd name="T14" fmla="*/ 1013 w 1130"/>
                <a:gd name="T15" fmla="*/ 221 h 1130"/>
                <a:gd name="T16" fmla="*/ 1053 w 1130"/>
                <a:gd name="T17" fmla="*/ 279 h 1130"/>
                <a:gd name="T18" fmla="*/ 1086 w 1130"/>
                <a:gd name="T19" fmla="*/ 345 h 1130"/>
                <a:gd name="T20" fmla="*/ 1110 w 1130"/>
                <a:gd name="T21" fmla="*/ 416 h 1130"/>
                <a:gd name="T22" fmla="*/ 1124 w 1130"/>
                <a:gd name="T23" fmla="*/ 488 h 1130"/>
                <a:gd name="T24" fmla="*/ 1130 w 1130"/>
                <a:gd name="T25" fmla="*/ 565 h 1130"/>
                <a:gd name="T26" fmla="*/ 1124 w 1130"/>
                <a:gd name="T27" fmla="*/ 641 h 1130"/>
                <a:gd name="T28" fmla="*/ 1110 w 1130"/>
                <a:gd name="T29" fmla="*/ 714 h 1130"/>
                <a:gd name="T30" fmla="*/ 1086 w 1130"/>
                <a:gd name="T31" fmla="*/ 785 h 1130"/>
                <a:gd name="T32" fmla="*/ 1053 w 1130"/>
                <a:gd name="T33" fmla="*/ 849 h 1130"/>
                <a:gd name="T34" fmla="*/ 1013 w 1130"/>
                <a:gd name="T35" fmla="*/ 909 h 1130"/>
                <a:gd name="T36" fmla="*/ 964 w 1130"/>
                <a:gd name="T37" fmla="*/ 964 h 1130"/>
                <a:gd name="T38" fmla="*/ 911 w 1130"/>
                <a:gd name="T39" fmla="*/ 1011 h 1130"/>
                <a:gd name="T40" fmla="*/ 851 w 1130"/>
                <a:gd name="T41" fmla="*/ 1051 h 1130"/>
                <a:gd name="T42" fmla="*/ 785 w 1130"/>
                <a:gd name="T43" fmla="*/ 1084 h 1130"/>
                <a:gd name="T44" fmla="*/ 716 w 1130"/>
                <a:gd name="T45" fmla="*/ 1110 h 1130"/>
                <a:gd name="T46" fmla="*/ 641 w 1130"/>
                <a:gd name="T47" fmla="*/ 1124 h 1130"/>
                <a:gd name="T48" fmla="*/ 565 w 1130"/>
                <a:gd name="T49" fmla="*/ 1130 h 1130"/>
                <a:gd name="T50" fmla="*/ 488 w 1130"/>
                <a:gd name="T51" fmla="*/ 1124 h 1130"/>
                <a:gd name="T52" fmla="*/ 415 w 1130"/>
                <a:gd name="T53" fmla="*/ 1110 h 1130"/>
                <a:gd name="T54" fmla="*/ 346 w 1130"/>
                <a:gd name="T55" fmla="*/ 1084 h 1130"/>
                <a:gd name="T56" fmla="*/ 281 w 1130"/>
                <a:gd name="T57" fmla="*/ 1051 h 1130"/>
                <a:gd name="T58" fmla="*/ 221 w 1130"/>
                <a:gd name="T59" fmla="*/ 1011 h 1130"/>
                <a:gd name="T60" fmla="*/ 166 w 1130"/>
                <a:gd name="T61" fmla="*/ 964 h 1130"/>
                <a:gd name="T62" fmla="*/ 119 w 1130"/>
                <a:gd name="T63" fmla="*/ 909 h 1130"/>
                <a:gd name="T64" fmla="*/ 78 w 1130"/>
                <a:gd name="T65" fmla="*/ 849 h 1130"/>
                <a:gd name="T66" fmla="*/ 46 w 1130"/>
                <a:gd name="T67" fmla="*/ 785 h 1130"/>
                <a:gd name="T68" fmla="*/ 20 w 1130"/>
                <a:gd name="T69" fmla="*/ 714 h 1130"/>
                <a:gd name="T70" fmla="*/ 6 w 1130"/>
                <a:gd name="T71" fmla="*/ 641 h 1130"/>
                <a:gd name="T72" fmla="*/ 0 w 1130"/>
                <a:gd name="T73" fmla="*/ 565 h 1130"/>
                <a:gd name="T74" fmla="*/ 6 w 1130"/>
                <a:gd name="T75" fmla="*/ 488 h 1130"/>
                <a:gd name="T76" fmla="*/ 20 w 1130"/>
                <a:gd name="T77" fmla="*/ 416 h 1130"/>
                <a:gd name="T78" fmla="*/ 46 w 1130"/>
                <a:gd name="T79" fmla="*/ 345 h 1130"/>
                <a:gd name="T80" fmla="*/ 78 w 1130"/>
                <a:gd name="T81" fmla="*/ 279 h 1130"/>
                <a:gd name="T82" fmla="*/ 119 w 1130"/>
                <a:gd name="T83" fmla="*/ 221 h 1130"/>
                <a:gd name="T84" fmla="*/ 166 w 1130"/>
                <a:gd name="T85" fmla="*/ 166 h 1130"/>
                <a:gd name="T86" fmla="*/ 221 w 1130"/>
                <a:gd name="T87" fmla="*/ 119 h 1130"/>
                <a:gd name="T88" fmla="*/ 281 w 1130"/>
                <a:gd name="T89" fmla="*/ 77 h 1130"/>
                <a:gd name="T90" fmla="*/ 346 w 1130"/>
                <a:gd name="T91" fmla="*/ 44 h 1130"/>
                <a:gd name="T92" fmla="*/ 415 w 1130"/>
                <a:gd name="T93" fmla="*/ 20 h 1130"/>
                <a:gd name="T94" fmla="*/ 488 w 1130"/>
                <a:gd name="T95" fmla="*/ 6 h 1130"/>
                <a:gd name="T96" fmla="*/ 565 w 1130"/>
                <a:gd name="T97" fmla="*/ 0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0" h="1130">
                  <a:moveTo>
                    <a:pt x="565" y="0"/>
                  </a:moveTo>
                  <a:lnTo>
                    <a:pt x="641" y="6"/>
                  </a:lnTo>
                  <a:lnTo>
                    <a:pt x="716" y="20"/>
                  </a:lnTo>
                  <a:lnTo>
                    <a:pt x="785" y="44"/>
                  </a:lnTo>
                  <a:lnTo>
                    <a:pt x="851" y="77"/>
                  </a:lnTo>
                  <a:lnTo>
                    <a:pt x="911" y="119"/>
                  </a:lnTo>
                  <a:lnTo>
                    <a:pt x="964" y="166"/>
                  </a:lnTo>
                  <a:lnTo>
                    <a:pt x="1013" y="221"/>
                  </a:lnTo>
                  <a:lnTo>
                    <a:pt x="1053" y="279"/>
                  </a:lnTo>
                  <a:lnTo>
                    <a:pt x="1086" y="345"/>
                  </a:lnTo>
                  <a:lnTo>
                    <a:pt x="1110" y="416"/>
                  </a:lnTo>
                  <a:lnTo>
                    <a:pt x="1124" y="488"/>
                  </a:lnTo>
                  <a:lnTo>
                    <a:pt x="1130" y="565"/>
                  </a:lnTo>
                  <a:lnTo>
                    <a:pt x="1124" y="641"/>
                  </a:lnTo>
                  <a:lnTo>
                    <a:pt x="1110" y="714"/>
                  </a:lnTo>
                  <a:lnTo>
                    <a:pt x="1086" y="785"/>
                  </a:lnTo>
                  <a:lnTo>
                    <a:pt x="1053" y="849"/>
                  </a:lnTo>
                  <a:lnTo>
                    <a:pt x="1013" y="909"/>
                  </a:lnTo>
                  <a:lnTo>
                    <a:pt x="964" y="964"/>
                  </a:lnTo>
                  <a:lnTo>
                    <a:pt x="911" y="1011"/>
                  </a:lnTo>
                  <a:lnTo>
                    <a:pt x="851" y="1051"/>
                  </a:lnTo>
                  <a:lnTo>
                    <a:pt x="785" y="1084"/>
                  </a:lnTo>
                  <a:lnTo>
                    <a:pt x="716" y="1110"/>
                  </a:lnTo>
                  <a:lnTo>
                    <a:pt x="641" y="1124"/>
                  </a:lnTo>
                  <a:lnTo>
                    <a:pt x="565" y="1130"/>
                  </a:lnTo>
                  <a:lnTo>
                    <a:pt x="488" y="1124"/>
                  </a:lnTo>
                  <a:lnTo>
                    <a:pt x="415" y="1110"/>
                  </a:lnTo>
                  <a:lnTo>
                    <a:pt x="346" y="1084"/>
                  </a:lnTo>
                  <a:lnTo>
                    <a:pt x="281" y="1051"/>
                  </a:lnTo>
                  <a:lnTo>
                    <a:pt x="221" y="1011"/>
                  </a:lnTo>
                  <a:lnTo>
                    <a:pt x="166" y="964"/>
                  </a:lnTo>
                  <a:lnTo>
                    <a:pt x="119" y="909"/>
                  </a:lnTo>
                  <a:lnTo>
                    <a:pt x="78" y="849"/>
                  </a:lnTo>
                  <a:lnTo>
                    <a:pt x="46" y="785"/>
                  </a:lnTo>
                  <a:lnTo>
                    <a:pt x="20" y="714"/>
                  </a:lnTo>
                  <a:lnTo>
                    <a:pt x="6" y="641"/>
                  </a:lnTo>
                  <a:lnTo>
                    <a:pt x="0" y="565"/>
                  </a:lnTo>
                  <a:lnTo>
                    <a:pt x="6" y="488"/>
                  </a:lnTo>
                  <a:lnTo>
                    <a:pt x="20" y="416"/>
                  </a:lnTo>
                  <a:lnTo>
                    <a:pt x="46" y="345"/>
                  </a:lnTo>
                  <a:lnTo>
                    <a:pt x="78" y="279"/>
                  </a:lnTo>
                  <a:lnTo>
                    <a:pt x="119" y="221"/>
                  </a:lnTo>
                  <a:lnTo>
                    <a:pt x="166" y="166"/>
                  </a:lnTo>
                  <a:lnTo>
                    <a:pt x="221" y="119"/>
                  </a:lnTo>
                  <a:lnTo>
                    <a:pt x="281" y="77"/>
                  </a:lnTo>
                  <a:lnTo>
                    <a:pt x="346" y="44"/>
                  </a:lnTo>
                  <a:lnTo>
                    <a:pt x="415" y="20"/>
                  </a:lnTo>
                  <a:lnTo>
                    <a:pt x="488" y="6"/>
                  </a:lnTo>
                  <a:lnTo>
                    <a:pt x="5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032500" y="2643188"/>
              <a:ext cx="895350" cy="895350"/>
            </a:xfrm>
            <a:custGeom>
              <a:avLst/>
              <a:gdLst>
                <a:gd name="T0" fmla="*/ 565 w 1130"/>
                <a:gd name="T1" fmla="*/ 0 h 1130"/>
                <a:gd name="T2" fmla="*/ 641 w 1130"/>
                <a:gd name="T3" fmla="*/ 6 h 1130"/>
                <a:gd name="T4" fmla="*/ 714 w 1130"/>
                <a:gd name="T5" fmla="*/ 20 h 1130"/>
                <a:gd name="T6" fmla="*/ 783 w 1130"/>
                <a:gd name="T7" fmla="*/ 44 h 1130"/>
                <a:gd name="T8" fmla="*/ 849 w 1130"/>
                <a:gd name="T9" fmla="*/ 77 h 1130"/>
                <a:gd name="T10" fmla="*/ 909 w 1130"/>
                <a:gd name="T11" fmla="*/ 119 h 1130"/>
                <a:gd name="T12" fmla="*/ 964 w 1130"/>
                <a:gd name="T13" fmla="*/ 166 h 1130"/>
                <a:gd name="T14" fmla="*/ 1011 w 1130"/>
                <a:gd name="T15" fmla="*/ 221 h 1130"/>
                <a:gd name="T16" fmla="*/ 1051 w 1130"/>
                <a:gd name="T17" fmla="*/ 279 h 1130"/>
                <a:gd name="T18" fmla="*/ 1084 w 1130"/>
                <a:gd name="T19" fmla="*/ 345 h 1130"/>
                <a:gd name="T20" fmla="*/ 1110 w 1130"/>
                <a:gd name="T21" fmla="*/ 416 h 1130"/>
                <a:gd name="T22" fmla="*/ 1124 w 1130"/>
                <a:gd name="T23" fmla="*/ 488 h 1130"/>
                <a:gd name="T24" fmla="*/ 1130 w 1130"/>
                <a:gd name="T25" fmla="*/ 565 h 1130"/>
                <a:gd name="T26" fmla="*/ 1124 w 1130"/>
                <a:gd name="T27" fmla="*/ 641 h 1130"/>
                <a:gd name="T28" fmla="*/ 1110 w 1130"/>
                <a:gd name="T29" fmla="*/ 714 h 1130"/>
                <a:gd name="T30" fmla="*/ 1084 w 1130"/>
                <a:gd name="T31" fmla="*/ 785 h 1130"/>
                <a:gd name="T32" fmla="*/ 1051 w 1130"/>
                <a:gd name="T33" fmla="*/ 849 h 1130"/>
                <a:gd name="T34" fmla="*/ 1011 w 1130"/>
                <a:gd name="T35" fmla="*/ 909 h 1130"/>
                <a:gd name="T36" fmla="*/ 964 w 1130"/>
                <a:gd name="T37" fmla="*/ 964 h 1130"/>
                <a:gd name="T38" fmla="*/ 909 w 1130"/>
                <a:gd name="T39" fmla="*/ 1011 h 1130"/>
                <a:gd name="T40" fmla="*/ 849 w 1130"/>
                <a:gd name="T41" fmla="*/ 1051 h 1130"/>
                <a:gd name="T42" fmla="*/ 783 w 1130"/>
                <a:gd name="T43" fmla="*/ 1084 h 1130"/>
                <a:gd name="T44" fmla="*/ 714 w 1130"/>
                <a:gd name="T45" fmla="*/ 1110 h 1130"/>
                <a:gd name="T46" fmla="*/ 641 w 1130"/>
                <a:gd name="T47" fmla="*/ 1124 h 1130"/>
                <a:gd name="T48" fmla="*/ 565 w 1130"/>
                <a:gd name="T49" fmla="*/ 1130 h 1130"/>
                <a:gd name="T50" fmla="*/ 488 w 1130"/>
                <a:gd name="T51" fmla="*/ 1124 h 1130"/>
                <a:gd name="T52" fmla="*/ 414 w 1130"/>
                <a:gd name="T53" fmla="*/ 1110 h 1130"/>
                <a:gd name="T54" fmla="*/ 344 w 1130"/>
                <a:gd name="T55" fmla="*/ 1084 h 1130"/>
                <a:gd name="T56" fmla="*/ 279 w 1130"/>
                <a:gd name="T57" fmla="*/ 1051 h 1130"/>
                <a:gd name="T58" fmla="*/ 219 w 1130"/>
                <a:gd name="T59" fmla="*/ 1011 h 1130"/>
                <a:gd name="T60" fmla="*/ 166 w 1130"/>
                <a:gd name="T61" fmla="*/ 964 h 1130"/>
                <a:gd name="T62" fmla="*/ 117 w 1130"/>
                <a:gd name="T63" fmla="*/ 909 h 1130"/>
                <a:gd name="T64" fmla="*/ 77 w 1130"/>
                <a:gd name="T65" fmla="*/ 849 h 1130"/>
                <a:gd name="T66" fmla="*/ 44 w 1130"/>
                <a:gd name="T67" fmla="*/ 785 h 1130"/>
                <a:gd name="T68" fmla="*/ 20 w 1130"/>
                <a:gd name="T69" fmla="*/ 714 h 1130"/>
                <a:gd name="T70" fmla="*/ 6 w 1130"/>
                <a:gd name="T71" fmla="*/ 641 h 1130"/>
                <a:gd name="T72" fmla="*/ 0 w 1130"/>
                <a:gd name="T73" fmla="*/ 565 h 1130"/>
                <a:gd name="T74" fmla="*/ 6 w 1130"/>
                <a:gd name="T75" fmla="*/ 488 h 1130"/>
                <a:gd name="T76" fmla="*/ 20 w 1130"/>
                <a:gd name="T77" fmla="*/ 416 h 1130"/>
                <a:gd name="T78" fmla="*/ 44 w 1130"/>
                <a:gd name="T79" fmla="*/ 345 h 1130"/>
                <a:gd name="T80" fmla="*/ 77 w 1130"/>
                <a:gd name="T81" fmla="*/ 279 h 1130"/>
                <a:gd name="T82" fmla="*/ 117 w 1130"/>
                <a:gd name="T83" fmla="*/ 221 h 1130"/>
                <a:gd name="T84" fmla="*/ 166 w 1130"/>
                <a:gd name="T85" fmla="*/ 166 h 1130"/>
                <a:gd name="T86" fmla="*/ 219 w 1130"/>
                <a:gd name="T87" fmla="*/ 119 h 1130"/>
                <a:gd name="T88" fmla="*/ 279 w 1130"/>
                <a:gd name="T89" fmla="*/ 77 h 1130"/>
                <a:gd name="T90" fmla="*/ 344 w 1130"/>
                <a:gd name="T91" fmla="*/ 44 h 1130"/>
                <a:gd name="T92" fmla="*/ 414 w 1130"/>
                <a:gd name="T93" fmla="*/ 20 h 1130"/>
                <a:gd name="T94" fmla="*/ 488 w 1130"/>
                <a:gd name="T95" fmla="*/ 6 h 1130"/>
                <a:gd name="T96" fmla="*/ 565 w 1130"/>
                <a:gd name="T97" fmla="*/ 0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0" h="1130">
                  <a:moveTo>
                    <a:pt x="565" y="0"/>
                  </a:moveTo>
                  <a:lnTo>
                    <a:pt x="641" y="6"/>
                  </a:lnTo>
                  <a:lnTo>
                    <a:pt x="714" y="20"/>
                  </a:lnTo>
                  <a:lnTo>
                    <a:pt x="783" y="44"/>
                  </a:lnTo>
                  <a:lnTo>
                    <a:pt x="849" y="77"/>
                  </a:lnTo>
                  <a:lnTo>
                    <a:pt x="909" y="119"/>
                  </a:lnTo>
                  <a:lnTo>
                    <a:pt x="964" y="166"/>
                  </a:lnTo>
                  <a:lnTo>
                    <a:pt x="1011" y="221"/>
                  </a:lnTo>
                  <a:lnTo>
                    <a:pt x="1051" y="279"/>
                  </a:lnTo>
                  <a:lnTo>
                    <a:pt x="1084" y="345"/>
                  </a:lnTo>
                  <a:lnTo>
                    <a:pt x="1110" y="416"/>
                  </a:lnTo>
                  <a:lnTo>
                    <a:pt x="1124" y="488"/>
                  </a:lnTo>
                  <a:lnTo>
                    <a:pt x="1130" y="565"/>
                  </a:lnTo>
                  <a:lnTo>
                    <a:pt x="1124" y="641"/>
                  </a:lnTo>
                  <a:lnTo>
                    <a:pt x="1110" y="714"/>
                  </a:lnTo>
                  <a:lnTo>
                    <a:pt x="1084" y="785"/>
                  </a:lnTo>
                  <a:lnTo>
                    <a:pt x="1051" y="849"/>
                  </a:lnTo>
                  <a:lnTo>
                    <a:pt x="1011" y="909"/>
                  </a:lnTo>
                  <a:lnTo>
                    <a:pt x="964" y="964"/>
                  </a:lnTo>
                  <a:lnTo>
                    <a:pt x="909" y="1011"/>
                  </a:lnTo>
                  <a:lnTo>
                    <a:pt x="849" y="1051"/>
                  </a:lnTo>
                  <a:lnTo>
                    <a:pt x="783" y="1084"/>
                  </a:lnTo>
                  <a:lnTo>
                    <a:pt x="714" y="1110"/>
                  </a:lnTo>
                  <a:lnTo>
                    <a:pt x="641" y="1124"/>
                  </a:lnTo>
                  <a:lnTo>
                    <a:pt x="565" y="1130"/>
                  </a:lnTo>
                  <a:lnTo>
                    <a:pt x="488" y="1124"/>
                  </a:lnTo>
                  <a:lnTo>
                    <a:pt x="414" y="1110"/>
                  </a:lnTo>
                  <a:lnTo>
                    <a:pt x="344" y="1084"/>
                  </a:lnTo>
                  <a:lnTo>
                    <a:pt x="279" y="1051"/>
                  </a:lnTo>
                  <a:lnTo>
                    <a:pt x="219" y="1011"/>
                  </a:lnTo>
                  <a:lnTo>
                    <a:pt x="166" y="964"/>
                  </a:lnTo>
                  <a:lnTo>
                    <a:pt x="117" y="909"/>
                  </a:lnTo>
                  <a:lnTo>
                    <a:pt x="77" y="849"/>
                  </a:lnTo>
                  <a:lnTo>
                    <a:pt x="44" y="785"/>
                  </a:lnTo>
                  <a:lnTo>
                    <a:pt x="20" y="714"/>
                  </a:lnTo>
                  <a:lnTo>
                    <a:pt x="6" y="641"/>
                  </a:lnTo>
                  <a:lnTo>
                    <a:pt x="0" y="565"/>
                  </a:lnTo>
                  <a:lnTo>
                    <a:pt x="6" y="488"/>
                  </a:lnTo>
                  <a:lnTo>
                    <a:pt x="20" y="416"/>
                  </a:lnTo>
                  <a:lnTo>
                    <a:pt x="44" y="345"/>
                  </a:lnTo>
                  <a:lnTo>
                    <a:pt x="77" y="279"/>
                  </a:lnTo>
                  <a:lnTo>
                    <a:pt x="117" y="221"/>
                  </a:lnTo>
                  <a:lnTo>
                    <a:pt x="166" y="166"/>
                  </a:lnTo>
                  <a:lnTo>
                    <a:pt x="219" y="119"/>
                  </a:lnTo>
                  <a:lnTo>
                    <a:pt x="279" y="77"/>
                  </a:lnTo>
                  <a:lnTo>
                    <a:pt x="344" y="44"/>
                  </a:lnTo>
                  <a:lnTo>
                    <a:pt x="414" y="20"/>
                  </a:lnTo>
                  <a:lnTo>
                    <a:pt x="488" y="6"/>
                  </a:lnTo>
                  <a:lnTo>
                    <a:pt x="5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091613" y="3843338"/>
              <a:ext cx="1341438" cy="811213"/>
            </a:xfrm>
            <a:custGeom>
              <a:avLst/>
              <a:gdLst>
                <a:gd name="T0" fmla="*/ 667 w 1691"/>
                <a:gd name="T1" fmla="*/ 0 h 1024"/>
                <a:gd name="T2" fmla="*/ 773 w 1691"/>
                <a:gd name="T3" fmla="*/ 6 h 1024"/>
                <a:gd name="T4" fmla="*/ 873 w 1691"/>
                <a:gd name="T5" fmla="*/ 22 h 1024"/>
                <a:gd name="T6" fmla="*/ 971 w 1691"/>
                <a:gd name="T7" fmla="*/ 47 h 1024"/>
                <a:gd name="T8" fmla="*/ 1066 w 1691"/>
                <a:gd name="T9" fmla="*/ 82 h 1024"/>
                <a:gd name="T10" fmla="*/ 1155 w 1691"/>
                <a:gd name="T11" fmla="*/ 124 h 1024"/>
                <a:gd name="T12" fmla="*/ 1239 w 1691"/>
                <a:gd name="T13" fmla="*/ 175 h 1024"/>
                <a:gd name="T14" fmla="*/ 1319 w 1691"/>
                <a:gd name="T15" fmla="*/ 235 h 1024"/>
                <a:gd name="T16" fmla="*/ 1390 w 1691"/>
                <a:gd name="T17" fmla="*/ 301 h 1024"/>
                <a:gd name="T18" fmla="*/ 1458 w 1691"/>
                <a:gd name="T19" fmla="*/ 373 h 1024"/>
                <a:gd name="T20" fmla="*/ 1516 w 1691"/>
                <a:gd name="T21" fmla="*/ 452 h 1024"/>
                <a:gd name="T22" fmla="*/ 1567 w 1691"/>
                <a:gd name="T23" fmla="*/ 536 h 1024"/>
                <a:gd name="T24" fmla="*/ 1611 w 1691"/>
                <a:gd name="T25" fmla="*/ 625 h 1024"/>
                <a:gd name="T26" fmla="*/ 1645 w 1691"/>
                <a:gd name="T27" fmla="*/ 720 h 1024"/>
                <a:gd name="T28" fmla="*/ 1671 w 1691"/>
                <a:gd name="T29" fmla="*/ 818 h 1024"/>
                <a:gd name="T30" fmla="*/ 1685 w 1691"/>
                <a:gd name="T31" fmla="*/ 920 h 1024"/>
                <a:gd name="T32" fmla="*/ 1691 w 1691"/>
                <a:gd name="T33" fmla="*/ 1024 h 1024"/>
                <a:gd name="T34" fmla="*/ 414 w 1691"/>
                <a:gd name="T35" fmla="*/ 1024 h 1024"/>
                <a:gd name="T36" fmla="*/ 379 w 1691"/>
                <a:gd name="T37" fmla="*/ 902 h 1024"/>
                <a:gd name="T38" fmla="*/ 337 w 1691"/>
                <a:gd name="T39" fmla="*/ 783 h 1024"/>
                <a:gd name="T40" fmla="*/ 286 w 1691"/>
                <a:gd name="T41" fmla="*/ 669 h 1024"/>
                <a:gd name="T42" fmla="*/ 226 w 1691"/>
                <a:gd name="T43" fmla="*/ 556 h 1024"/>
                <a:gd name="T44" fmla="*/ 159 w 1691"/>
                <a:gd name="T45" fmla="*/ 448 h 1024"/>
                <a:gd name="T46" fmla="*/ 84 w 1691"/>
                <a:gd name="T47" fmla="*/ 346 h 1024"/>
                <a:gd name="T48" fmla="*/ 0 w 1691"/>
                <a:gd name="T49" fmla="*/ 248 h 1024"/>
                <a:gd name="T50" fmla="*/ 80 w 1691"/>
                <a:gd name="T51" fmla="*/ 186 h 1024"/>
                <a:gd name="T52" fmla="*/ 166 w 1691"/>
                <a:gd name="T53" fmla="*/ 131 h 1024"/>
                <a:gd name="T54" fmla="*/ 259 w 1691"/>
                <a:gd name="T55" fmla="*/ 86 h 1024"/>
                <a:gd name="T56" fmla="*/ 353 w 1691"/>
                <a:gd name="T57" fmla="*/ 49 h 1024"/>
                <a:gd name="T58" fmla="*/ 456 w 1691"/>
                <a:gd name="T59" fmla="*/ 24 h 1024"/>
                <a:gd name="T60" fmla="*/ 559 w 1691"/>
                <a:gd name="T61" fmla="*/ 7 h 1024"/>
                <a:gd name="T62" fmla="*/ 667 w 1691"/>
                <a:gd name="T63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91" h="1024">
                  <a:moveTo>
                    <a:pt x="667" y="0"/>
                  </a:moveTo>
                  <a:lnTo>
                    <a:pt x="773" y="6"/>
                  </a:lnTo>
                  <a:lnTo>
                    <a:pt x="873" y="22"/>
                  </a:lnTo>
                  <a:lnTo>
                    <a:pt x="971" y="47"/>
                  </a:lnTo>
                  <a:lnTo>
                    <a:pt x="1066" y="82"/>
                  </a:lnTo>
                  <a:lnTo>
                    <a:pt x="1155" y="124"/>
                  </a:lnTo>
                  <a:lnTo>
                    <a:pt x="1239" y="175"/>
                  </a:lnTo>
                  <a:lnTo>
                    <a:pt x="1319" y="235"/>
                  </a:lnTo>
                  <a:lnTo>
                    <a:pt x="1390" y="301"/>
                  </a:lnTo>
                  <a:lnTo>
                    <a:pt x="1458" y="373"/>
                  </a:lnTo>
                  <a:lnTo>
                    <a:pt x="1516" y="452"/>
                  </a:lnTo>
                  <a:lnTo>
                    <a:pt x="1567" y="536"/>
                  </a:lnTo>
                  <a:lnTo>
                    <a:pt x="1611" y="625"/>
                  </a:lnTo>
                  <a:lnTo>
                    <a:pt x="1645" y="720"/>
                  </a:lnTo>
                  <a:lnTo>
                    <a:pt x="1671" y="818"/>
                  </a:lnTo>
                  <a:lnTo>
                    <a:pt x="1685" y="920"/>
                  </a:lnTo>
                  <a:lnTo>
                    <a:pt x="1691" y="1024"/>
                  </a:lnTo>
                  <a:lnTo>
                    <a:pt x="414" y="1024"/>
                  </a:lnTo>
                  <a:lnTo>
                    <a:pt x="379" y="902"/>
                  </a:lnTo>
                  <a:lnTo>
                    <a:pt x="337" y="783"/>
                  </a:lnTo>
                  <a:lnTo>
                    <a:pt x="286" y="669"/>
                  </a:lnTo>
                  <a:lnTo>
                    <a:pt x="226" y="556"/>
                  </a:lnTo>
                  <a:lnTo>
                    <a:pt x="159" y="448"/>
                  </a:lnTo>
                  <a:lnTo>
                    <a:pt x="84" y="346"/>
                  </a:lnTo>
                  <a:lnTo>
                    <a:pt x="0" y="248"/>
                  </a:lnTo>
                  <a:lnTo>
                    <a:pt x="80" y="186"/>
                  </a:lnTo>
                  <a:lnTo>
                    <a:pt x="166" y="131"/>
                  </a:lnTo>
                  <a:lnTo>
                    <a:pt x="259" y="86"/>
                  </a:lnTo>
                  <a:lnTo>
                    <a:pt x="353" y="49"/>
                  </a:lnTo>
                  <a:lnTo>
                    <a:pt x="456" y="24"/>
                  </a:lnTo>
                  <a:lnTo>
                    <a:pt x="559" y="7"/>
                  </a:lnTo>
                  <a:lnTo>
                    <a:pt x="6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6945313" y="3883025"/>
              <a:ext cx="2209800" cy="1104900"/>
            </a:xfrm>
            <a:custGeom>
              <a:avLst/>
              <a:gdLst>
                <a:gd name="T0" fmla="*/ 1392 w 2784"/>
                <a:gd name="T1" fmla="*/ 0 h 1392"/>
                <a:gd name="T2" fmla="*/ 1518 w 2784"/>
                <a:gd name="T3" fmla="*/ 7 h 1392"/>
                <a:gd name="T4" fmla="*/ 1642 w 2784"/>
                <a:gd name="T5" fmla="*/ 24 h 1392"/>
                <a:gd name="T6" fmla="*/ 1762 w 2784"/>
                <a:gd name="T7" fmla="*/ 51 h 1392"/>
                <a:gd name="T8" fmla="*/ 1877 w 2784"/>
                <a:gd name="T9" fmla="*/ 88 h 1392"/>
                <a:gd name="T10" fmla="*/ 1988 w 2784"/>
                <a:gd name="T11" fmla="*/ 135 h 1392"/>
                <a:gd name="T12" fmla="*/ 2094 w 2784"/>
                <a:gd name="T13" fmla="*/ 191 h 1392"/>
                <a:gd name="T14" fmla="*/ 2194 w 2784"/>
                <a:gd name="T15" fmla="*/ 255 h 1392"/>
                <a:gd name="T16" fmla="*/ 2289 w 2784"/>
                <a:gd name="T17" fmla="*/ 328 h 1392"/>
                <a:gd name="T18" fmla="*/ 2376 w 2784"/>
                <a:gd name="T19" fmla="*/ 408 h 1392"/>
                <a:gd name="T20" fmla="*/ 2456 w 2784"/>
                <a:gd name="T21" fmla="*/ 495 h 1392"/>
                <a:gd name="T22" fmla="*/ 2529 w 2784"/>
                <a:gd name="T23" fmla="*/ 590 h 1392"/>
                <a:gd name="T24" fmla="*/ 2593 w 2784"/>
                <a:gd name="T25" fmla="*/ 690 h 1392"/>
                <a:gd name="T26" fmla="*/ 2649 w 2784"/>
                <a:gd name="T27" fmla="*/ 796 h 1392"/>
                <a:gd name="T28" fmla="*/ 2697 w 2784"/>
                <a:gd name="T29" fmla="*/ 907 h 1392"/>
                <a:gd name="T30" fmla="*/ 2733 w 2784"/>
                <a:gd name="T31" fmla="*/ 1022 h 1392"/>
                <a:gd name="T32" fmla="*/ 2761 w 2784"/>
                <a:gd name="T33" fmla="*/ 1142 h 1392"/>
                <a:gd name="T34" fmla="*/ 2777 w 2784"/>
                <a:gd name="T35" fmla="*/ 1264 h 1392"/>
                <a:gd name="T36" fmla="*/ 2784 w 2784"/>
                <a:gd name="T37" fmla="*/ 1392 h 1392"/>
                <a:gd name="T38" fmla="*/ 0 w 2784"/>
                <a:gd name="T39" fmla="*/ 1392 h 1392"/>
                <a:gd name="T40" fmla="*/ 8 w 2784"/>
                <a:gd name="T41" fmla="*/ 1264 h 1392"/>
                <a:gd name="T42" fmla="*/ 24 w 2784"/>
                <a:gd name="T43" fmla="*/ 1142 h 1392"/>
                <a:gd name="T44" fmla="*/ 51 w 2784"/>
                <a:gd name="T45" fmla="*/ 1022 h 1392"/>
                <a:gd name="T46" fmla="*/ 88 w 2784"/>
                <a:gd name="T47" fmla="*/ 907 h 1392"/>
                <a:gd name="T48" fmla="*/ 135 w 2784"/>
                <a:gd name="T49" fmla="*/ 796 h 1392"/>
                <a:gd name="T50" fmla="*/ 192 w 2784"/>
                <a:gd name="T51" fmla="*/ 690 h 1392"/>
                <a:gd name="T52" fmla="*/ 256 w 2784"/>
                <a:gd name="T53" fmla="*/ 590 h 1392"/>
                <a:gd name="T54" fmla="*/ 328 w 2784"/>
                <a:gd name="T55" fmla="*/ 495 h 1392"/>
                <a:gd name="T56" fmla="*/ 409 w 2784"/>
                <a:gd name="T57" fmla="*/ 408 h 1392"/>
                <a:gd name="T58" fmla="*/ 496 w 2784"/>
                <a:gd name="T59" fmla="*/ 328 h 1392"/>
                <a:gd name="T60" fmla="*/ 591 w 2784"/>
                <a:gd name="T61" fmla="*/ 255 h 1392"/>
                <a:gd name="T62" fmla="*/ 691 w 2784"/>
                <a:gd name="T63" fmla="*/ 191 h 1392"/>
                <a:gd name="T64" fmla="*/ 797 w 2784"/>
                <a:gd name="T65" fmla="*/ 135 h 1392"/>
                <a:gd name="T66" fmla="*/ 908 w 2784"/>
                <a:gd name="T67" fmla="*/ 88 h 1392"/>
                <a:gd name="T68" fmla="*/ 1023 w 2784"/>
                <a:gd name="T69" fmla="*/ 51 h 1392"/>
                <a:gd name="T70" fmla="*/ 1143 w 2784"/>
                <a:gd name="T71" fmla="*/ 24 h 1392"/>
                <a:gd name="T72" fmla="*/ 1265 w 2784"/>
                <a:gd name="T73" fmla="*/ 7 h 1392"/>
                <a:gd name="T74" fmla="*/ 1392 w 2784"/>
                <a:gd name="T75" fmla="*/ 0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84" h="1392">
                  <a:moveTo>
                    <a:pt x="1392" y="0"/>
                  </a:moveTo>
                  <a:lnTo>
                    <a:pt x="1518" y="7"/>
                  </a:lnTo>
                  <a:lnTo>
                    <a:pt x="1642" y="24"/>
                  </a:lnTo>
                  <a:lnTo>
                    <a:pt x="1762" y="51"/>
                  </a:lnTo>
                  <a:lnTo>
                    <a:pt x="1877" y="88"/>
                  </a:lnTo>
                  <a:lnTo>
                    <a:pt x="1988" y="135"/>
                  </a:lnTo>
                  <a:lnTo>
                    <a:pt x="2094" y="191"/>
                  </a:lnTo>
                  <a:lnTo>
                    <a:pt x="2194" y="255"/>
                  </a:lnTo>
                  <a:lnTo>
                    <a:pt x="2289" y="328"/>
                  </a:lnTo>
                  <a:lnTo>
                    <a:pt x="2376" y="408"/>
                  </a:lnTo>
                  <a:lnTo>
                    <a:pt x="2456" y="495"/>
                  </a:lnTo>
                  <a:lnTo>
                    <a:pt x="2529" y="590"/>
                  </a:lnTo>
                  <a:lnTo>
                    <a:pt x="2593" y="690"/>
                  </a:lnTo>
                  <a:lnTo>
                    <a:pt x="2649" y="796"/>
                  </a:lnTo>
                  <a:lnTo>
                    <a:pt x="2697" y="907"/>
                  </a:lnTo>
                  <a:lnTo>
                    <a:pt x="2733" y="1022"/>
                  </a:lnTo>
                  <a:lnTo>
                    <a:pt x="2761" y="1142"/>
                  </a:lnTo>
                  <a:lnTo>
                    <a:pt x="2777" y="1264"/>
                  </a:lnTo>
                  <a:lnTo>
                    <a:pt x="2784" y="1392"/>
                  </a:lnTo>
                  <a:lnTo>
                    <a:pt x="0" y="1392"/>
                  </a:lnTo>
                  <a:lnTo>
                    <a:pt x="8" y="1264"/>
                  </a:lnTo>
                  <a:lnTo>
                    <a:pt x="24" y="1142"/>
                  </a:lnTo>
                  <a:lnTo>
                    <a:pt x="51" y="1022"/>
                  </a:lnTo>
                  <a:lnTo>
                    <a:pt x="88" y="907"/>
                  </a:lnTo>
                  <a:lnTo>
                    <a:pt x="135" y="796"/>
                  </a:lnTo>
                  <a:lnTo>
                    <a:pt x="192" y="690"/>
                  </a:lnTo>
                  <a:lnTo>
                    <a:pt x="256" y="590"/>
                  </a:lnTo>
                  <a:lnTo>
                    <a:pt x="328" y="495"/>
                  </a:lnTo>
                  <a:lnTo>
                    <a:pt x="409" y="408"/>
                  </a:lnTo>
                  <a:lnTo>
                    <a:pt x="496" y="328"/>
                  </a:lnTo>
                  <a:lnTo>
                    <a:pt x="591" y="255"/>
                  </a:lnTo>
                  <a:lnTo>
                    <a:pt x="691" y="191"/>
                  </a:lnTo>
                  <a:lnTo>
                    <a:pt x="797" y="135"/>
                  </a:lnTo>
                  <a:lnTo>
                    <a:pt x="908" y="88"/>
                  </a:lnTo>
                  <a:lnTo>
                    <a:pt x="1023" y="51"/>
                  </a:lnTo>
                  <a:lnTo>
                    <a:pt x="1143" y="24"/>
                  </a:lnTo>
                  <a:lnTo>
                    <a:pt x="1265" y="7"/>
                  </a:lnTo>
                  <a:lnTo>
                    <a:pt x="13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5667375" y="3843338"/>
              <a:ext cx="1341438" cy="811213"/>
            </a:xfrm>
            <a:custGeom>
              <a:avLst/>
              <a:gdLst>
                <a:gd name="T0" fmla="*/ 1024 w 1691"/>
                <a:gd name="T1" fmla="*/ 0 h 1024"/>
                <a:gd name="T2" fmla="*/ 1131 w 1691"/>
                <a:gd name="T3" fmla="*/ 7 h 1024"/>
                <a:gd name="T4" fmla="*/ 1235 w 1691"/>
                <a:gd name="T5" fmla="*/ 24 h 1024"/>
                <a:gd name="T6" fmla="*/ 1335 w 1691"/>
                <a:gd name="T7" fmla="*/ 49 h 1024"/>
                <a:gd name="T8" fmla="*/ 1432 w 1691"/>
                <a:gd name="T9" fmla="*/ 86 h 1024"/>
                <a:gd name="T10" fmla="*/ 1525 w 1691"/>
                <a:gd name="T11" fmla="*/ 131 h 1024"/>
                <a:gd name="T12" fmla="*/ 1610 w 1691"/>
                <a:gd name="T13" fmla="*/ 186 h 1024"/>
                <a:gd name="T14" fmla="*/ 1691 w 1691"/>
                <a:gd name="T15" fmla="*/ 248 h 1024"/>
                <a:gd name="T16" fmla="*/ 1607 w 1691"/>
                <a:gd name="T17" fmla="*/ 346 h 1024"/>
                <a:gd name="T18" fmla="*/ 1532 w 1691"/>
                <a:gd name="T19" fmla="*/ 448 h 1024"/>
                <a:gd name="T20" fmla="*/ 1465 w 1691"/>
                <a:gd name="T21" fmla="*/ 556 h 1024"/>
                <a:gd name="T22" fmla="*/ 1405 w 1691"/>
                <a:gd name="T23" fmla="*/ 669 h 1024"/>
                <a:gd name="T24" fmla="*/ 1354 w 1691"/>
                <a:gd name="T25" fmla="*/ 783 h 1024"/>
                <a:gd name="T26" fmla="*/ 1312 w 1691"/>
                <a:gd name="T27" fmla="*/ 902 h 1024"/>
                <a:gd name="T28" fmla="*/ 1277 w 1691"/>
                <a:gd name="T29" fmla="*/ 1024 h 1024"/>
                <a:gd name="T30" fmla="*/ 0 w 1691"/>
                <a:gd name="T31" fmla="*/ 1024 h 1024"/>
                <a:gd name="T32" fmla="*/ 5 w 1691"/>
                <a:gd name="T33" fmla="*/ 920 h 1024"/>
                <a:gd name="T34" fmla="*/ 20 w 1691"/>
                <a:gd name="T35" fmla="*/ 818 h 1024"/>
                <a:gd name="T36" fmla="*/ 46 w 1691"/>
                <a:gd name="T37" fmla="*/ 720 h 1024"/>
                <a:gd name="T38" fmla="*/ 80 w 1691"/>
                <a:gd name="T39" fmla="*/ 625 h 1024"/>
                <a:gd name="T40" fmla="*/ 124 w 1691"/>
                <a:gd name="T41" fmla="*/ 536 h 1024"/>
                <a:gd name="T42" fmla="*/ 175 w 1691"/>
                <a:gd name="T43" fmla="*/ 452 h 1024"/>
                <a:gd name="T44" fmla="*/ 233 w 1691"/>
                <a:gd name="T45" fmla="*/ 373 h 1024"/>
                <a:gd name="T46" fmla="*/ 301 w 1691"/>
                <a:gd name="T47" fmla="*/ 301 h 1024"/>
                <a:gd name="T48" fmla="*/ 372 w 1691"/>
                <a:gd name="T49" fmla="*/ 235 h 1024"/>
                <a:gd name="T50" fmla="*/ 452 w 1691"/>
                <a:gd name="T51" fmla="*/ 175 h 1024"/>
                <a:gd name="T52" fmla="*/ 536 w 1691"/>
                <a:gd name="T53" fmla="*/ 124 h 1024"/>
                <a:gd name="T54" fmla="*/ 625 w 1691"/>
                <a:gd name="T55" fmla="*/ 82 h 1024"/>
                <a:gd name="T56" fmla="*/ 720 w 1691"/>
                <a:gd name="T57" fmla="*/ 47 h 1024"/>
                <a:gd name="T58" fmla="*/ 816 w 1691"/>
                <a:gd name="T59" fmla="*/ 22 h 1024"/>
                <a:gd name="T60" fmla="*/ 918 w 1691"/>
                <a:gd name="T61" fmla="*/ 6 h 1024"/>
                <a:gd name="T62" fmla="*/ 1024 w 1691"/>
                <a:gd name="T63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91" h="1024">
                  <a:moveTo>
                    <a:pt x="1024" y="0"/>
                  </a:moveTo>
                  <a:lnTo>
                    <a:pt x="1131" y="7"/>
                  </a:lnTo>
                  <a:lnTo>
                    <a:pt x="1235" y="24"/>
                  </a:lnTo>
                  <a:lnTo>
                    <a:pt x="1335" y="49"/>
                  </a:lnTo>
                  <a:lnTo>
                    <a:pt x="1432" y="86"/>
                  </a:lnTo>
                  <a:lnTo>
                    <a:pt x="1525" y="131"/>
                  </a:lnTo>
                  <a:lnTo>
                    <a:pt x="1610" y="186"/>
                  </a:lnTo>
                  <a:lnTo>
                    <a:pt x="1691" y="248"/>
                  </a:lnTo>
                  <a:lnTo>
                    <a:pt x="1607" y="346"/>
                  </a:lnTo>
                  <a:lnTo>
                    <a:pt x="1532" y="448"/>
                  </a:lnTo>
                  <a:lnTo>
                    <a:pt x="1465" y="556"/>
                  </a:lnTo>
                  <a:lnTo>
                    <a:pt x="1405" y="669"/>
                  </a:lnTo>
                  <a:lnTo>
                    <a:pt x="1354" y="783"/>
                  </a:lnTo>
                  <a:lnTo>
                    <a:pt x="1312" y="902"/>
                  </a:lnTo>
                  <a:lnTo>
                    <a:pt x="1277" y="1024"/>
                  </a:lnTo>
                  <a:lnTo>
                    <a:pt x="0" y="1024"/>
                  </a:lnTo>
                  <a:lnTo>
                    <a:pt x="5" y="920"/>
                  </a:lnTo>
                  <a:lnTo>
                    <a:pt x="20" y="818"/>
                  </a:lnTo>
                  <a:lnTo>
                    <a:pt x="46" y="720"/>
                  </a:lnTo>
                  <a:lnTo>
                    <a:pt x="80" y="625"/>
                  </a:lnTo>
                  <a:lnTo>
                    <a:pt x="124" y="536"/>
                  </a:lnTo>
                  <a:lnTo>
                    <a:pt x="175" y="452"/>
                  </a:lnTo>
                  <a:lnTo>
                    <a:pt x="233" y="373"/>
                  </a:lnTo>
                  <a:lnTo>
                    <a:pt x="301" y="301"/>
                  </a:lnTo>
                  <a:lnTo>
                    <a:pt x="372" y="235"/>
                  </a:lnTo>
                  <a:lnTo>
                    <a:pt x="452" y="175"/>
                  </a:lnTo>
                  <a:lnTo>
                    <a:pt x="536" y="124"/>
                  </a:lnTo>
                  <a:lnTo>
                    <a:pt x="625" y="82"/>
                  </a:lnTo>
                  <a:lnTo>
                    <a:pt x="720" y="47"/>
                  </a:lnTo>
                  <a:lnTo>
                    <a:pt x="816" y="22"/>
                  </a:lnTo>
                  <a:lnTo>
                    <a:pt x="918" y="6"/>
                  </a:lnTo>
                  <a:lnTo>
                    <a:pt x="10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7442200" y="2360613"/>
              <a:ext cx="1217613" cy="1219200"/>
            </a:xfrm>
            <a:custGeom>
              <a:avLst/>
              <a:gdLst>
                <a:gd name="T0" fmla="*/ 767 w 1534"/>
                <a:gd name="T1" fmla="*/ 0 h 1536"/>
                <a:gd name="T2" fmla="*/ 857 w 1534"/>
                <a:gd name="T3" fmla="*/ 6 h 1536"/>
                <a:gd name="T4" fmla="*/ 944 w 1534"/>
                <a:gd name="T5" fmla="*/ 20 h 1536"/>
                <a:gd name="T6" fmla="*/ 1026 w 1534"/>
                <a:gd name="T7" fmla="*/ 46 h 1536"/>
                <a:gd name="T8" fmla="*/ 1104 w 1534"/>
                <a:gd name="T9" fmla="*/ 78 h 1536"/>
                <a:gd name="T10" fmla="*/ 1179 w 1534"/>
                <a:gd name="T11" fmla="*/ 120 h 1536"/>
                <a:gd name="T12" fmla="*/ 1246 w 1534"/>
                <a:gd name="T13" fmla="*/ 170 h 1536"/>
                <a:gd name="T14" fmla="*/ 1310 w 1534"/>
                <a:gd name="T15" fmla="*/ 226 h 1536"/>
                <a:gd name="T16" fmla="*/ 1367 w 1534"/>
                <a:gd name="T17" fmla="*/ 288 h 1536"/>
                <a:gd name="T18" fmla="*/ 1416 w 1534"/>
                <a:gd name="T19" fmla="*/ 357 h 1536"/>
                <a:gd name="T20" fmla="*/ 1456 w 1534"/>
                <a:gd name="T21" fmla="*/ 430 h 1536"/>
                <a:gd name="T22" fmla="*/ 1491 w 1534"/>
                <a:gd name="T23" fmla="*/ 508 h 1536"/>
                <a:gd name="T24" fmla="*/ 1514 w 1534"/>
                <a:gd name="T25" fmla="*/ 592 h 1536"/>
                <a:gd name="T26" fmla="*/ 1529 w 1534"/>
                <a:gd name="T27" fmla="*/ 678 h 1536"/>
                <a:gd name="T28" fmla="*/ 1534 w 1534"/>
                <a:gd name="T29" fmla="*/ 769 h 1536"/>
                <a:gd name="T30" fmla="*/ 1529 w 1534"/>
                <a:gd name="T31" fmla="*/ 858 h 1536"/>
                <a:gd name="T32" fmla="*/ 1514 w 1534"/>
                <a:gd name="T33" fmla="*/ 944 h 1536"/>
                <a:gd name="T34" fmla="*/ 1491 w 1534"/>
                <a:gd name="T35" fmla="*/ 1027 h 1536"/>
                <a:gd name="T36" fmla="*/ 1456 w 1534"/>
                <a:gd name="T37" fmla="*/ 1106 h 1536"/>
                <a:gd name="T38" fmla="*/ 1416 w 1534"/>
                <a:gd name="T39" fmla="*/ 1179 h 1536"/>
                <a:gd name="T40" fmla="*/ 1367 w 1534"/>
                <a:gd name="T41" fmla="*/ 1248 h 1536"/>
                <a:gd name="T42" fmla="*/ 1310 w 1534"/>
                <a:gd name="T43" fmla="*/ 1310 h 1536"/>
                <a:gd name="T44" fmla="*/ 1246 w 1534"/>
                <a:gd name="T45" fmla="*/ 1366 h 1536"/>
                <a:gd name="T46" fmla="*/ 1179 w 1534"/>
                <a:gd name="T47" fmla="*/ 1415 h 1536"/>
                <a:gd name="T48" fmla="*/ 1104 w 1534"/>
                <a:gd name="T49" fmla="*/ 1457 h 1536"/>
                <a:gd name="T50" fmla="*/ 1026 w 1534"/>
                <a:gd name="T51" fmla="*/ 1490 h 1536"/>
                <a:gd name="T52" fmla="*/ 944 w 1534"/>
                <a:gd name="T53" fmla="*/ 1516 h 1536"/>
                <a:gd name="T54" fmla="*/ 857 w 1534"/>
                <a:gd name="T55" fmla="*/ 1530 h 1536"/>
                <a:gd name="T56" fmla="*/ 767 w 1534"/>
                <a:gd name="T57" fmla="*/ 1536 h 1536"/>
                <a:gd name="T58" fmla="*/ 678 w 1534"/>
                <a:gd name="T59" fmla="*/ 1530 h 1536"/>
                <a:gd name="T60" fmla="*/ 591 w 1534"/>
                <a:gd name="T61" fmla="*/ 1516 h 1536"/>
                <a:gd name="T62" fmla="*/ 509 w 1534"/>
                <a:gd name="T63" fmla="*/ 1490 h 1536"/>
                <a:gd name="T64" fmla="*/ 430 w 1534"/>
                <a:gd name="T65" fmla="*/ 1457 h 1536"/>
                <a:gd name="T66" fmla="*/ 356 w 1534"/>
                <a:gd name="T67" fmla="*/ 1415 h 1536"/>
                <a:gd name="T68" fmla="*/ 286 w 1534"/>
                <a:gd name="T69" fmla="*/ 1366 h 1536"/>
                <a:gd name="T70" fmla="*/ 224 w 1534"/>
                <a:gd name="T71" fmla="*/ 1310 h 1536"/>
                <a:gd name="T72" fmla="*/ 168 w 1534"/>
                <a:gd name="T73" fmla="*/ 1248 h 1536"/>
                <a:gd name="T74" fmla="*/ 119 w 1534"/>
                <a:gd name="T75" fmla="*/ 1179 h 1536"/>
                <a:gd name="T76" fmla="*/ 79 w 1534"/>
                <a:gd name="T77" fmla="*/ 1106 h 1536"/>
                <a:gd name="T78" fmla="*/ 44 w 1534"/>
                <a:gd name="T79" fmla="*/ 1027 h 1536"/>
                <a:gd name="T80" fmla="*/ 20 w 1534"/>
                <a:gd name="T81" fmla="*/ 944 h 1536"/>
                <a:gd name="T82" fmla="*/ 6 w 1534"/>
                <a:gd name="T83" fmla="*/ 858 h 1536"/>
                <a:gd name="T84" fmla="*/ 0 w 1534"/>
                <a:gd name="T85" fmla="*/ 769 h 1536"/>
                <a:gd name="T86" fmla="*/ 6 w 1534"/>
                <a:gd name="T87" fmla="*/ 678 h 1536"/>
                <a:gd name="T88" fmla="*/ 20 w 1534"/>
                <a:gd name="T89" fmla="*/ 592 h 1536"/>
                <a:gd name="T90" fmla="*/ 44 w 1534"/>
                <a:gd name="T91" fmla="*/ 508 h 1536"/>
                <a:gd name="T92" fmla="*/ 79 w 1534"/>
                <a:gd name="T93" fmla="*/ 430 h 1536"/>
                <a:gd name="T94" fmla="*/ 119 w 1534"/>
                <a:gd name="T95" fmla="*/ 357 h 1536"/>
                <a:gd name="T96" fmla="*/ 168 w 1534"/>
                <a:gd name="T97" fmla="*/ 288 h 1536"/>
                <a:gd name="T98" fmla="*/ 224 w 1534"/>
                <a:gd name="T99" fmla="*/ 226 h 1536"/>
                <a:gd name="T100" fmla="*/ 286 w 1534"/>
                <a:gd name="T101" fmla="*/ 170 h 1536"/>
                <a:gd name="T102" fmla="*/ 356 w 1534"/>
                <a:gd name="T103" fmla="*/ 120 h 1536"/>
                <a:gd name="T104" fmla="*/ 430 w 1534"/>
                <a:gd name="T105" fmla="*/ 78 h 1536"/>
                <a:gd name="T106" fmla="*/ 509 w 1534"/>
                <a:gd name="T107" fmla="*/ 46 h 1536"/>
                <a:gd name="T108" fmla="*/ 591 w 1534"/>
                <a:gd name="T109" fmla="*/ 20 h 1536"/>
                <a:gd name="T110" fmla="*/ 678 w 1534"/>
                <a:gd name="T111" fmla="*/ 6 h 1536"/>
                <a:gd name="T112" fmla="*/ 767 w 1534"/>
                <a:gd name="T113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4" h="1536">
                  <a:moveTo>
                    <a:pt x="767" y="0"/>
                  </a:moveTo>
                  <a:lnTo>
                    <a:pt x="857" y="6"/>
                  </a:lnTo>
                  <a:lnTo>
                    <a:pt x="944" y="20"/>
                  </a:lnTo>
                  <a:lnTo>
                    <a:pt x="1026" y="46"/>
                  </a:lnTo>
                  <a:lnTo>
                    <a:pt x="1104" y="78"/>
                  </a:lnTo>
                  <a:lnTo>
                    <a:pt x="1179" y="120"/>
                  </a:lnTo>
                  <a:lnTo>
                    <a:pt x="1246" y="170"/>
                  </a:lnTo>
                  <a:lnTo>
                    <a:pt x="1310" y="226"/>
                  </a:lnTo>
                  <a:lnTo>
                    <a:pt x="1367" y="288"/>
                  </a:lnTo>
                  <a:lnTo>
                    <a:pt x="1416" y="357"/>
                  </a:lnTo>
                  <a:lnTo>
                    <a:pt x="1456" y="430"/>
                  </a:lnTo>
                  <a:lnTo>
                    <a:pt x="1491" y="508"/>
                  </a:lnTo>
                  <a:lnTo>
                    <a:pt x="1514" y="592"/>
                  </a:lnTo>
                  <a:lnTo>
                    <a:pt x="1529" y="678"/>
                  </a:lnTo>
                  <a:lnTo>
                    <a:pt x="1534" y="769"/>
                  </a:lnTo>
                  <a:lnTo>
                    <a:pt x="1529" y="858"/>
                  </a:lnTo>
                  <a:lnTo>
                    <a:pt x="1514" y="944"/>
                  </a:lnTo>
                  <a:lnTo>
                    <a:pt x="1491" y="1027"/>
                  </a:lnTo>
                  <a:lnTo>
                    <a:pt x="1456" y="1106"/>
                  </a:lnTo>
                  <a:lnTo>
                    <a:pt x="1416" y="1179"/>
                  </a:lnTo>
                  <a:lnTo>
                    <a:pt x="1367" y="1248"/>
                  </a:lnTo>
                  <a:lnTo>
                    <a:pt x="1310" y="1310"/>
                  </a:lnTo>
                  <a:lnTo>
                    <a:pt x="1246" y="1366"/>
                  </a:lnTo>
                  <a:lnTo>
                    <a:pt x="1179" y="1415"/>
                  </a:lnTo>
                  <a:lnTo>
                    <a:pt x="1104" y="1457"/>
                  </a:lnTo>
                  <a:lnTo>
                    <a:pt x="1026" y="1490"/>
                  </a:lnTo>
                  <a:lnTo>
                    <a:pt x="944" y="1516"/>
                  </a:lnTo>
                  <a:lnTo>
                    <a:pt x="857" y="1530"/>
                  </a:lnTo>
                  <a:lnTo>
                    <a:pt x="767" y="1536"/>
                  </a:lnTo>
                  <a:lnTo>
                    <a:pt x="678" y="1530"/>
                  </a:lnTo>
                  <a:lnTo>
                    <a:pt x="591" y="1516"/>
                  </a:lnTo>
                  <a:lnTo>
                    <a:pt x="509" y="1490"/>
                  </a:lnTo>
                  <a:lnTo>
                    <a:pt x="430" y="1457"/>
                  </a:lnTo>
                  <a:lnTo>
                    <a:pt x="356" y="1415"/>
                  </a:lnTo>
                  <a:lnTo>
                    <a:pt x="286" y="1366"/>
                  </a:lnTo>
                  <a:lnTo>
                    <a:pt x="224" y="1310"/>
                  </a:lnTo>
                  <a:lnTo>
                    <a:pt x="168" y="1248"/>
                  </a:lnTo>
                  <a:lnTo>
                    <a:pt x="119" y="1179"/>
                  </a:lnTo>
                  <a:lnTo>
                    <a:pt x="79" y="1106"/>
                  </a:lnTo>
                  <a:lnTo>
                    <a:pt x="44" y="1027"/>
                  </a:lnTo>
                  <a:lnTo>
                    <a:pt x="20" y="944"/>
                  </a:lnTo>
                  <a:lnTo>
                    <a:pt x="6" y="858"/>
                  </a:lnTo>
                  <a:lnTo>
                    <a:pt x="0" y="769"/>
                  </a:lnTo>
                  <a:lnTo>
                    <a:pt x="6" y="678"/>
                  </a:lnTo>
                  <a:lnTo>
                    <a:pt x="20" y="592"/>
                  </a:lnTo>
                  <a:lnTo>
                    <a:pt x="44" y="508"/>
                  </a:lnTo>
                  <a:lnTo>
                    <a:pt x="79" y="430"/>
                  </a:lnTo>
                  <a:lnTo>
                    <a:pt x="119" y="357"/>
                  </a:lnTo>
                  <a:lnTo>
                    <a:pt x="168" y="288"/>
                  </a:lnTo>
                  <a:lnTo>
                    <a:pt x="224" y="226"/>
                  </a:lnTo>
                  <a:lnTo>
                    <a:pt x="286" y="170"/>
                  </a:lnTo>
                  <a:lnTo>
                    <a:pt x="356" y="120"/>
                  </a:lnTo>
                  <a:lnTo>
                    <a:pt x="430" y="78"/>
                  </a:lnTo>
                  <a:lnTo>
                    <a:pt x="509" y="46"/>
                  </a:lnTo>
                  <a:lnTo>
                    <a:pt x="591" y="20"/>
                  </a:lnTo>
                  <a:lnTo>
                    <a:pt x="678" y="6"/>
                  </a:lnTo>
                  <a:lnTo>
                    <a:pt x="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08027411"/>
              </p:ext>
            </p:extLst>
          </p:nvPr>
        </p:nvGraphicFramePr>
        <p:xfrm>
          <a:off x="2411049" y="741092"/>
          <a:ext cx="3791093" cy="2527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586094" y="685800"/>
            <a:ext cx="1690608" cy="2637981"/>
            <a:chOff x="1819329" y="3131563"/>
            <a:chExt cx="1690608" cy="2637981"/>
          </a:xfrm>
        </p:grpSpPr>
        <p:sp>
          <p:nvSpPr>
            <p:cNvPr id="73" name="Freeform 83"/>
            <p:cNvSpPr>
              <a:spLocks noEditPoints="1"/>
            </p:cNvSpPr>
            <p:nvPr/>
          </p:nvSpPr>
          <p:spPr bwMode="auto">
            <a:xfrm>
              <a:off x="2523688" y="4838140"/>
              <a:ext cx="931401" cy="931404"/>
            </a:xfrm>
            <a:custGeom>
              <a:avLst/>
              <a:gdLst>
                <a:gd name="T0" fmla="*/ 1533 w 3639"/>
                <a:gd name="T1" fmla="*/ 1034 h 3640"/>
                <a:gd name="T2" fmla="*/ 1226 w 3639"/>
                <a:gd name="T3" fmla="*/ 1231 h 3640"/>
                <a:gd name="T4" fmla="*/ 1031 w 3639"/>
                <a:gd name="T5" fmla="*/ 1540 h 3640"/>
                <a:gd name="T6" fmla="*/ 990 w 3639"/>
                <a:gd name="T7" fmla="*/ 1921 h 3640"/>
                <a:gd name="T8" fmla="*/ 1115 w 3639"/>
                <a:gd name="T9" fmla="*/ 2270 h 3640"/>
                <a:gd name="T10" fmla="*/ 1374 w 3639"/>
                <a:gd name="T11" fmla="*/ 2527 h 3640"/>
                <a:gd name="T12" fmla="*/ 1725 w 3639"/>
                <a:gd name="T13" fmla="*/ 2651 h 3640"/>
                <a:gd name="T14" fmla="*/ 2103 w 3639"/>
                <a:gd name="T15" fmla="*/ 2606 h 3640"/>
                <a:gd name="T16" fmla="*/ 2413 w 3639"/>
                <a:gd name="T17" fmla="*/ 2409 h 3640"/>
                <a:gd name="T18" fmla="*/ 2608 w 3639"/>
                <a:gd name="T19" fmla="*/ 2100 h 3640"/>
                <a:gd name="T20" fmla="*/ 2649 w 3639"/>
                <a:gd name="T21" fmla="*/ 1719 h 3640"/>
                <a:gd name="T22" fmla="*/ 2523 w 3639"/>
                <a:gd name="T23" fmla="*/ 1370 h 3640"/>
                <a:gd name="T24" fmla="*/ 2265 w 3639"/>
                <a:gd name="T25" fmla="*/ 1113 h 3640"/>
                <a:gd name="T26" fmla="*/ 1914 w 3639"/>
                <a:gd name="T27" fmla="*/ 989 h 3640"/>
                <a:gd name="T28" fmla="*/ 2019 w 3639"/>
                <a:gd name="T29" fmla="*/ 19 h 3640"/>
                <a:gd name="T30" fmla="*/ 2096 w 3639"/>
                <a:gd name="T31" fmla="*/ 154 h 3640"/>
                <a:gd name="T32" fmla="*/ 2424 w 3639"/>
                <a:gd name="T33" fmla="*/ 497 h 3640"/>
                <a:gd name="T34" fmla="*/ 2818 w 3639"/>
                <a:gd name="T35" fmla="*/ 416 h 3640"/>
                <a:gd name="T36" fmla="*/ 2949 w 3639"/>
                <a:gd name="T37" fmla="*/ 400 h 3640"/>
                <a:gd name="T38" fmla="*/ 3215 w 3639"/>
                <a:gd name="T39" fmla="*/ 649 h 3640"/>
                <a:gd name="T40" fmla="*/ 3230 w 3639"/>
                <a:gd name="T41" fmla="*/ 780 h 3640"/>
                <a:gd name="T42" fmla="*/ 3084 w 3639"/>
                <a:gd name="T43" fmla="*/ 1105 h 3640"/>
                <a:gd name="T44" fmla="*/ 3244 w 3639"/>
                <a:gd name="T45" fmla="*/ 1531 h 3640"/>
                <a:gd name="T46" fmla="*/ 3592 w 3639"/>
                <a:gd name="T47" fmla="*/ 1574 h 3640"/>
                <a:gd name="T48" fmla="*/ 3639 w 3639"/>
                <a:gd name="T49" fmla="*/ 1944 h 3640"/>
                <a:gd name="T50" fmla="*/ 3562 w 3639"/>
                <a:gd name="T51" fmla="*/ 2077 h 3640"/>
                <a:gd name="T52" fmla="*/ 3219 w 3639"/>
                <a:gd name="T53" fmla="*/ 2212 h 3640"/>
                <a:gd name="T54" fmla="*/ 3032 w 3639"/>
                <a:gd name="T55" fmla="*/ 2623 h 3640"/>
                <a:gd name="T56" fmla="*/ 3245 w 3639"/>
                <a:gd name="T57" fmla="*/ 2884 h 3640"/>
                <a:gd name="T58" fmla="*/ 3200 w 3639"/>
                <a:gd name="T59" fmla="*/ 3010 h 3640"/>
                <a:gd name="T60" fmla="*/ 2925 w 3639"/>
                <a:gd name="T61" fmla="*/ 3238 h 3640"/>
                <a:gd name="T62" fmla="*/ 2799 w 3639"/>
                <a:gd name="T63" fmla="*/ 3195 h 3640"/>
                <a:gd name="T64" fmla="*/ 2330 w 3639"/>
                <a:gd name="T65" fmla="*/ 3182 h 3640"/>
                <a:gd name="T66" fmla="*/ 2105 w 3639"/>
                <a:gd name="T67" fmla="*/ 3526 h 3640"/>
                <a:gd name="T68" fmla="*/ 1998 w 3639"/>
                <a:gd name="T69" fmla="*/ 3634 h 3640"/>
                <a:gd name="T70" fmla="*/ 1620 w 3639"/>
                <a:gd name="T71" fmla="*/ 3621 h 3640"/>
                <a:gd name="T72" fmla="*/ 1543 w 3639"/>
                <a:gd name="T73" fmla="*/ 3488 h 3640"/>
                <a:gd name="T74" fmla="*/ 1215 w 3639"/>
                <a:gd name="T75" fmla="*/ 3143 h 3640"/>
                <a:gd name="T76" fmla="*/ 821 w 3639"/>
                <a:gd name="T77" fmla="*/ 3223 h 3640"/>
                <a:gd name="T78" fmla="*/ 690 w 3639"/>
                <a:gd name="T79" fmla="*/ 3240 h 3640"/>
                <a:gd name="T80" fmla="*/ 423 w 3639"/>
                <a:gd name="T81" fmla="*/ 2993 h 3640"/>
                <a:gd name="T82" fmla="*/ 408 w 3639"/>
                <a:gd name="T83" fmla="*/ 2861 h 3640"/>
                <a:gd name="T84" fmla="*/ 555 w 3639"/>
                <a:gd name="T85" fmla="*/ 2537 h 3640"/>
                <a:gd name="T86" fmla="*/ 395 w 3639"/>
                <a:gd name="T87" fmla="*/ 2111 h 3640"/>
                <a:gd name="T88" fmla="*/ 46 w 3639"/>
                <a:gd name="T89" fmla="*/ 2066 h 3640"/>
                <a:gd name="T90" fmla="*/ 0 w 3639"/>
                <a:gd name="T91" fmla="*/ 1698 h 3640"/>
                <a:gd name="T92" fmla="*/ 75 w 3639"/>
                <a:gd name="T93" fmla="*/ 1565 h 3640"/>
                <a:gd name="T94" fmla="*/ 418 w 3639"/>
                <a:gd name="T95" fmla="*/ 1430 h 3640"/>
                <a:gd name="T96" fmla="*/ 607 w 3639"/>
                <a:gd name="T97" fmla="*/ 1019 h 3640"/>
                <a:gd name="T98" fmla="*/ 393 w 3639"/>
                <a:gd name="T99" fmla="*/ 756 h 3640"/>
                <a:gd name="T100" fmla="*/ 436 w 3639"/>
                <a:gd name="T101" fmla="*/ 630 h 3640"/>
                <a:gd name="T102" fmla="*/ 712 w 3639"/>
                <a:gd name="T103" fmla="*/ 401 h 3640"/>
                <a:gd name="T104" fmla="*/ 838 w 3639"/>
                <a:gd name="T105" fmla="*/ 445 h 3640"/>
                <a:gd name="T106" fmla="*/ 1308 w 3639"/>
                <a:gd name="T107" fmla="*/ 458 h 3640"/>
                <a:gd name="T108" fmla="*/ 1533 w 3639"/>
                <a:gd name="T109" fmla="*/ 114 h 3640"/>
                <a:gd name="T110" fmla="*/ 1640 w 3639"/>
                <a:gd name="T111" fmla="*/ 6 h 3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39" h="3640">
                  <a:moveTo>
                    <a:pt x="1817" y="983"/>
                  </a:moveTo>
                  <a:lnTo>
                    <a:pt x="1719" y="991"/>
                  </a:lnTo>
                  <a:lnTo>
                    <a:pt x="1623" y="1007"/>
                  </a:lnTo>
                  <a:lnTo>
                    <a:pt x="1533" y="1034"/>
                  </a:lnTo>
                  <a:lnTo>
                    <a:pt x="1449" y="1069"/>
                  </a:lnTo>
                  <a:lnTo>
                    <a:pt x="1368" y="1116"/>
                  </a:lnTo>
                  <a:lnTo>
                    <a:pt x="1293" y="1169"/>
                  </a:lnTo>
                  <a:lnTo>
                    <a:pt x="1226" y="1231"/>
                  </a:lnTo>
                  <a:lnTo>
                    <a:pt x="1164" y="1300"/>
                  </a:lnTo>
                  <a:lnTo>
                    <a:pt x="1112" y="1375"/>
                  </a:lnTo>
                  <a:lnTo>
                    <a:pt x="1067" y="1456"/>
                  </a:lnTo>
                  <a:lnTo>
                    <a:pt x="1031" y="1540"/>
                  </a:lnTo>
                  <a:lnTo>
                    <a:pt x="1005" y="1632"/>
                  </a:lnTo>
                  <a:lnTo>
                    <a:pt x="988" y="1726"/>
                  </a:lnTo>
                  <a:lnTo>
                    <a:pt x="982" y="1824"/>
                  </a:lnTo>
                  <a:lnTo>
                    <a:pt x="990" y="1921"/>
                  </a:lnTo>
                  <a:lnTo>
                    <a:pt x="1007" y="2015"/>
                  </a:lnTo>
                  <a:lnTo>
                    <a:pt x="1033" y="2105"/>
                  </a:lnTo>
                  <a:lnTo>
                    <a:pt x="1068" y="2191"/>
                  </a:lnTo>
                  <a:lnTo>
                    <a:pt x="1115" y="2270"/>
                  </a:lnTo>
                  <a:lnTo>
                    <a:pt x="1168" y="2345"/>
                  </a:lnTo>
                  <a:lnTo>
                    <a:pt x="1230" y="2413"/>
                  </a:lnTo>
                  <a:lnTo>
                    <a:pt x="1299" y="2475"/>
                  </a:lnTo>
                  <a:lnTo>
                    <a:pt x="1374" y="2527"/>
                  </a:lnTo>
                  <a:lnTo>
                    <a:pt x="1455" y="2572"/>
                  </a:lnTo>
                  <a:lnTo>
                    <a:pt x="1539" y="2608"/>
                  </a:lnTo>
                  <a:lnTo>
                    <a:pt x="1631" y="2634"/>
                  </a:lnTo>
                  <a:lnTo>
                    <a:pt x="1725" y="2651"/>
                  </a:lnTo>
                  <a:lnTo>
                    <a:pt x="1822" y="2657"/>
                  </a:lnTo>
                  <a:lnTo>
                    <a:pt x="1920" y="2651"/>
                  </a:lnTo>
                  <a:lnTo>
                    <a:pt x="2013" y="2634"/>
                  </a:lnTo>
                  <a:lnTo>
                    <a:pt x="2103" y="2606"/>
                  </a:lnTo>
                  <a:lnTo>
                    <a:pt x="2190" y="2570"/>
                  </a:lnTo>
                  <a:lnTo>
                    <a:pt x="2270" y="2525"/>
                  </a:lnTo>
                  <a:lnTo>
                    <a:pt x="2343" y="2471"/>
                  </a:lnTo>
                  <a:lnTo>
                    <a:pt x="2413" y="2409"/>
                  </a:lnTo>
                  <a:lnTo>
                    <a:pt x="2473" y="2342"/>
                  </a:lnTo>
                  <a:lnTo>
                    <a:pt x="2525" y="2267"/>
                  </a:lnTo>
                  <a:lnTo>
                    <a:pt x="2570" y="2186"/>
                  </a:lnTo>
                  <a:lnTo>
                    <a:pt x="2608" y="2100"/>
                  </a:lnTo>
                  <a:lnTo>
                    <a:pt x="2634" y="2009"/>
                  </a:lnTo>
                  <a:lnTo>
                    <a:pt x="2649" y="1914"/>
                  </a:lnTo>
                  <a:lnTo>
                    <a:pt x="2655" y="1816"/>
                  </a:lnTo>
                  <a:lnTo>
                    <a:pt x="2649" y="1719"/>
                  </a:lnTo>
                  <a:lnTo>
                    <a:pt x="2632" y="1625"/>
                  </a:lnTo>
                  <a:lnTo>
                    <a:pt x="2606" y="1535"/>
                  </a:lnTo>
                  <a:lnTo>
                    <a:pt x="2568" y="1450"/>
                  </a:lnTo>
                  <a:lnTo>
                    <a:pt x="2523" y="1370"/>
                  </a:lnTo>
                  <a:lnTo>
                    <a:pt x="2469" y="1295"/>
                  </a:lnTo>
                  <a:lnTo>
                    <a:pt x="2407" y="1227"/>
                  </a:lnTo>
                  <a:lnTo>
                    <a:pt x="2340" y="1165"/>
                  </a:lnTo>
                  <a:lnTo>
                    <a:pt x="2265" y="1113"/>
                  </a:lnTo>
                  <a:lnTo>
                    <a:pt x="2184" y="1068"/>
                  </a:lnTo>
                  <a:lnTo>
                    <a:pt x="2098" y="1032"/>
                  </a:lnTo>
                  <a:lnTo>
                    <a:pt x="2008" y="1006"/>
                  </a:lnTo>
                  <a:lnTo>
                    <a:pt x="1914" y="989"/>
                  </a:lnTo>
                  <a:lnTo>
                    <a:pt x="1817" y="983"/>
                  </a:lnTo>
                  <a:close/>
                  <a:moveTo>
                    <a:pt x="1940" y="0"/>
                  </a:moveTo>
                  <a:lnTo>
                    <a:pt x="1982" y="4"/>
                  </a:lnTo>
                  <a:lnTo>
                    <a:pt x="2019" y="19"/>
                  </a:lnTo>
                  <a:lnTo>
                    <a:pt x="2051" y="43"/>
                  </a:lnTo>
                  <a:lnTo>
                    <a:pt x="2075" y="75"/>
                  </a:lnTo>
                  <a:lnTo>
                    <a:pt x="2090" y="112"/>
                  </a:lnTo>
                  <a:lnTo>
                    <a:pt x="2096" y="154"/>
                  </a:lnTo>
                  <a:lnTo>
                    <a:pt x="2098" y="392"/>
                  </a:lnTo>
                  <a:lnTo>
                    <a:pt x="2210" y="418"/>
                  </a:lnTo>
                  <a:lnTo>
                    <a:pt x="2319" y="454"/>
                  </a:lnTo>
                  <a:lnTo>
                    <a:pt x="2424" y="497"/>
                  </a:lnTo>
                  <a:lnTo>
                    <a:pt x="2523" y="548"/>
                  </a:lnTo>
                  <a:lnTo>
                    <a:pt x="2621" y="608"/>
                  </a:lnTo>
                  <a:lnTo>
                    <a:pt x="2790" y="439"/>
                  </a:lnTo>
                  <a:lnTo>
                    <a:pt x="2818" y="416"/>
                  </a:lnTo>
                  <a:lnTo>
                    <a:pt x="2848" y="401"/>
                  </a:lnTo>
                  <a:lnTo>
                    <a:pt x="2882" y="394"/>
                  </a:lnTo>
                  <a:lnTo>
                    <a:pt x="2915" y="392"/>
                  </a:lnTo>
                  <a:lnTo>
                    <a:pt x="2949" y="400"/>
                  </a:lnTo>
                  <a:lnTo>
                    <a:pt x="2979" y="415"/>
                  </a:lnTo>
                  <a:lnTo>
                    <a:pt x="3007" y="437"/>
                  </a:lnTo>
                  <a:lnTo>
                    <a:pt x="3193" y="621"/>
                  </a:lnTo>
                  <a:lnTo>
                    <a:pt x="3215" y="649"/>
                  </a:lnTo>
                  <a:lnTo>
                    <a:pt x="3230" y="681"/>
                  </a:lnTo>
                  <a:lnTo>
                    <a:pt x="3238" y="713"/>
                  </a:lnTo>
                  <a:lnTo>
                    <a:pt x="3238" y="749"/>
                  </a:lnTo>
                  <a:lnTo>
                    <a:pt x="3230" y="780"/>
                  </a:lnTo>
                  <a:lnTo>
                    <a:pt x="3215" y="812"/>
                  </a:lnTo>
                  <a:lnTo>
                    <a:pt x="3193" y="840"/>
                  </a:lnTo>
                  <a:lnTo>
                    <a:pt x="3024" y="1009"/>
                  </a:lnTo>
                  <a:lnTo>
                    <a:pt x="3084" y="1105"/>
                  </a:lnTo>
                  <a:lnTo>
                    <a:pt x="3137" y="1205"/>
                  </a:lnTo>
                  <a:lnTo>
                    <a:pt x="3180" y="1310"/>
                  </a:lnTo>
                  <a:lnTo>
                    <a:pt x="3215" y="1418"/>
                  </a:lnTo>
                  <a:lnTo>
                    <a:pt x="3244" y="1531"/>
                  </a:lnTo>
                  <a:lnTo>
                    <a:pt x="3482" y="1531"/>
                  </a:lnTo>
                  <a:lnTo>
                    <a:pt x="3523" y="1535"/>
                  </a:lnTo>
                  <a:lnTo>
                    <a:pt x="3560" y="1550"/>
                  </a:lnTo>
                  <a:lnTo>
                    <a:pt x="3592" y="1574"/>
                  </a:lnTo>
                  <a:lnTo>
                    <a:pt x="3617" y="1606"/>
                  </a:lnTo>
                  <a:lnTo>
                    <a:pt x="3632" y="1642"/>
                  </a:lnTo>
                  <a:lnTo>
                    <a:pt x="3637" y="1683"/>
                  </a:lnTo>
                  <a:lnTo>
                    <a:pt x="3639" y="1944"/>
                  </a:lnTo>
                  <a:lnTo>
                    <a:pt x="3634" y="1985"/>
                  </a:lnTo>
                  <a:lnTo>
                    <a:pt x="3619" y="2021"/>
                  </a:lnTo>
                  <a:lnTo>
                    <a:pt x="3594" y="2053"/>
                  </a:lnTo>
                  <a:lnTo>
                    <a:pt x="3562" y="2077"/>
                  </a:lnTo>
                  <a:lnTo>
                    <a:pt x="3527" y="2092"/>
                  </a:lnTo>
                  <a:lnTo>
                    <a:pt x="3485" y="2098"/>
                  </a:lnTo>
                  <a:lnTo>
                    <a:pt x="3245" y="2100"/>
                  </a:lnTo>
                  <a:lnTo>
                    <a:pt x="3219" y="2212"/>
                  </a:lnTo>
                  <a:lnTo>
                    <a:pt x="3184" y="2321"/>
                  </a:lnTo>
                  <a:lnTo>
                    <a:pt x="3140" y="2426"/>
                  </a:lnTo>
                  <a:lnTo>
                    <a:pt x="3090" y="2527"/>
                  </a:lnTo>
                  <a:lnTo>
                    <a:pt x="3032" y="2623"/>
                  </a:lnTo>
                  <a:lnTo>
                    <a:pt x="3200" y="2790"/>
                  </a:lnTo>
                  <a:lnTo>
                    <a:pt x="3223" y="2818"/>
                  </a:lnTo>
                  <a:lnTo>
                    <a:pt x="3238" y="2850"/>
                  </a:lnTo>
                  <a:lnTo>
                    <a:pt x="3245" y="2884"/>
                  </a:lnTo>
                  <a:lnTo>
                    <a:pt x="3245" y="2918"/>
                  </a:lnTo>
                  <a:lnTo>
                    <a:pt x="3238" y="2951"/>
                  </a:lnTo>
                  <a:lnTo>
                    <a:pt x="3223" y="2981"/>
                  </a:lnTo>
                  <a:lnTo>
                    <a:pt x="3200" y="3010"/>
                  </a:lnTo>
                  <a:lnTo>
                    <a:pt x="3019" y="3193"/>
                  </a:lnTo>
                  <a:lnTo>
                    <a:pt x="2990" y="3216"/>
                  </a:lnTo>
                  <a:lnTo>
                    <a:pt x="2959" y="3231"/>
                  </a:lnTo>
                  <a:lnTo>
                    <a:pt x="2925" y="3238"/>
                  </a:lnTo>
                  <a:lnTo>
                    <a:pt x="2891" y="3240"/>
                  </a:lnTo>
                  <a:lnTo>
                    <a:pt x="2859" y="3233"/>
                  </a:lnTo>
                  <a:lnTo>
                    <a:pt x="2827" y="3218"/>
                  </a:lnTo>
                  <a:lnTo>
                    <a:pt x="2799" y="3195"/>
                  </a:lnTo>
                  <a:lnTo>
                    <a:pt x="2630" y="3026"/>
                  </a:lnTo>
                  <a:lnTo>
                    <a:pt x="2535" y="3086"/>
                  </a:lnTo>
                  <a:lnTo>
                    <a:pt x="2435" y="3137"/>
                  </a:lnTo>
                  <a:lnTo>
                    <a:pt x="2330" y="3182"/>
                  </a:lnTo>
                  <a:lnTo>
                    <a:pt x="2222" y="3218"/>
                  </a:lnTo>
                  <a:lnTo>
                    <a:pt x="2109" y="3246"/>
                  </a:lnTo>
                  <a:lnTo>
                    <a:pt x="2109" y="3484"/>
                  </a:lnTo>
                  <a:lnTo>
                    <a:pt x="2105" y="3526"/>
                  </a:lnTo>
                  <a:lnTo>
                    <a:pt x="2090" y="3563"/>
                  </a:lnTo>
                  <a:lnTo>
                    <a:pt x="2066" y="3593"/>
                  </a:lnTo>
                  <a:lnTo>
                    <a:pt x="2034" y="3618"/>
                  </a:lnTo>
                  <a:lnTo>
                    <a:pt x="1998" y="3634"/>
                  </a:lnTo>
                  <a:lnTo>
                    <a:pt x="1957" y="3640"/>
                  </a:lnTo>
                  <a:lnTo>
                    <a:pt x="1697" y="3640"/>
                  </a:lnTo>
                  <a:lnTo>
                    <a:pt x="1655" y="3636"/>
                  </a:lnTo>
                  <a:lnTo>
                    <a:pt x="1620" y="3621"/>
                  </a:lnTo>
                  <a:lnTo>
                    <a:pt x="1588" y="3597"/>
                  </a:lnTo>
                  <a:lnTo>
                    <a:pt x="1563" y="3565"/>
                  </a:lnTo>
                  <a:lnTo>
                    <a:pt x="1548" y="3529"/>
                  </a:lnTo>
                  <a:lnTo>
                    <a:pt x="1543" y="3488"/>
                  </a:lnTo>
                  <a:lnTo>
                    <a:pt x="1541" y="3248"/>
                  </a:lnTo>
                  <a:lnTo>
                    <a:pt x="1428" y="3222"/>
                  </a:lnTo>
                  <a:lnTo>
                    <a:pt x="1320" y="3186"/>
                  </a:lnTo>
                  <a:lnTo>
                    <a:pt x="1215" y="3143"/>
                  </a:lnTo>
                  <a:lnTo>
                    <a:pt x="1113" y="3092"/>
                  </a:lnTo>
                  <a:lnTo>
                    <a:pt x="1018" y="3032"/>
                  </a:lnTo>
                  <a:lnTo>
                    <a:pt x="849" y="3201"/>
                  </a:lnTo>
                  <a:lnTo>
                    <a:pt x="821" y="3223"/>
                  </a:lnTo>
                  <a:lnTo>
                    <a:pt x="789" y="3240"/>
                  </a:lnTo>
                  <a:lnTo>
                    <a:pt x="757" y="3248"/>
                  </a:lnTo>
                  <a:lnTo>
                    <a:pt x="721" y="3248"/>
                  </a:lnTo>
                  <a:lnTo>
                    <a:pt x="690" y="3240"/>
                  </a:lnTo>
                  <a:lnTo>
                    <a:pt x="658" y="3225"/>
                  </a:lnTo>
                  <a:lnTo>
                    <a:pt x="630" y="3203"/>
                  </a:lnTo>
                  <a:lnTo>
                    <a:pt x="446" y="3021"/>
                  </a:lnTo>
                  <a:lnTo>
                    <a:pt x="423" y="2993"/>
                  </a:lnTo>
                  <a:lnTo>
                    <a:pt x="408" y="2961"/>
                  </a:lnTo>
                  <a:lnTo>
                    <a:pt x="401" y="2927"/>
                  </a:lnTo>
                  <a:lnTo>
                    <a:pt x="401" y="2893"/>
                  </a:lnTo>
                  <a:lnTo>
                    <a:pt x="408" y="2861"/>
                  </a:lnTo>
                  <a:lnTo>
                    <a:pt x="421" y="2829"/>
                  </a:lnTo>
                  <a:lnTo>
                    <a:pt x="444" y="2801"/>
                  </a:lnTo>
                  <a:lnTo>
                    <a:pt x="613" y="2632"/>
                  </a:lnTo>
                  <a:lnTo>
                    <a:pt x="555" y="2537"/>
                  </a:lnTo>
                  <a:lnTo>
                    <a:pt x="502" y="2437"/>
                  </a:lnTo>
                  <a:lnTo>
                    <a:pt x="457" y="2332"/>
                  </a:lnTo>
                  <a:lnTo>
                    <a:pt x="421" y="2223"/>
                  </a:lnTo>
                  <a:lnTo>
                    <a:pt x="395" y="2111"/>
                  </a:lnTo>
                  <a:lnTo>
                    <a:pt x="155" y="2111"/>
                  </a:lnTo>
                  <a:lnTo>
                    <a:pt x="114" y="2105"/>
                  </a:lnTo>
                  <a:lnTo>
                    <a:pt x="76" y="2090"/>
                  </a:lnTo>
                  <a:lnTo>
                    <a:pt x="46" y="2066"/>
                  </a:lnTo>
                  <a:lnTo>
                    <a:pt x="22" y="2036"/>
                  </a:lnTo>
                  <a:lnTo>
                    <a:pt x="5" y="1998"/>
                  </a:lnTo>
                  <a:lnTo>
                    <a:pt x="1" y="1957"/>
                  </a:lnTo>
                  <a:lnTo>
                    <a:pt x="0" y="1698"/>
                  </a:lnTo>
                  <a:lnTo>
                    <a:pt x="5" y="1657"/>
                  </a:lnTo>
                  <a:lnTo>
                    <a:pt x="20" y="1621"/>
                  </a:lnTo>
                  <a:lnTo>
                    <a:pt x="43" y="1589"/>
                  </a:lnTo>
                  <a:lnTo>
                    <a:pt x="75" y="1565"/>
                  </a:lnTo>
                  <a:lnTo>
                    <a:pt x="112" y="1548"/>
                  </a:lnTo>
                  <a:lnTo>
                    <a:pt x="153" y="1542"/>
                  </a:lnTo>
                  <a:lnTo>
                    <a:pt x="391" y="1542"/>
                  </a:lnTo>
                  <a:lnTo>
                    <a:pt x="418" y="1430"/>
                  </a:lnTo>
                  <a:lnTo>
                    <a:pt x="453" y="1321"/>
                  </a:lnTo>
                  <a:lnTo>
                    <a:pt x="496" y="1216"/>
                  </a:lnTo>
                  <a:lnTo>
                    <a:pt x="549" y="1114"/>
                  </a:lnTo>
                  <a:lnTo>
                    <a:pt x="607" y="1019"/>
                  </a:lnTo>
                  <a:lnTo>
                    <a:pt x="438" y="850"/>
                  </a:lnTo>
                  <a:lnTo>
                    <a:pt x="416" y="822"/>
                  </a:lnTo>
                  <a:lnTo>
                    <a:pt x="401" y="790"/>
                  </a:lnTo>
                  <a:lnTo>
                    <a:pt x="393" y="756"/>
                  </a:lnTo>
                  <a:lnTo>
                    <a:pt x="393" y="722"/>
                  </a:lnTo>
                  <a:lnTo>
                    <a:pt x="401" y="690"/>
                  </a:lnTo>
                  <a:lnTo>
                    <a:pt x="414" y="658"/>
                  </a:lnTo>
                  <a:lnTo>
                    <a:pt x="436" y="630"/>
                  </a:lnTo>
                  <a:lnTo>
                    <a:pt x="620" y="446"/>
                  </a:lnTo>
                  <a:lnTo>
                    <a:pt x="648" y="424"/>
                  </a:lnTo>
                  <a:lnTo>
                    <a:pt x="678" y="409"/>
                  </a:lnTo>
                  <a:lnTo>
                    <a:pt x="712" y="401"/>
                  </a:lnTo>
                  <a:lnTo>
                    <a:pt x="746" y="401"/>
                  </a:lnTo>
                  <a:lnTo>
                    <a:pt x="780" y="407"/>
                  </a:lnTo>
                  <a:lnTo>
                    <a:pt x="810" y="422"/>
                  </a:lnTo>
                  <a:lnTo>
                    <a:pt x="838" y="445"/>
                  </a:lnTo>
                  <a:lnTo>
                    <a:pt x="1007" y="613"/>
                  </a:lnTo>
                  <a:lnTo>
                    <a:pt x="1102" y="553"/>
                  </a:lnTo>
                  <a:lnTo>
                    <a:pt x="1203" y="503"/>
                  </a:lnTo>
                  <a:lnTo>
                    <a:pt x="1308" y="458"/>
                  </a:lnTo>
                  <a:lnTo>
                    <a:pt x="1417" y="422"/>
                  </a:lnTo>
                  <a:lnTo>
                    <a:pt x="1530" y="394"/>
                  </a:lnTo>
                  <a:lnTo>
                    <a:pt x="1528" y="156"/>
                  </a:lnTo>
                  <a:lnTo>
                    <a:pt x="1533" y="114"/>
                  </a:lnTo>
                  <a:lnTo>
                    <a:pt x="1548" y="77"/>
                  </a:lnTo>
                  <a:lnTo>
                    <a:pt x="1573" y="47"/>
                  </a:lnTo>
                  <a:lnTo>
                    <a:pt x="1603" y="22"/>
                  </a:lnTo>
                  <a:lnTo>
                    <a:pt x="1640" y="6"/>
                  </a:lnTo>
                  <a:lnTo>
                    <a:pt x="1682" y="0"/>
                  </a:lnTo>
                  <a:lnTo>
                    <a:pt x="194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83"/>
            <p:cNvSpPr>
              <a:spLocks noEditPoints="1"/>
            </p:cNvSpPr>
            <p:nvPr/>
          </p:nvSpPr>
          <p:spPr bwMode="auto">
            <a:xfrm>
              <a:off x="1819329" y="3846786"/>
              <a:ext cx="1228672" cy="1228674"/>
            </a:xfrm>
            <a:custGeom>
              <a:avLst/>
              <a:gdLst>
                <a:gd name="T0" fmla="*/ 1533 w 3639"/>
                <a:gd name="T1" fmla="*/ 1034 h 3640"/>
                <a:gd name="T2" fmla="*/ 1226 w 3639"/>
                <a:gd name="T3" fmla="*/ 1231 h 3640"/>
                <a:gd name="T4" fmla="*/ 1031 w 3639"/>
                <a:gd name="T5" fmla="*/ 1540 h 3640"/>
                <a:gd name="T6" fmla="*/ 990 w 3639"/>
                <a:gd name="T7" fmla="*/ 1921 h 3640"/>
                <a:gd name="T8" fmla="*/ 1115 w 3639"/>
                <a:gd name="T9" fmla="*/ 2270 h 3640"/>
                <a:gd name="T10" fmla="*/ 1374 w 3639"/>
                <a:gd name="T11" fmla="*/ 2527 h 3640"/>
                <a:gd name="T12" fmla="*/ 1725 w 3639"/>
                <a:gd name="T13" fmla="*/ 2651 h 3640"/>
                <a:gd name="T14" fmla="*/ 2103 w 3639"/>
                <a:gd name="T15" fmla="*/ 2606 h 3640"/>
                <a:gd name="T16" fmla="*/ 2413 w 3639"/>
                <a:gd name="T17" fmla="*/ 2409 h 3640"/>
                <a:gd name="T18" fmla="*/ 2608 w 3639"/>
                <a:gd name="T19" fmla="*/ 2100 h 3640"/>
                <a:gd name="T20" fmla="*/ 2649 w 3639"/>
                <a:gd name="T21" fmla="*/ 1719 h 3640"/>
                <a:gd name="T22" fmla="*/ 2523 w 3639"/>
                <a:gd name="T23" fmla="*/ 1370 h 3640"/>
                <a:gd name="T24" fmla="*/ 2265 w 3639"/>
                <a:gd name="T25" fmla="*/ 1113 h 3640"/>
                <a:gd name="T26" fmla="*/ 1914 w 3639"/>
                <a:gd name="T27" fmla="*/ 989 h 3640"/>
                <a:gd name="T28" fmla="*/ 2019 w 3639"/>
                <a:gd name="T29" fmla="*/ 19 h 3640"/>
                <a:gd name="T30" fmla="*/ 2096 w 3639"/>
                <a:gd name="T31" fmla="*/ 154 h 3640"/>
                <a:gd name="T32" fmla="*/ 2424 w 3639"/>
                <a:gd name="T33" fmla="*/ 497 h 3640"/>
                <a:gd name="T34" fmla="*/ 2818 w 3639"/>
                <a:gd name="T35" fmla="*/ 416 h 3640"/>
                <a:gd name="T36" fmla="*/ 2949 w 3639"/>
                <a:gd name="T37" fmla="*/ 400 h 3640"/>
                <a:gd name="T38" fmla="*/ 3215 w 3639"/>
                <a:gd name="T39" fmla="*/ 649 h 3640"/>
                <a:gd name="T40" fmla="*/ 3230 w 3639"/>
                <a:gd name="T41" fmla="*/ 780 h 3640"/>
                <a:gd name="T42" fmla="*/ 3084 w 3639"/>
                <a:gd name="T43" fmla="*/ 1105 h 3640"/>
                <a:gd name="T44" fmla="*/ 3244 w 3639"/>
                <a:gd name="T45" fmla="*/ 1531 h 3640"/>
                <a:gd name="T46" fmla="*/ 3592 w 3639"/>
                <a:gd name="T47" fmla="*/ 1574 h 3640"/>
                <a:gd name="T48" fmla="*/ 3639 w 3639"/>
                <a:gd name="T49" fmla="*/ 1944 h 3640"/>
                <a:gd name="T50" fmla="*/ 3562 w 3639"/>
                <a:gd name="T51" fmla="*/ 2077 h 3640"/>
                <a:gd name="T52" fmla="*/ 3219 w 3639"/>
                <a:gd name="T53" fmla="*/ 2212 h 3640"/>
                <a:gd name="T54" fmla="*/ 3032 w 3639"/>
                <a:gd name="T55" fmla="*/ 2623 h 3640"/>
                <a:gd name="T56" fmla="*/ 3245 w 3639"/>
                <a:gd name="T57" fmla="*/ 2884 h 3640"/>
                <a:gd name="T58" fmla="*/ 3200 w 3639"/>
                <a:gd name="T59" fmla="*/ 3010 h 3640"/>
                <a:gd name="T60" fmla="*/ 2925 w 3639"/>
                <a:gd name="T61" fmla="*/ 3238 h 3640"/>
                <a:gd name="T62" fmla="*/ 2799 w 3639"/>
                <a:gd name="T63" fmla="*/ 3195 h 3640"/>
                <a:gd name="T64" fmla="*/ 2330 w 3639"/>
                <a:gd name="T65" fmla="*/ 3182 h 3640"/>
                <a:gd name="T66" fmla="*/ 2105 w 3639"/>
                <a:gd name="T67" fmla="*/ 3526 h 3640"/>
                <a:gd name="T68" fmla="*/ 1998 w 3639"/>
                <a:gd name="T69" fmla="*/ 3634 h 3640"/>
                <a:gd name="T70" fmla="*/ 1620 w 3639"/>
                <a:gd name="T71" fmla="*/ 3621 h 3640"/>
                <a:gd name="T72" fmla="*/ 1543 w 3639"/>
                <a:gd name="T73" fmla="*/ 3488 h 3640"/>
                <a:gd name="T74" fmla="*/ 1215 w 3639"/>
                <a:gd name="T75" fmla="*/ 3143 h 3640"/>
                <a:gd name="T76" fmla="*/ 821 w 3639"/>
                <a:gd name="T77" fmla="*/ 3223 h 3640"/>
                <a:gd name="T78" fmla="*/ 690 w 3639"/>
                <a:gd name="T79" fmla="*/ 3240 h 3640"/>
                <a:gd name="T80" fmla="*/ 423 w 3639"/>
                <a:gd name="T81" fmla="*/ 2993 h 3640"/>
                <a:gd name="T82" fmla="*/ 408 w 3639"/>
                <a:gd name="T83" fmla="*/ 2861 h 3640"/>
                <a:gd name="T84" fmla="*/ 555 w 3639"/>
                <a:gd name="T85" fmla="*/ 2537 h 3640"/>
                <a:gd name="T86" fmla="*/ 395 w 3639"/>
                <a:gd name="T87" fmla="*/ 2111 h 3640"/>
                <a:gd name="T88" fmla="*/ 46 w 3639"/>
                <a:gd name="T89" fmla="*/ 2066 h 3640"/>
                <a:gd name="T90" fmla="*/ 0 w 3639"/>
                <a:gd name="T91" fmla="*/ 1698 h 3640"/>
                <a:gd name="T92" fmla="*/ 75 w 3639"/>
                <a:gd name="T93" fmla="*/ 1565 h 3640"/>
                <a:gd name="T94" fmla="*/ 418 w 3639"/>
                <a:gd name="T95" fmla="*/ 1430 h 3640"/>
                <a:gd name="T96" fmla="*/ 607 w 3639"/>
                <a:gd name="T97" fmla="*/ 1019 h 3640"/>
                <a:gd name="T98" fmla="*/ 393 w 3639"/>
                <a:gd name="T99" fmla="*/ 756 h 3640"/>
                <a:gd name="T100" fmla="*/ 436 w 3639"/>
                <a:gd name="T101" fmla="*/ 630 h 3640"/>
                <a:gd name="T102" fmla="*/ 712 w 3639"/>
                <a:gd name="T103" fmla="*/ 401 h 3640"/>
                <a:gd name="T104" fmla="*/ 838 w 3639"/>
                <a:gd name="T105" fmla="*/ 445 h 3640"/>
                <a:gd name="T106" fmla="*/ 1308 w 3639"/>
                <a:gd name="T107" fmla="*/ 458 h 3640"/>
                <a:gd name="T108" fmla="*/ 1533 w 3639"/>
                <a:gd name="T109" fmla="*/ 114 h 3640"/>
                <a:gd name="T110" fmla="*/ 1640 w 3639"/>
                <a:gd name="T111" fmla="*/ 6 h 3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39" h="3640">
                  <a:moveTo>
                    <a:pt x="1817" y="983"/>
                  </a:moveTo>
                  <a:lnTo>
                    <a:pt x="1719" y="991"/>
                  </a:lnTo>
                  <a:lnTo>
                    <a:pt x="1623" y="1007"/>
                  </a:lnTo>
                  <a:lnTo>
                    <a:pt x="1533" y="1034"/>
                  </a:lnTo>
                  <a:lnTo>
                    <a:pt x="1449" y="1069"/>
                  </a:lnTo>
                  <a:lnTo>
                    <a:pt x="1368" y="1116"/>
                  </a:lnTo>
                  <a:lnTo>
                    <a:pt x="1293" y="1169"/>
                  </a:lnTo>
                  <a:lnTo>
                    <a:pt x="1226" y="1231"/>
                  </a:lnTo>
                  <a:lnTo>
                    <a:pt x="1164" y="1300"/>
                  </a:lnTo>
                  <a:lnTo>
                    <a:pt x="1112" y="1375"/>
                  </a:lnTo>
                  <a:lnTo>
                    <a:pt x="1067" y="1456"/>
                  </a:lnTo>
                  <a:lnTo>
                    <a:pt x="1031" y="1540"/>
                  </a:lnTo>
                  <a:lnTo>
                    <a:pt x="1005" y="1632"/>
                  </a:lnTo>
                  <a:lnTo>
                    <a:pt x="988" y="1726"/>
                  </a:lnTo>
                  <a:lnTo>
                    <a:pt x="982" y="1824"/>
                  </a:lnTo>
                  <a:lnTo>
                    <a:pt x="990" y="1921"/>
                  </a:lnTo>
                  <a:lnTo>
                    <a:pt x="1007" y="2015"/>
                  </a:lnTo>
                  <a:lnTo>
                    <a:pt x="1033" y="2105"/>
                  </a:lnTo>
                  <a:lnTo>
                    <a:pt x="1068" y="2191"/>
                  </a:lnTo>
                  <a:lnTo>
                    <a:pt x="1115" y="2270"/>
                  </a:lnTo>
                  <a:lnTo>
                    <a:pt x="1168" y="2345"/>
                  </a:lnTo>
                  <a:lnTo>
                    <a:pt x="1230" y="2413"/>
                  </a:lnTo>
                  <a:lnTo>
                    <a:pt x="1299" y="2475"/>
                  </a:lnTo>
                  <a:lnTo>
                    <a:pt x="1374" y="2527"/>
                  </a:lnTo>
                  <a:lnTo>
                    <a:pt x="1455" y="2572"/>
                  </a:lnTo>
                  <a:lnTo>
                    <a:pt x="1539" y="2608"/>
                  </a:lnTo>
                  <a:lnTo>
                    <a:pt x="1631" y="2634"/>
                  </a:lnTo>
                  <a:lnTo>
                    <a:pt x="1725" y="2651"/>
                  </a:lnTo>
                  <a:lnTo>
                    <a:pt x="1822" y="2657"/>
                  </a:lnTo>
                  <a:lnTo>
                    <a:pt x="1920" y="2651"/>
                  </a:lnTo>
                  <a:lnTo>
                    <a:pt x="2013" y="2634"/>
                  </a:lnTo>
                  <a:lnTo>
                    <a:pt x="2103" y="2606"/>
                  </a:lnTo>
                  <a:lnTo>
                    <a:pt x="2190" y="2570"/>
                  </a:lnTo>
                  <a:lnTo>
                    <a:pt x="2270" y="2525"/>
                  </a:lnTo>
                  <a:lnTo>
                    <a:pt x="2343" y="2471"/>
                  </a:lnTo>
                  <a:lnTo>
                    <a:pt x="2413" y="2409"/>
                  </a:lnTo>
                  <a:lnTo>
                    <a:pt x="2473" y="2342"/>
                  </a:lnTo>
                  <a:lnTo>
                    <a:pt x="2525" y="2267"/>
                  </a:lnTo>
                  <a:lnTo>
                    <a:pt x="2570" y="2186"/>
                  </a:lnTo>
                  <a:lnTo>
                    <a:pt x="2608" y="2100"/>
                  </a:lnTo>
                  <a:lnTo>
                    <a:pt x="2634" y="2009"/>
                  </a:lnTo>
                  <a:lnTo>
                    <a:pt x="2649" y="1914"/>
                  </a:lnTo>
                  <a:lnTo>
                    <a:pt x="2655" y="1816"/>
                  </a:lnTo>
                  <a:lnTo>
                    <a:pt x="2649" y="1719"/>
                  </a:lnTo>
                  <a:lnTo>
                    <a:pt x="2632" y="1625"/>
                  </a:lnTo>
                  <a:lnTo>
                    <a:pt x="2606" y="1535"/>
                  </a:lnTo>
                  <a:lnTo>
                    <a:pt x="2568" y="1450"/>
                  </a:lnTo>
                  <a:lnTo>
                    <a:pt x="2523" y="1370"/>
                  </a:lnTo>
                  <a:lnTo>
                    <a:pt x="2469" y="1295"/>
                  </a:lnTo>
                  <a:lnTo>
                    <a:pt x="2407" y="1227"/>
                  </a:lnTo>
                  <a:lnTo>
                    <a:pt x="2340" y="1165"/>
                  </a:lnTo>
                  <a:lnTo>
                    <a:pt x="2265" y="1113"/>
                  </a:lnTo>
                  <a:lnTo>
                    <a:pt x="2184" y="1068"/>
                  </a:lnTo>
                  <a:lnTo>
                    <a:pt x="2098" y="1032"/>
                  </a:lnTo>
                  <a:lnTo>
                    <a:pt x="2008" y="1006"/>
                  </a:lnTo>
                  <a:lnTo>
                    <a:pt x="1914" y="989"/>
                  </a:lnTo>
                  <a:lnTo>
                    <a:pt x="1817" y="983"/>
                  </a:lnTo>
                  <a:close/>
                  <a:moveTo>
                    <a:pt x="1940" y="0"/>
                  </a:moveTo>
                  <a:lnTo>
                    <a:pt x="1982" y="4"/>
                  </a:lnTo>
                  <a:lnTo>
                    <a:pt x="2019" y="19"/>
                  </a:lnTo>
                  <a:lnTo>
                    <a:pt x="2051" y="43"/>
                  </a:lnTo>
                  <a:lnTo>
                    <a:pt x="2075" y="75"/>
                  </a:lnTo>
                  <a:lnTo>
                    <a:pt x="2090" y="112"/>
                  </a:lnTo>
                  <a:lnTo>
                    <a:pt x="2096" y="154"/>
                  </a:lnTo>
                  <a:lnTo>
                    <a:pt x="2098" y="392"/>
                  </a:lnTo>
                  <a:lnTo>
                    <a:pt x="2210" y="418"/>
                  </a:lnTo>
                  <a:lnTo>
                    <a:pt x="2319" y="454"/>
                  </a:lnTo>
                  <a:lnTo>
                    <a:pt x="2424" y="497"/>
                  </a:lnTo>
                  <a:lnTo>
                    <a:pt x="2523" y="548"/>
                  </a:lnTo>
                  <a:lnTo>
                    <a:pt x="2621" y="608"/>
                  </a:lnTo>
                  <a:lnTo>
                    <a:pt x="2790" y="439"/>
                  </a:lnTo>
                  <a:lnTo>
                    <a:pt x="2818" y="416"/>
                  </a:lnTo>
                  <a:lnTo>
                    <a:pt x="2848" y="401"/>
                  </a:lnTo>
                  <a:lnTo>
                    <a:pt x="2882" y="394"/>
                  </a:lnTo>
                  <a:lnTo>
                    <a:pt x="2915" y="392"/>
                  </a:lnTo>
                  <a:lnTo>
                    <a:pt x="2949" y="400"/>
                  </a:lnTo>
                  <a:lnTo>
                    <a:pt x="2979" y="415"/>
                  </a:lnTo>
                  <a:lnTo>
                    <a:pt x="3007" y="437"/>
                  </a:lnTo>
                  <a:lnTo>
                    <a:pt x="3193" y="621"/>
                  </a:lnTo>
                  <a:lnTo>
                    <a:pt x="3215" y="649"/>
                  </a:lnTo>
                  <a:lnTo>
                    <a:pt x="3230" y="681"/>
                  </a:lnTo>
                  <a:lnTo>
                    <a:pt x="3238" y="713"/>
                  </a:lnTo>
                  <a:lnTo>
                    <a:pt x="3238" y="749"/>
                  </a:lnTo>
                  <a:lnTo>
                    <a:pt x="3230" y="780"/>
                  </a:lnTo>
                  <a:lnTo>
                    <a:pt x="3215" y="812"/>
                  </a:lnTo>
                  <a:lnTo>
                    <a:pt x="3193" y="840"/>
                  </a:lnTo>
                  <a:lnTo>
                    <a:pt x="3024" y="1009"/>
                  </a:lnTo>
                  <a:lnTo>
                    <a:pt x="3084" y="1105"/>
                  </a:lnTo>
                  <a:lnTo>
                    <a:pt x="3137" y="1205"/>
                  </a:lnTo>
                  <a:lnTo>
                    <a:pt x="3180" y="1310"/>
                  </a:lnTo>
                  <a:lnTo>
                    <a:pt x="3215" y="1418"/>
                  </a:lnTo>
                  <a:lnTo>
                    <a:pt x="3244" y="1531"/>
                  </a:lnTo>
                  <a:lnTo>
                    <a:pt x="3482" y="1531"/>
                  </a:lnTo>
                  <a:lnTo>
                    <a:pt x="3523" y="1535"/>
                  </a:lnTo>
                  <a:lnTo>
                    <a:pt x="3560" y="1550"/>
                  </a:lnTo>
                  <a:lnTo>
                    <a:pt x="3592" y="1574"/>
                  </a:lnTo>
                  <a:lnTo>
                    <a:pt x="3617" y="1606"/>
                  </a:lnTo>
                  <a:lnTo>
                    <a:pt x="3632" y="1642"/>
                  </a:lnTo>
                  <a:lnTo>
                    <a:pt x="3637" y="1683"/>
                  </a:lnTo>
                  <a:lnTo>
                    <a:pt x="3639" y="1944"/>
                  </a:lnTo>
                  <a:lnTo>
                    <a:pt x="3634" y="1985"/>
                  </a:lnTo>
                  <a:lnTo>
                    <a:pt x="3619" y="2021"/>
                  </a:lnTo>
                  <a:lnTo>
                    <a:pt x="3594" y="2053"/>
                  </a:lnTo>
                  <a:lnTo>
                    <a:pt x="3562" y="2077"/>
                  </a:lnTo>
                  <a:lnTo>
                    <a:pt x="3527" y="2092"/>
                  </a:lnTo>
                  <a:lnTo>
                    <a:pt x="3485" y="2098"/>
                  </a:lnTo>
                  <a:lnTo>
                    <a:pt x="3245" y="2100"/>
                  </a:lnTo>
                  <a:lnTo>
                    <a:pt x="3219" y="2212"/>
                  </a:lnTo>
                  <a:lnTo>
                    <a:pt x="3184" y="2321"/>
                  </a:lnTo>
                  <a:lnTo>
                    <a:pt x="3140" y="2426"/>
                  </a:lnTo>
                  <a:lnTo>
                    <a:pt x="3090" y="2527"/>
                  </a:lnTo>
                  <a:lnTo>
                    <a:pt x="3032" y="2623"/>
                  </a:lnTo>
                  <a:lnTo>
                    <a:pt x="3200" y="2790"/>
                  </a:lnTo>
                  <a:lnTo>
                    <a:pt x="3223" y="2818"/>
                  </a:lnTo>
                  <a:lnTo>
                    <a:pt x="3238" y="2850"/>
                  </a:lnTo>
                  <a:lnTo>
                    <a:pt x="3245" y="2884"/>
                  </a:lnTo>
                  <a:lnTo>
                    <a:pt x="3245" y="2918"/>
                  </a:lnTo>
                  <a:lnTo>
                    <a:pt x="3238" y="2951"/>
                  </a:lnTo>
                  <a:lnTo>
                    <a:pt x="3223" y="2981"/>
                  </a:lnTo>
                  <a:lnTo>
                    <a:pt x="3200" y="3010"/>
                  </a:lnTo>
                  <a:lnTo>
                    <a:pt x="3019" y="3193"/>
                  </a:lnTo>
                  <a:lnTo>
                    <a:pt x="2990" y="3216"/>
                  </a:lnTo>
                  <a:lnTo>
                    <a:pt x="2959" y="3231"/>
                  </a:lnTo>
                  <a:lnTo>
                    <a:pt x="2925" y="3238"/>
                  </a:lnTo>
                  <a:lnTo>
                    <a:pt x="2891" y="3240"/>
                  </a:lnTo>
                  <a:lnTo>
                    <a:pt x="2859" y="3233"/>
                  </a:lnTo>
                  <a:lnTo>
                    <a:pt x="2827" y="3218"/>
                  </a:lnTo>
                  <a:lnTo>
                    <a:pt x="2799" y="3195"/>
                  </a:lnTo>
                  <a:lnTo>
                    <a:pt x="2630" y="3026"/>
                  </a:lnTo>
                  <a:lnTo>
                    <a:pt x="2535" y="3086"/>
                  </a:lnTo>
                  <a:lnTo>
                    <a:pt x="2435" y="3137"/>
                  </a:lnTo>
                  <a:lnTo>
                    <a:pt x="2330" y="3182"/>
                  </a:lnTo>
                  <a:lnTo>
                    <a:pt x="2222" y="3218"/>
                  </a:lnTo>
                  <a:lnTo>
                    <a:pt x="2109" y="3246"/>
                  </a:lnTo>
                  <a:lnTo>
                    <a:pt x="2109" y="3484"/>
                  </a:lnTo>
                  <a:lnTo>
                    <a:pt x="2105" y="3526"/>
                  </a:lnTo>
                  <a:lnTo>
                    <a:pt x="2090" y="3563"/>
                  </a:lnTo>
                  <a:lnTo>
                    <a:pt x="2066" y="3593"/>
                  </a:lnTo>
                  <a:lnTo>
                    <a:pt x="2034" y="3618"/>
                  </a:lnTo>
                  <a:lnTo>
                    <a:pt x="1998" y="3634"/>
                  </a:lnTo>
                  <a:lnTo>
                    <a:pt x="1957" y="3640"/>
                  </a:lnTo>
                  <a:lnTo>
                    <a:pt x="1697" y="3640"/>
                  </a:lnTo>
                  <a:lnTo>
                    <a:pt x="1655" y="3636"/>
                  </a:lnTo>
                  <a:lnTo>
                    <a:pt x="1620" y="3621"/>
                  </a:lnTo>
                  <a:lnTo>
                    <a:pt x="1588" y="3597"/>
                  </a:lnTo>
                  <a:lnTo>
                    <a:pt x="1563" y="3565"/>
                  </a:lnTo>
                  <a:lnTo>
                    <a:pt x="1548" y="3529"/>
                  </a:lnTo>
                  <a:lnTo>
                    <a:pt x="1543" y="3488"/>
                  </a:lnTo>
                  <a:lnTo>
                    <a:pt x="1541" y="3248"/>
                  </a:lnTo>
                  <a:lnTo>
                    <a:pt x="1428" y="3222"/>
                  </a:lnTo>
                  <a:lnTo>
                    <a:pt x="1320" y="3186"/>
                  </a:lnTo>
                  <a:lnTo>
                    <a:pt x="1215" y="3143"/>
                  </a:lnTo>
                  <a:lnTo>
                    <a:pt x="1113" y="3092"/>
                  </a:lnTo>
                  <a:lnTo>
                    <a:pt x="1018" y="3032"/>
                  </a:lnTo>
                  <a:lnTo>
                    <a:pt x="849" y="3201"/>
                  </a:lnTo>
                  <a:lnTo>
                    <a:pt x="821" y="3223"/>
                  </a:lnTo>
                  <a:lnTo>
                    <a:pt x="789" y="3240"/>
                  </a:lnTo>
                  <a:lnTo>
                    <a:pt x="757" y="3248"/>
                  </a:lnTo>
                  <a:lnTo>
                    <a:pt x="721" y="3248"/>
                  </a:lnTo>
                  <a:lnTo>
                    <a:pt x="690" y="3240"/>
                  </a:lnTo>
                  <a:lnTo>
                    <a:pt x="658" y="3225"/>
                  </a:lnTo>
                  <a:lnTo>
                    <a:pt x="630" y="3203"/>
                  </a:lnTo>
                  <a:lnTo>
                    <a:pt x="446" y="3021"/>
                  </a:lnTo>
                  <a:lnTo>
                    <a:pt x="423" y="2993"/>
                  </a:lnTo>
                  <a:lnTo>
                    <a:pt x="408" y="2961"/>
                  </a:lnTo>
                  <a:lnTo>
                    <a:pt x="401" y="2927"/>
                  </a:lnTo>
                  <a:lnTo>
                    <a:pt x="401" y="2893"/>
                  </a:lnTo>
                  <a:lnTo>
                    <a:pt x="408" y="2861"/>
                  </a:lnTo>
                  <a:lnTo>
                    <a:pt x="421" y="2829"/>
                  </a:lnTo>
                  <a:lnTo>
                    <a:pt x="444" y="2801"/>
                  </a:lnTo>
                  <a:lnTo>
                    <a:pt x="613" y="2632"/>
                  </a:lnTo>
                  <a:lnTo>
                    <a:pt x="555" y="2537"/>
                  </a:lnTo>
                  <a:lnTo>
                    <a:pt x="502" y="2437"/>
                  </a:lnTo>
                  <a:lnTo>
                    <a:pt x="457" y="2332"/>
                  </a:lnTo>
                  <a:lnTo>
                    <a:pt x="421" y="2223"/>
                  </a:lnTo>
                  <a:lnTo>
                    <a:pt x="395" y="2111"/>
                  </a:lnTo>
                  <a:lnTo>
                    <a:pt x="155" y="2111"/>
                  </a:lnTo>
                  <a:lnTo>
                    <a:pt x="114" y="2105"/>
                  </a:lnTo>
                  <a:lnTo>
                    <a:pt x="76" y="2090"/>
                  </a:lnTo>
                  <a:lnTo>
                    <a:pt x="46" y="2066"/>
                  </a:lnTo>
                  <a:lnTo>
                    <a:pt x="22" y="2036"/>
                  </a:lnTo>
                  <a:lnTo>
                    <a:pt x="5" y="1998"/>
                  </a:lnTo>
                  <a:lnTo>
                    <a:pt x="1" y="1957"/>
                  </a:lnTo>
                  <a:lnTo>
                    <a:pt x="0" y="1698"/>
                  </a:lnTo>
                  <a:lnTo>
                    <a:pt x="5" y="1657"/>
                  </a:lnTo>
                  <a:lnTo>
                    <a:pt x="20" y="1621"/>
                  </a:lnTo>
                  <a:lnTo>
                    <a:pt x="43" y="1589"/>
                  </a:lnTo>
                  <a:lnTo>
                    <a:pt x="75" y="1565"/>
                  </a:lnTo>
                  <a:lnTo>
                    <a:pt x="112" y="1548"/>
                  </a:lnTo>
                  <a:lnTo>
                    <a:pt x="153" y="1542"/>
                  </a:lnTo>
                  <a:lnTo>
                    <a:pt x="391" y="1542"/>
                  </a:lnTo>
                  <a:lnTo>
                    <a:pt x="418" y="1430"/>
                  </a:lnTo>
                  <a:lnTo>
                    <a:pt x="453" y="1321"/>
                  </a:lnTo>
                  <a:lnTo>
                    <a:pt x="496" y="1216"/>
                  </a:lnTo>
                  <a:lnTo>
                    <a:pt x="549" y="1114"/>
                  </a:lnTo>
                  <a:lnTo>
                    <a:pt x="607" y="1019"/>
                  </a:lnTo>
                  <a:lnTo>
                    <a:pt x="438" y="850"/>
                  </a:lnTo>
                  <a:lnTo>
                    <a:pt x="416" y="822"/>
                  </a:lnTo>
                  <a:lnTo>
                    <a:pt x="401" y="790"/>
                  </a:lnTo>
                  <a:lnTo>
                    <a:pt x="393" y="756"/>
                  </a:lnTo>
                  <a:lnTo>
                    <a:pt x="393" y="722"/>
                  </a:lnTo>
                  <a:lnTo>
                    <a:pt x="401" y="690"/>
                  </a:lnTo>
                  <a:lnTo>
                    <a:pt x="414" y="658"/>
                  </a:lnTo>
                  <a:lnTo>
                    <a:pt x="436" y="630"/>
                  </a:lnTo>
                  <a:lnTo>
                    <a:pt x="620" y="446"/>
                  </a:lnTo>
                  <a:lnTo>
                    <a:pt x="648" y="424"/>
                  </a:lnTo>
                  <a:lnTo>
                    <a:pt x="678" y="409"/>
                  </a:lnTo>
                  <a:lnTo>
                    <a:pt x="712" y="401"/>
                  </a:lnTo>
                  <a:lnTo>
                    <a:pt x="746" y="401"/>
                  </a:lnTo>
                  <a:lnTo>
                    <a:pt x="780" y="407"/>
                  </a:lnTo>
                  <a:lnTo>
                    <a:pt x="810" y="422"/>
                  </a:lnTo>
                  <a:lnTo>
                    <a:pt x="838" y="445"/>
                  </a:lnTo>
                  <a:lnTo>
                    <a:pt x="1007" y="613"/>
                  </a:lnTo>
                  <a:lnTo>
                    <a:pt x="1102" y="553"/>
                  </a:lnTo>
                  <a:lnTo>
                    <a:pt x="1203" y="503"/>
                  </a:lnTo>
                  <a:lnTo>
                    <a:pt x="1308" y="458"/>
                  </a:lnTo>
                  <a:lnTo>
                    <a:pt x="1417" y="422"/>
                  </a:lnTo>
                  <a:lnTo>
                    <a:pt x="1530" y="394"/>
                  </a:lnTo>
                  <a:lnTo>
                    <a:pt x="1528" y="156"/>
                  </a:lnTo>
                  <a:lnTo>
                    <a:pt x="1533" y="114"/>
                  </a:lnTo>
                  <a:lnTo>
                    <a:pt x="1548" y="77"/>
                  </a:lnTo>
                  <a:lnTo>
                    <a:pt x="1573" y="47"/>
                  </a:lnTo>
                  <a:lnTo>
                    <a:pt x="1603" y="22"/>
                  </a:lnTo>
                  <a:lnTo>
                    <a:pt x="1640" y="6"/>
                  </a:lnTo>
                  <a:lnTo>
                    <a:pt x="1682" y="0"/>
                  </a:lnTo>
                  <a:lnTo>
                    <a:pt x="194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83"/>
            <p:cNvSpPr>
              <a:spLocks noEditPoints="1"/>
            </p:cNvSpPr>
            <p:nvPr/>
          </p:nvSpPr>
          <p:spPr bwMode="auto">
            <a:xfrm>
              <a:off x="2586065" y="3131563"/>
              <a:ext cx="923872" cy="923874"/>
            </a:xfrm>
            <a:custGeom>
              <a:avLst/>
              <a:gdLst>
                <a:gd name="T0" fmla="*/ 1533 w 3639"/>
                <a:gd name="T1" fmla="*/ 1034 h 3640"/>
                <a:gd name="T2" fmla="*/ 1226 w 3639"/>
                <a:gd name="T3" fmla="*/ 1231 h 3640"/>
                <a:gd name="T4" fmla="*/ 1031 w 3639"/>
                <a:gd name="T5" fmla="*/ 1540 h 3640"/>
                <a:gd name="T6" fmla="*/ 990 w 3639"/>
                <a:gd name="T7" fmla="*/ 1921 h 3640"/>
                <a:gd name="T8" fmla="*/ 1115 w 3639"/>
                <a:gd name="T9" fmla="*/ 2270 h 3640"/>
                <a:gd name="T10" fmla="*/ 1374 w 3639"/>
                <a:gd name="T11" fmla="*/ 2527 h 3640"/>
                <a:gd name="T12" fmla="*/ 1725 w 3639"/>
                <a:gd name="T13" fmla="*/ 2651 h 3640"/>
                <a:gd name="T14" fmla="*/ 2103 w 3639"/>
                <a:gd name="T15" fmla="*/ 2606 h 3640"/>
                <a:gd name="T16" fmla="*/ 2413 w 3639"/>
                <a:gd name="T17" fmla="*/ 2409 h 3640"/>
                <a:gd name="T18" fmla="*/ 2608 w 3639"/>
                <a:gd name="T19" fmla="*/ 2100 h 3640"/>
                <a:gd name="T20" fmla="*/ 2649 w 3639"/>
                <a:gd name="T21" fmla="*/ 1719 h 3640"/>
                <a:gd name="T22" fmla="*/ 2523 w 3639"/>
                <a:gd name="T23" fmla="*/ 1370 h 3640"/>
                <a:gd name="T24" fmla="*/ 2265 w 3639"/>
                <a:gd name="T25" fmla="*/ 1113 h 3640"/>
                <a:gd name="T26" fmla="*/ 1914 w 3639"/>
                <a:gd name="T27" fmla="*/ 989 h 3640"/>
                <a:gd name="T28" fmla="*/ 2019 w 3639"/>
                <a:gd name="T29" fmla="*/ 19 h 3640"/>
                <a:gd name="T30" fmla="*/ 2096 w 3639"/>
                <a:gd name="T31" fmla="*/ 154 h 3640"/>
                <a:gd name="T32" fmla="*/ 2424 w 3639"/>
                <a:gd name="T33" fmla="*/ 497 h 3640"/>
                <a:gd name="T34" fmla="*/ 2818 w 3639"/>
                <a:gd name="T35" fmla="*/ 416 h 3640"/>
                <a:gd name="T36" fmla="*/ 2949 w 3639"/>
                <a:gd name="T37" fmla="*/ 400 h 3640"/>
                <a:gd name="T38" fmla="*/ 3215 w 3639"/>
                <a:gd name="T39" fmla="*/ 649 h 3640"/>
                <a:gd name="T40" fmla="*/ 3230 w 3639"/>
                <a:gd name="T41" fmla="*/ 780 h 3640"/>
                <a:gd name="T42" fmla="*/ 3084 w 3639"/>
                <a:gd name="T43" fmla="*/ 1105 h 3640"/>
                <a:gd name="T44" fmla="*/ 3244 w 3639"/>
                <a:gd name="T45" fmla="*/ 1531 h 3640"/>
                <a:gd name="T46" fmla="*/ 3592 w 3639"/>
                <a:gd name="T47" fmla="*/ 1574 h 3640"/>
                <a:gd name="T48" fmla="*/ 3639 w 3639"/>
                <a:gd name="T49" fmla="*/ 1944 h 3640"/>
                <a:gd name="T50" fmla="*/ 3562 w 3639"/>
                <a:gd name="T51" fmla="*/ 2077 h 3640"/>
                <a:gd name="T52" fmla="*/ 3219 w 3639"/>
                <a:gd name="T53" fmla="*/ 2212 h 3640"/>
                <a:gd name="T54" fmla="*/ 3032 w 3639"/>
                <a:gd name="T55" fmla="*/ 2623 h 3640"/>
                <a:gd name="T56" fmla="*/ 3245 w 3639"/>
                <a:gd name="T57" fmla="*/ 2884 h 3640"/>
                <a:gd name="T58" fmla="*/ 3200 w 3639"/>
                <a:gd name="T59" fmla="*/ 3010 h 3640"/>
                <a:gd name="T60" fmla="*/ 2925 w 3639"/>
                <a:gd name="T61" fmla="*/ 3238 h 3640"/>
                <a:gd name="T62" fmla="*/ 2799 w 3639"/>
                <a:gd name="T63" fmla="*/ 3195 h 3640"/>
                <a:gd name="T64" fmla="*/ 2330 w 3639"/>
                <a:gd name="T65" fmla="*/ 3182 h 3640"/>
                <a:gd name="T66" fmla="*/ 2105 w 3639"/>
                <a:gd name="T67" fmla="*/ 3526 h 3640"/>
                <a:gd name="T68" fmla="*/ 1998 w 3639"/>
                <a:gd name="T69" fmla="*/ 3634 h 3640"/>
                <a:gd name="T70" fmla="*/ 1620 w 3639"/>
                <a:gd name="T71" fmla="*/ 3621 h 3640"/>
                <a:gd name="T72" fmla="*/ 1543 w 3639"/>
                <a:gd name="T73" fmla="*/ 3488 h 3640"/>
                <a:gd name="T74" fmla="*/ 1215 w 3639"/>
                <a:gd name="T75" fmla="*/ 3143 h 3640"/>
                <a:gd name="T76" fmla="*/ 821 w 3639"/>
                <a:gd name="T77" fmla="*/ 3223 h 3640"/>
                <a:gd name="T78" fmla="*/ 690 w 3639"/>
                <a:gd name="T79" fmla="*/ 3240 h 3640"/>
                <a:gd name="T80" fmla="*/ 423 w 3639"/>
                <a:gd name="T81" fmla="*/ 2993 h 3640"/>
                <a:gd name="T82" fmla="*/ 408 w 3639"/>
                <a:gd name="T83" fmla="*/ 2861 h 3640"/>
                <a:gd name="T84" fmla="*/ 555 w 3639"/>
                <a:gd name="T85" fmla="*/ 2537 h 3640"/>
                <a:gd name="T86" fmla="*/ 395 w 3639"/>
                <a:gd name="T87" fmla="*/ 2111 h 3640"/>
                <a:gd name="T88" fmla="*/ 46 w 3639"/>
                <a:gd name="T89" fmla="*/ 2066 h 3640"/>
                <a:gd name="T90" fmla="*/ 0 w 3639"/>
                <a:gd name="T91" fmla="*/ 1698 h 3640"/>
                <a:gd name="T92" fmla="*/ 75 w 3639"/>
                <a:gd name="T93" fmla="*/ 1565 h 3640"/>
                <a:gd name="T94" fmla="*/ 418 w 3639"/>
                <a:gd name="T95" fmla="*/ 1430 h 3640"/>
                <a:gd name="T96" fmla="*/ 607 w 3639"/>
                <a:gd name="T97" fmla="*/ 1019 h 3640"/>
                <a:gd name="T98" fmla="*/ 393 w 3639"/>
                <a:gd name="T99" fmla="*/ 756 h 3640"/>
                <a:gd name="T100" fmla="*/ 436 w 3639"/>
                <a:gd name="T101" fmla="*/ 630 h 3640"/>
                <a:gd name="T102" fmla="*/ 712 w 3639"/>
                <a:gd name="T103" fmla="*/ 401 h 3640"/>
                <a:gd name="T104" fmla="*/ 838 w 3639"/>
                <a:gd name="T105" fmla="*/ 445 h 3640"/>
                <a:gd name="T106" fmla="*/ 1308 w 3639"/>
                <a:gd name="T107" fmla="*/ 458 h 3640"/>
                <a:gd name="T108" fmla="*/ 1533 w 3639"/>
                <a:gd name="T109" fmla="*/ 114 h 3640"/>
                <a:gd name="T110" fmla="*/ 1640 w 3639"/>
                <a:gd name="T111" fmla="*/ 6 h 3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39" h="3640">
                  <a:moveTo>
                    <a:pt x="1817" y="983"/>
                  </a:moveTo>
                  <a:lnTo>
                    <a:pt x="1719" y="991"/>
                  </a:lnTo>
                  <a:lnTo>
                    <a:pt x="1623" y="1007"/>
                  </a:lnTo>
                  <a:lnTo>
                    <a:pt x="1533" y="1034"/>
                  </a:lnTo>
                  <a:lnTo>
                    <a:pt x="1449" y="1069"/>
                  </a:lnTo>
                  <a:lnTo>
                    <a:pt x="1368" y="1116"/>
                  </a:lnTo>
                  <a:lnTo>
                    <a:pt x="1293" y="1169"/>
                  </a:lnTo>
                  <a:lnTo>
                    <a:pt x="1226" y="1231"/>
                  </a:lnTo>
                  <a:lnTo>
                    <a:pt x="1164" y="1300"/>
                  </a:lnTo>
                  <a:lnTo>
                    <a:pt x="1112" y="1375"/>
                  </a:lnTo>
                  <a:lnTo>
                    <a:pt x="1067" y="1456"/>
                  </a:lnTo>
                  <a:lnTo>
                    <a:pt x="1031" y="1540"/>
                  </a:lnTo>
                  <a:lnTo>
                    <a:pt x="1005" y="1632"/>
                  </a:lnTo>
                  <a:lnTo>
                    <a:pt x="988" y="1726"/>
                  </a:lnTo>
                  <a:lnTo>
                    <a:pt x="982" y="1824"/>
                  </a:lnTo>
                  <a:lnTo>
                    <a:pt x="990" y="1921"/>
                  </a:lnTo>
                  <a:lnTo>
                    <a:pt x="1007" y="2015"/>
                  </a:lnTo>
                  <a:lnTo>
                    <a:pt x="1033" y="2105"/>
                  </a:lnTo>
                  <a:lnTo>
                    <a:pt x="1068" y="2191"/>
                  </a:lnTo>
                  <a:lnTo>
                    <a:pt x="1115" y="2270"/>
                  </a:lnTo>
                  <a:lnTo>
                    <a:pt x="1168" y="2345"/>
                  </a:lnTo>
                  <a:lnTo>
                    <a:pt x="1230" y="2413"/>
                  </a:lnTo>
                  <a:lnTo>
                    <a:pt x="1299" y="2475"/>
                  </a:lnTo>
                  <a:lnTo>
                    <a:pt x="1374" y="2527"/>
                  </a:lnTo>
                  <a:lnTo>
                    <a:pt x="1455" y="2572"/>
                  </a:lnTo>
                  <a:lnTo>
                    <a:pt x="1539" y="2608"/>
                  </a:lnTo>
                  <a:lnTo>
                    <a:pt x="1631" y="2634"/>
                  </a:lnTo>
                  <a:lnTo>
                    <a:pt x="1725" y="2651"/>
                  </a:lnTo>
                  <a:lnTo>
                    <a:pt x="1822" y="2657"/>
                  </a:lnTo>
                  <a:lnTo>
                    <a:pt x="1920" y="2651"/>
                  </a:lnTo>
                  <a:lnTo>
                    <a:pt x="2013" y="2634"/>
                  </a:lnTo>
                  <a:lnTo>
                    <a:pt x="2103" y="2606"/>
                  </a:lnTo>
                  <a:lnTo>
                    <a:pt x="2190" y="2570"/>
                  </a:lnTo>
                  <a:lnTo>
                    <a:pt x="2270" y="2525"/>
                  </a:lnTo>
                  <a:lnTo>
                    <a:pt x="2343" y="2471"/>
                  </a:lnTo>
                  <a:lnTo>
                    <a:pt x="2413" y="2409"/>
                  </a:lnTo>
                  <a:lnTo>
                    <a:pt x="2473" y="2342"/>
                  </a:lnTo>
                  <a:lnTo>
                    <a:pt x="2525" y="2267"/>
                  </a:lnTo>
                  <a:lnTo>
                    <a:pt x="2570" y="2186"/>
                  </a:lnTo>
                  <a:lnTo>
                    <a:pt x="2608" y="2100"/>
                  </a:lnTo>
                  <a:lnTo>
                    <a:pt x="2634" y="2009"/>
                  </a:lnTo>
                  <a:lnTo>
                    <a:pt x="2649" y="1914"/>
                  </a:lnTo>
                  <a:lnTo>
                    <a:pt x="2655" y="1816"/>
                  </a:lnTo>
                  <a:lnTo>
                    <a:pt x="2649" y="1719"/>
                  </a:lnTo>
                  <a:lnTo>
                    <a:pt x="2632" y="1625"/>
                  </a:lnTo>
                  <a:lnTo>
                    <a:pt x="2606" y="1535"/>
                  </a:lnTo>
                  <a:lnTo>
                    <a:pt x="2568" y="1450"/>
                  </a:lnTo>
                  <a:lnTo>
                    <a:pt x="2523" y="1370"/>
                  </a:lnTo>
                  <a:lnTo>
                    <a:pt x="2469" y="1295"/>
                  </a:lnTo>
                  <a:lnTo>
                    <a:pt x="2407" y="1227"/>
                  </a:lnTo>
                  <a:lnTo>
                    <a:pt x="2340" y="1165"/>
                  </a:lnTo>
                  <a:lnTo>
                    <a:pt x="2265" y="1113"/>
                  </a:lnTo>
                  <a:lnTo>
                    <a:pt x="2184" y="1068"/>
                  </a:lnTo>
                  <a:lnTo>
                    <a:pt x="2098" y="1032"/>
                  </a:lnTo>
                  <a:lnTo>
                    <a:pt x="2008" y="1006"/>
                  </a:lnTo>
                  <a:lnTo>
                    <a:pt x="1914" y="989"/>
                  </a:lnTo>
                  <a:lnTo>
                    <a:pt x="1817" y="983"/>
                  </a:lnTo>
                  <a:close/>
                  <a:moveTo>
                    <a:pt x="1940" y="0"/>
                  </a:moveTo>
                  <a:lnTo>
                    <a:pt x="1982" y="4"/>
                  </a:lnTo>
                  <a:lnTo>
                    <a:pt x="2019" y="19"/>
                  </a:lnTo>
                  <a:lnTo>
                    <a:pt x="2051" y="43"/>
                  </a:lnTo>
                  <a:lnTo>
                    <a:pt x="2075" y="75"/>
                  </a:lnTo>
                  <a:lnTo>
                    <a:pt x="2090" y="112"/>
                  </a:lnTo>
                  <a:lnTo>
                    <a:pt x="2096" y="154"/>
                  </a:lnTo>
                  <a:lnTo>
                    <a:pt x="2098" y="392"/>
                  </a:lnTo>
                  <a:lnTo>
                    <a:pt x="2210" y="418"/>
                  </a:lnTo>
                  <a:lnTo>
                    <a:pt x="2319" y="454"/>
                  </a:lnTo>
                  <a:lnTo>
                    <a:pt x="2424" y="497"/>
                  </a:lnTo>
                  <a:lnTo>
                    <a:pt x="2523" y="548"/>
                  </a:lnTo>
                  <a:lnTo>
                    <a:pt x="2621" y="608"/>
                  </a:lnTo>
                  <a:lnTo>
                    <a:pt x="2790" y="439"/>
                  </a:lnTo>
                  <a:lnTo>
                    <a:pt x="2818" y="416"/>
                  </a:lnTo>
                  <a:lnTo>
                    <a:pt x="2848" y="401"/>
                  </a:lnTo>
                  <a:lnTo>
                    <a:pt x="2882" y="394"/>
                  </a:lnTo>
                  <a:lnTo>
                    <a:pt x="2915" y="392"/>
                  </a:lnTo>
                  <a:lnTo>
                    <a:pt x="2949" y="400"/>
                  </a:lnTo>
                  <a:lnTo>
                    <a:pt x="2979" y="415"/>
                  </a:lnTo>
                  <a:lnTo>
                    <a:pt x="3007" y="437"/>
                  </a:lnTo>
                  <a:lnTo>
                    <a:pt x="3193" y="621"/>
                  </a:lnTo>
                  <a:lnTo>
                    <a:pt x="3215" y="649"/>
                  </a:lnTo>
                  <a:lnTo>
                    <a:pt x="3230" y="681"/>
                  </a:lnTo>
                  <a:lnTo>
                    <a:pt x="3238" y="713"/>
                  </a:lnTo>
                  <a:lnTo>
                    <a:pt x="3238" y="749"/>
                  </a:lnTo>
                  <a:lnTo>
                    <a:pt x="3230" y="780"/>
                  </a:lnTo>
                  <a:lnTo>
                    <a:pt x="3215" y="812"/>
                  </a:lnTo>
                  <a:lnTo>
                    <a:pt x="3193" y="840"/>
                  </a:lnTo>
                  <a:lnTo>
                    <a:pt x="3024" y="1009"/>
                  </a:lnTo>
                  <a:lnTo>
                    <a:pt x="3084" y="1105"/>
                  </a:lnTo>
                  <a:lnTo>
                    <a:pt x="3137" y="1205"/>
                  </a:lnTo>
                  <a:lnTo>
                    <a:pt x="3180" y="1310"/>
                  </a:lnTo>
                  <a:lnTo>
                    <a:pt x="3215" y="1418"/>
                  </a:lnTo>
                  <a:lnTo>
                    <a:pt x="3244" y="1531"/>
                  </a:lnTo>
                  <a:lnTo>
                    <a:pt x="3482" y="1531"/>
                  </a:lnTo>
                  <a:lnTo>
                    <a:pt x="3523" y="1535"/>
                  </a:lnTo>
                  <a:lnTo>
                    <a:pt x="3560" y="1550"/>
                  </a:lnTo>
                  <a:lnTo>
                    <a:pt x="3592" y="1574"/>
                  </a:lnTo>
                  <a:lnTo>
                    <a:pt x="3617" y="1606"/>
                  </a:lnTo>
                  <a:lnTo>
                    <a:pt x="3632" y="1642"/>
                  </a:lnTo>
                  <a:lnTo>
                    <a:pt x="3637" y="1683"/>
                  </a:lnTo>
                  <a:lnTo>
                    <a:pt x="3639" y="1944"/>
                  </a:lnTo>
                  <a:lnTo>
                    <a:pt x="3634" y="1985"/>
                  </a:lnTo>
                  <a:lnTo>
                    <a:pt x="3619" y="2021"/>
                  </a:lnTo>
                  <a:lnTo>
                    <a:pt x="3594" y="2053"/>
                  </a:lnTo>
                  <a:lnTo>
                    <a:pt x="3562" y="2077"/>
                  </a:lnTo>
                  <a:lnTo>
                    <a:pt x="3527" y="2092"/>
                  </a:lnTo>
                  <a:lnTo>
                    <a:pt x="3485" y="2098"/>
                  </a:lnTo>
                  <a:lnTo>
                    <a:pt x="3245" y="2100"/>
                  </a:lnTo>
                  <a:lnTo>
                    <a:pt x="3219" y="2212"/>
                  </a:lnTo>
                  <a:lnTo>
                    <a:pt x="3184" y="2321"/>
                  </a:lnTo>
                  <a:lnTo>
                    <a:pt x="3140" y="2426"/>
                  </a:lnTo>
                  <a:lnTo>
                    <a:pt x="3090" y="2527"/>
                  </a:lnTo>
                  <a:lnTo>
                    <a:pt x="3032" y="2623"/>
                  </a:lnTo>
                  <a:lnTo>
                    <a:pt x="3200" y="2790"/>
                  </a:lnTo>
                  <a:lnTo>
                    <a:pt x="3223" y="2818"/>
                  </a:lnTo>
                  <a:lnTo>
                    <a:pt x="3238" y="2850"/>
                  </a:lnTo>
                  <a:lnTo>
                    <a:pt x="3245" y="2884"/>
                  </a:lnTo>
                  <a:lnTo>
                    <a:pt x="3245" y="2918"/>
                  </a:lnTo>
                  <a:lnTo>
                    <a:pt x="3238" y="2951"/>
                  </a:lnTo>
                  <a:lnTo>
                    <a:pt x="3223" y="2981"/>
                  </a:lnTo>
                  <a:lnTo>
                    <a:pt x="3200" y="3010"/>
                  </a:lnTo>
                  <a:lnTo>
                    <a:pt x="3019" y="3193"/>
                  </a:lnTo>
                  <a:lnTo>
                    <a:pt x="2990" y="3216"/>
                  </a:lnTo>
                  <a:lnTo>
                    <a:pt x="2959" y="3231"/>
                  </a:lnTo>
                  <a:lnTo>
                    <a:pt x="2925" y="3238"/>
                  </a:lnTo>
                  <a:lnTo>
                    <a:pt x="2891" y="3240"/>
                  </a:lnTo>
                  <a:lnTo>
                    <a:pt x="2859" y="3233"/>
                  </a:lnTo>
                  <a:lnTo>
                    <a:pt x="2827" y="3218"/>
                  </a:lnTo>
                  <a:lnTo>
                    <a:pt x="2799" y="3195"/>
                  </a:lnTo>
                  <a:lnTo>
                    <a:pt x="2630" y="3026"/>
                  </a:lnTo>
                  <a:lnTo>
                    <a:pt x="2535" y="3086"/>
                  </a:lnTo>
                  <a:lnTo>
                    <a:pt x="2435" y="3137"/>
                  </a:lnTo>
                  <a:lnTo>
                    <a:pt x="2330" y="3182"/>
                  </a:lnTo>
                  <a:lnTo>
                    <a:pt x="2222" y="3218"/>
                  </a:lnTo>
                  <a:lnTo>
                    <a:pt x="2109" y="3246"/>
                  </a:lnTo>
                  <a:lnTo>
                    <a:pt x="2109" y="3484"/>
                  </a:lnTo>
                  <a:lnTo>
                    <a:pt x="2105" y="3526"/>
                  </a:lnTo>
                  <a:lnTo>
                    <a:pt x="2090" y="3563"/>
                  </a:lnTo>
                  <a:lnTo>
                    <a:pt x="2066" y="3593"/>
                  </a:lnTo>
                  <a:lnTo>
                    <a:pt x="2034" y="3618"/>
                  </a:lnTo>
                  <a:lnTo>
                    <a:pt x="1998" y="3634"/>
                  </a:lnTo>
                  <a:lnTo>
                    <a:pt x="1957" y="3640"/>
                  </a:lnTo>
                  <a:lnTo>
                    <a:pt x="1697" y="3640"/>
                  </a:lnTo>
                  <a:lnTo>
                    <a:pt x="1655" y="3636"/>
                  </a:lnTo>
                  <a:lnTo>
                    <a:pt x="1620" y="3621"/>
                  </a:lnTo>
                  <a:lnTo>
                    <a:pt x="1588" y="3597"/>
                  </a:lnTo>
                  <a:lnTo>
                    <a:pt x="1563" y="3565"/>
                  </a:lnTo>
                  <a:lnTo>
                    <a:pt x="1548" y="3529"/>
                  </a:lnTo>
                  <a:lnTo>
                    <a:pt x="1543" y="3488"/>
                  </a:lnTo>
                  <a:lnTo>
                    <a:pt x="1541" y="3248"/>
                  </a:lnTo>
                  <a:lnTo>
                    <a:pt x="1428" y="3222"/>
                  </a:lnTo>
                  <a:lnTo>
                    <a:pt x="1320" y="3186"/>
                  </a:lnTo>
                  <a:lnTo>
                    <a:pt x="1215" y="3143"/>
                  </a:lnTo>
                  <a:lnTo>
                    <a:pt x="1113" y="3092"/>
                  </a:lnTo>
                  <a:lnTo>
                    <a:pt x="1018" y="3032"/>
                  </a:lnTo>
                  <a:lnTo>
                    <a:pt x="849" y="3201"/>
                  </a:lnTo>
                  <a:lnTo>
                    <a:pt x="821" y="3223"/>
                  </a:lnTo>
                  <a:lnTo>
                    <a:pt x="789" y="3240"/>
                  </a:lnTo>
                  <a:lnTo>
                    <a:pt x="757" y="3248"/>
                  </a:lnTo>
                  <a:lnTo>
                    <a:pt x="721" y="3248"/>
                  </a:lnTo>
                  <a:lnTo>
                    <a:pt x="690" y="3240"/>
                  </a:lnTo>
                  <a:lnTo>
                    <a:pt x="658" y="3225"/>
                  </a:lnTo>
                  <a:lnTo>
                    <a:pt x="630" y="3203"/>
                  </a:lnTo>
                  <a:lnTo>
                    <a:pt x="446" y="3021"/>
                  </a:lnTo>
                  <a:lnTo>
                    <a:pt x="423" y="2993"/>
                  </a:lnTo>
                  <a:lnTo>
                    <a:pt x="408" y="2961"/>
                  </a:lnTo>
                  <a:lnTo>
                    <a:pt x="401" y="2927"/>
                  </a:lnTo>
                  <a:lnTo>
                    <a:pt x="401" y="2893"/>
                  </a:lnTo>
                  <a:lnTo>
                    <a:pt x="408" y="2861"/>
                  </a:lnTo>
                  <a:lnTo>
                    <a:pt x="421" y="2829"/>
                  </a:lnTo>
                  <a:lnTo>
                    <a:pt x="444" y="2801"/>
                  </a:lnTo>
                  <a:lnTo>
                    <a:pt x="613" y="2632"/>
                  </a:lnTo>
                  <a:lnTo>
                    <a:pt x="555" y="2537"/>
                  </a:lnTo>
                  <a:lnTo>
                    <a:pt x="502" y="2437"/>
                  </a:lnTo>
                  <a:lnTo>
                    <a:pt x="457" y="2332"/>
                  </a:lnTo>
                  <a:lnTo>
                    <a:pt x="421" y="2223"/>
                  </a:lnTo>
                  <a:lnTo>
                    <a:pt x="395" y="2111"/>
                  </a:lnTo>
                  <a:lnTo>
                    <a:pt x="155" y="2111"/>
                  </a:lnTo>
                  <a:lnTo>
                    <a:pt x="114" y="2105"/>
                  </a:lnTo>
                  <a:lnTo>
                    <a:pt x="76" y="2090"/>
                  </a:lnTo>
                  <a:lnTo>
                    <a:pt x="46" y="2066"/>
                  </a:lnTo>
                  <a:lnTo>
                    <a:pt x="22" y="2036"/>
                  </a:lnTo>
                  <a:lnTo>
                    <a:pt x="5" y="1998"/>
                  </a:lnTo>
                  <a:lnTo>
                    <a:pt x="1" y="1957"/>
                  </a:lnTo>
                  <a:lnTo>
                    <a:pt x="0" y="1698"/>
                  </a:lnTo>
                  <a:lnTo>
                    <a:pt x="5" y="1657"/>
                  </a:lnTo>
                  <a:lnTo>
                    <a:pt x="20" y="1621"/>
                  </a:lnTo>
                  <a:lnTo>
                    <a:pt x="43" y="1589"/>
                  </a:lnTo>
                  <a:lnTo>
                    <a:pt x="75" y="1565"/>
                  </a:lnTo>
                  <a:lnTo>
                    <a:pt x="112" y="1548"/>
                  </a:lnTo>
                  <a:lnTo>
                    <a:pt x="153" y="1542"/>
                  </a:lnTo>
                  <a:lnTo>
                    <a:pt x="391" y="1542"/>
                  </a:lnTo>
                  <a:lnTo>
                    <a:pt x="418" y="1430"/>
                  </a:lnTo>
                  <a:lnTo>
                    <a:pt x="453" y="1321"/>
                  </a:lnTo>
                  <a:lnTo>
                    <a:pt x="496" y="1216"/>
                  </a:lnTo>
                  <a:lnTo>
                    <a:pt x="549" y="1114"/>
                  </a:lnTo>
                  <a:lnTo>
                    <a:pt x="607" y="1019"/>
                  </a:lnTo>
                  <a:lnTo>
                    <a:pt x="438" y="850"/>
                  </a:lnTo>
                  <a:lnTo>
                    <a:pt x="416" y="822"/>
                  </a:lnTo>
                  <a:lnTo>
                    <a:pt x="401" y="790"/>
                  </a:lnTo>
                  <a:lnTo>
                    <a:pt x="393" y="756"/>
                  </a:lnTo>
                  <a:lnTo>
                    <a:pt x="393" y="722"/>
                  </a:lnTo>
                  <a:lnTo>
                    <a:pt x="401" y="690"/>
                  </a:lnTo>
                  <a:lnTo>
                    <a:pt x="414" y="658"/>
                  </a:lnTo>
                  <a:lnTo>
                    <a:pt x="436" y="630"/>
                  </a:lnTo>
                  <a:lnTo>
                    <a:pt x="620" y="446"/>
                  </a:lnTo>
                  <a:lnTo>
                    <a:pt x="648" y="424"/>
                  </a:lnTo>
                  <a:lnTo>
                    <a:pt x="678" y="409"/>
                  </a:lnTo>
                  <a:lnTo>
                    <a:pt x="712" y="401"/>
                  </a:lnTo>
                  <a:lnTo>
                    <a:pt x="746" y="401"/>
                  </a:lnTo>
                  <a:lnTo>
                    <a:pt x="780" y="407"/>
                  </a:lnTo>
                  <a:lnTo>
                    <a:pt x="810" y="422"/>
                  </a:lnTo>
                  <a:lnTo>
                    <a:pt x="838" y="445"/>
                  </a:lnTo>
                  <a:lnTo>
                    <a:pt x="1007" y="613"/>
                  </a:lnTo>
                  <a:lnTo>
                    <a:pt x="1102" y="553"/>
                  </a:lnTo>
                  <a:lnTo>
                    <a:pt x="1203" y="503"/>
                  </a:lnTo>
                  <a:lnTo>
                    <a:pt x="1308" y="458"/>
                  </a:lnTo>
                  <a:lnTo>
                    <a:pt x="1417" y="422"/>
                  </a:lnTo>
                  <a:lnTo>
                    <a:pt x="1530" y="394"/>
                  </a:lnTo>
                  <a:lnTo>
                    <a:pt x="1528" y="156"/>
                  </a:lnTo>
                  <a:lnTo>
                    <a:pt x="1533" y="114"/>
                  </a:lnTo>
                  <a:lnTo>
                    <a:pt x="1548" y="77"/>
                  </a:lnTo>
                  <a:lnTo>
                    <a:pt x="1573" y="47"/>
                  </a:lnTo>
                  <a:lnTo>
                    <a:pt x="1603" y="22"/>
                  </a:lnTo>
                  <a:lnTo>
                    <a:pt x="1640" y="6"/>
                  </a:lnTo>
                  <a:lnTo>
                    <a:pt x="1682" y="0"/>
                  </a:lnTo>
                  <a:lnTo>
                    <a:pt x="194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8913812" y="1155225"/>
            <a:ext cx="2667000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 is simply dummy text of the printing and typesetting industry. Lorem Ipsum is simply dummy text of the printing and typesetting industry. 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911816" y="609918"/>
            <a:ext cx="2668995" cy="5970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4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99,99</a:t>
            </a:r>
            <a:endParaRPr lang="en-IN" sz="2800" spc="6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913812" y="2767620"/>
            <a:ext cx="2667000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 is simply dummy text of the printing and typesetting industry. Lorem Ipsum is simply dummy text of the printing and typesetting industry. 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911816" y="2222313"/>
            <a:ext cx="2668995" cy="5970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4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99,99</a:t>
            </a:r>
            <a:endParaRPr lang="en-IN" sz="2800" spc="6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077114" y="4062500"/>
            <a:ext cx="5343158" cy="1629870"/>
            <a:chOff x="5899560" y="4008339"/>
            <a:chExt cx="5698266" cy="1738191"/>
          </a:xfrm>
        </p:grpSpPr>
        <p:sp>
          <p:nvSpPr>
            <p:cNvPr id="6" name="Oval 5"/>
            <p:cNvSpPr/>
            <p:nvPr/>
          </p:nvSpPr>
          <p:spPr>
            <a:xfrm>
              <a:off x="5899560" y="4008339"/>
              <a:ext cx="1738191" cy="173819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N" sz="3200" b="1" dirty="0" smtClean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99,99</a:t>
              </a:r>
              <a:endParaRPr lang="en-IN" sz="2000" spc="6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7548002" y="4275890"/>
              <a:ext cx="1203088" cy="12030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99</a:t>
              </a:r>
              <a:endParaRPr lang="en-IN" b="1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8661341" y="4048395"/>
              <a:ext cx="1658078" cy="1658078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99,99</a:t>
              </a:r>
              <a:endParaRPr lang="en-IN" b="1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10229671" y="4193357"/>
              <a:ext cx="1368155" cy="136815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999</a:t>
              </a:r>
              <a:endParaRPr lang="en-IN" b="1" dirty="0"/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5899560" y="5781472"/>
            <a:ext cx="5698266" cy="4985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 is simply dummy text of the printing and typesetting industry. Lorem Ipsum is simply dummy text of the printing and typesetting industry. 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000322310"/>
              </p:ext>
            </p:extLst>
          </p:nvPr>
        </p:nvGraphicFramePr>
        <p:xfrm>
          <a:off x="476632" y="4008339"/>
          <a:ext cx="2438337" cy="111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5" name="Chart 94"/>
          <p:cNvGraphicFramePr/>
          <p:nvPr>
            <p:extLst>
              <p:ext uri="{D42A27DB-BD31-4B8C-83A1-F6EECF244321}">
                <p14:modId xmlns:p14="http://schemas.microsoft.com/office/powerpoint/2010/main" val="960248857"/>
              </p:ext>
            </p:extLst>
          </p:nvPr>
        </p:nvGraphicFramePr>
        <p:xfrm>
          <a:off x="3122675" y="4008339"/>
          <a:ext cx="2438337" cy="111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6" name="Chart 95"/>
          <p:cNvGraphicFramePr/>
          <p:nvPr>
            <p:extLst>
              <p:ext uri="{D42A27DB-BD31-4B8C-83A1-F6EECF244321}">
                <p14:modId xmlns:p14="http://schemas.microsoft.com/office/powerpoint/2010/main" val="3461534122"/>
              </p:ext>
            </p:extLst>
          </p:nvPr>
        </p:nvGraphicFramePr>
        <p:xfrm>
          <a:off x="476632" y="5105400"/>
          <a:ext cx="2438337" cy="111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7" name="Chart 96"/>
          <p:cNvGraphicFramePr/>
          <p:nvPr>
            <p:extLst>
              <p:ext uri="{D42A27DB-BD31-4B8C-83A1-F6EECF244321}">
                <p14:modId xmlns:p14="http://schemas.microsoft.com/office/powerpoint/2010/main" val="2749666540"/>
              </p:ext>
            </p:extLst>
          </p:nvPr>
        </p:nvGraphicFramePr>
        <p:xfrm>
          <a:off x="3122675" y="5105400"/>
          <a:ext cx="2438337" cy="111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21302" y="937736"/>
            <a:ext cx="1713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US" sz="1200" kern="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2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  <a:endParaRPr lang="en-IN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21302" y="3134379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r>
              <a:rPr lang="en-US" sz="12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IN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97502" y="483813"/>
            <a:ext cx="1727111" cy="41005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32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99,99</a:t>
            </a:r>
            <a:endParaRPr lang="en-IN" sz="2000" spc="6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97502" y="2700112"/>
            <a:ext cx="1727111" cy="4100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32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99,99</a:t>
            </a:r>
            <a:endParaRPr lang="en-IN" sz="2000" spc="6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931090" y="609600"/>
            <a:ext cx="2519226" cy="1654417"/>
            <a:chOff x="5899560" y="729665"/>
            <a:chExt cx="2473938" cy="1624676"/>
          </a:xfrm>
        </p:grpSpPr>
        <p:sp>
          <p:nvSpPr>
            <p:cNvPr id="14" name="Rounded Rectangular Callout 13"/>
            <p:cNvSpPr/>
            <p:nvPr/>
          </p:nvSpPr>
          <p:spPr>
            <a:xfrm>
              <a:off x="5899560" y="1610428"/>
              <a:ext cx="886875" cy="733403"/>
            </a:xfrm>
            <a:prstGeom prst="wedgeRoundRectCallout">
              <a:avLst>
                <a:gd name="adj1" fmla="val 49088"/>
                <a:gd name="adj2" fmla="val 102626"/>
                <a:gd name="adj3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999</a:t>
              </a:r>
              <a:endParaRPr lang="en-IN" b="1" dirty="0"/>
            </a:p>
          </p:txBody>
        </p:sp>
        <p:sp>
          <p:nvSpPr>
            <p:cNvPr id="106" name="Rounded Rectangular Callout 105"/>
            <p:cNvSpPr/>
            <p:nvPr/>
          </p:nvSpPr>
          <p:spPr>
            <a:xfrm>
              <a:off x="6208734" y="729665"/>
              <a:ext cx="1226842" cy="733403"/>
            </a:xfrm>
            <a:prstGeom prst="wedgeRoundRectCallout">
              <a:avLst>
                <a:gd name="adj1" fmla="val 33953"/>
                <a:gd name="adj2" fmla="val 191477"/>
                <a:gd name="adj3" fmla="val 166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999</a:t>
              </a:r>
              <a:endParaRPr lang="en-IN" b="1" dirty="0"/>
            </a:p>
          </p:txBody>
        </p:sp>
        <p:sp>
          <p:nvSpPr>
            <p:cNvPr id="107" name="Rounded Rectangular Callout 106"/>
            <p:cNvSpPr/>
            <p:nvPr/>
          </p:nvSpPr>
          <p:spPr>
            <a:xfrm>
              <a:off x="7339089" y="1620938"/>
              <a:ext cx="1034409" cy="733403"/>
            </a:xfrm>
            <a:prstGeom prst="wedgeRoundRectCallout">
              <a:avLst>
                <a:gd name="adj1" fmla="val 9128"/>
                <a:gd name="adj2" fmla="val 92594"/>
                <a:gd name="adj3" fmla="val 1666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999</a:t>
              </a:r>
              <a:endParaRPr lang="en-IN" b="1" dirty="0"/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899560" y="3841532"/>
            <a:ext cx="569494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02347" y="3841532"/>
            <a:ext cx="4806265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companyname.com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40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Down Arrow 76"/>
          <p:cNvSpPr/>
          <p:nvPr/>
        </p:nvSpPr>
        <p:spPr>
          <a:xfrm rot="10800000">
            <a:off x="9371012" y="975760"/>
            <a:ext cx="1306188" cy="5248079"/>
          </a:xfrm>
          <a:prstGeom prst="down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Rectangle 93"/>
          <p:cNvSpPr/>
          <p:nvPr/>
        </p:nvSpPr>
        <p:spPr>
          <a:xfrm>
            <a:off x="7297048" y="1861649"/>
            <a:ext cx="4270390" cy="9229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5" name="Rectangle 94"/>
          <p:cNvSpPr/>
          <p:nvPr/>
        </p:nvSpPr>
        <p:spPr>
          <a:xfrm>
            <a:off x="7297048" y="2965147"/>
            <a:ext cx="4270390" cy="9229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Rectangle 95"/>
          <p:cNvSpPr/>
          <p:nvPr/>
        </p:nvSpPr>
        <p:spPr>
          <a:xfrm>
            <a:off x="7297048" y="4134374"/>
            <a:ext cx="4270390" cy="9229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7" name="Rectangle 96"/>
          <p:cNvSpPr/>
          <p:nvPr/>
        </p:nvSpPr>
        <p:spPr>
          <a:xfrm>
            <a:off x="7297048" y="5303602"/>
            <a:ext cx="4270390" cy="9229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8" name="Group 7"/>
          <p:cNvGrpSpPr/>
          <p:nvPr/>
        </p:nvGrpSpPr>
        <p:grpSpPr>
          <a:xfrm>
            <a:off x="733098" y="688083"/>
            <a:ext cx="5172026" cy="2528546"/>
            <a:chOff x="1808163" y="1333500"/>
            <a:chExt cx="8572500" cy="4191000"/>
          </a:xfrm>
          <a:solidFill>
            <a:schemeClr val="bg1">
              <a:lumMod val="50000"/>
              <a:alpha val="21000"/>
            </a:schemeClr>
          </a:solidFill>
        </p:grpSpPr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843713" y="4202113"/>
              <a:ext cx="3232150" cy="1068388"/>
            </a:xfrm>
            <a:custGeom>
              <a:avLst/>
              <a:gdLst>
                <a:gd name="T0" fmla="*/ 1973 w 2036"/>
                <a:gd name="T1" fmla="*/ 560 h 673"/>
                <a:gd name="T2" fmla="*/ 1932 w 2036"/>
                <a:gd name="T3" fmla="*/ 614 h 673"/>
                <a:gd name="T4" fmla="*/ 1883 w 2036"/>
                <a:gd name="T5" fmla="*/ 655 h 673"/>
                <a:gd name="T6" fmla="*/ 1886 w 2036"/>
                <a:gd name="T7" fmla="*/ 615 h 673"/>
                <a:gd name="T8" fmla="*/ 1943 w 2036"/>
                <a:gd name="T9" fmla="*/ 550 h 673"/>
                <a:gd name="T10" fmla="*/ 1580 w 2036"/>
                <a:gd name="T11" fmla="*/ 574 h 673"/>
                <a:gd name="T12" fmla="*/ 1532 w 2036"/>
                <a:gd name="T13" fmla="*/ 573 h 673"/>
                <a:gd name="T14" fmla="*/ 1583 w 2036"/>
                <a:gd name="T15" fmla="*/ 550 h 673"/>
                <a:gd name="T16" fmla="*/ 1964 w 2036"/>
                <a:gd name="T17" fmla="*/ 450 h 673"/>
                <a:gd name="T18" fmla="*/ 1996 w 2036"/>
                <a:gd name="T19" fmla="*/ 479 h 673"/>
                <a:gd name="T20" fmla="*/ 2036 w 2036"/>
                <a:gd name="T21" fmla="*/ 509 h 673"/>
                <a:gd name="T22" fmla="*/ 1999 w 2036"/>
                <a:gd name="T23" fmla="*/ 560 h 673"/>
                <a:gd name="T24" fmla="*/ 1960 w 2036"/>
                <a:gd name="T25" fmla="*/ 463 h 673"/>
                <a:gd name="T26" fmla="*/ 1863 w 2036"/>
                <a:gd name="T27" fmla="*/ 239 h 673"/>
                <a:gd name="T28" fmla="*/ 89 w 2036"/>
                <a:gd name="T29" fmla="*/ 92 h 673"/>
                <a:gd name="T30" fmla="*/ 97 w 2036"/>
                <a:gd name="T31" fmla="*/ 177 h 673"/>
                <a:gd name="T32" fmla="*/ 67 w 2036"/>
                <a:gd name="T33" fmla="*/ 262 h 673"/>
                <a:gd name="T34" fmla="*/ 7 w 2036"/>
                <a:gd name="T35" fmla="*/ 278 h 673"/>
                <a:gd name="T36" fmla="*/ 17 w 2036"/>
                <a:gd name="T37" fmla="*/ 200 h 673"/>
                <a:gd name="T38" fmla="*/ 62 w 2036"/>
                <a:gd name="T39" fmla="*/ 132 h 673"/>
                <a:gd name="T40" fmla="*/ 1320 w 2036"/>
                <a:gd name="T41" fmla="*/ 80 h 673"/>
                <a:gd name="T42" fmla="*/ 1374 w 2036"/>
                <a:gd name="T43" fmla="*/ 82 h 673"/>
                <a:gd name="T44" fmla="*/ 1398 w 2036"/>
                <a:gd name="T45" fmla="*/ 116 h 673"/>
                <a:gd name="T46" fmla="*/ 1444 w 2036"/>
                <a:gd name="T47" fmla="*/ 162 h 673"/>
                <a:gd name="T48" fmla="*/ 1480 w 2036"/>
                <a:gd name="T49" fmla="*/ 111 h 673"/>
                <a:gd name="T50" fmla="*/ 1506 w 2036"/>
                <a:gd name="T51" fmla="*/ 95 h 673"/>
                <a:gd name="T52" fmla="*/ 1537 w 2036"/>
                <a:gd name="T53" fmla="*/ 144 h 673"/>
                <a:gd name="T54" fmla="*/ 1578 w 2036"/>
                <a:gd name="T55" fmla="*/ 209 h 673"/>
                <a:gd name="T56" fmla="*/ 1626 w 2036"/>
                <a:gd name="T57" fmla="*/ 263 h 673"/>
                <a:gd name="T58" fmla="*/ 1658 w 2036"/>
                <a:gd name="T59" fmla="*/ 334 h 673"/>
                <a:gd name="T60" fmla="*/ 1640 w 2036"/>
                <a:gd name="T61" fmla="*/ 412 h 673"/>
                <a:gd name="T62" fmla="*/ 1614 w 2036"/>
                <a:gd name="T63" fmla="*/ 478 h 673"/>
                <a:gd name="T64" fmla="*/ 1539 w 2036"/>
                <a:gd name="T65" fmla="*/ 519 h 673"/>
                <a:gd name="T66" fmla="*/ 1467 w 2036"/>
                <a:gd name="T67" fmla="*/ 506 h 673"/>
                <a:gd name="T68" fmla="*/ 1432 w 2036"/>
                <a:gd name="T69" fmla="*/ 468 h 673"/>
                <a:gd name="T70" fmla="*/ 1426 w 2036"/>
                <a:gd name="T71" fmla="*/ 422 h 673"/>
                <a:gd name="T72" fmla="*/ 1385 w 2036"/>
                <a:gd name="T73" fmla="*/ 430 h 673"/>
                <a:gd name="T74" fmla="*/ 1313 w 2036"/>
                <a:gd name="T75" fmla="*/ 391 h 673"/>
                <a:gd name="T76" fmla="*/ 1239 w 2036"/>
                <a:gd name="T77" fmla="*/ 409 h 673"/>
                <a:gd name="T78" fmla="*/ 1156 w 2036"/>
                <a:gd name="T79" fmla="*/ 435 h 673"/>
                <a:gd name="T80" fmla="*/ 1090 w 2036"/>
                <a:gd name="T81" fmla="*/ 442 h 673"/>
                <a:gd name="T82" fmla="*/ 1082 w 2036"/>
                <a:gd name="T83" fmla="*/ 370 h 673"/>
                <a:gd name="T84" fmla="*/ 1058 w 2036"/>
                <a:gd name="T85" fmla="*/ 299 h 673"/>
                <a:gd name="T86" fmla="*/ 1061 w 2036"/>
                <a:gd name="T87" fmla="*/ 247 h 673"/>
                <a:gd name="T88" fmla="*/ 1112 w 2036"/>
                <a:gd name="T89" fmla="*/ 218 h 673"/>
                <a:gd name="T90" fmla="*/ 1180 w 2036"/>
                <a:gd name="T91" fmla="*/ 190 h 673"/>
                <a:gd name="T92" fmla="*/ 1215 w 2036"/>
                <a:gd name="T93" fmla="*/ 152 h 673"/>
                <a:gd name="T94" fmla="*/ 1274 w 2036"/>
                <a:gd name="T95" fmla="*/ 119 h 673"/>
                <a:gd name="T96" fmla="*/ 1324 w 2036"/>
                <a:gd name="T97" fmla="*/ 93 h 673"/>
                <a:gd name="T98" fmla="*/ 1210 w 2036"/>
                <a:gd name="T99" fmla="*/ 72 h 673"/>
                <a:gd name="T100" fmla="*/ 1154 w 2036"/>
                <a:gd name="T101" fmla="*/ 44 h 673"/>
                <a:gd name="T102" fmla="*/ 1257 w 2036"/>
                <a:gd name="T103" fmla="*/ 28 h 673"/>
                <a:gd name="T104" fmla="*/ 1220 w 2036"/>
                <a:gd name="T105" fmla="*/ 59 h 673"/>
                <a:gd name="T106" fmla="*/ 1241 w 2036"/>
                <a:gd name="T107" fmla="*/ 34 h 673"/>
                <a:gd name="T108" fmla="*/ 1185 w 2036"/>
                <a:gd name="T109" fmla="*/ 38 h 673"/>
                <a:gd name="T110" fmla="*/ 1198 w 2036"/>
                <a:gd name="T111" fmla="*/ 29 h 673"/>
                <a:gd name="T112" fmla="*/ 1130 w 2036"/>
                <a:gd name="T113" fmla="*/ 33 h 673"/>
                <a:gd name="T114" fmla="*/ 1257 w 2036"/>
                <a:gd name="T115" fmla="*/ 23 h 673"/>
                <a:gd name="T116" fmla="*/ 1020 w 2036"/>
                <a:gd name="T117" fmla="*/ 0 h 673"/>
                <a:gd name="T118" fmla="*/ 1081 w 2036"/>
                <a:gd name="T119" fmla="*/ 23 h 673"/>
                <a:gd name="T120" fmla="*/ 1046 w 2036"/>
                <a:gd name="T121" fmla="*/ 28 h 673"/>
                <a:gd name="T122" fmla="*/ 977 w 2036"/>
                <a:gd name="T123" fmla="*/ 2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673">
                  <a:moveTo>
                    <a:pt x="1883" y="666"/>
                  </a:moveTo>
                  <a:lnTo>
                    <a:pt x="1883" y="668"/>
                  </a:lnTo>
                  <a:lnTo>
                    <a:pt x="1883" y="669"/>
                  </a:lnTo>
                  <a:lnTo>
                    <a:pt x="1883" y="673"/>
                  </a:lnTo>
                  <a:lnTo>
                    <a:pt x="1870" y="673"/>
                  </a:lnTo>
                  <a:lnTo>
                    <a:pt x="1870" y="673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1" y="671"/>
                  </a:lnTo>
                  <a:lnTo>
                    <a:pt x="1873" y="671"/>
                  </a:lnTo>
                  <a:lnTo>
                    <a:pt x="1874" y="671"/>
                  </a:lnTo>
                  <a:lnTo>
                    <a:pt x="1874" y="669"/>
                  </a:lnTo>
                  <a:lnTo>
                    <a:pt x="1874" y="668"/>
                  </a:lnTo>
                  <a:lnTo>
                    <a:pt x="1876" y="668"/>
                  </a:lnTo>
                  <a:lnTo>
                    <a:pt x="1876" y="668"/>
                  </a:lnTo>
                  <a:lnTo>
                    <a:pt x="1879" y="668"/>
                  </a:lnTo>
                  <a:lnTo>
                    <a:pt x="1881" y="668"/>
                  </a:lnTo>
                  <a:lnTo>
                    <a:pt x="1883" y="666"/>
                  </a:lnTo>
                  <a:close/>
                  <a:moveTo>
                    <a:pt x="1948" y="550"/>
                  </a:moveTo>
                  <a:lnTo>
                    <a:pt x="1950" y="550"/>
                  </a:lnTo>
                  <a:lnTo>
                    <a:pt x="1953" y="551"/>
                  </a:lnTo>
                  <a:lnTo>
                    <a:pt x="1955" y="551"/>
                  </a:lnTo>
                  <a:lnTo>
                    <a:pt x="1956" y="553"/>
                  </a:lnTo>
                  <a:lnTo>
                    <a:pt x="1958" y="556"/>
                  </a:lnTo>
                  <a:lnTo>
                    <a:pt x="1958" y="558"/>
                  </a:lnTo>
                  <a:lnTo>
                    <a:pt x="1958" y="558"/>
                  </a:lnTo>
                  <a:lnTo>
                    <a:pt x="1958" y="560"/>
                  </a:lnTo>
                  <a:lnTo>
                    <a:pt x="1960" y="560"/>
                  </a:lnTo>
                  <a:lnTo>
                    <a:pt x="1963" y="560"/>
                  </a:lnTo>
                  <a:lnTo>
                    <a:pt x="1964" y="560"/>
                  </a:lnTo>
                  <a:lnTo>
                    <a:pt x="1969" y="560"/>
                  </a:lnTo>
                  <a:lnTo>
                    <a:pt x="1973" y="560"/>
                  </a:lnTo>
                  <a:lnTo>
                    <a:pt x="1973" y="569"/>
                  </a:lnTo>
                  <a:lnTo>
                    <a:pt x="1973" y="571"/>
                  </a:lnTo>
                  <a:lnTo>
                    <a:pt x="1973" y="571"/>
                  </a:lnTo>
                  <a:lnTo>
                    <a:pt x="1971" y="573"/>
                  </a:lnTo>
                  <a:lnTo>
                    <a:pt x="1971" y="576"/>
                  </a:lnTo>
                  <a:lnTo>
                    <a:pt x="1971" y="578"/>
                  </a:lnTo>
                  <a:lnTo>
                    <a:pt x="1971" y="579"/>
                  </a:lnTo>
                  <a:lnTo>
                    <a:pt x="1971" y="581"/>
                  </a:lnTo>
                  <a:lnTo>
                    <a:pt x="1968" y="583"/>
                  </a:lnTo>
                  <a:lnTo>
                    <a:pt x="1968" y="583"/>
                  </a:lnTo>
                  <a:lnTo>
                    <a:pt x="1968" y="584"/>
                  </a:lnTo>
                  <a:lnTo>
                    <a:pt x="1966" y="586"/>
                  </a:lnTo>
                  <a:lnTo>
                    <a:pt x="1963" y="586"/>
                  </a:lnTo>
                  <a:lnTo>
                    <a:pt x="1960" y="587"/>
                  </a:lnTo>
                  <a:lnTo>
                    <a:pt x="1956" y="591"/>
                  </a:lnTo>
                  <a:lnTo>
                    <a:pt x="1955" y="594"/>
                  </a:lnTo>
                  <a:lnTo>
                    <a:pt x="1953" y="596"/>
                  </a:lnTo>
                  <a:lnTo>
                    <a:pt x="1953" y="599"/>
                  </a:lnTo>
                  <a:lnTo>
                    <a:pt x="1953" y="601"/>
                  </a:lnTo>
                  <a:lnTo>
                    <a:pt x="1955" y="602"/>
                  </a:lnTo>
                  <a:lnTo>
                    <a:pt x="1956" y="602"/>
                  </a:lnTo>
                  <a:lnTo>
                    <a:pt x="1958" y="605"/>
                  </a:lnTo>
                  <a:lnTo>
                    <a:pt x="1956" y="607"/>
                  </a:lnTo>
                  <a:lnTo>
                    <a:pt x="1955" y="607"/>
                  </a:lnTo>
                  <a:lnTo>
                    <a:pt x="1950" y="607"/>
                  </a:lnTo>
                  <a:lnTo>
                    <a:pt x="1945" y="607"/>
                  </a:lnTo>
                  <a:lnTo>
                    <a:pt x="1942" y="607"/>
                  </a:lnTo>
                  <a:lnTo>
                    <a:pt x="1938" y="607"/>
                  </a:lnTo>
                  <a:lnTo>
                    <a:pt x="1935" y="610"/>
                  </a:lnTo>
                  <a:lnTo>
                    <a:pt x="1933" y="610"/>
                  </a:lnTo>
                  <a:lnTo>
                    <a:pt x="1932" y="612"/>
                  </a:lnTo>
                  <a:lnTo>
                    <a:pt x="1932" y="614"/>
                  </a:lnTo>
                  <a:lnTo>
                    <a:pt x="1932" y="615"/>
                  </a:lnTo>
                  <a:lnTo>
                    <a:pt x="1930" y="617"/>
                  </a:lnTo>
                  <a:lnTo>
                    <a:pt x="1930" y="619"/>
                  </a:lnTo>
                  <a:lnTo>
                    <a:pt x="1928" y="625"/>
                  </a:lnTo>
                  <a:lnTo>
                    <a:pt x="1928" y="628"/>
                  </a:lnTo>
                  <a:lnTo>
                    <a:pt x="1927" y="632"/>
                  </a:lnTo>
                  <a:lnTo>
                    <a:pt x="1925" y="633"/>
                  </a:lnTo>
                  <a:lnTo>
                    <a:pt x="1924" y="635"/>
                  </a:lnTo>
                  <a:lnTo>
                    <a:pt x="1922" y="637"/>
                  </a:lnTo>
                  <a:lnTo>
                    <a:pt x="1919" y="638"/>
                  </a:lnTo>
                  <a:lnTo>
                    <a:pt x="1917" y="640"/>
                  </a:lnTo>
                  <a:lnTo>
                    <a:pt x="1915" y="642"/>
                  </a:lnTo>
                  <a:lnTo>
                    <a:pt x="1915" y="643"/>
                  </a:lnTo>
                  <a:lnTo>
                    <a:pt x="1914" y="646"/>
                  </a:lnTo>
                  <a:lnTo>
                    <a:pt x="1914" y="651"/>
                  </a:lnTo>
                  <a:lnTo>
                    <a:pt x="1910" y="651"/>
                  </a:lnTo>
                  <a:lnTo>
                    <a:pt x="1907" y="651"/>
                  </a:lnTo>
                  <a:lnTo>
                    <a:pt x="1904" y="651"/>
                  </a:lnTo>
                  <a:lnTo>
                    <a:pt x="1902" y="653"/>
                  </a:lnTo>
                  <a:lnTo>
                    <a:pt x="1901" y="655"/>
                  </a:lnTo>
                  <a:lnTo>
                    <a:pt x="1901" y="655"/>
                  </a:lnTo>
                  <a:lnTo>
                    <a:pt x="1901" y="656"/>
                  </a:lnTo>
                  <a:lnTo>
                    <a:pt x="1899" y="658"/>
                  </a:lnTo>
                  <a:lnTo>
                    <a:pt x="1897" y="658"/>
                  </a:lnTo>
                  <a:lnTo>
                    <a:pt x="1896" y="658"/>
                  </a:lnTo>
                  <a:lnTo>
                    <a:pt x="1896" y="660"/>
                  </a:lnTo>
                  <a:lnTo>
                    <a:pt x="1894" y="660"/>
                  </a:lnTo>
                  <a:lnTo>
                    <a:pt x="1892" y="660"/>
                  </a:lnTo>
                  <a:lnTo>
                    <a:pt x="1888" y="660"/>
                  </a:lnTo>
                  <a:lnTo>
                    <a:pt x="1884" y="658"/>
                  </a:lnTo>
                  <a:lnTo>
                    <a:pt x="1884" y="656"/>
                  </a:lnTo>
                  <a:lnTo>
                    <a:pt x="1883" y="655"/>
                  </a:lnTo>
                  <a:lnTo>
                    <a:pt x="1881" y="653"/>
                  </a:lnTo>
                  <a:lnTo>
                    <a:pt x="1879" y="653"/>
                  </a:lnTo>
                  <a:lnTo>
                    <a:pt x="1876" y="651"/>
                  </a:lnTo>
                  <a:lnTo>
                    <a:pt x="1873" y="651"/>
                  </a:lnTo>
                  <a:lnTo>
                    <a:pt x="1870" y="651"/>
                  </a:lnTo>
                  <a:lnTo>
                    <a:pt x="1866" y="651"/>
                  </a:lnTo>
                  <a:lnTo>
                    <a:pt x="1863" y="651"/>
                  </a:lnTo>
                  <a:lnTo>
                    <a:pt x="1861" y="651"/>
                  </a:lnTo>
                  <a:lnTo>
                    <a:pt x="1860" y="650"/>
                  </a:lnTo>
                  <a:lnTo>
                    <a:pt x="1858" y="648"/>
                  </a:lnTo>
                  <a:lnTo>
                    <a:pt x="1856" y="646"/>
                  </a:lnTo>
                  <a:lnTo>
                    <a:pt x="1856" y="645"/>
                  </a:lnTo>
                  <a:lnTo>
                    <a:pt x="1856" y="643"/>
                  </a:lnTo>
                  <a:lnTo>
                    <a:pt x="1858" y="643"/>
                  </a:lnTo>
                  <a:lnTo>
                    <a:pt x="1858" y="642"/>
                  </a:lnTo>
                  <a:lnTo>
                    <a:pt x="1860" y="638"/>
                  </a:lnTo>
                  <a:lnTo>
                    <a:pt x="1860" y="635"/>
                  </a:lnTo>
                  <a:lnTo>
                    <a:pt x="1863" y="635"/>
                  </a:lnTo>
                  <a:lnTo>
                    <a:pt x="1865" y="635"/>
                  </a:lnTo>
                  <a:lnTo>
                    <a:pt x="1865" y="635"/>
                  </a:lnTo>
                  <a:lnTo>
                    <a:pt x="1866" y="633"/>
                  </a:lnTo>
                  <a:lnTo>
                    <a:pt x="1868" y="632"/>
                  </a:lnTo>
                  <a:lnTo>
                    <a:pt x="1871" y="630"/>
                  </a:lnTo>
                  <a:lnTo>
                    <a:pt x="1873" y="628"/>
                  </a:lnTo>
                  <a:lnTo>
                    <a:pt x="1874" y="628"/>
                  </a:lnTo>
                  <a:lnTo>
                    <a:pt x="1876" y="625"/>
                  </a:lnTo>
                  <a:lnTo>
                    <a:pt x="1878" y="622"/>
                  </a:lnTo>
                  <a:lnTo>
                    <a:pt x="1879" y="620"/>
                  </a:lnTo>
                  <a:lnTo>
                    <a:pt x="1879" y="619"/>
                  </a:lnTo>
                  <a:lnTo>
                    <a:pt x="1881" y="617"/>
                  </a:lnTo>
                  <a:lnTo>
                    <a:pt x="1884" y="617"/>
                  </a:lnTo>
                  <a:lnTo>
                    <a:pt x="1886" y="615"/>
                  </a:lnTo>
                  <a:lnTo>
                    <a:pt x="1888" y="615"/>
                  </a:lnTo>
                  <a:lnTo>
                    <a:pt x="1889" y="615"/>
                  </a:lnTo>
                  <a:lnTo>
                    <a:pt x="1891" y="614"/>
                  </a:lnTo>
                  <a:lnTo>
                    <a:pt x="1892" y="612"/>
                  </a:lnTo>
                  <a:lnTo>
                    <a:pt x="1896" y="610"/>
                  </a:lnTo>
                  <a:lnTo>
                    <a:pt x="1896" y="609"/>
                  </a:lnTo>
                  <a:lnTo>
                    <a:pt x="1897" y="607"/>
                  </a:lnTo>
                  <a:lnTo>
                    <a:pt x="1899" y="605"/>
                  </a:lnTo>
                  <a:lnTo>
                    <a:pt x="1901" y="605"/>
                  </a:lnTo>
                  <a:lnTo>
                    <a:pt x="1904" y="604"/>
                  </a:lnTo>
                  <a:lnTo>
                    <a:pt x="1906" y="602"/>
                  </a:lnTo>
                  <a:lnTo>
                    <a:pt x="1909" y="601"/>
                  </a:lnTo>
                  <a:lnTo>
                    <a:pt x="1910" y="599"/>
                  </a:lnTo>
                  <a:lnTo>
                    <a:pt x="1914" y="597"/>
                  </a:lnTo>
                  <a:lnTo>
                    <a:pt x="1917" y="596"/>
                  </a:lnTo>
                  <a:lnTo>
                    <a:pt x="1920" y="594"/>
                  </a:lnTo>
                  <a:lnTo>
                    <a:pt x="1924" y="591"/>
                  </a:lnTo>
                  <a:lnTo>
                    <a:pt x="1925" y="589"/>
                  </a:lnTo>
                  <a:lnTo>
                    <a:pt x="1927" y="587"/>
                  </a:lnTo>
                  <a:lnTo>
                    <a:pt x="1928" y="584"/>
                  </a:lnTo>
                  <a:lnTo>
                    <a:pt x="1928" y="581"/>
                  </a:lnTo>
                  <a:lnTo>
                    <a:pt x="1927" y="579"/>
                  </a:lnTo>
                  <a:lnTo>
                    <a:pt x="1927" y="576"/>
                  </a:lnTo>
                  <a:lnTo>
                    <a:pt x="1927" y="574"/>
                  </a:lnTo>
                  <a:lnTo>
                    <a:pt x="1927" y="573"/>
                  </a:lnTo>
                  <a:lnTo>
                    <a:pt x="1928" y="571"/>
                  </a:lnTo>
                  <a:lnTo>
                    <a:pt x="1930" y="569"/>
                  </a:lnTo>
                  <a:lnTo>
                    <a:pt x="1932" y="569"/>
                  </a:lnTo>
                  <a:lnTo>
                    <a:pt x="1933" y="568"/>
                  </a:lnTo>
                  <a:lnTo>
                    <a:pt x="1940" y="565"/>
                  </a:lnTo>
                  <a:lnTo>
                    <a:pt x="1940" y="550"/>
                  </a:lnTo>
                  <a:lnTo>
                    <a:pt x="1943" y="550"/>
                  </a:lnTo>
                  <a:lnTo>
                    <a:pt x="1948" y="550"/>
                  </a:lnTo>
                  <a:close/>
                  <a:moveTo>
                    <a:pt x="1539" y="548"/>
                  </a:moveTo>
                  <a:lnTo>
                    <a:pt x="1541" y="548"/>
                  </a:lnTo>
                  <a:lnTo>
                    <a:pt x="1542" y="550"/>
                  </a:lnTo>
                  <a:lnTo>
                    <a:pt x="1544" y="551"/>
                  </a:lnTo>
                  <a:lnTo>
                    <a:pt x="1545" y="553"/>
                  </a:lnTo>
                  <a:lnTo>
                    <a:pt x="1545" y="555"/>
                  </a:lnTo>
                  <a:lnTo>
                    <a:pt x="1547" y="556"/>
                  </a:lnTo>
                  <a:lnTo>
                    <a:pt x="1549" y="556"/>
                  </a:lnTo>
                  <a:lnTo>
                    <a:pt x="1550" y="558"/>
                  </a:lnTo>
                  <a:lnTo>
                    <a:pt x="1550" y="560"/>
                  </a:lnTo>
                  <a:lnTo>
                    <a:pt x="1552" y="560"/>
                  </a:lnTo>
                  <a:lnTo>
                    <a:pt x="1554" y="561"/>
                  </a:lnTo>
                  <a:lnTo>
                    <a:pt x="1555" y="561"/>
                  </a:lnTo>
                  <a:lnTo>
                    <a:pt x="1557" y="560"/>
                  </a:lnTo>
                  <a:lnTo>
                    <a:pt x="1559" y="560"/>
                  </a:lnTo>
                  <a:lnTo>
                    <a:pt x="1560" y="560"/>
                  </a:lnTo>
                  <a:lnTo>
                    <a:pt x="1562" y="560"/>
                  </a:lnTo>
                  <a:lnTo>
                    <a:pt x="1563" y="558"/>
                  </a:lnTo>
                  <a:lnTo>
                    <a:pt x="1565" y="558"/>
                  </a:lnTo>
                  <a:lnTo>
                    <a:pt x="1583" y="558"/>
                  </a:lnTo>
                  <a:lnTo>
                    <a:pt x="1583" y="560"/>
                  </a:lnTo>
                  <a:lnTo>
                    <a:pt x="1583" y="561"/>
                  </a:lnTo>
                  <a:lnTo>
                    <a:pt x="1583" y="563"/>
                  </a:lnTo>
                  <a:lnTo>
                    <a:pt x="1583" y="565"/>
                  </a:lnTo>
                  <a:lnTo>
                    <a:pt x="1583" y="566"/>
                  </a:lnTo>
                  <a:lnTo>
                    <a:pt x="1583" y="568"/>
                  </a:lnTo>
                  <a:lnTo>
                    <a:pt x="1583" y="569"/>
                  </a:lnTo>
                  <a:lnTo>
                    <a:pt x="1583" y="571"/>
                  </a:lnTo>
                  <a:lnTo>
                    <a:pt x="1583" y="571"/>
                  </a:lnTo>
                  <a:lnTo>
                    <a:pt x="1581" y="573"/>
                  </a:lnTo>
                  <a:lnTo>
                    <a:pt x="1580" y="574"/>
                  </a:lnTo>
                  <a:lnTo>
                    <a:pt x="1580" y="574"/>
                  </a:lnTo>
                  <a:lnTo>
                    <a:pt x="1578" y="574"/>
                  </a:lnTo>
                  <a:lnTo>
                    <a:pt x="1578" y="574"/>
                  </a:lnTo>
                  <a:lnTo>
                    <a:pt x="1577" y="576"/>
                  </a:lnTo>
                  <a:lnTo>
                    <a:pt x="1577" y="578"/>
                  </a:lnTo>
                  <a:lnTo>
                    <a:pt x="1577" y="579"/>
                  </a:lnTo>
                  <a:lnTo>
                    <a:pt x="1578" y="581"/>
                  </a:lnTo>
                  <a:lnTo>
                    <a:pt x="1578" y="584"/>
                  </a:lnTo>
                  <a:lnTo>
                    <a:pt x="1578" y="592"/>
                  </a:lnTo>
                  <a:lnTo>
                    <a:pt x="1565" y="592"/>
                  </a:lnTo>
                  <a:lnTo>
                    <a:pt x="1565" y="592"/>
                  </a:lnTo>
                  <a:lnTo>
                    <a:pt x="1565" y="594"/>
                  </a:lnTo>
                  <a:lnTo>
                    <a:pt x="1565" y="597"/>
                  </a:lnTo>
                  <a:lnTo>
                    <a:pt x="1565" y="599"/>
                  </a:lnTo>
                  <a:lnTo>
                    <a:pt x="1565" y="602"/>
                  </a:lnTo>
                  <a:lnTo>
                    <a:pt x="1559" y="602"/>
                  </a:lnTo>
                  <a:lnTo>
                    <a:pt x="1555" y="602"/>
                  </a:lnTo>
                  <a:lnTo>
                    <a:pt x="1555" y="602"/>
                  </a:lnTo>
                  <a:lnTo>
                    <a:pt x="1554" y="599"/>
                  </a:lnTo>
                  <a:lnTo>
                    <a:pt x="1552" y="596"/>
                  </a:lnTo>
                  <a:lnTo>
                    <a:pt x="1549" y="592"/>
                  </a:lnTo>
                  <a:lnTo>
                    <a:pt x="1547" y="589"/>
                  </a:lnTo>
                  <a:lnTo>
                    <a:pt x="1545" y="587"/>
                  </a:lnTo>
                  <a:lnTo>
                    <a:pt x="1544" y="586"/>
                  </a:lnTo>
                  <a:lnTo>
                    <a:pt x="1544" y="584"/>
                  </a:lnTo>
                  <a:lnTo>
                    <a:pt x="1544" y="583"/>
                  </a:lnTo>
                  <a:lnTo>
                    <a:pt x="1541" y="579"/>
                  </a:lnTo>
                  <a:lnTo>
                    <a:pt x="1539" y="578"/>
                  </a:lnTo>
                  <a:lnTo>
                    <a:pt x="1537" y="576"/>
                  </a:lnTo>
                  <a:lnTo>
                    <a:pt x="1536" y="576"/>
                  </a:lnTo>
                  <a:lnTo>
                    <a:pt x="1534" y="574"/>
                  </a:lnTo>
                  <a:lnTo>
                    <a:pt x="1532" y="573"/>
                  </a:lnTo>
                  <a:lnTo>
                    <a:pt x="1531" y="571"/>
                  </a:lnTo>
                  <a:lnTo>
                    <a:pt x="1531" y="569"/>
                  </a:lnTo>
                  <a:lnTo>
                    <a:pt x="1531" y="566"/>
                  </a:lnTo>
                  <a:lnTo>
                    <a:pt x="1531" y="565"/>
                  </a:lnTo>
                  <a:lnTo>
                    <a:pt x="1531" y="563"/>
                  </a:lnTo>
                  <a:lnTo>
                    <a:pt x="1529" y="561"/>
                  </a:lnTo>
                  <a:lnTo>
                    <a:pt x="1527" y="560"/>
                  </a:lnTo>
                  <a:lnTo>
                    <a:pt x="1527" y="556"/>
                  </a:lnTo>
                  <a:lnTo>
                    <a:pt x="1527" y="556"/>
                  </a:lnTo>
                  <a:lnTo>
                    <a:pt x="1529" y="555"/>
                  </a:lnTo>
                  <a:lnTo>
                    <a:pt x="1529" y="553"/>
                  </a:lnTo>
                  <a:lnTo>
                    <a:pt x="1529" y="551"/>
                  </a:lnTo>
                  <a:lnTo>
                    <a:pt x="1529" y="551"/>
                  </a:lnTo>
                  <a:lnTo>
                    <a:pt x="1531" y="550"/>
                  </a:lnTo>
                  <a:lnTo>
                    <a:pt x="1532" y="550"/>
                  </a:lnTo>
                  <a:lnTo>
                    <a:pt x="1534" y="550"/>
                  </a:lnTo>
                  <a:lnTo>
                    <a:pt x="1537" y="548"/>
                  </a:lnTo>
                  <a:lnTo>
                    <a:pt x="1539" y="548"/>
                  </a:lnTo>
                  <a:close/>
                  <a:moveTo>
                    <a:pt x="1581" y="532"/>
                  </a:moveTo>
                  <a:lnTo>
                    <a:pt x="1581" y="532"/>
                  </a:lnTo>
                  <a:lnTo>
                    <a:pt x="1583" y="533"/>
                  </a:lnTo>
                  <a:lnTo>
                    <a:pt x="1583" y="533"/>
                  </a:lnTo>
                  <a:lnTo>
                    <a:pt x="1583" y="535"/>
                  </a:lnTo>
                  <a:lnTo>
                    <a:pt x="1585" y="537"/>
                  </a:lnTo>
                  <a:lnTo>
                    <a:pt x="1585" y="538"/>
                  </a:lnTo>
                  <a:lnTo>
                    <a:pt x="1586" y="538"/>
                  </a:lnTo>
                  <a:lnTo>
                    <a:pt x="1588" y="538"/>
                  </a:lnTo>
                  <a:lnTo>
                    <a:pt x="1588" y="540"/>
                  </a:lnTo>
                  <a:lnTo>
                    <a:pt x="1590" y="542"/>
                  </a:lnTo>
                  <a:lnTo>
                    <a:pt x="1590" y="543"/>
                  </a:lnTo>
                  <a:lnTo>
                    <a:pt x="1590" y="550"/>
                  </a:lnTo>
                  <a:lnTo>
                    <a:pt x="1583" y="550"/>
                  </a:lnTo>
                  <a:lnTo>
                    <a:pt x="1583" y="547"/>
                  </a:lnTo>
                  <a:lnTo>
                    <a:pt x="1583" y="545"/>
                  </a:lnTo>
                  <a:lnTo>
                    <a:pt x="1581" y="543"/>
                  </a:lnTo>
                  <a:lnTo>
                    <a:pt x="1581" y="543"/>
                  </a:lnTo>
                  <a:lnTo>
                    <a:pt x="1580" y="543"/>
                  </a:lnTo>
                  <a:lnTo>
                    <a:pt x="1580" y="543"/>
                  </a:lnTo>
                  <a:lnTo>
                    <a:pt x="1577" y="542"/>
                  </a:lnTo>
                  <a:lnTo>
                    <a:pt x="1577" y="540"/>
                  </a:lnTo>
                  <a:lnTo>
                    <a:pt x="1577" y="538"/>
                  </a:lnTo>
                  <a:lnTo>
                    <a:pt x="1577" y="537"/>
                  </a:lnTo>
                  <a:lnTo>
                    <a:pt x="1577" y="535"/>
                  </a:lnTo>
                  <a:lnTo>
                    <a:pt x="1577" y="533"/>
                  </a:lnTo>
                  <a:lnTo>
                    <a:pt x="1578" y="532"/>
                  </a:lnTo>
                  <a:lnTo>
                    <a:pt x="1580" y="532"/>
                  </a:lnTo>
                  <a:lnTo>
                    <a:pt x="1581" y="532"/>
                  </a:lnTo>
                  <a:close/>
                  <a:moveTo>
                    <a:pt x="1519" y="530"/>
                  </a:moveTo>
                  <a:lnTo>
                    <a:pt x="1519" y="530"/>
                  </a:lnTo>
                  <a:lnTo>
                    <a:pt x="1521" y="532"/>
                  </a:lnTo>
                  <a:lnTo>
                    <a:pt x="1521" y="543"/>
                  </a:lnTo>
                  <a:lnTo>
                    <a:pt x="1519" y="545"/>
                  </a:lnTo>
                  <a:lnTo>
                    <a:pt x="1516" y="542"/>
                  </a:lnTo>
                  <a:lnTo>
                    <a:pt x="1514" y="538"/>
                  </a:lnTo>
                  <a:lnTo>
                    <a:pt x="1514" y="535"/>
                  </a:lnTo>
                  <a:lnTo>
                    <a:pt x="1514" y="533"/>
                  </a:lnTo>
                  <a:lnTo>
                    <a:pt x="1516" y="532"/>
                  </a:lnTo>
                  <a:lnTo>
                    <a:pt x="1516" y="532"/>
                  </a:lnTo>
                  <a:lnTo>
                    <a:pt x="1519" y="530"/>
                  </a:lnTo>
                  <a:close/>
                  <a:moveTo>
                    <a:pt x="1958" y="447"/>
                  </a:moveTo>
                  <a:lnTo>
                    <a:pt x="1960" y="447"/>
                  </a:lnTo>
                  <a:lnTo>
                    <a:pt x="1963" y="447"/>
                  </a:lnTo>
                  <a:lnTo>
                    <a:pt x="1963" y="448"/>
                  </a:lnTo>
                  <a:lnTo>
                    <a:pt x="1964" y="450"/>
                  </a:lnTo>
                  <a:lnTo>
                    <a:pt x="1966" y="453"/>
                  </a:lnTo>
                  <a:lnTo>
                    <a:pt x="1969" y="457"/>
                  </a:lnTo>
                  <a:lnTo>
                    <a:pt x="1971" y="458"/>
                  </a:lnTo>
                  <a:lnTo>
                    <a:pt x="1973" y="460"/>
                  </a:lnTo>
                  <a:lnTo>
                    <a:pt x="1973" y="461"/>
                  </a:lnTo>
                  <a:lnTo>
                    <a:pt x="1974" y="463"/>
                  </a:lnTo>
                  <a:lnTo>
                    <a:pt x="1976" y="465"/>
                  </a:lnTo>
                  <a:lnTo>
                    <a:pt x="1978" y="466"/>
                  </a:lnTo>
                  <a:lnTo>
                    <a:pt x="1978" y="468"/>
                  </a:lnTo>
                  <a:lnTo>
                    <a:pt x="1979" y="470"/>
                  </a:lnTo>
                  <a:lnTo>
                    <a:pt x="1979" y="470"/>
                  </a:lnTo>
                  <a:lnTo>
                    <a:pt x="1981" y="468"/>
                  </a:lnTo>
                  <a:lnTo>
                    <a:pt x="1982" y="470"/>
                  </a:lnTo>
                  <a:lnTo>
                    <a:pt x="1982" y="473"/>
                  </a:lnTo>
                  <a:lnTo>
                    <a:pt x="1982" y="475"/>
                  </a:lnTo>
                  <a:lnTo>
                    <a:pt x="1982" y="475"/>
                  </a:lnTo>
                  <a:lnTo>
                    <a:pt x="1981" y="478"/>
                  </a:lnTo>
                  <a:lnTo>
                    <a:pt x="1981" y="479"/>
                  </a:lnTo>
                  <a:lnTo>
                    <a:pt x="1981" y="483"/>
                  </a:lnTo>
                  <a:lnTo>
                    <a:pt x="1982" y="484"/>
                  </a:lnTo>
                  <a:lnTo>
                    <a:pt x="1984" y="486"/>
                  </a:lnTo>
                  <a:lnTo>
                    <a:pt x="1986" y="488"/>
                  </a:lnTo>
                  <a:lnTo>
                    <a:pt x="1986" y="489"/>
                  </a:lnTo>
                  <a:lnTo>
                    <a:pt x="1987" y="489"/>
                  </a:lnTo>
                  <a:lnTo>
                    <a:pt x="1989" y="488"/>
                  </a:lnTo>
                  <a:lnTo>
                    <a:pt x="1991" y="486"/>
                  </a:lnTo>
                  <a:lnTo>
                    <a:pt x="1991" y="484"/>
                  </a:lnTo>
                  <a:lnTo>
                    <a:pt x="1991" y="483"/>
                  </a:lnTo>
                  <a:lnTo>
                    <a:pt x="1992" y="481"/>
                  </a:lnTo>
                  <a:lnTo>
                    <a:pt x="1992" y="479"/>
                  </a:lnTo>
                  <a:lnTo>
                    <a:pt x="1994" y="479"/>
                  </a:lnTo>
                  <a:lnTo>
                    <a:pt x="1996" y="479"/>
                  </a:lnTo>
                  <a:lnTo>
                    <a:pt x="1997" y="481"/>
                  </a:lnTo>
                  <a:lnTo>
                    <a:pt x="1999" y="484"/>
                  </a:lnTo>
                  <a:lnTo>
                    <a:pt x="2000" y="486"/>
                  </a:lnTo>
                  <a:lnTo>
                    <a:pt x="2002" y="486"/>
                  </a:lnTo>
                  <a:lnTo>
                    <a:pt x="2004" y="488"/>
                  </a:lnTo>
                  <a:lnTo>
                    <a:pt x="2004" y="489"/>
                  </a:lnTo>
                  <a:lnTo>
                    <a:pt x="2004" y="491"/>
                  </a:lnTo>
                  <a:lnTo>
                    <a:pt x="2002" y="494"/>
                  </a:lnTo>
                  <a:lnTo>
                    <a:pt x="2002" y="496"/>
                  </a:lnTo>
                  <a:lnTo>
                    <a:pt x="2002" y="502"/>
                  </a:lnTo>
                  <a:lnTo>
                    <a:pt x="2004" y="502"/>
                  </a:lnTo>
                  <a:lnTo>
                    <a:pt x="2005" y="501"/>
                  </a:lnTo>
                  <a:lnTo>
                    <a:pt x="2007" y="502"/>
                  </a:lnTo>
                  <a:lnTo>
                    <a:pt x="2009" y="502"/>
                  </a:lnTo>
                  <a:lnTo>
                    <a:pt x="2012" y="502"/>
                  </a:lnTo>
                  <a:lnTo>
                    <a:pt x="2017" y="502"/>
                  </a:lnTo>
                  <a:lnTo>
                    <a:pt x="2020" y="502"/>
                  </a:lnTo>
                  <a:lnTo>
                    <a:pt x="2023" y="502"/>
                  </a:lnTo>
                  <a:lnTo>
                    <a:pt x="2025" y="502"/>
                  </a:lnTo>
                  <a:lnTo>
                    <a:pt x="2027" y="502"/>
                  </a:lnTo>
                  <a:lnTo>
                    <a:pt x="2027" y="501"/>
                  </a:lnTo>
                  <a:lnTo>
                    <a:pt x="2025" y="499"/>
                  </a:lnTo>
                  <a:lnTo>
                    <a:pt x="2027" y="499"/>
                  </a:lnTo>
                  <a:lnTo>
                    <a:pt x="2028" y="497"/>
                  </a:lnTo>
                  <a:lnTo>
                    <a:pt x="2030" y="497"/>
                  </a:lnTo>
                  <a:lnTo>
                    <a:pt x="2033" y="497"/>
                  </a:lnTo>
                  <a:lnTo>
                    <a:pt x="2035" y="501"/>
                  </a:lnTo>
                  <a:lnTo>
                    <a:pt x="2036" y="502"/>
                  </a:lnTo>
                  <a:lnTo>
                    <a:pt x="2036" y="504"/>
                  </a:lnTo>
                  <a:lnTo>
                    <a:pt x="2036" y="506"/>
                  </a:lnTo>
                  <a:lnTo>
                    <a:pt x="2036" y="507"/>
                  </a:lnTo>
                  <a:lnTo>
                    <a:pt x="2036" y="509"/>
                  </a:lnTo>
                  <a:lnTo>
                    <a:pt x="2035" y="511"/>
                  </a:lnTo>
                  <a:lnTo>
                    <a:pt x="2035" y="511"/>
                  </a:lnTo>
                  <a:lnTo>
                    <a:pt x="2033" y="511"/>
                  </a:lnTo>
                  <a:lnTo>
                    <a:pt x="2032" y="511"/>
                  </a:lnTo>
                  <a:lnTo>
                    <a:pt x="2030" y="514"/>
                  </a:lnTo>
                  <a:lnTo>
                    <a:pt x="2030" y="515"/>
                  </a:lnTo>
                  <a:lnTo>
                    <a:pt x="2030" y="517"/>
                  </a:lnTo>
                  <a:lnTo>
                    <a:pt x="2028" y="519"/>
                  </a:lnTo>
                  <a:lnTo>
                    <a:pt x="2027" y="520"/>
                  </a:lnTo>
                  <a:lnTo>
                    <a:pt x="2027" y="522"/>
                  </a:lnTo>
                  <a:lnTo>
                    <a:pt x="2027" y="524"/>
                  </a:lnTo>
                  <a:lnTo>
                    <a:pt x="2025" y="525"/>
                  </a:lnTo>
                  <a:lnTo>
                    <a:pt x="2027" y="527"/>
                  </a:lnTo>
                  <a:lnTo>
                    <a:pt x="2015" y="527"/>
                  </a:lnTo>
                  <a:lnTo>
                    <a:pt x="2015" y="530"/>
                  </a:lnTo>
                  <a:lnTo>
                    <a:pt x="2015" y="533"/>
                  </a:lnTo>
                  <a:lnTo>
                    <a:pt x="2014" y="535"/>
                  </a:lnTo>
                  <a:lnTo>
                    <a:pt x="2014" y="537"/>
                  </a:lnTo>
                  <a:lnTo>
                    <a:pt x="2012" y="540"/>
                  </a:lnTo>
                  <a:lnTo>
                    <a:pt x="2010" y="543"/>
                  </a:lnTo>
                  <a:lnTo>
                    <a:pt x="2010" y="545"/>
                  </a:lnTo>
                  <a:lnTo>
                    <a:pt x="2009" y="547"/>
                  </a:lnTo>
                  <a:lnTo>
                    <a:pt x="2009" y="547"/>
                  </a:lnTo>
                  <a:lnTo>
                    <a:pt x="2007" y="548"/>
                  </a:lnTo>
                  <a:lnTo>
                    <a:pt x="2007" y="548"/>
                  </a:lnTo>
                  <a:lnTo>
                    <a:pt x="2005" y="550"/>
                  </a:lnTo>
                  <a:lnTo>
                    <a:pt x="2004" y="551"/>
                  </a:lnTo>
                  <a:lnTo>
                    <a:pt x="2002" y="551"/>
                  </a:lnTo>
                  <a:lnTo>
                    <a:pt x="2000" y="551"/>
                  </a:lnTo>
                  <a:lnTo>
                    <a:pt x="2000" y="553"/>
                  </a:lnTo>
                  <a:lnTo>
                    <a:pt x="1999" y="556"/>
                  </a:lnTo>
                  <a:lnTo>
                    <a:pt x="1999" y="560"/>
                  </a:lnTo>
                  <a:lnTo>
                    <a:pt x="1999" y="563"/>
                  </a:lnTo>
                  <a:lnTo>
                    <a:pt x="1984" y="563"/>
                  </a:lnTo>
                  <a:lnTo>
                    <a:pt x="1984" y="537"/>
                  </a:lnTo>
                  <a:lnTo>
                    <a:pt x="1964" y="537"/>
                  </a:lnTo>
                  <a:lnTo>
                    <a:pt x="1964" y="533"/>
                  </a:lnTo>
                  <a:lnTo>
                    <a:pt x="1964" y="532"/>
                  </a:lnTo>
                  <a:lnTo>
                    <a:pt x="1964" y="530"/>
                  </a:lnTo>
                  <a:lnTo>
                    <a:pt x="1964" y="527"/>
                  </a:lnTo>
                  <a:lnTo>
                    <a:pt x="1964" y="524"/>
                  </a:lnTo>
                  <a:lnTo>
                    <a:pt x="1964" y="522"/>
                  </a:lnTo>
                  <a:lnTo>
                    <a:pt x="1981" y="522"/>
                  </a:lnTo>
                  <a:lnTo>
                    <a:pt x="1981" y="501"/>
                  </a:lnTo>
                  <a:lnTo>
                    <a:pt x="1979" y="501"/>
                  </a:lnTo>
                  <a:lnTo>
                    <a:pt x="1979" y="499"/>
                  </a:lnTo>
                  <a:lnTo>
                    <a:pt x="1978" y="497"/>
                  </a:lnTo>
                  <a:lnTo>
                    <a:pt x="1978" y="496"/>
                  </a:lnTo>
                  <a:lnTo>
                    <a:pt x="1976" y="494"/>
                  </a:lnTo>
                  <a:lnTo>
                    <a:pt x="1976" y="494"/>
                  </a:lnTo>
                  <a:lnTo>
                    <a:pt x="1976" y="491"/>
                  </a:lnTo>
                  <a:lnTo>
                    <a:pt x="1976" y="488"/>
                  </a:lnTo>
                  <a:lnTo>
                    <a:pt x="1976" y="483"/>
                  </a:lnTo>
                  <a:lnTo>
                    <a:pt x="1976" y="481"/>
                  </a:lnTo>
                  <a:lnTo>
                    <a:pt x="1974" y="479"/>
                  </a:lnTo>
                  <a:lnTo>
                    <a:pt x="1974" y="478"/>
                  </a:lnTo>
                  <a:lnTo>
                    <a:pt x="1973" y="476"/>
                  </a:lnTo>
                  <a:lnTo>
                    <a:pt x="1973" y="475"/>
                  </a:lnTo>
                  <a:lnTo>
                    <a:pt x="1971" y="475"/>
                  </a:lnTo>
                  <a:lnTo>
                    <a:pt x="1969" y="473"/>
                  </a:lnTo>
                  <a:lnTo>
                    <a:pt x="1968" y="473"/>
                  </a:lnTo>
                  <a:lnTo>
                    <a:pt x="1964" y="470"/>
                  </a:lnTo>
                  <a:lnTo>
                    <a:pt x="1961" y="466"/>
                  </a:lnTo>
                  <a:lnTo>
                    <a:pt x="1960" y="463"/>
                  </a:lnTo>
                  <a:lnTo>
                    <a:pt x="1958" y="458"/>
                  </a:lnTo>
                  <a:lnTo>
                    <a:pt x="1956" y="457"/>
                  </a:lnTo>
                  <a:lnTo>
                    <a:pt x="1956" y="455"/>
                  </a:lnTo>
                  <a:lnTo>
                    <a:pt x="1955" y="453"/>
                  </a:lnTo>
                  <a:lnTo>
                    <a:pt x="1955" y="452"/>
                  </a:lnTo>
                  <a:lnTo>
                    <a:pt x="1953" y="450"/>
                  </a:lnTo>
                  <a:lnTo>
                    <a:pt x="1955" y="448"/>
                  </a:lnTo>
                  <a:lnTo>
                    <a:pt x="1956" y="447"/>
                  </a:lnTo>
                  <a:lnTo>
                    <a:pt x="1958" y="447"/>
                  </a:lnTo>
                  <a:close/>
                  <a:moveTo>
                    <a:pt x="1825" y="211"/>
                  </a:moveTo>
                  <a:lnTo>
                    <a:pt x="1827" y="211"/>
                  </a:lnTo>
                  <a:lnTo>
                    <a:pt x="1829" y="211"/>
                  </a:lnTo>
                  <a:lnTo>
                    <a:pt x="1830" y="213"/>
                  </a:lnTo>
                  <a:lnTo>
                    <a:pt x="1832" y="214"/>
                  </a:lnTo>
                  <a:lnTo>
                    <a:pt x="1835" y="218"/>
                  </a:lnTo>
                  <a:lnTo>
                    <a:pt x="1840" y="219"/>
                  </a:lnTo>
                  <a:lnTo>
                    <a:pt x="1842" y="221"/>
                  </a:lnTo>
                  <a:lnTo>
                    <a:pt x="1843" y="224"/>
                  </a:lnTo>
                  <a:lnTo>
                    <a:pt x="1845" y="226"/>
                  </a:lnTo>
                  <a:lnTo>
                    <a:pt x="1845" y="227"/>
                  </a:lnTo>
                  <a:lnTo>
                    <a:pt x="1845" y="229"/>
                  </a:lnTo>
                  <a:lnTo>
                    <a:pt x="1847" y="231"/>
                  </a:lnTo>
                  <a:lnTo>
                    <a:pt x="1848" y="232"/>
                  </a:lnTo>
                  <a:lnTo>
                    <a:pt x="1850" y="232"/>
                  </a:lnTo>
                  <a:lnTo>
                    <a:pt x="1852" y="232"/>
                  </a:lnTo>
                  <a:lnTo>
                    <a:pt x="1853" y="234"/>
                  </a:lnTo>
                  <a:lnTo>
                    <a:pt x="1853" y="236"/>
                  </a:lnTo>
                  <a:lnTo>
                    <a:pt x="1855" y="237"/>
                  </a:lnTo>
                  <a:lnTo>
                    <a:pt x="1858" y="237"/>
                  </a:lnTo>
                  <a:lnTo>
                    <a:pt x="1860" y="239"/>
                  </a:lnTo>
                  <a:lnTo>
                    <a:pt x="1861" y="239"/>
                  </a:lnTo>
                  <a:lnTo>
                    <a:pt x="1863" y="239"/>
                  </a:lnTo>
                  <a:lnTo>
                    <a:pt x="1865" y="241"/>
                  </a:lnTo>
                  <a:lnTo>
                    <a:pt x="1865" y="242"/>
                  </a:lnTo>
                  <a:lnTo>
                    <a:pt x="1866" y="244"/>
                  </a:lnTo>
                  <a:lnTo>
                    <a:pt x="1868" y="245"/>
                  </a:lnTo>
                  <a:lnTo>
                    <a:pt x="1868" y="247"/>
                  </a:lnTo>
                  <a:lnTo>
                    <a:pt x="1868" y="249"/>
                  </a:lnTo>
                  <a:lnTo>
                    <a:pt x="1861" y="249"/>
                  </a:lnTo>
                  <a:lnTo>
                    <a:pt x="1860" y="249"/>
                  </a:lnTo>
                  <a:lnTo>
                    <a:pt x="1858" y="247"/>
                  </a:lnTo>
                  <a:lnTo>
                    <a:pt x="1856" y="247"/>
                  </a:lnTo>
                  <a:lnTo>
                    <a:pt x="1855" y="245"/>
                  </a:lnTo>
                  <a:lnTo>
                    <a:pt x="1852" y="244"/>
                  </a:lnTo>
                  <a:lnTo>
                    <a:pt x="1848" y="242"/>
                  </a:lnTo>
                  <a:lnTo>
                    <a:pt x="1845" y="241"/>
                  </a:lnTo>
                  <a:lnTo>
                    <a:pt x="1842" y="239"/>
                  </a:lnTo>
                  <a:lnTo>
                    <a:pt x="1838" y="237"/>
                  </a:lnTo>
                  <a:lnTo>
                    <a:pt x="1835" y="236"/>
                  </a:lnTo>
                  <a:lnTo>
                    <a:pt x="1834" y="234"/>
                  </a:lnTo>
                  <a:lnTo>
                    <a:pt x="1832" y="232"/>
                  </a:lnTo>
                  <a:lnTo>
                    <a:pt x="1830" y="232"/>
                  </a:lnTo>
                  <a:lnTo>
                    <a:pt x="1830" y="231"/>
                  </a:lnTo>
                  <a:lnTo>
                    <a:pt x="1830" y="227"/>
                  </a:lnTo>
                  <a:lnTo>
                    <a:pt x="1830" y="224"/>
                  </a:lnTo>
                  <a:lnTo>
                    <a:pt x="1829" y="223"/>
                  </a:lnTo>
                  <a:lnTo>
                    <a:pt x="1827" y="221"/>
                  </a:lnTo>
                  <a:lnTo>
                    <a:pt x="1825" y="219"/>
                  </a:lnTo>
                  <a:lnTo>
                    <a:pt x="1824" y="219"/>
                  </a:lnTo>
                  <a:lnTo>
                    <a:pt x="1822" y="216"/>
                  </a:lnTo>
                  <a:lnTo>
                    <a:pt x="1820" y="213"/>
                  </a:lnTo>
                  <a:lnTo>
                    <a:pt x="1825" y="211"/>
                  </a:lnTo>
                  <a:close/>
                  <a:moveTo>
                    <a:pt x="85" y="92"/>
                  </a:moveTo>
                  <a:lnTo>
                    <a:pt x="89" y="92"/>
                  </a:lnTo>
                  <a:lnTo>
                    <a:pt x="92" y="93"/>
                  </a:lnTo>
                  <a:lnTo>
                    <a:pt x="95" y="95"/>
                  </a:lnTo>
                  <a:lnTo>
                    <a:pt x="98" y="98"/>
                  </a:lnTo>
                  <a:lnTo>
                    <a:pt x="100" y="98"/>
                  </a:lnTo>
                  <a:lnTo>
                    <a:pt x="102" y="100"/>
                  </a:lnTo>
                  <a:lnTo>
                    <a:pt x="103" y="101"/>
                  </a:lnTo>
                  <a:lnTo>
                    <a:pt x="105" y="103"/>
                  </a:lnTo>
                  <a:lnTo>
                    <a:pt x="105" y="106"/>
                  </a:lnTo>
                  <a:lnTo>
                    <a:pt x="105" y="110"/>
                  </a:lnTo>
                  <a:lnTo>
                    <a:pt x="105" y="114"/>
                  </a:lnTo>
                  <a:lnTo>
                    <a:pt x="105" y="121"/>
                  </a:lnTo>
                  <a:lnTo>
                    <a:pt x="105" y="126"/>
                  </a:lnTo>
                  <a:lnTo>
                    <a:pt x="107" y="129"/>
                  </a:lnTo>
                  <a:lnTo>
                    <a:pt x="107" y="132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07" y="144"/>
                  </a:lnTo>
                  <a:lnTo>
                    <a:pt x="107" y="147"/>
                  </a:lnTo>
                  <a:lnTo>
                    <a:pt x="105" y="147"/>
                  </a:lnTo>
                  <a:lnTo>
                    <a:pt x="103" y="149"/>
                  </a:lnTo>
                  <a:lnTo>
                    <a:pt x="102" y="14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0" y="154"/>
                  </a:lnTo>
                  <a:lnTo>
                    <a:pt x="100" y="157"/>
                  </a:lnTo>
                  <a:lnTo>
                    <a:pt x="102" y="159"/>
                  </a:lnTo>
                  <a:lnTo>
                    <a:pt x="102" y="160"/>
                  </a:lnTo>
                  <a:lnTo>
                    <a:pt x="102" y="167"/>
                  </a:lnTo>
                  <a:lnTo>
                    <a:pt x="102" y="168"/>
                  </a:lnTo>
                  <a:lnTo>
                    <a:pt x="100" y="172"/>
                  </a:lnTo>
                  <a:lnTo>
                    <a:pt x="98" y="173"/>
                  </a:lnTo>
                  <a:lnTo>
                    <a:pt x="97" y="177"/>
                  </a:lnTo>
                  <a:lnTo>
                    <a:pt x="95" y="180"/>
                  </a:lnTo>
                  <a:lnTo>
                    <a:pt x="95" y="183"/>
                  </a:lnTo>
                  <a:lnTo>
                    <a:pt x="95" y="187"/>
                  </a:lnTo>
                  <a:lnTo>
                    <a:pt x="97" y="190"/>
                  </a:lnTo>
                  <a:lnTo>
                    <a:pt x="98" y="195"/>
                  </a:lnTo>
                  <a:lnTo>
                    <a:pt x="100" y="198"/>
                  </a:lnTo>
                  <a:lnTo>
                    <a:pt x="98" y="200"/>
                  </a:lnTo>
                  <a:lnTo>
                    <a:pt x="97" y="201"/>
                  </a:lnTo>
                  <a:lnTo>
                    <a:pt x="95" y="201"/>
                  </a:lnTo>
                  <a:lnTo>
                    <a:pt x="94" y="203"/>
                  </a:lnTo>
                  <a:lnTo>
                    <a:pt x="92" y="205"/>
                  </a:lnTo>
                  <a:lnTo>
                    <a:pt x="89" y="206"/>
                  </a:lnTo>
                  <a:lnTo>
                    <a:pt x="85" y="208"/>
                  </a:lnTo>
                  <a:lnTo>
                    <a:pt x="84" y="209"/>
                  </a:lnTo>
                  <a:lnTo>
                    <a:pt x="82" y="209"/>
                  </a:lnTo>
                  <a:lnTo>
                    <a:pt x="80" y="211"/>
                  </a:lnTo>
                  <a:lnTo>
                    <a:pt x="79" y="213"/>
                  </a:lnTo>
                  <a:lnTo>
                    <a:pt x="79" y="216"/>
                  </a:lnTo>
                  <a:lnTo>
                    <a:pt x="79" y="221"/>
                  </a:lnTo>
                  <a:lnTo>
                    <a:pt x="79" y="226"/>
                  </a:lnTo>
                  <a:lnTo>
                    <a:pt x="80" y="229"/>
                  </a:lnTo>
                  <a:lnTo>
                    <a:pt x="80" y="234"/>
                  </a:lnTo>
                  <a:lnTo>
                    <a:pt x="79" y="237"/>
                  </a:lnTo>
                  <a:lnTo>
                    <a:pt x="79" y="241"/>
                  </a:lnTo>
                  <a:lnTo>
                    <a:pt x="77" y="242"/>
                  </a:lnTo>
                  <a:lnTo>
                    <a:pt x="76" y="244"/>
                  </a:lnTo>
                  <a:lnTo>
                    <a:pt x="74" y="247"/>
                  </a:lnTo>
                  <a:lnTo>
                    <a:pt x="71" y="249"/>
                  </a:lnTo>
                  <a:lnTo>
                    <a:pt x="71" y="250"/>
                  </a:lnTo>
                  <a:lnTo>
                    <a:pt x="69" y="254"/>
                  </a:lnTo>
                  <a:lnTo>
                    <a:pt x="69" y="257"/>
                  </a:lnTo>
                  <a:lnTo>
                    <a:pt x="67" y="262"/>
                  </a:lnTo>
                  <a:lnTo>
                    <a:pt x="69" y="267"/>
                  </a:lnTo>
                  <a:lnTo>
                    <a:pt x="69" y="270"/>
                  </a:lnTo>
                  <a:lnTo>
                    <a:pt x="69" y="275"/>
                  </a:lnTo>
                  <a:lnTo>
                    <a:pt x="69" y="278"/>
                  </a:lnTo>
                  <a:lnTo>
                    <a:pt x="69" y="281"/>
                  </a:lnTo>
                  <a:lnTo>
                    <a:pt x="67" y="285"/>
                  </a:lnTo>
                  <a:lnTo>
                    <a:pt x="66" y="288"/>
                  </a:lnTo>
                  <a:lnTo>
                    <a:pt x="64" y="291"/>
                  </a:lnTo>
                  <a:lnTo>
                    <a:pt x="62" y="293"/>
                  </a:lnTo>
                  <a:lnTo>
                    <a:pt x="61" y="295"/>
                  </a:lnTo>
                  <a:lnTo>
                    <a:pt x="58" y="296"/>
                  </a:lnTo>
                  <a:lnTo>
                    <a:pt x="53" y="296"/>
                  </a:lnTo>
                  <a:lnTo>
                    <a:pt x="48" y="296"/>
                  </a:lnTo>
                  <a:lnTo>
                    <a:pt x="46" y="296"/>
                  </a:lnTo>
                  <a:lnTo>
                    <a:pt x="44" y="298"/>
                  </a:lnTo>
                  <a:lnTo>
                    <a:pt x="41" y="298"/>
                  </a:lnTo>
                  <a:lnTo>
                    <a:pt x="38" y="296"/>
                  </a:lnTo>
                  <a:lnTo>
                    <a:pt x="36" y="296"/>
                  </a:lnTo>
                  <a:lnTo>
                    <a:pt x="33" y="296"/>
                  </a:lnTo>
                  <a:lnTo>
                    <a:pt x="30" y="296"/>
                  </a:lnTo>
                  <a:lnTo>
                    <a:pt x="28" y="295"/>
                  </a:lnTo>
                  <a:lnTo>
                    <a:pt x="28" y="293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2" y="291"/>
                  </a:lnTo>
                  <a:lnTo>
                    <a:pt x="18" y="291"/>
                  </a:lnTo>
                  <a:lnTo>
                    <a:pt x="13" y="291"/>
                  </a:lnTo>
                  <a:lnTo>
                    <a:pt x="10" y="291"/>
                  </a:lnTo>
                  <a:lnTo>
                    <a:pt x="7" y="291"/>
                  </a:lnTo>
                  <a:lnTo>
                    <a:pt x="7" y="286"/>
                  </a:lnTo>
                  <a:lnTo>
                    <a:pt x="7" y="283"/>
                  </a:lnTo>
                  <a:lnTo>
                    <a:pt x="7" y="278"/>
                  </a:lnTo>
                  <a:lnTo>
                    <a:pt x="7" y="277"/>
                  </a:lnTo>
                  <a:lnTo>
                    <a:pt x="7" y="275"/>
                  </a:lnTo>
                  <a:lnTo>
                    <a:pt x="5" y="272"/>
                  </a:lnTo>
                  <a:lnTo>
                    <a:pt x="5" y="267"/>
                  </a:lnTo>
                  <a:lnTo>
                    <a:pt x="5" y="263"/>
                  </a:lnTo>
                  <a:lnTo>
                    <a:pt x="4" y="260"/>
                  </a:lnTo>
                  <a:lnTo>
                    <a:pt x="4" y="257"/>
                  </a:lnTo>
                  <a:lnTo>
                    <a:pt x="2" y="254"/>
                  </a:lnTo>
                  <a:lnTo>
                    <a:pt x="0" y="250"/>
                  </a:lnTo>
                  <a:lnTo>
                    <a:pt x="0" y="247"/>
                  </a:lnTo>
                  <a:lnTo>
                    <a:pt x="2" y="245"/>
                  </a:lnTo>
                  <a:lnTo>
                    <a:pt x="4" y="244"/>
                  </a:lnTo>
                  <a:lnTo>
                    <a:pt x="5" y="242"/>
                  </a:lnTo>
                  <a:lnTo>
                    <a:pt x="5" y="241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7" y="226"/>
                  </a:lnTo>
                  <a:lnTo>
                    <a:pt x="8" y="223"/>
                  </a:lnTo>
                  <a:lnTo>
                    <a:pt x="10" y="219"/>
                  </a:lnTo>
                  <a:lnTo>
                    <a:pt x="12" y="216"/>
                  </a:lnTo>
                  <a:lnTo>
                    <a:pt x="13" y="216"/>
                  </a:lnTo>
                  <a:lnTo>
                    <a:pt x="15" y="216"/>
                  </a:lnTo>
                  <a:lnTo>
                    <a:pt x="17" y="216"/>
                  </a:lnTo>
                  <a:lnTo>
                    <a:pt x="18" y="216"/>
                  </a:lnTo>
                  <a:lnTo>
                    <a:pt x="18" y="214"/>
                  </a:lnTo>
                  <a:lnTo>
                    <a:pt x="18" y="211"/>
                  </a:lnTo>
                  <a:lnTo>
                    <a:pt x="18" y="209"/>
                  </a:lnTo>
                  <a:lnTo>
                    <a:pt x="18" y="206"/>
                  </a:lnTo>
                  <a:lnTo>
                    <a:pt x="18" y="203"/>
                  </a:lnTo>
                  <a:lnTo>
                    <a:pt x="17" y="201"/>
                  </a:lnTo>
                  <a:lnTo>
                    <a:pt x="17" y="200"/>
                  </a:lnTo>
                  <a:lnTo>
                    <a:pt x="15" y="198"/>
                  </a:lnTo>
                  <a:lnTo>
                    <a:pt x="13" y="196"/>
                  </a:lnTo>
                  <a:lnTo>
                    <a:pt x="13" y="193"/>
                  </a:lnTo>
                  <a:lnTo>
                    <a:pt x="13" y="188"/>
                  </a:lnTo>
                  <a:lnTo>
                    <a:pt x="13" y="185"/>
                  </a:lnTo>
                  <a:lnTo>
                    <a:pt x="13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3" y="175"/>
                  </a:lnTo>
                  <a:lnTo>
                    <a:pt x="15" y="172"/>
                  </a:lnTo>
                  <a:lnTo>
                    <a:pt x="17" y="168"/>
                  </a:lnTo>
                  <a:lnTo>
                    <a:pt x="18" y="165"/>
                  </a:lnTo>
                  <a:lnTo>
                    <a:pt x="18" y="159"/>
                  </a:lnTo>
                  <a:lnTo>
                    <a:pt x="18" y="157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20" y="152"/>
                  </a:lnTo>
                  <a:lnTo>
                    <a:pt x="22" y="150"/>
                  </a:lnTo>
                  <a:lnTo>
                    <a:pt x="25" y="149"/>
                  </a:lnTo>
                  <a:lnTo>
                    <a:pt x="30" y="147"/>
                  </a:lnTo>
                  <a:lnTo>
                    <a:pt x="36" y="147"/>
                  </a:lnTo>
                  <a:lnTo>
                    <a:pt x="41" y="147"/>
                  </a:lnTo>
                  <a:lnTo>
                    <a:pt x="46" y="147"/>
                  </a:lnTo>
                  <a:lnTo>
                    <a:pt x="49" y="147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56" y="147"/>
                  </a:lnTo>
                  <a:lnTo>
                    <a:pt x="58" y="144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1" y="134"/>
                  </a:lnTo>
                  <a:lnTo>
                    <a:pt x="62" y="132"/>
                  </a:lnTo>
                  <a:lnTo>
                    <a:pt x="64" y="132"/>
                  </a:lnTo>
                  <a:lnTo>
                    <a:pt x="66" y="132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8"/>
                  </a:lnTo>
                  <a:lnTo>
                    <a:pt x="67" y="126"/>
                  </a:lnTo>
                  <a:lnTo>
                    <a:pt x="67" y="123"/>
                  </a:lnTo>
                  <a:lnTo>
                    <a:pt x="69" y="119"/>
                  </a:lnTo>
                  <a:lnTo>
                    <a:pt x="71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77" y="113"/>
                  </a:lnTo>
                  <a:lnTo>
                    <a:pt x="79" y="110"/>
                  </a:lnTo>
                  <a:lnTo>
                    <a:pt x="80" y="108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1"/>
                  </a:lnTo>
                  <a:lnTo>
                    <a:pt x="85" y="100"/>
                  </a:lnTo>
                  <a:lnTo>
                    <a:pt x="85" y="98"/>
                  </a:lnTo>
                  <a:lnTo>
                    <a:pt x="85" y="95"/>
                  </a:lnTo>
                  <a:lnTo>
                    <a:pt x="85" y="92"/>
                  </a:lnTo>
                  <a:close/>
                  <a:moveTo>
                    <a:pt x="1313" y="72"/>
                  </a:moveTo>
                  <a:lnTo>
                    <a:pt x="1310" y="74"/>
                  </a:lnTo>
                  <a:lnTo>
                    <a:pt x="1311" y="74"/>
                  </a:lnTo>
                  <a:lnTo>
                    <a:pt x="1313" y="72"/>
                  </a:lnTo>
                  <a:close/>
                  <a:moveTo>
                    <a:pt x="1323" y="72"/>
                  </a:moveTo>
                  <a:lnTo>
                    <a:pt x="1329" y="74"/>
                  </a:lnTo>
                  <a:lnTo>
                    <a:pt x="1329" y="80"/>
                  </a:lnTo>
                  <a:lnTo>
                    <a:pt x="1326" y="80"/>
                  </a:lnTo>
                  <a:lnTo>
                    <a:pt x="1323" y="80"/>
                  </a:lnTo>
                  <a:lnTo>
                    <a:pt x="1320" y="80"/>
                  </a:lnTo>
                  <a:lnTo>
                    <a:pt x="1316" y="80"/>
                  </a:lnTo>
                  <a:lnTo>
                    <a:pt x="1315" y="82"/>
                  </a:lnTo>
                  <a:lnTo>
                    <a:pt x="1313" y="82"/>
                  </a:lnTo>
                  <a:lnTo>
                    <a:pt x="1311" y="83"/>
                  </a:lnTo>
                  <a:lnTo>
                    <a:pt x="1308" y="82"/>
                  </a:lnTo>
                  <a:lnTo>
                    <a:pt x="1306" y="80"/>
                  </a:lnTo>
                  <a:lnTo>
                    <a:pt x="1306" y="78"/>
                  </a:lnTo>
                  <a:lnTo>
                    <a:pt x="1306" y="77"/>
                  </a:lnTo>
                  <a:lnTo>
                    <a:pt x="1306" y="75"/>
                  </a:lnTo>
                  <a:lnTo>
                    <a:pt x="1308" y="75"/>
                  </a:lnTo>
                  <a:lnTo>
                    <a:pt x="1310" y="74"/>
                  </a:lnTo>
                  <a:lnTo>
                    <a:pt x="1313" y="74"/>
                  </a:lnTo>
                  <a:lnTo>
                    <a:pt x="1316" y="74"/>
                  </a:lnTo>
                  <a:lnTo>
                    <a:pt x="1320" y="72"/>
                  </a:lnTo>
                  <a:lnTo>
                    <a:pt x="1323" y="72"/>
                  </a:lnTo>
                  <a:close/>
                  <a:moveTo>
                    <a:pt x="1346" y="70"/>
                  </a:moveTo>
                  <a:lnTo>
                    <a:pt x="1347" y="70"/>
                  </a:lnTo>
                  <a:lnTo>
                    <a:pt x="1351" y="72"/>
                  </a:lnTo>
                  <a:lnTo>
                    <a:pt x="1352" y="72"/>
                  </a:lnTo>
                  <a:lnTo>
                    <a:pt x="1354" y="74"/>
                  </a:lnTo>
                  <a:lnTo>
                    <a:pt x="1357" y="75"/>
                  </a:lnTo>
                  <a:lnTo>
                    <a:pt x="1359" y="75"/>
                  </a:lnTo>
                  <a:lnTo>
                    <a:pt x="1360" y="77"/>
                  </a:lnTo>
                  <a:lnTo>
                    <a:pt x="1362" y="77"/>
                  </a:lnTo>
                  <a:lnTo>
                    <a:pt x="1364" y="77"/>
                  </a:lnTo>
                  <a:lnTo>
                    <a:pt x="1365" y="77"/>
                  </a:lnTo>
                  <a:lnTo>
                    <a:pt x="1367" y="78"/>
                  </a:lnTo>
                  <a:lnTo>
                    <a:pt x="1367" y="78"/>
                  </a:lnTo>
                  <a:lnTo>
                    <a:pt x="1369" y="80"/>
                  </a:lnTo>
                  <a:lnTo>
                    <a:pt x="1370" y="82"/>
                  </a:lnTo>
                  <a:lnTo>
                    <a:pt x="1372" y="82"/>
                  </a:lnTo>
                  <a:lnTo>
                    <a:pt x="1374" y="82"/>
                  </a:lnTo>
                  <a:lnTo>
                    <a:pt x="1377" y="82"/>
                  </a:lnTo>
                  <a:lnTo>
                    <a:pt x="1378" y="82"/>
                  </a:lnTo>
                  <a:lnTo>
                    <a:pt x="1378" y="83"/>
                  </a:lnTo>
                  <a:lnTo>
                    <a:pt x="1382" y="83"/>
                  </a:lnTo>
                  <a:lnTo>
                    <a:pt x="1383" y="85"/>
                  </a:lnTo>
                  <a:lnTo>
                    <a:pt x="1387" y="85"/>
                  </a:lnTo>
                  <a:lnTo>
                    <a:pt x="1390" y="85"/>
                  </a:lnTo>
                  <a:lnTo>
                    <a:pt x="1393" y="85"/>
                  </a:lnTo>
                  <a:lnTo>
                    <a:pt x="1396" y="85"/>
                  </a:lnTo>
                  <a:lnTo>
                    <a:pt x="1400" y="85"/>
                  </a:lnTo>
                  <a:lnTo>
                    <a:pt x="1403" y="87"/>
                  </a:lnTo>
                  <a:lnTo>
                    <a:pt x="1406" y="87"/>
                  </a:lnTo>
                  <a:lnTo>
                    <a:pt x="1410" y="88"/>
                  </a:lnTo>
                  <a:lnTo>
                    <a:pt x="1413" y="88"/>
                  </a:lnTo>
                  <a:lnTo>
                    <a:pt x="1413" y="88"/>
                  </a:lnTo>
                  <a:lnTo>
                    <a:pt x="1413" y="90"/>
                  </a:lnTo>
                  <a:lnTo>
                    <a:pt x="1410" y="93"/>
                  </a:lnTo>
                  <a:lnTo>
                    <a:pt x="1408" y="95"/>
                  </a:lnTo>
                  <a:lnTo>
                    <a:pt x="1406" y="96"/>
                  </a:lnTo>
                  <a:lnTo>
                    <a:pt x="1403" y="100"/>
                  </a:lnTo>
                  <a:lnTo>
                    <a:pt x="1403" y="101"/>
                  </a:lnTo>
                  <a:lnTo>
                    <a:pt x="1401" y="103"/>
                  </a:lnTo>
                  <a:lnTo>
                    <a:pt x="1401" y="105"/>
                  </a:lnTo>
                  <a:lnTo>
                    <a:pt x="1400" y="106"/>
                  </a:lnTo>
                  <a:lnTo>
                    <a:pt x="1400" y="106"/>
                  </a:lnTo>
                  <a:lnTo>
                    <a:pt x="1398" y="108"/>
                  </a:lnTo>
                  <a:lnTo>
                    <a:pt x="1396" y="108"/>
                  </a:lnTo>
                  <a:lnTo>
                    <a:pt x="1396" y="110"/>
                  </a:lnTo>
                  <a:lnTo>
                    <a:pt x="1396" y="111"/>
                  </a:lnTo>
                  <a:lnTo>
                    <a:pt x="1396" y="113"/>
                  </a:lnTo>
                  <a:lnTo>
                    <a:pt x="1396" y="114"/>
                  </a:lnTo>
                  <a:lnTo>
                    <a:pt x="1398" y="116"/>
                  </a:lnTo>
                  <a:lnTo>
                    <a:pt x="1398" y="118"/>
                  </a:lnTo>
                  <a:lnTo>
                    <a:pt x="1398" y="119"/>
                  </a:lnTo>
                  <a:lnTo>
                    <a:pt x="1398" y="121"/>
                  </a:lnTo>
                  <a:lnTo>
                    <a:pt x="1398" y="124"/>
                  </a:lnTo>
                  <a:lnTo>
                    <a:pt x="1396" y="128"/>
                  </a:lnTo>
                  <a:lnTo>
                    <a:pt x="1398" y="129"/>
                  </a:lnTo>
                  <a:lnTo>
                    <a:pt x="1398" y="131"/>
                  </a:lnTo>
                  <a:lnTo>
                    <a:pt x="1398" y="132"/>
                  </a:lnTo>
                  <a:lnTo>
                    <a:pt x="1396" y="132"/>
                  </a:lnTo>
                  <a:lnTo>
                    <a:pt x="1398" y="134"/>
                  </a:lnTo>
                  <a:lnTo>
                    <a:pt x="1400" y="136"/>
                  </a:lnTo>
                  <a:lnTo>
                    <a:pt x="1401" y="136"/>
                  </a:lnTo>
                  <a:lnTo>
                    <a:pt x="1403" y="137"/>
                  </a:lnTo>
                  <a:lnTo>
                    <a:pt x="1406" y="137"/>
                  </a:lnTo>
                  <a:lnTo>
                    <a:pt x="1408" y="137"/>
                  </a:lnTo>
                  <a:lnTo>
                    <a:pt x="1410" y="137"/>
                  </a:lnTo>
                  <a:lnTo>
                    <a:pt x="1411" y="137"/>
                  </a:lnTo>
                  <a:lnTo>
                    <a:pt x="1413" y="137"/>
                  </a:lnTo>
                  <a:lnTo>
                    <a:pt x="1414" y="137"/>
                  </a:lnTo>
                  <a:lnTo>
                    <a:pt x="1414" y="139"/>
                  </a:lnTo>
                  <a:lnTo>
                    <a:pt x="1416" y="141"/>
                  </a:lnTo>
                  <a:lnTo>
                    <a:pt x="1416" y="144"/>
                  </a:lnTo>
                  <a:lnTo>
                    <a:pt x="1418" y="146"/>
                  </a:lnTo>
                  <a:lnTo>
                    <a:pt x="1419" y="149"/>
                  </a:lnTo>
                  <a:lnTo>
                    <a:pt x="1423" y="149"/>
                  </a:lnTo>
                  <a:lnTo>
                    <a:pt x="1424" y="149"/>
                  </a:lnTo>
                  <a:lnTo>
                    <a:pt x="1428" y="150"/>
                  </a:lnTo>
                  <a:lnTo>
                    <a:pt x="1432" y="152"/>
                  </a:lnTo>
                  <a:lnTo>
                    <a:pt x="1436" y="155"/>
                  </a:lnTo>
                  <a:lnTo>
                    <a:pt x="1439" y="157"/>
                  </a:lnTo>
                  <a:lnTo>
                    <a:pt x="1442" y="160"/>
                  </a:lnTo>
                  <a:lnTo>
                    <a:pt x="1444" y="162"/>
                  </a:lnTo>
                  <a:lnTo>
                    <a:pt x="1446" y="164"/>
                  </a:lnTo>
                  <a:lnTo>
                    <a:pt x="1446" y="165"/>
                  </a:lnTo>
                  <a:lnTo>
                    <a:pt x="1446" y="167"/>
                  </a:lnTo>
                  <a:lnTo>
                    <a:pt x="1447" y="167"/>
                  </a:lnTo>
                  <a:lnTo>
                    <a:pt x="1449" y="168"/>
                  </a:lnTo>
                  <a:lnTo>
                    <a:pt x="1450" y="170"/>
                  </a:lnTo>
                  <a:lnTo>
                    <a:pt x="1452" y="170"/>
                  </a:lnTo>
                  <a:lnTo>
                    <a:pt x="1454" y="170"/>
                  </a:lnTo>
                  <a:lnTo>
                    <a:pt x="1455" y="170"/>
                  </a:lnTo>
                  <a:lnTo>
                    <a:pt x="1459" y="172"/>
                  </a:lnTo>
                  <a:lnTo>
                    <a:pt x="1460" y="172"/>
                  </a:lnTo>
                  <a:lnTo>
                    <a:pt x="1464" y="172"/>
                  </a:lnTo>
                  <a:lnTo>
                    <a:pt x="1465" y="172"/>
                  </a:lnTo>
                  <a:lnTo>
                    <a:pt x="1468" y="172"/>
                  </a:lnTo>
                  <a:lnTo>
                    <a:pt x="1470" y="170"/>
                  </a:lnTo>
                  <a:lnTo>
                    <a:pt x="1472" y="168"/>
                  </a:lnTo>
                  <a:lnTo>
                    <a:pt x="1473" y="168"/>
                  </a:lnTo>
                  <a:lnTo>
                    <a:pt x="1475" y="167"/>
                  </a:lnTo>
                  <a:lnTo>
                    <a:pt x="1475" y="165"/>
                  </a:lnTo>
                  <a:lnTo>
                    <a:pt x="1477" y="164"/>
                  </a:lnTo>
                  <a:lnTo>
                    <a:pt x="1477" y="136"/>
                  </a:lnTo>
                  <a:lnTo>
                    <a:pt x="1477" y="136"/>
                  </a:lnTo>
                  <a:lnTo>
                    <a:pt x="1477" y="134"/>
                  </a:lnTo>
                  <a:lnTo>
                    <a:pt x="1478" y="132"/>
                  </a:lnTo>
                  <a:lnTo>
                    <a:pt x="1480" y="131"/>
                  </a:lnTo>
                  <a:lnTo>
                    <a:pt x="1480" y="129"/>
                  </a:lnTo>
                  <a:lnTo>
                    <a:pt x="1480" y="128"/>
                  </a:lnTo>
                  <a:lnTo>
                    <a:pt x="1480" y="124"/>
                  </a:lnTo>
                  <a:lnTo>
                    <a:pt x="1480" y="118"/>
                  </a:lnTo>
                  <a:lnTo>
                    <a:pt x="1482" y="114"/>
                  </a:lnTo>
                  <a:lnTo>
                    <a:pt x="1480" y="111"/>
                  </a:lnTo>
                  <a:lnTo>
                    <a:pt x="1480" y="111"/>
                  </a:lnTo>
                  <a:lnTo>
                    <a:pt x="1478" y="110"/>
                  </a:lnTo>
                  <a:lnTo>
                    <a:pt x="1478" y="110"/>
                  </a:lnTo>
                  <a:lnTo>
                    <a:pt x="1478" y="106"/>
                  </a:lnTo>
                  <a:lnTo>
                    <a:pt x="1478" y="103"/>
                  </a:lnTo>
                  <a:lnTo>
                    <a:pt x="1478" y="100"/>
                  </a:lnTo>
                  <a:lnTo>
                    <a:pt x="1480" y="98"/>
                  </a:lnTo>
                  <a:lnTo>
                    <a:pt x="1482" y="96"/>
                  </a:lnTo>
                  <a:lnTo>
                    <a:pt x="1483" y="93"/>
                  </a:lnTo>
                  <a:lnTo>
                    <a:pt x="1485" y="90"/>
                  </a:lnTo>
                  <a:lnTo>
                    <a:pt x="1487" y="88"/>
                  </a:lnTo>
                  <a:lnTo>
                    <a:pt x="1488" y="87"/>
                  </a:lnTo>
                  <a:lnTo>
                    <a:pt x="1488" y="85"/>
                  </a:lnTo>
                  <a:lnTo>
                    <a:pt x="1490" y="85"/>
                  </a:lnTo>
                  <a:lnTo>
                    <a:pt x="1490" y="83"/>
                  </a:lnTo>
                  <a:lnTo>
                    <a:pt x="1490" y="80"/>
                  </a:lnTo>
                  <a:lnTo>
                    <a:pt x="1491" y="77"/>
                  </a:lnTo>
                  <a:lnTo>
                    <a:pt x="1491" y="74"/>
                  </a:lnTo>
                  <a:lnTo>
                    <a:pt x="1491" y="70"/>
                  </a:lnTo>
                  <a:lnTo>
                    <a:pt x="1493" y="70"/>
                  </a:lnTo>
                  <a:lnTo>
                    <a:pt x="1495" y="70"/>
                  </a:lnTo>
                  <a:lnTo>
                    <a:pt x="1498" y="74"/>
                  </a:lnTo>
                  <a:lnTo>
                    <a:pt x="1500" y="77"/>
                  </a:lnTo>
                  <a:lnTo>
                    <a:pt x="1501" y="80"/>
                  </a:lnTo>
                  <a:lnTo>
                    <a:pt x="1501" y="83"/>
                  </a:lnTo>
                  <a:lnTo>
                    <a:pt x="1501" y="87"/>
                  </a:lnTo>
                  <a:lnTo>
                    <a:pt x="1501" y="88"/>
                  </a:lnTo>
                  <a:lnTo>
                    <a:pt x="1501" y="88"/>
                  </a:lnTo>
                  <a:lnTo>
                    <a:pt x="1503" y="90"/>
                  </a:lnTo>
                  <a:lnTo>
                    <a:pt x="1505" y="92"/>
                  </a:lnTo>
                  <a:lnTo>
                    <a:pt x="1505" y="92"/>
                  </a:lnTo>
                  <a:lnTo>
                    <a:pt x="1506" y="93"/>
                  </a:lnTo>
                  <a:lnTo>
                    <a:pt x="1506" y="95"/>
                  </a:lnTo>
                  <a:lnTo>
                    <a:pt x="1506" y="96"/>
                  </a:lnTo>
                  <a:lnTo>
                    <a:pt x="1508" y="98"/>
                  </a:lnTo>
                  <a:lnTo>
                    <a:pt x="1509" y="98"/>
                  </a:lnTo>
                  <a:lnTo>
                    <a:pt x="1509" y="101"/>
                  </a:lnTo>
                  <a:lnTo>
                    <a:pt x="1509" y="105"/>
                  </a:lnTo>
                  <a:lnTo>
                    <a:pt x="1509" y="108"/>
                  </a:lnTo>
                  <a:lnTo>
                    <a:pt x="1509" y="111"/>
                  </a:lnTo>
                  <a:lnTo>
                    <a:pt x="1509" y="113"/>
                  </a:lnTo>
                  <a:lnTo>
                    <a:pt x="1511" y="114"/>
                  </a:lnTo>
                  <a:lnTo>
                    <a:pt x="1511" y="116"/>
                  </a:lnTo>
                  <a:lnTo>
                    <a:pt x="1511" y="118"/>
                  </a:lnTo>
                  <a:lnTo>
                    <a:pt x="1511" y="119"/>
                  </a:lnTo>
                  <a:lnTo>
                    <a:pt x="1511" y="121"/>
                  </a:lnTo>
                  <a:lnTo>
                    <a:pt x="1513" y="121"/>
                  </a:lnTo>
                  <a:lnTo>
                    <a:pt x="1514" y="123"/>
                  </a:lnTo>
                  <a:lnTo>
                    <a:pt x="1518" y="123"/>
                  </a:lnTo>
                  <a:lnTo>
                    <a:pt x="1521" y="124"/>
                  </a:lnTo>
                  <a:lnTo>
                    <a:pt x="1523" y="124"/>
                  </a:lnTo>
                  <a:lnTo>
                    <a:pt x="1524" y="126"/>
                  </a:lnTo>
                  <a:lnTo>
                    <a:pt x="1527" y="126"/>
                  </a:lnTo>
                  <a:lnTo>
                    <a:pt x="1529" y="126"/>
                  </a:lnTo>
                  <a:lnTo>
                    <a:pt x="1531" y="126"/>
                  </a:lnTo>
                  <a:lnTo>
                    <a:pt x="1532" y="126"/>
                  </a:lnTo>
                  <a:lnTo>
                    <a:pt x="1536" y="129"/>
                  </a:lnTo>
                  <a:lnTo>
                    <a:pt x="1536" y="131"/>
                  </a:lnTo>
                  <a:lnTo>
                    <a:pt x="1536" y="134"/>
                  </a:lnTo>
                  <a:lnTo>
                    <a:pt x="1534" y="136"/>
                  </a:lnTo>
                  <a:lnTo>
                    <a:pt x="1534" y="137"/>
                  </a:lnTo>
                  <a:lnTo>
                    <a:pt x="1534" y="141"/>
                  </a:lnTo>
                  <a:lnTo>
                    <a:pt x="1536" y="142"/>
                  </a:lnTo>
                  <a:lnTo>
                    <a:pt x="1536" y="144"/>
                  </a:lnTo>
                  <a:lnTo>
                    <a:pt x="1537" y="144"/>
                  </a:lnTo>
                  <a:lnTo>
                    <a:pt x="1539" y="146"/>
                  </a:lnTo>
                  <a:lnTo>
                    <a:pt x="1541" y="147"/>
                  </a:lnTo>
                  <a:lnTo>
                    <a:pt x="1542" y="149"/>
                  </a:lnTo>
                  <a:lnTo>
                    <a:pt x="1544" y="150"/>
                  </a:lnTo>
                  <a:lnTo>
                    <a:pt x="1544" y="154"/>
                  </a:lnTo>
                  <a:lnTo>
                    <a:pt x="1544" y="157"/>
                  </a:lnTo>
                  <a:lnTo>
                    <a:pt x="1544" y="160"/>
                  </a:lnTo>
                  <a:lnTo>
                    <a:pt x="1544" y="167"/>
                  </a:lnTo>
                  <a:lnTo>
                    <a:pt x="1545" y="168"/>
                  </a:lnTo>
                  <a:lnTo>
                    <a:pt x="1545" y="170"/>
                  </a:lnTo>
                  <a:lnTo>
                    <a:pt x="1547" y="173"/>
                  </a:lnTo>
                  <a:lnTo>
                    <a:pt x="1547" y="175"/>
                  </a:lnTo>
                  <a:lnTo>
                    <a:pt x="1547" y="177"/>
                  </a:lnTo>
                  <a:lnTo>
                    <a:pt x="1549" y="180"/>
                  </a:lnTo>
                  <a:lnTo>
                    <a:pt x="1549" y="182"/>
                  </a:lnTo>
                  <a:lnTo>
                    <a:pt x="1550" y="183"/>
                  </a:lnTo>
                  <a:lnTo>
                    <a:pt x="1550" y="187"/>
                  </a:lnTo>
                  <a:lnTo>
                    <a:pt x="1550" y="190"/>
                  </a:lnTo>
                  <a:lnTo>
                    <a:pt x="1552" y="191"/>
                  </a:lnTo>
                  <a:lnTo>
                    <a:pt x="1554" y="193"/>
                  </a:lnTo>
                  <a:lnTo>
                    <a:pt x="1559" y="195"/>
                  </a:lnTo>
                  <a:lnTo>
                    <a:pt x="1562" y="195"/>
                  </a:lnTo>
                  <a:lnTo>
                    <a:pt x="1563" y="196"/>
                  </a:lnTo>
                  <a:lnTo>
                    <a:pt x="1567" y="198"/>
                  </a:lnTo>
                  <a:lnTo>
                    <a:pt x="1570" y="198"/>
                  </a:lnTo>
                  <a:lnTo>
                    <a:pt x="1572" y="200"/>
                  </a:lnTo>
                  <a:lnTo>
                    <a:pt x="1572" y="201"/>
                  </a:lnTo>
                  <a:lnTo>
                    <a:pt x="1573" y="203"/>
                  </a:lnTo>
                  <a:lnTo>
                    <a:pt x="1575" y="205"/>
                  </a:lnTo>
                  <a:lnTo>
                    <a:pt x="1577" y="206"/>
                  </a:lnTo>
                  <a:lnTo>
                    <a:pt x="1577" y="208"/>
                  </a:lnTo>
                  <a:lnTo>
                    <a:pt x="1578" y="209"/>
                  </a:lnTo>
                  <a:lnTo>
                    <a:pt x="1581" y="211"/>
                  </a:lnTo>
                  <a:lnTo>
                    <a:pt x="1585" y="211"/>
                  </a:lnTo>
                  <a:lnTo>
                    <a:pt x="1586" y="213"/>
                  </a:lnTo>
                  <a:lnTo>
                    <a:pt x="1588" y="213"/>
                  </a:lnTo>
                  <a:lnTo>
                    <a:pt x="1588" y="214"/>
                  </a:lnTo>
                  <a:lnTo>
                    <a:pt x="1590" y="214"/>
                  </a:lnTo>
                  <a:lnTo>
                    <a:pt x="1591" y="214"/>
                  </a:lnTo>
                  <a:lnTo>
                    <a:pt x="1591" y="216"/>
                  </a:lnTo>
                  <a:lnTo>
                    <a:pt x="1591" y="219"/>
                  </a:lnTo>
                  <a:lnTo>
                    <a:pt x="1591" y="221"/>
                  </a:lnTo>
                  <a:lnTo>
                    <a:pt x="1593" y="221"/>
                  </a:lnTo>
                  <a:lnTo>
                    <a:pt x="1595" y="223"/>
                  </a:lnTo>
                  <a:lnTo>
                    <a:pt x="1596" y="223"/>
                  </a:lnTo>
                  <a:lnTo>
                    <a:pt x="1598" y="223"/>
                  </a:lnTo>
                  <a:lnTo>
                    <a:pt x="1598" y="226"/>
                  </a:lnTo>
                  <a:lnTo>
                    <a:pt x="1598" y="229"/>
                  </a:lnTo>
                  <a:lnTo>
                    <a:pt x="1598" y="231"/>
                  </a:lnTo>
                  <a:lnTo>
                    <a:pt x="1598" y="232"/>
                  </a:lnTo>
                  <a:lnTo>
                    <a:pt x="1598" y="236"/>
                  </a:lnTo>
                  <a:lnTo>
                    <a:pt x="1599" y="237"/>
                  </a:lnTo>
                  <a:lnTo>
                    <a:pt x="1601" y="241"/>
                  </a:lnTo>
                  <a:lnTo>
                    <a:pt x="1603" y="242"/>
                  </a:lnTo>
                  <a:lnTo>
                    <a:pt x="1606" y="244"/>
                  </a:lnTo>
                  <a:lnTo>
                    <a:pt x="1608" y="244"/>
                  </a:lnTo>
                  <a:lnTo>
                    <a:pt x="1609" y="245"/>
                  </a:lnTo>
                  <a:lnTo>
                    <a:pt x="1613" y="245"/>
                  </a:lnTo>
                  <a:lnTo>
                    <a:pt x="1616" y="245"/>
                  </a:lnTo>
                  <a:lnTo>
                    <a:pt x="1619" y="245"/>
                  </a:lnTo>
                  <a:lnTo>
                    <a:pt x="1622" y="245"/>
                  </a:lnTo>
                  <a:lnTo>
                    <a:pt x="1626" y="245"/>
                  </a:lnTo>
                  <a:lnTo>
                    <a:pt x="1626" y="260"/>
                  </a:lnTo>
                  <a:lnTo>
                    <a:pt x="1626" y="263"/>
                  </a:lnTo>
                  <a:lnTo>
                    <a:pt x="1627" y="265"/>
                  </a:lnTo>
                  <a:lnTo>
                    <a:pt x="1629" y="265"/>
                  </a:lnTo>
                  <a:lnTo>
                    <a:pt x="1632" y="267"/>
                  </a:lnTo>
                  <a:lnTo>
                    <a:pt x="1634" y="267"/>
                  </a:lnTo>
                  <a:lnTo>
                    <a:pt x="1635" y="268"/>
                  </a:lnTo>
                  <a:lnTo>
                    <a:pt x="1637" y="272"/>
                  </a:lnTo>
                  <a:lnTo>
                    <a:pt x="1640" y="273"/>
                  </a:lnTo>
                  <a:lnTo>
                    <a:pt x="1642" y="275"/>
                  </a:lnTo>
                  <a:lnTo>
                    <a:pt x="1644" y="277"/>
                  </a:lnTo>
                  <a:lnTo>
                    <a:pt x="1645" y="280"/>
                  </a:lnTo>
                  <a:lnTo>
                    <a:pt x="1645" y="281"/>
                  </a:lnTo>
                  <a:lnTo>
                    <a:pt x="1647" y="283"/>
                  </a:lnTo>
                  <a:lnTo>
                    <a:pt x="1647" y="285"/>
                  </a:lnTo>
                  <a:lnTo>
                    <a:pt x="1647" y="286"/>
                  </a:lnTo>
                  <a:lnTo>
                    <a:pt x="1649" y="288"/>
                  </a:lnTo>
                  <a:lnTo>
                    <a:pt x="1649" y="290"/>
                  </a:lnTo>
                  <a:lnTo>
                    <a:pt x="1652" y="293"/>
                  </a:lnTo>
                  <a:lnTo>
                    <a:pt x="1653" y="295"/>
                  </a:lnTo>
                  <a:lnTo>
                    <a:pt x="1655" y="296"/>
                  </a:lnTo>
                  <a:lnTo>
                    <a:pt x="1657" y="298"/>
                  </a:lnTo>
                  <a:lnTo>
                    <a:pt x="1657" y="299"/>
                  </a:lnTo>
                  <a:lnTo>
                    <a:pt x="1657" y="311"/>
                  </a:lnTo>
                  <a:lnTo>
                    <a:pt x="1658" y="313"/>
                  </a:lnTo>
                  <a:lnTo>
                    <a:pt x="1658" y="316"/>
                  </a:lnTo>
                  <a:lnTo>
                    <a:pt x="1658" y="319"/>
                  </a:lnTo>
                  <a:lnTo>
                    <a:pt x="1657" y="321"/>
                  </a:lnTo>
                  <a:lnTo>
                    <a:pt x="1657" y="322"/>
                  </a:lnTo>
                  <a:lnTo>
                    <a:pt x="1655" y="326"/>
                  </a:lnTo>
                  <a:lnTo>
                    <a:pt x="1655" y="332"/>
                  </a:lnTo>
                  <a:lnTo>
                    <a:pt x="1655" y="332"/>
                  </a:lnTo>
                  <a:lnTo>
                    <a:pt x="1657" y="334"/>
                  </a:lnTo>
                  <a:lnTo>
                    <a:pt x="1658" y="334"/>
                  </a:lnTo>
                  <a:lnTo>
                    <a:pt x="1660" y="335"/>
                  </a:lnTo>
                  <a:lnTo>
                    <a:pt x="1662" y="337"/>
                  </a:lnTo>
                  <a:lnTo>
                    <a:pt x="1662" y="340"/>
                  </a:lnTo>
                  <a:lnTo>
                    <a:pt x="1663" y="342"/>
                  </a:lnTo>
                  <a:lnTo>
                    <a:pt x="1665" y="342"/>
                  </a:lnTo>
                  <a:lnTo>
                    <a:pt x="1665" y="344"/>
                  </a:lnTo>
                  <a:lnTo>
                    <a:pt x="1665" y="360"/>
                  </a:lnTo>
                  <a:lnTo>
                    <a:pt x="1665" y="362"/>
                  </a:lnTo>
                  <a:lnTo>
                    <a:pt x="1663" y="363"/>
                  </a:lnTo>
                  <a:lnTo>
                    <a:pt x="1663" y="367"/>
                  </a:lnTo>
                  <a:lnTo>
                    <a:pt x="1662" y="371"/>
                  </a:lnTo>
                  <a:lnTo>
                    <a:pt x="1662" y="375"/>
                  </a:lnTo>
                  <a:lnTo>
                    <a:pt x="1660" y="378"/>
                  </a:lnTo>
                  <a:lnTo>
                    <a:pt x="1658" y="380"/>
                  </a:lnTo>
                  <a:lnTo>
                    <a:pt x="1657" y="383"/>
                  </a:lnTo>
                  <a:lnTo>
                    <a:pt x="1655" y="386"/>
                  </a:lnTo>
                  <a:lnTo>
                    <a:pt x="1652" y="391"/>
                  </a:lnTo>
                  <a:lnTo>
                    <a:pt x="1652" y="394"/>
                  </a:lnTo>
                  <a:lnTo>
                    <a:pt x="1652" y="398"/>
                  </a:lnTo>
                  <a:lnTo>
                    <a:pt x="1652" y="399"/>
                  </a:lnTo>
                  <a:lnTo>
                    <a:pt x="1652" y="401"/>
                  </a:lnTo>
                  <a:lnTo>
                    <a:pt x="1652" y="403"/>
                  </a:lnTo>
                  <a:lnTo>
                    <a:pt x="1650" y="404"/>
                  </a:lnTo>
                  <a:lnTo>
                    <a:pt x="1650" y="406"/>
                  </a:lnTo>
                  <a:lnTo>
                    <a:pt x="1650" y="406"/>
                  </a:lnTo>
                  <a:lnTo>
                    <a:pt x="1650" y="407"/>
                  </a:lnTo>
                  <a:lnTo>
                    <a:pt x="1650" y="409"/>
                  </a:lnTo>
                  <a:lnTo>
                    <a:pt x="1649" y="407"/>
                  </a:lnTo>
                  <a:lnTo>
                    <a:pt x="1647" y="409"/>
                  </a:lnTo>
                  <a:lnTo>
                    <a:pt x="1644" y="411"/>
                  </a:lnTo>
                  <a:lnTo>
                    <a:pt x="1642" y="411"/>
                  </a:lnTo>
                  <a:lnTo>
                    <a:pt x="1640" y="412"/>
                  </a:lnTo>
                  <a:lnTo>
                    <a:pt x="1639" y="414"/>
                  </a:lnTo>
                  <a:lnTo>
                    <a:pt x="1639" y="416"/>
                  </a:lnTo>
                  <a:lnTo>
                    <a:pt x="1637" y="419"/>
                  </a:lnTo>
                  <a:lnTo>
                    <a:pt x="1637" y="421"/>
                  </a:lnTo>
                  <a:lnTo>
                    <a:pt x="1637" y="422"/>
                  </a:lnTo>
                  <a:lnTo>
                    <a:pt x="1637" y="424"/>
                  </a:lnTo>
                  <a:lnTo>
                    <a:pt x="1635" y="425"/>
                  </a:lnTo>
                  <a:lnTo>
                    <a:pt x="1634" y="429"/>
                  </a:lnTo>
                  <a:lnTo>
                    <a:pt x="1632" y="430"/>
                  </a:lnTo>
                  <a:lnTo>
                    <a:pt x="1631" y="432"/>
                  </a:lnTo>
                  <a:lnTo>
                    <a:pt x="1629" y="432"/>
                  </a:lnTo>
                  <a:lnTo>
                    <a:pt x="1627" y="434"/>
                  </a:lnTo>
                  <a:lnTo>
                    <a:pt x="1624" y="437"/>
                  </a:lnTo>
                  <a:lnTo>
                    <a:pt x="1622" y="440"/>
                  </a:lnTo>
                  <a:lnTo>
                    <a:pt x="1621" y="442"/>
                  </a:lnTo>
                  <a:lnTo>
                    <a:pt x="1621" y="443"/>
                  </a:lnTo>
                  <a:lnTo>
                    <a:pt x="1621" y="447"/>
                  </a:lnTo>
                  <a:lnTo>
                    <a:pt x="1619" y="448"/>
                  </a:lnTo>
                  <a:lnTo>
                    <a:pt x="1619" y="450"/>
                  </a:lnTo>
                  <a:lnTo>
                    <a:pt x="1617" y="453"/>
                  </a:lnTo>
                  <a:lnTo>
                    <a:pt x="1617" y="457"/>
                  </a:lnTo>
                  <a:lnTo>
                    <a:pt x="1617" y="461"/>
                  </a:lnTo>
                  <a:lnTo>
                    <a:pt x="1616" y="465"/>
                  </a:lnTo>
                  <a:lnTo>
                    <a:pt x="1617" y="466"/>
                  </a:lnTo>
                  <a:lnTo>
                    <a:pt x="1617" y="468"/>
                  </a:lnTo>
                  <a:lnTo>
                    <a:pt x="1619" y="470"/>
                  </a:lnTo>
                  <a:lnTo>
                    <a:pt x="1619" y="471"/>
                  </a:lnTo>
                  <a:lnTo>
                    <a:pt x="1619" y="473"/>
                  </a:lnTo>
                  <a:lnTo>
                    <a:pt x="1619" y="475"/>
                  </a:lnTo>
                  <a:lnTo>
                    <a:pt x="1617" y="476"/>
                  </a:lnTo>
                  <a:lnTo>
                    <a:pt x="1616" y="476"/>
                  </a:lnTo>
                  <a:lnTo>
                    <a:pt x="1614" y="478"/>
                  </a:lnTo>
                  <a:lnTo>
                    <a:pt x="1611" y="478"/>
                  </a:lnTo>
                  <a:lnTo>
                    <a:pt x="1609" y="479"/>
                  </a:lnTo>
                  <a:lnTo>
                    <a:pt x="1609" y="483"/>
                  </a:lnTo>
                  <a:lnTo>
                    <a:pt x="1609" y="486"/>
                  </a:lnTo>
                  <a:lnTo>
                    <a:pt x="1609" y="491"/>
                  </a:lnTo>
                  <a:lnTo>
                    <a:pt x="1608" y="494"/>
                  </a:lnTo>
                  <a:lnTo>
                    <a:pt x="1606" y="496"/>
                  </a:lnTo>
                  <a:lnTo>
                    <a:pt x="1606" y="497"/>
                  </a:lnTo>
                  <a:lnTo>
                    <a:pt x="1606" y="499"/>
                  </a:lnTo>
                  <a:lnTo>
                    <a:pt x="1604" y="501"/>
                  </a:lnTo>
                  <a:lnTo>
                    <a:pt x="1603" y="501"/>
                  </a:lnTo>
                  <a:lnTo>
                    <a:pt x="1601" y="502"/>
                  </a:lnTo>
                  <a:lnTo>
                    <a:pt x="1599" y="502"/>
                  </a:lnTo>
                  <a:lnTo>
                    <a:pt x="1593" y="504"/>
                  </a:lnTo>
                  <a:lnTo>
                    <a:pt x="1588" y="504"/>
                  </a:lnTo>
                  <a:lnTo>
                    <a:pt x="1581" y="504"/>
                  </a:lnTo>
                  <a:lnTo>
                    <a:pt x="1580" y="504"/>
                  </a:lnTo>
                  <a:lnTo>
                    <a:pt x="1578" y="502"/>
                  </a:lnTo>
                  <a:lnTo>
                    <a:pt x="1573" y="504"/>
                  </a:lnTo>
                  <a:lnTo>
                    <a:pt x="1570" y="506"/>
                  </a:lnTo>
                  <a:lnTo>
                    <a:pt x="1568" y="506"/>
                  </a:lnTo>
                  <a:lnTo>
                    <a:pt x="1567" y="507"/>
                  </a:lnTo>
                  <a:lnTo>
                    <a:pt x="1563" y="511"/>
                  </a:lnTo>
                  <a:lnTo>
                    <a:pt x="1559" y="512"/>
                  </a:lnTo>
                  <a:lnTo>
                    <a:pt x="1559" y="514"/>
                  </a:lnTo>
                  <a:lnTo>
                    <a:pt x="1557" y="514"/>
                  </a:lnTo>
                  <a:lnTo>
                    <a:pt x="1554" y="517"/>
                  </a:lnTo>
                  <a:lnTo>
                    <a:pt x="1552" y="519"/>
                  </a:lnTo>
                  <a:lnTo>
                    <a:pt x="1550" y="520"/>
                  </a:lnTo>
                  <a:lnTo>
                    <a:pt x="1547" y="520"/>
                  </a:lnTo>
                  <a:lnTo>
                    <a:pt x="1542" y="520"/>
                  </a:lnTo>
                  <a:lnTo>
                    <a:pt x="1539" y="519"/>
                  </a:lnTo>
                  <a:lnTo>
                    <a:pt x="1537" y="515"/>
                  </a:lnTo>
                  <a:lnTo>
                    <a:pt x="1537" y="512"/>
                  </a:lnTo>
                  <a:lnTo>
                    <a:pt x="1537" y="511"/>
                  </a:lnTo>
                  <a:lnTo>
                    <a:pt x="1537" y="509"/>
                  </a:lnTo>
                  <a:lnTo>
                    <a:pt x="1534" y="506"/>
                  </a:lnTo>
                  <a:lnTo>
                    <a:pt x="1532" y="504"/>
                  </a:lnTo>
                  <a:lnTo>
                    <a:pt x="1529" y="502"/>
                  </a:lnTo>
                  <a:lnTo>
                    <a:pt x="1523" y="502"/>
                  </a:lnTo>
                  <a:lnTo>
                    <a:pt x="1523" y="507"/>
                  </a:lnTo>
                  <a:lnTo>
                    <a:pt x="1521" y="511"/>
                  </a:lnTo>
                  <a:lnTo>
                    <a:pt x="1519" y="514"/>
                  </a:lnTo>
                  <a:lnTo>
                    <a:pt x="1516" y="517"/>
                  </a:lnTo>
                  <a:lnTo>
                    <a:pt x="1511" y="519"/>
                  </a:lnTo>
                  <a:lnTo>
                    <a:pt x="1506" y="519"/>
                  </a:lnTo>
                  <a:lnTo>
                    <a:pt x="1503" y="519"/>
                  </a:lnTo>
                  <a:lnTo>
                    <a:pt x="1500" y="517"/>
                  </a:lnTo>
                  <a:lnTo>
                    <a:pt x="1496" y="517"/>
                  </a:lnTo>
                  <a:lnTo>
                    <a:pt x="1496" y="515"/>
                  </a:lnTo>
                  <a:lnTo>
                    <a:pt x="1495" y="514"/>
                  </a:lnTo>
                  <a:lnTo>
                    <a:pt x="1493" y="514"/>
                  </a:lnTo>
                  <a:lnTo>
                    <a:pt x="1491" y="512"/>
                  </a:lnTo>
                  <a:lnTo>
                    <a:pt x="1490" y="512"/>
                  </a:lnTo>
                  <a:lnTo>
                    <a:pt x="1488" y="511"/>
                  </a:lnTo>
                  <a:lnTo>
                    <a:pt x="1488" y="511"/>
                  </a:lnTo>
                  <a:lnTo>
                    <a:pt x="1487" y="509"/>
                  </a:lnTo>
                  <a:lnTo>
                    <a:pt x="1483" y="509"/>
                  </a:lnTo>
                  <a:lnTo>
                    <a:pt x="1480" y="509"/>
                  </a:lnTo>
                  <a:lnTo>
                    <a:pt x="1477" y="509"/>
                  </a:lnTo>
                  <a:lnTo>
                    <a:pt x="1473" y="509"/>
                  </a:lnTo>
                  <a:lnTo>
                    <a:pt x="1470" y="507"/>
                  </a:lnTo>
                  <a:lnTo>
                    <a:pt x="1468" y="506"/>
                  </a:lnTo>
                  <a:lnTo>
                    <a:pt x="1467" y="506"/>
                  </a:lnTo>
                  <a:lnTo>
                    <a:pt x="1464" y="504"/>
                  </a:lnTo>
                  <a:lnTo>
                    <a:pt x="1460" y="501"/>
                  </a:lnTo>
                  <a:lnTo>
                    <a:pt x="1459" y="499"/>
                  </a:lnTo>
                  <a:lnTo>
                    <a:pt x="1457" y="497"/>
                  </a:lnTo>
                  <a:lnTo>
                    <a:pt x="1457" y="496"/>
                  </a:lnTo>
                  <a:lnTo>
                    <a:pt x="1457" y="493"/>
                  </a:lnTo>
                  <a:lnTo>
                    <a:pt x="1455" y="489"/>
                  </a:lnTo>
                  <a:lnTo>
                    <a:pt x="1457" y="486"/>
                  </a:lnTo>
                  <a:lnTo>
                    <a:pt x="1457" y="484"/>
                  </a:lnTo>
                  <a:lnTo>
                    <a:pt x="1457" y="483"/>
                  </a:lnTo>
                  <a:lnTo>
                    <a:pt x="1457" y="481"/>
                  </a:lnTo>
                  <a:lnTo>
                    <a:pt x="1457" y="479"/>
                  </a:lnTo>
                  <a:lnTo>
                    <a:pt x="1457" y="478"/>
                  </a:lnTo>
                  <a:lnTo>
                    <a:pt x="1457" y="476"/>
                  </a:lnTo>
                  <a:lnTo>
                    <a:pt x="1455" y="476"/>
                  </a:lnTo>
                  <a:lnTo>
                    <a:pt x="1454" y="475"/>
                  </a:lnTo>
                  <a:lnTo>
                    <a:pt x="1452" y="475"/>
                  </a:lnTo>
                  <a:lnTo>
                    <a:pt x="1449" y="473"/>
                  </a:lnTo>
                  <a:lnTo>
                    <a:pt x="1447" y="471"/>
                  </a:lnTo>
                  <a:lnTo>
                    <a:pt x="1447" y="470"/>
                  </a:lnTo>
                  <a:lnTo>
                    <a:pt x="1447" y="468"/>
                  </a:lnTo>
                  <a:lnTo>
                    <a:pt x="1447" y="465"/>
                  </a:lnTo>
                  <a:lnTo>
                    <a:pt x="1446" y="463"/>
                  </a:lnTo>
                  <a:lnTo>
                    <a:pt x="1446" y="461"/>
                  </a:lnTo>
                  <a:lnTo>
                    <a:pt x="1444" y="461"/>
                  </a:lnTo>
                  <a:lnTo>
                    <a:pt x="1441" y="461"/>
                  </a:lnTo>
                  <a:lnTo>
                    <a:pt x="1439" y="461"/>
                  </a:lnTo>
                  <a:lnTo>
                    <a:pt x="1439" y="463"/>
                  </a:lnTo>
                  <a:lnTo>
                    <a:pt x="1437" y="465"/>
                  </a:lnTo>
                  <a:lnTo>
                    <a:pt x="1436" y="466"/>
                  </a:lnTo>
                  <a:lnTo>
                    <a:pt x="1434" y="468"/>
                  </a:lnTo>
                  <a:lnTo>
                    <a:pt x="1432" y="468"/>
                  </a:lnTo>
                  <a:lnTo>
                    <a:pt x="1431" y="468"/>
                  </a:lnTo>
                  <a:lnTo>
                    <a:pt x="1432" y="463"/>
                  </a:lnTo>
                  <a:lnTo>
                    <a:pt x="1432" y="458"/>
                  </a:lnTo>
                  <a:lnTo>
                    <a:pt x="1432" y="455"/>
                  </a:lnTo>
                  <a:lnTo>
                    <a:pt x="1432" y="455"/>
                  </a:lnTo>
                  <a:lnTo>
                    <a:pt x="1434" y="453"/>
                  </a:lnTo>
                  <a:lnTo>
                    <a:pt x="1434" y="452"/>
                  </a:lnTo>
                  <a:lnTo>
                    <a:pt x="1434" y="442"/>
                  </a:lnTo>
                  <a:lnTo>
                    <a:pt x="1432" y="442"/>
                  </a:lnTo>
                  <a:lnTo>
                    <a:pt x="1431" y="442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8" y="440"/>
                  </a:lnTo>
                  <a:lnTo>
                    <a:pt x="1426" y="442"/>
                  </a:lnTo>
                  <a:lnTo>
                    <a:pt x="1426" y="442"/>
                  </a:lnTo>
                  <a:lnTo>
                    <a:pt x="1424" y="443"/>
                  </a:lnTo>
                  <a:lnTo>
                    <a:pt x="1424" y="443"/>
                  </a:lnTo>
                  <a:lnTo>
                    <a:pt x="1424" y="445"/>
                  </a:lnTo>
                  <a:lnTo>
                    <a:pt x="1424" y="447"/>
                  </a:lnTo>
                  <a:lnTo>
                    <a:pt x="1423" y="447"/>
                  </a:lnTo>
                  <a:lnTo>
                    <a:pt x="1423" y="447"/>
                  </a:lnTo>
                  <a:lnTo>
                    <a:pt x="1421" y="447"/>
                  </a:lnTo>
                  <a:lnTo>
                    <a:pt x="1421" y="443"/>
                  </a:lnTo>
                  <a:lnTo>
                    <a:pt x="1419" y="440"/>
                  </a:lnTo>
                  <a:lnTo>
                    <a:pt x="1421" y="437"/>
                  </a:lnTo>
                  <a:lnTo>
                    <a:pt x="1421" y="434"/>
                  </a:lnTo>
                  <a:lnTo>
                    <a:pt x="1423" y="430"/>
                  </a:lnTo>
                  <a:lnTo>
                    <a:pt x="1426" y="429"/>
                  </a:lnTo>
                  <a:lnTo>
                    <a:pt x="1428" y="427"/>
                  </a:lnTo>
                  <a:lnTo>
                    <a:pt x="1428" y="424"/>
                  </a:lnTo>
                  <a:lnTo>
                    <a:pt x="1428" y="422"/>
                  </a:lnTo>
                  <a:lnTo>
                    <a:pt x="1426" y="422"/>
                  </a:lnTo>
                  <a:lnTo>
                    <a:pt x="1426" y="421"/>
                  </a:lnTo>
                  <a:lnTo>
                    <a:pt x="1424" y="421"/>
                  </a:lnTo>
                  <a:lnTo>
                    <a:pt x="1421" y="419"/>
                  </a:lnTo>
                  <a:lnTo>
                    <a:pt x="1419" y="419"/>
                  </a:lnTo>
                  <a:lnTo>
                    <a:pt x="1418" y="421"/>
                  </a:lnTo>
                  <a:lnTo>
                    <a:pt x="1418" y="422"/>
                  </a:lnTo>
                  <a:lnTo>
                    <a:pt x="1416" y="425"/>
                  </a:lnTo>
                  <a:lnTo>
                    <a:pt x="1416" y="429"/>
                  </a:lnTo>
                  <a:lnTo>
                    <a:pt x="1414" y="430"/>
                  </a:lnTo>
                  <a:lnTo>
                    <a:pt x="1413" y="432"/>
                  </a:lnTo>
                  <a:lnTo>
                    <a:pt x="1411" y="432"/>
                  </a:lnTo>
                  <a:lnTo>
                    <a:pt x="1410" y="434"/>
                  </a:lnTo>
                  <a:lnTo>
                    <a:pt x="1410" y="435"/>
                  </a:lnTo>
                  <a:lnTo>
                    <a:pt x="1408" y="437"/>
                  </a:lnTo>
                  <a:lnTo>
                    <a:pt x="1406" y="439"/>
                  </a:lnTo>
                  <a:lnTo>
                    <a:pt x="1403" y="440"/>
                  </a:lnTo>
                  <a:lnTo>
                    <a:pt x="1401" y="442"/>
                  </a:lnTo>
                  <a:lnTo>
                    <a:pt x="1401" y="443"/>
                  </a:lnTo>
                  <a:lnTo>
                    <a:pt x="1401" y="445"/>
                  </a:lnTo>
                  <a:lnTo>
                    <a:pt x="1398" y="448"/>
                  </a:lnTo>
                  <a:lnTo>
                    <a:pt x="1395" y="450"/>
                  </a:lnTo>
                  <a:lnTo>
                    <a:pt x="1392" y="450"/>
                  </a:lnTo>
                  <a:lnTo>
                    <a:pt x="1390" y="450"/>
                  </a:lnTo>
                  <a:lnTo>
                    <a:pt x="1388" y="450"/>
                  </a:lnTo>
                  <a:lnTo>
                    <a:pt x="1387" y="448"/>
                  </a:lnTo>
                  <a:lnTo>
                    <a:pt x="1387" y="447"/>
                  </a:lnTo>
                  <a:lnTo>
                    <a:pt x="1385" y="445"/>
                  </a:lnTo>
                  <a:lnTo>
                    <a:pt x="1385" y="443"/>
                  </a:lnTo>
                  <a:lnTo>
                    <a:pt x="1385" y="440"/>
                  </a:lnTo>
                  <a:lnTo>
                    <a:pt x="1385" y="437"/>
                  </a:lnTo>
                  <a:lnTo>
                    <a:pt x="1385" y="434"/>
                  </a:lnTo>
                  <a:lnTo>
                    <a:pt x="1385" y="430"/>
                  </a:lnTo>
                  <a:lnTo>
                    <a:pt x="1383" y="427"/>
                  </a:lnTo>
                  <a:lnTo>
                    <a:pt x="1382" y="425"/>
                  </a:lnTo>
                  <a:lnTo>
                    <a:pt x="1380" y="424"/>
                  </a:lnTo>
                  <a:lnTo>
                    <a:pt x="1377" y="422"/>
                  </a:lnTo>
                  <a:lnTo>
                    <a:pt x="1374" y="422"/>
                  </a:lnTo>
                  <a:lnTo>
                    <a:pt x="1369" y="422"/>
                  </a:lnTo>
                  <a:lnTo>
                    <a:pt x="1369" y="417"/>
                  </a:lnTo>
                  <a:lnTo>
                    <a:pt x="1369" y="412"/>
                  </a:lnTo>
                  <a:lnTo>
                    <a:pt x="1369" y="411"/>
                  </a:lnTo>
                  <a:lnTo>
                    <a:pt x="1369" y="409"/>
                  </a:lnTo>
                  <a:lnTo>
                    <a:pt x="1367" y="407"/>
                  </a:lnTo>
                  <a:lnTo>
                    <a:pt x="1365" y="406"/>
                  </a:lnTo>
                  <a:lnTo>
                    <a:pt x="1364" y="404"/>
                  </a:lnTo>
                  <a:lnTo>
                    <a:pt x="1364" y="403"/>
                  </a:lnTo>
                  <a:lnTo>
                    <a:pt x="1362" y="403"/>
                  </a:lnTo>
                  <a:lnTo>
                    <a:pt x="1360" y="401"/>
                  </a:lnTo>
                  <a:lnTo>
                    <a:pt x="1359" y="401"/>
                  </a:lnTo>
                  <a:lnTo>
                    <a:pt x="1342" y="401"/>
                  </a:lnTo>
                  <a:lnTo>
                    <a:pt x="1341" y="401"/>
                  </a:lnTo>
                  <a:lnTo>
                    <a:pt x="1341" y="401"/>
                  </a:lnTo>
                  <a:lnTo>
                    <a:pt x="1338" y="401"/>
                  </a:lnTo>
                  <a:lnTo>
                    <a:pt x="1338" y="401"/>
                  </a:lnTo>
                  <a:lnTo>
                    <a:pt x="1336" y="401"/>
                  </a:lnTo>
                  <a:lnTo>
                    <a:pt x="1333" y="401"/>
                  </a:lnTo>
                  <a:lnTo>
                    <a:pt x="1331" y="399"/>
                  </a:lnTo>
                  <a:lnTo>
                    <a:pt x="1329" y="398"/>
                  </a:lnTo>
                  <a:lnTo>
                    <a:pt x="1328" y="398"/>
                  </a:lnTo>
                  <a:lnTo>
                    <a:pt x="1326" y="396"/>
                  </a:lnTo>
                  <a:lnTo>
                    <a:pt x="1323" y="394"/>
                  </a:lnTo>
                  <a:lnTo>
                    <a:pt x="1320" y="393"/>
                  </a:lnTo>
                  <a:lnTo>
                    <a:pt x="1316" y="393"/>
                  </a:lnTo>
                  <a:lnTo>
                    <a:pt x="1313" y="391"/>
                  </a:lnTo>
                  <a:lnTo>
                    <a:pt x="1310" y="393"/>
                  </a:lnTo>
                  <a:lnTo>
                    <a:pt x="1306" y="393"/>
                  </a:lnTo>
                  <a:lnTo>
                    <a:pt x="1303" y="391"/>
                  </a:lnTo>
                  <a:lnTo>
                    <a:pt x="1300" y="391"/>
                  </a:lnTo>
                  <a:lnTo>
                    <a:pt x="1297" y="391"/>
                  </a:lnTo>
                  <a:lnTo>
                    <a:pt x="1292" y="393"/>
                  </a:lnTo>
                  <a:lnTo>
                    <a:pt x="1290" y="393"/>
                  </a:lnTo>
                  <a:lnTo>
                    <a:pt x="1288" y="393"/>
                  </a:lnTo>
                  <a:lnTo>
                    <a:pt x="1288" y="393"/>
                  </a:lnTo>
                  <a:lnTo>
                    <a:pt x="1287" y="394"/>
                  </a:lnTo>
                  <a:lnTo>
                    <a:pt x="1287" y="396"/>
                  </a:lnTo>
                  <a:lnTo>
                    <a:pt x="1285" y="398"/>
                  </a:lnTo>
                  <a:lnTo>
                    <a:pt x="1284" y="399"/>
                  </a:lnTo>
                  <a:lnTo>
                    <a:pt x="1282" y="401"/>
                  </a:lnTo>
                  <a:lnTo>
                    <a:pt x="1280" y="401"/>
                  </a:lnTo>
                  <a:lnTo>
                    <a:pt x="1277" y="404"/>
                  </a:lnTo>
                  <a:lnTo>
                    <a:pt x="1275" y="406"/>
                  </a:lnTo>
                  <a:lnTo>
                    <a:pt x="1274" y="407"/>
                  </a:lnTo>
                  <a:lnTo>
                    <a:pt x="1272" y="409"/>
                  </a:lnTo>
                  <a:lnTo>
                    <a:pt x="1270" y="411"/>
                  </a:lnTo>
                  <a:lnTo>
                    <a:pt x="1267" y="411"/>
                  </a:lnTo>
                  <a:lnTo>
                    <a:pt x="1264" y="411"/>
                  </a:lnTo>
                  <a:lnTo>
                    <a:pt x="1261" y="411"/>
                  </a:lnTo>
                  <a:lnTo>
                    <a:pt x="1257" y="411"/>
                  </a:lnTo>
                  <a:lnTo>
                    <a:pt x="1256" y="409"/>
                  </a:lnTo>
                  <a:lnTo>
                    <a:pt x="1254" y="407"/>
                  </a:lnTo>
                  <a:lnTo>
                    <a:pt x="1252" y="407"/>
                  </a:lnTo>
                  <a:lnTo>
                    <a:pt x="1251" y="406"/>
                  </a:lnTo>
                  <a:lnTo>
                    <a:pt x="1244" y="406"/>
                  </a:lnTo>
                  <a:lnTo>
                    <a:pt x="1243" y="407"/>
                  </a:lnTo>
                  <a:lnTo>
                    <a:pt x="1241" y="407"/>
                  </a:lnTo>
                  <a:lnTo>
                    <a:pt x="1239" y="409"/>
                  </a:lnTo>
                  <a:lnTo>
                    <a:pt x="1238" y="409"/>
                  </a:lnTo>
                  <a:lnTo>
                    <a:pt x="1234" y="411"/>
                  </a:lnTo>
                  <a:lnTo>
                    <a:pt x="1231" y="412"/>
                  </a:lnTo>
                  <a:lnTo>
                    <a:pt x="1228" y="414"/>
                  </a:lnTo>
                  <a:lnTo>
                    <a:pt x="1225" y="417"/>
                  </a:lnTo>
                  <a:lnTo>
                    <a:pt x="1221" y="421"/>
                  </a:lnTo>
                  <a:lnTo>
                    <a:pt x="1220" y="422"/>
                  </a:lnTo>
                  <a:lnTo>
                    <a:pt x="1216" y="425"/>
                  </a:lnTo>
                  <a:lnTo>
                    <a:pt x="1215" y="429"/>
                  </a:lnTo>
                  <a:lnTo>
                    <a:pt x="1213" y="432"/>
                  </a:lnTo>
                  <a:lnTo>
                    <a:pt x="1212" y="434"/>
                  </a:lnTo>
                  <a:lnTo>
                    <a:pt x="1210" y="434"/>
                  </a:lnTo>
                  <a:lnTo>
                    <a:pt x="1208" y="437"/>
                  </a:lnTo>
                  <a:lnTo>
                    <a:pt x="1207" y="437"/>
                  </a:lnTo>
                  <a:lnTo>
                    <a:pt x="1205" y="439"/>
                  </a:lnTo>
                  <a:lnTo>
                    <a:pt x="1202" y="439"/>
                  </a:lnTo>
                  <a:lnTo>
                    <a:pt x="1200" y="439"/>
                  </a:lnTo>
                  <a:lnTo>
                    <a:pt x="1197" y="437"/>
                  </a:lnTo>
                  <a:lnTo>
                    <a:pt x="1195" y="437"/>
                  </a:lnTo>
                  <a:lnTo>
                    <a:pt x="1194" y="437"/>
                  </a:lnTo>
                  <a:lnTo>
                    <a:pt x="1189" y="435"/>
                  </a:lnTo>
                  <a:lnTo>
                    <a:pt x="1185" y="434"/>
                  </a:lnTo>
                  <a:lnTo>
                    <a:pt x="1180" y="432"/>
                  </a:lnTo>
                  <a:lnTo>
                    <a:pt x="1177" y="432"/>
                  </a:lnTo>
                  <a:lnTo>
                    <a:pt x="1172" y="432"/>
                  </a:lnTo>
                  <a:lnTo>
                    <a:pt x="1169" y="432"/>
                  </a:lnTo>
                  <a:lnTo>
                    <a:pt x="1166" y="432"/>
                  </a:lnTo>
                  <a:lnTo>
                    <a:pt x="1164" y="434"/>
                  </a:lnTo>
                  <a:lnTo>
                    <a:pt x="1164" y="434"/>
                  </a:lnTo>
                  <a:lnTo>
                    <a:pt x="1162" y="435"/>
                  </a:lnTo>
                  <a:lnTo>
                    <a:pt x="1159" y="435"/>
                  </a:lnTo>
                  <a:lnTo>
                    <a:pt x="1156" y="435"/>
                  </a:lnTo>
                  <a:lnTo>
                    <a:pt x="1153" y="435"/>
                  </a:lnTo>
                  <a:lnTo>
                    <a:pt x="1149" y="437"/>
                  </a:lnTo>
                  <a:lnTo>
                    <a:pt x="1148" y="439"/>
                  </a:lnTo>
                  <a:lnTo>
                    <a:pt x="1148" y="440"/>
                  </a:lnTo>
                  <a:lnTo>
                    <a:pt x="1146" y="442"/>
                  </a:lnTo>
                  <a:lnTo>
                    <a:pt x="1144" y="442"/>
                  </a:lnTo>
                  <a:lnTo>
                    <a:pt x="1144" y="443"/>
                  </a:lnTo>
                  <a:lnTo>
                    <a:pt x="1143" y="445"/>
                  </a:lnTo>
                  <a:lnTo>
                    <a:pt x="1141" y="448"/>
                  </a:lnTo>
                  <a:lnTo>
                    <a:pt x="1139" y="450"/>
                  </a:lnTo>
                  <a:lnTo>
                    <a:pt x="1138" y="450"/>
                  </a:lnTo>
                  <a:lnTo>
                    <a:pt x="1136" y="452"/>
                  </a:lnTo>
                  <a:lnTo>
                    <a:pt x="1135" y="453"/>
                  </a:lnTo>
                  <a:lnTo>
                    <a:pt x="1133" y="453"/>
                  </a:lnTo>
                  <a:lnTo>
                    <a:pt x="1133" y="453"/>
                  </a:lnTo>
                  <a:lnTo>
                    <a:pt x="1131" y="453"/>
                  </a:lnTo>
                  <a:lnTo>
                    <a:pt x="1128" y="455"/>
                  </a:lnTo>
                  <a:lnTo>
                    <a:pt x="1125" y="455"/>
                  </a:lnTo>
                  <a:lnTo>
                    <a:pt x="1121" y="455"/>
                  </a:lnTo>
                  <a:lnTo>
                    <a:pt x="1120" y="455"/>
                  </a:lnTo>
                  <a:lnTo>
                    <a:pt x="1117" y="455"/>
                  </a:lnTo>
                  <a:lnTo>
                    <a:pt x="1113" y="455"/>
                  </a:lnTo>
                  <a:lnTo>
                    <a:pt x="1110" y="453"/>
                  </a:lnTo>
                  <a:lnTo>
                    <a:pt x="1108" y="452"/>
                  </a:lnTo>
                  <a:lnTo>
                    <a:pt x="1107" y="452"/>
                  </a:lnTo>
                  <a:lnTo>
                    <a:pt x="1105" y="452"/>
                  </a:lnTo>
                  <a:lnTo>
                    <a:pt x="1102" y="450"/>
                  </a:lnTo>
                  <a:lnTo>
                    <a:pt x="1099" y="448"/>
                  </a:lnTo>
                  <a:lnTo>
                    <a:pt x="1095" y="447"/>
                  </a:lnTo>
                  <a:lnTo>
                    <a:pt x="1094" y="445"/>
                  </a:lnTo>
                  <a:lnTo>
                    <a:pt x="1092" y="445"/>
                  </a:lnTo>
                  <a:lnTo>
                    <a:pt x="1090" y="442"/>
                  </a:lnTo>
                  <a:lnTo>
                    <a:pt x="1089" y="440"/>
                  </a:lnTo>
                  <a:lnTo>
                    <a:pt x="1089" y="439"/>
                  </a:lnTo>
                  <a:lnTo>
                    <a:pt x="1085" y="437"/>
                  </a:lnTo>
                  <a:lnTo>
                    <a:pt x="1082" y="437"/>
                  </a:lnTo>
                  <a:lnTo>
                    <a:pt x="1079" y="437"/>
                  </a:lnTo>
                  <a:lnTo>
                    <a:pt x="1077" y="434"/>
                  </a:lnTo>
                  <a:lnTo>
                    <a:pt x="1079" y="432"/>
                  </a:lnTo>
                  <a:lnTo>
                    <a:pt x="1081" y="430"/>
                  </a:lnTo>
                  <a:lnTo>
                    <a:pt x="1084" y="429"/>
                  </a:lnTo>
                  <a:lnTo>
                    <a:pt x="1085" y="427"/>
                  </a:lnTo>
                  <a:lnTo>
                    <a:pt x="1089" y="425"/>
                  </a:lnTo>
                  <a:lnTo>
                    <a:pt x="1090" y="424"/>
                  </a:lnTo>
                  <a:lnTo>
                    <a:pt x="1094" y="424"/>
                  </a:lnTo>
                  <a:lnTo>
                    <a:pt x="1097" y="424"/>
                  </a:lnTo>
                  <a:lnTo>
                    <a:pt x="1097" y="411"/>
                  </a:lnTo>
                  <a:lnTo>
                    <a:pt x="1097" y="409"/>
                  </a:lnTo>
                  <a:lnTo>
                    <a:pt x="1095" y="407"/>
                  </a:lnTo>
                  <a:lnTo>
                    <a:pt x="1095" y="406"/>
                  </a:lnTo>
                  <a:lnTo>
                    <a:pt x="1094" y="404"/>
                  </a:lnTo>
                  <a:lnTo>
                    <a:pt x="1094" y="401"/>
                  </a:lnTo>
                  <a:lnTo>
                    <a:pt x="1092" y="396"/>
                  </a:lnTo>
                  <a:lnTo>
                    <a:pt x="1092" y="393"/>
                  </a:lnTo>
                  <a:lnTo>
                    <a:pt x="1092" y="389"/>
                  </a:lnTo>
                  <a:lnTo>
                    <a:pt x="1092" y="386"/>
                  </a:lnTo>
                  <a:lnTo>
                    <a:pt x="1092" y="385"/>
                  </a:lnTo>
                  <a:lnTo>
                    <a:pt x="1092" y="383"/>
                  </a:lnTo>
                  <a:lnTo>
                    <a:pt x="1090" y="381"/>
                  </a:lnTo>
                  <a:lnTo>
                    <a:pt x="1090" y="380"/>
                  </a:lnTo>
                  <a:lnTo>
                    <a:pt x="1087" y="376"/>
                  </a:lnTo>
                  <a:lnTo>
                    <a:pt x="1085" y="371"/>
                  </a:lnTo>
                  <a:lnTo>
                    <a:pt x="1084" y="371"/>
                  </a:lnTo>
                  <a:lnTo>
                    <a:pt x="1082" y="370"/>
                  </a:lnTo>
                  <a:lnTo>
                    <a:pt x="1081" y="367"/>
                  </a:lnTo>
                  <a:lnTo>
                    <a:pt x="1081" y="365"/>
                  </a:lnTo>
                  <a:lnTo>
                    <a:pt x="1079" y="362"/>
                  </a:lnTo>
                  <a:lnTo>
                    <a:pt x="1079" y="360"/>
                  </a:lnTo>
                  <a:lnTo>
                    <a:pt x="1079" y="358"/>
                  </a:lnTo>
                  <a:lnTo>
                    <a:pt x="1079" y="357"/>
                  </a:lnTo>
                  <a:lnTo>
                    <a:pt x="1079" y="353"/>
                  </a:lnTo>
                  <a:lnTo>
                    <a:pt x="1077" y="350"/>
                  </a:lnTo>
                  <a:lnTo>
                    <a:pt x="1076" y="347"/>
                  </a:lnTo>
                  <a:lnTo>
                    <a:pt x="1076" y="344"/>
                  </a:lnTo>
                  <a:lnTo>
                    <a:pt x="1074" y="342"/>
                  </a:lnTo>
                  <a:lnTo>
                    <a:pt x="1072" y="339"/>
                  </a:lnTo>
                  <a:lnTo>
                    <a:pt x="1072" y="335"/>
                  </a:lnTo>
                  <a:lnTo>
                    <a:pt x="1072" y="332"/>
                  </a:lnTo>
                  <a:lnTo>
                    <a:pt x="1072" y="329"/>
                  </a:lnTo>
                  <a:lnTo>
                    <a:pt x="1071" y="327"/>
                  </a:lnTo>
                  <a:lnTo>
                    <a:pt x="1071" y="326"/>
                  </a:lnTo>
                  <a:lnTo>
                    <a:pt x="1069" y="324"/>
                  </a:lnTo>
                  <a:lnTo>
                    <a:pt x="1067" y="322"/>
                  </a:lnTo>
                  <a:lnTo>
                    <a:pt x="1066" y="321"/>
                  </a:lnTo>
                  <a:lnTo>
                    <a:pt x="1064" y="319"/>
                  </a:lnTo>
                  <a:lnTo>
                    <a:pt x="1063" y="317"/>
                  </a:lnTo>
                  <a:lnTo>
                    <a:pt x="1061" y="316"/>
                  </a:lnTo>
                  <a:lnTo>
                    <a:pt x="1059" y="313"/>
                  </a:lnTo>
                  <a:lnTo>
                    <a:pt x="1056" y="311"/>
                  </a:lnTo>
                  <a:lnTo>
                    <a:pt x="1054" y="309"/>
                  </a:lnTo>
                  <a:lnTo>
                    <a:pt x="1054" y="308"/>
                  </a:lnTo>
                  <a:lnTo>
                    <a:pt x="1053" y="308"/>
                  </a:lnTo>
                  <a:lnTo>
                    <a:pt x="1053" y="301"/>
                  </a:lnTo>
                  <a:lnTo>
                    <a:pt x="1054" y="299"/>
                  </a:lnTo>
                  <a:lnTo>
                    <a:pt x="1056" y="299"/>
                  </a:lnTo>
                  <a:lnTo>
                    <a:pt x="1058" y="299"/>
                  </a:lnTo>
                  <a:lnTo>
                    <a:pt x="1059" y="299"/>
                  </a:lnTo>
                  <a:lnTo>
                    <a:pt x="1061" y="301"/>
                  </a:lnTo>
                  <a:lnTo>
                    <a:pt x="1063" y="301"/>
                  </a:lnTo>
                  <a:lnTo>
                    <a:pt x="1063" y="303"/>
                  </a:lnTo>
                  <a:lnTo>
                    <a:pt x="1064" y="303"/>
                  </a:lnTo>
                  <a:lnTo>
                    <a:pt x="1067" y="303"/>
                  </a:lnTo>
                  <a:lnTo>
                    <a:pt x="1069" y="303"/>
                  </a:lnTo>
                  <a:lnTo>
                    <a:pt x="1071" y="304"/>
                  </a:lnTo>
                  <a:lnTo>
                    <a:pt x="1071" y="301"/>
                  </a:lnTo>
                  <a:lnTo>
                    <a:pt x="1067" y="296"/>
                  </a:lnTo>
                  <a:lnTo>
                    <a:pt x="1064" y="291"/>
                  </a:lnTo>
                  <a:lnTo>
                    <a:pt x="1064" y="290"/>
                  </a:lnTo>
                  <a:lnTo>
                    <a:pt x="1063" y="286"/>
                  </a:lnTo>
                  <a:lnTo>
                    <a:pt x="1061" y="285"/>
                  </a:lnTo>
                  <a:lnTo>
                    <a:pt x="1059" y="283"/>
                  </a:lnTo>
                  <a:lnTo>
                    <a:pt x="1058" y="281"/>
                  </a:lnTo>
                  <a:lnTo>
                    <a:pt x="1056" y="280"/>
                  </a:lnTo>
                  <a:lnTo>
                    <a:pt x="1056" y="277"/>
                  </a:lnTo>
                  <a:lnTo>
                    <a:pt x="1056" y="273"/>
                  </a:lnTo>
                  <a:lnTo>
                    <a:pt x="1056" y="270"/>
                  </a:lnTo>
                  <a:lnTo>
                    <a:pt x="1056" y="270"/>
                  </a:lnTo>
                  <a:lnTo>
                    <a:pt x="1058" y="268"/>
                  </a:lnTo>
                  <a:lnTo>
                    <a:pt x="1059" y="268"/>
                  </a:lnTo>
                  <a:lnTo>
                    <a:pt x="1061" y="267"/>
                  </a:lnTo>
                  <a:lnTo>
                    <a:pt x="1061" y="265"/>
                  </a:lnTo>
                  <a:lnTo>
                    <a:pt x="1061" y="262"/>
                  </a:lnTo>
                  <a:lnTo>
                    <a:pt x="1061" y="259"/>
                  </a:lnTo>
                  <a:lnTo>
                    <a:pt x="1061" y="254"/>
                  </a:lnTo>
                  <a:lnTo>
                    <a:pt x="1061" y="252"/>
                  </a:lnTo>
                  <a:lnTo>
                    <a:pt x="1061" y="250"/>
                  </a:lnTo>
                  <a:lnTo>
                    <a:pt x="1061" y="249"/>
                  </a:lnTo>
                  <a:lnTo>
                    <a:pt x="1061" y="247"/>
                  </a:lnTo>
                  <a:lnTo>
                    <a:pt x="1061" y="245"/>
                  </a:lnTo>
                  <a:lnTo>
                    <a:pt x="1061" y="244"/>
                  </a:lnTo>
                  <a:lnTo>
                    <a:pt x="1063" y="244"/>
                  </a:lnTo>
                  <a:lnTo>
                    <a:pt x="1064" y="244"/>
                  </a:lnTo>
                  <a:lnTo>
                    <a:pt x="1066" y="241"/>
                  </a:lnTo>
                  <a:lnTo>
                    <a:pt x="1066" y="237"/>
                  </a:lnTo>
                  <a:lnTo>
                    <a:pt x="1067" y="239"/>
                  </a:lnTo>
                  <a:lnTo>
                    <a:pt x="1069" y="241"/>
                  </a:lnTo>
                  <a:lnTo>
                    <a:pt x="1069" y="241"/>
                  </a:lnTo>
                  <a:lnTo>
                    <a:pt x="1067" y="242"/>
                  </a:lnTo>
                  <a:lnTo>
                    <a:pt x="1069" y="244"/>
                  </a:lnTo>
                  <a:lnTo>
                    <a:pt x="1071" y="244"/>
                  </a:lnTo>
                  <a:lnTo>
                    <a:pt x="1072" y="244"/>
                  </a:lnTo>
                  <a:lnTo>
                    <a:pt x="1074" y="245"/>
                  </a:lnTo>
                  <a:lnTo>
                    <a:pt x="1076" y="245"/>
                  </a:lnTo>
                  <a:lnTo>
                    <a:pt x="1077" y="247"/>
                  </a:lnTo>
                  <a:lnTo>
                    <a:pt x="1079" y="247"/>
                  </a:lnTo>
                  <a:lnTo>
                    <a:pt x="1081" y="247"/>
                  </a:lnTo>
                  <a:lnTo>
                    <a:pt x="1082" y="245"/>
                  </a:lnTo>
                  <a:lnTo>
                    <a:pt x="1082" y="244"/>
                  </a:lnTo>
                  <a:lnTo>
                    <a:pt x="1082" y="241"/>
                  </a:lnTo>
                  <a:lnTo>
                    <a:pt x="1082" y="237"/>
                  </a:lnTo>
                  <a:lnTo>
                    <a:pt x="1084" y="234"/>
                  </a:lnTo>
                  <a:lnTo>
                    <a:pt x="1087" y="231"/>
                  </a:lnTo>
                  <a:lnTo>
                    <a:pt x="1089" y="229"/>
                  </a:lnTo>
                  <a:lnTo>
                    <a:pt x="1090" y="229"/>
                  </a:lnTo>
                  <a:lnTo>
                    <a:pt x="1095" y="227"/>
                  </a:lnTo>
                  <a:lnTo>
                    <a:pt x="1100" y="224"/>
                  </a:lnTo>
                  <a:lnTo>
                    <a:pt x="1105" y="223"/>
                  </a:lnTo>
                  <a:lnTo>
                    <a:pt x="1108" y="221"/>
                  </a:lnTo>
                  <a:lnTo>
                    <a:pt x="1110" y="219"/>
                  </a:lnTo>
                  <a:lnTo>
                    <a:pt x="1112" y="218"/>
                  </a:lnTo>
                  <a:lnTo>
                    <a:pt x="1113" y="218"/>
                  </a:lnTo>
                  <a:lnTo>
                    <a:pt x="1115" y="218"/>
                  </a:lnTo>
                  <a:lnTo>
                    <a:pt x="1118" y="218"/>
                  </a:lnTo>
                  <a:lnTo>
                    <a:pt x="1121" y="218"/>
                  </a:lnTo>
                  <a:lnTo>
                    <a:pt x="1125" y="216"/>
                  </a:lnTo>
                  <a:lnTo>
                    <a:pt x="1126" y="214"/>
                  </a:lnTo>
                  <a:lnTo>
                    <a:pt x="1128" y="214"/>
                  </a:lnTo>
                  <a:lnTo>
                    <a:pt x="1131" y="213"/>
                  </a:lnTo>
                  <a:lnTo>
                    <a:pt x="1133" y="211"/>
                  </a:lnTo>
                  <a:lnTo>
                    <a:pt x="1136" y="211"/>
                  </a:lnTo>
                  <a:lnTo>
                    <a:pt x="1138" y="211"/>
                  </a:lnTo>
                  <a:lnTo>
                    <a:pt x="1143" y="211"/>
                  </a:lnTo>
                  <a:lnTo>
                    <a:pt x="1148" y="211"/>
                  </a:lnTo>
                  <a:lnTo>
                    <a:pt x="1153" y="211"/>
                  </a:lnTo>
                  <a:lnTo>
                    <a:pt x="1154" y="211"/>
                  </a:lnTo>
                  <a:lnTo>
                    <a:pt x="1156" y="209"/>
                  </a:lnTo>
                  <a:lnTo>
                    <a:pt x="1157" y="211"/>
                  </a:lnTo>
                  <a:lnTo>
                    <a:pt x="1159" y="209"/>
                  </a:lnTo>
                  <a:lnTo>
                    <a:pt x="1161" y="209"/>
                  </a:lnTo>
                  <a:lnTo>
                    <a:pt x="1162" y="209"/>
                  </a:lnTo>
                  <a:lnTo>
                    <a:pt x="1166" y="208"/>
                  </a:lnTo>
                  <a:lnTo>
                    <a:pt x="1167" y="206"/>
                  </a:lnTo>
                  <a:lnTo>
                    <a:pt x="1169" y="206"/>
                  </a:lnTo>
                  <a:lnTo>
                    <a:pt x="1169" y="205"/>
                  </a:lnTo>
                  <a:lnTo>
                    <a:pt x="1171" y="203"/>
                  </a:lnTo>
                  <a:lnTo>
                    <a:pt x="1172" y="200"/>
                  </a:lnTo>
                  <a:lnTo>
                    <a:pt x="1175" y="196"/>
                  </a:lnTo>
                  <a:lnTo>
                    <a:pt x="1177" y="195"/>
                  </a:lnTo>
                  <a:lnTo>
                    <a:pt x="1179" y="195"/>
                  </a:lnTo>
                  <a:lnTo>
                    <a:pt x="1179" y="193"/>
                  </a:lnTo>
                  <a:lnTo>
                    <a:pt x="1179" y="191"/>
                  </a:lnTo>
                  <a:lnTo>
                    <a:pt x="1180" y="190"/>
                  </a:lnTo>
                  <a:lnTo>
                    <a:pt x="1182" y="188"/>
                  </a:lnTo>
                  <a:lnTo>
                    <a:pt x="1184" y="187"/>
                  </a:lnTo>
                  <a:lnTo>
                    <a:pt x="1185" y="185"/>
                  </a:lnTo>
                  <a:lnTo>
                    <a:pt x="1185" y="183"/>
                  </a:lnTo>
                  <a:lnTo>
                    <a:pt x="1187" y="182"/>
                  </a:lnTo>
                  <a:lnTo>
                    <a:pt x="1189" y="182"/>
                  </a:lnTo>
                  <a:lnTo>
                    <a:pt x="1189" y="178"/>
                  </a:lnTo>
                  <a:lnTo>
                    <a:pt x="1189" y="175"/>
                  </a:lnTo>
                  <a:lnTo>
                    <a:pt x="1189" y="172"/>
                  </a:lnTo>
                  <a:lnTo>
                    <a:pt x="1189" y="168"/>
                  </a:lnTo>
                  <a:lnTo>
                    <a:pt x="1189" y="165"/>
                  </a:lnTo>
                  <a:lnTo>
                    <a:pt x="1190" y="162"/>
                  </a:lnTo>
                  <a:lnTo>
                    <a:pt x="1190" y="160"/>
                  </a:lnTo>
                  <a:lnTo>
                    <a:pt x="1192" y="159"/>
                  </a:lnTo>
                  <a:lnTo>
                    <a:pt x="1194" y="157"/>
                  </a:lnTo>
                  <a:lnTo>
                    <a:pt x="1195" y="157"/>
                  </a:lnTo>
                  <a:lnTo>
                    <a:pt x="1197" y="155"/>
                  </a:lnTo>
                  <a:lnTo>
                    <a:pt x="1198" y="155"/>
                  </a:lnTo>
                  <a:lnTo>
                    <a:pt x="1207" y="155"/>
                  </a:lnTo>
                  <a:lnTo>
                    <a:pt x="1207" y="157"/>
                  </a:lnTo>
                  <a:lnTo>
                    <a:pt x="1207" y="159"/>
                  </a:lnTo>
                  <a:lnTo>
                    <a:pt x="1207" y="162"/>
                  </a:lnTo>
                  <a:lnTo>
                    <a:pt x="1208" y="165"/>
                  </a:lnTo>
                  <a:lnTo>
                    <a:pt x="1208" y="165"/>
                  </a:lnTo>
                  <a:lnTo>
                    <a:pt x="1207" y="167"/>
                  </a:lnTo>
                  <a:lnTo>
                    <a:pt x="1221" y="167"/>
                  </a:lnTo>
                  <a:lnTo>
                    <a:pt x="1221" y="160"/>
                  </a:lnTo>
                  <a:lnTo>
                    <a:pt x="1221" y="159"/>
                  </a:lnTo>
                  <a:lnTo>
                    <a:pt x="1220" y="157"/>
                  </a:lnTo>
                  <a:lnTo>
                    <a:pt x="1218" y="155"/>
                  </a:lnTo>
                  <a:lnTo>
                    <a:pt x="1216" y="154"/>
                  </a:lnTo>
                  <a:lnTo>
                    <a:pt x="1215" y="152"/>
                  </a:lnTo>
                  <a:lnTo>
                    <a:pt x="1215" y="150"/>
                  </a:lnTo>
                  <a:lnTo>
                    <a:pt x="1215" y="146"/>
                  </a:lnTo>
                  <a:lnTo>
                    <a:pt x="1218" y="146"/>
                  </a:lnTo>
                  <a:lnTo>
                    <a:pt x="1221" y="146"/>
                  </a:lnTo>
                  <a:lnTo>
                    <a:pt x="1223" y="146"/>
                  </a:lnTo>
                  <a:lnTo>
                    <a:pt x="1225" y="146"/>
                  </a:lnTo>
                  <a:lnTo>
                    <a:pt x="1226" y="146"/>
                  </a:lnTo>
                  <a:lnTo>
                    <a:pt x="1226" y="144"/>
                  </a:lnTo>
                  <a:lnTo>
                    <a:pt x="1228" y="142"/>
                  </a:lnTo>
                  <a:lnTo>
                    <a:pt x="1228" y="139"/>
                  </a:lnTo>
                  <a:lnTo>
                    <a:pt x="1230" y="136"/>
                  </a:lnTo>
                  <a:lnTo>
                    <a:pt x="1230" y="134"/>
                  </a:lnTo>
                  <a:lnTo>
                    <a:pt x="1231" y="131"/>
                  </a:lnTo>
                  <a:lnTo>
                    <a:pt x="1234" y="129"/>
                  </a:lnTo>
                  <a:lnTo>
                    <a:pt x="1236" y="129"/>
                  </a:lnTo>
                  <a:lnTo>
                    <a:pt x="1239" y="129"/>
                  </a:lnTo>
                  <a:lnTo>
                    <a:pt x="1241" y="129"/>
                  </a:lnTo>
                  <a:lnTo>
                    <a:pt x="1241" y="128"/>
                  </a:lnTo>
                  <a:lnTo>
                    <a:pt x="1243" y="128"/>
                  </a:lnTo>
                  <a:lnTo>
                    <a:pt x="1244" y="126"/>
                  </a:lnTo>
                  <a:lnTo>
                    <a:pt x="1246" y="124"/>
                  </a:lnTo>
                  <a:lnTo>
                    <a:pt x="1246" y="123"/>
                  </a:lnTo>
                  <a:lnTo>
                    <a:pt x="1248" y="121"/>
                  </a:lnTo>
                  <a:lnTo>
                    <a:pt x="1251" y="118"/>
                  </a:lnTo>
                  <a:lnTo>
                    <a:pt x="1254" y="118"/>
                  </a:lnTo>
                  <a:lnTo>
                    <a:pt x="1256" y="118"/>
                  </a:lnTo>
                  <a:lnTo>
                    <a:pt x="1259" y="118"/>
                  </a:lnTo>
                  <a:lnTo>
                    <a:pt x="1262" y="116"/>
                  </a:lnTo>
                  <a:lnTo>
                    <a:pt x="1264" y="116"/>
                  </a:lnTo>
                  <a:lnTo>
                    <a:pt x="1266" y="116"/>
                  </a:lnTo>
                  <a:lnTo>
                    <a:pt x="1272" y="116"/>
                  </a:lnTo>
                  <a:lnTo>
                    <a:pt x="1274" y="119"/>
                  </a:lnTo>
                  <a:lnTo>
                    <a:pt x="1274" y="123"/>
                  </a:lnTo>
                  <a:lnTo>
                    <a:pt x="1277" y="123"/>
                  </a:lnTo>
                  <a:lnTo>
                    <a:pt x="1282" y="123"/>
                  </a:lnTo>
                  <a:lnTo>
                    <a:pt x="1284" y="123"/>
                  </a:lnTo>
                  <a:lnTo>
                    <a:pt x="1285" y="123"/>
                  </a:lnTo>
                  <a:lnTo>
                    <a:pt x="1285" y="124"/>
                  </a:lnTo>
                  <a:lnTo>
                    <a:pt x="1285" y="124"/>
                  </a:lnTo>
                  <a:lnTo>
                    <a:pt x="1287" y="126"/>
                  </a:lnTo>
                  <a:lnTo>
                    <a:pt x="1290" y="128"/>
                  </a:lnTo>
                  <a:lnTo>
                    <a:pt x="1293" y="128"/>
                  </a:lnTo>
                  <a:lnTo>
                    <a:pt x="1298" y="128"/>
                  </a:lnTo>
                  <a:lnTo>
                    <a:pt x="1302" y="129"/>
                  </a:lnTo>
                  <a:lnTo>
                    <a:pt x="1303" y="128"/>
                  </a:lnTo>
                  <a:lnTo>
                    <a:pt x="1305" y="128"/>
                  </a:lnTo>
                  <a:lnTo>
                    <a:pt x="1306" y="126"/>
                  </a:lnTo>
                  <a:lnTo>
                    <a:pt x="1306" y="121"/>
                  </a:lnTo>
                  <a:lnTo>
                    <a:pt x="1306" y="119"/>
                  </a:lnTo>
                  <a:lnTo>
                    <a:pt x="1308" y="118"/>
                  </a:lnTo>
                  <a:lnTo>
                    <a:pt x="1308" y="114"/>
                  </a:lnTo>
                  <a:lnTo>
                    <a:pt x="1308" y="111"/>
                  </a:lnTo>
                  <a:lnTo>
                    <a:pt x="1306" y="110"/>
                  </a:lnTo>
                  <a:lnTo>
                    <a:pt x="1306" y="110"/>
                  </a:lnTo>
                  <a:lnTo>
                    <a:pt x="1306" y="108"/>
                  </a:lnTo>
                  <a:lnTo>
                    <a:pt x="1308" y="106"/>
                  </a:lnTo>
                  <a:lnTo>
                    <a:pt x="1308" y="105"/>
                  </a:lnTo>
                  <a:lnTo>
                    <a:pt x="1310" y="103"/>
                  </a:lnTo>
                  <a:lnTo>
                    <a:pt x="1311" y="101"/>
                  </a:lnTo>
                  <a:lnTo>
                    <a:pt x="1315" y="101"/>
                  </a:lnTo>
                  <a:lnTo>
                    <a:pt x="1318" y="98"/>
                  </a:lnTo>
                  <a:lnTo>
                    <a:pt x="1320" y="96"/>
                  </a:lnTo>
                  <a:lnTo>
                    <a:pt x="1323" y="95"/>
                  </a:lnTo>
                  <a:lnTo>
                    <a:pt x="1324" y="93"/>
                  </a:lnTo>
                  <a:lnTo>
                    <a:pt x="1326" y="92"/>
                  </a:lnTo>
                  <a:lnTo>
                    <a:pt x="1329" y="90"/>
                  </a:lnTo>
                  <a:lnTo>
                    <a:pt x="1331" y="88"/>
                  </a:lnTo>
                  <a:lnTo>
                    <a:pt x="1333" y="88"/>
                  </a:lnTo>
                  <a:lnTo>
                    <a:pt x="1336" y="88"/>
                  </a:lnTo>
                  <a:lnTo>
                    <a:pt x="1338" y="88"/>
                  </a:lnTo>
                  <a:lnTo>
                    <a:pt x="1342" y="88"/>
                  </a:lnTo>
                  <a:lnTo>
                    <a:pt x="1346" y="88"/>
                  </a:lnTo>
                  <a:lnTo>
                    <a:pt x="1347" y="88"/>
                  </a:lnTo>
                  <a:lnTo>
                    <a:pt x="1349" y="87"/>
                  </a:lnTo>
                  <a:lnTo>
                    <a:pt x="1349" y="85"/>
                  </a:lnTo>
                  <a:lnTo>
                    <a:pt x="1349" y="85"/>
                  </a:lnTo>
                  <a:lnTo>
                    <a:pt x="1349" y="83"/>
                  </a:lnTo>
                  <a:lnTo>
                    <a:pt x="1347" y="83"/>
                  </a:lnTo>
                  <a:lnTo>
                    <a:pt x="1346" y="83"/>
                  </a:lnTo>
                  <a:lnTo>
                    <a:pt x="1344" y="82"/>
                  </a:lnTo>
                  <a:lnTo>
                    <a:pt x="1342" y="82"/>
                  </a:lnTo>
                  <a:lnTo>
                    <a:pt x="1339" y="80"/>
                  </a:lnTo>
                  <a:lnTo>
                    <a:pt x="1336" y="80"/>
                  </a:lnTo>
                  <a:lnTo>
                    <a:pt x="1336" y="78"/>
                  </a:lnTo>
                  <a:lnTo>
                    <a:pt x="1336" y="78"/>
                  </a:lnTo>
                  <a:lnTo>
                    <a:pt x="1336" y="77"/>
                  </a:lnTo>
                  <a:lnTo>
                    <a:pt x="1336" y="70"/>
                  </a:lnTo>
                  <a:lnTo>
                    <a:pt x="1336" y="70"/>
                  </a:lnTo>
                  <a:lnTo>
                    <a:pt x="1338" y="70"/>
                  </a:lnTo>
                  <a:lnTo>
                    <a:pt x="1339" y="70"/>
                  </a:lnTo>
                  <a:lnTo>
                    <a:pt x="1341" y="70"/>
                  </a:lnTo>
                  <a:lnTo>
                    <a:pt x="1344" y="70"/>
                  </a:lnTo>
                  <a:lnTo>
                    <a:pt x="1346" y="70"/>
                  </a:lnTo>
                  <a:close/>
                  <a:moveTo>
                    <a:pt x="1208" y="64"/>
                  </a:moveTo>
                  <a:lnTo>
                    <a:pt x="1210" y="67"/>
                  </a:lnTo>
                  <a:lnTo>
                    <a:pt x="1210" y="72"/>
                  </a:lnTo>
                  <a:lnTo>
                    <a:pt x="1200" y="72"/>
                  </a:lnTo>
                  <a:lnTo>
                    <a:pt x="1198" y="70"/>
                  </a:lnTo>
                  <a:lnTo>
                    <a:pt x="1198" y="69"/>
                  </a:lnTo>
                  <a:lnTo>
                    <a:pt x="1202" y="65"/>
                  </a:lnTo>
                  <a:lnTo>
                    <a:pt x="1205" y="65"/>
                  </a:lnTo>
                  <a:lnTo>
                    <a:pt x="1208" y="64"/>
                  </a:lnTo>
                  <a:close/>
                  <a:moveTo>
                    <a:pt x="1758" y="44"/>
                  </a:moveTo>
                  <a:lnTo>
                    <a:pt x="1761" y="44"/>
                  </a:lnTo>
                  <a:lnTo>
                    <a:pt x="1763" y="46"/>
                  </a:lnTo>
                  <a:lnTo>
                    <a:pt x="1765" y="46"/>
                  </a:lnTo>
                  <a:lnTo>
                    <a:pt x="1766" y="46"/>
                  </a:lnTo>
                  <a:lnTo>
                    <a:pt x="1766" y="46"/>
                  </a:lnTo>
                  <a:lnTo>
                    <a:pt x="1768" y="47"/>
                  </a:lnTo>
                  <a:lnTo>
                    <a:pt x="1768" y="49"/>
                  </a:lnTo>
                  <a:lnTo>
                    <a:pt x="1770" y="52"/>
                  </a:lnTo>
                  <a:lnTo>
                    <a:pt x="1768" y="52"/>
                  </a:lnTo>
                  <a:lnTo>
                    <a:pt x="1768" y="54"/>
                  </a:lnTo>
                  <a:lnTo>
                    <a:pt x="1766" y="54"/>
                  </a:lnTo>
                  <a:lnTo>
                    <a:pt x="1763" y="54"/>
                  </a:lnTo>
                  <a:lnTo>
                    <a:pt x="1760" y="54"/>
                  </a:lnTo>
                  <a:lnTo>
                    <a:pt x="1757" y="52"/>
                  </a:lnTo>
                  <a:lnTo>
                    <a:pt x="1755" y="51"/>
                  </a:lnTo>
                  <a:lnTo>
                    <a:pt x="1755" y="49"/>
                  </a:lnTo>
                  <a:lnTo>
                    <a:pt x="1753" y="49"/>
                  </a:lnTo>
                  <a:lnTo>
                    <a:pt x="1753" y="46"/>
                  </a:lnTo>
                  <a:lnTo>
                    <a:pt x="1753" y="44"/>
                  </a:lnTo>
                  <a:lnTo>
                    <a:pt x="1757" y="44"/>
                  </a:lnTo>
                  <a:lnTo>
                    <a:pt x="1758" y="44"/>
                  </a:lnTo>
                  <a:close/>
                  <a:moveTo>
                    <a:pt x="1149" y="42"/>
                  </a:moveTo>
                  <a:lnTo>
                    <a:pt x="1151" y="42"/>
                  </a:lnTo>
                  <a:lnTo>
                    <a:pt x="1153" y="44"/>
                  </a:lnTo>
                  <a:lnTo>
                    <a:pt x="1154" y="44"/>
                  </a:lnTo>
                  <a:lnTo>
                    <a:pt x="1156" y="46"/>
                  </a:lnTo>
                  <a:lnTo>
                    <a:pt x="1156" y="46"/>
                  </a:lnTo>
                  <a:lnTo>
                    <a:pt x="1157" y="47"/>
                  </a:lnTo>
                  <a:lnTo>
                    <a:pt x="1159" y="47"/>
                  </a:lnTo>
                  <a:lnTo>
                    <a:pt x="1161" y="47"/>
                  </a:lnTo>
                  <a:lnTo>
                    <a:pt x="1162" y="49"/>
                  </a:lnTo>
                  <a:lnTo>
                    <a:pt x="1164" y="49"/>
                  </a:lnTo>
                  <a:lnTo>
                    <a:pt x="1164" y="49"/>
                  </a:lnTo>
                  <a:lnTo>
                    <a:pt x="1164" y="51"/>
                  </a:lnTo>
                  <a:lnTo>
                    <a:pt x="1164" y="52"/>
                  </a:lnTo>
                  <a:lnTo>
                    <a:pt x="1166" y="54"/>
                  </a:lnTo>
                  <a:lnTo>
                    <a:pt x="1169" y="54"/>
                  </a:lnTo>
                  <a:lnTo>
                    <a:pt x="1172" y="54"/>
                  </a:lnTo>
                  <a:lnTo>
                    <a:pt x="1172" y="57"/>
                  </a:lnTo>
                  <a:lnTo>
                    <a:pt x="1167" y="59"/>
                  </a:lnTo>
                  <a:lnTo>
                    <a:pt x="1162" y="59"/>
                  </a:lnTo>
                  <a:lnTo>
                    <a:pt x="1159" y="59"/>
                  </a:lnTo>
                  <a:lnTo>
                    <a:pt x="1156" y="59"/>
                  </a:lnTo>
                  <a:lnTo>
                    <a:pt x="1154" y="59"/>
                  </a:lnTo>
                  <a:lnTo>
                    <a:pt x="1153" y="57"/>
                  </a:lnTo>
                  <a:lnTo>
                    <a:pt x="1151" y="56"/>
                  </a:lnTo>
                  <a:lnTo>
                    <a:pt x="1149" y="54"/>
                  </a:lnTo>
                  <a:lnTo>
                    <a:pt x="1149" y="52"/>
                  </a:lnTo>
                  <a:lnTo>
                    <a:pt x="1148" y="51"/>
                  </a:lnTo>
                  <a:lnTo>
                    <a:pt x="1146" y="51"/>
                  </a:lnTo>
                  <a:lnTo>
                    <a:pt x="1144" y="49"/>
                  </a:lnTo>
                  <a:lnTo>
                    <a:pt x="1144" y="47"/>
                  </a:lnTo>
                  <a:lnTo>
                    <a:pt x="1143" y="46"/>
                  </a:lnTo>
                  <a:lnTo>
                    <a:pt x="1146" y="44"/>
                  </a:lnTo>
                  <a:lnTo>
                    <a:pt x="1149" y="42"/>
                  </a:lnTo>
                  <a:close/>
                  <a:moveTo>
                    <a:pt x="1254" y="28"/>
                  </a:moveTo>
                  <a:lnTo>
                    <a:pt x="1257" y="28"/>
                  </a:lnTo>
                  <a:lnTo>
                    <a:pt x="1261" y="28"/>
                  </a:lnTo>
                  <a:lnTo>
                    <a:pt x="1264" y="28"/>
                  </a:lnTo>
                  <a:lnTo>
                    <a:pt x="1266" y="29"/>
                  </a:lnTo>
                  <a:lnTo>
                    <a:pt x="1266" y="31"/>
                  </a:lnTo>
                  <a:lnTo>
                    <a:pt x="1267" y="31"/>
                  </a:lnTo>
                  <a:lnTo>
                    <a:pt x="1270" y="33"/>
                  </a:lnTo>
                  <a:lnTo>
                    <a:pt x="1269" y="34"/>
                  </a:lnTo>
                  <a:lnTo>
                    <a:pt x="1269" y="36"/>
                  </a:lnTo>
                  <a:lnTo>
                    <a:pt x="1269" y="36"/>
                  </a:lnTo>
                  <a:lnTo>
                    <a:pt x="1267" y="36"/>
                  </a:lnTo>
                  <a:lnTo>
                    <a:pt x="1266" y="36"/>
                  </a:lnTo>
                  <a:lnTo>
                    <a:pt x="1262" y="36"/>
                  </a:lnTo>
                  <a:lnTo>
                    <a:pt x="1259" y="36"/>
                  </a:lnTo>
                  <a:lnTo>
                    <a:pt x="1256" y="38"/>
                  </a:lnTo>
                  <a:lnTo>
                    <a:pt x="1252" y="38"/>
                  </a:lnTo>
                  <a:lnTo>
                    <a:pt x="1251" y="39"/>
                  </a:lnTo>
                  <a:lnTo>
                    <a:pt x="1249" y="41"/>
                  </a:lnTo>
                  <a:lnTo>
                    <a:pt x="1248" y="42"/>
                  </a:lnTo>
                  <a:lnTo>
                    <a:pt x="1246" y="44"/>
                  </a:lnTo>
                  <a:lnTo>
                    <a:pt x="1243" y="44"/>
                  </a:lnTo>
                  <a:lnTo>
                    <a:pt x="1239" y="44"/>
                  </a:lnTo>
                  <a:lnTo>
                    <a:pt x="1236" y="46"/>
                  </a:lnTo>
                  <a:lnTo>
                    <a:pt x="1236" y="46"/>
                  </a:lnTo>
                  <a:lnTo>
                    <a:pt x="1234" y="47"/>
                  </a:lnTo>
                  <a:lnTo>
                    <a:pt x="1233" y="49"/>
                  </a:lnTo>
                  <a:lnTo>
                    <a:pt x="1230" y="52"/>
                  </a:lnTo>
                  <a:lnTo>
                    <a:pt x="1226" y="54"/>
                  </a:lnTo>
                  <a:lnTo>
                    <a:pt x="1226" y="56"/>
                  </a:lnTo>
                  <a:lnTo>
                    <a:pt x="1225" y="59"/>
                  </a:lnTo>
                  <a:lnTo>
                    <a:pt x="1223" y="59"/>
                  </a:lnTo>
                  <a:lnTo>
                    <a:pt x="1221" y="60"/>
                  </a:lnTo>
                  <a:lnTo>
                    <a:pt x="1220" y="59"/>
                  </a:lnTo>
                  <a:lnTo>
                    <a:pt x="1218" y="59"/>
                  </a:lnTo>
                  <a:lnTo>
                    <a:pt x="1216" y="59"/>
                  </a:lnTo>
                  <a:lnTo>
                    <a:pt x="1215" y="59"/>
                  </a:lnTo>
                  <a:lnTo>
                    <a:pt x="1213" y="57"/>
                  </a:lnTo>
                  <a:lnTo>
                    <a:pt x="1212" y="57"/>
                  </a:lnTo>
                  <a:lnTo>
                    <a:pt x="1210" y="56"/>
                  </a:lnTo>
                  <a:lnTo>
                    <a:pt x="1210" y="54"/>
                  </a:lnTo>
                  <a:lnTo>
                    <a:pt x="1210" y="52"/>
                  </a:lnTo>
                  <a:lnTo>
                    <a:pt x="1212" y="51"/>
                  </a:lnTo>
                  <a:lnTo>
                    <a:pt x="1212" y="52"/>
                  </a:lnTo>
                  <a:lnTo>
                    <a:pt x="1212" y="52"/>
                  </a:lnTo>
                  <a:lnTo>
                    <a:pt x="1212" y="51"/>
                  </a:lnTo>
                  <a:lnTo>
                    <a:pt x="1212" y="49"/>
                  </a:lnTo>
                  <a:lnTo>
                    <a:pt x="1213" y="47"/>
                  </a:lnTo>
                  <a:lnTo>
                    <a:pt x="1215" y="47"/>
                  </a:lnTo>
                  <a:lnTo>
                    <a:pt x="1218" y="44"/>
                  </a:lnTo>
                  <a:lnTo>
                    <a:pt x="1218" y="42"/>
                  </a:lnTo>
                  <a:lnTo>
                    <a:pt x="1220" y="42"/>
                  </a:lnTo>
                  <a:lnTo>
                    <a:pt x="1220" y="41"/>
                  </a:lnTo>
                  <a:lnTo>
                    <a:pt x="1223" y="41"/>
                  </a:lnTo>
                  <a:lnTo>
                    <a:pt x="1225" y="41"/>
                  </a:lnTo>
                  <a:lnTo>
                    <a:pt x="1228" y="41"/>
                  </a:lnTo>
                  <a:lnTo>
                    <a:pt x="1231" y="41"/>
                  </a:lnTo>
                  <a:lnTo>
                    <a:pt x="1231" y="39"/>
                  </a:lnTo>
                  <a:lnTo>
                    <a:pt x="1231" y="38"/>
                  </a:lnTo>
                  <a:lnTo>
                    <a:pt x="1231" y="38"/>
                  </a:lnTo>
                  <a:lnTo>
                    <a:pt x="1233" y="36"/>
                  </a:lnTo>
                  <a:lnTo>
                    <a:pt x="1234" y="36"/>
                  </a:lnTo>
                  <a:lnTo>
                    <a:pt x="1236" y="36"/>
                  </a:lnTo>
                  <a:lnTo>
                    <a:pt x="1238" y="36"/>
                  </a:lnTo>
                  <a:lnTo>
                    <a:pt x="1239" y="34"/>
                  </a:lnTo>
                  <a:lnTo>
                    <a:pt x="1241" y="34"/>
                  </a:lnTo>
                  <a:lnTo>
                    <a:pt x="1241" y="33"/>
                  </a:lnTo>
                  <a:lnTo>
                    <a:pt x="1244" y="33"/>
                  </a:lnTo>
                  <a:lnTo>
                    <a:pt x="1246" y="33"/>
                  </a:lnTo>
                  <a:lnTo>
                    <a:pt x="1248" y="31"/>
                  </a:lnTo>
                  <a:lnTo>
                    <a:pt x="1249" y="31"/>
                  </a:lnTo>
                  <a:lnTo>
                    <a:pt x="1249" y="29"/>
                  </a:lnTo>
                  <a:lnTo>
                    <a:pt x="1251" y="28"/>
                  </a:lnTo>
                  <a:lnTo>
                    <a:pt x="1254" y="28"/>
                  </a:lnTo>
                  <a:close/>
                  <a:moveTo>
                    <a:pt x="1223" y="26"/>
                  </a:moveTo>
                  <a:lnTo>
                    <a:pt x="1225" y="26"/>
                  </a:lnTo>
                  <a:lnTo>
                    <a:pt x="1226" y="26"/>
                  </a:lnTo>
                  <a:lnTo>
                    <a:pt x="1228" y="28"/>
                  </a:lnTo>
                  <a:lnTo>
                    <a:pt x="1226" y="29"/>
                  </a:lnTo>
                  <a:lnTo>
                    <a:pt x="1225" y="31"/>
                  </a:lnTo>
                  <a:lnTo>
                    <a:pt x="1225" y="31"/>
                  </a:lnTo>
                  <a:lnTo>
                    <a:pt x="1223" y="31"/>
                  </a:lnTo>
                  <a:lnTo>
                    <a:pt x="1220" y="31"/>
                  </a:lnTo>
                  <a:lnTo>
                    <a:pt x="1216" y="31"/>
                  </a:lnTo>
                  <a:lnTo>
                    <a:pt x="1215" y="31"/>
                  </a:lnTo>
                  <a:lnTo>
                    <a:pt x="1213" y="31"/>
                  </a:lnTo>
                  <a:lnTo>
                    <a:pt x="1212" y="31"/>
                  </a:lnTo>
                  <a:lnTo>
                    <a:pt x="1210" y="31"/>
                  </a:lnTo>
                  <a:lnTo>
                    <a:pt x="1208" y="33"/>
                  </a:lnTo>
                  <a:lnTo>
                    <a:pt x="1208" y="34"/>
                  </a:lnTo>
                  <a:lnTo>
                    <a:pt x="1207" y="34"/>
                  </a:lnTo>
                  <a:lnTo>
                    <a:pt x="1205" y="36"/>
                  </a:lnTo>
                  <a:lnTo>
                    <a:pt x="1202" y="36"/>
                  </a:lnTo>
                  <a:lnTo>
                    <a:pt x="1198" y="36"/>
                  </a:lnTo>
                  <a:lnTo>
                    <a:pt x="1197" y="38"/>
                  </a:lnTo>
                  <a:lnTo>
                    <a:pt x="1195" y="38"/>
                  </a:lnTo>
                  <a:lnTo>
                    <a:pt x="1190" y="38"/>
                  </a:lnTo>
                  <a:lnTo>
                    <a:pt x="1185" y="38"/>
                  </a:lnTo>
                  <a:lnTo>
                    <a:pt x="1180" y="38"/>
                  </a:lnTo>
                  <a:lnTo>
                    <a:pt x="1179" y="38"/>
                  </a:lnTo>
                  <a:lnTo>
                    <a:pt x="1172" y="38"/>
                  </a:lnTo>
                  <a:lnTo>
                    <a:pt x="1167" y="38"/>
                  </a:lnTo>
                  <a:lnTo>
                    <a:pt x="1161" y="38"/>
                  </a:lnTo>
                  <a:lnTo>
                    <a:pt x="1159" y="36"/>
                  </a:lnTo>
                  <a:lnTo>
                    <a:pt x="1157" y="34"/>
                  </a:lnTo>
                  <a:lnTo>
                    <a:pt x="1154" y="33"/>
                  </a:lnTo>
                  <a:lnTo>
                    <a:pt x="1153" y="31"/>
                  </a:lnTo>
                  <a:lnTo>
                    <a:pt x="1156" y="31"/>
                  </a:lnTo>
                  <a:lnTo>
                    <a:pt x="1157" y="31"/>
                  </a:lnTo>
                  <a:lnTo>
                    <a:pt x="1159" y="29"/>
                  </a:lnTo>
                  <a:lnTo>
                    <a:pt x="1161" y="28"/>
                  </a:lnTo>
                  <a:lnTo>
                    <a:pt x="1162" y="28"/>
                  </a:lnTo>
                  <a:lnTo>
                    <a:pt x="1164" y="28"/>
                  </a:lnTo>
                  <a:lnTo>
                    <a:pt x="1167" y="26"/>
                  </a:lnTo>
                  <a:lnTo>
                    <a:pt x="1169" y="26"/>
                  </a:lnTo>
                  <a:lnTo>
                    <a:pt x="1172" y="26"/>
                  </a:lnTo>
                  <a:lnTo>
                    <a:pt x="1174" y="28"/>
                  </a:lnTo>
                  <a:lnTo>
                    <a:pt x="1177" y="28"/>
                  </a:lnTo>
                  <a:lnTo>
                    <a:pt x="1180" y="28"/>
                  </a:lnTo>
                  <a:lnTo>
                    <a:pt x="1182" y="29"/>
                  </a:lnTo>
                  <a:lnTo>
                    <a:pt x="1182" y="29"/>
                  </a:lnTo>
                  <a:lnTo>
                    <a:pt x="1184" y="31"/>
                  </a:lnTo>
                  <a:lnTo>
                    <a:pt x="1187" y="31"/>
                  </a:lnTo>
                  <a:lnTo>
                    <a:pt x="1189" y="31"/>
                  </a:lnTo>
                  <a:lnTo>
                    <a:pt x="1190" y="31"/>
                  </a:lnTo>
                  <a:lnTo>
                    <a:pt x="1192" y="31"/>
                  </a:lnTo>
                  <a:lnTo>
                    <a:pt x="1194" y="29"/>
                  </a:lnTo>
                  <a:lnTo>
                    <a:pt x="1195" y="29"/>
                  </a:lnTo>
                  <a:lnTo>
                    <a:pt x="1197" y="29"/>
                  </a:lnTo>
                  <a:lnTo>
                    <a:pt x="1198" y="29"/>
                  </a:lnTo>
                  <a:lnTo>
                    <a:pt x="1200" y="29"/>
                  </a:lnTo>
                  <a:lnTo>
                    <a:pt x="1203" y="29"/>
                  </a:lnTo>
                  <a:lnTo>
                    <a:pt x="1207" y="28"/>
                  </a:lnTo>
                  <a:lnTo>
                    <a:pt x="1210" y="28"/>
                  </a:lnTo>
                  <a:lnTo>
                    <a:pt x="1213" y="28"/>
                  </a:lnTo>
                  <a:lnTo>
                    <a:pt x="1216" y="28"/>
                  </a:lnTo>
                  <a:lnTo>
                    <a:pt x="1220" y="28"/>
                  </a:lnTo>
                  <a:lnTo>
                    <a:pt x="1221" y="28"/>
                  </a:lnTo>
                  <a:lnTo>
                    <a:pt x="1221" y="26"/>
                  </a:lnTo>
                  <a:lnTo>
                    <a:pt x="1223" y="26"/>
                  </a:lnTo>
                  <a:close/>
                  <a:moveTo>
                    <a:pt x="1126" y="26"/>
                  </a:moveTo>
                  <a:lnTo>
                    <a:pt x="1130" y="26"/>
                  </a:lnTo>
                  <a:lnTo>
                    <a:pt x="1130" y="26"/>
                  </a:lnTo>
                  <a:lnTo>
                    <a:pt x="1133" y="28"/>
                  </a:lnTo>
                  <a:lnTo>
                    <a:pt x="1133" y="28"/>
                  </a:lnTo>
                  <a:lnTo>
                    <a:pt x="1135" y="28"/>
                  </a:lnTo>
                  <a:lnTo>
                    <a:pt x="1136" y="28"/>
                  </a:lnTo>
                  <a:lnTo>
                    <a:pt x="1138" y="28"/>
                  </a:lnTo>
                  <a:lnTo>
                    <a:pt x="1141" y="29"/>
                  </a:lnTo>
                  <a:lnTo>
                    <a:pt x="1144" y="28"/>
                  </a:lnTo>
                  <a:lnTo>
                    <a:pt x="1144" y="31"/>
                  </a:lnTo>
                  <a:lnTo>
                    <a:pt x="1144" y="33"/>
                  </a:lnTo>
                  <a:lnTo>
                    <a:pt x="1144" y="33"/>
                  </a:lnTo>
                  <a:lnTo>
                    <a:pt x="1146" y="33"/>
                  </a:lnTo>
                  <a:lnTo>
                    <a:pt x="1146" y="33"/>
                  </a:lnTo>
                  <a:lnTo>
                    <a:pt x="1144" y="33"/>
                  </a:lnTo>
                  <a:lnTo>
                    <a:pt x="1143" y="33"/>
                  </a:lnTo>
                  <a:lnTo>
                    <a:pt x="1139" y="33"/>
                  </a:lnTo>
                  <a:lnTo>
                    <a:pt x="1136" y="33"/>
                  </a:lnTo>
                  <a:lnTo>
                    <a:pt x="1133" y="33"/>
                  </a:lnTo>
                  <a:lnTo>
                    <a:pt x="1131" y="33"/>
                  </a:lnTo>
                  <a:lnTo>
                    <a:pt x="1130" y="33"/>
                  </a:lnTo>
                  <a:lnTo>
                    <a:pt x="1128" y="33"/>
                  </a:lnTo>
                  <a:lnTo>
                    <a:pt x="1128" y="34"/>
                  </a:lnTo>
                  <a:lnTo>
                    <a:pt x="1126" y="36"/>
                  </a:lnTo>
                  <a:lnTo>
                    <a:pt x="1125" y="36"/>
                  </a:lnTo>
                  <a:lnTo>
                    <a:pt x="1123" y="38"/>
                  </a:lnTo>
                  <a:lnTo>
                    <a:pt x="1120" y="38"/>
                  </a:lnTo>
                  <a:lnTo>
                    <a:pt x="1117" y="38"/>
                  </a:lnTo>
                  <a:lnTo>
                    <a:pt x="1115" y="38"/>
                  </a:lnTo>
                  <a:lnTo>
                    <a:pt x="1112" y="38"/>
                  </a:lnTo>
                  <a:lnTo>
                    <a:pt x="1110" y="38"/>
                  </a:lnTo>
                  <a:lnTo>
                    <a:pt x="1108" y="36"/>
                  </a:lnTo>
                  <a:lnTo>
                    <a:pt x="1107" y="34"/>
                  </a:lnTo>
                  <a:lnTo>
                    <a:pt x="1105" y="34"/>
                  </a:lnTo>
                  <a:lnTo>
                    <a:pt x="1105" y="33"/>
                  </a:lnTo>
                  <a:lnTo>
                    <a:pt x="1107" y="31"/>
                  </a:lnTo>
                  <a:lnTo>
                    <a:pt x="1108" y="29"/>
                  </a:lnTo>
                  <a:lnTo>
                    <a:pt x="1110" y="29"/>
                  </a:lnTo>
                  <a:lnTo>
                    <a:pt x="1112" y="29"/>
                  </a:lnTo>
                  <a:lnTo>
                    <a:pt x="1115" y="29"/>
                  </a:lnTo>
                  <a:lnTo>
                    <a:pt x="1117" y="29"/>
                  </a:lnTo>
                  <a:lnTo>
                    <a:pt x="1117" y="29"/>
                  </a:lnTo>
                  <a:lnTo>
                    <a:pt x="1118" y="28"/>
                  </a:lnTo>
                  <a:lnTo>
                    <a:pt x="1118" y="28"/>
                  </a:lnTo>
                  <a:lnTo>
                    <a:pt x="1120" y="28"/>
                  </a:lnTo>
                  <a:lnTo>
                    <a:pt x="1121" y="26"/>
                  </a:lnTo>
                  <a:lnTo>
                    <a:pt x="1125" y="26"/>
                  </a:lnTo>
                  <a:lnTo>
                    <a:pt x="1126" y="26"/>
                  </a:lnTo>
                  <a:close/>
                  <a:moveTo>
                    <a:pt x="1243" y="18"/>
                  </a:moveTo>
                  <a:lnTo>
                    <a:pt x="1257" y="18"/>
                  </a:lnTo>
                  <a:lnTo>
                    <a:pt x="1259" y="21"/>
                  </a:lnTo>
                  <a:lnTo>
                    <a:pt x="1259" y="21"/>
                  </a:lnTo>
                  <a:lnTo>
                    <a:pt x="1257" y="23"/>
                  </a:lnTo>
                  <a:lnTo>
                    <a:pt x="1256" y="23"/>
                  </a:lnTo>
                  <a:lnTo>
                    <a:pt x="1254" y="23"/>
                  </a:lnTo>
                  <a:lnTo>
                    <a:pt x="1252" y="23"/>
                  </a:lnTo>
                  <a:lnTo>
                    <a:pt x="1252" y="21"/>
                  </a:lnTo>
                  <a:lnTo>
                    <a:pt x="1251" y="21"/>
                  </a:lnTo>
                  <a:lnTo>
                    <a:pt x="1249" y="21"/>
                  </a:lnTo>
                  <a:lnTo>
                    <a:pt x="1248" y="23"/>
                  </a:lnTo>
                  <a:lnTo>
                    <a:pt x="1248" y="24"/>
                  </a:lnTo>
                  <a:lnTo>
                    <a:pt x="1246" y="24"/>
                  </a:lnTo>
                  <a:lnTo>
                    <a:pt x="1244" y="24"/>
                  </a:lnTo>
                  <a:lnTo>
                    <a:pt x="1243" y="23"/>
                  </a:lnTo>
                  <a:lnTo>
                    <a:pt x="1243" y="21"/>
                  </a:lnTo>
                  <a:lnTo>
                    <a:pt x="1243" y="20"/>
                  </a:lnTo>
                  <a:lnTo>
                    <a:pt x="1243" y="18"/>
                  </a:lnTo>
                  <a:close/>
                  <a:moveTo>
                    <a:pt x="1336" y="11"/>
                  </a:moveTo>
                  <a:lnTo>
                    <a:pt x="1336" y="13"/>
                  </a:lnTo>
                  <a:lnTo>
                    <a:pt x="1338" y="15"/>
                  </a:lnTo>
                  <a:lnTo>
                    <a:pt x="1339" y="20"/>
                  </a:lnTo>
                  <a:lnTo>
                    <a:pt x="1339" y="23"/>
                  </a:lnTo>
                  <a:lnTo>
                    <a:pt x="1338" y="26"/>
                  </a:lnTo>
                  <a:lnTo>
                    <a:pt x="1336" y="28"/>
                  </a:lnTo>
                  <a:lnTo>
                    <a:pt x="1336" y="29"/>
                  </a:lnTo>
                  <a:lnTo>
                    <a:pt x="1334" y="29"/>
                  </a:lnTo>
                  <a:lnTo>
                    <a:pt x="1324" y="29"/>
                  </a:lnTo>
                  <a:lnTo>
                    <a:pt x="1323" y="28"/>
                  </a:lnTo>
                  <a:lnTo>
                    <a:pt x="1323" y="28"/>
                  </a:lnTo>
                  <a:lnTo>
                    <a:pt x="1323" y="23"/>
                  </a:lnTo>
                  <a:lnTo>
                    <a:pt x="1324" y="18"/>
                  </a:lnTo>
                  <a:lnTo>
                    <a:pt x="1328" y="16"/>
                  </a:lnTo>
                  <a:lnTo>
                    <a:pt x="1331" y="13"/>
                  </a:lnTo>
                  <a:lnTo>
                    <a:pt x="1336" y="11"/>
                  </a:lnTo>
                  <a:close/>
                  <a:moveTo>
                    <a:pt x="1020" y="0"/>
                  </a:moveTo>
                  <a:lnTo>
                    <a:pt x="1023" y="2"/>
                  </a:lnTo>
                  <a:lnTo>
                    <a:pt x="1027" y="2"/>
                  </a:lnTo>
                  <a:lnTo>
                    <a:pt x="1028" y="3"/>
                  </a:lnTo>
                  <a:lnTo>
                    <a:pt x="1031" y="3"/>
                  </a:lnTo>
                  <a:lnTo>
                    <a:pt x="1033" y="5"/>
                  </a:lnTo>
                  <a:lnTo>
                    <a:pt x="1036" y="5"/>
                  </a:lnTo>
                  <a:lnTo>
                    <a:pt x="1040" y="6"/>
                  </a:lnTo>
                  <a:lnTo>
                    <a:pt x="1043" y="6"/>
                  </a:lnTo>
                  <a:lnTo>
                    <a:pt x="1045" y="6"/>
                  </a:lnTo>
                  <a:lnTo>
                    <a:pt x="1046" y="6"/>
                  </a:lnTo>
                  <a:lnTo>
                    <a:pt x="1049" y="6"/>
                  </a:lnTo>
                  <a:lnTo>
                    <a:pt x="1053" y="6"/>
                  </a:lnTo>
                  <a:lnTo>
                    <a:pt x="1056" y="6"/>
                  </a:lnTo>
                  <a:lnTo>
                    <a:pt x="1059" y="6"/>
                  </a:lnTo>
                  <a:lnTo>
                    <a:pt x="1061" y="6"/>
                  </a:lnTo>
                  <a:lnTo>
                    <a:pt x="1063" y="6"/>
                  </a:lnTo>
                  <a:lnTo>
                    <a:pt x="1064" y="8"/>
                  </a:lnTo>
                  <a:lnTo>
                    <a:pt x="1066" y="8"/>
                  </a:lnTo>
                  <a:lnTo>
                    <a:pt x="1069" y="10"/>
                  </a:lnTo>
                  <a:lnTo>
                    <a:pt x="1072" y="10"/>
                  </a:lnTo>
                  <a:lnTo>
                    <a:pt x="1069" y="11"/>
                  </a:lnTo>
                  <a:lnTo>
                    <a:pt x="1066" y="13"/>
                  </a:lnTo>
                  <a:lnTo>
                    <a:pt x="1063" y="13"/>
                  </a:lnTo>
                  <a:lnTo>
                    <a:pt x="1059" y="13"/>
                  </a:lnTo>
                  <a:lnTo>
                    <a:pt x="1058" y="13"/>
                  </a:lnTo>
                  <a:lnTo>
                    <a:pt x="1056" y="13"/>
                  </a:lnTo>
                  <a:lnTo>
                    <a:pt x="1056" y="15"/>
                  </a:lnTo>
                  <a:lnTo>
                    <a:pt x="1054" y="16"/>
                  </a:lnTo>
                  <a:lnTo>
                    <a:pt x="1054" y="18"/>
                  </a:lnTo>
                  <a:lnTo>
                    <a:pt x="1054" y="20"/>
                  </a:lnTo>
                  <a:lnTo>
                    <a:pt x="1079" y="20"/>
                  </a:lnTo>
                  <a:lnTo>
                    <a:pt x="1081" y="23"/>
                  </a:lnTo>
                  <a:lnTo>
                    <a:pt x="1082" y="24"/>
                  </a:lnTo>
                  <a:lnTo>
                    <a:pt x="1085" y="26"/>
                  </a:lnTo>
                  <a:lnTo>
                    <a:pt x="1087" y="26"/>
                  </a:lnTo>
                  <a:lnTo>
                    <a:pt x="1089" y="26"/>
                  </a:lnTo>
                  <a:lnTo>
                    <a:pt x="1090" y="28"/>
                  </a:lnTo>
                  <a:lnTo>
                    <a:pt x="1092" y="29"/>
                  </a:lnTo>
                  <a:lnTo>
                    <a:pt x="1092" y="33"/>
                  </a:lnTo>
                  <a:lnTo>
                    <a:pt x="1094" y="36"/>
                  </a:lnTo>
                  <a:lnTo>
                    <a:pt x="1094" y="36"/>
                  </a:lnTo>
                  <a:lnTo>
                    <a:pt x="1092" y="38"/>
                  </a:lnTo>
                  <a:lnTo>
                    <a:pt x="1092" y="38"/>
                  </a:lnTo>
                  <a:lnTo>
                    <a:pt x="1087" y="38"/>
                  </a:lnTo>
                  <a:lnTo>
                    <a:pt x="1084" y="38"/>
                  </a:lnTo>
                  <a:lnTo>
                    <a:pt x="1081" y="36"/>
                  </a:lnTo>
                  <a:lnTo>
                    <a:pt x="1077" y="34"/>
                  </a:lnTo>
                  <a:lnTo>
                    <a:pt x="1074" y="33"/>
                  </a:lnTo>
                  <a:lnTo>
                    <a:pt x="1074" y="31"/>
                  </a:lnTo>
                  <a:lnTo>
                    <a:pt x="1074" y="31"/>
                  </a:lnTo>
                  <a:lnTo>
                    <a:pt x="1072" y="29"/>
                  </a:lnTo>
                  <a:lnTo>
                    <a:pt x="1071" y="29"/>
                  </a:lnTo>
                  <a:lnTo>
                    <a:pt x="1069" y="28"/>
                  </a:lnTo>
                  <a:lnTo>
                    <a:pt x="1066" y="28"/>
                  </a:lnTo>
                  <a:lnTo>
                    <a:pt x="1064" y="28"/>
                  </a:lnTo>
                  <a:lnTo>
                    <a:pt x="1063" y="28"/>
                  </a:lnTo>
                  <a:lnTo>
                    <a:pt x="1061" y="28"/>
                  </a:lnTo>
                  <a:lnTo>
                    <a:pt x="1059" y="28"/>
                  </a:lnTo>
                  <a:lnTo>
                    <a:pt x="1053" y="28"/>
                  </a:lnTo>
                  <a:lnTo>
                    <a:pt x="1051" y="28"/>
                  </a:lnTo>
                  <a:lnTo>
                    <a:pt x="1051" y="26"/>
                  </a:lnTo>
                  <a:lnTo>
                    <a:pt x="1049" y="26"/>
                  </a:lnTo>
                  <a:lnTo>
                    <a:pt x="1046" y="26"/>
                  </a:lnTo>
                  <a:lnTo>
                    <a:pt x="1046" y="28"/>
                  </a:lnTo>
                  <a:lnTo>
                    <a:pt x="1045" y="29"/>
                  </a:lnTo>
                  <a:lnTo>
                    <a:pt x="1045" y="31"/>
                  </a:lnTo>
                  <a:lnTo>
                    <a:pt x="1045" y="33"/>
                  </a:lnTo>
                  <a:lnTo>
                    <a:pt x="1041" y="33"/>
                  </a:lnTo>
                  <a:lnTo>
                    <a:pt x="1038" y="31"/>
                  </a:lnTo>
                  <a:lnTo>
                    <a:pt x="1036" y="31"/>
                  </a:lnTo>
                  <a:lnTo>
                    <a:pt x="1033" y="31"/>
                  </a:lnTo>
                  <a:lnTo>
                    <a:pt x="1033" y="31"/>
                  </a:lnTo>
                  <a:lnTo>
                    <a:pt x="1031" y="29"/>
                  </a:lnTo>
                  <a:lnTo>
                    <a:pt x="1031" y="29"/>
                  </a:lnTo>
                  <a:lnTo>
                    <a:pt x="1028" y="28"/>
                  </a:lnTo>
                  <a:lnTo>
                    <a:pt x="1027" y="26"/>
                  </a:lnTo>
                  <a:lnTo>
                    <a:pt x="1025" y="24"/>
                  </a:lnTo>
                  <a:lnTo>
                    <a:pt x="1020" y="24"/>
                  </a:lnTo>
                  <a:lnTo>
                    <a:pt x="1017" y="24"/>
                  </a:lnTo>
                  <a:lnTo>
                    <a:pt x="1013" y="24"/>
                  </a:lnTo>
                  <a:lnTo>
                    <a:pt x="1010" y="24"/>
                  </a:lnTo>
                  <a:lnTo>
                    <a:pt x="1009" y="24"/>
                  </a:lnTo>
                  <a:lnTo>
                    <a:pt x="1007" y="24"/>
                  </a:lnTo>
                  <a:lnTo>
                    <a:pt x="1005" y="23"/>
                  </a:lnTo>
                  <a:lnTo>
                    <a:pt x="1004" y="23"/>
                  </a:lnTo>
                  <a:lnTo>
                    <a:pt x="1004" y="21"/>
                  </a:lnTo>
                  <a:lnTo>
                    <a:pt x="1004" y="20"/>
                  </a:lnTo>
                  <a:lnTo>
                    <a:pt x="1002" y="20"/>
                  </a:lnTo>
                  <a:lnTo>
                    <a:pt x="999" y="18"/>
                  </a:lnTo>
                  <a:lnTo>
                    <a:pt x="995" y="18"/>
                  </a:lnTo>
                  <a:lnTo>
                    <a:pt x="992" y="18"/>
                  </a:lnTo>
                  <a:lnTo>
                    <a:pt x="989" y="20"/>
                  </a:lnTo>
                  <a:lnTo>
                    <a:pt x="986" y="20"/>
                  </a:lnTo>
                  <a:lnTo>
                    <a:pt x="982" y="20"/>
                  </a:lnTo>
                  <a:lnTo>
                    <a:pt x="979" y="20"/>
                  </a:lnTo>
                  <a:lnTo>
                    <a:pt x="977" y="20"/>
                  </a:lnTo>
                  <a:lnTo>
                    <a:pt x="974" y="21"/>
                  </a:lnTo>
                  <a:lnTo>
                    <a:pt x="971" y="23"/>
                  </a:lnTo>
                  <a:lnTo>
                    <a:pt x="969" y="23"/>
                  </a:lnTo>
                  <a:lnTo>
                    <a:pt x="968" y="21"/>
                  </a:lnTo>
                  <a:lnTo>
                    <a:pt x="966" y="20"/>
                  </a:lnTo>
                  <a:lnTo>
                    <a:pt x="964" y="18"/>
                  </a:lnTo>
                  <a:lnTo>
                    <a:pt x="963" y="18"/>
                  </a:lnTo>
                  <a:lnTo>
                    <a:pt x="963" y="16"/>
                  </a:lnTo>
                  <a:lnTo>
                    <a:pt x="961" y="15"/>
                  </a:lnTo>
                  <a:lnTo>
                    <a:pt x="958" y="13"/>
                  </a:lnTo>
                  <a:lnTo>
                    <a:pt x="956" y="13"/>
                  </a:lnTo>
                  <a:lnTo>
                    <a:pt x="955" y="13"/>
                  </a:lnTo>
                  <a:lnTo>
                    <a:pt x="951" y="13"/>
                  </a:lnTo>
                  <a:lnTo>
                    <a:pt x="950" y="13"/>
                  </a:lnTo>
                  <a:lnTo>
                    <a:pt x="950" y="6"/>
                  </a:lnTo>
                  <a:lnTo>
                    <a:pt x="940" y="6"/>
                  </a:lnTo>
                  <a:lnTo>
                    <a:pt x="940" y="3"/>
                  </a:lnTo>
                  <a:lnTo>
                    <a:pt x="10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865563" y="3749675"/>
              <a:ext cx="5673725" cy="1774825"/>
            </a:xfrm>
            <a:custGeom>
              <a:avLst/>
              <a:gdLst>
                <a:gd name="T0" fmla="*/ 3250 w 3574"/>
                <a:gd name="T1" fmla="*/ 290 h 1118"/>
                <a:gd name="T2" fmla="*/ 3493 w 3574"/>
                <a:gd name="T3" fmla="*/ 282 h 1118"/>
                <a:gd name="T4" fmla="*/ 3132 w 3574"/>
                <a:gd name="T5" fmla="*/ 244 h 1118"/>
                <a:gd name="T6" fmla="*/ 3323 w 3574"/>
                <a:gd name="T7" fmla="*/ 221 h 1118"/>
                <a:gd name="T8" fmla="*/ 3446 w 3574"/>
                <a:gd name="T9" fmla="*/ 278 h 1118"/>
                <a:gd name="T10" fmla="*/ 3459 w 3574"/>
                <a:gd name="T11" fmla="*/ 342 h 1118"/>
                <a:gd name="T12" fmla="*/ 3354 w 3574"/>
                <a:gd name="T13" fmla="*/ 326 h 1118"/>
                <a:gd name="T14" fmla="*/ 3307 w 3574"/>
                <a:gd name="T15" fmla="*/ 275 h 1118"/>
                <a:gd name="T16" fmla="*/ 3241 w 3574"/>
                <a:gd name="T17" fmla="*/ 229 h 1118"/>
                <a:gd name="T18" fmla="*/ 3120 w 3574"/>
                <a:gd name="T19" fmla="*/ 218 h 1118"/>
                <a:gd name="T20" fmla="*/ 2731 w 3574"/>
                <a:gd name="T21" fmla="*/ 224 h 1118"/>
                <a:gd name="T22" fmla="*/ 3068 w 3574"/>
                <a:gd name="T23" fmla="*/ 213 h 1118"/>
                <a:gd name="T24" fmla="*/ 3063 w 3574"/>
                <a:gd name="T25" fmla="*/ 247 h 1118"/>
                <a:gd name="T26" fmla="*/ 3012 w 3574"/>
                <a:gd name="T27" fmla="*/ 231 h 1118"/>
                <a:gd name="T28" fmla="*/ 3246 w 3574"/>
                <a:gd name="T29" fmla="*/ 216 h 1118"/>
                <a:gd name="T30" fmla="*/ 3227 w 3574"/>
                <a:gd name="T31" fmla="*/ 195 h 1118"/>
                <a:gd name="T32" fmla="*/ 2690 w 3574"/>
                <a:gd name="T33" fmla="*/ 167 h 1118"/>
                <a:gd name="T34" fmla="*/ 3048 w 3574"/>
                <a:gd name="T35" fmla="*/ 170 h 1118"/>
                <a:gd name="T36" fmla="*/ 3142 w 3574"/>
                <a:gd name="T37" fmla="*/ 203 h 1118"/>
                <a:gd name="T38" fmla="*/ 2672 w 3574"/>
                <a:gd name="T39" fmla="*/ 110 h 1118"/>
                <a:gd name="T40" fmla="*/ 2755 w 3574"/>
                <a:gd name="T41" fmla="*/ 159 h 1118"/>
                <a:gd name="T42" fmla="*/ 2826 w 3574"/>
                <a:gd name="T43" fmla="*/ 213 h 1118"/>
                <a:gd name="T44" fmla="*/ 2795 w 3574"/>
                <a:gd name="T45" fmla="*/ 273 h 1118"/>
                <a:gd name="T46" fmla="*/ 2703 w 3574"/>
                <a:gd name="T47" fmla="*/ 154 h 1118"/>
                <a:gd name="T48" fmla="*/ 3009 w 3574"/>
                <a:gd name="T49" fmla="*/ 105 h 1118"/>
                <a:gd name="T50" fmla="*/ 3002 w 3574"/>
                <a:gd name="T51" fmla="*/ 182 h 1118"/>
                <a:gd name="T52" fmla="*/ 2930 w 3574"/>
                <a:gd name="T53" fmla="*/ 237 h 1118"/>
                <a:gd name="T54" fmla="*/ 2870 w 3574"/>
                <a:gd name="T55" fmla="*/ 172 h 1118"/>
                <a:gd name="T56" fmla="*/ 2960 w 3574"/>
                <a:gd name="T57" fmla="*/ 113 h 1118"/>
                <a:gd name="T58" fmla="*/ 2438 w 3574"/>
                <a:gd name="T59" fmla="*/ 93 h 1118"/>
                <a:gd name="T60" fmla="*/ 3122 w 3574"/>
                <a:gd name="T61" fmla="*/ 98 h 1118"/>
                <a:gd name="T62" fmla="*/ 3074 w 3574"/>
                <a:gd name="T63" fmla="*/ 66 h 1118"/>
                <a:gd name="T64" fmla="*/ 146 w 3574"/>
                <a:gd name="T65" fmla="*/ 31 h 1118"/>
                <a:gd name="T66" fmla="*/ 197 w 3574"/>
                <a:gd name="T67" fmla="*/ 16 h 1118"/>
                <a:gd name="T68" fmla="*/ 292 w 3574"/>
                <a:gd name="T69" fmla="*/ 43 h 1118"/>
                <a:gd name="T70" fmla="*/ 382 w 3574"/>
                <a:gd name="T71" fmla="*/ 100 h 1118"/>
                <a:gd name="T72" fmla="*/ 464 w 3574"/>
                <a:gd name="T73" fmla="*/ 157 h 1118"/>
                <a:gd name="T74" fmla="*/ 490 w 3574"/>
                <a:gd name="T75" fmla="*/ 205 h 1118"/>
                <a:gd name="T76" fmla="*/ 565 w 3574"/>
                <a:gd name="T77" fmla="*/ 236 h 1118"/>
                <a:gd name="T78" fmla="*/ 694 w 3574"/>
                <a:gd name="T79" fmla="*/ 265 h 1118"/>
                <a:gd name="T80" fmla="*/ 657 w 3574"/>
                <a:gd name="T81" fmla="*/ 377 h 1118"/>
                <a:gd name="T82" fmla="*/ 617 w 3574"/>
                <a:gd name="T83" fmla="*/ 508 h 1118"/>
                <a:gd name="T84" fmla="*/ 495 w 3574"/>
                <a:gd name="T85" fmla="*/ 586 h 1118"/>
                <a:gd name="T86" fmla="*/ 457 w 3574"/>
                <a:gd name="T87" fmla="*/ 665 h 1118"/>
                <a:gd name="T88" fmla="*/ 380 w 3574"/>
                <a:gd name="T89" fmla="*/ 735 h 1118"/>
                <a:gd name="T90" fmla="*/ 344 w 3574"/>
                <a:gd name="T91" fmla="*/ 804 h 1118"/>
                <a:gd name="T92" fmla="*/ 257 w 3574"/>
                <a:gd name="T93" fmla="*/ 866 h 1118"/>
                <a:gd name="T94" fmla="*/ 220 w 3574"/>
                <a:gd name="T95" fmla="*/ 949 h 1118"/>
                <a:gd name="T96" fmla="*/ 190 w 3574"/>
                <a:gd name="T97" fmla="*/ 1043 h 1118"/>
                <a:gd name="T98" fmla="*/ 234 w 3574"/>
                <a:gd name="T99" fmla="*/ 1110 h 1118"/>
                <a:gd name="T100" fmla="*/ 138 w 3574"/>
                <a:gd name="T101" fmla="*/ 1080 h 1118"/>
                <a:gd name="T102" fmla="*/ 102 w 3574"/>
                <a:gd name="T103" fmla="*/ 1020 h 1118"/>
                <a:gd name="T104" fmla="*/ 107 w 3574"/>
                <a:gd name="T105" fmla="*/ 959 h 1118"/>
                <a:gd name="T106" fmla="*/ 108 w 3574"/>
                <a:gd name="T107" fmla="*/ 907 h 1118"/>
                <a:gd name="T108" fmla="*/ 105 w 3574"/>
                <a:gd name="T109" fmla="*/ 868 h 1118"/>
                <a:gd name="T110" fmla="*/ 126 w 3574"/>
                <a:gd name="T111" fmla="*/ 768 h 1118"/>
                <a:gd name="T112" fmla="*/ 148 w 3574"/>
                <a:gd name="T113" fmla="*/ 648 h 1118"/>
                <a:gd name="T114" fmla="*/ 166 w 3574"/>
                <a:gd name="T115" fmla="*/ 534 h 1118"/>
                <a:gd name="T116" fmla="*/ 102 w 3574"/>
                <a:gd name="T117" fmla="*/ 424 h 1118"/>
                <a:gd name="T118" fmla="*/ 41 w 3574"/>
                <a:gd name="T119" fmla="*/ 319 h 1118"/>
                <a:gd name="T120" fmla="*/ 10 w 3574"/>
                <a:gd name="T121" fmla="*/ 233 h 1118"/>
                <a:gd name="T122" fmla="*/ 59 w 3574"/>
                <a:gd name="T123" fmla="*/ 143 h 1118"/>
                <a:gd name="T124" fmla="*/ 74 w 3574"/>
                <a:gd name="T125" fmla="*/ 5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74" h="1118">
                  <a:moveTo>
                    <a:pt x="3556" y="272"/>
                  </a:moveTo>
                  <a:lnTo>
                    <a:pt x="3557" y="272"/>
                  </a:lnTo>
                  <a:lnTo>
                    <a:pt x="3557" y="273"/>
                  </a:lnTo>
                  <a:lnTo>
                    <a:pt x="3557" y="275"/>
                  </a:lnTo>
                  <a:lnTo>
                    <a:pt x="3557" y="277"/>
                  </a:lnTo>
                  <a:lnTo>
                    <a:pt x="3559" y="278"/>
                  </a:lnTo>
                  <a:lnTo>
                    <a:pt x="3561" y="278"/>
                  </a:lnTo>
                  <a:lnTo>
                    <a:pt x="3564" y="280"/>
                  </a:lnTo>
                  <a:lnTo>
                    <a:pt x="3565" y="282"/>
                  </a:lnTo>
                  <a:lnTo>
                    <a:pt x="3567" y="283"/>
                  </a:lnTo>
                  <a:lnTo>
                    <a:pt x="3569" y="285"/>
                  </a:lnTo>
                  <a:lnTo>
                    <a:pt x="3570" y="287"/>
                  </a:lnTo>
                  <a:lnTo>
                    <a:pt x="3570" y="288"/>
                  </a:lnTo>
                  <a:lnTo>
                    <a:pt x="3570" y="290"/>
                  </a:lnTo>
                  <a:lnTo>
                    <a:pt x="3570" y="291"/>
                  </a:lnTo>
                  <a:lnTo>
                    <a:pt x="3572" y="293"/>
                  </a:lnTo>
                  <a:lnTo>
                    <a:pt x="3572" y="295"/>
                  </a:lnTo>
                  <a:lnTo>
                    <a:pt x="3574" y="296"/>
                  </a:lnTo>
                  <a:lnTo>
                    <a:pt x="3572" y="296"/>
                  </a:lnTo>
                  <a:lnTo>
                    <a:pt x="3570" y="298"/>
                  </a:lnTo>
                  <a:lnTo>
                    <a:pt x="3570" y="298"/>
                  </a:lnTo>
                  <a:lnTo>
                    <a:pt x="3569" y="296"/>
                  </a:lnTo>
                  <a:lnTo>
                    <a:pt x="3567" y="296"/>
                  </a:lnTo>
                  <a:lnTo>
                    <a:pt x="3565" y="295"/>
                  </a:lnTo>
                  <a:lnTo>
                    <a:pt x="3564" y="293"/>
                  </a:lnTo>
                  <a:lnTo>
                    <a:pt x="3562" y="291"/>
                  </a:lnTo>
                  <a:lnTo>
                    <a:pt x="3562" y="290"/>
                  </a:lnTo>
                  <a:lnTo>
                    <a:pt x="3561" y="288"/>
                  </a:lnTo>
                  <a:lnTo>
                    <a:pt x="3557" y="287"/>
                  </a:lnTo>
                  <a:lnTo>
                    <a:pt x="3556" y="285"/>
                  </a:lnTo>
                  <a:lnTo>
                    <a:pt x="3554" y="285"/>
                  </a:lnTo>
                  <a:lnTo>
                    <a:pt x="3554" y="283"/>
                  </a:lnTo>
                  <a:lnTo>
                    <a:pt x="3554" y="282"/>
                  </a:lnTo>
                  <a:lnTo>
                    <a:pt x="3554" y="280"/>
                  </a:lnTo>
                  <a:lnTo>
                    <a:pt x="3554" y="278"/>
                  </a:lnTo>
                  <a:lnTo>
                    <a:pt x="3554" y="275"/>
                  </a:lnTo>
                  <a:lnTo>
                    <a:pt x="3552" y="273"/>
                  </a:lnTo>
                  <a:lnTo>
                    <a:pt x="3552" y="272"/>
                  </a:lnTo>
                  <a:lnTo>
                    <a:pt x="3554" y="272"/>
                  </a:lnTo>
                  <a:lnTo>
                    <a:pt x="3556" y="272"/>
                  </a:lnTo>
                  <a:close/>
                  <a:moveTo>
                    <a:pt x="3254" y="269"/>
                  </a:moveTo>
                  <a:lnTo>
                    <a:pt x="3256" y="270"/>
                  </a:lnTo>
                  <a:lnTo>
                    <a:pt x="3256" y="270"/>
                  </a:lnTo>
                  <a:lnTo>
                    <a:pt x="3258" y="272"/>
                  </a:lnTo>
                  <a:lnTo>
                    <a:pt x="3258" y="272"/>
                  </a:lnTo>
                  <a:lnTo>
                    <a:pt x="3258" y="277"/>
                  </a:lnTo>
                  <a:lnTo>
                    <a:pt x="3256" y="280"/>
                  </a:lnTo>
                  <a:lnTo>
                    <a:pt x="3253" y="283"/>
                  </a:lnTo>
                  <a:lnTo>
                    <a:pt x="3253" y="285"/>
                  </a:lnTo>
                  <a:lnTo>
                    <a:pt x="3253" y="287"/>
                  </a:lnTo>
                  <a:lnTo>
                    <a:pt x="3251" y="288"/>
                  </a:lnTo>
                  <a:lnTo>
                    <a:pt x="3250" y="290"/>
                  </a:lnTo>
                  <a:lnTo>
                    <a:pt x="3246" y="290"/>
                  </a:lnTo>
                  <a:lnTo>
                    <a:pt x="3245" y="290"/>
                  </a:lnTo>
                  <a:lnTo>
                    <a:pt x="3243" y="290"/>
                  </a:lnTo>
                  <a:lnTo>
                    <a:pt x="3243" y="290"/>
                  </a:lnTo>
                  <a:lnTo>
                    <a:pt x="3241" y="288"/>
                  </a:lnTo>
                  <a:lnTo>
                    <a:pt x="3243" y="287"/>
                  </a:lnTo>
                  <a:lnTo>
                    <a:pt x="3243" y="287"/>
                  </a:lnTo>
                  <a:lnTo>
                    <a:pt x="3243" y="285"/>
                  </a:lnTo>
                  <a:lnTo>
                    <a:pt x="3243" y="283"/>
                  </a:lnTo>
                  <a:lnTo>
                    <a:pt x="3245" y="282"/>
                  </a:lnTo>
                  <a:lnTo>
                    <a:pt x="3245" y="278"/>
                  </a:lnTo>
                  <a:lnTo>
                    <a:pt x="3245" y="277"/>
                  </a:lnTo>
                  <a:lnTo>
                    <a:pt x="3245" y="275"/>
                  </a:lnTo>
                  <a:lnTo>
                    <a:pt x="3246" y="275"/>
                  </a:lnTo>
                  <a:lnTo>
                    <a:pt x="3246" y="273"/>
                  </a:lnTo>
                  <a:lnTo>
                    <a:pt x="3248" y="273"/>
                  </a:lnTo>
                  <a:lnTo>
                    <a:pt x="3250" y="272"/>
                  </a:lnTo>
                  <a:lnTo>
                    <a:pt x="3251" y="272"/>
                  </a:lnTo>
                  <a:lnTo>
                    <a:pt x="3254" y="269"/>
                  </a:lnTo>
                  <a:close/>
                  <a:moveTo>
                    <a:pt x="2767" y="265"/>
                  </a:moveTo>
                  <a:lnTo>
                    <a:pt x="2767" y="269"/>
                  </a:lnTo>
                  <a:lnTo>
                    <a:pt x="2768" y="269"/>
                  </a:lnTo>
                  <a:lnTo>
                    <a:pt x="2768" y="270"/>
                  </a:lnTo>
                  <a:lnTo>
                    <a:pt x="2768" y="273"/>
                  </a:lnTo>
                  <a:lnTo>
                    <a:pt x="2765" y="272"/>
                  </a:lnTo>
                  <a:lnTo>
                    <a:pt x="2765" y="269"/>
                  </a:lnTo>
                  <a:lnTo>
                    <a:pt x="2767" y="267"/>
                  </a:lnTo>
                  <a:lnTo>
                    <a:pt x="2767" y="265"/>
                  </a:lnTo>
                  <a:close/>
                  <a:moveTo>
                    <a:pt x="3516" y="252"/>
                  </a:moveTo>
                  <a:lnTo>
                    <a:pt x="3518" y="252"/>
                  </a:lnTo>
                  <a:lnTo>
                    <a:pt x="3518" y="254"/>
                  </a:lnTo>
                  <a:lnTo>
                    <a:pt x="3518" y="254"/>
                  </a:lnTo>
                  <a:lnTo>
                    <a:pt x="3518" y="255"/>
                  </a:lnTo>
                  <a:lnTo>
                    <a:pt x="3518" y="257"/>
                  </a:lnTo>
                  <a:lnTo>
                    <a:pt x="3518" y="259"/>
                  </a:lnTo>
                  <a:lnTo>
                    <a:pt x="3516" y="260"/>
                  </a:lnTo>
                  <a:lnTo>
                    <a:pt x="3516" y="260"/>
                  </a:lnTo>
                  <a:lnTo>
                    <a:pt x="3515" y="264"/>
                  </a:lnTo>
                  <a:lnTo>
                    <a:pt x="3515" y="267"/>
                  </a:lnTo>
                  <a:lnTo>
                    <a:pt x="3513" y="270"/>
                  </a:lnTo>
                  <a:lnTo>
                    <a:pt x="3511" y="273"/>
                  </a:lnTo>
                  <a:lnTo>
                    <a:pt x="3510" y="275"/>
                  </a:lnTo>
                  <a:lnTo>
                    <a:pt x="3508" y="277"/>
                  </a:lnTo>
                  <a:lnTo>
                    <a:pt x="3505" y="277"/>
                  </a:lnTo>
                  <a:lnTo>
                    <a:pt x="3503" y="277"/>
                  </a:lnTo>
                  <a:lnTo>
                    <a:pt x="3502" y="277"/>
                  </a:lnTo>
                  <a:lnTo>
                    <a:pt x="3502" y="278"/>
                  </a:lnTo>
                  <a:lnTo>
                    <a:pt x="3500" y="280"/>
                  </a:lnTo>
                  <a:lnTo>
                    <a:pt x="3498" y="280"/>
                  </a:lnTo>
                  <a:lnTo>
                    <a:pt x="3498" y="282"/>
                  </a:lnTo>
                  <a:lnTo>
                    <a:pt x="3497" y="282"/>
                  </a:lnTo>
                  <a:lnTo>
                    <a:pt x="3493" y="282"/>
                  </a:lnTo>
                  <a:lnTo>
                    <a:pt x="3490" y="282"/>
                  </a:lnTo>
                  <a:lnTo>
                    <a:pt x="3487" y="282"/>
                  </a:lnTo>
                  <a:lnTo>
                    <a:pt x="3484" y="282"/>
                  </a:lnTo>
                  <a:lnTo>
                    <a:pt x="3480" y="282"/>
                  </a:lnTo>
                  <a:lnTo>
                    <a:pt x="3477" y="280"/>
                  </a:lnTo>
                  <a:lnTo>
                    <a:pt x="3472" y="280"/>
                  </a:lnTo>
                  <a:lnTo>
                    <a:pt x="3467" y="280"/>
                  </a:lnTo>
                  <a:lnTo>
                    <a:pt x="3464" y="280"/>
                  </a:lnTo>
                  <a:lnTo>
                    <a:pt x="3464" y="278"/>
                  </a:lnTo>
                  <a:lnTo>
                    <a:pt x="3464" y="275"/>
                  </a:lnTo>
                  <a:lnTo>
                    <a:pt x="3462" y="272"/>
                  </a:lnTo>
                  <a:lnTo>
                    <a:pt x="3464" y="270"/>
                  </a:lnTo>
                  <a:lnTo>
                    <a:pt x="3464" y="269"/>
                  </a:lnTo>
                  <a:lnTo>
                    <a:pt x="3464" y="267"/>
                  </a:lnTo>
                  <a:lnTo>
                    <a:pt x="3466" y="267"/>
                  </a:lnTo>
                  <a:lnTo>
                    <a:pt x="3467" y="269"/>
                  </a:lnTo>
                  <a:lnTo>
                    <a:pt x="3472" y="269"/>
                  </a:lnTo>
                  <a:lnTo>
                    <a:pt x="3477" y="269"/>
                  </a:lnTo>
                  <a:lnTo>
                    <a:pt x="3484" y="269"/>
                  </a:lnTo>
                  <a:lnTo>
                    <a:pt x="3489" y="269"/>
                  </a:lnTo>
                  <a:lnTo>
                    <a:pt x="3493" y="269"/>
                  </a:lnTo>
                  <a:lnTo>
                    <a:pt x="3498" y="269"/>
                  </a:lnTo>
                  <a:lnTo>
                    <a:pt x="3500" y="269"/>
                  </a:lnTo>
                  <a:lnTo>
                    <a:pt x="3502" y="269"/>
                  </a:lnTo>
                  <a:lnTo>
                    <a:pt x="3502" y="267"/>
                  </a:lnTo>
                  <a:lnTo>
                    <a:pt x="3502" y="265"/>
                  </a:lnTo>
                  <a:lnTo>
                    <a:pt x="3502" y="265"/>
                  </a:lnTo>
                  <a:lnTo>
                    <a:pt x="3503" y="264"/>
                  </a:lnTo>
                  <a:lnTo>
                    <a:pt x="3505" y="262"/>
                  </a:lnTo>
                  <a:lnTo>
                    <a:pt x="3505" y="259"/>
                  </a:lnTo>
                  <a:lnTo>
                    <a:pt x="3505" y="257"/>
                  </a:lnTo>
                  <a:lnTo>
                    <a:pt x="3505" y="255"/>
                  </a:lnTo>
                  <a:lnTo>
                    <a:pt x="3507" y="254"/>
                  </a:lnTo>
                  <a:lnTo>
                    <a:pt x="3508" y="254"/>
                  </a:lnTo>
                  <a:lnTo>
                    <a:pt x="3510" y="252"/>
                  </a:lnTo>
                  <a:lnTo>
                    <a:pt x="3511" y="252"/>
                  </a:lnTo>
                  <a:lnTo>
                    <a:pt x="3513" y="252"/>
                  </a:lnTo>
                  <a:lnTo>
                    <a:pt x="3515" y="252"/>
                  </a:lnTo>
                  <a:lnTo>
                    <a:pt x="3515" y="252"/>
                  </a:lnTo>
                  <a:lnTo>
                    <a:pt x="3516" y="252"/>
                  </a:lnTo>
                  <a:close/>
                  <a:moveTo>
                    <a:pt x="3128" y="233"/>
                  </a:moveTo>
                  <a:lnTo>
                    <a:pt x="3132" y="233"/>
                  </a:lnTo>
                  <a:lnTo>
                    <a:pt x="3133" y="234"/>
                  </a:lnTo>
                  <a:lnTo>
                    <a:pt x="3137" y="234"/>
                  </a:lnTo>
                  <a:lnTo>
                    <a:pt x="3140" y="236"/>
                  </a:lnTo>
                  <a:lnTo>
                    <a:pt x="3142" y="236"/>
                  </a:lnTo>
                  <a:lnTo>
                    <a:pt x="3142" y="237"/>
                  </a:lnTo>
                  <a:lnTo>
                    <a:pt x="3142" y="239"/>
                  </a:lnTo>
                  <a:lnTo>
                    <a:pt x="3142" y="244"/>
                  </a:lnTo>
                  <a:lnTo>
                    <a:pt x="3135" y="244"/>
                  </a:lnTo>
                  <a:lnTo>
                    <a:pt x="3133" y="244"/>
                  </a:lnTo>
                  <a:lnTo>
                    <a:pt x="3132" y="244"/>
                  </a:lnTo>
                  <a:lnTo>
                    <a:pt x="3130" y="242"/>
                  </a:lnTo>
                  <a:lnTo>
                    <a:pt x="3128" y="241"/>
                  </a:lnTo>
                  <a:lnTo>
                    <a:pt x="3127" y="239"/>
                  </a:lnTo>
                  <a:lnTo>
                    <a:pt x="3128" y="233"/>
                  </a:lnTo>
                  <a:close/>
                  <a:moveTo>
                    <a:pt x="3158" y="229"/>
                  </a:moveTo>
                  <a:lnTo>
                    <a:pt x="3160" y="229"/>
                  </a:lnTo>
                  <a:lnTo>
                    <a:pt x="3163" y="229"/>
                  </a:lnTo>
                  <a:lnTo>
                    <a:pt x="3164" y="231"/>
                  </a:lnTo>
                  <a:lnTo>
                    <a:pt x="3168" y="231"/>
                  </a:lnTo>
                  <a:lnTo>
                    <a:pt x="3171" y="233"/>
                  </a:lnTo>
                  <a:lnTo>
                    <a:pt x="3174" y="233"/>
                  </a:lnTo>
                  <a:lnTo>
                    <a:pt x="3178" y="233"/>
                  </a:lnTo>
                  <a:lnTo>
                    <a:pt x="3179" y="233"/>
                  </a:lnTo>
                  <a:lnTo>
                    <a:pt x="3181" y="233"/>
                  </a:lnTo>
                  <a:lnTo>
                    <a:pt x="3184" y="234"/>
                  </a:lnTo>
                  <a:lnTo>
                    <a:pt x="3187" y="234"/>
                  </a:lnTo>
                  <a:lnTo>
                    <a:pt x="3191" y="234"/>
                  </a:lnTo>
                  <a:lnTo>
                    <a:pt x="3196" y="234"/>
                  </a:lnTo>
                  <a:lnTo>
                    <a:pt x="3196" y="237"/>
                  </a:lnTo>
                  <a:lnTo>
                    <a:pt x="3196" y="241"/>
                  </a:lnTo>
                  <a:lnTo>
                    <a:pt x="3196" y="244"/>
                  </a:lnTo>
                  <a:lnTo>
                    <a:pt x="3192" y="244"/>
                  </a:lnTo>
                  <a:lnTo>
                    <a:pt x="3189" y="244"/>
                  </a:lnTo>
                  <a:lnTo>
                    <a:pt x="3187" y="242"/>
                  </a:lnTo>
                  <a:lnTo>
                    <a:pt x="3186" y="242"/>
                  </a:lnTo>
                  <a:lnTo>
                    <a:pt x="3182" y="241"/>
                  </a:lnTo>
                  <a:lnTo>
                    <a:pt x="3179" y="241"/>
                  </a:lnTo>
                  <a:lnTo>
                    <a:pt x="3178" y="239"/>
                  </a:lnTo>
                  <a:lnTo>
                    <a:pt x="3176" y="239"/>
                  </a:lnTo>
                  <a:lnTo>
                    <a:pt x="3173" y="239"/>
                  </a:lnTo>
                  <a:lnTo>
                    <a:pt x="3171" y="239"/>
                  </a:lnTo>
                  <a:lnTo>
                    <a:pt x="3169" y="239"/>
                  </a:lnTo>
                  <a:lnTo>
                    <a:pt x="3166" y="239"/>
                  </a:lnTo>
                  <a:lnTo>
                    <a:pt x="3163" y="239"/>
                  </a:lnTo>
                  <a:lnTo>
                    <a:pt x="3153" y="239"/>
                  </a:lnTo>
                  <a:lnTo>
                    <a:pt x="3153" y="237"/>
                  </a:lnTo>
                  <a:lnTo>
                    <a:pt x="3151" y="236"/>
                  </a:lnTo>
                  <a:lnTo>
                    <a:pt x="3153" y="234"/>
                  </a:lnTo>
                  <a:lnTo>
                    <a:pt x="3153" y="233"/>
                  </a:lnTo>
                  <a:lnTo>
                    <a:pt x="3153" y="236"/>
                  </a:lnTo>
                  <a:lnTo>
                    <a:pt x="3155" y="233"/>
                  </a:lnTo>
                  <a:lnTo>
                    <a:pt x="3155" y="231"/>
                  </a:lnTo>
                  <a:lnTo>
                    <a:pt x="3155" y="231"/>
                  </a:lnTo>
                  <a:lnTo>
                    <a:pt x="3156" y="229"/>
                  </a:lnTo>
                  <a:lnTo>
                    <a:pt x="3158" y="229"/>
                  </a:lnTo>
                  <a:close/>
                  <a:moveTo>
                    <a:pt x="3307" y="213"/>
                  </a:moveTo>
                  <a:lnTo>
                    <a:pt x="3308" y="215"/>
                  </a:lnTo>
                  <a:lnTo>
                    <a:pt x="3310" y="216"/>
                  </a:lnTo>
                  <a:lnTo>
                    <a:pt x="3313" y="216"/>
                  </a:lnTo>
                  <a:lnTo>
                    <a:pt x="3317" y="218"/>
                  </a:lnTo>
                  <a:lnTo>
                    <a:pt x="3320" y="219"/>
                  </a:lnTo>
                  <a:lnTo>
                    <a:pt x="3323" y="221"/>
                  </a:lnTo>
                  <a:lnTo>
                    <a:pt x="3326" y="223"/>
                  </a:lnTo>
                  <a:lnTo>
                    <a:pt x="3330" y="224"/>
                  </a:lnTo>
                  <a:lnTo>
                    <a:pt x="3333" y="228"/>
                  </a:lnTo>
                  <a:lnTo>
                    <a:pt x="3335" y="228"/>
                  </a:lnTo>
                  <a:lnTo>
                    <a:pt x="3338" y="228"/>
                  </a:lnTo>
                  <a:lnTo>
                    <a:pt x="3341" y="228"/>
                  </a:lnTo>
                  <a:lnTo>
                    <a:pt x="3343" y="228"/>
                  </a:lnTo>
                  <a:lnTo>
                    <a:pt x="3346" y="229"/>
                  </a:lnTo>
                  <a:lnTo>
                    <a:pt x="3349" y="229"/>
                  </a:lnTo>
                  <a:lnTo>
                    <a:pt x="3353" y="229"/>
                  </a:lnTo>
                  <a:lnTo>
                    <a:pt x="3356" y="229"/>
                  </a:lnTo>
                  <a:lnTo>
                    <a:pt x="3359" y="229"/>
                  </a:lnTo>
                  <a:lnTo>
                    <a:pt x="3361" y="229"/>
                  </a:lnTo>
                  <a:lnTo>
                    <a:pt x="3363" y="231"/>
                  </a:lnTo>
                  <a:lnTo>
                    <a:pt x="3366" y="233"/>
                  </a:lnTo>
                  <a:lnTo>
                    <a:pt x="3369" y="234"/>
                  </a:lnTo>
                  <a:lnTo>
                    <a:pt x="3372" y="236"/>
                  </a:lnTo>
                  <a:lnTo>
                    <a:pt x="3376" y="236"/>
                  </a:lnTo>
                  <a:lnTo>
                    <a:pt x="3379" y="237"/>
                  </a:lnTo>
                  <a:lnTo>
                    <a:pt x="3381" y="237"/>
                  </a:lnTo>
                  <a:lnTo>
                    <a:pt x="3382" y="237"/>
                  </a:lnTo>
                  <a:lnTo>
                    <a:pt x="3382" y="237"/>
                  </a:lnTo>
                  <a:lnTo>
                    <a:pt x="3382" y="239"/>
                  </a:lnTo>
                  <a:lnTo>
                    <a:pt x="3384" y="241"/>
                  </a:lnTo>
                  <a:lnTo>
                    <a:pt x="3387" y="242"/>
                  </a:lnTo>
                  <a:lnTo>
                    <a:pt x="3390" y="244"/>
                  </a:lnTo>
                  <a:lnTo>
                    <a:pt x="3394" y="244"/>
                  </a:lnTo>
                  <a:lnTo>
                    <a:pt x="3397" y="244"/>
                  </a:lnTo>
                  <a:lnTo>
                    <a:pt x="3399" y="244"/>
                  </a:lnTo>
                  <a:lnTo>
                    <a:pt x="3400" y="246"/>
                  </a:lnTo>
                  <a:lnTo>
                    <a:pt x="3403" y="247"/>
                  </a:lnTo>
                  <a:lnTo>
                    <a:pt x="3405" y="249"/>
                  </a:lnTo>
                  <a:lnTo>
                    <a:pt x="3407" y="252"/>
                  </a:lnTo>
                  <a:lnTo>
                    <a:pt x="3408" y="252"/>
                  </a:lnTo>
                  <a:lnTo>
                    <a:pt x="3410" y="254"/>
                  </a:lnTo>
                  <a:lnTo>
                    <a:pt x="3412" y="255"/>
                  </a:lnTo>
                  <a:lnTo>
                    <a:pt x="3413" y="257"/>
                  </a:lnTo>
                  <a:lnTo>
                    <a:pt x="3415" y="259"/>
                  </a:lnTo>
                  <a:lnTo>
                    <a:pt x="3417" y="259"/>
                  </a:lnTo>
                  <a:lnTo>
                    <a:pt x="3418" y="260"/>
                  </a:lnTo>
                  <a:lnTo>
                    <a:pt x="3420" y="260"/>
                  </a:lnTo>
                  <a:lnTo>
                    <a:pt x="3420" y="262"/>
                  </a:lnTo>
                  <a:lnTo>
                    <a:pt x="3420" y="264"/>
                  </a:lnTo>
                  <a:lnTo>
                    <a:pt x="3421" y="267"/>
                  </a:lnTo>
                  <a:lnTo>
                    <a:pt x="3421" y="270"/>
                  </a:lnTo>
                  <a:lnTo>
                    <a:pt x="3423" y="272"/>
                  </a:lnTo>
                  <a:lnTo>
                    <a:pt x="3425" y="272"/>
                  </a:lnTo>
                  <a:lnTo>
                    <a:pt x="3425" y="272"/>
                  </a:lnTo>
                  <a:lnTo>
                    <a:pt x="3426" y="273"/>
                  </a:lnTo>
                  <a:lnTo>
                    <a:pt x="3428" y="275"/>
                  </a:lnTo>
                  <a:lnTo>
                    <a:pt x="3443" y="275"/>
                  </a:lnTo>
                  <a:lnTo>
                    <a:pt x="3446" y="278"/>
                  </a:lnTo>
                  <a:lnTo>
                    <a:pt x="3448" y="280"/>
                  </a:lnTo>
                  <a:lnTo>
                    <a:pt x="3449" y="282"/>
                  </a:lnTo>
                  <a:lnTo>
                    <a:pt x="3451" y="282"/>
                  </a:lnTo>
                  <a:lnTo>
                    <a:pt x="3453" y="283"/>
                  </a:lnTo>
                  <a:lnTo>
                    <a:pt x="3453" y="288"/>
                  </a:lnTo>
                  <a:lnTo>
                    <a:pt x="3448" y="288"/>
                  </a:lnTo>
                  <a:lnTo>
                    <a:pt x="3444" y="288"/>
                  </a:lnTo>
                  <a:lnTo>
                    <a:pt x="3439" y="288"/>
                  </a:lnTo>
                  <a:lnTo>
                    <a:pt x="3439" y="303"/>
                  </a:lnTo>
                  <a:lnTo>
                    <a:pt x="3444" y="303"/>
                  </a:lnTo>
                  <a:lnTo>
                    <a:pt x="3449" y="303"/>
                  </a:lnTo>
                  <a:lnTo>
                    <a:pt x="3454" y="303"/>
                  </a:lnTo>
                  <a:lnTo>
                    <a:pt x="3454" y="323"/>
                  </a:lnTo>
                  <a:lnTo>
                    <a:pt x="3456" y="323"/>
                  </a:lnTo>
                  <a:lnTo>
                    <a:pt x="3459" y="323"/>
                  </a:lnTo>
                  <a:lnTo>
                    <a:pt x="3461" y="323"/>
                  </a:lnTo>
                  <a:lnTo>
                    <a:pt x="3462" y="324"/>
                  </a:lnTo>
                  <a:lnTo>
                    <a:pt x="3466" y="324"/>
                  </a:lnTo>
                  <a:lnTo>
                    <a:pt x="3467" y="326"/>
                  </a:lnTo>
                  <a:lnTo>
                    <a:pt x="3467" y="326"/>
                  </a:lnTo>
                  <a:lnTo>
                    <a:pt x="3469" y="327"/>
                  </a:lnTo>
                  <a:lnTo>
                    <a:pt x="3471" y="327"/>
                  </a:lnTo>
                  <a:lnTo>
                    <a:pt x="3472" y="327"/>
                  </a:lnTo>
                  <a:lnTo>
                    <a:pt x="3474" y="327"/>
                  </a:lnTo>
                  <a:lnTo>
                    <a:pt x="3475" y="327"/>
                  </a:lnTo>
                  <a:lnTo>
                    <a:pt x="3477" y="327"/>
                  </a:lnTo>
                  <a:lnTo>
                    <a:pt x="3479" y="329"/>
                  </a:lnTo>
                  <a:lnTo>
                    <a:pt x="3480" y="331"/>
                  </a:lnTo>
                  <a:lnTo>
                    <a:pt x="3482" y="332"/>
                  </a:lnTo>
                  <a:lnTo>
                    <a:pt x="3482" y="334"/>
                  </a:lnTo>
                  <a:lnTo>
                    <a:pt x="3484" y="336"/>
                  </a:lnTo>
                  <a:lnTo>
                    <a:pt x="3485" y="336"/>
                  </a:lnTo>
                  <a:lnTo>
                    <a:pt x="3487" y="336"/>
                  </a:lnTo>
                  <a:lnTo>
                    <a:pt x="3489" y="337"/>
                  </a:lnTo>
                  <a:lnTo>
                    <a:pt x="3490" y="337"/>
                  </a:lnTo>
                  <a:lnTo>
                    <a:pt x="3492" y="339"/>
                  </a:lnTo>
                  <a:lnTo>
                    <a:pt x="3493" y="339"/>
                  </a:lnTo>
                  <a:lnTo>
                    <a:pt x="3493" y="342"/>
                  </a:lnTo>
                  <a:lnTo>
                    <a:pt x="3493" y="352"/>
                  </a:lnTo>
                  <a:lnTo>
                    <a:pt x="3492" y="352"/>
                  </a:lnTo>
                  <a:lnTo>
                    <a:pt x="3489" y="352"/>
                  </a:lnTo>
                  <a:lnTo>
                    <a:pt x="3487" y="352"/>
                  </a:lnTo>
                  <a:lnTo>
                    <a:pt x="3484" y="350"/>
                  </a:lnTo>
                  <a:lnTo>
                    <a:pt x="3480" y="349"/>
                  </a:lnTo>
                  <a:lnTo>
                    <a:pt x="3477" y="345"/>
                  </a:lnTo>
                  <a:lnTo>
                    <a:pt x="3475" y="344"/>
                  </a:lnTo>
                  <a:lnTo>
                    <a:pt x="3474" y="342"/>
                  </a:lnTo>
                  <a:lnTo>
                    <a:pt x="3472" y="341"/>
                  </a:lnTo>
                  <a:lnTo>
                    <a:pt x="3469" y="341"/>
                  </a:lnTo>
                  <a:lnTo>
                    <a:pt x="3467" y="341"/>
                  </a:lnTo>
                  <a:lnTo>
                    <a:pt x="3464" y="341"/>
                  </a:lnTo>
                  <a:lnTo>
                    <a:pt x="3459" y="342"/>
                  </a:lnTo>
                  <a:lnTo>
                    <a:pt x="3456" y="342"/>
                  </a:lnTo>
                  <a:lnTo>
                    <a:pt x="3453" y="342"/>
                  </a:lnTo>
                  <a:lnTo>
                    <a:pt x="3449" y="342"/>
                  </a:lnTo>
                  <a:lnTo>
                    <a:pt x="3448" y="342"/>
                  </a:lnTo>
                  <a:lnTo>
                    <a:pt x="3446" y="341"/>
                  </a:lnTo>
                  <a:lnTo>
                    <a:pt x="3446" y="341"/>
                  </a:lnTo>
                  <a:lnTo>
                    <a:pt x="3444" y="339"/>
                  </a:lnTo>
                  <a:lnTo>
                    <a:pt x="3443" y="334"/>
                  </a:lnTo>
                  <a:lnTo>
                    <a:pt x="3441" y="331"/>
                  </a:lnTo>
                  <a:lnTo>
                    <a:pt x="3438" y="329"/>
                  </a:lnTo>
                  <a:lnTo>
                    <a:pt x="3436" y="326"/>
                  </a:lnTo>
                  <a:lnTo>
                    <a:pt x="3435" y="324"/>
                  </a:lnTo>
                  <a:lnTo>
                    <a:pt x="3431" y="323"/>
                  </a:lnTo>
                  <a:lnTo>
                    <a:pt x="3430" y="321"/>
                  </a:lnTo>
                  <a:lnTo>
                    <a:pt x="3428" y="318"/>
                  </a:lnTo>
                  <a:lnTo>
                    <a:pt x="3426" y="314"/>
                  </a:lnTo>
                  <a:lnTo>
                    <a:pt x="3425" y="311"/>
                  </a:lnTo>
                  <a:lnTo>
                    <a:pt x="3423" y="311"/>
                  </a:lnTo>
                  <a:lnTo>
                    <a:pt x="3421" y="309"/>
                  </a:lnTo>
                  <a:lnTo>
                    <a:pt x="3418" y="308"/>
                  </a:lnTo>
                  <a:lnTo>
                    <a:pt x="3415" y="306"/>
                  </a:lnTo>
                  <a:lnTo>
                    <a:pt x="3413" y="306"/>
                  </a:lnTo>
                  <a:lnTo>
                    <a:pt x="3412" y="305"/>
                  </a:lnTo>
                  <a:lnTo>
                    <a:pt x="3408" y="305"/>
                  </a:lnTo>
                  <a:lnTo>
                    <a:pt x="3407" y="303"/>
                  </a:lnTo>
                  <a:lnTo>
                    <a:pt x="3405" y="303"/>
                  </a:lnTo>
                  <a:lnTo>
                    <a:pt x="3403" y="303"/>
                  </a:lnTo>
                  <a:lnTo>
                    <a:pt x="3402" y="303"/>
                  </a:lnTo>
                  <a:lnTo>
                    <a:pt x="3400" y="305"/>
                  </a:lnTo>
                  <a:lnTo>
                    <a:pt x="3399" y="306"/>
                  </a:lnTo>
                  <a:lnTo>
                    <a:pt x="3397" y="308"/>
                  </a:lnTo>
                  <a:lnTo>
                    <a:pt x="3395" y="309"/>
                  </a:lnTo>
                  <a:lnTo>
                    <a:pt x="3394" y="311"/>
                  </a:lnTo>
                  <a:lnTo>
                    <a:pt x="3390" y="313"/>
                  </a:lnTo>
                  <a:lnTo>
                    <a:pt x="3387" y="314"/>
                  </a:lnTo>
                  <a:lnTo>
                    <a:pt x="3385" y="314"/>
                  </a:lnTo>
                  <a:lnTo>
                    <a:pt x="3382" y="314"/>
                  </a:lnTo>
                  <a:lnTo>
                    <a:pt x="3382" y="318"/>
                  </a:lnTo>
                  <a:lnTo>
                    <a:pt x="3382" y="321"/>
                  </a:lnTo>
                  <a:lnTo>
                    <a:pt x="3382" y="323"/>
                  </a:lnTo>
                  <a:lnTo>
                    <a:pt x="3382" y="324"/>
                  </a:lnTo>
                  <a:lnTo>
                    <a:pt x="3381" y="324"/>
                  </a:lnTo>
                  <a:lnTo>
                    <a:pt x="3379" y="326"/>
                  </a:lnTo>
                  <a:lnTo>
                    <a:pt x="3377" y="326"/>
                  </a:lnTo>
                  <a:lnTo>
                    <a:pt x="3376" y="327"/>
                  </a:lnTo>
                  <a:lnTo>
                    <a:pt x="3372" y="327"/>
                  </a:lnTo>
                  <a:lnTo>
                    <a:pt x="3369" y="327"/>
                  </a:lnTo>
                  <a:lnTo>
                    <a:pt x="3366" y="327"/>
                  </a:lnTo>
                  <a:lnTo>
                    <a:pt x="3363" y="327"/>
                  </a:lnTo>
                  <a:lnTo>
                    <a:pt x="3359" y="327"/>
                  </a:lnTo>
                  <a:lnTo>
                    <a:pt x="3356" y="326"/>
                  </a:lnTo>
                  <a:lnTo>
                    <a:pt x="3354" y="326"/>
                  </a:lnTo>
                  <a:lnTo>
                    <a:pt x="3353" y="326"/>
                  </a:lnTo>
                  <a:lnTo>
                    <a:pt x="3351" y="324"/>
                  </a:lnTo>
                  <a:lnTo>
                    <a:pt x="3349" y="323"/>
                  </a:lnTo>
                  <a:lnTo>
                    <a:pt x="3346" y="321"/>
                  </a:lnTo>
                  <a:lnTo>
                    <a:pt x="3343" y="321"/>
                  </a:lnTo>
                  <a:lnTo>
                    <a:pt x="3341" y="319"/>
                  </a:lnTo>
                  <a:lnTo>
                    <a:pt x="3340" y="319"/>
                  </a:lnTo>
                  <a:lnTo>
                    <a:pt x="3338" y="319"/>
                  </a:lnTo>
                  <a:lnTo>
                    <a:pt x="3336" y="318"/>
                  </a:lnTo>
                  <a:lnTo>
                    <a:pt x="3335" y="316"/>
                  </a:lnTo>
                  <a:lnTo>
                    <a:pt x="3333" y="314"/>
                  </a:lnTo>
                  <a:lnTo>
                    <a:pt x="3331" y="314"/>
                  </a:lnTo>
                  <a:lnTo>
                    <a:pt x="3330" y="313"/>
                  </a:lnTo>
                  <a:lnTo>
                    <a:pt x="3328" y="311"/>
                  </a:lnTo>
                  <a:lnTo>
                    <a:pt x="3326" y="309"/>
                  </a:lnTo>
                  <a:lnTo>
                    <a:pt x="3323" y="308"/>
                  </a:lnTo>
                  <a:lnTo>
                    <a:pt x="3322" y="308"/>
                  </a:lnTo>
                  <a:lnTo>
                    <a:pt x="3318" y="308"/>
                  </a:lnTo>
                  <a:lnTo>
                    <a:pt x="3317" y="308"/>
                  </a:lnTo>
                  <a:lnTo>
                    <a:pt x="3315" y="309"/>
                  </a:lnTo>
                  <a:lnTo>
                    <a:pt x="3313" y="311"/>
                  </a:lnTo>
                  <a:lnTo>
                    <a:pt x="3313" y="311"/>
                  </a:lnTo>
                  <a:lnTo>
                    <a:pt x="3313" y="313"/>
                  </a:lnTo>
                  <a:lnTo>
                    <a:pt x="3313" y="313"/>
                  </a:lnTo>
                  <a:lnTo>
                    <a:pt x="3310" y="316"/>
                  </a:lnTo>
                  <a:lnTo>
                    <a:pt x="3307" y="318"/>
                  </a:lnTo>
                  <a:lnTo>
                    <a:pt x="3302" y="318"/>
                  </a:lnTo>
                  <a:lnTo>
                    <a:pt x="3299" y="318"/>
                  </a:lnTo>
                  <a:lnTo>
                    <a:pt x="3297" y="316"/>
                  </a:lnTo>
                  <a:lnTo>
                    <a:pt x="3295" y="313"/>
                  </a:lnTo>
                  <a:lnTo>
                    <a:pt x="3295" y="311"/>
                  </a:lnTo>
                  <a:lnTo>
                    <a:pt x="3295" y="309"/>
                  </a:lnTo>
                  <a:lnTo>
                    <a:pt x="3295" y="308"/>
                  </a:lnTo>
                  <a:lnTo>
                    <a:pt x="3297" y="306"/>
                  </a:lnTo>
                  <a:lnTo>
                    <a:pt x="3299" y="305"/>
                  </a:lnTo>
                  <a:lnTo>
                    <a:pt x="3300" y="303"/>
                  </a:lnTo>
                  <a:lnTo>
                    <a:pt x="3302" y="301"/>
                  </a:lnTo>
                  <a:lnTo>
                    <a:pt x="3304" y="301"/>
                  </a:lnTo>
                  <a:lnTo>
                    <a:pt x="3307" y="300"/>
                  </a:lnTo>
                  <a:lnTo>
                    <a:pt x="3308" y="300"/>
                  </a:lnTo>
                  <a:lnTo>
                    <a:pt x="3310" y="300"/>
                  </a:lnTo>
                  <a:lnTo>
                    <a:pt x="3312" y="298"/>
                  </a:lnTo>
                  <a:lnTo>
                    <a:pt x="3313" y="295"/>
                  </a:lnTo>
                  <a:lnTo>
                    <a:pt x="3315" y="293"/>
                  </a:lnTo>
                  <a:lnTo>
                    <a:pt x="3313" y="291"/>
                  </a:lnTo>
                  <a:lnTo>
                    <a:pt x="3315" y="290"/>
                  </a:lnTo>
                  <a:lnTo>
                    <a:pt x="3315" y="288"/>
                  </a:lnTo>
                  <a:lnTo>
                    <a:pt x="3315" y="285"/>
                  </a:lnTo>
                  <a:lnTo>
                    <a:pt x="3313" y="283"/>
                  </a:lnTo>
                  <a:lnTo>
                    <a:pt x="3310" y="280"/>
                  </a:lnTo>
                  <a:lnTo>
                    <a:pt x="3308" y="278"/>
                  </a:lnTo>
                  <a:lnTo>
                    <a:pt x="3307" y="275"/>
                  </a:lnTo>
                  <a:lnTo>
                    <a:pt x="3305" y="272"/>
                  </a:lnTo>
                  <a:lnTo>
                    <a:pt x="3302" y="269"/>
                  </a:lnTo>
                  <a:lnTo>
                    <a:pt x="3300" y="267"/>
                  </a:lnTo>
                  <a:lnTo>
                    <a:pt x="3299" y="265"/>
                  </a:lnTo>
                  <a:lnTo>
                    <a:pt x="3295" y="264"/>
                  </a:lnTo>
                  <a:lnTo>
                    <a:pt x="3292" y="262"/>
                  </a:lnTo>
                  <a:lnTo>
                    <a:pt x="3289" y="260"/>
                  </a:lnTo>
                  <a:lnTo>
                    <a:pt x="3287" y="259"/>
                  </a:lnTo>
                  <a:lnTo>
                    <a:pt x="3286" y="259"/>
                  </a:lnTo>
                  <a:lnTo>
                    <a:pt x="3282" y="259"/>
                  </a:lnTo>
                  <a:lnTo>
                    <a:pt x="3279" y="259"/>
                  </a:lnTo>
                  <a:lnTo>
                    <a:pt x="3276" y="259"/>
                  </a:lnTo>
                  <a:lnTo>
                    <a:pt x="3274" y="259"/>
                  </a:lnTo>
                  <a:lnTo>
                    <a:pt x="3272" y="257"/>
                  </a:lnTo>
                  <a:lnTo>
                    <a:pt x="3269" y="257"/>
                  </a:lnTo>
                  <a:lnTo>
                    <a:pt x="3268" y="257"/>
                  </a:lnTo>
                  <a:lnTo>
                    <a:pt x="3266" y="257"/>
                  </a:lnTo>
                  <a:lnTo>
                    <a:pt x="3264" y="255"/>
                  </a:lnTo>
                  <a:lnTo>
                    <a:pt x="3264" y="255"/>
                  </a:lnTo>
                  <a:lnTo>
                    <a:pt x="3263" y="254"/>
                  </a:lnTo>
                  <a:lnTo>
                    <a:pt x="3259" y="252"/>
                  </a:lnTo>
                  <a:lnTo>
                    <a:pt x="3256" y="249"/>
                  </a:lnTo>
                  <a:lnTo>
                    <a:pt x="3253" y="247"/>
                  </a:lnTo>
                  <a:lnTo>
                    <a:pt x="3251" y="246"/>
                  </a:lnTo>
                  <a:lnTo>
                    <a:pt x="3248" y="244"/>
                  </a:lnTo>
                  <a:lnTo>
                    <a:pt x="3245" y="244"/>
                  </a:lnTo>
                  <a:lnTo>
                    <a:pt x="3241" y="244"/>
                  </a:lnTo>
                  <a:lnTo>
                    <a:pt x="3238" y="244"/>
                  </a:lnTo>
                  <a:lnTo>
                    <a:pt x="3236" y="244"/>
                  </a:lnTo>
                  <a:lnTo>
                    <a:pt x="3236" y="242"/>
                  </a:lnTo>
                  <a:lnTo>
                    <a:pt x="3235" y="242"/>
                  </a:lnTo>
                  <a:lnTo>
                    <a:pt x="3233" y="244"/>
                  </a:lnTo>
                  <a:lnTo>
                    <a:pt x="3233" y="244"/>
                  </a:lnTo>
                  <a:lnTo>
                    <a:pt x="3233" y="246"/>
                  </a:lnTo>
                  <a:lnTo>
                    <a:pt x="3230" y="246"/>
                  </a:lnTo>
                  <a:lnTo>
                    <a:pt x="3230" y="246"/>
                  </a:lnTo>
                  <a:lnTo>
                    <a:pt x="3228" y="247"/>
                  </a:lnTo>
                  <a:lnTo>
                    <a:pt x="3230" y="247"/>
                  </a:lnTo>
                  <a:lnTo>
                    <a:pt x="3230" y="249"/>
                  </a:lnTo>
                  <a:lnTo>
                    <a:pt x="3225" y="249"/>
                  </a:lnTo>
                  <a:lnTo>
                    <a:pt x="3225" y="246"/>
                  </a:lnTo>
                  <a:lnTo>
                    <a:pt x="3225" y="242"/>
                  </a:lnTo>
                  <a:lnTo>
                    <a:pt x="3225" y="241"/>
                  </a:lnTo>
                  <a:lnTo>
                    <a:pt x="3225" y="239"/>
                  </a:lnTo>
                  <a:lnTo>
                    <a:pt x="3223" y="239"/>
                  </a:lnTo>
                  <a:lnTo>
                    <a:pt x="3222" y="237"/>
                  </a:lnTo>
                  <a:lnTo>
                    <a:pt x="3220" y="236"/>
                  </a:lnTo>
                  <a:lnTo>
                    <a:pt x="3218" y="236"/>
                  </a:lnTo>
                  <a:lnTo>
                    <a:pt x="3218" y="229"/>
                  </a:lnTo>
                  <a:lnTo>
                    <a:pt x="3238" y="229"/>
                  </a:lnTo>
                  <a:lnTo>
                    <a:pt x="3240" y="229"/>
                  </a:lnTo>
                  <a:lnTo>
                    <a:pt x="3241" y="229"/>
                  </a:lnTo>
                  <a:lnTo>
                    <a:pt x="3243" y="228"/>
                  </a:lnTo>
                  <a:lnTo>
                    <a:pt x="3245" y="226"/>
                  </a:lnTo>
                  <a:lnTo>
                    <a:pt x="3248" y="226"/>
                  </a:lnTo>
                  <a:lnTo>
                    <a:pt x="3251" y="226"/>
                  </a:lnTo>
                  <a:lnTo>
                    <a:pt x="3253" y="229"/>
                  </a:lnTo>
                  <a:lnTo>
                    <a:pt x="3254" y="229"/>
                  </a:lnTo>
                  <a:lnTo>
                    <a:pt x="3253" y="231"/>
                  </a:lnTo>
                  <a:lnTo>
                    <a:pt x="3253" y="231"/>
                  </a:lnTo>
                  <a:lnTo>
                    <a:pt x="3254" y="233"/>
                  </a:lnTo>
                  <a:lnTo>
                    <a:pt x="3256" y="234"/>
                  </a:lnTo>
                  <a:lnTo>
                    <a:pt x="3258" y="236"/>
                  </a:lnTo>
                  <a:lnTo>
                    <a:pt x="3259" y="236"/>
                  </a:lnTo>
                  <a:lnTo>
                    <a:pt x="3263" y="236"/>
                  </a:lnTo>
                  <a:lnTo>
                    <a:pt x="3266" y="237"/>
                  </a:lnTo>
                  <a:lnTo>
                    <a:pt x="3269" y="237"/>
                  </a:lnTo>
                  <a:lnTo>
                    <a:pt x="3272" y="237"/>
                  </a:lnTo>
                  <a:lnTo>
                    <a:pt x="3276" y="236"/>
                  </a:lnTo>
                  <a:lnTo>
                    <a:pt x="3277" y="236"/>
                  </a:lnTo>
                  <a:lnTo>
                    <a:pt x="3279" y="234"/>
                  </a:lnTo>
                  <a:lnTo>
                    <a:pt x="3281" y="231"/>
                  </a:lnTo>
                  <a:lnTo>
                    <a:pt x="3281" y="229"/>
                  </a:lnTo>
                  <a:lnTo>
                    <a:pt x="3281" y="226"/>
                  </a:lnTo>
                  <a:lnTo>
                    <a:pt x="3282" y="223"/>
                  </a:lnTo>
                  <a:lnTo>
                    <a:pt x="3284" y="223"/>
                  </a:lnTo>
                  <a:lnTo>
                    <a:pt x="3286" y="221"/>
                  </a:lnTo>
                  <a:lnTo>
                    <a:pt x="3287" y="221"/>
                  </a:lnTo>
                  <a:lnTo>
                    <a:pt x="3290" y="221"/>
                  </a:lnTo>
                  <a:lnTo>
                    <a:pt x="3292" y="221"/>
                  </a:lnTo>
                  <a:lnTo>
                    <a:pt x="3295" y="219"/>
                  </a:lnTo>
                  <a:lnTo>
                    <a:pt x="3299" y="219"/>
                  </a:lnTo>
                  <a:lnTo>
                    <a:pt x="3300" y="218"/>
                  </a:lnTo>
                  <a:lnTo>
                    <a:pt x="3302" y="216"/>
                  </a:lnTo>
                  <a:lnTo>
                    <a:pt x="3302" y="215"/>
                  </a:lnTo>
                  <a:lnTo>
                    <a:pt x="3305" y="213"/>
                  </a:lnTo>
                  <a:lnTo>
                    <a:pt x="3307" y="213"/>
                  </a:lnTo>
                  <a:close/>
                  <a:moveTo>
                    <a:pt x="3182" y="213"/>
                  </a:moveTo>
                  <a:lnTo>
                    <a:pt x="3192" y="213"/>
                  </a:lnTo>
                  <a:lnTo>
                    <a:pt x="3192" y="223"/>
                  </a:lnTo>
                  <a:lnTo>
                    <a:pt x="3189" y="223"/>
                  </a:lnTo>
                  <a:lnTo>
                    <a:pt x="3186" y="223"/>
                  </a:lnTo>
                  <a:lnTo>
                    <a:pt x="3182" y="223"/>
                  </a:lnTo>
                  <a:lnTo>
                    <a:pt x="3182" y="221"/>
                  </a:lnTo>
                  <a:lnTo>
                    <a:pt x="3181" y="218"/>
                  </a:lnTo>
                  <a:lnTo>
                    <a:pt x="3181" y="215"/>
                  </a:lnTo>
                  <a:lnTo>
                    <a:pt x="3182" y="218"/>
                  </a:lnTo>
                  <a:lnTo>
                    <a:pt x="3182" y="213"/>
                  </a:lnTo>
                  <a:close/>
                  <a:moveTo>
                    <a:pt x="3106" y="210"/>
                  </a:moveTo>
                  <a:lnTo>
                    <a:pt x="3115" y="210"/>
                  </a:lnTo>
                  <a:lnTo>
                    <a:pt x="3117" y="211"/>
                  </a:lnTo>
                  <a:lnTo>
                    <a:pt x="3120" y="211"/>
                  </a:lnTo>
                  <a:lnTo>
                    <a:pt x="3120" y="215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0" y="218"/>
                  </a:lnTo>
                  <a:lnTo>
                    <a:pt x="3122" y="218"/>
                  </a:lnTo>
                  <a:lnTo>
                    <a:pt x="3119" y="218"/>
                  </a:lnTo>
                  <a:lnTo>
                    <a:pt x="3115" y="218"/>
                  </a:lnTo>
                  <a:lnTo>
                    <a:pt x="3112" y="218"/>
                  </a:lnTo>
                  <a:lnTo>
                    <a:pt x="3109" y="218"/>
                  </a:lnTo>
                  <a:lnTo>
                    <a:pt x="3102" y="218"/>
                  </a:lnTo>
                  <a:lnTo>
                    <a:pt x="3102" y="216"/>
                  </a:lnTo>
                  <a:lnTo>
                    <a:pt x="3101" y="216"/>
                  </a:lnTo>
                  <a:lnTo>
                    <a:pt x="3099" y="215"/>
                  </a:lnTo>
                  <a:lnTo>
                    <a:pt x="3101" y="215"/>
                  </a:lnTo>
                  <a:lnTo>
                    <a:pt x="3101" y="213"/>
                  </a:lnTo>
                  <a:lnTo>
                    <a:pt x="3101" y="211"/>
                  </a:lnTo>
                  <a:lnTo>
                    <a:pt x="3102" y="211"/>
                  </a:lnTo>
                  <a:lnTo>
                    <a:pt x="3104" y="211"/>
                  </a:lnTo>
                  <a:lnTo>
                    <a:pt x="3106" y="211"/>
                  </a:lnTo>
                  <a:lnTo>
                    <a:pt x="3106" y="211"/>
                  </a:lnTo>
                  <a:lnTo>
                    <a:pt x="3106" y="210"/>
                  </a:lnTo>
                  <a:close/>
                  <a:moveTo>
                    <a:pt x="3271" y="200"/>
                  </a:moveTo>
                  <a:lnTo>
                    <a:pt x="3274" y="200"/>
                  </a:lnTo>
                  <a:lnTo>
                    <a:pt x="3277" y="200"/>
                  </a:lnTo>
                  <a:lnTo>
                    <a:pt x="3277" y="201"/>
                  </a:lnTo>
                  <a:lnTo>
                    <a:pt x="3277" y="203"/>
                  </a:lnTo>
                  <a:lnTo>
                    <a:pt x="3277" y="206"/>
                  </a:lnTo>
                  <a:lnTo>
                    <a:pt x="3277" y="210"/>
                  </a:lnTo>
                  <a:lnTo>
                    <a:pt x="3277" y="213"/>
                  </a:lnTo>
                  <a:lnTo>
                    <a:pt x="3284" y="213"/>
                  </a:lnTo>
                  <a:lnTo>
                    <a:pt x="3284" y="216"/>
                  </a:lnTo>
                  <a:lnTo>
                    <a:pt x="3269" y="216"/>
                  </a:lnTo>
                  <a:lnTo>
                    <a:pt x="3269" y="215"/>
                  </a:lnTo>
                  <a:lnTo>
                    <a:pt x="3269" y="211"/>
                  </a:lnTo>
                  <a:lnTo>
                    <a:pt x="3269" y="208"/>
                  </a:lnTo>
                  <a:lnTo>
                    <a:pt x="3269" y="206"/>
                  </a:lnTo>
                  <a:lnTo>
                    <a:pt x="3268" y="203"/>
                  </a:lnTo>
                  <a:lnTo>
                    <a:pt x="3268" y="201"/>
                  </a:lnTo>
                  <a:lnTo>
                    <a:pt x="3268" y="200"/>
                  </a:lnTo>
                  <a:lnTo>
                    <a:pt x="3271" y="200"/>
                  </a:lnTo>
                  <a:close/>
                  <a:moveTo>
                    <a:pt x="2714" y="200"/>
                  </a:moveTo>
                  <a:lnTo>
                    <a:pt x="2718" y="200"/>
                  </a:lnTo>
                  <a:lnTo>
                    <a:pt x="2719" y="201"/>
                  </a:lnTo>
                  <a:lnTo>
                    <a:pt x="2721" y="203"/>
                  </a:lnTo>
                  <a:lnTo>
                    <a:pt x="2722" y="205"/>
                  </a:lnTo>
                  <a:lnTo>
                    <a:pt x="2722" y="210"/>
                  </a:lnTo>
                  <a:lnTo>
                    <a:pt x="2721" y="213"/>
                  </a:lnTo>
                  <a:lnTo>
                    <a:pt x="2722" y="215"/>
                  </a:lnTo>
                  <a:lnTo>
                    <a:pt x="2722" y="218"/>
                  </a:lnTo>
                  <a:lnTo>
                    <a:pt x="2724" y="219"/>
                  </a:lnTo>
                  <a:lnTo>
                    <a:pt x="2724" y="221"/>
                  </a:lnTo>
                  <a:lnTo>
                    <a:pt x="2726" y="223"/>
                  </a:lnTo>
                  <a:lnTo>
                    <a:pt x="2727" y="224"/>
                  </a:lnTo>
                  <a:lnTo>
                    <a:pt x="2731" y="224"/>
                  </a:lnTo>
                  <a:lnTo>
                    <a:pt x="2732" y="224"/>
                  </a:lnTo>
                  <a:lnTo>
                    <a:pt x="2736" y="226"/>
                  </a:lnTo>
                  <a:lnTo>
                    <a:pt x="2736" y="226"/>
                  </a:lnTo>
                  <a:lnTo>
                    <a:pt x="2737" y="228"/>
                  </a:lnTo>
                  <a:lnTo>
                    <a:pt x="2739" y="229"/>
                  </a:lnTo>
                  <a:lnTo>
                    <a:pt x="2742" y="231"/>
                  </a:lnTo>
                  <a:lnTo>
                    <a:pt x="2742" y="242"/>
                  </a:lnTo>
                  <a:lnTo>
                    <a:pt x="2740" y="242"/>
                  </a:lnTo>
                  <a:lnTo>
                    <a:pt x="2739" y="242"/>
                  </a:lnTo>
                  <a:lnTo>
                    <a:pt x="2739" y="242"/>
                  </a:lnTo>
                  <a:lnTo>
                    <a:pt x="2736" y="239"/>
                  </a:lnTo>
                  <a:lnTo>
                    <a:pt x="2736" y="237"/>
                  </a:lnTo>
                  <a:lnTo>
                    <a:pt x="2736" y="236"/>
                  </a:lnTo>
                  <a:lnTo>
                    <a:pt x="2732" y="233"/>
                  </a:lnTo>
                  <a:lnTo>
                    <a:pt x="2731" y="233"/>
                  </a:lnTo>
                  <a:lnTo>
                    <a:pt x="2729" y="233"/>
                  </a:lnTo>
                  <a:lnTo>
                    <a:pt x="2729" y="231"/>
                  </a:lnTo>
                  <a:lnTo>
                    <a:pt x="2727" y="229"/>
                  </a:lnTo>
                  <a:lnTo>
                    <a:pt x="2724" y="226"/>
                  </a:lnTo>
                  <a:lnTo>
                    <a:pt x="2722" y="223"/>
                  </a:lnTo>
                  <a:lnTo>
                    <a:pt x="2719" y="219"/>
                  </a:lnTo>
                  <a:lnTo>
                    <a:pt x="2718" y="216"/>
                  </a:lnTo>
                  <a:lnTo>
                    <a:pt x="2716" y="215"/>
                  </a:lnTo>
                  <a:lnTo>
                    <a:pt x="2714" y="213"/>
                  </a:lnTo>
                  <a:lnTo>
                    <a:pt x="2713" y="210"/>
                  </a:lnTo>
                  <a:lnTo>
                    <a:pt x="2713" y="208"/>
                  </a:lnTo>
                  <a:lnTo>
                    <a:pt x="2713" y="205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3" y="203"/>
                  </a:lnTo>
                  <a:lnTo>
                    <a:pt x="2714" y="200"/>
                  </a:lnTo>
                  <a:close/>
                  <a:moveTo>
                    <a:pt x="3068" y="195"/>
                  </a:moveTo>
                  <a:lnTo>
                    <a:pt x="3073" y="195"/>
                  </a:lnTo>
                  <a:lnTo>
                    <a:pt x="3074" y="197"/>
                  </a:lnTo>
                  <a:lnTo>
                    <a:pt x="3076" y="197"/>
                  </a:lnTo>
                  <a:lnTo>
                    <a:pt x="3078" y="198"/>
                  </a:lnTo>
                  <a:lnTo>
                    <a:pt x="3079" y="200"/>
                  </a:lnTo>
                  <a:lnTo>
                    <a:pt x="3081" y="200"/>
                  </a:lnTo>
                  <a:lnTo>
                    <a:pt x="3083" y="201"/>
                  </a:lnTo>
                  <a:lnTo>
                    <a:pt x="3084" y="203"/>
                  </a:lnTo>
                  <a:lnTo>
                    <a:pt x="3086" y="205"/>
                  </a:lnTo>
                  <a:lnTo>
                    <a:pt x="3086" y="206"/>
                  </a:lnTo>
                  <a:lnTo>
                    <a:pt x="3088" y="208"/>
                  </a:lnTo>
                  <a:lnTo>
                    <a:pt x="3086" y="210"/>
                  </a:lnTo>
                  <a:lnTo>
                    <a:pt x="3084" y="211"/>
                  </a:lnTo>
                  <a:lnTo>
                    <a:pt x="3083" y="211"/>
                  </a:lnTo>
                  <a:lnTo>
                    <a:pt x="3081" y="211"/>
                  </a:lnTo>
                  <a:lnTo>
                    <a:pt x="3078" y="211"/>
                  </a:lnTo>
                  <a:lnTo>
                    <a:pt x="3074" y="211"/>
                  </a:lnTo>
                  <a:lnTo>
                    <a:pt x="3071" y="211"/>
                  </a:lnTo>
                  <a:lnTo>
                    <a:pt x="3070" y="211"/>
                  </a:lnTo>
                  <a:lnTo>
                    <a:pt x="3068" y="213"/>
                  </a:lnTo>
                  <a:lnTo>
                    <a:pt x="3066" y="215"/>
                  </a:lnTo>
                  <a:lnTo>
                    <a:pt x="3066" y="215"/>
                  </a:lnTo>
                  <a:lnTo>
                    <a:pt x="3063" y="215"/>
                  </a:lnTo>
                  <a:lnTo>
                    <a:pt x="3060" y="215"/>
                  </a:lnTo>
                  <a:lnTo>
                    <a:pt x="3055" y="215"/>
                  </a:lnTo>
                  <a:lnTo>
                    <a:pt x="3055" y="219"/>
                  </a:lnTo>
                  <a:lnTo>
                    <a:pt x="3055" y="221"/>
                  </a:lnTo>
                  <a:lnTo>
                    <a:pt x="3055" y="223"/>
                  </a:lnTo>
                  <a:lnTo>
                    <a:pt x="3055" y="223"/>
                  </a:lnTo>
                  <a:lnTo>
                    <a:pt x="3056" y="223"/>
                  </a:lnTo>
                  <a:lnTo>
                    <a:pt x="3058" y="223"/>
                  </a:lnTo>
                  <a:lnTo>
                    <a:pt x="3060" y="224"/>
                  </a:lnTo>
                  <a:lnTo>
                    <a:pt x="3063" y="226"/>
                  </a:lnTo>
                  <a:lnTo>
                    <a:pt x="3063" y="228"/>
                  </a:lnTo>
                  <a:lnTo>
                    <a:pt x="3065" y="229"/>
                  </a:lnTo>
                  <a:lnTo>
                    <a:pt x="3066" y="231"/>
                  </a:lnTo>
                  <a:lnTo>
                    <a:pt x="3068" y="231"/>
                  </a:lnTo>
                  <a:lnTo>
                    <a:pt x="3068" y="231"/>
                  </a:lnTo>
                  <a:lnTo>
                    <a:pt x="3068" y="233"/>
                  </a:lnTo>
                  <a:lnTo>
                    <a:pt x="3068" y="234"/>
                  </a:lnTo>
                  <a:lnTo>
                    <a:pt x="3068" y="237"/>
                  </a:lnTo>
                  <a:lnTo>
                    <a:pt x="3068" y="239"/>
                  </a:lnTo>
                  <a:lnTo>
                    <a:pt x="3066" y="241"/>
                  </a:lnTo>
                  <a:lnTo>
                    <a:pt x="3066" y="242"/>
                  </a:lnTo>
                  <a:lnTo>
                    <a:pt x="3066" y="246"/>
                  </a:lnTo>
                  <a:lnTo>
                    <a:pt x="3068" y="247"/>
                  </a:lnTo>
                  <a:lnTo>
                    <a:pt x="3070" y="249"/>
                  </a:lnTo>
                  <a:lnTo>
                    <a:pt x="3071" y="251"/>
                  </a:lnTo>
                  <a:lnTo>
                    <a:pt x="3074" y="252"/>
                  </a:lnTo>
                  <a:lnTo>
                    <a:pt x="3076" y="254"/>
                  </a:lnTo>
                  <a:lnTo>
                    <a:pt x="3076" y="254"/>
                  </a:lnTo>
                  <a:lnTo>
                    <a:pt x="3078" y="254"/>
                  </a:lnTo>
                  <a:lnTo>
                    <a:pt x="3078" y="259"/>
                  </a:lnTo>
                  <a:lnTo>
                    <a:pt x="3078" y="262"/>
                  </a:lnTo>
                  <a:lnTo>
                    <a:pt x="3078" y="267"/>
                  </a:lnTo>
                  <a:lnTo>
                    <a:pt x="3078" y="269"/>
                  </a:lnTo>
                  <a:lnTo>
                    <a:pt x="3078" y="270"/>
                  </a:lnTo>
                  <a:lnTo>
                    <a:pt x="3068" y="270"/>
                  </a:lnTo>
                  <a:lnTo>
                    <a:pt x="3065" y="270"/>
                  </a:lnTo>
                  <a:lnTo>
                    <a:pt x="3063" y="269"/>
                  </a:lnTo>
                  <a:lnTo>
                    <a:pt x="3061" y="269"/>
                  </a:lnTo>
                  <a:lnTo>
                    <a:pt x="3061" y="267"/>
                  </a:lnTo>
                  <a:lnTo>
                    <a:pt x="3060" y="267"/>
                  </a:lnTo>
                  <a:lnTo>
                    <a:pt x="3060" y="265"/>
                  </a:lnTo>
                  <a:lnTo>
                    <a:pt x="3060" y="262"/>
                  </a:lnTo>
                  <a:lnTo>
                    <a:pt x="3060" y="259"/>
                  </a:lnTo>
                  <a:lnTo>
                    <a:pt x="3060" y="257"/>
                  </a:lnTo>
                  <a:lnTo>
                    <a:pt x="3061" y="255"/>
                  </a:lnTo>
                  <a:lnTo>
                    <a:pt x="3061" y="255"/>
                  </a:lnTo>
                  <a:lnTo>
                    <a:pt x="3061" y="254"/>
                  </a:lnTo>
                  <a:lnTo>
                    <a:pt x="3063" y="254"/>
                  </a:lnTo>
                  <a:lnTo>
                    <a:pt x="3063" y="247"/>
                  </a:lnTo>
                  <a:lnTo>
                    <a:pt x="3060" y="247"/>
                  </a:lnTo>
                  <a:lnTo>
                    <a:pt x="3056" y="246"/>
                  </a:lnTo>
                  <a:lnTo>
                    <a:pt x="3055" y="246"/>
                  </a:lnTo>
                  <a:lnTo>
                    <a:pt x="3053" y="244"/>
                  </a:lnTo>
                  <a:lnTo>
                    <a:pt x="3051" y="244"/>
                  </a:lnTo>
                  <a:lnTo>
                    <a:pt x="3050" y="244"/>
                  </a:lnTo>
                  <a:lnTo>
                    <a:pt x="3048" y="244"/>
                  </a:lnTo>
                  <a:lnTo>
                    <a:pt x="3047" y="244"/>
                  </a:lnTo>
                  <a:lnTo>
                    <a:pt x="3047" y="241"/>
                  </a:lnTo>
                  <a:lnTo>
                    <a:pt x="3048" y="237"/>
                  </a:lnTo>
                  <a:lnTo>
                    <a:pt x="3048" y="231"/>
                  </a:lnTo>
                  <a:lnTo>
                    <a:pt x="3038" y="231"/>
                  </a:lnTo>
                  <a:lnTo>
                    <a:pt x="3038" y="251"/>
                  </a:lnTo>
                  <a:lnTo>
                    <a:pt x="3038" y="252"/>
                  </a:lnTo>
                  <a:lnTo>
                    <a:pt x="3037" y="254"/>
                  </a:lnTo>
                  <a:lnTo>
                    <a:pt x="3037" y="254"/>
                  </a:lnTo>
                  <a:lnTo>
                    <a:pt x="3037" y="257"/>
                  </a:lnTo>
                  <a:lnTo>
                    <a:pt x="3037" y="260"/>
                  </a:lnTo>
                  <a:lnTo>
                    <a:pt x="3037" y="264"/>
                  </a:lnTo>
                  <a:lnTo>
                    <a:pt x="3035" y="269"/>
                  </a:lnTo>
                  <a:lnTo>
                    <a:pt x="3035" y="269"/>
                  </a:lnTo>
                  <a:lnTo>
                    <a:pt x="3033" y="270"/>
                  </a:lnTo>
                  <a:lnTo>
                    <a:pt x="3032" y="270"/>
                  </a:lnTo>
                  <a:lnTo>
                    <a:pt x="3032" y="272"/>
                  </a:lnTo>
                  <a:lnTo>
                    <a:pt x="3029" y="272"/>
                  </a:lnTo>
                  <a:lnTo>
                    <a:pt x="3029" y="272"/>
                  </a:lnTo>
                  <a:lnTo>
                    <a:pt x="3029" y="270"/>
                  </a:lnTo>
                  <a:lnTo>
                    <a:pt x="3027" y="267"/>
                  </a:lnTo>
                  <a:lnTo>
                    <a:pt x="3027" y="265"/>
                  </a:lnTo>
                  <a:lnTo>
                    <a:pt x="3027" y="264"/>
                  </a:lnTo>
                  <a:lnTo>
                    <a:pt x="3025" y="264"/>
                  </a:lnTo>
                  <a:lnTo>
                    <a:pt x="3025" y="262"/>
                  </a:lnTo>
                  <a:lnTo>
                    <a:pt x="3025" y="260"/>
                  </a:lnTo>
                  <a:lnTo>
                    <a:pt x="3025" y="259"/>
                  </a:lnTo>
                  <a:lnTo>
                    <a:pt x="3025" y="257"/>
                  </a:lnTo>
                  <a:lnTo>
                    <a:pt x="3025" y="255"/>
                  </a:lnTo>
                  <a:lnTo>
                    <a:pt x="3025" y="254"/>
                  </a:lnTo>
                  <a:lnTo>
                    <a:pt x="3027" y="252"/>
                  </a:lnTo>
                  <a:lnTo>
                    <a:pt x="3027" y="251"/>
                  </a:lnTo>
                  <a:lnTo>
                    <a:pt x="3029" y="249"/>
                  </a:lnTo>
                  <a:lnTo>
                    <a:pt x="3029" y="246"/>
                  </a:lnTo>
                  <a:lnTo>
                    <a:pt x="3029" y="244"/>
                  </a:lnTo>
                  <a:lnTo>
                    <a:pt x="3029" y="242"/>
                  </a:lnTo>
                  <a:lnTo>
                    <a:pt x="3025" y="242"/>
                  </a:lnTo>
                  <a:lnTo>
                    <a:pt x="3022" y="242"/>
                  </a:lnTo>
                  <a:lnTo>
                    <a:pt x="3020" y="241"/>
                  </a:lnTo>
                  <a:lnTo>
                    <a:pt x="3019" y="241"/>
                  </a:lnTo>
                  <a:lnTo>
                    <a:pt x="3017" y="241"/>
                  </a:lnTo>
                  <a:lnTo>
                    <a:pt x="3015" y="239"/>
                  </a:lnTo>
                  <a:lnTo>
                    <a:pt x="3012" y="237"/>
                  </a:lnTo>
                  <a:lnTo>
                    <a:pt x="3012" y="234"/>
                  </a:lnTo>
                  <a:lnTo>
                    <a:pt x="3012" y="231"/>
                  </a:lnTo>
                  <a:lnTo>
                    <a:pt x="3014" y="229"/>
                  </a:lnTo>
                  <a:lnTo>
                    <a:pt x="3015" y="228"/>
                  </a:lnTo>
                  <a:lnTo>
                    <a:pt x="3015" y="226"/>
                  </a:lnTo>
                  <a:lnTo>
                    <a:pt x="3017" y="226"/>
                  </a:lnTo>
                  <a:lnTo>
                    <a:pt x="3019" y="226"/>
                  </a:lnTo>
                  <a:lnTo>
                    <a:pt x="3019" y="226"/>
                  </a:lnTo>
                  <a:lnTo>
                    <a:pt x="3020" y="224"/>
                  </a:lnTo>
                  <a:lnTo>
                    <a:pt x="3022" y="224"/>
                  </a:lnTo>
                  <a:lnTo>
                    <a:pt x="3022" y="223"/>
                  </a:lnTo>
                  <a:lnTo>
                    <a:pt x="3022" y="221"/>
                  </a:lnTo>
                  <a:lnTo>
                    <a:pt x="3022" y="218"/>
                  </a:lnTo>
                  <a:lnTo>
                    <a:pt x="3022" y="216"/>
                  </a:lnTo>
                  <a:lnTo>
                    <a:pt x="3024" y="216"/>
                  </a:lnTo>
                  <a:lnTo>
                    <a:pt x="3024" y="215"/>
                  </a:lnTo>
                  <a:lnTo>
                    <a:pt x="3024" y="211"/>
                  </a:lnTo>
                  <a:lnTo>
                    <a:pt x="3024" y="210"/>
                  </a:lnTo>
                  <a:lnTo>
                    <a:pt x="3025" y="206"/>
                  </a:lnTo>
                  <a:lnTo>
                    <a:pt x="3029" y="203"/>
                  </a:lnTo>
                  <a:lnTo>
                    <a:pt x="3029" y="201"/>
                  </a:lnTo>
                  <a:lnTo>
                    <a:pt x="3030" y="201"/>
                  </a:lnTo>
                  <a:lnTo>
                    <a:pt x="3030" y="200"/>
                  </a:lnTo>
                  <a:lnTo>
                    <a:pt x="3033" y="200"/>
                  </a:lnTo>
                  <a:lnTo>
                    <a:pt x="3035" y="201"/>
                  </a:lnTo>
                  <a:lnTo>
                    <a:pt x="3037" y="201"/>
                  </a:lnTo>
                  <a:lnTo>
                    <a:pt x="3040" y="203"/>
                  </a:lnTo>
                  <a:lnTo>
                    <a:pt x="3043" y="205"/>
                  </a:lnTo>
                  <a:lnTo>
                    <a:pt x="3047" y="205"/>
                  </a:lnTo>
                  <a:lnTo>
                    <a:pt x="3050" y="206"/>
                  </a:lnTo>
                  <a:lnTo>
                    <a:pt x="3051" y="206"/>
                  </a:lnTo>
                  <a:lnTo>
                    <a:pt x="3056" y="205"/>
                  </a:lnTo>
                  <a:lnTo>
                    <a:pt x="3058" y="203"/>
                  </a:lnTo>
                  <a:lnTo>
                    <a:pt x="3061" y="200"/>
                  </a:lnTo>
                  <a:lnTo>
                    <a:pt x="3063" y="198"/>
                  </a:lnTo>
                  <a:lnTo>
                    <a:pt x="3063" y="197"/>
                  </a:lnTo>
                  <a:lnTo>
                    <a:pt x="3065" y="197"/>
                  </a:lnTo>
                  <a:lnTo>
                    <a:pt x="3068" y="195"/>
                  </a:lnTo>
                  <a:close/>
                  <a:moveTo>
                    <a:pt x="3230" y="193"/>
                  </a:moveTo>
                  <a:lnTo>
                    <a:pt x="3233" y="195"/>
                  </a:lnTo>
                  <a:lnTo>
                    <a:pt x="3236" y="195"/>
                  </a:lnTo>
                  <a:lnTo>
                    <a:pt x="3238" y="197"/>
                  </a:lnTo>
                  <a:lnTo>
                    <a:pt x="3240" y="197"/>
                  </a:lnTo>
                  <a:lnTo>
                    <a:pt x="3241" y="198"/>
                  </a:lnTo>
                  <a:lnTo>
                    <a:pt x="3243" y="200"/>
                  </a:lnTo>
                  <a:lnTo>
                    <a:pt x="3243" y="201"/>
                  </a:lnTo>
                  <a:lnTo>
                    <a:pt x="3243" y="203"/>
                  </a:lnTo>
                  <a:lnTo>
                    <a:pt x="3243" y="206"/>
                  </a:lnTo>
                  <a:lnTo>
                    <a:pt x="3241" y="210"/>
                  </a:lnTo>
                  <a:lnTo>
                    <a:pt x="3243" y="213"/>
                  </a:lnTo>
                  <a:lnTo>
                    <a:pt x="3243" y="213"/>
                  </a:lnTo>
                  <a:lnTo>
                    <a:pt x="3245" y="215"/>
                  </a:lnTo>
                  <a:lnTo>
                    <a:pt x="3246" y="215"/>
                  </a:lnTo>
                  <a:lnTo>
                    <a:pt x="3246" y="216"/>
                  </a:lnTo>
                  <a:lnTo>
                    <a:pt x="3246" y="218"/>
                  </a:lnTo>
                  <a:lnTo>
                    <a:pt x="3245" y="218"/>
                  </a:lnTo>
                  <a:lnTo>
                    <a:pt x="3245" y="219"/>
                  </a:lnTo>
                  <a:lnTo>
                    <a:pt x="3243" y="219"/>
                  </a:lnTo>
                  <a:lnTo>
                    <a:pt x="3241" y="219"/>
                  </a:lnTo>
                  <a:lnTo>
                    <a:pt x="3238" y="219"/>
                  </a:lnTo>
                  <a:lnTo>
                    <a:pt x="3236" y="219"/>
                  </a:lnTo>
                  <a:lnTo>
                    <a:pt x="3233" y="219"/>
                  </a:lnTo>
                  <a:lnTo>
                    <a:pt x="3232" y="219"/>
                  </a:lnTo>
                  <a:lnTo>
                    <a:pt x="3230" y="219"/>
                  </a:lnTo>
                  <a:lnTo>
                    <a:pt x="3228" y="219"/>
                  </a:lnTo>
                  <a:lnTo>
                    <a:pt x="3227" y="218"/>
                  </a:lnTo>
                  <a:lnTo>
                    <a:pt x="3227" y="219"/>
                  </a:lnTo>
                  <a:lnTo>
                    <a:pt x="3225" y="219"/>
                  </a:lnTo>
                  <a:lnTo>
                    <a:pt x="3223" y="219"/>
                  </a:lnTo>
                  <a:lnTo>
                    <a:pt x="3220" y="221"/>
                  </a:lnTo>
                  <a:lnTo>
                    <a:pt x="3214" y="221"/>
                  </a:lnTo>
                  <a:lnTo>
                    <a:pt x="3214" y="219"/>
                  </a:lnTo>
                  <a:lnTo>
                    <a:pt x="3212" y="218"/>
                  </a:lnTo>
                  <a:lnTo>
                    <a:pt x="3212" y="216"/>
                  </a:lnTo>
                  <a:lnTo>
                    <a:pt x="3212" y="216"/>
                  </a:lnTo>
                  <a:lnTo>
                    <a:pt x="3212" y="215"/>
                  </a:lnTo>
                  <a:lnTo>
                    <a:pt x="3212" y="213"/>
                  </a:lnTo>
                  <a:lnTo>
                    <a:pt x="3210" y="213"/>
                  </a:lnTo>
                  <a:lnTo>
                    <a:pt x="3209" y="211"/>
                  </a:lnTo>
                  <a:lnTo>
                    <a:pt x="3205" y="211"/>
                  </a:lnTo>
                  <a:lnTo>
                    <a:pt x="3204" y="211"/>
                  </a:lnTo>
                  <a:lnTo>
                    <a:pt x="3202" y="211"/>
                  </a:lnTo>
                  <a:lnTo>
                    <a:pt x="3200" y="211"/>
                  </a:lnTo>
                  <a:lnTo>
                    <a:pt x="3199" y="211"/>
                  </a:lnTo>
                  <a:lnTo>
                    <a:pt x="3197" y="210"/>
                  </a:lnTo>
                  <a:lnTo>
                    <a:pt x="3196" y="210"/>
                  </a:lnTo>
                  <a:lnTo>
                    <a:pt x="3194" y="208"/>
                  </a:lnTo>
                  <a:lnTo>
                    <a:pt x="3191" y="208"/>
                  </a:lnTo>
                  <a:lnTo>
                    <a:pt x="3191" y="205"/>
                  </a:lnTo>
                  <a:lnTo>
                    <a:pt x="3194" y="203"/>
                  </a:lnTo>
                  <a:lnTo>
                    <a:pt x="3197" y="201"/>
                  </a:lnTo>
                  <a:lnTo>
                    <a:pt x="3199" y="201"/>
                  </a:lnTo>
                  <a:lnTo>
                    <a:pt x="3200" y="201"/>
                  </a:lnTo>
                  <a:lnTo>
                    <a:pt x="3200" y="203"/>
                  </a:lnTo>
                  <a:lnTo>
                    <a:pt x="3200" y="203"/>
                  </a:lnTo>
                  <a:lnTo>
                    <a:pt x="3202" y="201"/>
                  </a:lnTo>
                  <a:lnTo>
                    <a:pt x="3204" y="200"/>
                  </a:lnTo>
                  <a:lnTo>
                    <a:pt x="3205" y="200"/>
                  </a:lnTo>
                  <a:lnTo>
                    <a:pt x="3207" y="198"/>
                  </a:lnTo>
                  <a:lnTo>
                    <a:pt x="3210" y="198"/>
                  </a:lnTo>
                  <a:lnTo>
                    <a:pt x="3214" y="198"/>
                  </a:lnTo>
                  <a:lnTo>
                    <a:pt x="3217" y="198"/>
                  </a:lnTo>
                  <a:lnTo>
                    <a:pt x="3220" y="198"/>
                  </a:lnTo>
                  <a:lnTo>
                    <a:pt x="3222" y="197"/>
                  </a:lnTo>
                  <a:lnTo>
                    <a:pt x="3223" y="195"/>
                  </a:lnTo>
                  <a:lnTo>
                    <a:pt x="3227" y="195"/>
                  </a:lnTo>
                  <a:lnTo>
                    <a:pt x="3230" y="193"/>
                  </a:lnTo>
                  <a:close/>
                  <a:moveTo>
                    <a:pt x="3191" y="182"/>
                  </a:moveTo>
                  <a:lnTo>
                    <a:pt x="3192" y="182"/>
                  </a:lnTo>
                  <a:lnTo>
                    <a:pt x="3196" y="182"/>
                  </a:lnTo>
                  <a:lnTo>
                    <a:pt x="3197" y="183"/>
                  </a:lnTo>
                  <a:lnTo>
                    <a:pt x="3199" y="183"/>
                  </a:lnTo>
                  <a:lnTo>
                    <a:pt x="3200" y="185"/>
                  </a:lnTo>
                  <a:lnTo>
                    <a:pt x="3200" y="187"/>
                  </a:lnTo>
                  <a:lnTo>
                    <a:pt x="3202" y="188"/>
                  </a:lnTo>
                  <a:lnTo>
                    <a:pt x="3200" y="190"/>
                  </a:lnTo>
                  <a:lnTo>
                    <a:pt x="3199" y="193"/>
                  </a:lnTo>
                  <a:lnTo>
                    <a:pt x="3197" y="195"/>
                  </a:lnTo>
                  <a:lnTo>
                    <a:pt x="3196" y="195"/>
                  </a:lnTo>
                  <a:lnTo>
                    <a:pt x="3192" y="195"/>
                  </a:lnTo>
                  <a:lnTo>
                    <a:pt x="3191" y="195"/>
                  </a:lnTo>
                  <a:lnTo>
                    <a:pt x="3189" y="193"/>
                  </a:lnTo>
                  <a:lnTo>
                    <a:pt x="3186" y="192"/>
                  </a:lnTo>
                  <a:lnTo>
                    <a:pt x="3187" y="188"/>
                  </a:lnTo>
                  <a:lnTo>
                    <a:pt x="3189" y="185"/>
                  </a:lnTo>
                  <a:lnTo>
                    <a:pt x="3189" y="183"/>
                  </a:lnTo>
                  <a:lnTo>
                    <a:pt x="3189" y="183"/>
                  </a:lnTo>
                  <a:lnTo>
                    <a:pt x="3189" y="182"/>
                  </a:lnTo>
                  <a:lnTo>
                    <a:pt x="3191" y="182"/>
                  </a:lnTo>
                  <a:close/>
                  <a:moveTo>
                    <a:pt x="2688" y="170"/>
                  </a:moveTo>
                  <a:lnTo>
                    <a:pt x="2688" y="170"/>
                  </a:lnTo>
                  <a:lnTo>
                    <a:pt x="2688" y="170"/>
                  </a:lnTo>
                  <a:lnTo>
                    <a:pt x="2688" y="172"/>
                  </a:lnTo>
                  <a:lnTo>
                    <a:pt x="2688" y="170"/>
                  </a:lnTo>
                  <a:close/>
                  <a:moveTo>
                    <a:pt x="2690" y="167"/>
                  </a:moveTo>
                  <a:lnTo>
                    <a:pt x="2691" y="167"/>
                  </a:lnTo>
                  <a:lnTo>
                    <a:pt x="2693" y="167"/>
                  </a:lnTo>
                  <a:lnTo>
                    <a:pt x="2696" y="169"/>
                  </a:lnTo>
                  <a:lnTo>
                    <a:pt x="2698" y="172"/>
                  </a:lnTo>
                  <a:lnTo>
                    <a:pt x="2700" y="174"/>
                  </a:lnTo>
                  <a:lnTo>
                    <a:pt x="2701" y="175"/>
                  </a:lnTo>
                  <a:lnTo>
                    <a:pt x="2703" y="175"/>
                  </a:lnTo>
                  <a:lnTo>
                    <a:pt x="2703" y="179"/>
                  </a:lnTo>
                  <a:lnTo>
                    <a:pt x="2704" y="182"/>
                  </a:lnTo>
                  <a:lnTo>
                    <a:pt x="2704" y="185"/>
                  </a:lnTo>
                  <a:lnTo>
                    <a:pt x="2703" y="187"/>
                  </a:lnTo>
                  <a:lnTo>
                    <a:pt x="2703" y="187"/>
                  </a:lnTo>
                  <a:lnTo>
                    <a:pt x="2701" y="185"/>
                  </a:lnTo>
                  <a:lnTo>
                    <a:pt x="2701" y="182"/>
                  </a:lnTo>
                  <a:lnTo>
                    <a:pt x="2700" y="180"/>
                  </a:lnTo>
                  <a:lnTo>
                    <a:pt x="2698" y="180"/>
                  </a:lnTo>
                  <a:lnTo>
                    <a:pt x="2695" y="179"/>
                  </a:lnTo>
                  <a:lnTo>
                    <a:pt x="2693" y="177"/>
                  </a:lnTo>
                  <a:lnTo>
                    <a:pt x="2690" y="174"/>
                  </a:lnTo>
                  <a:lnTo>
                    <a:pt x="2688" y="170"/>
                  </a:lnTo>
                  <a:lnTo>
                    <a:pt x="2688" y="170"/>
                  </a:lnTo>
                  <a:lnTo>
                    <a:pt x="2690" y="169"/>
                  </a:lnTo>
                  <a:lnTo>
                    <a:pt x="2690" y="167"/>
                  </a:lnTo>
                  <a:close/>
                  <a:moveTo>
                    <a:pt x="3109" y="167"/>
                  </a:moveTo>
                  <a:lnTo>
                    <a:pt x="3110" y="167"/>
                  </a:lnTo>
                  <a:lnTo>
                    <a:pt x="3110" y="170"/>
                  </a:lnTo>
                  <a:lnTo>
                    <a:pt x="3109" y="174"/>
                  </a:lnTo>
                  <a:lnTo>
                    <a:pt x="3107" y="175"/>
                  </a:lnTo>
                  <a:lnTo>
                    <a:pt x="3106" y="177"/>
                  </a:lnTo>
                  <a:lnTo>
                    <a:pt x="3102" y="179"/>
                  </a:lnTo>
                  <a:lnTo>
                    <a:pt x="3101" y="179"/>
                  </a:lnTo>
                  <a:lnTo>
                    <a:pt x="3099" y="179"/>
                  </a:lnTo>
                  <a:lnTo>
                    <a:pt x="3099" y="179"/>
                  </a:lnTo>
                  <a:lnTo>
                    <a:pt x="3097" y="180"/>
                  </a:lnTo>
                  <a:lnTo>
                    <a:pt x="3097" y="182"/>
                  </a:lnTo>
                  <a:lnTo>
                    <a:pt x="3094" y="183"/>
                  </a:lnTo>
                  <a:lnTo>
                    <a:pt x="3092" y="183"/>
                  </a:lnTo>
                  <a:lnTo>
                    <a:pt x="3089" y="183"/>
                  </a:lnTo>
                  <a:lnTo>
                    <a:pt x="3088" y="183"/>
                  </a:lnTo>
                  <a:lnTo>
                    <a:pt x="3086" y="182"/>
                  </a:lnTo>
                  <a:lnTo>
                    <a:pt x="3084" y="180"/>
                  </a:lnTo>
                  <a:lnTo>
                    <a:pt x="3083" y="180"/>
                  </a:lnTo>
                  <a:lnTo>
                    <a:pt x="3081" y="179"/>
                  </a:lnTo>
                  <a:lnTo>
                    <a:pt x="3079" y="179"/>
                  </a:lnTo>
                  <a:lnTo>
                    <a:pt x="3078" y="179"/>
                  </a:lnTo>
                  <a:lnTo>
                    <a:pt x="3058" y="179"/>
                  </a:lnTo>
                  <a:lnTo>
                    <a:pt x="3051" y="177"/>
                  </a:lnTo>
                  <a:lnTo>
                    <a:pt x="3051" y="179"/>
                  </a:lnTo>
                  <a:lnTo>
                    <a:pt x="3050" y="180"/>
                  </a:lnTo>
                  <a:lnTo>
                    <a:pt x="3048" y="180"/>
                  </a:lnTo>
                  <a:lnTo>
                    <a:pt x="3047" y="180"/>
                  </a:lnTo>
                  <a:lnTo>
                    <a:pt x="3045" y="180"/>
                  </a:lnTo>
                  <a:lnTo>
                    <a:pt x="3043" y="182"/>
                  </a:lnTo>
                  <a:lnTo>
                    <a:pt x="3040" y="183"/>
                  </a:lnTo>
                  <a:lnTo>
                    <a:pt x="3038" y="183"/>
                  </a:lnTo>
                  <a:lnTo>
                    <a:pt x="3038" y="185"/>
                  </a:lnTo>
                  <a:lnTo>
                    <a:pt x="3037" y="187"/>
                  </a:lnTo>
                  <a:lnTo>
                    <a:pt x="3035" y="187"/>
                  </a:lnTo>
                  <a:lnTo>
                    <a:pt x="3033" y="187"/>
                  </a:lnTo>
                  <a:lnTo>
                    <a:pt x="3030" y="188"/>
                  </a:lnTo>
                  <a:lnTo>
                    <a:pt x="3029" y="190"/>
                  </a:lnTo>
                  <a:lnTo>
                    <a:pt x="3025" y="192"/>
                  </a:lnTo>
                  <a:lnTo>
                    <a:pt x="3024" y="190"/>
                  </a:lnTo>
                  <a:lnTo>
                    <a:pt x="3024" y="187"/>
                  </a:lnTo>
                  <a:lnTo>
                    <a:pt x="3024" y="185"/>
                  </a:lnTo>
                  <a:lnTo>
                    <a:pt x="3025" y="182"/>
                  </a:lnTo>
                  <a:lnTo>
                    <a:pt x="3027" y="180"/>
                  </a:lnTo>
                  <a:lnTo>
                    <a:pt x="3029" y="179"/>
                  </a:lnTo>
                  <a:lnTo>
                    <a:pt x="3032" y="177"/>
                  </a:lnTo>
                  <a:lnTo>
                    <a:pt x="3037" y="177"/>
                  </a:lnTo>
                  <a:lnTo>
                    <a:pt x="3040" y="177"/>
                  </a:lnTo>
                  <a:lnTo>
                    <a:pt x="3043" y="175"/>
                  </a:lnTo>
                  <a:lnTo>
                    <a:pt x="3045" y="175"/>
                  </a:lnTo>
                  <a:lnTo>
                    <a:pt x="3047" y="172"/>
                  </a:lnTo>
                  <a:lnTo>
                    <a:pt x="3048" y="170"/>
                  </a:lnTo>
                  <a:lnTo>
                    <a:pt x="3050" y="170"/>
                  </a:lnTo>
                  <a:lnTo>
                    <a:pt x="3102" y="170"/>
                  </a:lnTo>
                  <a:lnTo>
                    <a:pt x="3102" y="169"/>
                  </a:lnTo>
                  <a:lnTo>
                    <a:pt x="3102" y="169"/>
                  </a:lnTo>
                  <a:lnTo>
                    <a:pt x="3104" y="167"/>
                  </a:lnTo>
                  <a:lnTo>
                    <a:pt x="3106" y="167"/>
                  </a:lnTo>
                  <a:lnTo>
                    <a:pt x="3109" y="167"/>
                  </a:lnTo>
                  <a:close/>
                  <a:moveTo>
                    <a:pt x="3160" y="151"/>
                  </a:moveTo>
                  <a:lnTo>
                    <a:pt x="3161" y="152"/>
                  </a:lnTo>
                  <a:lnTo>
                    <a:pt x="3161" y="154"/>
                  </a:lnTo>
                  <a:lnTo>
                    <a:pt x="3161" y="156"/>
                  </a:lnTo>
                  <a:lnTo>
                    <a:pt x="3160" y="157"/>
                  </a:lnTo>
                  <a:lnTo>
                    <a:pt x="3160" y="157"/>
                  </a:lnTo>
                  <a:lnTo>
                    <a:pt x="3158" y="159"/>
                  </a:lnTo>
                  <a:lnTo>
                    <a:pt x="3156" y="159"/>
                  </a:lnTo>
                  <a:lnTo>
                    <a:pt x="3156" y="161"/>
                  </a:lnTo>
                  <a:lnTo>
                    <a:pt x="3156" y="162"/>
                  </a:lnTo>
                  <a:lnTo>
                    <a:pt x="3156" y="167"/>
                  </a:lnTo>
                  <a:lnTo>
                    <a:pt x="3160" y="167"/>
                  </a:lnTo>
                  <a:lnTo>
                    <a:pt x="3163" y="167"/>
                  </a:lnTo>
                  <a:lnTo>
                    <a:pt x="3164" y="167"/>
                  </a:lnTo>
                  <a:lnTo>
                    <a:pt x="3166" y="167"/>
                  </a:lnTo>
                  <a:lnTo>
                    <a:pt x="3166" y="169"/>
                  </a:lnTo>
                  <a:lnTo>
                    <a:pt x="3166" y="170"/>
                  </a:lnTo>
                  <a:lnTo>
                    <a:pt x="3164" y="172"/>
                  </a:lnTo>
                  <a:lnTo>
                    <a:pt x="3164" y="174"/>
                  </a:lnTo>
                  <a:lnTo>
                    <a:pt x="3166" y="175"/>
                  </a:lnTo>
                  <a:lnTo>
                    <a:pt x="3166" y="175"/>
                  </a:lnTo>
                  <a:lnTo>
                    <a:pt x="3168" y="175"/>
                  </a:lnTo>
                  <a:lnTo>
                    <a:pt x="3169" y="177"/>
                  </a:lnTo>
                  <a:lnTo>
                    <a:pt x="3169" y="179"/>
                  </a:lnTo>
                  <a:lnTo>
                    <a:pt x="3171" y="180"/>
                  </a:lnTo>
                  <a:lnTo>
                    <a:pt x="3169" y="183"/>
                  </a:lnTo>
                  <a:lnTo>
                    <a:pt x="3169" y="187"/>
                  </a:lnTo>
                  <a:lnTo>
                    <a:pt x="3168" y="185"/>
                  </a:lnTo>
                  <a:lnTo>
                    <a:pt x="3166" y="185"/>
                  </a:lnTo>
                  <a:lnTo>
                    <a:pt x="3163" y="185"/>
                  </a:lnTo>
                  <a:lnTo>
                    <a:pt x="3160" y="185"/>
                  </a:lnTo>
                  <a:lnTo>
                    <a:pt x="3155" y="185"/>
                  </a:lnTo>
                  <a:lnTo>
                    <a:pt x="3155" y="185"/>
                  </a:lnTo>
                  <a:lnTo>
                    <a:pt x="3153" y="187"/>
                  </a:lnTo>
                  <a:lnTo>
                    <a:pt x="3155" y="190"/>
                  </a:lnTo>
                  <a:lnTo>
                    <a:pt x="3155" y="195"/>
                  </a:lnTo>
                  <a:lnTo>
                    <a:pt x="3155" y="198"/>
                  </a:lnTo>
                  <a:lnTo>
                    <a:pt x="3153" y="203"/>
                  </a:lnTo>
                  <a:lnTo>
                    <a:pt x="3151" y="203"/>
                  </a:lnTo>
                  <a:lnTo>
                    <a:pt x="3148" y="205"/>
                  </a:lnTo>
                  <a:lnTo>
                    <a:pt x="3146" y="203"/>
                  </a:lnTo>
                  <a:lnTo>
                    <a:pt x="3145" y="203"/>
                  </a:lnTo>
                  <a:lnTo>
                    <a:pt x="3145" y="203"/>
                  </a:lnTo>
                  <a:lnTo>
                    <a:pt x="3143" y="203"/>
                  </a:lnTo>
                  <a:lnTo>
                    <a:pt x="3142" y="203"/>
                  </a:lnTo>
                  <a:lnTo>
                    <a:pt x="3142" y="200"/>
                  </a:lnTo>
                  <a:lnTo>
                    <a:pt x="3142" y="197"/>
                  </a:lnTo>
                  <a:lnTo>
                    <a:pt x="3142" y="195"/>
                  </a:lnTo>
                  <a:lnTo>
                    <a:pt x="3142" y="193"/>
                  </a:lnTo>
                  <a:lnTo>
                    <a:pt x="3142" y="190"/>
                  </a:lnTo>
                  <a:lnTo>
                    <a:pt x="3143" y="187"/>
                  </a:lnTo>
                  <a:lnTo>
                    <a:pt x="3143" y="185"/>
                  </a:lnTo>
                  <a:lnTo>
                    <a:pt x="3145" y="183"/>
                  </a:lnTo>
                  <a:lnTo>
                    <a:pt x="3145" y="180"/>
                  </a:lnTo>
                  <a:lnTo>
                    <a:pt x="3145" y="177"/>
                  </a:lnTo>
                  <a:lnTo>
                    <a:pt x="3145" y="175"/>
                  </a:lnTo>
                  <a:lnTo>
                    <a:pt x="3146" y="174"/>
                  </a:lnTo>
                  <a:lnTo>
                    <a:pt x="3145" y="172"/>
                  </a:lnTo>
                  <a:lnTo>
                    <a:pt x="3145" y="169"/>
                  </a:lnTo>
                  <a:lnTo>
                    <a:pt x="3145" y="167"/>
                  </a:lnTo>
                  <a:lnTo>
                    <a:pt x="3145" y="165"/>
                  </a:lnTo>
                  <a:lnTo>
                    <a:pt x="3145" y="164"/>
                  </a:lnTo>
                  <a:lnTo>
                    <a:pt x="3145" y="162"/>
                  </a:lnTo>
                  <a:lnTo>
                    <a:pt x="3146" y="162"/>
                  </a:lnTo>
                  <a:lnTo>
                    <a:pt x="3148" y="162"/>
                  </a:lnTo>
                  <a:lnTo>
                    <a:pt x="3150" y="161"/>
                  </a:lnTo>
                  <a:lnTo>
                    <a:pt x="3151" y="159"/>
                  </a:lnTo>
                  <a:lnTo>
                    <a:pt x="3153" y="157"/>
                  </a:lnTo>
                  <a:lnTo>
                    <a:pt x="3155" y="156"/>
                  </a:lnTo>
                  <a:lnTo>
                    <a:pt x="3158" y="152"/>
                  </a:lnTo>
                  <a:lnTo>
                    <a:pt x="3160" y="151"/>
                  </a:lnTo>
                  <a:close/>
                  <a:moveTo>
                    <a:pt x="2672" y="144"/>
                  </a:moveTo>
                  <a:lnTo>
                    <a:pt x="2675" y="146"/>
                  </a:lnTo>
                  <a:lnTo>
                    <a:pt x="2677" y="147"/>
                  </a:lnTo>
                  <a:lnTo>
                    <a:pt x="2677" y="149"/>
                  </a:lnTo>
                  <a:lnTo>
                    <a:pt x="2677" y="151"/>
                  </a:lnTo>
                  <a:lnTo>
                    <a:pt x="2678" y="152"/>
                  </a:lnTo>
                  <a:lnTo>
                    <a:pt x="2680" y="152"/>
                  </a:lnTo>
                  <a:lnTo>
                    <a:pt x="2682" y="154"/>
                  </a:lnTo>
                  <a:lnTo>
                    <a:pt x="2682" y="157"/>
                  </a:lnTo>
                  <a:lnTo>
                    <a:pt x="2678" y="157"/>
                  </a:lnTo>
                  <a:lnTo>
                    <a:pt x="2677" y="157"/>
                  </a:lnTo>
                  <a:lnTo>
                    <a:pt x="2675" y="156"/>
                  </a:lnTo>
                  <a:lnTo>
                    <a:pt x="2673" y="154"/>
                  </a:lnTo>
                  <a:lnTo>
                    <a:pt x="2673" y="152"/>
                  </a:lnTo>
                  <a:lnTo>
                    <a:pt x="2673" y="151"/>
                  </a:lnTo>
                  <a:lnTo>
                    <a:pt x="2672" y="149"/>
                  </a:lnTo>
                  <a:lnTo>
                    <a:pt x="2672" y="147"/>
                  </a:lnTo>
                  <a:lnTo>
                    <a:pt x="2672" y="147"/>
                  </a:lnTo>
                  <a:lnTo>
                    <a:pt x="2672" y="146"/>
                  </a:lnTo>
                  <a:lnTo>
                    <a:pt x="2672" y="144"/>
                  </a:lnTo>
                  <a:close/>
                  <a:moveTo>
                    <a:pt x="2664" y="103"/>
                  </a:moveTo>
                  <a:lnTo>
                    <a:pt x="2665" y="105"/>
                  </a:lnTo>
                  <a:lnTo>
                    <a:pt x="2665" y="105"/>
                  </a:lnTo>
                  <a:lnTo>
                    <a:pt x="2668" y="107"/>
                  </a:lnTo>
                  <a:lnTo>
                    <a:pt x="2670" y="108"/>
                  </a:lnTo>
                  <a:lnTo>
                    <a:pt x="2672" y="110"/>
                  </a:lnTo>
                  <a:lnTo>
                    <a:pt x="2673" y="110"/>
                  </a:lnTo>
                  <a:lnTo>
                    <a:pt x="2675" y="110"/>
                  </a:lnTo>
                  <a:lnTo>
                    <a:pt x="2677" y="111"/>
                  </a:lnTo>
                  <a:lnTo>
                    <a:pt x="2678" y="113"/>
                  </a:lnTo>
                  <a:lnTo>
                    <a:pt x="2682" y="113"/>
                  </a:lnTo>
                  <a:lnTo>
                    <a:pt x="2685" y="113"/>
                  </a:lnTo>
                  <a:lnTo>
                    <a:pt x="2690" y="111"/>
                  </a:lnTo>
                  <a:lnTo>
                    <a:pt x="2693" y="110"/>
                  </a:lnTo>
                  <a:lnTo>
                    <a:pt x="2695" y="113"/>
                  </a:lnTo>
                  <a:lnTo>
                    <a:pt x="2698" y="116"/>
                  </a:lnTo>
                  <a:lnTo>
                    <a:pt x="2700" y="120"/>
                  </a:lnTo>
                  <a:lnTo>
                    <a:pt x="2701" y="121"/>
                  </a:lnTo>
                  <a:lnTo>
                    <a:pt x="2701" y="121"/>
                  </a:lnTo>
                  <a:lnTo>
                    <a:pt x="2703" y="121"/>
                  </a:lnTo>
                  <a:lnTo>
                    <a:pt x="2704" y="121"/>
                  </a:lnTo>
                  <a:lnTo>
                    <a:pt x="2703" y="123"/>
                  </a:lnTo>
                  <a:lnTo>
                    <a:pt x="2704" y="125"/>
                  </a:lnTo>
                  <a:lnTo>
                    <a:pt x="2704" y="126"/>
                  </a:lnTo>
                  <a:lnTo>
                    <a:pt x="2704" y="128"/>
                  </a:lnTo>
                  <a:lnTo>
                    <a:pt x="2706" y="128"/>
                  </a:lnTo>
                  <a:lnTo>
                    <a:pt x="2706" y="128"/>
                  </a:lnTo>
                  <a:lnTo>
                    <a:pt x="2708" y="129"/>
                  </a:lnTo>
                  <a:lnTo>
                    <a:pt x="2711" y="129"/>
                  </a:lnTo>
                  <a:lnTo>
                    <a:pt x="2714" y="131"/>
                  </a:lnTo>
                  <a:lnTo>
                    <a:pt x="2714" y="133"/>
                  </a:lnTo>
                  <a:lnTo>
                    <a:pt x="2714" y="133"/>
                  </a:lnTo>
                  <a:lnTo>
                    <a:pt x="2716" y="134"/>
                  </a:lnTo>
                  <a:lnTo>
                    <a:pt x="2718" y="136"/>
                  </a:lnTo>
                  <a:lnTo>
                    <a:pt x="2719" y="136"/>
                  </a:lnTo>
                  <a:lnTo>
                    <a:pt x="2721" y="138"/>
                  </a:lnTo>
                  <a:lnTo>
                    <a:pt x="2722" y="139"/>
                  </a:lnTo>
                  <a:lnTo>
                    <a:pt x="2724" y="141"/>
                  </a:lnTo>
                  <a:lnTo>
                    <a:pt x="2726" y="143"/>
                  </a:lnTo>
                  <a:lnTo>
                    <a:pt x="2727" y="144"/>
                  </a:lnTo>
                  <a:lnTo>
                    <a:pt x="2727" y="146"/>
                  </a:lnTo>
                  <a:lnTo>
                    <a:pt x="2729" y="147"/>
                  </a:lnTo>
                  <a:lnTo>
                    <a:pt x="2731" y="149"/>
                  </a:lnTo>
                  <a:lnTo>
                    <a:pt x="2731" y="149"/>
                  </a:lnTo>
                  <a:lnTo>
                    <a:pt x="2732" y="149"/>
                  </a:lnTo>
                  <a:lnTo>
                    <a:pt x="2734" y="149"/>
                  </a:lnTo>
                  <a:lnTo>
                    <a:pt x="2734" y="151"/>
                  </a:lnTo>
                  <a:lnTo>
                    <a:pt x="2734" y="152"/>
                  </a:lnTo>
                  <a:lnTo>
                    <a:pt x="2736" y="154"/>
                  </a:lnTo>
                  <a:lnTo>
                    <a:pt x="2737" y="156"/>
                  </a:lnTo>
                  <a:lnTo>
                    <a:pt x="2739" y="157"/>
                  </a:lnTo>
                  <a:lnTo>
                    <a:pt x="2742" y="157"/>
                  </a:lnTo>
                  <a:lnTo>
                    <a:pt x="2744" y="159"/>
                  </a:lnTo>
                  <a:lnTo>
                    <a:pt x="2747" y="159"/>
                  </a:lnTo>
                  <a:lnTo>
                    <a:pt x="2750" y="159"/>
                  </a:lnTo>
                  <a:lnTo>
                    <a:pt x="2752" y="157"/>
                  </a:lnTo>
                  <a:lnTo>
                    <a:pt x="2754" y="157"/>
                  </a:lnTo>
                  <a:lnTo>
                    <a:pt x="2755" y="159"/>
                  </a:lnTo>
                  <a:lnTo>
                    <a:pt x="2755" y="159"/>
                  </a:lnTo>
                  <a:lnTo>
                    <a:pt x="2757" y="161"/>
                  </a:lnTo>
                  <a:lnTo>
                    <a:pt x="2757" y="162"/>
                  </a:lnTo>
                  <a:lnTo>
                    <a:pt x="2757" y="164"/>
                  </a:lnTo>
                  <a:lnTo>
                    <a:pt x="2757" y="165"/>
                  </a:lnTo>
                  <a:lnTo>
                    <a:pt x="2757" y="167"/>
                  </a:lnTo>
                  <a:lnTo>
                    <a:pt x="2757" y="169"/>
                  </a:lnTo>
                  <a:lnTo>
                    <a:pt x="2759" y="170"/>
                  </a:lnTo>
                  <a:lnTo>
                    <a:pt x="2759" y="170"/>
                  </a:lnTo>
                  <a:lnTo>
                    <a:pt x="2759" y="172"/>
                  </a:lnTo>
                  <a:lnTo>
                    <a:pt x="2760" y="174"/>
                  </a:lnTo>
                  <a:lnTo>
                    <a:pt x="2760" y="174"/>
                  </a:lnTo>
                  <a:lnTo>
                    <a:pt x="2762" y="175"/>
                  </a:lnTo>
                  <a:lnTo>
                    <a:pt x="2763" y="177"/>
                  </a:lnTo>
                  <a:lnTo>
                    <a:pt x="2765" y="179"/>
                  </a:lnTo>
                  <a:lnTo>
                    <a:pt x="2767" y="179"/>
                  </a:lnTo>
                  <a:lnTo>
                    <a:pt x="2768" y="179"/>
                  </a:lnTo>
                  <a:lnTo>
                    <a:pt x="2772" y="179"/>
                  </a:lnTo>
                  <a:lnTo>
                    <a:pt x="2773" y="179"/>
                  </a:lnTo>
                  <a:lnTo>
                    <a:pt x="2777" y="179"/>
                  </a:lnTo>
                  <a:lnTo>
                    <a:pt x="2777" y="195"/>
                  </a:lnTo>
                  <a:lnTo>
                    <a:pt x="2777" y="197"/>
                  </a:lnTo>
                  <a:lnTo>
                    <a:pt x="2778" y="198"/>
                  </a:lnTo>
                  <a:lnTo>
                    <a:pt x="2780" y="198"/>
                  </a:lnTo>
                  <a:lnTo>
                    <a:pt x="2781" y="200"/>
                  </a:lnTo>
                  <a:lnTo>
                    <a:pt x="2783" y="201"/>
                  </a:lnTo>
                  <a:lnTo>
                    <a:pt x="2785" y="201"/>
                  </a:lnTo>
                  <a:lnTo>
                    <a:pt x="2786" y="203"/>
                  </a:lnTo>
                  <a:lnTo>
                    <a:pt x="2786" y="203"/>
                  </a:lnTo>
                  <a:lnTo>
                    <a:pt x="2788" y="205"/>
                  </a:lnTo>
                  <a:lnTo>
                    <a:pt x="2791" y="205"/>
                  </a:lnTo>
                  <a:lnTo>
                    <a:pt x="2795" y="205"/>
                  </a:lnTo>
                  <a:lnTo>
                    <a:pt x="2798" y="205"/>
                  </a:lnTo>
                  <a:lnTo>
                    <a:pt x="2799" y="205"/>
                  </a:lnTo>
                  <a:lnTo>
                    <a:pt x="2799" y="206"/>
                  </a:lnTo>
                  <a:lnTo>
                    <a:pt x="2801" y="206"/>
                  </a:lnTo>
                  <a:lnTo>
                    <a:pt x="2799" y="210"/>
                  </a:lnTo>
                  <a:lnTo>
                    <a:pt x="2799" y="213"/>
                  </a:lnTo>
                  <a:lnTo>
                    <a:pt x="2799" y="216"/>
                  </a:lnTo>
                  <a:lnTo>
                    <a:pt x="2801" y="219"/>
                  </a:lnTo>
                  <a:lnTo>
                    <a:pt x="2809" y="219"/>
                  </a:lnTo>
                  <a:lnTo>
                    <a:pt x="2809" y="216"/>
                  </a:lnTo>
                  <a:lnTo>
                    <a:pt x="2811" y="215"/>
                  </a:lnTo>
                  <a:lnTo>
                    <a:pt x="2811" y="213"/>
                  </a:lnTo>
                  <a:lnTo>
                    <a:pt x="2813" y="213"/>
                  </a:lnTo>
                  <a:lnTo>
                    <a:pt x="2814" y="211"/>
                  </a:lnTo>
                  <a:lnTo>
                    <a:pt x="2816" y="211"/>
                  </a:lnTo>
                  <a:lnTo>
                    <a:pt x="2817" y="211"/>
                  </a:lnTo>
                  <a:lnTo>
                    <a:pt x="2819" y="211"/>
                  </a:lnTo>
                  <a:lnTo>
                    <a:pt x="2822" y="211"/>
                  </a:lnTo>
                  <a:lnTo>
                    <a:pt x="2824" y="213"/>
                  </a:lnTo>
                  <a:lnTo>
                    <a:pt x="2826" y="213"/>
                  </a:lnTo>
                  <a:lnTo>
                    <a:pt x="2827" y="215"/>
                  </a:lnTo>
                  <a:lnTo>
                    <a:pt x="2829" y="216"/>
                  </a:lnTo>
                  <a:lnTo>
                    <a:pt x="2829" y="218"/>
                  </a:lnTo>
                  <a:lnTo>
                    <a:pt x="2827" y="219"/>
                  </a:lnTo>
                  <a:lnTo>
                    <a:pt x="2826" y="221"/>
                  </a:lnTo>
                  <a:lnTo>
                    <a:pt x="2826" y="223"/>
                  </a:lnTo>
                  <a:lnTo>
                    <a:pt x="2826" y="224"/>
                  </a:lnTo>
                  <a:lnTo>
                    <a:pt x="2827" y="224"/>
                  </a:lnTo>
                  <a:lnTo>
                    <a:pt x="2829" y="226"/>
                  </a:lnTo>
                  <a:lnTo>
                    <a:pt x="2831" y="226"/>
                  </a:lnTo>
                  <a:lnTo>
                    <a:pt x="2832" y="226"/>
                  </a:lnTo>
                  <a:lnTo>
                    <a:pt x="2834" y="226"/>
                  </a:lnTo>
                  <a:lnTo>
                    <a:pt x="2835" y="229"/>
                  </a:lnTo>
                  <a:lnTo>
                    <a:pt x="2837" y="231"/>
                  </a:lnTo>
                  <a:lnTo>
                    <a:pt x="2839" y="233"/>
                  </a:lnTo>
                  <a:lnTo>
                    <a:pt x="2839" y="234"/>
                  </a:lnTo>
                  <a:lnTo>
                    <a:pt x="2839" y="236"/>
                  </a:lnTo>
                  <a:lnTo>
                    <a:pt x="2837" y="236"/>
                  </a:lnTo>
                  <a:lnTo>
                    <a:pt x="2837" y="237"/>
                  </a:lnTo>
                  <a:lnTo>
                    <a:pt x="2835" y="237"/>
                  </a:lnTo>
                  <a:lnTo>
                    <a:pt x="2834" y="237"/>
                  </a:lnTo>
                  <a:lnTo>
                    <a:pt x="2834" y="237"/>
                  </a:lnTo>
                  <a:lnTo>
                    <a:pt x="2832" y="236"/>
                  </a:lnTo>
                  <a:lnTo>
                    <a:pt x="2829" y="236"/>
                  </a:lnTo>
                  <a:lnTo>
                    <a:pt x="2827" y="236"/>
                  </a:lnTo>
                  <a:lnTo>
                    <a:pt x="2826" y="236"/>
                  </a:lnTo>
                  <a:lnTo>
                    <a:pt x="2824" y="237"/>
                  </a:lnTo>
                  <a:lnTo>
                    <a:pt x="2824" y="239"/>
                  </a:lnTo>
                  <a:lnTo>
                    <a:pt x="2822" y="241"/>
                  </a:lnTo>
                  <a:lnTo>
                    <a:pt x="2822" y="242"/>
                  </a:lnTo>
                  <a:lnTo>
                    <a:pt x="2822" y="246"/>
                  </a:lnTo>
                  <a:lnTo>
                    <a:pt x="2821" y="249"/>
                  </a:lnTo>
                  <a:lnTo>
                    <a:pt x="2821" y="252"/>
                  </a:lnTo>
                  <a:lnTo>
                    <a:pt x="2821" y="252"/>
                  </a:lnTo>
                  <a:lnTo>
                    <a:pt x="2821" y="254"/>
                  </a:lnTo>
                  <a:lnTo>
                    <a:pt x="2821" y="257"/>
                  </a:lnTo>
                  <a:lnTo>
                    <a:pt x="2821" y="260"/>
                  </a:lnTo>
                  <a:lnTo>
                    <a:pt x="2821" y="264"/>
                  </a:lnTo>
                  <a:lnTo>
                    <a:pt x="2821" y="267"/>
                  </a:lnTo>
                  <a:lnTo>
                    <a:pt x="2819" y="269"/>
                  </a:lnTo>
                  <a:lnTo>
                    <a:pt x="2817" y="270"/>
                  </a:lnTo>
                  <a:lnTo>
                    <a:pt x="2816" y="272"/>
                  </a:lnTo>
                  <a:lnTo>
                    <a:pt x="2814" y="273"/>
                  </a:lnTo>
                  <a:lnTo>
                    <a:pt x="2811" y="273"/>
                  </a:lnTo>
                  <a:lnTo>
                    <a:pt x="2808" y="273"/>
                  </a:lnTo>
                  <a:lnTo>
                    <a:pt x="2804" y="273"/>
                  </a:lnTo>
                  <a:lnTo>
                    <a:pt x="2801" y="273"/>
                  </a:lnTo>
                  <a:lnTo>
                    <a:pt x="2799" y="273"/>
                  </a:lnTo>
                  <a:lnTo>
                    <a:pt x="2798" y="273"/>
                  </a:lnTo>
                  <a:lnTo>
                    <a:pt x="2796" y="275"/>
                  </a:lnTo>
                  <a:lnTo>
                    <a:pt x="2795" y="275"/>
                  </a:lnTo>
                  <a:lnTo>
                    <a:pt x="2795" y="273"/>
                  </a:lnTo>
                  <a:lnTo>
                    <a:pt x="2795" y="272"/>
                  </a:lnTo>
                  <a:lnTo>
                    <a:pt x="2793" y="272"/>
                  </a:lnTo>
                  <a:lnTo>
                    <a:pt x="2791" y="270"/>
                  </a:lnTo>
                  <a:lnTo>
                    <a:pt x="2788" y="267"/>
                  </a:lnTo>
                  <a:lnTo>
                    <a:pt x="2785" y="265"/>
                  </a:lnTo>
                  <a:lnTo>
                    <a:pt x="2781" y="262"/>
                  </a:lnTo>
                  <a:lnTo>
                    <a:pt x="2778" y="259"/>
                  </a:lnTo>
                  <a:lnTo>
                    <a:pt x="2777" y="255"/>
                  </a:lnTo>
                  <a:lnTo>
                    <a:pt x="2775" y="254"/>
                  </a:lnTo>
                  <a:lnTo>
                    <a:pt x="2773" y="252"/>
                  </a:lnTo>
                  <a:lnTo>
                    <a:pt x="2772" y="249"/>
                  </a:lnTo>
                  <a:lnTo>
                    <a:pt x="2768" y="247"/>
                  </a:lnTo>
                  <a:lnTo>
                    <a:pt x="2765" y="244"/>
                  </a:lnTo>
                  <a:lnTo>
                    <a:pt x="2762" y="241"/>
                  </a:lnTo>
                  <a:lnTo>
                    <a:pt x="2760" y="239"/>
                  </a:lnTo>
                  <a:lnTo>
                    <a:pt x="2759" y="237"/>
                  </a:lnTo>
                  <a:lnTo>
                    <a:pt x="2757" y="236"/>
                  </a:lnTo>
                  <a:lnTo>
                    <a:pt x="2755" y="234"/>
                  </a:lnTo>
                  <a:lnTo>
                    <a:pt x="2754" y="233"/>
                  </a:lnTo>
                  <a:lnTo>
                    <a:pt x="2752" y="231"/>
                  </a:lnTo>
                  <a:lnTo>
                    <a:pt x="2750" y="229"/>
                  </a:lnTo>
                  <a:lnTo>
                    <a:pt x="2749" y="228"/>
                  </a:lnTo>
                  <a:lnTo>
                    <a:pt x="2747" y="224"/>
                  </a:lnTo>
                  <a:lnTo>
                    <a:pt x="2745" y="221"/>
                  </a:lnTo>
                  <a:lnTo>
                    <a:pt x="2745" y="219"/>
                  </a:lnTo>
                  <a:lnTo>
                    <a:pt x="2744" y="218"/>
                  </a:lnTo>
                  <a:lnTo>
                    <a:pt x="2744" y="215"/>
                  </a:lnTo>
                  <a:lnTo>
                    <a:pt x="2744" y="211"/>
                  </a:lnTo>
                  <a:lnTo>
                    <a:pt x="2742" y="208"/>
                  </a:lnTo>
                  <a:lnTo>
                    <a:pt x="2740" y="205"/>
                  </a:lnTo>
                  <a:lnTo>
                    <a:pt x="2739" y="203"/>
                  </a:lnTo>
                  <a:lnTo>
                    <a:pt x="2737" y="201"/>
                  </a:lnTo>
                  <a:lnTo>
                    <a:pt x="2736" y="198"/>
                  </a:lnTo>
                  <a:lnTo>
                    <a:pt x="2732" y="195"/>
                  </a:lnTo>
                  <a:lnTo>
                    <a:pt x="2731" y="192"/>
                  </a:lnTo>
                  <a:lnTo>
                    <a:pt x="2729" y="192"/>
                  </a:lnTo>
                  <a:lnTo>
                    <a:pt x="2727" y="190"/>
                  </a:lnTo>
                  <a:lnTo>
                    <a:pt x="2724" y="187"/>
                  </a:lnTo>
                  <a:lnTo>
                    <a:pt x="2721" y="185"/>
                  </a:lnTo>
                  <a:lnTo>
                    <a:pt x="2718" y="182"/>
                  </a:lnTo>
                  <a:lnTo>
                    <a:pt x="2714" y="179"/>
                  </a:lnTo>
                  <a:lnTo>
                    <a:pt x="2714" y="179"/>
                  </a:lnTo>
                  <a:lnTo>
                    <a:pt x="2713" y="177"/>
                  </a:lnTo>
                  <a:lnTo>
                    <a:pt x="2713" y="175"/>
                  </a:lnTo>
                  <a:lnTo>
                    <a:pt x="2713" y="172"/>
                  </a:lnTo>
                  <a:lnTo>
                    <a:pt x="2713" y="169"/>
                  </a:lnTo>
                  <a:lnTo>
                    <a:pt x="2713" y="167"/>
                  </a:lnTo>
                  <a:lnTo>
                    <a:pt x="2711" y="164"/>
                  </a:lnTo>
                  <a:lnTo>
                    <a:pt x="2709" y="161"/>
                  </a:lnTo>
                  <a:lnTo>
                    <a:pt x="2708" y="157"/>
                  </a:lnTo>
                  <a:lnTo>
                    <a:pt x="2704" y="154"/>
                  </a:lnTo>
                  <a:lnTo>
                    <a:pt x="2703" y="154"/>
                  </a:lnTo>
                  <a:lnTo>
                    <a:pt x="2701" y="154"/>
                  </a:lnTo>
                  <a:lnTo>
                    <a:pt x="2700" y="154"/>
                  </a:lnTo>
                  <a:lnTo>
                    <a:pt x="2696" y="152"/>
                  </a:lnTo>
                  <a:lnTo>
                    <a:pt x="2695" y="152"/>
                  </a:lnTo>
                  <a:lnTo>
                    <a:pt x="2695" y="151"/>
                  </a:lnTo>
                  <a:lnTo>
                    <a:pt x="2695" y="151"/>
                  </a:lnTo>
                  <a:lnTo>
                    <a:pt x="2693" y="147"/>
                  </a:lnTo>
                  <a:lnTo>
                    <a:pt x="2693" y="146"/>
                  </a:lnTo>
                  <a:lnTo>
                    <a:pt x="2691" y="143"/>
                  </a:lnTo>
                  <a:lnTo>
                    <a:pt x="2690" y="139"/>
                  </a:lnTo>
                  <a:lnTo>
                    <a:pt x="2688" y="138"/>
                  </a:lnTo>
                  <a:lnTo>
                    <a:pt x="2686" y="136"/>
                  </a:lnTo>
                  <a:lnTo>
                    <a:pt x="2686" y="134"/>
                  </a:lnTo>
                  <a:lnTo>
                    <a:pt x="2685" y="133"/>
                  </a:lnTo>
                  <a:lnTo>
                    <a:pt x="2683" y="131"/>
                  </a:lnTo>
                  <a:lnTo>
                    <a:pt x="2682" y="129"/>
                  </a:lnTo>
                  <a:lnTo>
                    <a:pt x="2678" y="129"/>
                  </a:lnTo>
                  <a:lnTo>
                    <a:pt x="2675" y="128"/>
                  </a:lnTo>
                  <a:lnTo>
                    <a:pt x="2673" y="126"/>
                  </a:lnTo>
                  <a:lnTo>
                    <a:pt x="2672" y="125"/>
                  </a:lnTo>
                  <a:lnTo>
                    <a:pt x="2668" y="121"/>
                  </a:lnTo>
                  <a:lnTo>
                    <a:pt x="2667" y="120"/>
                  </a:lnTo>
                  <a:lnTo>
                    <a:pt x="2665" y="118"/>
                  </a:lnTo>
                  <a:lnTo>
                    <a:pt x="2664" y="116"/>
                  </a:lnTo>
                  <a:lnTo>
                    <a:pt x="2664" y="115"/>
                  </a:lnTo>
                  <a:lnTo>
                    <a:pt x="2660" y="111"/>
                  </a:lnTo>
                  <a:lnTo>
                    <a:pt x="2660" y="108"/>
                  </a:lnTo>
                  <a:lnTo>
                    <a:pt x="2660" y="107"/>
                  </a:lnTo>
                  <a:lnTo>
                    <a:pt x="2660" y="105"/>
                  </a:lnTo>
                  <a:lnTo>
                    <a:pt x="2660" y="105"/>
                  </a:lnTo>
                  <a:lnTo>
                    <a:pt x="2662" y="103"/>
                  </a:lnTo>
                  <a:lnTo>
                    <a:pt x="2664" y="103"/>
                  </a:lnTo>
                  <a:close/>
                  <a:moveTo>
                    <a:pt x="2986" y="84"/>
                  </a:moveTo>
                  <a:lnTo>
                    <a:pt x="2989" y="85"/>
                  </a:lnTo>
                  <a:lnTo>
                    <a:pt x="2991" y="85"/>
                  </a:lnTo>
                  <a:lnTo>
                    <a:pt x="2993" y="85"/>
                  </a:lnTo>
                  <a:lnTo>
                    <a:pt x="2994" y="87"/>
                  </a:lnTo>
                  <a:lnTo>
                    <a:pt x="2994" y="90"/>
                  </a:lnTo>
                  <a:lnTo>
                    <a:pt x="2996" y="92"/>
                  </a:lnTo>
                  <a:lnTo>
                    <a:pt x="2996" y="92"/>
                  </a:lnTo>
                  <a:lnTo>
                    <a:pt x="2997" y="93"/>
                  </a:lnTo>
                  <a:lnTo>
                    <a:pt x="2999" y="93"/>
                  </a:lnTo>
                  <a:lnTo>
                    <a:pt x="2999" y="95"/>
                  </a:lnTo>
                  <a:lnTo>
                    <a:pt x="2999" y="97"/>
                  </a:lnTo>
                  <a:lnTo>
                    <a:pt x="2999" y="98"/>
                  </a:lnTo>
                  <a:lnTo>
                    <a:pt x="2999" y="100"/>
                  </a:lnTo>
                  <a:lnTo>
                    <a:pt x="3001" y="102"/>
                  </a:lnTo>
                  <a:lnTo>
                    <a:pt x="3002" y="102"/>
                  </a:lnTo>
                  <a:lnTo>
                    <a:pt x="3004" y="103"/>
                  </a:lnTo>
                  <a:lnTo>
                    <a:pt x="3006" y="105"/>
                  </a:lnTo>
                  <a:lnTo>
                    <a:pt x="3007" y="105"/>
                  </a:lnTo>
                  <a:lnTo>
                    <a:pt x="3009" y="105"/>
                  </a:lnTo>
                  <a:lnTo>
                    <a:pt x="3012" y="105"/>
                  </a:lnTo>
                  <a:lnTo>
                    <a:pt x="3015" y="105"/>
                  </a:lnTo>
                  <a:lnTo>
                    <a:pt x="3019" y="105"/>
                  </a:lnTo>
                  <a:lnTo>
                    <a:pt x="3022" y="107"/>
                  </a:lnTo>
                  <a:lnTo>
                    <a:pt x="3022" y="108"/>
                  </a:lnTo>
                  <a:lnTo>
                    <a:pt x="3024" y="110"/>
                  </a:lnTo>
                  <a:lnTo>
                    <a:pt x="3024" y="111"/>
                  </a:lnTo>
                  <a:lnTo>
                    <a:pt x="3020" y="113"/>
                  </a:lnTo>
                  <a:lnTo>
                    <a:pt x="3017" y="115"/>
                  </a:lnTo>
                  <a:lnTo>
                    <a:pt x="3017" y="115"/>
                  </a:lnTo>
                  <a:lnTo>
                    <a:pt x="3015" y="116"/>
                  </a:lnTo>
                  <a:lnTo>
                    <a:pt x="3014" y="118"/>
                  </a:lnTo>
                  <a:lnTo>
                    <a:pt x="3012" y="118"/>
                  </a:lnTo>
                  <a:lnTo>
                    <a:pt x="3011" y="118"/>
                  </a:lnTo>
                  <a:lnTo>
                    <a:pt x="3011" y="120"/>
                  </a:lnTo>
                  <a:lnTo>
                    <a:pt x="3009" y="121"/>
                  </a:lnTo>
                  <a:lnTo>
                    <a:pt x="3009" y="123"/>
                  </a:lnTo>
                  <a:lnTo>
                    <a:pt x="3009" y="125"/>
                  </a:lnTo>
                  <a:lnTo>
                    <a:pt x="3009" y="126"/>
                  </a:lnTo>
                  <a:lnTo>
                    <a:pt x="3009" y="128"/>
                  </a:lnTo>
                  <a:lnTo>
                    <a:pt x="3007" y="128"/>
                  </a:lnTo>
                  <a:lnTo>
                    <a:pt x="3006" y="128"/>
                  </a:lnTo>
                  <a:lnTo>
                    <a:pt x="3001" y="128"/>
                  </a:lnTo>
                  <a:lnTo>
                    <a:pt x="2997" y="128"/>
                  </a:lnTo>
                  <a:lnTo>
                    <a:pt x="2997" y="144"/>
                  </a:lnTo>
                  <a:lnTo>
                    <a:pt x="2997" y="146"/>
                  </a:lnTo>
                  <a:lnTo>
                    <a:pt x="2999" y="147"/>
                  </a:lnTo>
                  <a:lnTo>
                    <a:pt x="2999" y="151"/>
                  </a:lnTo>
                  <a:lnTo>
                    <a:pt x="3001" y="151"/>
                  </a:lnTo>
                  <a:lnTo>
                    <a:pt x="3001" y="152"/>
                  </a:lnTo>
                  <a:lnTo>
                    <a:pt x="3001" y="156"/>
                  </a:lnTo>
                  <a:lnTo>
                    <a:pt x="3001" y="157"/>
                  </a:lnTo>
                  <a:lnTo>
                    <a:pt x="3001" y="162"/>
                  </a:lnTo>
                  <a:lnTo>
                    <a:pt x="3001" y="164"/>
                  </a:lnTo>
                  <a:lnTo>
                    <a:pt x="2999" y="164"/>
                  </a:lnTo>
                  <a:lnTo>
                    <a:pt x="2999" y="165"/>
                  </a:lnTo>
                  <a:lnTo>
                    <a:pt x="3001" y="169"/>
                  </a:lnTo>
                  <a:lnTo>
                    <a:pt x="3001" y="170"/>
                  </a:lnTo>
                  <a:lnTo>
                    <a:pt x="3004" y="170"/>
                  </a:lnTo>
                  <a:lnTo>
                    <a:pt x="3007" y="170"/>
                  </a:lnTo>
                  <a:lnTo>
                    <a:pt x="3011" y="170"/>
                  </a:lnTo>
                  <a:lnTo>
                    <a:pt x="3012" y="170"/>
                  </a:lnTo>
                  <a:lnTo>
                    <a:pt x="3014" y="170"/>
                  </a:lnTo>
                  <a:lnTo>
                    <a:pt x="3015" y="172"/>
                  </a:lnTo>
                  <a:lnTo>
                    <a:pt x="3015" y="174"/>
                  </a:lnTo>
                  <a:lnTo>
                    <a:pt x="3017" y="174"/>
                  </a:lnTo>
                  <a:lnTo>
                    <a:pt x="3015" y="177"/>
                  </a:lnTo>
                  <a:lnTo>
                    <a:pt x="3014" y="180"/>
                  </a:lnTo>
                  <a:lnTo>
                    <a:pt x="3012" y="180"/>
                  </a:lnTo>
                  <a:lnTo>
                    <a:pt x="3011" y="182"/>
                  </a:lnTo>
                  <a:lnTo>
                    <a:pt x="3009" y="182"/>
                  </a:lnTo>
                  <a:lnTo>
                    <a:pt x="3002" y="182"/>
                  </a:lnTo>
                  <a:lnTo>
                    <a:pt x="2997" y="182"/>
                  </a:lnTo>
                  <a:lnTo>
                    <a:pt x="2997" y="198"/>
                  </a:lnTo>
                  <a:lnTo>
                    <a:pt x="2989" y="198"/>
                  </a:lnTo>
                  <a:lnTo>
                    <a:pt x="2988" y="203"/>
                  </a:lnTo>
                  <a:lnTo>
                    <a:pt x="2986" y="208"/>
                  </a:lnTo>
                  <a:lnTo>
                    <a:pt x="2984" y="210"/>
                  </a:lnTo>
                  <a:lnTo>
                    <a:pt x="2984" y="211"/>
                  </a:lnTo>
                  <a:lnTo>
                    <a:pt x="2983" y="213"/>
                  </a:lnTo>
                  <a:lnTo>
                    <a:pt x="2983" y="215"/>
                  </a:lnTo>
                  <a:lnTo>
                    <a:pt x="2981" y="216"/>
                  </a:lnTo>
                  <a:lnTo>
                    <a:pt x="2979" y="216"/>
                  </a:lnTo>
                  <a:lnTo>
                    <a:pt x="2978" y="218"/>
                  </a:lnTo>
                  <a:lnTo>
                    <a:pt x="2978" y="219"/>
                  </a:lnTo>
                  <a:lnTo>
                    <a:pt x="2976" y="219"/>
                  </a:lnTo>
                  <a:lnTo>
                    <a:pt x="2978" y="223"/>
                  </a:lnTo>
                  <a:lnTo>
                    <a:pt x="2978" y="224"/>
                  </a:lnTo>
                  <a:lnTo>
                    <a:pt x="2979" y="226"/>
                  </a:lnTo>
                  <a:lnTo>
                    <a:pt x="2981" y="228"/>
                  </a:lnTo>
                  <a:lnTo>
                    <a:pt x="2981" y="229"/>
                  </a:lnTo>
                  <a:lnTo>
                    <a:pt x="2981" y="231"/>
                  </a:lnTo>
                  <a:lnTo>
                    <a:pt x="2981" y="234"/>
                  </a:lnTo>
                  <a:lnTo>
                    <a:pt x="2979" y="236"/>
                  </a:lnTo>
                  <a:lnTo>
                    <a:pt x="2978" y="237"/>
                  </a:lnTo>
                  <a:lnTo>
                    <a:pt x="2976" y="237"/>
                  </a:lnTo>
                  <a:lnTo>
                    <a:pt x="2973" y="239"/>
                  </a:lnTo>
                  <a:lnTo>
                    <a:pt x="2973" y="241"/>
                  </a:lnTo>
                  <a:lnTo>
                    <a:pt x="2973" y="242"/>
                  </a:lnTo>
                  <a:lnTo>
                    <a:pt x="2971" y="242"/>
                  </a:lnTo>
                  <a:lnTo>
                    <a:pt x="2971" y="249"/>
                  </a:lnTo>
                  <a:lnTo>
                    <a:pt x="2971" y="249"/>
                  </a:lnTo>
                  <a:lnTo>
                    <a:pt x="2970" y="251"/>
                  </a:lnTo>
                  <a:lnTo>
                    <a:pt x="2966" y="251"/>
                  </a:lnTo>
                  <a:lnTo>
                    <a:pt x="2963" y="251"/>
                  </a:lnTo>
                  <a:lnTo>
                    <a:pt x="2961" y="251"/>
                  </a:lnTo>
                  <a:lnTo>
                    <a:pt x="2958" y="249"/>
                  </a:lnTo>
                  <a:lnTo>
                    <a:pt x="2957" y="249"/>
                  </a:lnTo>
                  <a:lnTo>
                    <a:pt x="2955" y="247"/>
                  </a:lnTo>
                  <a:lnTo>
                    <a:pt x="2955" y="246"/>
                  </a:lnTo>
                  <a:lnTo>
                    <a:pt x="2952" y="244"/>
                  </a:lnTo>
                  <a:lnTo>
                    <a:pt x="2950" y="242"/>
                  </a:lnTo>
                  <a:lnTo>
                    <a:pt x="2947" y="241"/>
                  </a:lnTo>
                  <a:lnTo>
                    <a:pt x="2945" y="242"/>
                  </a:lnTo>
                  <a:lnTo>
                    <a:pt x="2943" y="242"/>
                  </a:lnTo>
                  <a:lnTo>
                    <a:pt x="2942" y="244"/>
                  </a:lnTo>
                  <a:lnTo>
                    <a:pt x="2942" y="242"/>
                  </a:lnTo>
                  <a:lnTo>
                    <a:pt x="2940" y="241"/>
                  </a:lnTo>
                  <a:lnTo>
                    <a:pt x="2940" y="241"/>
                  </a:lnTo>
                  <a:lnTo>
                    <a:pt x="2939" y="239"/>
                  </a:lnTo>
                  <a:lnTo>
                    <a:pt x="2937" y="237"/>
                  </a:lnTo>
                  <a:lnTo>
                    <a:pt x="2934" y="237"/>
                  </a:lnTo>
                  <a:lnTo>
                    <a:pt x="2932" y="237"/>
                  </a:lnTo>
                  <a:lnTo>
                    <a:pt x="2930" y="237"/>
                  </a:lnTo>
                  <a:lnTo>
                    <a:pt x="2927" y="239"/>
                  </a:lnTo>
                  <a:lnTo>
                    <a:pt x="2925" y="241"/>
                  </a:lnTo>
                  <a:lnTo>
                    <a:pt x="2924" y="241"/>
                  </a:lnTo>
                  <a:lnTo>
                    <a:pt x="2921" y="241"/>
                  </a:lnTo>
                  <a:lnTo>
                    <a:pt x="2917" y="241"/>
                  </a:lnTo>
                  <a:lnTo>
                    <a:pt x="2914" y="241"/>
                  </a:lnTo>
                  <a:lnTo>
                    <a:pt x="2911" y="241"/>
                  </a:lnTo>
                  <a:lnTo>
                    <a:pt x="2909" y="241"/>
                  </a:lnTo>
                  <a:lnTo>
                    <a:pt x="2907" y="239"/>
                  </a:lnTo>
                  <a:lnTo>
                    <a:pt x="2906" y="236"/>
                  </a:lnTo>
                  <a:lnTo>
                    <a:pt x="2906" y="236"/>
                  </a:lnTo>
                  <a:lnTo>
                    <a:pt x="2906" y="234"/>
                  </a:lnTo>
                  <a:lnTo>
                    <a:pt x="2906" y="233"/>
                  </a:lnTo>
                  <a:lnTo>
                    <a:pt x="2904" y="233"/>
                  </a:lnTo>
                  <a:lnTo>
                    <a:pt x="2903" y="233"/>
                  </a:lnTo>
                  <a:lnTo>
                    <a:pt x="2899" y="233"/>
                  </a:lnTo>
                  <a:lnTo>
                    <a:pt x="2894" y="233"/>
                  </a:lnTo>
                  <a:lnTo>
                    <a:pt x="2891" y="233"/>
                  </a:lnTo>
                  <a:lnTo>
                    <a:pt x="2888" y="231"/>
                  </a:lnTo>
                  <a:lnTo>
                    <a:pt x="2886" y="231"/>
                  </a:lnTo>
                  <a:lnTo>
                    <a:pt x="2885" y="229"/>
                  </a:lnTo>
                  <a:lnTo>
                    <a:pt x="2883" y="228"/>
                  </a:lnTo>
                  <a:lnTo>
                    <a:pt x="2883" y="224"/>
                  </a:lnTo>
                  <a:lnTo>
                    <a:pt x="2881" y="221"/>
                  </a:lnTo>
                  <a:lnTo>
                    <a:pt x="2881" y="219"/>
                  </a:lnTo>
                  <a:lnTo>
                    <a:pt x="2881" y="218"/>
                  </a:lnTo>
                  <a:lnTo>
                    <a:pt x="2883" y="216"/>
                  </a:lnTo>
                  <a:lnTo>
                    <a:pt x="2883" y="215"/>
                  </a:lnTo>
                  <a:lnTo>
                    <a:pt x="2883" y="211"/>
                  </a:lnTo>
                  <a:lnTo>
                    <a:pt x="2883" y="211"/>
                  </a:lnTo>
                  <a:lnTo>
                    <a:pt x="2883" y="210"/>
                  </a:lnTo>
                  <a:lnTo>
                    <a:pt x="2883" y="208"/>
                  </a:lnTo>
                  <a:lnTo>
                    <a:pt x="2883" y="206"/>
                  </a:lnTo>
                  <a:lnTo>
                    <a:pt x="2883" y="205"/>
                  </a:lnTo>
                  <a:lnTo>
                    <a:pt x="2883" y="205"/>
                  </a:lnTo>
                  <a:lnTo>
                    <a:pt x="2881" y="203"/>
                  </a:lnTo>
                  <a:lnTo>
                    <a:pt x="2880" y="203"/>
                  </a:lnTo>
                  <a:lnTo>
                    <a:pt x="2880" y="201"/>
                  </a:lnTo>
                  <a:lnTo>
                    <a:pt x="2878" y="200"/>
                  </a:lnTo>
                  <a:lnTo>
                    <a:pt x="2875" y="198"/>
                  </a:lnTo>
                  <a:lnTo>
                    <a:pt x="2871" y="197"/>
                  </a:lnTo>
                  <a:lnTo>
                    <a:pt x="2870" y="195"/>
                  </a:lnTo>
                  <a:lnTo>
                    <a:pt x="2868" y="193"/>
                  </a:lnTo>
                  <a:lnTo>
                    <a:pt x="2868" y="192"/>
                  </a:lnTo>
                  <a:lnTo>
                    <a:pt x="2867" y="190"/>
                  </a:lnTo>
                  <a:lnTo>
                    <a:pt x="2867" y="187"/>
                  </a:lnTo>
                  <a:lnTo>
                    <a:pt x="2867" y="183"/>
                  </a:lnTo>
                  <a:lnTo>
                    <a:pt x="2867" y="180"/>
                  </a:lnTo>
                  <a:lnTo>
                    <a:pt x="2867" y="177"/>
                  </a:lnTo>
                  <a:lnTo>
                    <a:pt x="2868" y="174"/>
                  </a:lnTo>
                  <a:lnTo>
                    <a:pt x="2870" y="172"/>
                  </a:lnTo>
                  <a:lnTo>
                    <a:pt x="2870" y="172"/>
                  </a:lnTo>
                  <a:lnTo>
                    <a:pt x="2871" y="170"/>
                  </a:lnTo>
                  <a:lnTo>
                    <a:pt x="2873" y="167"/>
                  </a:lnTo>
                  <a:lnTo>
                    <a:pt x="2873" y="164"/>
                  </a:lnTo>
                  <a:lnTo>
                    <a:pt x="2873" y="159"/>
                  </a:lnTo>
                  <a:lnTo>
                    <a:pt x="2875" y="159"/>
                  </a:lnTo>
                  <a:lnTo>
                    <a:pt x="2876" y="157"/>
                  </a:lnTo>
                  <a:lnTo>
                    <a:pt x="2880" y="157"/>
                  </a:lnTo>
                  <a:lnTo>
                    <a:pt x="2883" y="159"/>
                  </a:lnTo>
                  <a:lnTo>
                    <a:pt x="2885" y="162"/>
                  </a:lnTo>
                  <a:lnTo>
                    <a:pt x="2886" y="164"/>
                  </a:lnTo>
                  <a:lnTo>
                    <a:pt x="2888" y="165"/>
                  </a:lnTo>
                  <a:lnTo>
                    <a:pt x="2891" y="165"/>
                  </a:lnTo>
                  <a:lnTo>
                    <a:pt x="2893" y="165"/>
                  </a:lnTo>
                  <a:lnTo>
                    <a:pt x="2896" y="165"/>
                  </a:lnTo>
                  <a:lnTo>
                    <a:pt x="2898" y="165"/>
                  </a:lnTo>
                  <a:lnTo>
                    <a:pt x="2899" y="164"/>
                  </a:lnTo>
                  <a:lnTo>
                    <a:pt x="2899" y="164"/>
                  </a:lnTo>
                  <a:lnTo>
                    <a:pt x="2901" y="164"/>
                  </a:lnTo>
                  <a:lnTo>
                    <a:pt x="2904" y="164"/>
                  </a:lnTo>
                  <a:lnTo>
                    <a:pt x="2907" y="164"/>
                  </a:lnTo>
                  <a:lnTo>
                    <a:pt x="2907" y="147"/>
                  </a:lnTo>
                  <a:lnTo>
                    <a:pt x="2909" y="147"/>
                  </a:lnTo>
                  <a:lnTo>
                    <a:pt x="2912" y="147"/>
                  </a:lnTo>
                  <a:lnTo>
                    <a:pt x="2914" y="147"/>
                  </a:lnTo>
                  <a:lnTo>
                    <a:pt x="2916" y="147"/>
                  </a:lnTo>
                  <a:lnTo>
                    <a:pt x="2919" y="146"/>
                  </a:lnTo>
                  <a:lnTo>
                    <a:pt x="2921" y="146"/>
                  </a:lnTo>
                  <a:lnTo>
                    <a:pt x="2921" y="144"/>
                  </a:lnTo>
                  <a:lnTo>
                    <a:pt x="2922" y="143"/>
                  </a:lnTo>
                  <a:lnTo>
                    <a:pt x="2925" y="139"/>
                  </a:lnTo>
                  <a:lnTo>
                    <a:pt x="2927" y="139"/>
                  </a:lnTo>
                  <a:lnTo>
                    <a:pt x="2929" y="138"/>
                  </a:lnTo>
                  <a:lnTo>
                    <a:pt x="2930" y="136"/>
                  </a:lnTo>
                  <a:lnTo>
                    <a:pt x="2932" y="136"/>
                  </a:lnTo>
                  <a:lnTo>
                    <a:pt x="2932" y="134"/>
                  </a:lnTo>
                  <a:lnTo>
                    <a:pt x="2932" y="134"/>
                  </a:lnTo>
                  <a:lnTo>
                    <a:pt x="2932" y="133"/>
                  </a:lnTo>
                  <a:lnTo>
                    <a:pt x="2934" y="131"/>
                  </a:lnTo>
                  <a:lnTo>
                    <a:pt x="2935" y="129"/>
                  </a:lnTo>
                  <a:lnTo>
                    <a:pt x="2937" y="128"/>
                  </a:lnTo>
                  <a:lnTo>
                    <a:pt x="2939" y="126"/>
                  </a:lnTo>
                  <a:lnTo>
                    <a:pt x="2940" y="125"/>
                  </a:lnTo>
                  <a:lnTo>
                    <a:pt x="2942" y="123"/>
                  </a:lnTo>
                  <a:lnTo>
                    <a:pt x="2945" y="123"/>
                  </a:lnTo>
                  <a:lnTo>
                    <a:pt x="2948" y="123"/>
                  </a:lnTo>
                  <a:lnTo>
                    <a:pt x="2952" y="121"/>
                  </a:lnTo>
                  <a:lnTo>
                    <a:pt x="2955" y="120"/>
                  </a:lnTo>
                  <a:lnTo>
                    <a:pt x="2955" y="120"/>
                  </a:lnTo>
                  <a:lnTo>
                    <a:pt x="2957" y="118"/>
                  </a:lnTo>
                  <a:lnTo>
                    <a:pt x="2957" y="116"/>
                  </a:lnTo>
                  <a:lnTo>
                    <a:pt x="2958" y="115"/>
                  </a:lnTo>
                  <a:lnTo>
                    <a:pt x="2960" y="113"/>
                  </a:lnTo>
                  <a:lnTo>
                    <a:pt x="2961" y="111"/>
                  </a:lnTo>
                  <a:lnTo>
                    <a:pt x="2963" y="110"/>
                  </a:lnTo>
                  <a:lnTo>
                    <a:pt x="2963" y="110"/>
                  </a:lnTo>
                  <a:lnTo>
                    <a:pt x="2965" y="108"/>
                  </a:lnTo>
                  <a:lnTo>
                    <a:pt x="2965" y="107"/>
                  </a:lnTo>
                  <a:lnTo>
                    <a:pt x="2965" y="105"/>
                  </a:lnTo>
                  <a:lnTo>
                    <a:pt x="2966" y="103"/>
                  </a:lnTo>
                  <a:lnTo>
                    <a:pt x="2968" y="102"/>
                  </a:lnTo>
                  <a:lnTo>
                    <a:pt x="2968" y="100"/>
                  </a:lnTo>
                  <a:lnTo>
                    <a:pt x="2970" y="98"/>
                  </a:lnTo>
                  <a:lnTo>
                    <a:pt x="2971" y="97"/>
                  </a:lnTo>
                  <a:lnTo>
                    <a:pt x="2973" y="95"/>
                  </a:lnTo>
                  <a:lnTo>
                    <a:pt x="2976" y="93"/>
                  </a:lnTo>
                  <a:lnTo>
                    <a:pt x="2979" y="93"/>
                  </a:lnTo>
                  <a:lnTo>
                    <a:pt x="2981" y="92"/>
                  </a:lnTo>
                  <a:lnTo>
                    <a:pt x="2981" y="92"/>
                  </a:lnTo>
                  <a:lnTo>
                    <a:pt x="2983" y="90"/>
                  </a:lnTo>
                  <a:lnTo>
                    <a:pt x="2984" y="89"/>
                  </a:lnTo>
                  <a:lnTo>
                    <a:pt x="2986" y="87"/>
                  </a:lnTo>
                  <a:lnTo>
                    <a:pt x="2986" y="85"/>
                  </a:lnTo>
                  <a:lnTo>
                    <a:pt x="2986" y="84"/>
                  </a:lnTo>
                  <a:close/>
                  <a:moveTo>
                    <a:pt x="2434" y="43"/>
                  </a:moveTo>
                  <a:lnTo>
                    <a:pt x="2439" y="44"/>
                  </a:lnTo>
                  <a:lnTo>
                    <a:pt x="2439" y="48"/>
                  </a:lnTo>
                  <a:lnTo>
                    <a:pt x="2439" y="51"/>
                  </a:lnTo>
                  <a:lnTo>
                    <a:pt x="2441" y="53"/>
                  </a:lnTo>
                  <a:lnTo>
                    <a:pt x="2441" y="54"/>
                  </a:lnTo>
                  <a:lnTo>
                    <a:pt x="2443" y="56"/>
                  </a:lnTo>
                  <a:lnTo>
                    <a:pt x="2444" y="57"/>
                  </a:lnTo>
                  <a:lnTo>
                    <a:pt x="2446" y="57"/>
                  </a:lnTo>
                  <a:lnTo>
                    <a:pt x="2447" y="59"/>
                  </a:lnTo>
                  <a:lnTo>
                    <a:pt x="2447" y="61"/>
                  </a:lnTo>
                  <a:lnTo>
                    <a:pt x="2449" y="62"/>
                  </a:lnTo>
                  <a:lnTo>
                    <a:pt x="2451" y="64"/>
                  </a:lnTo>
                  <a:lnTo>
                    <a:pt x="2451" y="66"/>
                  </a:lnTo>
                  <a:lnTo>
                    <a:pt x="2452" y="67"/>
                  </a:lnTo>
                  <a:lnTo>
                    <a:pt x="2454" y="69"/>
                  </a:lnTo>
                  <a:lnTo>
                    <a:pt x="2454" y="75"/>
                  </a:lnTo>
                  <a:lnTo>
                    <a:pt x="2454" y="79"/>
                  </a:lnTo>
                  <a:lnTo>
                    <a:pt x="2456" y="82"/>
                  </a:lnTo>
                  <a:lnTo>
                    <a:pt x="2456" y="84"/>
                  </a:lnTo>
                  <a:lnTo>
                    <a:pt x="2454" y="85"/>
                  </a:lnTo>
                  <a:lnTo>
                    <a:pt x="2456" y="87"/>
                  </a:lnTo>
                  <a:lnTo>
                    <a:pt x="2456" y="89"/>
                  </a:lnTo>
                  <a:lnTo>
                    <a:pt x="2456" y="92"/>
                  </a:lnTo>
                  <a:lnTo>
                    <a:pt x="2454" y="95"/>
                  </a:lnTo>
                  <a:lnTo>
                    <a:pt x="2452" y="95"/>
                  </a:lnTo>
                  <a:lnTo>
                    <a:pt x="2449" y="95"/>
                  </a:lnTo>
                  <a:lnTo>
                    <a:pt x="2446" y="95"/>
                  </a:lnTo>
                  <a:lnTo>
                    <a:pt x="2443" y="95"/>
                  </a:lnTo>
                  <a:lnTo>
                    <a:pt x="2439" y="95"/>
                  </a:lnTo>
                  <a:lnTo>
                    <a:pt x="2438" y="93"/>
                  </a:lnTo>
                  <a:lnTo>
                    <a:pt x="2436" y="92"/>
                  </a:lnTo>
                  <a:lnTo>
                    <a:pt x="2434" y="92"/>
                  </a:lnTo>
                  <a:lnTo>
                    <a:pt x="2431" y="90"/>
                  </a:lnTo>
                  <a:lnTo>
                    <a:pt x="2429" y="89"/>
                  </a:lnTo>
                  <a:lnTo>
                    <a:pt x="2429" y="84"/>
                  </a:lnTo>
                  <a:lnTo>
                    <a:pt x="2428" y="80"/>
                  </a:lnTo>
                  <a:lnTo>
                    <a:pt x="2428" y="77"/>
                  </a:lnTo>
                  <a:lnTo>
                    <a:pt x="2428" y="72"/>
                  </a:lnTo>
                  <a:lnTo>
                    <a:pt x="2429" y="69"/>
                  </a:lnTo>
                  <a:lnTo>
                    <a:pt x="2429" y="67"/>
                  </a:lnTo>
                  <a:lnTo>
                    <a:pt x="2431" y="66"/>
                  </a:lnTo>
                  <a:lnTo>
                    <a:pt x="2431" y="66"/>
                  </a:lnTo>
                  <a:lnTo>
                    <a:pt x="2431" y="64"/>
                  </a:lnTo>
                  <a:lnTo>
                    <a:pt x="2431" y="61"/>
                  </a:lnTo>
                  <a:lnTo>
                    <a:pt x="2431" y="59"/>
                  </a:lnTo>
                  <a:lnTo>
                    <a:pt x="2431" y="57"/>
                  </a:lnTo>
                  <a:lnTo>
                    <a:pt x="2431" y="57"/>
                  </a:lnTo>
                  <a:lnTo>
                    <a:pt x="2431" y="56"/>
                  </a:lnTo>
                  <a:lnTo>
                    <a:pt x="2429" y="54"/>
                  </a:lnTo>
                  <a:lnTo>
                    <a:pt x="2431" y="53"/>
                  </a:lnTo>
                  <a:lnTo>
                    <a:pt x="2431" y="53"/>
                  </a:lnTo>
                  <a:lnTo>
                    <a:pt x="2429" y="49"/>
                  </a:lnTo>
                  <a:lnTo>
                    <a:pt x="2429" y="48"/>
                  </a:lnTo>
                  <a:lnTo>
                    <a:pt x="2431" y="46"/>
                  </a:lnTo>
                  <a:lnTo>
                    <a:pt x="2431" y="44"/>
                  </a:lnTo>
                  <a:lnTo>
                    <a:pt x="2433" y="44"/>
                  </a:lnTo>
                  <a:lnTo>
                    <a:pt x="2434" y="43"/>
                  </a:lnTo>
                  <a:close/>
                  <a:moveTo>
                    <a:pt x="3120" y="41"/>
                  </a:moveTo>
                  <a:lnTo>
                    <a:pt x="3124" y="43"/>
                  </a:lnTo>
                  <a:lnTo>
                    <a:pt x="3125" y="43"/>
                  </a:lnTo>
                  <a:lnTo>
                    <a:pt x="3127" y="46"/>
                  </a:lnTo>
                  <a:lnTo>
                    <a:pt x="3128" y="48"/>
                  </a:lnTo>
                  <a:lnTo>
                    <a:pt x="3128" y="49"/>
                  </a:lnTo>
                  <a:lnTo>
                    <a:pt x="3128" y="53"/>
                  </a:lnTo>
                  <a:lnTo>
                    <a:pt x="3128" y="75"/>
                  </a:lnTo>
                  <a:lnTo>
                    <a:pt x="3132" y="82"/>
                  </a:lnTo>
                  <a:lnTo>
                    <a:pt x="3130" y="85"/>
                  </a:lnTo>
                  <a:lnTo>
                    <a:pt x="3127" y="85"/>
                  </a:lnTo>
                  <a:lnTo>
                    <a:pt x="3124" y="84"/>
                  </a:lnTo>
                  <a:lnTo>
                    <a:pt x="3122" y="84"/>
                  </a:lnTo>
                  <a:lnTo>
                    <a:pt x="3119" y="82"/>
                  </a:lnTo>
                  <a:lnTo>
                    <a:pt x="3119" y="82"/>
                  </a:lnTo>
                  <a:lnTo>
                    <a:pt x="3117" y="84"/>
                  </a:lnTo>
                  <a:lnTo>
                    <a:pt x="3115" y="85"/>
                  </a:lnTo>
                  <a:lnTo>
                    <a:pt x="3117" y="90"/>
                  </a:lnTo>
                  <a:lnTo>
                    <a:pt x="3117" y="92"/>
                  </a:lnTo>
                  <a:lnTo>
                    <a:pt x="3117" y="93"/>
                  </a:lnTo>
                  <a:lnTo>
                    <a:pt x="3119" y="95"/>
                  </a:lnTo>
                  <a:lnTo>
                    <a:pt x="3120" y="95"/>
                  </a:lnTo>
                  <a:lnTo>
                    <a:pt x="3120" y="95"/>
                  </a:lnTo>
                  <a:lnTo>
                    <a:pt x="3122" y="97"/>
                  </a:lnTo>
                  <a:lnTo>
                    <a:pt x="3122" y="98"/>
                  </a:lnTo>
                  <a:lnTo>
                    <a:pt x="3122" y="105"/>
                  </a:lnTo>
                  <a:lnTo>
                    <a:pt x="3119" y="107"/>
                  </a:lnTo>
                  <a:lnTo>
                    <a:pt x="3117" y="105"/>
                  </a:lnTo>
                  <a:lnTo>
                    <a:pt x="3115" y="103"/>
                  </a:lnTo>
                  <a:lnTo>
                    <a:pt x="3114" y="103"/>
                  </a:lnTo>
                  <a:lnTo>
                    <a:pt x="3114" y="103"/>
                  </a:lnTo>
                  <a:lnTo>
                    <a:pt x="3112" y="103"/>
                  </a:lnTo>
                  <a:lnTo>
                    <a:pt x="3112" y="103"/>
                  </a:lnTo>
                  <a:lnTo>
                    <a:pt x="3112" y="102"/>
                  </a:lnTo>
                  <a:lnTo>
                    <a:pt x="3112" y="100"/>
                  </a:lnTo>
                  <a:lnTo>
                    <a:pt x="3110" y="97"/>
                  </a:lnTo>
                  <a:lnTo>
                    <a:pt x="3109" y="97"/>
                  </a:lnTo>
                  <a:lnTo>
                    <a:pt x="3107" y="97"/>
                  </a:lnTo>
                  <a:lnTo>
                    <a:pt x="3106" y="97"/>
                  </a:lnTo>
                  <a:lnTo>
                    <a:pt x="3104" y="97"/>
                  </a:lnTo>
                  <a:lnTo>
                    <a:pt x="3102" y="95"/>
                  </a:lnTo>
                  <a:lnTo>
                    <a:pt x="3101" y="93"/>
                  </a:lnTo>
                  <a:lnTo>
                    <a:pt x="3099" y="92"/>
                  </a:lnTo>
                  <a:lnTo>
                    <a:pt x="3097" y="92"/>
                  </a:lnTo>
                  <a:lnTo>
                    <a:pt x="3096" y="92"/>
                  </a:lnTo>
                  <a:lnTo>
                    <a:pt x="3094" y="92"/>
                  </a:lnTo>
                  <a:lnTo>
                    <a:pt x="3092" y="90"/>
                  </a:lnTo>
                  <a:lnTo>
                    <a:pt x="3091" y="90"/>
                  </a:lnTo>
                  <a:lnTo>
                    <a:pt x="3091" y="89"/>
                  </a:lnTo>
                  <a:lnTo>
                    <a:pt x="3091" y="85"/>
                  </a:lnTo>
                  <a:lnTo>
                    <a:pt x="3091" y="82"/>
                  </a:lnTo>
                  <a:lnTo>
                    <a:pt x="3091" y="75"/>
                  </a:lnTo>
                  <a:lnTo>
                    <a:pt x="3086" y="75"/>
                  </a:lnTo>
                  <a:lnTo>
                    <a:pt x="3081" y="74"/>
                  </a:lnTo>
                  <a:lnTo>
                    <a:pt x="3078" y="74"/>
                  </a:lnTo>
                  <a:lnTo>
                    <a:pt x="3074" y="75"/>
                  </a:lnTo>
                  <a:lnTo>
                    <a:pt x="3073" y="77"/>
                  </a:lnTo>
                  <a:lnTo>
                    <a:pt x="3071" y="77"/>
                  </a:lnTo>
                  <a:lnTo>
                    <a:pt x="3070" y="77"/>
                  </a:lnTo>
                  <a:lnTo>
                    <a:pt x="3070" y="79"/>
                  </a:lnTo>
                  <a:lnTo>
                    <a:pt x="3068" y="79"/>
                  </a:lnTo>
                  <a:lnTo>
                    <a:pt x="3068" y="80"/>
                  </a:lnTo>
                  <a:lnTo>
                    <a:pt x="3068" y="82"/>
                  </a:lnTo>
                  <a:lnTo>
                    <a:pt x="3068" y="89"/>
                  </a:lnTo>
                  <a:lnTo>
                    <a:pt x="3068" y="89"/>
                  </a:lnTo>
                  <a:lnTo>
                    <a:pt x="3066" y="90"/>
                  </a:lnTo>
                  <a:lnTo>
                    <a:pt x="3066" y="90"/>
                  </a:lnTo>
                  <a:lnTo>
                    <a:pt x="3063" y="89"/>
                  </a:lnTo>
                  <a:lnTo>
                    <a:pt x="3063" y="72"/>
                  </a:lnTo>
                  <a:lnTo>
                    <a:pt x="3063" y="71"/>
                  </a:lnTo>
                  <a:lnTo>
                    <a:pt x="3065" y="69"/>
                  </a:lnTo>
                  <a:lnTo>
                    <a:pt x="3065" y="67"/>
                  </a:lnTo>
                  <a:lnTo>
                    <a:pt x="3066" y="67"/>
                  </a:lnTo>
                  <a:lnTo>
                    <a:pt x="3070" y="66"/>
                  </a:lnTo>
                  <a:lnTo>
                    <a:pt x="3071" y="66"/>
                  </a:lnTo>
                  <a:lnTo>
                    <a:pt x="3073" y="66"/>
                  </a:lnTo>
                  <a:lnTo>
                    <a:pt x="3074" y="66"/>
                  </a:lnTo>
                  <a:lnTo>
                    <a:pt x="3076" y="66"/>
                  </a:lnTo>
                  <a:lnTo>
                    <a:pt x="3079" y="64"/>
                  </a:lnTo>
                  <a:lnTo>
                    <a:pt x="3079" y="62"/>
                  </a:lnTo>
                  <a:lnTo>
                    <a:pt x="3079" y="61"/>
                  </a:lnTo>
                  <a:lnTo>
                    <a:pt x="3079" y="61"/>
                  </a:lnTo>
                  <a:lnTo>
                    <a:pt x="3081" y="59"/>
                  </a:lnTo>
                  <a:lnTo>
                    <a:pt x="3083" y="59"/>
                  </a:lnTo>
                  <a:lnTo>
                    <a:pt x="3086" y="59"/>
                  </a:lnTo>
                  <a:lnTo>
                    <a:pt x="3089" y="59"/>
                  </a:lnTo>
                  <a:lnTo>
                    <a:pt x="3089" y="59"/>
                  </a:lnTo>
                  <a:lnTo>
                    <a:pt x="3089" y="61"/>
                  </a:lnTo>
                  <a:lnTo>
                    <a:pt x="3089" y="62"/>
                  </a:lnTo>
                  <a:lnTo>
                    <a:pt x="3089" y="64"/>
                  </a:lnTo>
                  <a:lnTo>
                    <a:pt x="3092" y="64"/>
                  </a:lnTo>
                  <a:lnTo>
                    <a:pt x="3096" y="64"/>
                  </a:lnTo>
                  <a:lnTo>
                    <a:pt x="3099" y="62"/>
                  </a:lnTo>
                  <a:lnTo>
                    <a:pt x="3099" y="61"/>
                  </a:lnTo>
                  <a:lnTo>
                    <a:pt x="3099" y="59"/>
                  </a:lnTo>
                  <a:lnTo>
                    <a:pt x="3099" y="59"/>
                  </a:lnTo>
                  <a:lnTo>
                    <a:pt x="3101" y="57"/>
                  </a:lnTo>
                  <a:lnTo>
                    <a:pt x="3102" y="56"/>
                  </a:lnTo>
                  <a:lnTo>
                    <a:pt x="3104" y="54"/>
                  </a:lnTo>
                  <a:lnTo>
                    <a:pt x="3104" y="54"/>
                  </a:lnTo>
                  <a:lnTo>
                    <a:pt x="3106" y="53"/>
                  </a:lnTo>
                  <a:lnTo>
                    <a:pt x="3107" y="54"/>
                  </a:lnTo>
                  <a:lnTo>
                    <a:pt x="3109" y="54"/>
                  </a:lnTo>
                  <a:lnTo>
                    <a:pt x="3112" y="53"/>
                  </a:lnTo>
                  <a:lnTo>
                    <a:pt x="3115" y="51"/>
                  </a:lnTo>
                  <a:lnTo>
                    <a:pt x="3115" y="49"/>
                  </a:lnTo>
                  <a:lnTo>
                    <a:pt x="3115" y="48"/>
                  </a:lnTo>
                  <a:lnTo>
                    <a:pt x="3117" y="44"/>
                  </a:lnTo>
                  <a:lnTo>
                    <a:pt x="3119" y="43"/>
                  </a:lnTo>
                  <a:lnTo>
                    <a:pt x="3119" y="41"/>
                  </a:lnTo>
                  <a:lnTo>
                    <a:pt x="3120" y="41"/>
                  </a:lnTo>
                  <a:close/>
                  <a:moveTo>
                    <a:pt x="153" y="0"/>
                  </a:moveTo>
                  <a:lnTo>
                    <a:pt x="159" y="0"/>
                  </a:lnTo>
                  <a:lnTo>
                    <a:pt x="161" y="3"/>
                  </a:lnTo>
                  <a:lnTo>
                    <a:pt x="159" y="3"/>
                  </a:lnTo>
                  <a:lnTo>
                    <a:pt x="158" y="5"/>
                  </a:lnTo>
                  <a:lnTo>
                    <a:pt x="156" y="7"/>
                  </a:lnTo>
                  <a:lnTo>
                    <a:pt x="154" y="8"/>
                  </a:lnTo>
                  <a:lnTo>
                    <a:pt x="151" y="10"/>
                  </a:lnTo>
                  <a:lnTo>
                    <a:pt x="149" y="12"/>
                  </a:lnTo>
                  <a:lnTo>
                    <a:pt x="148" y="15"/>
                  </a:lnTo>
                  <a:lnTo>
                    <a:pt x="146" y="18"/>
                  </a:lnTo>
                  <a:lnTo>
                    <a:pt x="146" y="20"/>
                  </a:lnTo>
                  <a:lnTo>
                    <a:pt x="148" y="21"/>
                  </a:lnTo>
                  <a:lnTo>
                    <a:pt x="149" y="23"/>
                  </a:lnTo>
                  <a:lnTo>
                    <a:pt x="148" y="25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6" y="31"/>
                  </a:lnTo>
                  <a:lnTo>
                    <a:pt x="144" y="33"/>
                  </a:lnTo>
                  <a:lnTo>
                    <a:pt x="144" y="35"/>
                  </a:lnTo>
                  <a:lnTo>
                    <a:pt x="144" y="39"/>
                  </a:lnTo>
                  <a:lnTo>
                    <a:pt x="146" y="43"/>
                  </a:lnTo>
                  <a:lnTo>
                    <a:pt x="148" y="46"/>
                  </a:lnTo>
                  <a:lnTo>
                    <a:pt x="151" y="51"/>
                  </a:lnTo>
                  <a:lnTo>
                    <a:pt x="151" y="53"/>
                  </a:lnTo>
                  <a:lnTo>
                    <a:pt x="153" y="53"/>
                  </a:lnTo>
                  <a:lnTo>
                    <a:pt x="154" y="54"/>
                  </a:lnTo>
                  <a:lnTo>
                    <a:pt x="156" y="54"/>
                  </a:lnTo>
                  <a:lnTo>
                    <a:pt x="156" y="53"/>
                  </a:lnTo>
                  <a:lnTo>
                    <a:pt x="158" y="51"/>
                  </a:lnTo>
                  <a:lnTo>
                    <a:pt x="158" y="49"/>
                  </a:lnTo>
                  <a:lnTo>
                    <a:pt x="158" y="46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6" y="39"/>
                  </a:lnTo>
                  <a:lnTo>
                    <a:pt x="156" y="38"/>
                  </a:lnTo>
                  <a:lnTo>
                    <a:pt x="156" y="36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4" y="33"/>
                  </a:lnTo>
                  <a:lnTo>
                    <a:pt x="154" y="31"/>
                  </a:lnTo>
                  <a:lnTo>
                    <a:pt x="154" y="30"/>
                  </a:lnTo>
                  <a:lnTo>
                    <a:pt x="154" y="28"/>
                  </a:lnTo>
                  <a:lnTo>
                    <a:pt x="156" y="26"/>
                  </a:lnTo>
                  <a:lnTo>
                    <a:pt x="158" y="26"/>
                  </a:lnTo>
                  <a:lnTo>
                    <a:pt x="159" y="25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2" y="21"/>
                  </a:lnTo>
                  <a:lnTo>
                    <a:pt x="164" y="21"/>
                  </a:lnTo>
                  <a:lnTo>
                    <a:pt x="167" y="21"/>
                  </a:lnTo>
                  <a:lnTo>
                    <a:pt x="171" y="21"/>
                  </a:lnTo>
                  <a:lnTo>
                    <a:pt x="171" y="20"/>
                  </a:lnTo>
                  <a:lnTo>
                    <a:pt x="172" y="20"/>
                  </a:lnTo>
                  <a:lnTo>
                    <a:pt x="172" y="18"/>
                  </a:lnTo>
                  <a:lnTo>
                    <a:pt x="174" y="16"/>
                  </a:lnTo>
                  <a:lnTo>
                    <a:pt x="174" y="13"/>
                  </a:lnTo>
                  <a:lnTo>
                    <a:pt x="174" y="12"/>
                  </a:lnTo>
                  <a:lnTo>
                    <a:pt x="174" y="8"/>
                  </a:lnTo>
                  <a:lnTo>
                    <a:pt x="177" y="8"/>
                  </a:lnTo>
                  <a:lnTo>
                    <a:pt x="180" y="8"/>
                  </a:lnTo>
                  <a:lnTo>
                    <a:pt x="185" y="10"/>
                  </a:lnTo>
                  <a:lnTo>
                    <a:pt x="189" y="12"/>
                  </a:lnTo>
                  <a:lnTo>
                    <a:pt x="189" y="12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6"/>
                  </a:lnTo>
                  <a:lnTo>
                    <a:pt x="197" y="16"/>
                  </a:lnTo>
                  <a:lnTo>
                    <a:pt x="200" y="16"/>
                  </a:lnTo>
                  <a:lnTo>
                    <a:pt x="203" y="16"/>
                  </a:lnTo>
                  <a:lnTo>
                    <a:pt x="203" y="26"/>
                  </a:lnTo>
                  <a:lnTo>
                    <a:pt x="208" y="28"/>
                  </a:lnTo>
                  <a:lnTo>
                    <a:pt x="212" y="28"/>
                  </a:lnTo>
                  <a:lnTo>
                    <a:pt x="213" y="30"/>
                  </a:lnTo>
                  <a:lnTo>
                    <a:pt x="215" y="30"/>
                  </a:lnTo>
                  <a:lnTo>
                    <a:pt x="231" y="30"/>
                  </a:lnTo>
                  <a:lnTo>
                    <a:pt x="233" y="30"/>
                  </a:lnTo>
                  <a:lnTo>
                    <a:pt x="234" y="31"/>
                  </a:lnTo>
                  <a:lnTo>
                    <a:pt x="239" y="31"/>
                  </a:lnTo>
                  <a:lnTo>
                    <a:pt x="243" y="33"/>
                  </a:lnTo>
                  <a:lnTo>
                    <a:pt x="244" y="35"/>
                  </a:lnTo>
                  <a:lnTo>
                    <a:pt x="244" y="36"/>
                  </a:lnTo>
                  <a:lnTo>
                    <a:pt x="248" y="39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9" y="43"/>
                  </a:lnTo>
                  <a:lnTo>
                    <a:pt x="251" y="43"/>
                  </a:lnTo>
                  <a:lnTo>
                    <a:pt x="252" y="43"/>
                  </a:lnTo>
                  <a:lnTo>
                    <a:pt x="254" y="43"/>
                  </a:lnTo>
                  <a:lnTo>
                    <a:pt x="257" y="41"/>
                  </a:lnTo>
                  <a:lnTo>
                    <a:pt x="257" y="38"/>
                  </a:lnTo>
                  <a:lnTo>
                    <a:pt x="259" y="35"/>
                  </a:lnTo>
                  <a:lnTo>
                    <a:pt x="261" y="33"/>
                  </a:lnTo>
                  <a:lnTo>
                    <a:pt x="261" y="33"/>
                  </a:lnTo>
                  <a:lnTo>
                    <a:pt x="261" y="31"/>
                  </a:lnTo>
                  <a:lnTo>
                    <a:pt x="261" y="30"/>
                  </a:lnTo>
                  <a:lnTo>
                    <a:pt x="262" y="28"/>
                  </a:lnTo>
                  <a:lnTo>
                    <a:pt x="264" y="28"/>
                  </a:lnTo>
                  <a:lnTo>
                    <a:pt x="266" y="28"/>
                  </a:lnTo>
                  <a:lnTo>
                    <a:pt x="269" y="28"/>
                  </a:lnTo>
                  <a:lnTo>
                    <a:pt x="272" y="30"/>
                  </a:lnTo>
                  <a:lnTo>
                    <a:pt x="274" y="30"/>
                  </a:lnTo>
                  <a:lnTo>
                    <a:pt x="275" y="31"/>
                  </a:lnTo>
                  <a:lnTo>
                    <a:pt x="277" y="31"/>
                  </a:lnTo>
                  <a:lnTo>
                    <a:pt x="284" y="25"/>
                  </a:lnTo>
                  <a:lnTo>
                    <a:pt x="285" y="25"/>
                  </a:lnTo>
                  <a:lnTo>
                    <a:pt x="288" y="26"/>
                  </a:lnTo>
                  <a:lnTo>
                    <a:pt x="290" y="26"/>
                  </a:lnTo>
                  <a:lnTo>
                    <a:pt x="292" y="28"/>
                  </a:lnTo>
                  <a:lnTo>
                    <a:pt x="293" y="28"/>
                  </a:lnTo>
                  <a:lnTo>
                    <a:pt x="295" y="28"/>
                  </a:lnTo>
                  <a:lnTo>
                    <a:pt x="297" y="30"/>
                  </a:lnTo>
                  <a:lnTo>
                    <a:pt x="297" y="31"/>
                  </a:lnTo>
                  <a:lnTo>
                    <a:pt x="298" y="33"/>
                  </a:lnTo>
                  <a:lnTo>
                    <a:pt x="297" y="33"/>
                  </a:lnTo>
                  <a:lnTo>
                    <a:pt x="295" y="35"/>
                  </a:lnTo>
                  <a:lnTo>
                    <a:pt x="292" y="35"/>
                  </a:lnTo>
                  <a:lnTo>
                    <a:pt x="292" y="38"/>
                  </a:lnTo>
                  <a:lnTo>
                    <a:pt x="292" y="41"/>
                  </a:lnTo>
                  <a:lnTo>
                    <a:pt x="292" y="43"/>
                  </a:lnTo>
                  <a:lnTo>
                    <a:pt x="292" y="44"/>
                  </a:lnTo>
                  <a:lnTo>
                    <a:pt x="292" y="4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5" y="48"/>
                  </a:lnTo>
                  <a:lnTo>
                    <a:pt x="297" y="48"/>
                  </a:lnTo>
                  <a:lnTo>
                    <a:pt x="298" y="48"/>
                  </a:lnTo>
                  <a:lnTo>
                    <a:pt x="302" y="46"/>
                  </a:lnTo>
                  <a:lnTo>
                    <a:pt x="305" y="44"/>
                  </a:lnTo>
                  <a:lnTo>
                    <a:pt x="311" y="43"/>
                  </a:lnTo>
                  <a:lnTo>
                    <a:pt x="315" y="43"/>
                  </a:lnTo>
                  <a:lnTo>
                    <a:pt x="315" y="46"/>
                  </a:lnTo>
                  <a:lnTo>
                    <a:pt x="315" y="51"/>
                  </a:lnTo>
                  <a:lnTo>
                    <a:pt x="315" y="53"/>
                  </a:lnTo>
                  <a:lnTo>
                    <a:pt x="316" y="54"/>
                  </a:lnTo>
                  <a:lnTo>
                    <a:pt x="318" y="56"/>
                  </a:lnTo>
                  <a:lnTo>
                    <a:pt x="318" y="56"/>
                  </a:lnTo>
                  <a:lnTo>
                    <a:pt x="323" y="57"/>
                  </a:lnTo>
                  <a:lnTo>
                    <a:pt x="324" y="57"/>
                  </a:lnTo>
                  <a:lnTo>
                    <a:pt x="326" y="57"/>
                  </a:lnTo>
                  <a:lnTo>
                    <a:pt x="326" y="59"/>
                  </a:lnTo>
                  <a:lnTo>
                    <a:pt x="326" y="61"/>
                  </a:lnTo>
                  <a:lnTo>
                    <a:pt x="326" y="61"/>
                  </a:lnTo>
                  <a:lnTo>
                    <a:pt x="328" y="62"/>
                  </a:lnTo>
                  <a:lnTo>
                    <a:pt x="329" y="62"/>
                  </a:lnTo>
                  <a:lnTo>
                    <a:pt x="331" y="64"/>
                  </a:lnTo>
                  <a:lnTo>
                    <a:pt x="333" y="66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8" y="71"/>
                  </a:lnTo>
                  <a:lnTo>
                    <a:pt x="341" y="71"/>
                  </a:lnTo>
                  <a:lnTo>
                    <a:pt x="342" y="71"/>
                  </a:lnTo>
                  <a:lnTo>
                    <a:pt x="346" y="71"/>
                  </a:lnTo>
                  <a:lnTo>
                    <a:pt x="346" y="74"/>
                  </a:lnTo>
                  <a:lnTo>
                    <a:pt x="346" y="77"/>
                  </a:lnTo>
                  <a:lnTo>
                    <a:pt x="346" y="80"/>
                  </a:lnTo>
                  <a:lnTo>
                    <a:pt x="346" y="82"/>
                  </a:lnTo>
                  <a:lnTo>
                    <a:pt x="347" y="84"/>
                  </a:lnTo>
                  <a:lnTo>
                    <a:pt x="349" y="85"/>
                  </a:lnTo>
                  <a:lnTo>
                    <a:pt x="351" y="87"/>
                  </a:lnTo>
                  <a:lnTo>
                    <a:pt x="354" y="89"/>
                  </a:lnTo>
                  <a:lnTo>
                    <a:pt x="357" y="92"/>
                  </a:lnTo>
                  <a:lnTo>
                    <a:pt x="361" y="93"/>
                  </a:lnTo>
                  <a:lnTo>
                    <a:pt x="364" y="95"/>
                  </a:lnTo>
                  <a:lnTo>
                    <a:pt x="365" y="95"/>
                  </a:lnTo>
                  <a:lnTo>
                    <a:pt x="367" y="95"/>
                  </a:lnTo>
                  <a:lnTo>
                    <a:pt x="370" y="97"/>
                  </a:lnTo>
                  <a:lnTo>
                    <a:pt x="374" y="98"/>
                  </a:lnTo>
                  <a:lnTo>
                    <a:pt x="375" y="100"/>
                  </a:lnTo>
                  <a:lnTo>
                    <a:pt x="379" y="100"/>
                  </a:lnTo>
                  <a:lnTo>
                    <a:pt x="380" y="100"/>
                  </a:lnTo>
                  <a:lnTo>
                    <a:pt x="382" y="100"/>
                  </a:lnTo>
                  <a:lnTo>
                    <a:pt x="387" y="100"/>
                  </a:lnTo>
                  <a:lnTo>
                    <a:pt x="390" y="100"/>
                  </a:lnTo>
                  <a:lnTo>
                    <a:pt x="393" y="100"/>
                  </a:lnTo>
                  <a:lnTo>
                    <a:pt x="395" y="100"/>
                  </a:lnTo>
                  <a:lnTo>
                    <a:pt x="397" y="98"/>
                  </a:lnTo>
                  <a:lnTo>
                    <a:pt x="397" y="97"/>
                  </a:lnTo>
                  <a:lnTo>
                    <a:pt x="398" y="97"/>
                  </a:lnTo>
                  <a:lnTo>
                    <a:pt x="400" y="97"/>
                  </a:lnTo>
                  <a:lnTo>
                    <a:pt x="403" y="95"/>
                  </a:lnTo>
                  <a:lnTo>
                    <a:pt x="405" y="97"/>
                  </a:lnTo>
                  <a:lnTo>
                    <a:pt x="406" y="97"/>
                  </a:lnTo>
                  <a:lnTo>
                    <a:pt x="408" y="98"/>
                  </a:lnTo>
                  <a:lnTo>
                    <a:pt x="411" y="100"/>
                  </a:lnTo>
                  <a:lnTo>
                    <a:pt x="413" y="102"/>
                  </a:lnTo>
                  <a:lnTo>
                    <a:pt x="415" y="102"/>
                  </a:lnTo>
                  <a:lnTo>
                    <a:pt x="416" y="103"/>
                  </a:lnTo>
                  <a:lnTo>
                    <a:pt x="418" y="103"/>
                  </a:lnTo>
                  <a:lnTo>
                    <a:pt x="421" y="103"/>
                  </a:lnTo>
                  <a:lnTo>
                    <a:pt x="423" y="103"/>
                  </a:lnTo>
                  <a:lnTo>
                    <a:pt x="426" y="103"/>
                  </a:lnTo>
                  <a:lnTo>
                    <a:pt x="426" y="105"/>
                  </a:lnTo>
                  <a:lnTo>
                    <a:pt x="428" y="107"/>
                  </a:lnTo>
                  <a:lnTo>
                    <a:pt x="428" y="107"/>
                  </a:lnTo>
                  <a:lnTo>
                    <a:pt x="431" y="108"/>
                  </a:lnTo>
                  <a:lnTo>
                    <a:pt x="433" y="108"/>
                  </a:lnTo>
                  <a:lnTo>
                    <a:pt x="434" y="110"/>
                  </a:lnTo>
                  <a:lnTo>
                    <a:pt x="436" y="111"/>
                  </a:lnTo>
                  <a:lnTo>
                    <a:pt x="436" y="113"/>
                  </a:lnTo>
                  <a:lnTo>
                    <a:pt x="436" y="115"/>
                  </a:lnTo>
                  <a:lnTo>
                    <a:pt x="437" y="116"/>
                  </a:lnTo>
                  <a:lnTo>
                    <a:pt x="439" y="116"/>
                  </a:lnTo>
                  <a:lnTo>
                    <a:pt x="439" y="116"/>
                  </a:lnTo>
                  <a:lnTo>
                    <a:pt x="442" y="118"/>
                  </a:lnTo>
                  <a:lnTo>
                    <a:pt x="446" y="120"/>
                  </a:lnTo>
                  <a:lnTo>
                    <a:pt x="449" y="121"/>
                  </a:lnTo>
                  <a:lnTo>
                    <a:pt x="451" y="121"/>
                  </a:lnTo>
                  <a:lnTo>
                    <a:pt x="451" y="121"/>
                  </a:lnTo>
                  <a:lnTo>
                    <a:pt x="452" y="121"/>
                  </a:lnTo>
                  <a:lnTo>
                    <a:pt x="454" y="123"/>
                  </a:lnTo>
                  <a:lnTo>
                    <a:pt x="454" y="125"/>
                  </a:lnTo>
                  <a:lnTo>
                    <a:pt x="454" y="128"/>
                  </a:lnTo>
                  <a:lnTo>
                    <a:pt x="455" y="129"/>
                  </a:lnTo>
                  <a:lnTo>
                    <a:pt x="457" y="129"/>
                  </a:lnTo>
                  <a:lnTo>
                    <a:pt x="457" y="131"/>
                  </a:lnTo>
                  <a:lnTo>
                    <a:pt x="459" y="134"/>
                  </a:lnTo>
                  <a:lnTo>
                    <a:pt x="459" y="138"/>
                  </a:lnTo>
                  <a:lnTo>
                    <a:pt x="460" y="139"/>
                  </a:lnTo>
                  <a:lnTo>
                    <a:pt x="460" y="139"/>
                  </a:lnTo>
                  <a:lnTo>
                    <a:pt x="460" y="141"/>
                  </a:lnTo>
                  <a:lnTo>
                    <a:pt x="460" y="157"/>
                  </a:lnTo>
                  <a:lnTo>
                    <a:pt x="462" y="157"/>
                  </a:lnTo>
                  <a:lnTo>
                    <a:pt x="464" y="157"/>
                  </a:lnTo>
                  <a:lnTo>
                    <a:pt x="465" y="157"/>
                  </a:lnTo>
                  <a:lnTo>
                    <a:pt x="467" y="159"/>
                  </a:lnTo>
                  <a:lnTo>
                    <a:pt x="469" y="157"/>
                  </a:lnTo>
                  <a:lnTo>
                    <a:pt x="470" y="157"/>
                  </a:lnTo>
                  <a:lnTo>
                    <a:pt x="472" y="162"/>
                  </a:lnTo>
                  <a:lnTo>
                    <a:pt x="472" y="165"/>
                  </a:lnTo>
                  <a:lnTo>
                    <a:pt x="472" y="169"/>
                  </a:lnTo>
                  <a:lnTo>
                    <a:pt x="470" y="170"/>
                  </a:lnTo>
                  <a:lnTo>
                    <a:pt x="470" y="174"/>
                  </a:lnTo>
                  <a:lnTo>
                    <a:pt x="470" y="177"/>
                  </a:lnTo>
                  <a:lnTo>
                    <a:pt x="470" y="180"/>
                  </a:lnTo>
                  <a:lnTo>
                    <a:pt x="470" y="183"/>
                  </a:lnTo>
                  <a:lnTo>
                    <a:pt x="470" y="185"/>
                  </a:lnTo>
                  <a:lnTo>
                    <a:pt x="469" y="187"/>
                  </a:lnTo>
                  <a:lnTo>
                    <a:pt x="467" y="187"/>
                  </a:lnTo>
                  <a:lnTo>
                    <a:pt x="465" y="187"/>
                  </a:lnTo>
                  <a:lnTo>
                    <a:pt x="462" y="188"/>
                  </a:lnTo>
                  <a:lnTo>
                    <a:pt x="459" y="188"/>
                  </a:lnTo>
                  <a:lnTo>
                    <a:pt x="455" y="188"/>
                  </a:lnTo>
                  <a:lnTo>
                    <a:pt x="457" y="190"/>
                  </a:lnTo>
                  <a:lnTo>
                    <a:pt x="457" y="192"/>
                  </a:lnTo>
                  <a:lnTo>
                    <a:pt x="457" y="193"/>
                  </a:lnTo>
                  <a:lnTo>
                    <a:pt x="455" y="195"/>
                  </a:lnTo>
                  <a:lnTo>
                    <a:pt x="455" y="200"/>
                  </a:lnTo>
                  <a:lnTo>
                    <a:pt x="459" y="201"/>
                  </a:lnTo>
                  <a:lnTo>
                    <a:pt x="462" y="201"/>
                  </a:lnTo>
                  <a:lnTo>
                    <a:pt x="465" y="201"/>
                  </a:lnTo>
                  <a:lnTo>
                    <a:pt x="467" y="200"/>
                  </a:lnTo>
                  <a:lnTo>
                    <a:pt x="469" y="197"/>
                  </a:lnTo>
                  <a:lnTo>
                    <a:pt x="469" y="193"/>
                  </a:lnTo>
                  <a:lnTo>
                    <a:pt x="469" y="190"/>
                  </a:lnTo>
                  <a:lnTo>
                    <a:pt x="469" y="187"/>
                  </a:lnTo>
                  <a:lnTo>
                    <a:pt x="470" y="187"/>
                  </a:lnTo>
                  <a:lnTo>
                    <a:pt x="472" y="187"/>
                  </a:lnTo>
                  <a:lnTo>
                    <a:pt x="478" y="187"/>
                  </a:lnTo>
                  <a:lnTo>
                    <a:pt x="480" y="187"/>
                  </a:lnTo>
                  <a:lnTo>
                    <a:pt x="483" y="188"/>
                  </a:lnTo>
                  <a:lnTo>
                    <a:pt x="487" y="188"/>
                  </a:lnTo>
                  <a:lnTo>
                    <a:pt x="488" y="190"/>
                  </a:lnTo>
                  <a:lnTo>
                    <a:pt x="490" y="190"/>
                  </a:lnTo>
                  <a:lnTo>
                    <a:pt x="491" y="192"/>
                  </a:lnTo>
                  <a:lnTo>
                    <a:pt x="495" y="193"/>
                  </a:lnTo>
                  <a:lnTo>
                    <a:pt x="498" y="193"/>
                  </a:lnTo>
                  <a:lnTo>
                    <a:pt x="498" y="195"/>
                  </a:lnTo>
                  <a:lnTo>
                    <a:pt x="498" y="197"/>
                  </a:lnTo>
                  <a:lnTo>
                    <a:pt x="498" y="200"/>
                  </a:lnTo>
                  <a:lnTo>
                    <a:pt x="496" y="200"/>
                  </a:lnTo>
                  <a:lnTo>
                    <a:pt x="496" y="200"/>
                  </a:lnTo>
                  <a:lnTo>
                    <a:pt x="495" y="200"/>
                  </a:lnTo>
                  <a:lnTo>
                    <a:pt x="493" y="201"/>
                  </a:lnTo>
                  <a:lnTo>
                    <a:pt x="491" y="203"/>
                  </a:lnTo>
                  <a:lnTo>
                    <a:pt x="490" y="205"/>
                  </a:lnTo>
                  <a:lnTo>
                    <a:pt x="488" y="206"/>
                  </a:lnTo>
                  <a:lnTo>
                    <a:pt x="488" y="208"/>
                  </a:lnTo>
                  <a:lnTo>
                    <a:pt x="488" y="210"/>
                  </a:lnTo>
                  <a:lnTo>
                    <a:pt x="488" y="216"/>
                  </a:lnTo>
                  <a:lnTo>
                    <a:pt x="501" y="216"/>
                  </a:lnTo>
                  <a:lnTo>
                    <a:pt x="501" y="200"/>
                  </a:lnTo>
                  <a:lnTo>
                    <a:pt x="505" y="200"/>
                  </a:lnTo>
                  <a:lnTo>
                    <a:pt x="508" y="200"/>
                  </a:lnTo>
                  <a:lnTo>
                    <a:pt x="511" y="200"/>
                  </a:lnTo>
                  <a:lnTo>
                    <a:pt x="514" y="201"/>
                  </a:lnTo>
                  <a:lnTo>
                    <a:pt x="518" y="203"/>
                  </a:lnTo>
                  <a:lnTo>
                    <a:pt x="519" y="203"/>
                  </a:lnTo>
                  <a:lnTo>
                    <a:pt x="521" y="205"/>
                  </a:lnTo>
                  <a:lnTo>
                    <a:pt x="523" y="205"/>
                  </a:lnTo>
                  <a:lnTo>
                    <a:pt x="526" y="205"/>
                  </a:lnTo>
                  <a:lnTo>
                    <a:pt x="527" y="206"/>
                  </a:lnTo>
                  <a:lnTo>
                    <a:pt x="529" y="206"/>
                  </a:lnTo>
                  <a:lnTo>
                    <a:pt x="531" y="206"/>
                  </a:lnTo>
                  <a:lnTo>
                    <a:pt x="532" y="206"/>
                  </a:lnTo>
                  <a:lnTo>
                    <a:pt x="536" y="206"/>
                  </a:lnTo>
                  <a:lnTo>
                    <a:pt x="537" y="208"/>
                  </a:lnTo>
                  <a:lnTo>
                    <a:pt x="539" y="210"/>
                  </a:lnTo>
                  <a:lnTo>
                    <a:pt x="541" y="210"/>
                  </a:lnTo>
                  <a:lnTo>
                    <a:pt x="542" y="211"/>
                  </a:lnTo>
                  <a:lnTo>
                    <a:pt x="544" y="213"/>
                  </a:lnTo>
                  <a:lnTo>
                    <a:pt x="545" y="213"/>
                  </a:lnTo>
                  <a:lnTo>
                    <a:pt x="547" y="215"/>
                  </a:lnTo>
                  <a:lnTo>
                    <a:pt x="549" y="216"/>
                  </a:lnTo>
                  <a:lnTo>
                    <a:pt x="550" y="218"/>
                  </a:lnTo>
                  <a:lnTo>
                    <a:pt x="552" y="218"/>
                  </a:lnTo>
                  <a:lnTo>
                    <a:pt x="554" y="218"/>
                  </a:lnTo>
                  <a:lnTo>
                    <a:pt x="555" y="219"/>
                  </a:lnTo>
                  <a:lnTo>
                    <a:pt x="557" y="219"/>
                  </a:lnTo>
                  <a:lnTo>
                    <a:pt x="559" y="219"/>
                  </a:lnTo>
                  <a:lnTo>
                    <a:pt x="560" y="219"/>
                  </a:lnTo>
                  <a:lnTo>
                    <a:pt x="562" y="223"/>
                  </a:lnTo>
                  <a:lnTo>
                    <a:pt x="560" y="224"/>
                  </a:lnTo>
                  <a:lnTo>
                    <a:pt x="559" y="224"/>
                  </a:lnTo>
                  <a:lnTo>
                    <a:pt x="557" y="226"/>
                  </a:lnTo>
                  <a:lnTo>
                    <a:pt x="555" y="226"/>
                  </a:lnTo>
                  <a:lnTo>
                    <a:pt x="555" y="226"/>
                  </a:lnTo>
                  <a:lnTo>
                    <a:pt x="554" y="228"/>
                  </a:lnTo>
                  <a:lnTo>
                    <a:pt x="554" y="229"/>
                  </a:lnTo>
                  <a:lnTo>
                    <a:pt x="554" y="229"/>
                  </a:lnTo>
                  <a:lnTo>
                    <a:pt x="554" y="231"/>
                  </a:lnTo>
                  <a:lnTo>
                    <a:pt x="554" y="233"/>
                  </a:lnTo>
                  <a:lnTo>
                    <a:pt x="557" y="234"/>
                  </a:lnTo>
                  <a:lnTo>
                    <a:pt x="559" y="234"/>
                  </a:lnTo>
                  <a:lnTo>
                    <a:pt x="560" y="236"/>
                  </a:lnTo>
                  <a:lnTo>
                    <a:pt x="562" y="236"/>
                  </a:lnTo>
                  <a:lnTo>
                    <a:pt x="563" y="236"/>
                  </a:lnTo>
                  <a:lnTo>
                    <a:pt x="565" y="236"/>
                  </a:lnTo>
                  <a:lnTo>
                    <a:pt x="567" y="236"/>
                  </a:lnTo>
                  <a:lnTo>
                    <a:pt x="568" y="236"/>
                  </a:lnTo>
                  <a:lnTo>
                    <a:pt x="572" y="236"/>
                  </a:lnTo>
                  <a:lnTo>
                    <a:pt x="572" y="231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80" y="226"/>
                  </a:lnTo>
                  <a:lnTo>
                    <a:pt x="583" y="226"/>
                  </a:lnTo>
                  <a:lnTo>
                    <a:pt x="586" y="226"/>
                  </a:lnTo>
                  <a:lnTo>
                    <a:pt x="588" y="228"/>
                  </a:lnTo>
                  <a:lnTo>
                    <a:pt x="590" y="228"/>
                  </a:lnTo>
                  <a:lnTo>
                    <a:pt x="591" y="229"/>
                  </a:lnTo>
                  <a:lnTo>
                    <a:pt x="593" y="231"/>
                  </a:lnTo>
                  <a:lnTo>
                    <a:pt x="595" y="233"/>
                  </a:lnTo>
                  <a:lnTo>
                    <a:pt x="598" y="234"/>
                  </a:lnTo>
                  <a:lnTo>
                    <a:pt x="599" y="234"/>
                  </a:lnTo>
                  <a:lnTo>
                    <a:pt x="619" y="234"/>
                  </a:lnTo>
                  <a:lnTo>
                    <a:pt x="621" y="233"/>
                  </a:lnTo>
                  <a:lnTo>
                    <a:pt x="624" y="233"/>
                  </a:lnTo>
                  <a:lnTo>
                    <a:pt x="627" y="231"/>
                  </a:lnTo>
                  <a:lnTo>
                    <a:pt x="629" y="231"/>
                  </a:lnTo>
                  <a:lnTo>
                    <a:pt x="631" y="233"/>
                  </a:lnTo>
                  <a:lnTo>
                    <a:pt x="632" y="233"/>
                  </a:lnTo>
                  <a:lnTo>
                    <a:pt x="634" y="233"/>
                  </a:lnTo>
                  <a:lnTo>
                    <a:pt x="635" y="234"/>
                  </a:lnTo>
                  <a:lnTo>
                    <a:pt x="637" y="236"/>
                  </a:lnTo>
                  <a:lnTo>
                    <a:pt x="640" y="237"/>
                  </a:lnTo>
                  <a:lnTo>
                    <a:pt x="642" y="239"/>
                  </a:lnTo>
                  <a:lnTo>
                    <a:pt x="642" y="239"/>
                  </a:lnTo>
                  <a:lnTo>
                    <a:pt x="644" y="239"/>
                  </a:lnTo>
                  <a:lnTo>
                    <a:pt x="645" y="241"/>
                  </a:lnTo>
                  <a:lnTo>
                    <a:pt x="645" y="244"/>
                  </a:lnTo>
                  <a:lnTo>
                    <a:pt x="645" y="247"/>
                  </a:lnTo>
                  <a:lnTo>
                    <a:pt x="647" y="251"/>
                  </a:lnTo>
                  <a:lnTo>
                    <a:pt x="647" y="252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0" y="255"/>
                  </a:lnTo>
                  <a:lnTo>
                    <a:pt x="653" y="257"/>
                  </a:lnTo>
                  <a:lnTo>
                    <a:pt x="657" y="259"/>
                  </a:lnTo>
                  <a:lnTo>
                    <a:pt x="660" y="259"/>
                  </a:lnTo>
                  <a:lnTo>
                    <a:pt x="662" y="259"/>
                  </a:lnTo>
                  <a:lnTo>
                    <a:pt x="665" y="259"/>
                  </a:lnTo>
                  <a:lnTo>
                    <a:pt x="667" y="260"/>
                  </a:lnTo>
                  <a:lnTo>
                    <a:pt x="668" y="260"/>
                  </a:lnTo>
                  <a:lnTo>
                    <a:pt x="670" y="260"/>
                  </a:lnTo>
                  <a:lnTo>
                    <a:pt x="672" y="260"/>
                  </a:lnTo>
                  <a:lnTo>
                    <a:pt x="686" y="260"/>
                  </a:lnTo>
                  <a:lnTo>
                    <a:pt x="688" y="262"/>
                  </a:lnTo>
                  <a:lnTo>
                    <a:pt x="691" y="264"/>
                  </a:lnTo>
                  <a:lnTo>
                    <a:pt x="693" y="264"/>
                  </a:lnTo>
                  <a:lnTo>
                    <a:pt x="694" y="265"/>
                  </a:lnTo>
                  <a:lnTo>
                    <a:pt x="694" y="267"/>
                  </a:lnTo>
                  <a:lnTo>
                    <a:pt x="696" y="270"/>
                  </a:lnTo>
                  <a:lnTo>
                    <a:pt x="696" y="275"/>
                  </a:lnTo>
                  <a:lnTo>
                    <a:pt x="696" y="278"/>
                  </a:lnTo>
                  <a:lnTo>
                    <a:pt x="696" y="282"/>
                  </a:lnTo>
                  <a:lnTo>
                    <a:pt x="696" y="283"/>
                  </a:lnTo>
                  <a:lnTo>
                    <a:pt x="698" y="287"/>
                  </a:lnTo>
                  <a:lnTo>
                    <a:pt x="699" y="288"/>
                  </a:lnTo>
                  <a:lnTo>
                    <a:pt x="701" y="293"/>
                  </a:lnTo>
                  <a:lnTo>
                    <a:pt x="703" y="296"/>
                  </a:lnTo>
                  <a:lnTo>
                    <a:pt x="704" y="296"/>
                  </a:lnTo>
                  <a:lnTo>
                    <a:pt x="704" y="298"/>
                  </a:lnTo>
                  <a:lnTo>
                    <a:pt x="706" y="300"/>
                  </a:lnTo>
                  <a:lnTo>
                    <a:pt x="706" y="301"/>
                  </a:lnTo>
                  <a:lnTo>
                    <a:pt x="706" y="303"/>
                  </a:lnTo>
                  <a:lnTo>
                    <a:pt x="706" y="306"/>
                  </a:lnTo>
                  <a:lnTo>
                    <a:pt x="706" y="308"/>
                  </a:lnTo>
                  <a:lnTo>
                    <a:pt x="704" y="311"/>
                  </a:lnTo>
                  <a:lnTo>
                    <a:pt x="703" y="313"/>
                  </a:lnTo>
                  <a:lnTo>
                    <a:pt x="701" y="316"/>
                  </a:lnTo>
                  <a:lnTo>
                    <a:pt x="699" y="319"/>
                  </a:lnTo>
                  <a:lnTo>
                    <a:pt x="699" y="321"/>
                  </a:lnTo>
                  <a:lnTo>
                    <a:pt x="699" y="323"/>
                  </a:lnTo>
                  <a:lnTo>
                    <a:pt x="698" y="323"/>
                  </a:lnTo>
                  <a:lnTo>
                    <a:pt x="698" y="323"/>
                  </a:lnTo>
                  <a:lnTo>
                    <a:pt x="696" y="324"/>
                  </a:lnTo>
                  <a:lnTo>
                    <a:pt x="694" y="324"/>
                  </a:lnTo>
                  <a:lnTo>
                    <a:pt x="694" y="326"/>
                  </a:lnTo>
                  <a:lnTo>
                    <a:pt x="693" y="326"/>
                  </a:lnTo>
                  <a:lnTo>
                    <a:pt x="693" y="327"/>
                  </a:lnTo>
                  <a:lnTo>
                    <a:pt x="691" y="329"/>
                  </a:lnTo>
                  <a:lnTo>
                    <a:pt x="690" y="334"/>
                  </a:lnTo>
                  <a:lnTo>
                    <a:pt x="688" y="339"/>
                  </a:lnTo>
                  <a:lnTo>
                    <a:pt x="685" y="342"/>
                  </a:lnTo>
                  <a:lnTo>
                    <a:pt x="683" y="347"/>
                  </a:lnTo>
                  <a:lnTo>
                    <a:pt x="681" y="349"/>
                  </a:lnTo>
                  <a:lnTo>
                    <a:pt x="680" y="350"/>
                  </a:lnTo>
                  <a:lnTo>
                    <a:pt x="678" y="350"/>
                  </a:lnTo>
                  <a:lnTo>
                    <a:pt x="676" y="352"/>
                  </a:lnTo>
                  <a:lnTo>
                    <a:pt x="675" y="355"/>
                  </a:lnTo>
                  <a:lnTo>
                    <a:pt x="672" y="357"/>
                  </a:lnTo>
                  <a:lnTo>
                    <a:pt x="670" y="357"/>
                  </a:lnTo>
                  <a:lnTo>
                    <a:pt x="668" y="357"/>
                  </a:lnTo>
                  <a:lnTo>
                    <a:pt x="667" y="357"/>
                  </a:lnTo>
                  <a:lnTo>
                    <a:pt x="665" y="359"/>
                  </a:lnTo>
                  <a:lnTo>
                    <a:pt x="663" y="360"/>
                  </a:lnTo>
                  <a:lnTo>
                    <a:pt x="662" y="363"/>
                  </a:lnTo>
                  <a:lnTo>
                    <a:pt x="662" y="367"/>
                  </a:lnTo>
                  <a:lnTo>
                    <a:pt x="660" y="368"/>
                  </a:lnTo>
                  <a:lnTo>
                    <a:pt x="660" y="370"/>
                  </a:lnTo>
                  <a:lnTo>
                    <a:pt x="658" y="373"/>
                  </a:lnTo>
                  <a:lnTo>
                    <a:pt x="657" y="377"/>
                  </a:lnTo>
                  <a:lnTo>
                    <a:pt x="653" y="380"/>
                  </a:lnTo>
                  <a:lnTo>
                    <a:pt x="650" y="381"/>
                  </a:lnTo>
                  <a:lnTo>
                    <a:pt x="649" y="381"/>
                  </a:lnTo>
                  <a:lnTo>
                    <a:pt x="647" y="383"/>
                  </a:lnTo>
                  <a:lnTo>
                    <a:pt x="645" y="383"/>
                  </a:lnTo>
                  <a:lnTo>
                    <a:pt x="644" y="383"/>
                  </a:lnTo>
                  <a:lnTo>
                    <a:pt x="640" y="383"/>
                  </a:lnTo>
                  <a:lnTo>
                    <a:pt x="640" y="403"/>
                  </a:lnTo>
                  <a:lnTo>
                    <a:pt x="640" y="404"/>
                  </a:lnTo>
                  <a:lnTo>
                    <a:pt x="642" y="406"/>
                  </a:lnTo>
                  <a:lnTo>
                    <a:pt x="642" y="413"/>
                  </a:lnTo>
                  <a:lnTo>
                    <a:pt x="642" y="416"/>
                  </a:lnTo>
                  <a:lnTo>
                    <a:pt x="642" y="417"/>
                  </a:lnTo>
                  <a:lnTo>
                    <a:pt x="644" y="421"/>
                  </a:lnTo>
                  <a:lnTo>
                    <a:pt x="644" y="426"/>
                  </a:lnTo>
                  <a:lnTo>
                    <a:pt x="644" y="427"/>
                  </a:lnTo>
                  <a:lnTo>
                    <a:pt x="644" y="431"/>
                  </a:lnTo>
                  <a:lnTo>
                    <a:pt x="642" y="432"/>
                  </a:lnTo>
                  <a:lnTo>
                    <a:pt x="642" y="434"/>
                  </a:lnTo>
                  <a:lnTo>
                    <a:pt x="642" y="435"/>
                  </a:lnTo>
                  <a:lnTo>
                    <a:pt x="642" y="437"/>
                  </a:lnTo>
                  <a:lnTo>
                    <a:pt x="640" y="440"/>
                  </a:lnTo>
                  <a:lnTo>
                    <a:pt x="639" y="444"/>
                  </a:lnTo>
                  <a:lnTo>
                    <a:pt x="637" y="447"/>
                  </a:lnTo>
                  <a:lnTo>
                    <a:pt x="637" y="449"/>
                  </a:lnTo>
                  <a:lnTo>
                    <a:pt x="635" y="450"/>
                  </a:lnTo>
                  <a:lnTo>
                    <a:pt x="635" y="453"/>
                  </a:lnTo>
                  <a:lnTo>
                    <a:pt x="635" y="455"/>
                  </a:lnTo>
                  <a:lnTo>
                    <a:pt x="635" y="457"/>
                  </a:lnTo>
                  <a:lnTo>
                    <a:pt x="635" y="462"/>
                  </a:lnTo>
                  <a:lnTo>
                    <a:pt x="635" y="465"/>
                  </a:lnTo>
                  <a:lnTo>
                    <a:pt x="635" y="468"/>
                  </a:lnTo>
                  <a:lnTo>
                    <a:pt x="634" y="472"/>
                  </a:lnTo>
                  <a:lnTo>
                    <a:pt x="634" y="473"/>
                  </a:lnTo>
                  <a:lnTo>
                    <a:pt x="634" y="475"/>
                  </a:lnTo>
                  <a:lnTo>
                    <a:pt x="634" y="476"/>
                  </a:lnTo>
                  <a:lnTo>
                    <a:pt x="632" y="478"/>
                  </a:lnTo>
                  <a:lnTo>
                    <a:pt x="632" y="480"/>
                  </a:lnTo>
                  <a:lnTo>
                    <a:pt x="631" y="481"/>
                  </a:lnTo>
                  <a:lnTo>
                    <a:pt x="631" y="481"/>
                  </a:lnTo>
                  <a:lnTo>
                    <a:pt x="629" y="481"/>
                  </a:lnTo>
                  <a:lnTo>
                    <a:pt x="629" y="483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26" y="488"/>
                  </a:lnTo>
                  <a:lnTo>
                    <a:pt x="624" y="494"/>
                  </a:lnTo>
                  <a:lnTo>
                    <a:pt x="622" y="501"/>
                  </a:lnTo>
                  <a:lnTo>
                    <a:pt x="622" y="504"/>
                  </a:lnTo>
                  <a:lnTo>
                    <a:pt x="622" y="506"/>
                  </a:lnTo>
                  <a:lnTo>
                    <a:pt x="621" y="508"/>
                  </a:lnTo>
                  <a:lnTo>
                    <a:pt x="619" y="508"/>
                  </a:lnTo>
                  <a:lnTo>
                    <a:pt x="617" y="508"/>
                  </a:lnTo>
                  <a:lnTo>
                    <a:pt x="614" y="509"/>
                  </a:lnTo>
                  <a:lnTo>
                    <a:pt x="614" y="511"/>
                  </a:lnTo>
                  <a:lnTo>
                    <a:pt x="613" y="512"/>
                  </a:lnTo>
                  <a:lnTo>
                    <a:pt x="613" y="514"/>
                  </a:lnTo>
                  <a:lnTo>
                    <a:pt x="613" y="516"/>
                  </a:lnTo>
                  <a:lnTo>
                    <a:pt x="611" y="519"/>
                  </a:lnTo>
                  <a:lnTo>
                    <a:pt x="609" y="522"/>
                  </a:lnTo>
                  <a:lnTo>
                    <a:pt x="606" y="526"/>
                  </a:lnTo>
                  <a:lnTo>
                    <a:pt x="604" y="527"/>
                  </a:lnTo>
                  <a:lnTo>
                    <a:pt x="603" y="529"/>
                  </a:lnTo>
                  <a:lnTo>
                    <a:pt x="603" y="530"/>
                  </a:lnTo>
                  <a:lnTo>
                    <a:pt x="601" y="532"/>
                  </a:lnTo>
                  <a:lnTo>
                    <a:pt x="599" y="532"/>
                  </a:lnTo>
                  <a:lnTo>
                    <a:pt x="598" y="534"/>
                  </a:lnTo>
                  <a:lnTo>
                    <a:pt x="596" y="535"/>
                  </a:lnTo>
                  <a:lnTo>
                    <a:pt x="596" y="537"/>
                  </a:lnTo>
                  <a:lnTo>
                    <a:pt x="596" y="539"/>
                  </a:lnTo>
                  <a:lnTo>
                    <a:pt x="595" y="544"/>
                  </a:lnTo>
                  <a:lnTo>
                    <a:pt x="557" y="544"/>
                  </a:lnTo>
                  <a:lnTo>
                    <a:pt x="555" y="544"/>
                  </a:lnTo>
                  <a:lnTo>
                    <a:pt x="554" y="545"/>
                  </a:lnTo>
                  <a:lnTo>
                    <a:pt x="552" y="547"/>
                  </a:lnTo>
                  <a:lnTo>
                    <a:pt x="552" y="548"/>
                  </a:lnTo>
                  <a:lnTo>
                    <a:pt x="550" y="550"/>
                  </a:lnTo>
                  <a:lnTo>
                    <a:pt x="549" y="550"/>
                  </a:lnTo>
                  <a:lnTo>
                    <a:pt x="547" y="552"/>
                  </a:lnTo>
                  <a:lnTo>
                    <a:pt x="545" y="553"/>
                  </a:lnTo>
                  <a:lnTo>
                    <a:pt x="542" y="555"/>
                  </a:lnTo>
                  <a:lnTo>
                    <a:pt x="527" y="555"/>
                  </a:lnTo>
                  <a:lnTo>
                    <a:pt x="526" y="555"/>
                  </a:lnTo>
                  <a:lnTo>
                    <a:pt x="524" y="557"/>
                  </a:lnTo>
                  <a:lnTo>
                    <a:pt x="524" y="557"/>
                  </a:lnTo>
                  <a:lnTo>
                    <a:pt x="523" y="558"/>
                  </a:lnTo>
                  <a:lnTo>
                    <a:pt x="521" y="560"/>
                  </a:lnTo>
                  <a:lnTo>
                    <a:pt x="519" y="562"/>
                  </a:lnTo>
                  <a:lnTo>
                    <a:pt x="518" y="563"/>
                  </a:lnTo>
                  <a:lnTo>
                    <a:pt x="516" y="566"/>
                  </a:lnTo>
                  <a:lnTo>
                    <a:pt x="514" y="568"/>
                  </a:lnTo>
                  <a:lnTo>
                    <a:pt x="513" y="570"/>
                  </a:lnTo>
                  <a:lnTo>
                    <a:pt x="513" y="571"/>
                  </a:lnTo>
                  <a:lnTo>
                    <a:pt x="511" y="573"/>
                  </a:lnTo>
                  <a:lnTo>
                    <a:pt x="511" y="573"/>
                  </a:lnTo>
                  <a:lnTo>
                    <a:pt x="509" y="575"/>
                  </a:lnTo>
                  <a:lnTo>
                    <a:pt x="508" y="575"/>
                  </a:lnTo>
                  <a:lnTo>
                    <a:pt x="505" y="576"/>
                  </a:lnTo>
                  <a:lnTo>
                    <a:pt x="501" y="578"/>
                  </a:lnTo>
                  <a:lnTo>
                    <a:pt x="500" y="580"/>
                  </a:lnTo>
                  <a:lnTo>
                    <a:pt x="498" y="581"/>
                  </a:lnTo>
                  <a:lnTo>
                    <a:pt x="498" y="583"/>
                  </a:lnTo>
                  <a:lnTo>
                    <a:pt x="496" y="583"/>
                  </a:lnTo>
                  <a:lnTo>
                    <a:pt x="495" y="584"/>
                  </a:lnTo>
                  <a:lnTo>
                    <a:pt x="495" y="586"/>
                  </a:lnTo>
                  <a:lnTo>
                    <a:pt x="493" y="586"/>
                  </a:lnTo>
                  <a:lnTo>
                    <a:pt x="493" y="589"/>
                  </a:lnTo>
                  <a:lnTo>
                    <a:pt x="493" y="591"/>
                  </a:lnTo>
                  <a:lnTo>
                    <a:pt x="493" y="594"/>
                  </a:lnTo>
                  <a:lnTo>
                    <a:pt x="493" y="598"/>
                  </a:lnTo>
                  <a:lnTo>
                    <a:pt x="493" y="601"/>
                  </a:lnTo>
                  <a:lnTo>
                    <a:pt x="495" y="606"/>
                  </a:lnTo>
                  <a:lnTo>
                    <a:pt x="495" y="607"/>
                  </a:lnTo>
                  <a:lnTo>
                    <a:pt x="496" y="611"/>
                  </a:lnTo>
                  <a:lnTo>
                    <a:pt x="496" y="614"/>
                  </a:lnTo>
                  <a:lnTo>
                    <a:pt x="496" y="617"/>
                  </a:lnTo>
                  <a:lnTo>
                    <a:pt x="496" y="620"/>
                  </a:lnTo>
                  <a:lnTo>
                    <a:pt x="496" y="624"/>
                  </a:lnTo>
                  <a:lnTo>
                    <a:pt x="496" y="627"/>
                  </a:lnTo>
                  <a:lnTo>
                    <a:pt x="496" y="629"/>
                  </a:lnTo>
                  <a:lnTo>
                    <a:pt x="495" y="630"/>
                  </a:lnTo>
                  <a:lnTo>
                    <a:pt x="493" y="632"/>
                  </a:lnTo>
                  <a:lnTo>
                    <a:pt x="491" y="634"/>
                  </a:lnTo>
                  <a:lnTo>
                    <a:pt x="490" y="635"/>
                  </a:lnTo>
                  <a:lnTo>
                    <a:pt x="488" y="635"/>
                  </a:lnTo>
                  <a:lnTo>
                    <a:pt x="487" y="637"/>
                  </a:lnTo>
                  <a:lnTo>
                    <a:pt x="485" y="637"/>
                  </a:lnTo>
                  <a:lnTo>
                    <a:pt x="483" y="637"/>
                  </a:lnTo>
                  <a:lnTo>
                    <a:pt x="482" y="638"/>
                  </a:lnTo>
                  <a:lnTo>
                    <a:pt x="480" y="640"/>
                  </a:lnTo>
                  <a:lnTo>
                    <a:pt x="478" y="643"/>
                  </a:lnTo>
                  <a:lnTo>
                    <a:pt x="478" y="645"/>
                  </a:lnTo>
                  <a:lnTo>
                    <a:pt x="478" y="647"/>
                  </a:lnTo>
                  <a:lnTo>
                    <a:pt x="478" y="648"/>
                  </a:lnTo>
                  <a:lnTo>
                    <a:pt x="477" y="650"/>
                  </a:lnTo>
                  <a:lnTo>
                    <a:pt x="477" y="653"/>
                  </a:lnTo>
                  <a:lnTo>
                    <a:pt x="475" y="655"/>
                  </a:lnTo>
                  <a:lnTo>
                    <a:pt x="473" y="656"/>
                  </a:lnTo>
                  <a:lnTo>
                    <a:pt x="472" y="660"/>
                  </a:lnTo>
                  <a:lnTo>
                    <a:pt x="470" y="661"/>
                  </a:lnTo>
                  <a:lnTo>
                    <a:pt x="469" y="663"/>
                  </a:lnTo>
                  <a:lnTo>
                    <a:pt x="469" y="666"/>
                  </a:lnTo>
                  <a:lnTo>
                    <a:pt x="467" y="668"/>
                  </a:lnTo>
                  <a:lnTo>
                    <a:pt x="465" y="671"/>
                  </a:lnTo>
                  <a:lnTo>
                    <a:pt x="464" y="673"/>
                  </a:lnTo>
                  <a:lnTo>
                    <a:pt x="464" y="674"/>
                  </a:lnTo>
                  <a:lnTo>
                    <a:pt x="460" y="676"/>
                  </a:lnTo>
                  <a:lnTo>
                    <a:pt x="457" y="678"/>
                  </a:lnTo>
                  <a:lnTo>
                    <a:pt x="455" y="678"/>
                  </a:lnTo>
                  <a:lnTo>
                    <a:pt x="455" y="676"/>
                  </a:lnTo>
                  <a:lnTo>
                    <a:pt x="454" y="674"/>
                  </a:lnTo>
                  <a:lnTo>
                    <a:pt x="455" y="673"/>
                  </a:lnTo>
                  <a:lnTo>
                    <a:pt x="455" y="671"/>
                  </a:lnTo>
                  <a:lnTo>
                    <a:pt x="457" y="668"/>
                  </a:lnTo>
                  <a:lnTo>
                    <a:pt x="457" y="666"/>
                  </a:lnTo>
                  <a:lnTo>
                    <a:pt x="459" y="666"/>
                  </a:lnTo>
                  <a:lnTo>
                    <a:pt x="457" y="665"/>
                  </a:lnTo>
                  <a:lnTo>
                    <a:pt x="455" y="665"/>
                  </a:lnTo>
                  <a:lnTo>
                    <a:pt x="455" y="665"/>
                  </a:lnTo>
                  <a:lnTo>
                    <a:pt x="454" y="665"/>
                  </a:lnTo>
                  <a:lnTo>
                    <a:pt x="452" y="666"/>
                  </a:lnTo>
                  <a:lnTo>
                    <a:pt x="449" y="668"/>
                  </a:lnTo>
                  <a:lnTo>
                    <a:pt x="447" y="670"/>
                  </a:lnTo>
                  <a:lnTo>
                    <a:pt x="446" y="673"/>
                  </a:lnTo>
                  <a:lnTo>
                    <a:pt x="446" y="674"/>
                  </a:lnTo>
                  <a:lnTo>
                    <a:pt x="446" y="676"/>
                  </a:lnTo>
                  <a:lnTo>
                    <a:pt x="444" y="678"/>
                  </a:lnTo>
                  <a:lnTo>
                    <a:pt x="444" y="679"/>
                  </a:lnTo>
                  <a:lnTo>
                    <a:pt x="444" y="683"/>
                  </a:lnTo>
                  <a:lnTo>
                    <a:pt x="444" y="686"/>
                  </a:lnTo>
                  <a:lnTo>
                    <a:pt x="444" y="689"/>
                  </a:lnTo>
                  <a:lnTo>
                    <a:pt x="444" y="691"/>
                  </a:lnTo>
                  <a:lnTo>
                    <a:pt x="442" y="691"/>
                  </a:lnTo>
                  <a:lnTo>
                    <a:pt x="442" y="692"/>
                  </a:lnTo>
                  <a:lnTo>
                    <a:pt x="441" y="694"/>
                  </a:lnTo>
                  <a:lnTo>
                    <a:pt x="437" y="696"/>
                  </a:lnTo>
                  <a:lnTo>
                    <a:pt x="436" y="699"/>
                  </a:lnTo>
                  <a:lnTo>
                    <a:pt x="436" y="702"/>
                  </a:lnTo>
                  <a:lnTo>
                    <a:pt x="436" y="706"/>
                  </a:lnTo>
                  <a:lnTo>
                    <a:pt x="436" y="707"/>
                  </a:lnTo>
                  <a:lnTo>
                    <a:pt x="434" y="709"/>
                  </a:lnTo>
                  <a:lnTo>
                    <a:pt x="433" y="710"/>
                  </a:lnTo>
                  <a:lnTo>
                    <a:pt x="431" y="712"/>
                  </a:lnTo>
                  <a:lnTo>
                    <a:pt x="429" y="714"/>
                  </a:lnTo>
                  <a:lnTo>
                    <a:pt x="428" y="714"/>
                  </a:lnTo>
                  <a:lnTo>
                    <a:pt x="426" y="714"/>
                  </a:lnTo>
                  <a:lnTo>
                    <a:pt x="424" y="715"/>
                  </a:lnTo>
                  <a:lnTo>
                    <a:pt x="423" y="717"/>
                  </a:lnTo>
                  <a:lnTo>
                    <a:pt x="421" y="720"/>
                  </a:lnTo>
                  <a:lnTo>
                    <a:pt x="419" y="724"/>
                  </a:lnTo>
                  <a:lnTo>
                    <a:pt x="418" y="727"/>
                  </a:lnTo>
                  <a:lnTo>
                    <a:pt x="418" y="728"/>
                  </a:lnTo>
                  <a:lnTo>
                    <a:pt x="416" y="730"/>
                  </a:lnTo>
                  <a:lnTo>
                    <a:pt x="415" y="730"/>
                  </a:lnTo>
                  <a:lnTo>
                    <a:pt x="413" y="730"/>
                  </a:lnTo>
                  <a:lnTo>
                    <a:pt x="411" y="732"/>
                  </a:lnTo>
                  <a:lnTo>
                    <a:pt x="410" y="733"/>
                  </a:lnTo>
                  <a:lnTo>
                    <a:pt x="406" y="733"/>
                  </a:lnTo>
                  <a:lnTo>
                    <a:pt x="403" y="733"/>
                  </a:lnTo>
                  <a:lnTo>
                    <a:pt x="400" y="733"/>
                  </a:lnTo>
                  <a:lnTo>
                    <a:pt x="397" y="733"/>
                  </a:lnTo>
                  <a:lnTo>
                    <a:pt x="397" y="733"/>
                  </a:lnTo>
                  <a:lnTo>
                    <a:pt x="395" y="735"/>
                  </a:lnTo>
                  <a:lnTo>
                    <a:pt x="393" y="737"/>
                  </a:lnTo>
                  <a:lnTo>
                    <a:pt x="390" y="737"/>
                  </a:lnTo>
                  <a:lnTo>
                    <a:pt x="387" y="737"/>
                  </a:lnTo>
                  <a:lnTo>
                    <a:pt x="385" y="735"/>
                  </a:lnTo>
                  <a:lnTo>
                    <a:pt x="382" y="735"/>
                  </a:lnTo>
                  <a:lnTo>
                    <a:pt x="380" y="735"/>
                  </a:lnTo>
                  <a:lnTo>
                    <a:pt x="379" y="735"/>
                  </a:lnTo>
                  <a:lnTo>
                    <a:pt x="377" y="733"/>
                  </a:lnTo>
                  <a:lnTo>
                    <a:pt x="375" y="733"/>
                  </a:lnTo>
                  <a:lnTo>
                    <a:pt x="375" y="732"/>
                  </a:lnTo>
                  <a:lnTo>
                    <a:pt x="372" y="730"/>
                  </a:lnTo>
                  <a:lnTo>
                    <a:pt x="370" y="728"/>
                  </a:lnTo>
                  <a:lnTo>
                    <a:pt x="369" y="728"/>
                  </a:lnTo>
                  <a:lnTo>
                    <a:pt x="365" y="727"/>
                  </a:lnTo>
                  <a:lnTo>
                    <a:pt x="362" y="727"/>
                  </a:lnTo>
                  <a:lnTo>
                    <a:pt x="349" y="727"/>
                  </a:lnTo>
                  <a:lnTo>
                    <a:pt x="349" y="728"/>
                  </a:lnTo>
                  <a:lnTo>
                    <a:pt x="349" y="728"/>
                  </a:lnTo>
                  <a:lnTo>
                    <a:pt x="351" y="732"/>
                  </a:lnTo>
                  <a:lnTo>
                    <a:pt x="352" y="733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57" y="737"/>
                  </a:lnTo>
                  <a:lnTo>
                    <a:pt x="361" y="740"/>
                  </a:lnTo>
                  <a:lnTo>
                    <a:pt x="362" y="740"/>
                  </a:lnTo>
                  <a:lnTo>
                    <a:pt x="365" y="742"/>
                  </a:lnTo>
                  <a:lnTo>
                    <a:pt x="365" y="743"/>
                  </a:lnTo>
                  <a:lnTo>
                    <a:pt x="367" y="743"/>
                  </a:lnTo>
                  <a:lnTo>
                    <a:pt x="367" y="745"/>
                  </a:lnTo>
                  <a:lnTo>
                    <a:pt x="369" y="748"/>
                  </a:lnTo>
                  <a:lnTo>
                    <a:pt x="369" y="756"/>
                  </a:lnTo>
                  <a:lnTo>
                    <a:pt x="370" y="758"/>
                  </a:lnTo>
                  <a:lnTo>
                    <a:pt x="372" y="758"/>
                  </a:lnTo>
                  <a:lnTo>
                    <a:pt x="375" y="758"/>
                  </a:lnTo>
                  <a:lnTo>
                    <a:pt x="375" y="768"/>
                  </a:lnTo>
                  <a:lnTo>
                    <a:pt x="374" y="769"/>
                  </a:lnTo>
                  <a:lnTo>
                    <a:pt x="374" y="769"/>
                  </a:lnTo>
                  <a:lnTo>
                    <a:pt x="372" y="773"/>
                  </a:lnTo>
                  <a:lnTo>
                    <a:pt x="370" y="774"/>
                  </a:lnTo>
                  <a:lnTo>
                    <a:pt x="369" y="776"/>
                  </a:lnTo>
                  <a:lnTo>
                    <a:pt x="369" y="778"/>
                  </a:lnTo>
                  <a:lnTo>
                    <a:pt x="367" y="779"/>
                  </a:lnTo>
                  <a:lnTo>
                    <a:pt x="364" y="781"/>
                  </a:lnTo>
                  <a:lnTo>
                    <a:pt x="361" y="784"/>
                  </a:lnTo>
                  <a:lnTo>
                    <a:pt x="359" y="784"/>
                  </a:lnTo>
                  <a:lnTo>
                    <a:pt x="357" y="786"/>
                  </a:lnTo>
                  <a:lnTo>
                    <a:pt x="354" y="789"/>
                  </a:lnTo>
                  <a:lnTo>
                    <a:pt x="352" y="792"/>
                  </a:lnTo>
                  <a:lnTo>
                    <a:pt x="352" y="794"/>
                  </a:lnTo>
                  <a:lnTo>
                    <a:pt x="351" y="796"/>
                  </a:lnTo>
                  <a:lnTo>
                    <a:pt x="351" y="797"/>
                  </a:lnTo>
                  <a:lnTo>
                    <a:pt x="349" y="799"/>
                  </a:lnTo>
                  <a:lnTo>
                    <a:pt x="349" y="800"/>
                  </a:lnTo>
                  <a:lnTo>
                    <a:pt x="349" y="802"/>
                  </a:lnTo>
                  <a:lnTo>
                    <a:pt x="347" y="802"/>
                  </a:lnTo>
                  <a:lnTo>
                    <a:pt x="347" y="804"/>
                  </a:lnTo>
                  <a:lnTo>
                    <a:pt x="346" y="804"/>
                  </a:lnTo>
                  <a:lnTo>
                    <a:pt x="344" y="804"/>
                  </a:lnTo>
                  <a:lnTo>
                    <a:pt x="341" y="802"/>
                  </a:lnTo>
                  <a:lnTo>
                    <a:pt x="339" y="802"/>
                  </a:lnTo>
                  <a:lnTo>
                    <a:pt x="324" y="802"/>
                  </a:lnTo>
                  <a:lnTo>
                    <a:pt x="321" y="802"/>
                  </a:lnTo>
                  <a:lnTo>
                    <a:pt x="320" y="804"/>
                  </a:lnTo>
                  <a:lnTo>
                    <a:pt x="318" y="804"/>
                  </a:lnTo>
                  <a:lnTo>
                    <a:pt x="315" y="805"/>
                  </a:lnTo>
                  <a:lnTo>
                    <a:pt x="311" y="805"/>
                  </a:lnTo>
                  <a:lnTo>
                    <a:pt x="305" y="805"/>
                  </a:lnTo>
                  <a:lnTo>
                    <a:pt x="303" y="805"/>
                  </a:lnTo>
                  <a:lnTo>
                    <a:pt x="302" y="805"/>
                  </a:lnTo>
                  <a:lnTo>
                    <a:pt x="287" y="805"/>
                  </a:lnTo>
                  <a:lnTo>
                    <a:pt x="287" y="814"/>
                  </a:lnTo>
                  <a:lnTo>
                    <a:pt x="287" y="814"/>
                  </a:lnTo>
                  <a:lnTo>
                    <a:pt x="287" y="815"/>
                  </a:lnTo>
                  <a:lnTo>
                    <a:pt x="288" y="818"/>
                  </a:lnTo>
                  <a:lnTo>
                    <a:pt x="290" y="822"/>
                  </a:lnTo>
                  <a:lnTo>
                    <a:pt x="290" y="825"/>
                  </a:lnTo>
                  <a:lnTo>
                    <a:pt x="290" y="827"/>
                  </a:lnTo>
                  <a:lnTo>
                    <a:pt x="290" y="828"/>
                  </a:lnTo>
                  <a:lnTo>
                    <a:pt x="288" y="828"/>
                  </a:lnTo>
                  <a:lnTo>
                    <a:pt x="288" y="830"/>
                  </a:lnTo>
                  <a:lnTo>
                    <a:pt x="287" y="830"/>
                  </a:lnTo>
                  <a:lnTo>
                    <a:pt x="285" y="833"/>
                  </a:lnTo>
                  <a:lnTo>
                    <a:pt x="285" y="840"/>
                  </a:lnTo>
                  <a:lnTo>
                    <a:pt x="285" y="840"/>
                  </a:lnTo>
                  <a:lnTo>
                    <a:pt x="287" y="841"/>
                  </a:lnTo>
                  <a:lnTo>
                    <a:pt x="287" y="843"/>
                  </a:lnTo>
                  <a:lnTo>
                    <a:pt x="287" y="843"/>
                  </a:lnTo>
                  <a:lnTo>
                    <a:pt x="287" y="845"/>
                  </a:lnTo>
                  <a:lnTo>
                    <a:pt x="285" y="846"/>
                  </a:lnTo>
                  <a:lnTo>
                    <a:pt x="267" y="846"/>
                  </a:lnTo>
                  <a:lnTo>
                    <a:pt x="264" y="845"/>
                  </a:lnTo>
                  <a:lnTo>
                    <a:pt x="264" y="843"/>
                  </a:lnTo>
                  <a:lnTo>
                    <a:pt x="262" y="843"/>
                  </a:lnTo>
                  <a:lnTo>
                    <a:pt x="261" y="841"/>
                  </a:lnTo>
                  <a:lnTo>
                    <a:pt x="257" y="840"/>
                  </a:lnTo>
                  <a:lnTo>
                    <a:pt x="256" y="838"/>
                  </a:lnTo>
                  <a:lnTo>
                    <a:pt x="254" y="838"/>
                  </a:lnTo>
                  <a:lnTo>
                    <a:pt x="248" y="838"/>
                  </a:lnTo>
                  <a:lnTo>
                    <a:pt x="248" y="848"/>
                  </a:lnTo>
                  <a:lnTo>
                    <a:pt x="249" y="850"/>
                  </a:lnTo>
                  <a:lnTo>
                    <a:pt x="249" y="851"/>
                  </a:lnTo>
                  <a:lnTo>
                    <a:pt x="249" y="854"/>
                  </a:lnTo>
                  <a:lnTo>
                    <a:pt x="249" y="858"/>
                  </a:lnTo>
                  <a:lnTo>
                    <a:pt x="249" y="861"/>
                  </a:lnTo>
                  <a:lnTo>
                    <a:pt x="249" y="864"/>
                  </a:lnTo>
                  <a:lnTo>
                    <a:pt x="251" y="864"/>
                  </a:lnTo>
                  <a:lnTo>
                    <a:pt x="252" y="864"/>
                  </a:lnTo>
                  <a:lnTo>
                    <a:pt x="254" y="864"/>
                  </a:lnTo>
                  <a:lnTo>
                    <a:pt x="256" y="866"/>
                  </a:lnTo>
                  <a:lnTo>
                    <a:pt x="257" y="866"/>
                  </a:lnTo>
                  <a:lnTo>
                    <a:pt x="259" y="866"/>
                  </a:lnTo>
                  <a:lnTo>
                    <a:pt x="259" y="864"/>
                  </a:lnTo>
                  <a:lnTo>
                    <a:pt x="261" y="864"/>
                  </a:lnTo>
                  <a:lnTo>
                    <a:pt x="262" y="863"/>
                  </a:lnTo>
                  <a:lnTo>
                    <a:pt x="264" y="861"/>
                  </a:lnTo>
                  <a:lnTo>
                    <a:pt x="266" y="861"/>
                  </a:lnTo>
                  <a:lnTo>
                    <a:pt x="267" y="861"/>
                  </a:lnTo>
                  <a:lnTo>
                    <a:pt x="269" y="863"/>
                  </a:lnTo>
                  <a:lnTo>
                    <a:pt x="269" y="864"/>
                  </a:lnTo>
                  <a:lnTo>
                    <a:pt x="269" y="871"/>
                  </a:lnTo>
                  <a:lnTo>
                    <a:pt x="269" y="872"/>
                  </a:lnTo>
                  <a:lnTo>
                    <a:pt x="267" y="874"/>
                  </a:lnTo>
                  <a:lnTo>
                    <a:pt x="264" y="874"/>
                  </a:lnTo>
                  <a:lnTo>
                    <a:pt x="262" y="876"/>
                  </a:lnTo>
                  <a:lnTo>
                    <a:pt x="259" y="874"/>
                  </a:lnTo>
                  <a:lnTo>
                    <a:pt x="257" y="874"/>
                  </a:lnTo>
                  <a:lnTo>
                    <a:pt x="254" y="874"/>
                  </a:lnTo>
                  <a:lnTo>
                    <a:pt x="252" y="874"/>
                  </a:lnTo>
                  <a:lnTo>
                    <a:pt x="251" y="876"/>
                  </a:lnTo>
                  <a:lnTo>
                    <a:pt x="251" y="877"/>
                  </a:lnTo>
                  <a:lnTo>
                    <a:pt x="251" y="879"/>
                  </a:lnTo>
                  <a:lnTo>
                    <a:pt x="249" y="881"/>
                  </a:lnTo>
                  <a:lnTo>
                    <a:pt x="251" y="881"/>
                  </a:lnTo>
                  <a:lnTo>
                    <a:pt x="251" y="882"/>
                  </a:lnTo>
                  <a:lnTo>
                    <a:pt x="251" y="886"/>
                  </a:lnTo>
                  <a:lnTo>
                    <a:pt x="249" y="887"/>
                  </a:lnTo>
                  <a:lnTo>
                    <a:pt x="249" y="889"/>
                  </a:lnTo>
                  <a:lnTo>
                    <a:pt x="248" y="892"/>
                  </a:lnTo>
                  <a:lnTo>
                    <a:pt x="246" y="895"/>
                  </a:lnTo>
                  <a:lnTo>
                    <a:pt x="244" y="897"/>
                  </a:lnTo>
                  <a:lnTo>
                    <a:pt x="243" y="899"/>
                  </a:lnTo>
                  <a:lnTo>
                    <a:pt x="243" y="899"/>
                  </a:lnTo>
                  <a:lnTo>
                    <a:pt x="243" y="900"/>
                  </a:lnTo>
                  <a:lnTo>
                    <a:pt x="243" y="918"/>
                  </a:lnTo>
                  <a:lnTo>
                    <a:pt x="223" y="918"/>
                  </a:lnTo>
                  <a:lnTo>
                    <a:pt x="220" y="920"/>
                  </a:lnTo>
                  <a:lnTo>
                    <a:pt x="216" y="922"/>
                  </a:lnTo>
                  <a:lnTo>
                    <a:pt x="213" y="923"/>
                  </a:lnTo>
                  <a:lnTo>
                    <a:pt x="212" y="925"/>
                  </a:lnTo>
                  <a:lnTo>
                    <a:pt x="210" y="927"/>
                  </a:lnTo>
                  <a:lnTo>
                    <a:pt x="210" y="928"/>
                  </a:lnTo>
                  <a:lnTo>
                    <a:pt x="208" y="930"/>
                  </a:lnTo>
                  <a:lnTo>
                    <a:pt x="208" y="933"/>
                  </a:lnTo>
                  <a:lnTo>
                    <a:pt x="210" y="936"/>
                  </a:lnTo>
                  <a:lnTo>
                    <a:pt x="210" y="940"/>
                  </a:lnTo>
                  <a:lnTo>
                    <a:pt x="212" y="941"/>
                  </a:lnTo>
                  <a:lnTo>
                    <a:pt x="212" y="943"/>
                  </a:lnTo>
                  <a:lnTo>
                    <a:pt x="213" y="945"/>
                  </a:lnTo>
                  <a:lnTo>
                    <a:pt x="215" y="946"/>
                  </a:lnTo>
                  <a:lnTo>
                    <a:pt x="216" y="948"/>
                  </a:lnTo>
                  <a:lnTo>
                    <a:pt x="218" y="948"/>
                  </a:lnTo>
                  <a:lnTo>
                    <a:pt x="220" y="949"/>
                  </a:lnTo>
                  <a:lnTo>
                    <a:pt x="221" y="949"/>
                  </a:lnTo>
                  <a:lnTo>
                    <a:pt x="223" y="951"/>
                  </a:lnTo>
                  <a:lnTo>
                    <a:pt x="225" y="953"/>
                  </a:lnTo>
                  <a:lnTo>
                    <a:pt x="225" y="953"/>
                  </a:lnTo>
                  <a:lnTo>
                    <a:pt x="225" y="954"/>
                  </a:lnTo>
                  <a:lnTo>
                    <a:pt x="226" y="956"/>
                  </a:lnTo>
                  <a:lnTo>
                    <a:pt x="228" y="958"/>
                  </a:lnTo>
                  <a:lnTo>
                    <a:pt x="231" y="958"/>
                  </a:lnTo>
                  <a:lnTo>
                    <a:pt x="233" y="958"/>
                  </a:lnTo>
                  <a:lnTo>
                    <a:pt x="236" y="958"/>
                  </a:lnTo>
                  <a:lnTo>
                    <a:pt x="238" y="958"/>
                  </a:lnTo>
                  <a:lnTo>
                    <a:pt x="241" y="958"/>
                  </a:lnTo>
                  <a:lnTo>
                    <a:pt x="241" y="964"/>
                  </a:lnTo>
                  <a:lnTo>
                    <a:pt x="239" y="966"/>
                  </a:lnTo>
                  <a:lnTo>
                    <a:pt x="239" y="966"/>
                  </a:lnTo>
                  <a:lnTo>
                    <a:pt x="239" y="967"/>
                  </a:lnTo>
                  <a:lnTo>
                    <a:pt x="238" y="967"/>
                  </a:lnTo>
                  <a:lnTo>
                    <a:pt x="236" y="967"/>
                  </a:lnTo>
                  <a:lnTo>
                    <a:pt x="234" y="969"/>
                  </a:lnTo>
                  <a:lnTo>
                    <a:pt x="233" y="969"/>
                  </a:lnTo>
                  <a:lnTo>
                    <a:pt x="231" y="971"/>
                  </a:lnTo>
                  <a:lnTo>
                    <a:pt x="230" y="971"/>
                  </a:lnTo>
                  <a:lnTo>
                    <a:pt x="228" y="974"/>
                  </a:lnTo>
                  <a:lnTo>
                    <a:pt x="226" y="977"/>
                  </a:lnTo>
                  <a:lnTo>
                    <a:pt x="225" y="982"/>
                  </a:lnTo>
                  <a:lnTo>
                    <a:pt x="223" y="985"/>
                  </a:lnTo>
                  <a:lnTo>
                    <a:pt x="221" y="990"/>
                  </a:lnTo>
                  <a:lnTo>
                    <a:pt x="220" y="992"/>
                  </a:lnTo>
                  <a:lnTo>
                    <a:pt x="218" y="994"/>
                  </a:lnTo>
                  <a:lnTo>
                    <a:pt x="215" y="994"/>
                  </a:lnTo>
                  <a:lnTo>
                    <a:pt x="212" y="994"/>
                  </a:lnTo>
                  <a:lnTo>
                    <a:pt x="210" y="994"/>
                  </a:lnTo>
                  <a:lnTo>
                    <a:pt x="208" y="995"/>
                  </a:lnTo>
                  <a:lnTo>
                    <a:pt x="208" y="997"/>
                  </a:lnTo>
                  <a:lnTo>
                    <a:pt x="207" y="999"/>
                  </a:lnTo>
                  <a:lnTo>
                    <a:pt x="207" y="1000"/>
                  </a:lnTo>
                  <a:lnTo>
                    <a:pt x="207" y="1003"/>
                  </a:lnTo>
                  <a:lnTo>
                    <a:pt x="207" y="1005"/>
                  </a:lnTo>
                  <a:lnTo>
                    <a:pt x="207" y="1007"/>
                  </a:lnTo>
                  <a:lnTo>
                    <a:pt x="207" y="1010"/>
                  </a:lnTo>
                  <a:lnTo>
                    <a:pt x="207" y="1013"/>
                  </a:lnTo>
                  <a:lnTo>
                    <a:pt x="190" y="1013"/>
                  </a:lnTo>
                  <a:lnTo>
                    <a:pt x="190" y="1017"/>
                  </a:lnTo>
                  <a:lnTo>
                    <a:pt x="190" y="1020"/>
                  </a:lnTo>
                  <a:lnTo>
                    <a:pt x="190" y="1030"/>
                  </a:lnTo>
                  <a:lnTo>
                    <a:pt x="190" y="1031"/>
                  </a:lnTo>
                  <a:lnTo>
                    <a:pt x="192" y="1033"/>
                  </a:lnTo>
                  <a:lnTo>
                    <a:pt x="192" y="1036"/>
                  </a:lnTo>
                  <a:lnTo>
                    <a:pt x="192" y="1038"/>
                  </a:lnTo>
                  <a:lnTo>
                    <a:pt x="190" y="1039"/>
                  </a:lnTo>
                  <a:lnTo>
                    <a:pt x="190" y="1041"/>
                  </a:lnTo>
                  <a:lnTo>
                    <a:pt x="190" y="1043"/>
                  </a:lnTo>
                  <a:lnTo>
                    <a:pt x="192" y="1043"/>
                  </a:lnTo>
                  <a:lnTo>
                    <a:pt x="194" y="1044"/>
                  </a:lnTo>
                  <a:lnTo>
                    <a:pt x="194" y="1044"/>
                  </a:lnTo>
                  <a:lnTo>
                    <a:pt x="195" y="1046"/>
                  </a:lnTo>
                  <a:lnTo>
                    <a:pt x="195" y="1048"/>
                  </a:lnTo>
                  <a:lnTo>
                    <a:pt x="197" y="1049"/>
                  </a:lnTo>
                  <a:lnTo>
                    <a:pt x="197" y="1051"/>
                  </a:lnTo>
                  <a:lnTo>
                    <a:pt x="197" y="1054"/>
                  </a:lnTo>
                  <a:lnTo>
                    <a:pt x="197" y="1057"/>
                  </a:lnTo>
                  <a:lnTo>
                    <a:pt x="197" y="1059"/>
                  </a:lnTo>
                  <a:lnTo>
                    <a:pt x="198" y="1061"/>
                  </a:lnTo>
                  <a:lnTo>
                    <a:pt x="198" y="1067"/>
                  </a:lnTo>
                  <a:lnTo>
                    <a:pt x="198" y="1069"/>
                  </a:lnTo>
                  <a:lnTo>
                    <a:pt x="200" y="1071"/>
                  </a:lnTo>
                  <a:lnTo>
                    <a:pt x="200" y="1071"/>
                  </a:lnTo>
                  <a:lnTo>
                    <a:pt x="202" y="1072"/>
                  </a:lnTo>
                  <a:lnTo>
                    <a:pt x="203" y="1072"/>
                  </a:lnTo>
                  <a:lnTo>
                    <a:pt x="203" y="1074"/>
                  </a:lnTo>
                  <a:lnTo>
                    <a:pt x="203" y="1075"/>
                  </a:lnTo>
                  <a:lnTo>
                    <a:pt x="203" y="1079"/>
                  </a:lnTo>
                  <a:lnTo>
                    <a:pt x="203" y="1082"/>
                  </a:lnTo>
                  <a:lnTo>
                    <a:pt x="205" y="1085"/>
                  </a:lnTo>
                  <a:lnTo>
                    <a:pt x="205" y="1087"/>
                  </a:lnTo>
                  <a:lnTo>
                    <a:pt x="205" y="1089"/>
                  </a:lnTo>
                  <a:lnTo>
                    <a:pt x="207" y="1090"/>
                  </a:lnTo>
                  <a:lnTo>
                    <a:pt x="208" y="1092"/>
                  </a:lnTo>
                  <a:lnTo>
                    <a:pt x="210" y="1092"/>
                  </a:lnTo>
                  <a:lnTo>
                    <a:pt x="212" y="1092"/>
                  </a:lnTo>
                  <a:lnTo>
                    <a:pt x="215" y="1092"/>
                  </a:lnTo>
                  <a:lnTo>
                    <a:pt x="218" y="1092"/>
                  </a:lnTo>
                  <a:lnTo>
                    <a:pt x="218" y="1098"/>
                  </a:lnTo>
                  <a:lnTo>
                    <a:pt x="220" y="1098"/>
                  </a:lnTo>
                  <a:lnTo>
                    <a:pt x="221" y="1100"/>
                  </a:lnTo>
                  <a:lnTo>
                    <a:pt x="225" y="1100"/>
                  </a:lnTo>
                  <a:lnTo>
                    <a:pt x="228" y="1100"/>
                  </a:lnTo>
                  <a:lnTo>
                    <a:pt x="230" y="1100"/>
                  </a:lnTo>
                  <a:lnTo>
                    <a:pt x="231" y="1100"/>
                  </a:lnTo>
                  <a:lnTo>
                    <a:pt x="233" y="1100"/>
                  </a:lnTo>
                  <a:lnTo>
                    <a:pt x="234" y="1100"/>
                  </a:lnTo>
                  <a:lnTo>
                    <a:pt x="236" y="1102"/>
                  </a:lnTo>
                  <a:lnTo>
                    <a:pt x="238" y="1102"/>
                  </a:lnTo>
                  <a:lnTo>
                    <a:pt x="241" y="1103"/>
                  </a:lnTo>
                  <a:lnTo>
                    <a:pt x="243" y="1103"/>
                  </a:lnTo>
                  <a:lnTo>
                    <a:pt x="244" y="1103"/>
                  </a:lnTo>
                  <a:lnTo>
                    <a:pt x="246" y="1105"/>
                  </a:lnTo>
                  <a:lnTo>
                    <a:pt x="246" y="1107"/>
                  </a:lnTo>
                  <a:lnTo>
                    <a:pt x="246" y="1110"/>
                  </a:lnTo>
                  <a:lnTo>
                    <a:pt x="243" y="1110"/>
                  </a:lnTo>
                  <a:lnTo>
                    <a:pt x="239" y="1110"/>
                  </a:lnTo>
                  <a:lnTo>
                    <a:pt x="238" y="1110"/>
                  </a:lnTo>
                  <a:lnTo>
                    <a:pt x="236" y="1108"/>
                  </a:lnTo>
                  <a:lnTo>
                    <a:pt x="234" y="1110"/>
                  </a:lnTo>
                  <a:lnTo>
                    <a:pt x="233" y="1110"/>
                  </a:lnTo>
                  <a:lnTo>
                    <a:pt x="231" y="1111"/>
                  </a:lnTo>
                  <a:lnTo>
                    <a:pt x="231" y="1113"/>
                  </a:lnTo>
                  <a:lnTo>
                    <a:pt x="231" y="1115"/>
                  </a:lnTo>
                  <a:lnTo>
                    <a:pt x="231" y="1115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8" y="1118"/>
                  </a:lnTo>
                  <a:lnTo>
                    <a:pt x="226" y="1116"/>
                  </a:lnTo>
                  <a:lnTo>
                    <a:pt x="226" y="1116"/>
                  </a:lnTo>
                  <a:lnTo>
                    <a:pt x="225" y="1116"/>
                  </a:lnTo>
                  <a:lnTo>
                    <a:pt x="200" y="1116"/>
                  </a:lnTo>
                  <a:lnTo>
                    <a:pt x="197" y="1116"/>
                  </a:lnTo>
                  <a:lnTo>
                    <a:pt x="195" y="1115"/>
                  </a:lnTo>
                  <a:lnTo>
                    <a:pt x="195" y="1115"/>
                  </a:lnTo>
                  <a:lnTo>
                    <a:pt x="194" y="1113"/>
                  </a:lnTo>
                  <a:lnTo>
                    <a:pt x="192" y="1113"/>
                  </a:lnTo>
                  <a:lnTo>
                    <a:pt x="189" y="1113"/>
                  </a:lnTo>
                  <a:lnTo>
                    <a:pt x="185" y="1113"/>
                  </a:lnTo>
                  <a:lnTo>
                    <a:pt x="184" y="1113"/>
                  </a:lnTo>
                  <a:lnTo>
                    <a:pt x="182" y="1111"/>
                  </a:lnTo>
                  <a:lnTo>
                    <a:pt x="180" y="1110"/>
                  </a:lnTo>
                  <a:lnTo>
                    <a:pt x="177" y="1110"/>
                  </a:lnTo>
                  <a:lnTo>
                    <a:pt x="174" y="1108"/>
                  </a:lnTo>
                  <a:lnTo>
                    <a:pt x="172" y="1108"/>
                  </a:lnTo>
                  <a:lnTo>
                    <a:pt x="171" y="1107"/>
                  </a:lnTo>
                  <a:lnTo>
                    <a:pt x="167" y="1108"/>
                  </a:lnTo>
                  <a:lnTo>
                    <a:pt x="164" y="1107"/>
                  </a:lnTo>
                  <a:lnTo>
                    <a:pt x="162" y="1107"/>
                  </a:lnTo>
                  <a:lnTo>
                    <a:pt x="161" y="1103"/>
                  </a:lnTo>
                  <a:lnTo>
                    <a:pt x="159" y="1102"/>
                  </a:lnTo>
                  <a:lnTo>
                    <a:pt x="159" y="1100"/>
                  </a:lnTo>
                  <a:lnTo>
                    <a:pt x="159" y="1100"/>
                  </a:lnTo>
                  <a:lnTo>
                    <a:pt x="159" y="1098"/>
                  </a:lnTo>
                  <a:lnTo>
                    <a:pt x="158" y="1098"/>
                  </a:lnTo>
                  <a:lnTo>
                    <a:pt x="156" y="1098"/>
                  </a:lnTo>
                  <a:lnTo>
                    <a:pt x="154" y="1098"/>
                  </a:lnTo>
                  <a:lnTo>
                    <a:pt x="153" y="1098"/>
                  </a:lnTo>
                  <a:lnTo>
                    <a:pt x="149" y="1097"/>
                  </a:lnTo>
                  <a:lnTo>
                    <a:pt x="146" y="1097"/>
                  </a:lnTo>
                  <a:lnTo>
                    <a:pt x="146" y="1092"/>
                  </a:lnTo>
                  <a:lnTo>
                    <a:pt x="146" y="1090"/>
                  </a:lnTo>
                  <a:lnTo>
                    <a:pt x="146" y="1089"/>
                  </a:lnTo>
                  <a:lnTo>
                    <a:pt x="144" y="1089"/>
                  </a:lnTo>
                  <a:lnTo>
                    <a:pt x="144" y="1087"/>
                  </a:lnTo>
                  <a:lnTo>
                    <a:pt x="143" y="1087"/>
                  </a:lnTo>
                  <a:lnTo>
                    <a:pt x="141" y="1087"/>
                  </a:lnTo>
                  <a:lnTo>
                    <a:pt x="140" y="1085"/>
                  </a:lnTo>
                  <a:lnTo>
                    <a:pt x="140" y="1085"/>
                  </a:lnTo>
                  <a:lnTo>
                    <a:pt x="138" y="1084"/>
                  </a:lnTo>
                  <a:lnTo>
                    <a:pt x="138" y="1082"/>
                  </a:lnTo>
                  <a:lnTo>
                    <a:pt x="138" y="1080"/>
                  </a:lnTo>
                  <a:lnTo>
                    <a:pt x="138" y="1079"/>
                  </a:lnTo>
                  <a:lnTo>
                    <a:pt x="136" y="1077"/>
                  </a:lnTo>
                  <a:lnTo>
                    <a:pt x="135" y="1077"/>
                  </a:lnTo>
                  <a:lnTo>
                    <a:pt x="131" y="1075"/>
                  </a:lnTo>
                  <a:lnTo>
                    <a:pt x="128" y="1074"/>
                  </a:lnTo>
                  <a:lnTo>
                    <a:pt x="125" y="1072"/>
                  </a:lnTo>
                  <a:lnTo>
                    <a:pt x="123" y="1072"/>
                  </a:lnTo>
                  <a:lnTo>
                    <a:pt x="122" y="1071"/>
                  </a:lnTo>
                  <a:lnTo>
                    <a:pt x="122" y="1069"/>
                  </a:lnTo>
                  <a:lnTo>
                    <a:pt x="123" y="1067"/>
                  </a:lnTo>
                  <a:lnTo>
                    <a:pt x="122" y="1066"/>
                  </a:lnTo>
                  <a:lnTo>
                    <a:pt x="122" y="1064"/>
                  </a:lnTo>
                  <a:lnTo>
                    <a:pt x="122" y="1062"/>
                  </a:lnTo>
                  <a:lnTo>
                    <a:pt x="120" y="1062"/>
                  </a:lnTo>
                  <a:lnTo>
                    <a:pt x="118" y="1061"/>
                  </a:lnTo>
                  <a:lnTo>
                    <a:pt x="117" y="1057"/>
                  </a:lnTo>
                  <a:lnTo>
                    <a:pt x="120" y="1056"/>
                  </a:lnTo>
                  <a:lnTo>
                    <a:pt x="120" y="1054"/>
                  </a:lnTo>
                  <a:lnTo>
                    <a:pt x="120" y="1054"/>
                  </a:lnTo>
                  <a:lnTo>
                    <a:pt x="120" y="1053"/>
                  </a:lnTo>
                  <a:lnTo>
                    <a:pt x="118" y="1053"/>
                  </a:lnTo>
                  <a:lnTo>
                    <a:pt x="117" y="1053"/>
                  </a:lnTo>
                  <a:lnTo>
                    <a:pt x="115" y="1053"/>
                  </a:lnTo>
                  <a:lnTo>
                    <a:pt x="113" y="1053"/>
                  </a:lnTo>
                  <a:lnTo>
                    <a:pt x="112" y="1051"/>
                  </a:lnTo>
                  <a:lnTo>
                    <a:pt x="108" y="1049"/>
                  </a:lnTo>
                  <a:lnTo>
                    <a:pt x="107" y="1048"/>
                  </a:lnTo>
                  <a:lnTo>
                    <a:pt x="110" y="1046"/>
                  </a:lnTo>
                  <a:lnTo>
                    <a:pt x="113" y="1044"/>
                  </a:lnTo>
                  <a:lnTo>
                    <a:pt x="115" y="1043"/>
                  </a:lnTo>
                  <a:lnTo>
                    <a:pt x="115" y="1041"/>
                  </a:lnTo>
                  <a:lnTo>
                    <a:pt x="115" y="1041"/>
                  </a:lnTo>
                  <a:lnTo>
                    <a:pt x="113" y="1039"/>
                  </a:lnTo>
                  <a:lnTo>
                    <a:pt x="112" y="1039"/>
                  </a:lnTo>
                  <a:lnTo>
                    <a:pt x="105" y="1039"/>
                  </a:lnTo>
                  <a:lnTo>
                    <a:pt x="104" y="1039"/>
                  </a:lnTo>
                  <a:lnTo>
                    <a:pt x="102" y="1041"/>
                  </a:lnTo>
                  <a:lnTo>
                    <a:pt x="100" y="1036"/>
                  </a:lnTo>
                  <a:lnTo>
                    <a:pt x="107" y="1033"/>
                  </a:lnTo>
                  <a:lnTo>
                    <a:pt x="107" y="1033"/>
                  </a:lnTo>
                  <a:lnTo>
                    <a:pt x="107" y="1031"/>
                  </a:lnTo>
                  <a:lnTo>
                    <a:pt x="107" y="1030"/>
                  </a:lnTo>
                  <a:lnTo>
                    <a:pt x="105" y="1030"/>
                  </a:lnTo>
                  <a:lnTo>
                    <a:pt x="104" y="1028"/>
                  </a:lnTo>
                  <a:lnTo>
                    <a:pt x="102" y="1028"/>
                  </a:lnTo>
                  <a:lnTo>
                    <a:pt x="100" y="1026"/>
                  </a:lnTo>
                  <a:lnTo>
                    <a:pt x="100" y="1023"/>
                  </a:lnTo>
                  <a:lnTo>
                    <a:pt x="100" y="1023"/>
                  </a:lnTo>
                  <a:lnTo>
                    <a:pt x="102" y="1023"/>
                  </a:lnTo>
                  <a:lnTo>
                    <a:pt x="102" y="1023"/>
                  </a:lnTo>
                  <a:lnTo>
                    <a:pt x="104" y="1023"/>
                  </a:lnTo>
                  <a:lnTo>
                    <a:pt x="102" y="1020"/>
                  </a:lnTo>
                  <a:lnTo>
                    <a:pt x="102" y="1018"/>
                  </a:lnTo>
                  <a:lnTo>
                    <a:pt x="100" y="1017"/>
                  </a:lnTo>
                  <a:lnTo>
                    <a:pt x="99" y="1015"/>
                  </a:lnTo>
                  <a:lnTo>
                    <a:pt x="97" y="1013"/>
                  </a:lnTo>
                  <a:lnTo>
                    <a:pt x="95" y="1012"/>
                  </a:lnTo>
                  <a:lnTo>
                    <a:pt x="95" y="1010"/>
                  </a:lnTo>
                  <a:lnTo>
                    <a:pt x="95" y="1008"/>
                  </a:lnTo>
                  <a:lnTo>
                    <a:pt x="97" y="1007"/>
                  </a:lnTo>
                  <a:lnTo>
                    <a:pt x="97" y="1007"/>
                  </a:lnTo>
                  <a:lnTo>
                    <a:pt x="99" y="1005"/>
                  </a:lnTo>
                  <a:lnTo>
                    <a:pt x="99" y="1003"/>
                  </a:lnTo>
                  <a:lnTo>
                    <a:pt x="99" y="1003"/>
                  </a:lnTo>
                  <a:lnTo>
                    <a:pt x="99" y="1000"/>
                  </a:lnTo>
                  <a:lnTo>
                    <a:pt x="97" y="999"/>
                  </a:lnTo>
                  <a:lnTo>
                    <a:pt x="95" y="997"/>
                  </a:lnTo>
                  <a:lnTo>
                    <a:pt x="94" y="997"/>
                  </a:lnTo>
                  <a:lnTo>
                    <a:pt x="94" y="997"/>
                  </a:lnTo>
                  <a:lnTo>
                    <a:pt x="94" y="995"/>
                  </a:lnTo>
                  <a:lnTo>
                    <a:pt x="94" y="994"/>
                  </a:lnTo>
                  <a:lnTo>
                    <a:pt x="94" y="992"/>
                  </a:lnTo>
                  <a:lnTo>
                    <a:pt x="94" y="990"/>
                  </a:lnTo>
                  <a:lnTo>
                    <a:pt x="92" y="989"/>
                  </a:lnTo>
                  <a:lnTo>
                    <a:pt x="92" y="987"/>
                  </a:lnTo>
                  <a:lnTo>
                    <a:pt x="92" y="985"/>
                  </a:lnTo>
                  <a:lnTo>
                    <a:pt x="92" y="984"/>
                  </a:lnTo>
                  <a:lnTo>
                    <a:pt x="94" y="982"/>
                  </a:lnTo>
                  <a:lnTo>
                    <a:pt x="95" y="982"/>
                  </a:lnTo>
                  <a:lnTo>
                    <a:pt x="95" y="981"/>
                  </a:lnTo>
                  <a:lnTo>
                    <a:pt x="97" y="981"/>
                  </a:lnTo>
                  <a:lnTo>
                    <a:pt x="99" y="981"/>
                  </a:lnTo>
                  <a:lnTo>
                    <a:pt x="102" y="981"/>
                  </a:lnTo>
                  <a:lnTo>
                    <a:pt x="105" y="981"/>
                  </a:lnTo>
                  <a:lnTo>
                    <a:pt x="107" y="979"/>
                  </a:lnTo>
                  <a:lnTo>
                    <a:pt x="110" y="977"/>
                  </a:lnTo>
                  <a:lnTo>
                    <a:pt x="113" y="977"/>
                  </a:lnTo>
                  <a:lnTo>
                    <a:pt x="117" y="977"/>
                  </a:lnTo>
                  <a:lnTo>
                    <a:pt x="120" y="977"/>
                  </a:lnTo>
                  <a:lnTo>
                    <a:pt x="120" y="976"/>
                  </a:lnTo>
                  <a:lnTo>
                    <a:pt x="120" y="974"/>
                  </a:lnTo>
                  <a:lnTo>
                    <a:pt x="122" y="972"/>
                  </a:lnTo>
                  <a:lnTo>
                    <a:pt x="122" y="971"/>
                  </a:lnTo>
                  <a:lnTo>
                    <a:pt x="118" y="969"/>
                  </a:lnTo>
                  <a:lnTo>
                    <a:pt x="115" y="967"/>
                  </a:lnTo>
                  <a:lnTo>
                    <a:pt x="112" y="967"/>
                  </a:lnTo>
                  <a:lnTo>
                    <a:pt x="107" y="967"/>
                  </a:lnTo>
                  <a:lnTo>
                    <a:pt x="107" y="966"/>
                  </a:lnTo>
                  <a:lnTo>
                    <a:pt x="107" y="964"/>
                  </a:lnTo>
                  <a:lnTo>
                    <a:pt x="107" y="963"/>
                  </a:lnTo>
                  <a:lnTo>
                    <a:pt x="105" y="963"/>
                  </a:lnTo>
                  <a:lnTo>
                    <a:pt x="105" y="961"/>
                  </a:lnTo>
                  <a:lnTo>
                    <a:pt x="105" y="959"/>
                  </a:lnTo>
                  <a:lnTo>
                    <a:pt x="107" y="959"/>
                  </a:lnTo>
                  <a:lnTo>
                    <a:pt x="108" y="958"/>
                  </a:lnTo>
                  <a:lnTo>
                    <a:pt x="108" y="956"/>
                  </a:lnTo>
                  <a:lnTo>
                    <a:pt x="108" y="954"/>
                  </a:lnTo>
                  <a:lnTo>
                    <a:pt x="108" y="954"/>
                  </a:lnTo>
                  <a:lnTo>
                    <a:pt x="108" y="953"/>
                  </a:lnTo>
                  <a:lnTo>
                    <a:pt x="107" y="951"/>
                  </a:lnTo>
                  <a:lnTo>
                    <a:pt x="105" y="951"/>
                  </a:lnTo>
                  <a:lnTo>
                    <a:pt x="104" y="951"/>
                  </a:lnTo>
                  <a:lnTo>
                    <a:pt x="102" y="951"/>
                  </a:lnTo>
                  <a:lnTo>
                    <a:pt x="100" y="951"/>
                  </a:lnTo>
                  <a:lnTo>
                    <a:pt x="99" y="951"/>
                  </a:lnTo>
                  <a:lnTo>
                    <a:pt x="97" y="951"/>
                  </a:lnTo>
                  <a:lnTo>
                    <a:pt x="94" y="951"/>
                  </a:lnTo>
                  <a:lnTo>
                    <a:pt x="90" y="948"/>
                  </a:lnTo>
                  <a:lnTo>
                    <a:pt x="90" y="945"/>
                  </a:lnTo>
                  <a:lnTo>
                    <a:pt x="90" y="943"/>
                  </a:lnTo>
                  <a:lnTo>
                    <a:pt x="92" y="943"/>
                  </a:lnTo>
                  <a:lnTo>
                    <a:pt x="94" y="941"/>
                  </a:lnTo>
                  <a:lnTo>
                    <a:pt x="94" y="940"/>
                  </a:lnTo>
                  <a:lnTo>
                    <a:pt x="95" y="940"/>
                  </a:lnTo>
                  <a:lnTo>
                    <a:pt x="99" y="938"/>
                  </a:lnTo>
                  <a:lnTo>
                    <a:pt x="102" y="938"/>
                  </a:lnTo>
                  <a:lnTo>
                    <a:pt x="102" y="928"/>
                  </a:lnTo>
                  <a:lnTo>
                    <a:pt x="102" y="928"/>
                  </a:lnTo>
                  <a:lnTo>
                    <a:pt x="104" y="927"/>
                  </a:lnTo>
                  <a:lnTo>
                    <a:pt x="105" y="927"/>
                  </a:lnTo>
                  <a:lnTo>
                    <a:pt x="107" y="927"/>
                  </a:lnTo>
                  <a:lnTo>
                    <a:pt x="107" y="928"/>
                  </a:lnTo>
                  <a:lnTo>
                    <a:pt x="108" y="930"/>
                  </a:lnTo>
                  <a:lnTo>
                    <a:pt x="108" y="931"/>
                  </a:lnTo>
                  <a:lnTo>
                    <a:pt x="108" y="933"/>
                  </a:lnTo>
                  <a:lnTo>
                    <a:pt x="108" y="935"/>
                  </a:lnTo>
                  <a:lnTo>
                    <a:pt x="110" y="936"/>
                  </a:lnTo>
                  <a:lnTo>
                    <a:pt x="112" y="936"/>
                  </a:lnTo>
                  <a:lnTo>
                    <a:pt x="113" y="936"/>
                  </a:lnTo>
                  <a:lnTo>
                    <a:pt x="115" y="938"/>
                  </a:lnTo>
                  <a:lnTo>
                    <a:pt x="117" y="940"/>
                  </a:lnTo>
                  <a:lnTo>
                    <a:pt x="117" y="936"/>
                  </a:lnTo>
                  <a:lnTo>
                    <a:pt x="117" y="933"/>
                  </a:lnTo>
                  <a:lnTo>
                    <a:pt x="117" y="931"/>
                  </a:lnTo>
                  <a:lnTo>
                    <a:pt x="117" y="930"/>
                  </a:lnTo>
                  <a:lnTo>
                    <a:pt x="117" y="928"/>
                  </a:lnTo>
                  <a:lnTo>
                    <a:pt x="117" y="927"/>
                  </a:lnTo>
                  <a:lnTo>
                    <a:pt x="115" y="923"/>
                  </a:lnTo>
                  <a:lnTo>
                    <a:pt x="113" y="922"/>
                  </a:lnTo>
                  <a:lnTo>
                    <a:pt x="112" y="922"/>
                  </a:lnTo>
                  <a:lnTo>
                    <a:pt x="110" y="920"/>
                  </a:lnTo>
                  <a:lnTo>
                    <a:pt x="110" y="918"/>
                  </a:lnTo>
                  <a:lnTo>
                    <a:pt x="108" y="917"/>
                  </a:lnTo>
                  <a:lnTo>
                    <a:pt x="107" y="917"/>
                  </a:lnTo>
                  <a:lnTo>
                    <a:pt x="107" y="907"/>
                  </a:lnTo>
                  <a:lnTo>
                    <a:pt x="108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7"/>
                  </a:lnTo>
                  <a:lnTo>
                    <a:pt x="112" y="905"/>
                  </a:lnTo>
                  <a:lnTo>
                    <a:pt x="112" y="909"/>
                  </a:lnTo>
                  <a:lnTo>
                    <a:pt x="112" y="912"/>
                  </a:lnTo>
                  <a:lnTo>
                    <a:pt x="112" y="915"/>
                  </a:lnTo>
                  <a:lnTo>
                    <a:pt x="112" y="917"/>
                  </a:lnTo>
                  <a:lnTo>
                    <a:pt x="112" y="918"/>
                  </a:lnTo>
                  <a:lnTo>
                    <a:pt x="113" y="918"/>
                  </a:lnTo>
                  <a:lnTo>
                    <a:pt x="115" y="918"/>
                  </a:lnTo>
                  <a:lnTo>
                    <a:pt x="115" y="920"/>
                  </a:lnTo>
                  <a:lnTo>
                    <a:pt x="117" y="922"/>
                  </a:lnTo>
                  <a:lnTo>
                    <a:pt x="118" y="922"/>
                  </a:lnTo>
                  <a:lnTo>
                    <a:pt x="122" y="925"/>
                  </a:lnTo>
                  <a:lnTo>
                    <a:pt x="122" y="923"/>
                  </a:lnTo>
                  <a:lnTo>
                    <a:pt x="123" y="922"/>
                  </a:lnTo>
                  <a:lnTo>
                    <a:pt x="123" y="917"/>
                  </a:lnTo>
                  <a:lnTo>
                    <a:pt x="123" y="912"/>
                  </a:lnTo>
                  <a:lnTo>
                    <a:pt x="122" y="909"/>
                  </a:lnTo>
                  <a:lnTo>
                    <a:pt x="122" y="905"/>
                  </a:lnTo>
                  <a:lnTo>
                    <a:pt x="122" y="902"/>
                  </a:lnTo>
                  <a:lnTo>
                    <a:pt x="122" y="899"/>
                  </a:lnTo>
                  <a:lnTo>
                    <a:pt x="122" y="897"/>
                  </a:lnTo>
                  <a:lnTo>
                    <a:pt x="123" y="895"/>
                  </a:lnTo>
                  <a:lnTo>
                    <a:pt x="123" y="894"/>
                  </a:lnTo>
                  <a:lnTo>
                    <a:pt x="125" y="894"/>
                  </a:lnTo>
                  <a:lnTo>
                    <a:pt x="126" y="892"/>
                  </a:lnTo>
                  <a:lnTo>
                    <a:pt x="128" y="890"/>
                  </a:lnTo>
                  <a:lnTo>
                    <a:pt x="128" y="874"/>
                  </a:lnTo>
                  <a:lnTo>
                    <a:pt x="130" y="872"/>
                  </a:lnTo>
                  <a:lnTo>
                    <a:pt x="130" y="871"/>
                  </a:lnTo>
                  <a:lnTo>
                    <a:pt x="131" y="869"/>
                  </a:lnTo>
                  <a:lnTo>
                    <a:pt x="133" y="869"/>
                  </a:lnTo>
                  <a:lnTo>
                    <a:pt x="135" y="868"/>
                  </a:lnTo>
                  <a:lnTo>
                    <a:pt x="136" y="866"/>
                  </a:lnTo>
                  <a:lnTo>
                    <a:pt x="136" y="856"/>
                  </a:lnTo>
                  <a:lnTo>
                    <a:pt x="125" y="856"/>
                  </a:lnTo>
                  <a:lnTo>
                    <a:pt x="122" y="884"/>
                  </a:lnTo>
                  <a:lnTo>
                    <a:pt x="112" y="884"/>
                  </a:lnTo>
                  <a:lnTo>
                    <a:pt x="110" y="884"/>
                  </a:lnTo>
                  <a:lnTo>
                    <a:pt x="110" y="884"/>
                  </a:lnTo>
                  <a:lnTo>
                    <a:pt x="108" y="882"/>
                  </a:lnTo>
                  <a:lnTo>
                    <a:pt x="107" y="882"/>
                  </a:lnTo>
                  <a:lnTo>
                    <a:pt x="105" y="881"/>
                  </a:lnTo>
                  <a:lnTo>
                    <a:pt x="104" y="879"/>
                  </a:lnTo>
                  <a:lnTo>
                    <a:pt x="104" y="876"/>
                  </a:lnTo>
                  <a:lnTo>
                    <a:pt x="104" y="874"/>
                  </a:lnTo>
                  <a:lnTo>
                    <a:pt x="105" y="871"/>
                  </a:lnTo>
                  <a:lnTo>
                    <a:pt x="105" y="869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7" y="866"/>
                  </a:lnTo>
                  <a:lnTo>
                    <a:pt x="107" y="864"/>
                  </a:lnTo>
                  <a:lnTo>
                    <a:pt x="108" y="863"/>
                  </a:lnTo>
                  <a:lnTo>
                    <a:pt x="108" y="861"/>
                  </a:lnTo>
                  <a:lnTo>
                    <a:pt x="108" y="859"/>
                  </a:lnTo>
                  <a:lnTo>
                    <a:pt x="108" y="859"/>
                  </a:lnTo>
                  <a:lnTo>
                    <a:pt x="110" y="858"/>
                  </a:lnTo>
                  <a:lnTo>
                    <a:pt x="112" y="856"/>
                  </a:lnTo>
                  <a:lnTo>
                    <a:pt x="115" y="856"/>
                  </a:lnTo>
                  <a:lnTo>
                    <a:pt x="118" y="856"/>
                  </a:lnTo>
                  <a:lnTo>
                    <a:pt x="118" y="854"/>
                  </a:lnTo>
                  <a:lnTo>
                    <a:pt x="120" y="853"/>
                  </a:lnTo>
                  <a:lnTo>
                    <a:pt x="118" y="850"/>
                  </a:lnTo>
                  <a:lnTo>
                    <a:pt x="118" y="848"/>
                  </a:lnTo>
                  <a:lnTo>
                    <a:pt x="117" y="846"/>
                  </a:lnTo>
                  <a:lnTo>
                    <a:pt x="115" y="843"/>
                  </a:lnTo>
                  <a:lnTo>
                    <a:pt x="113" y="841"/>
                  </a:lnTo>
                  <a:lnTo>
                    <a:pt x="112" y="840"/>
                  </a:lnTo>
                  <a:lnTo>
                    <a:pt x="112" y="836"/>
                  </a:lnTo>
                  <a:lnTo>
                    <a:pt x="112" y="833"/>
                  </a:lnTo>
                  <a:lnTo>
                    <a:pt x="113" y="830"/>
                  </a:lnTo>
                  <a:lnTo>
                    <a:pt x="113" y="830"/>
                  </a:lnTo>
                  <a:lnTo>
                    <a:pt x="115" y="828"/>
                  </a:lnTo>
                  <a:lnTo>
                    <a:pt x="117" y="828"/>
                  </a:lnTo>
                  <a:lnTo>
                    <a:pt x="117" y="827"/>
                  </a:lnTo>
                  <a:lnTo>
                    <a:pt x="118" y="825"/>
                  </a:lnTo>
                  <a:lnTo>
                    <a:pt x="120" y="820"/>
                  </a:lnTo>
                  <a:lnTo>
                    <a:pt x="122" y="817"/>
                  </a:lnTo>
                  <a:lnTo>
                    <a:pt x="122" y="812"/>
                  </a:lnTo>
                  <a:lnTo>
                    <a:pt x="122" y="809"/>
                  </a:lnTo>
                  <a:lnTo>
                    <a:pt x="122" y="805"/>
                  </a:lnTo>
                  <a:lnTo>
                    <a:pt x="120" y="804"/>
                  </a:lnTo>
                  <a:lnTo>
                    <a:pt x="120" y="802"/>
                  </a:lnTo>
                  <a:lnTo>
                    <a:pt x="120" y="799"/>
                  </a:lnTo>
                  <a:lnTo>
                    <a:pt x="120" y="796"/>
                  </a:lnTo>
                  <a:lnTo>
                    <a:pt x="118" y="792"/>
                  </a:lnTo>
                  <a:lnTo>
                    <a:pt x="118" y="791"/>
                  </a:lnTo>
                  <a:lnTo>
                    <a:pt x="118" y="789"/>
                  </a:lnTo>
                  <a:lnTo>
                    <a:pt x="117" y="789"/>
                  </a:lnTo>
                  <a:lnTo>
                    <a:pt x="115" y="787"/>
                  </a:lnTo>
                  <a:lnTo>
                    <a:pt x="115" y="786"/>
                  </a:lnTo>
                  <a:lnTo>
                    <a:pt x="115" y="784"/>
                  </a:lnTo>
                  <a:lnTo>
                    <a:pt x="115" y="782"/>
                  </a:lnTo>
                  <a:lnTo>
                    <a:pt x="117" y="781"/>
                  </a:lnTo>
                  <a:lnTo>
                    <a:pt x="117" y="779"/>
                  </a:lnTo>
                  <a:lnTo>
                    <a:pt x="118" y="779"/>
                  </a:lnTo>
                  <a:lnTo>
                    <a:pt x="120" y="778"/>
                  </a:lnTo>
                  <a:lnTo>
                    <a:pt x="123" y="776"/>
                  </a:lnTo>
                  <a:lnTo>
                    <a:pt x="125" y="774"/>
                  </a:lnTo>
                  <a:lnTo>
                    <a:pt x="125" y="771"/>
                  </a:lnTo>
                  <a:lnTo>
                    <a:pt x="125" y="769"/>
                  </a:lnTo>
                  <a:lnTo>
                    <a:pt x="126" y="768"/>
                  </a:lnTo>
                  <a:lnTo>
                    <a:pt x="128" y="766"/>
                  </a:lnTo>
                  <a:lnTo>
                    <a:pt x="130" y="763"/>
                  </a:lnTo>
                  <a:lnTo>
                    <a:pt x="131" y="761"/>
                  </a:lnTo>
                  <a:lnTo>
                    <a:pt x="133" y="760"/>
                  </a:lnTo>
                  <a:lnTo>
                    <a:pt x="133" y="758"/>
                  </a:lnTo>
                  <a:lnTo>
                    <a:pt x="131" y="755"/>
                  </a:lnTo>
                  <a:lnTo>
                    <a:pt x="133" y="753"/>
                  </a:lnTo>
                  <a:lnTo>
                    <a:pt x="133" y="750"/>
                  </a:lnTo>
                  <a:lnTo>
                    <a:pt x="133" y="748"/>
                  </a:lnTo>
                  <a:lnTo>
                    <a:pt x="131" y="746"/>
                  </a:lnTo>
                  <a:lnTo>
                    <a:pt x="131" y="740"/>
                  </a:lnTo>
                  <a:lnTo>
                    <a:pt x="133" y="738"/>
                  </a:lnTo>
                  <a:lnTo>
                    <a:pt x="133" y="738"/>
                  </a:lnTo>
                  <a:lnTo>
                    <a:pt x="135" y="738"/>
                  </a:lnTo>
                  <a:lnTo>
                    <a:pt x="136" y="737"/>
                  </a:lnTo>
                  <a:lnTo>
                    <a:pt x="138" y="735"/>
                  </a:lnTo>
                  <a:lnTo>
                    <a:pt x="140" y="733"/>
                  </a:lnTo>
                  <a:lnTo>
                    <a:pt x="140" y="732"/>
                  </a:lnTo>
                  <a:lnTo>
                    <a:pt x="141" y="730"/>
                  </a:lnTo>
                  <a:lnTo>
                    <a:pt x="141" y="728"/>
                  </a:lnTo>
                  <a:lnTo>
                    <a:pt x="141" y="724"/>
                  </a:lnTo>
                  <a:lnTo>
                    <a:pt x="143" y="724"/>
                  </a:lnTo>
                  <a:lnTo>
                    <a:pt x="143" y="722"/>
                  </a:lnTo>
                  <a:lnTo>
                    <a:pt x="144" y="720"/>
                  </a:lnTo>
                  <a:lnTo>
                    <a:pt x="144" y="719"/>
                  </a:lnTo>
                  <a:lnTo>
                    <a:pt x="146" y="719"/>
                  </a:lnTo>
                  <a:lnTo>
                    <a:pt x="146" y="714"/>
                  </a:lnTo>
                  <a:lnTo>
                    <a:pt x="148" y="710"/>
                  </a:lnTo>
                  <a:lnTo>
                    <a:pt x="148" y="707"/>
                  </a:lnTo>
                  <a:lnTo>
                    <a:pt x="148" y="704"/>
                  </a:lnTo>
                  <a:lnTo>
                    <a:pt x="148" y="701"/>
                  </a:lnTo>
                  <a:lnTo>
                    <a:pt x="148" y="699"/>
                  </a:lnTo>
                  <a:lnTo>
                    <a:pt x="148" y="697"/>
                  </a:lnTo>
                  <a:lnTo>
                    <a:pt x="149" y="694"/>
                  </a:lnTo>
                  <a:lnTo>
                    <a:pt x="151" y="691"/>
                  </a:lnTo>
                  <a:lnTo>
                    <a:pt x="151" y="686"/>
                  </a:lnTo>
                  <a:lnTo>
                    <a:pt x="151" y="681"/>
                  </a:lnTo>
                  <a:lnTo>
                    <a:pt x="149" y="678"/>
                  </a:lnTo>
                  <a:lnTo>
                    <a:pt x="146" y="673"/>
                  </a:lnTo>
                  <a:lnTo>
                    <a:pt x="146" y="671"/>
                  </a:lnTo>
                  <a:lnTo>
                    <a:pt x="144" y="670"/>
                  </a:lnTo>
                  <a:lnTo>
                    <a:pt x="144" y="668"/>
                  </a:lnTo>
                  <a:lnTo>
                    <a:pt x="143" y="666"/>
                  </a:lnTo>
                  <a:lnTo>
                    <a:pt x="143" y="665"/>
                  </a:lnTo>
                  <a:lnTo>
                    <a:pt x="143" y="663"/>
                  </a:lnTo>
                  <a:lnTo>
                    <a:pt x="143" y="661"/>
                  </a:lnTo>
                  <a:lnTo>
                    <a:pt x="143" y="660"/>
                  </a:lnTo>
                  <a:lnTo>
                    <a:pt x="143" y="658"/>
                  </a:lnTo>
                  <a:lnTo>
                    <a:pt x="143" y="655"/>
                  </a:lnTo>
                  <a:lnTo>
                    <a:pt x="144" y="652"/>
                  </a:lnTo>
                  <a:lnTo>
                    <a:pt x="146" y="650"/>
                  </a:lnTo>
                  <a:lnTo>
                    <a:pt x="148" y="648"/>
                  </a:lnTo>
                  <a:lnTo>
                    <a:pt x="149" y="645"/>
                  </a:lnTo>
                  <a:lnTo>
                    <a:pt x="151" y="643"/>
                  </a:lnTo>
                  <a:lnTo>
                    <a:pt x="153" y="642"/>
                  </a:lnTo>
                  <a:lnTo>
                    <a:pt x="153" y="640"/>
                  </a:lnTo>
                  <a:lnTo>
                    <a:pt x="153" y="638"/>
                  </a:lnTo>
                  <a:lnTo>
                    <a:pt x="154" y="637"/>
                  </a:lnTo>
                  <a:lnTo>
                    <a:pt x="156" y="635"/>
                  </a:lnTo>
                  <a:lnTo>
                    <a:pt x="156" y="634"/>
                  </a:lnTo>
                  <a:lnTo>
                    <a:pt x="156" y="632"/>
                  </a:lnTo>
                  <a:lnTo>
                    <a:pt x="156" y="629"/>
                  </a:lnTo>
                  <a:lnTo>
                    <a:pt x="156" y="625"/>
                  </a:lnTo>
                  <a:lnTo>
                    <a:pt x="156" y="624"/>
                  </a:lnTo>
                  <a:lnTo>
                    <a:pt x="156" y="622"/>
                  </a:lnTo>
                  <a:lnTo>
                    <a:pt x="156" y="620"/>
                  </a:lnTo>
                  <a:lnTo>
                    <a:pt x="154" y="617"/>
                  </a:lnTo>
                  <a:lnTo>
                    <a:pt x="154" y="614"/>
                  </a:lnTo>
                  <a:lnTo>
                    <a:pt x="156" y="612"/>
                  </a:lnTo>
                  <a:lnTo>
                    <a:pt x="156" y="611"/>
                  </a:lnTo>
                  <a:lnTo>
                    <a:pt x="156" y="609"/>
                  </a:lnTo>
                  <a:lnTo>
                    <a:pt x="156" y="606"/>
                  </a:lnTo>
                  <a:lnTo>
                    <a:pt x="156" y="604"/>
                  </a:lnTo>
                  <a:lnTo>
                    <a:pt x="158" y="601"/>
                  </a:lnTo>
                  <a:lnTo>
                    <a:pt x="159" y="598"/>
                  </a:lnTo>
                  <a:lnTo>
                    <a:pt x="161" y="594"/>
                  </a:lnTo>
                  <a:lnTo>
                    <a:pt x="162" y="589"/>
                  </a:lnTo>
                  <a:lnTo>
                    <a:pt x="164" y="588"/>
                  </a:lnTo>
                  <a:lnTo>
                    <a:pt x="164" y="586"/>
                  </a:lnTo>
                  <a:lnTo>
                    <a:pt x="166" y="583"/>
                  </a:lnTo>
                  <a:lnTo>
                    <a:pt x="166" y="581"/>
                  </a:lnTo>
                  <a:lnTo>
                    <a:pt x="166" y="580"/>
                  </a:lnTo>
                  <a:lnTo>
                    <a:pt x="166" y="578"/>
                  </a:lnTo>
                  <a:lnTo>
                    <a:pt x="166" y="576"/>
                  </a:lnTo>
                  <a:lnTo>
                    <a:pt x="166" y="571"/>
                  </a:lnTo>
                  <a:lnTo>
                    <a:pt x="166" y="568"/>
                  </a:lnTo>
                  <a:lnTo>
                    <a:pt x="164" y="566"/>
                  </a:lnTo>
                  <a:lnTo>
                    <a:pt x="164" y="563"/>
                  </a:lnTo>
                  <a:lnTo>
                    <a:pt x="164" y="560"/>
                  </a:lnTo>
                  <a:lnTo>
                    <a:pt x="164" y="558"/>
                  </a:lnTo>
                  <a:lnTo>
                    <a:pt x="166" y="557"/>
                  </a:lnTo>
                  <a:lnTo>
                    <a:pt x="166" y="555"/>
                  </a:lnTo>
                  <a:lnTo>
                    <a:pt x="166" y="550"/>
                  </a:lnTo>
                  <a:lnTo>
                    <a:pt x="167" y="548"/>
                  </a:lnTo>
                  <a:lnTo>
                    <a:pt x="166" y="547"/>
                  </a:lnTo>
                  <a:lnTo>
                    <a:pt x="166" y="545"/>
                  </a:lnTo>
                  <a:lnTo>
                    <a:pt x="166" y="545"/>
                  </a:lnTo>
                  <a:lnTo>
                    <a:pt x="166" y="544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9"/>
                  </a:lnTo>
                  <a:lnTo>
                    <a:pt x="166" y="537"/>
                  </a:lnTo>
                  <a:lnTo>
                    <a:pt x="166" y="535"/>
                  </a:lnTo>
                  <a:lnTo>
                    <a:pt x="166" y="534"/>
                  </a:lnTo>
                  <a:lnTo>
                    <a:pt x="166" y="532"/>
                  </a:lnTo>
                  <a:lnTo>
                    <a:pt x="166" y="530"/>
                  </a:lnTo>
                  <a:lnTo>
                    <a:pt x="166" y="529"/>
                  </a:lnTo>
                  <a:lnTo>
                    <a:pt x="166" y="527"/>
                  </a:lnTo>
                  <a:lnTo>
                    <a:pt x="167" y="526"/>
                  </a:lnTo>
                  <a:lnTo>
                    <a:pt x="167" y="526"/>
                  </a:lnTo>
                  <a:lnTo>
                    <a:pt x="167" y="524"/>
                  </a:lnTo>
                  <a:lnTo>
                    <a:pt x="167" y="522"/>
                  </a:lnTo>
                  <a:lnTo>
                    <a:pt x="167" y="519"/>
                  </a:lnTo>
                  <a:lnTo>
                    <a:pt x="167" y="517"/>
                  </a:lnTo>
                  <a:lnTo>
                    <a:pt x="166" y="514"/>
                  </a:lnTo>
                  <a:lnTo>
                    <a:pt x="166" y="511"/>
                  </a:lnTo>
                  <a:lnTo>
                    <a:pt x="167" y="511"/>
                  </a:lnTo>
                  <a:lnTo>
                    <a:pt x="167" y="509"/>
                  </a:lnTo>
                  <a:lnTo>
                    <a:pt x="167" y="508"/>
                  </a:lnTo>
                  <a:lnTo>
                    <a:pt x="166" y="504"/>
                  </a:lnTo>
                  <a:lnTo>
                    <a:pt x="167" y="503"/>
                  </a:lnTo>
                  <a:lnTo>
                    <a:pt x="167" y="501"/>
                  </a:lnTo>
                  <a:lnTo>
                    <a:pt x="167" y="498"/>
                  </a:lnTo>
                  <a:lnTo>
                    <a:pt x="167" y="465"/>
                  </a:lnTo>
                  <a:lnTo>
                    <a:pt x="164" y="465"/>
                  </a:lnTo>
                  <a:lnTo>
                    <a:pt x="162" y="465"/>
                  </a:lnTo>
                  <a:lnTo>
                    <a:pt x="161" y="465"/>
                  </a:lnTo>
                  <a:lnTo>
                    <a:pt x="159" y="465"/>
                  </a:lnTo>
                  <a:lnTo>
                    <a:pt x="158" y="465"/>
                  </a:lnTo>
                  <a:lnTo>
                    <a:pt x="158" y="463"/>
                  </a:lnTo>
                  <a:lnTo>
                    <a:pt x="156" y="462"/>
                  </a:lnTo>
                  <a:lnTo>
                    <a:pt x="153" y="458"/>
                  </a:lnTo>
                  <a:lnTo>
                    <a:pt x="151" y="455"/>
                  </a:lnTo>
                  <a:lnTo>
                    <a:pt x="149" y="455"/>
                  </a:lnTo>
                  <a:lnTo>
                    <a:pt x="148" y="453"/>
                  </a:lnTo>
                  <a:lnTo>
                    <a:pt x="146" y="452"/>
                  </a:lnTo>
                  <a:lnTo>
                    <a:pt x="146" y="450"/>
                  </a:lnTo>
                  <a:lnTo>
                    <a:pt x="143" y="447"/>
                  </a:lnTo>
                  <a:lnTo>
                    <a:pt x="140" y="445"/>
                  </a:lnTo>
                  <a:lnTo>
                    <a:pt x="138" y="444"/>
                  </a:lnTo>
                  <a:lnTo>
                    <a:pt x="136" y="444"/>
                  </a:lnTo>
                  <a:lnTo>
                    <a:pt x="133" y="442"/>
                  </a:lnTo>
                  <a:lnTo>
                    <a:pt x="130" y="440"/>
                  </a:lnTo>
                  <a:lnTo>
                    <a:pt x="126" y="439"/>
                  </a:lnTo>
                  <a:lnTo>
                    <a:pt x="125" y="437"/>
                  </a:lnTo>
                  <a:lnTo>
                    <a:pt x="123" y="435"/>
                  </a:lnTo>
                  <a:lnTo>
                    <a:pt x="120" y="434"/>
                  </a:lnTo>
                  <a:lnTo>
                    <a:pt x="117" y="432"/>
                  </a:lnTo>
                  <a:lnTo>
                    <a:pt x="115" y="431"/>
                  </a:lnTo>
                  <a:lnTo>
                    <a:pt x="115" y="429"/>
                  </a:lnTo>
                  <a:lnTo>
                    <a:pt x="113" y="427"/>
                  </a:lnTo>
                  <a:lnTo>
                    <a:pt x="112" y="426"/>
                  </a:lnTo>
                  <a:lnTo>
                    <a:pt x="110" y="424"/>
                  </a:lnTo>
                  <a:lnTo>
                    <a:pt x="108" y="424"/>
                  </a:lnTo>
                  <a:lnTo>
                    <a:pt x="105" y="424"/>
                  </a:lnTo>
                  <a:lnTo>
                    <a:pt x="102" y="424"/>
                  </a:lnTo>
                  <a:lnTo>
                    <a:pt x="99" y="422"/>
                  </a:lnTo>
                  <a:lnTo>
                    <a:pt x="97" y="422"/>
                  </a:lnTo>
                  <a:lnTo>
                    <a:pt x="95" y="421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9" y="416"/>
                  </a:lnTo>
                  <a:lnTo>
                    <a:pt x="87" y="416"/>
                  </a:lnTo>
                  <a:lnTo>
                    <a:pt x="86" y="414"/>
                  </a:lnTo>
                  <a:lnTo>
                    <a:pt x="84" y="413"/>
                  </a:lnTo>
                  <a:lnTo>
                    <a:pt x="84" y="411"/>
                  </a:lnTo>
                  <a:lnTo>
                    <a:pt x="82" y="408"/>
                  </a:lnTo>
                  <a:lnTo>
                    <a:pt x="81" y="404"/>
                  </a:lnTo>
                  <a:lnTo>
                    <a:pt x="81" y="404"/>
                  </a:lnTo>
                  <a:lnTo>
                    <a:pt x="79" y="403"/>
                  </a:lnTo>
                  <a:lnTo>
                    <a:pt x="77" y="403"/>
                  </a:lnTo>
                  <a:lnTo>
                    <a:pt x="77" y="401"/>
                  </a:lnTo>
                  <a:lnTo>
                    <a:pt x="77" y="399"/>
                  </a:lnTo>
                  <a:lnTo>
                    <a:pt x="77" y="398"/>
                  </a:lnTo>
                  <a:lnTo>
                    <a:pt x="77" y="395"/>
                  </a:lnTo>
                  <a:lnTo>
                    <a:pt x="77" y="393"/>
                  </a:lnTo>
                  <a:lnTo>
                    <a:pt x="77" y="390"/>
                  </a:lnTo>
                  <a:lnTo>
                    <a:pt x="77" y="388"/>
                  </a:lnTo>
                  <a:lnTo>
                    <a:pt x="77" y="385"/>
                  </a:lnTo>
                  <a:lnTo>
                    <a:pt x="76" y="381"/>
                  </a:lnTo>
                  <a:lnTo>
                    <a:pt x="74" y="380"/>
                  </a:lnTo>
                  <a:lnTo>
                    <a:pt x="72" y="380"/>
                  </a:lnTo>
                  <a:lnTo>
                    <a:pt x="69" y="377"/>
                  </a:lnTo>
                  <a:lnTo>
                    <a:pt x="68" y="377"/>
                  </a:lnTo>
                  <a:lnTo>
                    <a:pt x="66" y="375"/>
                  </a:lnTo>
                  <a:lnTo>
                    <a:pt x="64" y="373"/>
                  </a:lnTo>
                  <a:lnTo>
                    <a:pt x="64" y="373"/>
                  </a:lnTo>
                  <a:lnTo>
                    <a:pt x="63" y="372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59" y="368"/>
                  </a:lnTo>
                  <a:lnTo>
                    <a:pt x="59" y="365"/>
                  </a:lnTo>
                  <a:lnTo>
                    <a:pt x="59" y="362"/>
                  </a:lnTo>
                  <a:lnTo>
                    <a:pt x="59" y="357"/>
                  </a:lnTo>
                  <a:lnTo>
                    <a:pt x="58" y="354"/>
                  </a:lnTo>
                  <a:lnTo>
                    <a:pt x="56" y="350"/>
                  </a:lnTo>
                  <a:lnTo>
                    <a:pt x="54" y="349"/>
                  </a:lnTo>
                  <a:lnTo>
                    <a:pt x="53" y="347"/>
                  </a:lnTo>
                  <a:lnTo>
                    <a:pt x="51" y="345"/>
                  </a:lnTo>
                  <a:lnTo>
                    <a:pt x="49" y="342"/>
                  </a:lnTo>
                  <a:lnTo>
                    <a:pt x="49" y="341"/>
                  </a:lnTo>
                  <a:lnTo>
                    <a:pt x="48" y="339"/>
                  </a:lnTo>
                  <a:lnTo>
                    <a:pt x="48" y="332"/>
                  </a:lnTo>
                  <a:lnTo>
                    <a:pt x="48" y="329"/>
                  </a:lnTo>
                  <a:lnTo>
                    <a:pt x="46" y="326"/>
                  </a:lnTo>
                  <a:lnTo>
                    <a:pt x="46" y="324"/>
                  </a:lnTo>
                  <a:lnTo>
                    <a:pt x="45" y="323"/>
                  </a:lnTo>
                  <a:lnTo>
                    <a:pt x="41" y="319"/>
                  </a:lnTo>
                  <a:lnTo>
                    <a:pt x="40" y="319"/>
                  </a:lnTo>
                  <a:lnTo>
                    <a:pt x="38" y="318"/>
                  </a:lnTo>
                  <a:lnTo>
                    <a:pt x="38" y="316"/>
                  </a:lnTo>
                  <a:lnTo>
                    <a:pt x="38" y="314"/>
                  </a:lnTo>
                  <a:lnTo>
                    <a:pt x="36" y="313"/>
                  </a:lnTo>
                  <a:lnTo>
                    <a:pt x="36" y="311"/>
                  </a:lnTo>
                  <a:lnTo>
                    <a:pt x="36" y="308"/>
                  </a:lnTo>
                  <a:lnTo>
                    <a:pt x="36" y="305"/>
                  </a:lnTo>
                  <a:lnTo>
                    <a:pt x="35" y="301"/>
                  </a:lnTo>
                  <a:lnTo>
                    <a:pt x="35" y="301"/>
                  </a:lnTo>
                  <a:lnTo>
                    <a:pt x="33" y="300"/>
                  </a:lnTo>
                  <a:lnTo>
                    <a:pt x="31" y="300"/>
                  </a:lnTo>
                  <a:lnTo>
                    <a:pt x="31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28" y="291"/>
                  </a:lnTo>
                  <a:lnTo>
                    <a:pt x="27" y="290"/>
                  </a:lnTo>
                  <a:lnTo>
                    <a:pt x="25" y="287"/>
                  </a:lnTo>
                  <a:lnTo>
                    <a:pt x="23" y="287"/>
                  </a:lnTo>
                  <a:lnTo>
                    <a:pt x="20" y="285"/>
                  </a:lnTo>
                  <a:lnTo>
                    <a:pt x="18" y="283"/>
                  </a:lnTo>
                  <a:lnTo>
                    <a:pt x="17" y="283"/>
                  </a:lnTo>
                  <a:lnTo>
                    <a:pt x="15" y="283"/>
                  </a:lnTo>
                  <a:lnTo>
                    <a:pt x="13" y="283"/>
                  </a:lnTo>
                  <a:lnTo>
                    <a:pt x="12" y="283"/>
                  </a:lnTo>
                  <a:lnTo>
                    <a:pt x="10" y="283"/>
                  </a:lnTo>
                  <a:lnTo>
                    <a:pt x="7" y="282"/>
                  </a:lnTo>
                  <a:lnTo>
                    <a:pt x="7" y="280"/>
                  </a:lnTo>
                  <a:lnTo>
                    <a:pt x="5" y="278"/>
                  </a:lnTo>
                  <a:lnTo>
                    <a:pt x="5" y="277"/>
                  </a:lnTo>
                  <a:lnTo>
                    <a:pt x="5" y="275"/>
                  </a:lnTo>
                  <a:lnTo>
                    <a:pt x="5" y="272"/>
                  </a:lnTo>
                  <a:lnTo>
                    <a:pt x="5" y="269"/>
                  </a:lnTo>
                  <a:lnTo>
                    <a:pt x="5" y="265"/>
                  </a:lnTo>
                  <a:lnTo>
                    <a:pt x="5" y="264"/>
                  </a:lnTo>
                  <a:lnTo>
                    <a:pt x="4" y="262"/>
                  </a:lnTo>
                  <a:lnTo>
                    <a:pt x="4" y="262"/>
                  </a:lnTo>
                  <a:lnTo>
                    <a:pt x="2" y="260"/>
                  </a:lnTo>
                  <a:lnTo>
                    <a:pt x="0" y="259"/>
                  </a:lnTo>
                  <a:lnTo>
                    <a:pt x="0" y="255"/>
                  </a:lnTo>
                  <a:lnTo>
                    <a:pt x="0" y="254"/>
                  </a:lnTo>
                  <a:lnTo>
                    <a:pt x="0" y="249"/>
                  </a:lnTo>
                  <a:lnTo>
                    <a:pt x="2" y="247"/>
                  </a:lnTo>
                  <a:lnTo>
                    <a:pt x="4" y="247"/>
                  </a:lnTo>
                  <a:lnTo>
                    <a:pt x="5" y="246"/>
                  </a:lnTo>
                  <a:lnTo>
                    <a:pt x="7" y="244"/>
                  </a:lnTo>
                  <a:lnTo>
                    <a:pt x="9" y="244"/>
                  </a:lnTo>
                  <a:lnTo>
                    <a:pt x="10" y="242"/>
                  </a:lnTo>
                  <a:lnTo>
                    <a:pt x="10" y="241"/>
                  </a:lnTo>
                  <a:lnTo>
                    <a:pt x="10" y="239"/>
                  </a:lnTo>
                  <a:lnTo>
                    <a:pt x="10" y="236"/>
                  </a:lnTo>
                  <a:lnTo>
                    <a:pt x="10" y="233"/>
                  </a:lnTo>
                  <a:lnTo>
                    <a:pt x="13" y="233"/>
                  </a:lnTo>
                  <a:lnTo>
                    <a:pt x="15" y="233"/>
                  </a:lnTo>
                  <a:lnTo>
                    <a:pt x="18" y="233"/>
                  </a:lnTo>
                  <a:lnTo>
                    <a:pt x="22" y="231"/>
                  </a:lnTo>
                  <a:lnTo>
                    <a:pt x="25" y="231"/>
                  </a:lnTo>
                  <a:lnTo>
                    <a:pt x="25" y="229"/>
                  </a:lnTo>
                  <a:lnTo>
                    <a:pt x="25" y="228"/>
                  </a:lnTo>
                  <a:lnTo>
                    <a:pt x="25" y="221"/>
                  </a:lnTo>
                  <a:lnTo>
                    <a:pt x="22" y="219"/>
                  </a:lnTo>
                  <a:lnTo>
                    <a:pt x="18" y="219"/>
                  </a:lnTo>
                  <a:lnTo>
                    <a:pt x="17" y="221"/>
                  </a:lnTo>
                  <a:lnTo>
                    <a:pt x="13" y="221"/>
                  </a:lnTo>
                  <a:lnTo>
                    <a:pt x="10" y="223"/>
                  </a:lnTo>
                  <a:lnTo>
                    <a:pt x="9" y="219"/>
                  </a:lnTo>
                  <a:lnTo>
                    <a:pt x="7" y="216"/>
                  </a:lnTo>
                  <a:lnTo>
                    <a:pt x="9" y="215"/>
                  </a:lnTo>
                  <a:lnTo>
                    <a:pt x="9" y="213"/>
                  </a:lnTo>
                  <a:lnTo>
                    <a:pt x="9" y="211"/>
                  </a:lnTo>
                  <a:lnTo>
                    <a:pt x="7" y="210"/>
                  </a:lnTo>
                  <a:lnTo>
                    <a:pt x="9" y="208"/>
                  </a:lnTo>
                  <a:lnTo>
                    <a:pt x="9" y="206"/>
                  </a:lnTo>
                  <a:lnTo>
                    <a:pt x="9" y="203"/>
                  </a:lnTo>
                  <a:lnTo>
                    <a:pt x="9" y="200"/>
                  </a:lnTo>
                  <a:lnTo>
                    <a:pt x="9" y="197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22" y="190"/>
                  </a:lnTo>
                  <a:lnTo>
                    <a:pt x="22" y="187"/>
                  </a:lnTo>
                  <a:lnTo>
                    <a:pt x="22" y="182"/>
                  </a:lnTo>
                  <a:lnTo>
                    <a:pt x="25" y="179"/>
                  </a:lnTo>
                  <a:lnTo>
                    <a:pt x="25" y="177"/>
                  </a:lnTo>
                  <a:lnTo>
                    <a:pt x="27" y="175"/>
                  </a:lnTo>
                  <a:lnTo>
                    <a:pt x="30" y="174"/>
                  </a:lnTo>
                  <a:lnTo>
                    <a:pt x="33" y="172"/>
                  </a:lnTo>
                  <a:lnTo>
                    <a:pt x="36" y="172"/>
                  </a:lnTo>
                  <a:lnTo>
                    <a:pt x="36" y="165"/>
                  </a:lnTo>
                  <a:lnTo>
                    <a:pt x="41" y="162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6" y="157"/>
                  </a:lnTo>
                  <a:lnTo>
                    <a:pt x="45" y="156"/>
                  </a:lnTo>
                  <a:lnTo>
                    <a:pt x="45" y="154"/>
                  </a:lnTo>
                  <a:lnTo>
                    <a:pt x="45" y="149"/>
                  </a:lnTo>
                  <a:lnTo>
                    <a:pt x="48" y="149"/>
                  </a:lnTo>
                  <a:lnTo>
                    <a:pt x="51" y="149"/>
                  </a:lnTo>
                  <a:lnTo>
                    <a:pt x="53" y="149"/>
                  </a:lnTo>
                  <a:lnTo>
                    <a:pt x="54" y="149"/>
                  </a:lnTo>
                  <a:lnTo>
                    <a:pt x="54" y="147"/>
                  </a:lnTo>
                  <a:lnTo>
                    <a:pt x="56" y="146"/>
                  </a:lnTo>
                  <a:lnTo>
                    <a:pt x="56" y="146"/>
                  </a:lnTo>
                  <a:lnTo>
                    <a:pt x="58" y="144"/>
                  </a:lnTo>
                  <a:lnTo>
                    <a:pt x="59" y="143"/>
                  </a:lnTo>
                  <a:lnTo>
                    <a:pt x="61" y="139"/>
                  </a:lnTo>
                  <a:lnTo>
                    <a:pt x="61" y="134"/>
                  </a:lnTo>
                  <a:lnTo>
                    <a:pt x="59" y="131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61" y="125"/>
                  </a:lnTo>
                  <a:lnTo>
                    <a:pt x="63" y="123"/>
                  </a:lnTo>
                  <a:lnTo>
                    <a:pt x="64" y="123"/>
                  </a:lnTo>
                  <a:lnTo>
                    <a:pt x="64" y="121"/>
                  </a:lnTo>
                  <a:lnTo>
                    <a:pt x="66" y="121"/>
                  </a:lnTo>
                  <a:lnTo>
                    <a:pt x="66" y="120"/>
                  </a:lnTo>
                  <a:lnTo>
                    <a:pt x="68" y="118"/>
                  </a:lnTo>
                  <a:lnTo>
                    <a:pt x="68" y="115"/>
                  </a:lnTo>
                  <a:lnTo>
                    <a:pt x="68" y="113"/>
                  </a:lnTo>
                  <a:lnTo>
                    <a:pt x="66" y="110"/>
                  </a:lnTo>
                  <a:lnTo>
                    <a:pt x="66" y="108"/>
                  </a:lnTo>
                  <a:lnTo>
                    <a:pt x="64" y="105"/>
                  </a:lnTo>
                  <a:lnTo>
                    <a:pt x="63" y="102"/>
                  </a:lnTo>
                  <a:lnTo>
                    <a:pt x="63" y="100"/>
                  </a:lnTo>
                  <a:lnTo>
                    <a:pt x="63" y="98"/>
                  </a:lnTo>
                  <a:lnTo>
                    <a:pt x="61" y="93"/>
                  </a:lnTo>
                  <a:lnTo>
                    <a:pt x="61" y="90"/>
                  </a:lnTo>
                  <a:lnTo>
                    <a:pt x="63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4" y="84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6" y="77"/>
                  </a:lnTo>
                  <a:lnTo>
                    <a:pt x="58" y="77"/>
                  </a:lnTo>
                  <a:lnTo>
                    <a:pt x="58" y="75"/>
                  </a:lnTo>
                  <a:lnTo>
                    <a:pt x="58" y="74"/>
                  </a:lnTo>
                  <a:lnTo>
                    <a:pt x="58" y="72"/>
                  </a:lnTo>
                  <a:lnTo>
                    <a:pt x="59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4" y="67"/>
                  </a:lnTo>
                  <a:lnTo>
                    <a:pt x="68" y="66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71" y="62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57"/>
                  </a:lnTo>
                  <a:lnTo>
                    <a:pt x="72" y="56"/>
                  </a:lnTo>
                  <a:lnTo>
                    <a:pt x="72" y="54"/>
                  </a:lnTo>
                  <a:lnTo>
                    <a:pt x="74" y="53"/>
                  </a:lnTo>
                  <a:lnTo>
                    <a:pt x="74" y="51"/>
                  </a:lnTo>
                  <a:lnTo>
                    <a:pt x="74" y="49"/>
                  </a:lnTo>
                  <a:lnTo>
                    <a:pt x="77" y="49"/>
                  </a:lnTo>
                  <a:lnTo>
                    <a:pt x="81" y="49"/>
                  </a:lnTo>
                  <a:lnTo>
                    <a:pt x="82" y="48"/>
                  </a:lnTo>
                  <a:lnTo>
                    <a:pt x="84" y="48"/>
                  </a:lnTo>
                  <a:lnTo>
                    <a:pt x="86" y="48"/>
                  </a:lnTo>
                  <a:lnTo>
                    <a:pt x="87" y="46"/>
                  </a:lnTo>
                  <a:lnTo>
                    <a:pt x="90" y="43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5" y="25"/>
                  </a:lnTo>
                  <a:lnTo>
                    <a:pt x="97" y="25"/>
                  </a:lnTo>
                  <a:lnTo>
                    <a:pt x="99" y="25"/>
                  </a:lnTo>
                  <a:lnTo>
                    <a:pt x="102" y="23"/>
                  </a:lnTo>
                  <a:lnTo>
                    <a:pt x="107" y="23"/>
                  </a:lnTo>
                  <a:lnTo>
                    <a:pt x="108" y="21"/>
                  </a:lnTo>
                  <a:lnTo>
                    <a:pt x="110" y="21"/>
                  </a:lnTo>
                  <a:lnTo>
                    <a:pt x="113" y="20"/>
                  </a:lnTo>
                  <a:lnTo>
                    <a:pt x="115" y="18"/>
                  </a:lnTo>
                  <a:lnTo>
                    <a:pt x="117" y="16"/>
                  </a:lnTo>
                  <a:lnTo>
                    <a:pt x="120" y="15"/>
                  </a:lnTo>
                  <a:lnTo>
                    <a:pt x="122" y="13"/>
                  </a:lnTo>
                  <a:lnTo>
                    <a:pt x="123" y="13"/>
                  </a:lnTo>
                  <a:lnTo>
                    <a:pt x="141" y="13"/>
                  </a:lnTo>
                  <a:lnTo>
                    <a:pt x="141" y="10"/>
                  </a:lnTo>
                  <a:lnTo>
                    <a:pt x="141" y="7"/>
                  </a:lnTo>
                  <a:lnTo>
                    <a:pt x="141" y="5"/>
                  </a:lnTo>
                  <a:lnTo>
                    <a:pt x="143" y="3"/>
                  </a:lnTo>
                  <a:lnTo>
                    <a:pt x="144" y="2"/>
                  </a:lnTo>
                  <a:lnTo>
                    <a:pt x="146" y="2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3787776" y="2881313"/>
              <a:ext cx="5576888" cy="2030413"/>
            </a:xfrm>
            <a:custGeom>
              <a:avLst/>
              <a:gdLst>
                <a:gd name="T0" fmla="*/ 3045 w 3513"/>
                <a:gd name="T1" fmla="*/ 608 h 1279"/>
                <a:gd name="T2" fmla="*/ 3066 w 3513"/>
                <a:gd name="T3" fmla="*/ 573 h 1279"/>
                <a:gd name="T4" fmla="*/ 3125 w 3513"/>
                <a:gd name="T5" fmla="*/ 565 h 1279"/>
                <a:gd name="T6" fmla="*/ 3120 w 3513"/>
                <a:gd name="T7" fmla="*/ 582 h 1279"/>
                <a:gd name="T8" fmla="*/ 3140 w 3513"/>
                <a:gd name="T9" fmla="*/ 523 h 1279"/>
                <a:gd name="T10" fmla="*/ 3153 w 3513"/>
                <a:gd name="T11" fmla="*/ 567 h 1279"/>
                <a:gd name="T12" fmla="*/ 95 w 3513"/>
                <a:gd name="T13" fmla="*/ 452 h 1279"/>
                <a:gd name="T14" fmla="*/ 3089 w 3513"/>
                <a:gd name="T15" fmla="*/ 452 h 1279"/>
                <a:gd name="T16" fmla="*/ 3115 w 3513"/>
                <a:gd name="T17" fmla="*/ 493 h 1279"/>
                <a:gd name="T18" fmla="*/ 3078 w 3513"/>
                <a:gd name="T19" fmla="*/ 488 h 1279"/>
                <a:gd name="T20" fmla="*/ 218 w 3513"/>
                <a:gd name="T21" fmla="*/ 441 h 1279"/>
                <a:gd name="T22" fmla="*/ 285 w 3513"/>
                <a:gd name="T23" fmla="*/ 460 h 1279"/>
                <a:gd name="T24" fmla="*/ 180 w 3513"/>
                <a:gd name="T25" fmla="*/ 460 h 1279"/>
                <a:gd name="T26" fmla="*/ 108 w 3513"/>
                <a:gd name="T27" fmla="*/ 429 h 1279"/>
                <a:gd name="T28" fmla="*/ 10 w 3513"/>
                <a:gd name="T29" fmla="*/ 403 h 1279"/>
                <a:gd name="T30" fmla="*/ 3112 w 3513"/>
                <a:gd name="T31" fmla="*/ 362 h 1279"/>
                <a:gd name="T32" fmla="*/ 3100 w 3513"/>
                <a:gd name="T33" fmla="*/ 352 h 1279"/>
                <a:gd name="T34" fmla="*/ 1433 w 3513"/>
                <a:gd name="T35" fmla="*/ 153 h 1279"/>
                <a:gd name="T36" fmla="*/ 1434 w 3513"/>
                <a:gd name="T37" fmla="*/ 215 h 1279"/>
                <a:gd name="T38" fmla="*/ 1559 w 3513"/>
                <a:gd name="T39" fmla="*/ 264 h 1279"/>
                <a:gd name="T40" fmla="*/ 1658 w 3513"/>
                <a:gd name="T41" fmla="*/ 246 h 1279"/>
                <a:gd name="T42" fmla="*/ 1773 w 3513"/>
                <a:gd name="T43" fmla="*/ 297 h 1279"/>
                <a:gd name="T44" fmla="*/ 1824 w 3513"/>
                <a:gd name="T45" fmla="*/ 400 h 1279"/>
                <a:gd name="T46" fmla="*/ 1874 w 3513"/>
                <a:gd name="T47" fmla="*/ 506 h 1279"/>
                <a:gd name="T48" fmla="*/ 1933 w 3513"/>
                <a:gd name="T49" fmla="*/ 565 h 1279"/>
                <a:gd name="T50" fmla="*/ 2033 w 3513"/>
                <a:gd name="T51" fmla="*/ 608 h 1279"/>
                <a:gd name="T52" fmla="*/ 1965 w 3513"/>
                <a:gd name="T53" fmla="*/ 694 h 1279"/>
                <a:gd name="T54" fmla="*/ 1874 w 3513"/>
                <a:gd name="T55" fmla="*/ 798 h 1279"/>
                <a:gd name="T56" fmla="*/ 1884 w 3513"/>
                <a:gd name="T57" fmla="*/ 933 h 1279"/>
                <a:gd name="T58" fmla="*/ 1814 w 3513"/>
                <a:gd name="T59" fmla="*/ 1023 h 1279"/>
                <a:gd name="T60" fmla="*/ 1788 w 3513"/>
                <a:gd name="T61" fmla="*/ 1125 h 1279"/>
                <a:gd name="T62" fmla="*/ 1737 w 3513"/>
                <a:gd name="T63" fmla="*/ 1205 h 1279"/>
                <a:gd name="T64" fmla="*/ 1665 w 3513"/>
                <a:gd name="T65" fmla="*/ 1271 h 1279"/>
                <a:gd name="T66" fmla="*/ 1552 w 3513"/>
                <a:gd name="T67" fmla="*/ 1235 h 1279"/>
                <a:gd name="T68" fmla="*/ 1501 w 3513"/>
                <a:gd name="T69" fmla="*/ 1135 h 1279"/>
                <a:gd name="T70" fmla="*/ 1455 w 3513"/>
                <a:gd name="T71" fmla="*/ 1012 h 1279"/>
                <a:gd name="T72" fmla="*/ 1483 w 3513"/>
                <a:gd name="T73" fmla="*/ 894 h 1279"/>
                <a:gd name="T74" fmla="*/ 1439 w 3513"/>
                <a:gd name="T75" fmla="*/ 786 h 1279"/>
                <a:gd name="T76" fmla="*/ 1424 w 3513"/>
                <a:gd name="T77" fmla="*/ 712 h 1279"/>
                <a:gd name="T78" fmla="*/ 1318 w 3513"/>
                <a:gd name="T79" fmla="*/ 644 h 1279"/>
                <a:gd name="T80" fmla="*/ 1223 w 3513"/>
                <a:gd name="T81" fmla="*/ 657 h 1279"/>
                <a:gd name="T82" fmla="*/ 1123 w 3513"/>
                <a:gd name="T83" fmla="*/ 649 h 1279"/>
                <a:gd name="T84" fmla="*/ 1061 w 3513"/>
                <a:gd name="T85" fmla="*/ 575 h 1279"/>
                <a:gd name="T86" fmla="*/ 1025 w 3513"/>
                <a:gd name="T87" fmla="*/ 506 h 1279"/>
                <a:gd name="T88" fmla="*/ 1023 w 3513"/>
                <a:gd name="T89" fmla="*/ 401 h 1279"/>
                <a:gd name="T90" fmla="*/ 1079 w 3513"/>
                <a:gd name="T91" fmla="*/ 311 h 1279"/>
                <a:gd name="T92" fmla="*/ 1176 w 3513"/>
                <a:gd name="T93" fmla="*/ 200 h 1279"/>
                <a:gd name="T94" fmla="*/ 1267 w 3513"/>
                <a:gd name="T95" fmla="*/ 174 h 1279"/>
                <a:gd name="T96" fmla="*/ 3498 w 3513"/>
                <a:gd name="T97" fmla="*/ 22 h 1279"/>
                <a:gd name="T98" fmla="*/ 3430 w 3513"/>
                <a:gd name="T99" fmla="*/ 61 h 1279"/>
                <a:gd name="T100" fmla="*/ 3412 w 3513"/>
                <a:gd name="T101" fmla="*/ 90 h 1279"/>
                <a:gd name="T102" fmla="*/ 3392 w 3513"/>
                <a:gd name="T103" fmla="*/ 182 h 1279"/>
                <a:gd name="T104" fmla="*/ 3312 w 3513"/>
                <a:gd name="T105" fmla="*/ 207 h 1279"/>
                <a:gd name="T106" fmla="*/ 3308 w 3513"/>
                <a:gd name="T107" fmla="*/ 197 h 1279"/>
                <a:gd name="T108" fmla="*/ 3258 w 3513"/>
                <a:gd name="T109" fmla="*/ 213 h 1279"/>
                <a:gd name="T110" fmla="*/ 3243 w 3513"/>
                <a:gd name="T111" fmla="*/ 226 h 1279"/>
                <a:gd name="T112" fmla="*/ 3272 w 3513"/>
                <a:gd name="T113" fmla="*/ 181 h 1279"/>
                <a:gd name="T114" fmla="*/ 3336 w 3513"/>
                <a:gd name="T115" fmla="*/ 148 h 1279"/>
                <a:gd name="T116" fmla="*/ 3379 w 3513"/>
                <a:gd name="T117" fmla="*/ 127 h 1279"/>
                <a:gd name="T118" fmla="*/ 3377 w 3513"/>
                <a:gd name="T119" fmla="*/ 58 h 1279"/>
                <a:gd name="T120" fmla="*/ 3408 w 3513"/>
                <a:gd name="T121" fmla="*/ 15 h 1279"/>
                <a:gd name="T122" fmla="*/ 3472 w 3513"/>
                <a:gd name="T123" fmla="*/ 18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13" h="1279">
                  <a:moveTo>
                    <a:pt x="3084" y="544"/>
                  </a:moveTo>
                  <a:lnTo>
                    <a:pt x="3084" y="547"/>
                  </a:lnTo>
                  <a:lnTo>
                    <a:pt x="3084" y="552"/>
                  </a:lnTo>
                  <a:lnTo>
                    <a:pt x="3082" y="555"/>
                  </a:lnTo>
                  <a:lnTo>
                    <a:pt x="3082" y="557"/>
                  </a:lnTo>
                  <a:lnTo>
                    <a:pt x="3082" y="559"/>
                  </a:lnTo>
                  <a:lnTo>
                    <a:pt x="3082" y="562"/>
                  </a:lnTo>
                  <a:lnTo>
                    <a:pt x="3082" y="565"/>
                  </a:lnTo>
                  <a:lnTo>
                    <a:pt x="3082" y="567"/>
                  </a:lnTo>
                  <a:lnTo>
                    <a:pt x="3081" y="570"/>
                  </a:lnTo>
                  <a:lnTo>
                    <a:pt x="3081" y="570"/>
                  </a:lnTo>
                  <a:lnTo>
                    <a:pt x="3079" y="570"/>
                  </a:lnTo>
                  <a:lnTo>
                    <a:pt x="3078" y="572"/>
                  </a:lnTo>
                  <a:lnTo>
                    <a:pt x="3078" y="572"/>
                  </a:lnTo>
                  <a:lnTo>
                    <a:pt x="3076" y="573"/>
                  </a:lnTo>
                  <a:lnTo>
                    <a:pt x="3073" y="575"/>
                  </a:lnTo>
                  <a:lnTo>
                    <a:pt x="3071" y="578"/>
                  </a:lnTo>
                  <a:lnTo>
                    <a:pt x="3069" y="582"/>
                  </a:lnTo>
                  <a:lnTo>
                    <a:pt x="3069" y="585"/>
                  </a:lnTo>
                  <a:lnTo>
                    <a:pt x="3069" y="588"/>
                  </a:lnTo>
                  <a:lnTo>
                    <a:pt x="3069" y="591"/>
                  </a:lnTo>
                  <a:lnTo>
                    <a:pt x="3066" y="591"/>
                  </a:lnTo>
                  <a:lnTo>
                    <a:pt x="3061" y="591"/>
                  </a:lnTo>
                  <a:lnTo>
                    <a:pt x="3060" y="593"/>
                  </a:lnTo>
                  <a:lnTo>
                    <a:pt x="3058" y="593"/>
                  </a:lnTo>
                  <a:lnTo>
                    <a:pt x="3058" y="593"/>
                  </a:lnTo>
                  <a:lnTo>
                    <a:pt x="3056" y="595"/>
                  </a:lnTo>
                  <a:lnTo>
                    <a:pt x="3053" y="596"/>
                  </a:lnTo>
                  <a:lnTo>
                    <a:pt x="3051" y="600"/>
                  </a:lnTo>
                  <a:lnTo>
                    <a:pt x="3051" y="601"/>
                  </a:lnTo>
                  <a:lnTo>
                    <a:pt x="3051" y="603"/>
                  </a:lnTo>
                  <a:lnTo>
                    <a:pt x="3050" y="604"/>
                  </a:lnTo>
                  <a:lnTo>
                    <a:pt x="3048" y="606"/>
                  </a:lnTo>
                  <a:lnTo>
                    <a:pt x="3046" y="608"/>
                  </a:lnTo>
                  <a:lnTo>
                    <a:pt x="3045" y="608"/>
                  </a:lnTo>
                  <a:lnTo>
                    <a:pt x="3043" y="608"/>
                  </a:lnTo>
                  <a:lnTo>
                    <a:pt x="3042" y="608"/>
                  </a:lnTo>
                  <a:lnTo>
                    <a:pt x="3040" y="608"/>
                  </a:lnTo>
                  <a:lnTo>
                    <a:pt x="3038" y="609"/>
                  </a:lnTo>
                  <a:lnTo>
                    <a:pt x="3037" y="608"/>
                  </a:lnTo>
                  <a:lnTo>
                    <a:pt x="3037" y="608"/>
                  </a:lnTo>
                  <a:lnTo>
                    <a:pt x="3037" y="604"/>
                  </a:lnTo>
                  <a:lnTo>
                    <a:pt x="3038" y="601"/>
                  </a:lnTo>
                  <a:lnTo>
                    <a:pt x="3040" y="600"/>
                  </a:lnTo>
                  <a:lnTo>
                    <a:pt x="3040" y="598"/>
                  </a:lnTo>
                  <a:lnTo>
                    <a:pt x="3042" y="598"/>
                  </a:lnTo>
                  <a:lnTo>
                    <a:pt x="3043" y="598"/>
                  </a:lnTo>
                  <a:lnTo>
                    <a:pt x="3046" y="598"/>
                  </a:lnTo>
                  <a:lnTo>
                    <a:pt x="3048" y="596"/>
                  </a:lnTo>
                  <a:lnTo>
                    <a:pt x="3050" y="595"/>
                  </a:lnTo>
                  <a:lnTo>
                    <a:pt x="3050" y="595"/>
                  </a:lnTo>
                  <a:lnTo>
                    <a:pt x="3050" y="593"/>
                  </a:lnTo>
                  <a:lnTo>
                    <a:pt x="3051" y="593"/>
                  </a:lnTo>
                  <a:lnTo>
                    <a:pt x="3053" y="591"/>
                  </a:lnTo>
                  <a:lnTo>
                    <a:pt x="3055" y="591"/>
                  </a:lnTo>
                  <a:lnTo>
                    <a:pt x="3058" y="591"/>
                  </a:lnTo>
                  <a:lnTo>
                    <a:pt x="3058" y="590"/>
                  </a:lnTo>
                  <a:lnTo>
                    <a:pt x="3058" y="588"/>
                  </a:lnTo>
                  <a:lnTo>
                    <a:pt x="3060" y="586"/>
                  </a:lnTo>
                  <a:lnTo>
                    <a:pt x="3061" y="585"/>
                  </a:lnTo>
                  <a:lnTo>
                    <a:pt x="3061" y="583"/>
                  </a:lnTo>
                  <a:lnTo>
                    <a:pt x="3063" y="583"/>
                  </a:lnTo>
                  <a:lnTo>
                    <a:pt x="3063" y="582"/>
                  </a:lnTo>
                  <a:lnTo>
                    <a:pt x="3063" y="580"/>
                  </a:lnTo>
                  <a:lnTo>
                    <a:pt x="3063" y="578"/>
                  </a:lnTo>
                  <a:lnTo>
                    <a:pt x="3063" y="577"/>
                  </a:lnTo>
                  <a:lnTo>
                    <a:pt x="3063" y="575"/>
                  </a:lnTo>
                  <a:lnTo>
                    <a:pt x="3064" y="573"/>
                  </a:lnTo>
                  <a:lnTo>
                    <a:pt x="3066" y="573"/>
                  </a:lnTo>
                  <a:lnTo>
                    <a:pt x="3066" y="573"/>
                  </a:lnTo>
                  <a:lnTo>
                    <a:pt x="3068" y="570"/>
                  </a:lnTo>
                  <a:lnTo>
                    <a:pt x="3069" y="567"/>
                  </a:lnTo>
                  <a:lnTo>
                    <a:pt x="3071" y="565"/>
                  </a:lnTo>
                  <a:lnTo>
                    <a:pt x="3073" y="563"/>
                  </a:lnTo>
                  <a:lnTo>
                    <a:pt x="3074" y="560"/>
                  </a:lnTo>
                  <a:lnTo>
                    <a:pt x="3076" y="559"/>
                  </a:lnTo>
                  <a:lnTo>
                    <a:pt x="3078" y="557"/>
                  </a:lnTo>
                  <a:lnTo>
                    <a:pt x="3078" y="555"/>
                  </a:lnTo>
                  <a:lnTo>
                    <a:pt x="3078" y="555"/>
                  </a:lnTo>
                  <a:lnTo>
                    <a:pt x="3078" y="552"/>
                  </a:lnTo>
                  <a:lnTo>
                    <a:pt x="3081" y="550"/>
                  </a:lnTo>
                  <a:lnTo>
                    <a:pt x="3082" y="547"/>
                  </a:lnTo>
                  <a:lnTo>
                    <a:pt x="3084" y="544"/>
                  </a:lnTo>
                  <a:close/>
                  <a:moveTo>
                    <a:pt x="3091" y="532"/>
                  </a:moveTo>
                  <a:lnTo>
                    <a:pt x="3092" y="532"/>
                  </a:lnTo>
                  <a:lnTo>
                    <a:pt x="3096" y="532"/>
                  </a:lnTo>
                  <a:lnTo>
                    <a:pt x="3097" y="534"/>
                  </a:lnTo>
                  <a:lnTo>
                    <a:pt x="3099" y="536"/>
                  </a:lnTo>
                  <a:lnTo>
                    <a:pt x="3100" y="537"/>
                  </a:lnTo>
                  <a:lnTo>
                    <a:pt x="3102" y="539"/>
                  </a:lnTo>
                  <a:lnTo>
                    <a:pt x="3105" y="541"/>
                  </a:lnTo>
                  <a:lnTo>
                    <a:pt x="3109" y="542"/>
                  </a:lnTo>
                  <a:lnTo>
                    <a:pt x="3112" y="544"/>
                  </a:lnTo>
                  <a:lnTo>
                    <a:pt x="3114" y="547"/>
                  </a:lnTo>
                  <a:lnTo>
                    <a:pt x="3115" y="549"/>
                  </a:lnTo>
                  <a:lnTo>
                    <a:pt x="3117" y="550"/>
                  </a:lnTo>
                  <a:lnTo>
                    <a:pt x="3117" y="554"/>
                  </a:lnTo>
                  <a:lnTo>
                    <a:pt x="3117" y="557"/>
                  </a:lnTo>
                  <a:lnTo>
                    <a:pt x="3117" y="559"/>
                  </a:lnTo>
                  <a:lnTo>
                    <a:pt x="3119" y="560"/>
                  </a:lnTo>
                  <a:lnTo>
                    <a:pt x="3119" y="562"/>
                  </a:lnTo>
                  <a:lnTo>
                    <a:pt x="3119" y="563"/>
                  </a:lnTo>
                  <a:lnTo>
                    <a:pt x="3120" y="563"/>
                  </a:lnTo>
                  <a:lnTo>
                    <a:pt x="3122" y="563"/>
                  </a:lnTo>
                  <a:lnTo>
                    <a:pt x="3125" y="565"/>
                  </a:lnTo>
                  <a:lnTo>
                    <a:pt x="3127" y="567"/>
                  </a:lnTo>
                  <a:lnTo>
                    <a:pt x="3128" y="568"/>
                  </a:lnTo>
                  <a:lnTo>
                    <a:pt x="3128" y="570"/>
                  </a:lnTo>
                  <a:lnTo>
                    <a:pt x="3128" y="572"/>
                  </a:lnTo>
                  <a:lnTo>
                    <a:pt x="3128" y="573"/>
                  </a:lnTo>
                  <a:lnTo>
                    <a:pt x="3130" y="575"/>
                  </a:lnTo>
                  <a:lnTo>
                    <a:pt x="3132" y="575"/>
                  </a:lnTo>
                  <a:lnTo>
                    <a:pt x="3133" y="577"/>
                  </a:lnTo>
                  <a:lnTo>
                    <a:pt x="3135" y="577"/>
                  </a:lnTo>
                  <a:lnTo>
                    <a:pt x="3137" y="577"/>
                  </a:lnTo>
                  <a:lnTo>
                    <a:pt x="3138" y="578"/>
                  </a:lnTo>
                  <a:lnTo>
                    <a:pt x="3140" y="580"/>
                  </a:lnTo>
                  <a:lnTo>
                    <a:pt x="3140" y="583"/>
                  </a:lnTo>
                  <a:lnTo>
                    <a:pt x="3140" y="593"/>
                  </a:lnTo>
                  <a:lnTo>
                    <a:pt x="3137" y="591"/>
                  </a:lnTo>
                  <a:lnTo>
                    <a:pt x="3135" y="593"/>
                  </a:lnTo>
                  <a:lnTo>
                    <a:pt x="3133" y="593"/>
                  </a:lnTo>
                  <a:lnTo>
                    <a:pt x="3132" y="593"/>
                  </a:lnTo>
                  <a:lnTo>
                    <a:pt x="3132" y="593"/>
                  </a:lnTo>
                  <a:lnTo>
                    <a:pt x="3132" y="595"/>
                  </a:lnTo>
                  <a:lnTo>
                    <a:pt x="3132" y="595"/>
                  </a:lnTo>
                  <a:lnTo>
                    <a:pt x="3132" y="596"/>
                  </a:lnTo>
                  <a:lnTo>
                    <a:pt x="3130" y="596"/>
                  </a:lnTo>
                  <a:lnTo>
                    <a:pt x="3128" y="596"/>
                  </a:lnTo>
                  <a:lnTo>
                    <a:pt x="3125" y="596"/>
                  </a:lnTo>
                  <a:lnTo>
                    <a:pt x="3123" y="596"/>
                  </a:lnTo>
                  <a:lnTo>
                    <a:pt x="3122" y="595"/>
                  </a:lnTo>
                  <a:lnTo>
                    <a:pt x="3120" y="595"/>
                  </a:lnTo>
                  <a:lnTo>
                    <a:pt x="3119" y="593"/>
                  </a:lnTo>
                  <a:lnTo>
                    <a:pt x="3119" y="590"/>
                  </a:lnTo>
                  <a:lnTo>
                    <a:pt x="3119" y="588"/>
                  </a:lnTo>
                  <a:lnTo>
                    <a:pt x="3119" y="586"/>
                  </a:lnTo>
                  <a:lnTo>
                    <a:pt x="3119" y="585"/>
                  </a:lnTo>
                  <a:lnTo>
                    <a:pt x="3119" y="583"/>
                  </a:lnTo>
                  <a:lnTo>
                    <a:pt x="3120" y="582"/>
                  </a:lnTo>
                  <a:lnTo>
                    <a:pt x="3122" y="580"/>
                  </a:lnTo>
                  <a:lnTo>
                    <a:pt x="3119" y="582"/>
                  </a:lnTo>
                  <a:lnTo>
                    <a:pt x="3115" y="582"/>
                  </a:lnTo>
                  <a:lnTo>
                    <a:pt x="3114" y="580"/>
                  </a:lnTo>
                  <a:lnTo>
                    <a:pt x="3112" y="580"/>
                  </a:lnTo>
                  <a:lnTo>
                    <a:pt x="3110" y="578"/>
                  </a:lnTo>
                  <a:lnTo>
                    <a:pt x="3109" y="577"/>
                  </a:lnTo>
                  <a:lnTo>
                    <a:pt x="3109" y="577"/>
                  </a:lnTo>
                  <a:lnTo>
                    <a:pt x="3107" y="577"/>
                  </a:lnTo>
                  <a:lnTo>
                    <a:pt x="3107" y="575"/>
                  </a:lnTo>
                  <a:lnTo>
                    <a:pt x="3107" y="573"/>
                  </a:lnTo>
                  <a:lnTo>
                    <a:pt x="3105" y="573"/>
                  </a:lnTo>
                  <a:lnTo>
                    <a:pt x="3107" y="572"/>
                  </a:lnTo>
                  <a:lnTo>
                    <a:pt x="3107" y="570"/>
                  </a:lnTo>
                  <a:lnTo>
                    <a:pt x="3107" y="568"/>
                  </a:lnTo>
                  <a:lnTo>
                    <a:pt x="3107" y="565"/>
                  </a:lnTo>
                  <a:lnTo>
                    <a:pt x="3107" y="562"/>
                  </a:lnTo>
                  <a:lnTo>
                    <a:pt x="3105" y="557"/>
                  </a:lnTo>
                  <a:lnTo>
                    <a:pt x="3105" y="555"/>
                  </a:lnTo>
                  <a:lnTo>
                    <a:pt x="3104" y="555"/>
                  </a:lnTo>
                  <a:lnTo>
                    <a:pt x="3104" y="552"/>
                  </a:lnTo>
                  <a:lnTo>
                    <a:pt x="3104" y="549"/>
                  </a:lnTo>
                  <a:lnTo>
                    <a:pt x="3104" y="545"/>
                  </a:lnTo>
                  <a:lnTo>
                    <a:pt x="3102" y="545"/>
                  </a:lnTo>
                  <a:lnTo>
                    <a:pt x="3099" y="545"/>
                  </a:lnTo>
                  <a:lnTo>
                    <a:pt x="3096" y="545"/>
                  </a:lnTo>
                  <a:lnTo>
                    <a:pt x="3094" y="544"/>
                  </a:lnTo>
                  <a:lnTo>
                    <a:pt x="3092" y="542"/>
                  </a:lnTo>
                  <a:lnTo>
                    <a:pt x="3091" y="541"/>
                  </a:lnTo>
                  <a:lnTo>
                    <a:pt x="3091" y="537"/>
                  </a:lnTo>
                  <a:lnTo>
                    <a:pt x="3091" y="536"/>
                  </a:lnTo>
                  <a:lnTo>
                    <a:pt x="3091" y="532"/>
                  </a:lnTo>
                  <a:close/>
                  <a:moveTo>
                    <a:pt x="3133" y="523"/>
                  </a:moveTo>
                  <a:lnTo>
                    <a:pt x="3137" y="523"/>
                  </a:lnTo>
                  <a:lnTo>
                    <a:pt x="3140" y="523"/>
                  </a:lnTo>
                  <a:lnTo>
                    <a:pt x="3140" y="524"/>
                  </a:lnTo>
                  <a:lnTo>
                    <a:pt x="3141" y="524"/>
                  </a:lnTo>
                  <a:lnTo>
                    <a:pt x="3143" y="524"/>
                  </a:lnTo>
                  <a:lnTo>
                    <a:pt x="3145" y="523"/>
                  </a:lnTo>
                  <a:lnTo>
                    <a:pt x="3145" y="532"/>
                  </a:lnTo>
                  <a:lnTo>
                    <a:pt x="3145" y="534"/>
                  </a:lnTo>
                  <a:lnTo>
                    <a:pt x="3145" y="534"/>
                  </a:lnTo>
                  <a:lnTo>
                    <a:pt x="3145" y="536"/>
                  </a:lnTo>
                  <a:lnTo>
                    <a:pt x="3146" y="539"/>
                  </a:lnTo>
                  <a:lnTo>
                    <a:pt x="3146" y="539"/>
                  </a:lnTo>
                  <a:lnTo>
                    <a:pt x="3148" y="539"/>
                  </a:lnTo>
                  <a:lnTo>
                    <a:pt x="3150" y="539"/>
                  </a:lnTo>
                  <a:lnTo>
                    <a:pt x="3151" y="541"/>
                  </a:lnTo>
                  <a:lnTo>
                    <a:pt x="3153" y="542"/>
                  </a:lnTo>
                  <a:lnTo>
                    <a:pt x="3155" y="544"/>
                  </a:lnTo>
                  <a:lnTo>
                    <a:pt x="3156" y="545"/>
                  </a:lnTo>
                  <a:lnTo>
                    <a:pt x="3158" y="547"/>
                  </a:lnTo>
                  <a:lnTo>
                    <a:pt x="3159" y="549"/>
                  </a:lnTo>
                  <a:lnTo>
                    <a:pt x="3159" y="550"/>
                  </a:lnTo>
                  <a:lnTo>
                    <a:pt x="3159" y="552"/>
                  </a:lnTo>
                  <a:lnTo>
                    <a:pt x="3161" y="554"/>
                  </a:lnTo>
                  <a:lnTo>
                    <a:pt x="3163" y="554"/>
                  </a:lnTo>
                  <a:lnTo>
                    <a:pt x="3164" y="557"/>
                  </a:lnTo>
                  <a:lnTo>
                    <a:pt x="3168" y="560"/>
                  </a:lnTo>
                  <a:lnTo>
                    <a:pt x="3168" y="563"/>
                  </a:lnTo>
                  <a:lnTo>
                    <a:pt x="3168" y="563"/>
                  </a:lnTo>
                  <a:lnTo>
                    <a:pt x="3168" y="565"/>
                  </a:lnTo>
                  <a:lnTo>
                    <a:pt x="3168" y="568"/>
                  </a:lnTo>
                  <a:lnTo>
                    <a:pt x="3168" y="572"/>
                  </a:lnTo>
                  <a:lnTo>
                    <a:pt x="3168" y="573"/>
                  </a:lnTo>
                  <a:lnTo>
                    <a:pt x="3168" y="575"/>
                  </a:lnTo>
                  <a:lnTo>
                    <a:pt x="3155" y="575"/>
                  </a:lnTo>
                  <a:lnTo>
                    <a:pt x="3155" y="572"/>
                  </a:lnTo>
                  <a:lnTo>
                    <a:pt x="3155" y="568"/>
                  </a:lnTo>
                  <a:lnTo>
                    <a:pt x="3153" y="567"/>
                  </a:lnTo>
                  <a:lnTo>
                    <a:pt x="3151" y="565"/>
                  </a:lnTo>
                  <a:lnTo>
                    <a:pt x="3150" y="563"/>
                  </a:lnTo>
                  <a:lnTo>
                    <a:pt x="3148" y="563"/>
                  </a:lnTo>
                  <a:lnTo>
                    <a:pt x="3145" y="560"/>
                  </a:lnTo>
                  <a:lnTo>
                    <a:pt x="3141" y="557"/>
                  </a:lnTo>
                  <a:lnTo>
                    <a:pt x="3140" y="557"/>
                  </a:lnTo>
                  <a:lnTo>
                    <a:pt x="3140" y="555"/>
                  </a:lnTo>
                  <a:lnTo>
                    <a:pt x="3138" y="554"/>
                  </a:lnTo>
                  <a:lnTo>
                    <a:pt x="3137" y="552"/>
                  </a:lnTo>
                  <a:lnTo>
                    <a:pt x="3138" y="550"/>
                  </a:lnTo>
                  <a:lnTo>
                    <a:pt x="3137" y="547"/>
                  </a:lnTo>
                  <a:lnTo>
                    <a:pt x="3135" y="545"/>
                  </a:lnTo>
                  <a:lnTo>
                    <a:pt x="3133" y="544"/>
                  </a:lnTo>
                  <a:lnTo>
                    <a:pt x="3132" y="542"/>
                  </a:lnTo>
                  <a:lnTo>
                    <a:pt x="3130" y="542"/>
                  </a:lnTo>
                  <a:lnTo>
                    <a:pt x="3130" y="541"/>
                  </a:lnTo>
                  <a:lnTo>
                    <a:pt x="3130" y="539"/>
                  </a:lnTo>
                  <a:lnTo>
                    <a:pt x="3130" y="539"/>
                  </a:lnTo>
                  <a:lnTo>
                    <a:pt x="3128" y="539"/>
                  </a:lnTo>
                  <a:lnTo>
                    <a:pt x="3127" y="539"/>
                  </a:lnTo>
                  <a:lnTo>
                    <a:pt x="3125" y="537"/>
                  </a:lnTo>
                  <a:lnTo>
                    <a:pt x="3123" y="537"/>
                  </a:lnTo>
                  <a:lnTo>
                    <a:pt x="3122" y="536"/>
                  </a:lnTo>
                  <a:lnTo>
                    <a:pt x="3120" y="534"/>
                  </a:lnTo>
                  <a:lnTo>
                    <a:pt x="3117" y="532"/>
                  </a:lnTo>
                  <a:lnTo>
                    <a:pt x="3114" y="531"/>
                  </a:lnTo>
                  <a:lnTo>
                    <a:pt x="3119" y="529"/>
                  </a:lnTo>
                  <a:lnTo>
                    <a:pt x="3122" y="529"/>
                  </a:lnTo>
                  <a:lnTo>
                    <a:pt x="3125" y="529"/>
                  </a:lnTo>
                  <a:lnTo>
                    <a:pt x="3128" y="527"/>
                  </a:lnTo>
                  <a:lnTo>
                    <a:pt x="3128" y="526"/>
                  </a:lnTo>
                  <a:lnTo>
                    <a:pt x="3128" y="524"/>
                  </a:lnTo>
                  <a:lnTo>
                    <a:pt x="3130" y="524"/>
                  </a:lnTo>
                  <a:lnTo>
                    <a:pt x="3133" y="523"/>
                  </a:lnTo>
                  <a:close/>
                  <a:moveTo>
                    <a:pt x="95" y="452"/>
                  </a:moveTo>
                  <a:lnTo>
                    <a:pt x="115" y="452"/>
                  </a:lnTo>
                  <a:lnTo>
                    <a:pt x="117" y="454"/>
                  </a:lnTo>
                  <a:lnTo>
                    <a:pt x="118" y="455"/>
                  </a:lnTo>
                  <a:lnTo>
                    <a:pt x="121" y="455"/>
                  </a:lnTo>
                  <a:lnTo>
                    <a:pt x="123" y="457"/>
                  </a:lnTo>
                  <a:lnTo>
                    <a:pt x="125" y="457"/>
                  </a:lnTo>
                  <a:lnTo>
                    <a:pt x="128" y="457"/>
                  </a:lnTo>
                  <a:lnTo>
                    <a:pt x="128" y="459"/>
                  </a:lnTo>
                  <a:lnTo>
                    <a:pt x="128" y="460"/>
                  </a:lnTo>
                  <a:lnTo>
                    <a:pt x="128" y="462"/>
                  </a:lnTo>
                  <a:lnTo>
                    <a:pt x="130" y="464"/>
                  </a:lnTo>
                  <a:lnTo>
                    <a:pt x="126" y="467"/>
                  </a:lnTo>
                  <a:lnTo>
                    <a:pt x="125" y="469"/>
                  </a:lnTo>
                  <a:lnTo>
                    <a:pt x="123" y="470"/>
                  </a:lnTo>
                  <a:lnTo>
                    <a:pt x="121" y="470"/>
                  </a:lnTo>
                  <a:lnTo>
                    <a:pt x="118" y="470"/>
                  </a:lnTo>
                  <a:lnTo>
                    <a:pt x="117" y="470"/>
                  </a:lnTo>
                  <a:lnTo>
                    <a:pt x="117" y="469"/>
                  </a:lnTo>
                  <a:lnTo>
                    <a:pt x="117" y="467"/>
                  </a:lnTo>
                  <a:lnTo>
                    <a:pt x="117" y="465"/>
                  </a:lnTo>
                  <a:lnTo>
                    <a:pt x="115" y="464"/>
                  </a:lnTo>
                  <a:lnTo>
                    <a:pt x="112" y="462"/>
                  </a:lnTo>
                  <a:lnTo>
                    <a:pt x="108" y="460"/>
                  </a:lnTo>
                  <a:lnTo>
                    <a:pt x="107" y="460"/>
                  </a:lnTo>
                  <a:lnTo>
                    <a:pt x="105" y="460"/>
                  </a:lnTo>
                  <a:lnTo>
                    <a:pt x="102" y="460"/>
                  </a:lnTo>
                  <a:lnTo>
                    <a:pt x="100" y="460"/>
                  </a:lnTo>
                  <a:lnTo>
                    <a:pt x="98" y="457"/>
                  </a:lnTo>
                  <a:lnTo>
                    <a:pt x="97" y="455"/>
                  </a:lnTo>
                  <a:lnTo>
                    <a:pt x="95" y="452"/>
                  </a:lnTo>
                  <a:close/>
                  <a:moveTo>
                    <a:pt x="2683" y="452"/>
                  </a:moveTo>
                  <a:lnTo>
                    <a:pt x="2683" y="452"/>
                  </a:lnTo>
                  <a:lnTo>
                    <a:pt x="2683" y="452"/>
                  </a:lnTo>
                  <a:lnTo>
                    <a:pt x="2683" y="452"/>
                  </a:lnTo>
                  <a:close/>
                  <a:moveTo>
                    <a:pt x="3089" y="452"/>
                  </a:moveTo>
                  <a:lnTo>
                    <a:pt x="3096" y="452"/>
                  </a:lnTo>
                  <a:lnTo>
                    <a:pt x="3097" y="452"/>
                  </a:lnTo>
                  <a:lnTo>
                    <a:pt x="3099" y="454"/>
                  </a:lnTo>
                  <a:lnTo>
                    <a:pt x="3100" y="454"/>
                  </a:lnTo>
                  <a:lnTo>
                    <a:pt x="3100" y="455"/>
                  </a:lnTo>
                  <a:lnTo>
                    <a:pt x="3102" y="455"/>
                  </a:lnTo>
                  <a:lnTo>
                    <a:pt x="3104" y="457"/>
                  </a:lnTo>
                  <a:lnTo>
                    <a:pt x="3105" y="457"/>
                  </a:lnTo>
                  <a:lnTo>
                    <a:pt x="3107" y="457"/>
                  </a:lnTo>
                  <a:lnTo>
                    <a:pt x="3107" y="457"/>
                  </a:lnTo>
                  <a:lnTo>
                    <a:pt x="3109" y="457"/>
                  </a:lnTo>
                  <a:lnTo>
                    <a:pt x="3110" y="459"/>
                  </a:lnTo>
                  <a:lnTo>
                    <a:pt x="3112" y="460"/>
                  </a:lnTo>
                  <a:lnTo>
                    <a:pt x="3114" y="462"/>
                  </a:lnTo>
                  <a:lnTo>
                    <a:pt x="3114" y="462"/>
                  </a:lnTo>
                  <a:lnTo>
                    <a:pt x="3115" y="464"/>
                  </a:lnTo>
                  <a:lnTo>
                    <a:pt x="3115" y="464"/>
                  </a:lnTo>
                  <a:lnTo>
                    <a:pt x="3115" y="467"/>
                  </a:lnTo>
                  <a:lnTo>
                    <a:pt x="3117" y="469"/>
                  </a:lnTo>
                  <a:lnTo>
                    <a:pt x="3117" y="470"/>
                  </a:lnTo>
                  <a:lnTo>
                    <a:pt x="3119" y="472"/>
                  </a:lnTo>
                  <a:lnTo>
                    <a:pt x="3119" y="472"/>
                  </a:lnTo>
                  <a:lnTo>
                    <a:pt x="3119" y="473"/>
                  </a:lnTo>
                  <a:lnTo>
                    <a:pt x="3119" y="475"/>
                  </a:lnTo>
                  <a:lnTo>
                    <a:pt x="3119" y="477"/>
                  </a:lnTo>
                  <a:lnTo>
                    <a:pt x="3119" y="478"/>
                  </a:lnTo>
                  <a:lnTo>
                    <a:pt x="3119" y="478"/>
                  </a:lnTo>
                  <a:lnTo>
                    <a:pt x="3119" y="480"/>
                  </a:lnTo>
                  <a:lnTo>
                    <a:pt x="3119" y="482"/>
                  </a:lnTo>
                  <a:lnTo>
                    <a:pt x="3119" y="483"/>
                  </a:lnTo>
                  <a:lnTo>
                    <a:pt x="3119" y="485"/>
                  </a:lnTo>
                  <a:lnTo>
                    <a:pt x="3117" y="488"/>
                  </a:lnTo>
                  <a:lnTo>
                    <a:pt x="3117" y="490"/>
                  </a:lnTo>
                  <a:lnTo>
                    <a:pt x="3115" y="491"/>
                  </a:lnTo>
                  <a:lnTo>
                    <a:pt x="3115" y="493"/>
                  </a:lnTo>
                  <a:lnTo>
                    <a:pt x="3114" y="493"/>
                  </a:lnTo>
                  <a:lnTo>
                    <a:pt x="3112" y="495"/>
                  </a:lnTo>
                  <a:lnTo>
                    <a:pt x="3112" y="496"/>
                  </a:lnTo>
                  <a:lnTo>
                    <a:pt x="3112" y="496"/>
                  </a:lnTo>
                  <a:lnTo>
                    <a:pt x="3110" y="498"/>
                  </a:lnTo>
                  <a:lnTo>
                    <a:pt x="3107" y="501"/>
                  </a:lnTo>
                  <a:lnTo>
                    <a:pt x="3105" y="503"/>
                  </a:lnTo>
                  <a:lnTo>
                    <a:pt x="3104" y="505"/>
                  </a:lnTo>
                  <a:lnTo>
                    <a:pt x="3104" y="511"/>
                  </a:lnTo>
                  <a:lnTo>
                    <a:pt x="3105" y="514"/>
                  </a:lnTo>
                  <a:lnTo>
                    <a:pt x="3105" y="516"/>
                  </a:lnTo>
                  <a:lnTo>
                    <a:pt x="3105" y="521"/>
                  </a:lnTo>
                  <a:lnTo>
                    <a:pt x="3099" y="521"/>
                  </a:lnTo>
                  <a:lnTo>
                    <a:pt x="3097" y="521"/>
                  </a:lnTo>
                  <a:lnTo>
                    <a:pt x="3096" y="519"/>
                  </a:lnTo>
                  <a:lnTo>
                    <a:pt x="3094" y="519"/>
                  </a:lnTo>
                  <a:lnTo>
                    <a:pt x="3092" y="518"/>
                  </a:lnTo>
                  <a:lnTo>
                    <a:pt x="3091" y="516"/>
                  </a:lnTo>
                  <a:lnTo>
                    <a:pt x="3091" y="514"/>
                  </a:lnTo>
                  <a:lnTo>
                    <a:pt x="3091" y="513"/>
                  </a:lnTo>
                  <a:lnTo>
                    <a:pt x="3091" y="509"/>
                  </a:lnTo>
                  <a:lnTo>
                    <a:pt x="3092" y="508"/>
                  </a:lnTo>
                  <a:lnTo>
                    <a:pt x="3091" y="508"/>
                  </a:lnTo>
                  <a:lnTo>
                    <a:pt x="3091" y="506"/>
                  </a:lnTo>
                  <a:lnTo>
                    <a:pt x="3089" y="506"/>
                  </a:lnTo>
                  <a:lnTo>
                    <a:pt x="3087" y="505"/>
                  </a:lnTo>
                  <a:lnTo>
                    <a:pt x="3086" y="503"/>
                  </a:lnTo>
                  <a:lnTo>
                    <a:pt x="3084" y="501"/>
                  </a:lnTo>
                  <a:lnTo>
                    <a:pt x="3081" y="500"/>
                  </a:lnTo>
                  <a:lnTo>
                    <a:pt x="3079" y="496"/>
                  </a:lnTo>
                  <a:lnTo>
                    <a:pt x="3078" y="496"/>
                  </a:lnTo>
                  <a:lnTo>
                    <a:pt x="3078" y="495"/>
                  </a:lnTo>
                  <a:lnTo>
                    <a:pt x="3078" y="491"/>
                  </a:lnTo>
                  <a:lnTo>
                    <a:pt x="3078" y="490"/>
                  </a:lnTo>
                  <a:lnTo>
                    <a:pt x="3078" y="488"/>
                  </a:lnTo>
                  <a:lnTo>
                    <a:pt x="3081" y="487"/>
                  </a:lnTo>
                  <a:lnTo>
                    <a:pt x="3086" y="485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3"/>
                  </a:lnTo>
                  <a:lnTo>
                    <a:pt x="3087" y="480"/>
                  </a:lnTo>
                  <a:lnTo>
                    <a:pt x="3087" y="478"/>
                  </a:lnTo>
                  <a:lnTo>
                    <a:pt x="3087" y="475"/>
                  </a:lnTo>
                  <a:lnTo>
                    <a:pt x="3087" y="473"/>
                  </a:lnTo>
                  <a:lnTo>
                    <a:pt x="3087" y="472"/>
                  </a:lnTo>
                  <a:lnTo>
                    <a:pt x="3087" y="472"/>
                  </a:lnTo>
                  <a:lnTo>
                    <a:pt x="3087" y="470"/>
                  </a:lnTo>
                  <a:lnTo>
                    <a:pt x="3089" y="470"/>
                  </a:lnTo>
                  <a:lnTo>
                    <a:pt x="3089" y="469"/>
                  </a:lnTo>
                  <a:lnTo>
                    <a:pt x="3089" y="467"/>
                  </a:lnTo>
                  <a:lnTo>
                    <a:pt x="3089" y="464"/>
                  </a:lnTo>
                  <a:lnTo>
                    <a:pt x="3089" y="464"/>
                  </a:lnTo>
                  <a:lnTo>
                    <a:pt x="3089" y="462"/>
                  </a:lnTo>
                  <a:lnTo>
                    <a:pt x="3089" y="460"/>
                  </a:lnTo>
                  <a:lnTo>
                    <a:pt x="3089" y="459"/>
                  </a:lnTo>
                  <a:lnTo>
                    <a:pt x="3087" y="459"/>
                  </a:lnTo>
                  <a:lnTo>
                    <a:pt x="3089" y="457"/>
                  </a:lnTo>
                  <a:lnTo>
                    <a:pt x="3089" y="455"/>
                  </a:lnTo>
                  <a:lnTo>
                    <a:pt x="3087" y="455"/>
                  </a:lnTo>
                  <a:lnTo>
                    <a:pt x="3089" y="454"/>
                  </a:lnTo>
                  <a:lnTo>
                    <a:pt x="3089" y="454"/>
                  </a:lnTo>
                  <a:lnTo>
                    <a:pt x="3089" y="452"/>
                  </a:lnTo>
                  <a:close/>
                  <a:moveTo>
                    <a:pt x="190" y="437"/>
                  </a:moveTo>
                  <a:lnTo>
                    <a:pt x="195" y="437"/>
                  </a:lnTo>
                  <a:lnTo>
                    <a:pt x="198" y="439"/>
                  </a:lnTo>
                  <a:lnTo>
                    <a:pt x="203" y="439"/>
                  </a:lnTo>
                  <a:lnTo>
                    <a:pt x="207" y="439"/>
                  </a:lnTo>
                  <a:lnTo>
                    <a:pt x="211" y="439"/>
                  </a:lnTo>
                  <a:lnTo>
                    <a:pt x="215" y="439"/>
                  </a:lnTo>
                  <a:lnTo>
                    <a:pt x="218" y="441"/>
                  </a:lnTo>
                  <a:lnTo>
                    <a:pt x="220" y="442"/>
                  </a:lnTo>
                  <a:lnTo>
                    <a:pt x="221" y="444"/>
                  </a:lnTo>
                  <a:lnTo>
                    <a:pt x="225" y="444"/>
                  </a:lnTo>
                  <a:lnTo>
                    <a:pt x="228" y="446"/>
                  </a:lnTo>
                  <a:lnTo>
                    <a:pt x="231" y="447"/>
                  </a:lnTo>
                  <a:lnTo>
                    <a:pt x="233" y="449"/>
                  </a:lnTo>
                  <a:lnTo>
                    <a:pt x="234" y="451"/>
                  </a:lnTo>
                  <a:lnTo>
                    <a:pt x="238" y="451"/>
                  </a:lnTo>
                  <a:lnTo>
                    <a:pt x="241" y="451"/>
                  </a:lnTo>
                  <a:lnTo>
                    <a:pt x="244" y="451"/>
                  </a:lnTo>
                  <a:lnTo>
                    <a:pt x="247" y="451"/>
                  </a:lnTo>
                  <a:lnTo>
                    <a:pt x="249" y="449"/>
                  </a:lnTo>
                  <a:lnTo>
                    <a:pt x="251" y="447"/>
                  </a:lnTo>
                  <a:lnTo>
                    <a:pt x="251" y="446"/>
                  </a:lnTo>
                  <a:lnTo>
                    <a:pt x="254" y="446"/>
                  </a:lnTo>
                  <a:lnTo>
                    <a:pt x="256" y="446"/>
                  </a:lnTo>
                  <a:lnTo>
                    <a:pt x="259" y="446"/>
                  </a:lnTo>
                  <a:lnTo>
                    <a:pt x="261" y="447"/>
                  </a:lnTo>
                  <a:lnTo>
                    <a:pt x="264" y="447"/>
                  </a:lnTo>
                  <a:lnTo>
                    <a:pt x="265" y="449"/>
                  </a:lnTo>
                  <a:lnTo>
                    <a:pt x="272" y="449"/>
                  </a:lnTo>
                  <a:lnTo>
                    <a:pt x="279" y="447"/>
                  </a:lnTo>
                  <a:lnTo>
                    <a:pt x="285" y="447"/>
                  </a:lnTo>
                  <a:lnTo>
                    <a:pt x="292" y="446"/>
                  </a:lnTo>
                  <a:lnTo>
                    <a:pt x="292" y="449"/>
                  </a:lnTo>
                  <a:lnTo>
                    <a:pt x="290" y="452"/>
                  </a:lnTo>
                  <a:lnTo>
                    <a:pt x="292" y="454"/>
                  </a:lnTo>
                  <a:lnTo>
                    <a:pt x="292" y="455"/>
                  </a:lnTo>
                  <a:lnTo>
                    <a:pt x="293" y="457"/>
                  </a:lnTo>
                  <a:lnTo>
                    <a:pt x="297" y="457"/>
                  </a:lnTo>
                  <a:lnTo>
                    <a:pt x="297" y="457"/>
                  </a:lnTo>
                  <a:lnTo>
                    <a:pt x="295" y="459"/>
                  </a:lnTo>
                  <a:lnTo>
                    <a:pt x="293" y="460"/>
                  </a:lnTo>
                  <a:lnTo>
                    <a:pt x="292" y="460"/>
                  </a:lnTo>
                  <a:lnTo>
                    <a:pt x="285" y="460"/>
                  </a:lnTo>
                  <a:lnTo>
                    <a:pt x="280" y="460"/>
                  </a:lnTo>
                  <a:lnTo>
                    <a:pt x="277" y="460"/>
                  </a:lnTo>
                  <a:lnTo>
                    <a:pt x="272" y="459"/>
                  </a:lnTo>
                  <a:lnTo>
                    <a:pt x="270" y="459"/>
                  </a:lnTo>
                  <a:lnTo>
                    <a:pt x="269" y="459"/>
                  </a:lnTo>
                  <a:lnTo>
                    <a:pt x="265" y="457"/>
                  </a:lnTo>
                  <a:lnTo>
                    <a:pt x="264" y="459"/>
                  </a:lnTo>
                  <a:lnTo>
                    <a:pt x="262" y="459"/>
                  </a:lnTo>
                  <a:lnTo>
                    <a:pt x="259" y="459"/>
                  </a:lnTo>
                  <a:lnTo>
                    <a:pt x="254" y="460"/>
                  </a:lnTo>
                  <a:lnTo>
                    <a:pt x="247" y="460"/>
                  </a:lnTo>
                  <a:lnTo>
                    <a:pt x="243" y="460"/>
                  </a:lnTo>
                  <a:lnTo>
                    <a:pt x="239" y="460"/>
                  </a:lnTo>
                  <a:lnTo>
                    <a:pt x="234" y="460"/>
                  </a:lnTo>
                  <a:lnTo>
                    <a:pt x="233" y="462"/>
                  </a:lnTo>
                  <a:lnTo>
                    <a:pt x="229" y="462"/>
                  </a:lnTo>
                  <a:lnTo>
                    <a:pt x="228" y="462"/>
                  </a:lnTo>
                  <a:lnTo>
                    <a:pt x="226" y="462"/>
                  </a:lnTo>
                  <a:lnTo>
                    <a:pt x="225" y="462"/>
                  </a:lnTo>
                  <a:lnTo>
                    <a:pt x="221" y="460"/>
                  </a:lnTo>
                  <a:lnTo>
                    <a:pt x="218" y="460"/>
                  </a:lnTo>
                  <a:lnTo>
                    <a:pt x="215" y="460"/>
                  </a:lnTo>
                  <a:lnTo>
                    <a:pt x="210" y="462"/>
                  </a:lnTo>
                  <a:lnTo>
                    <a:pt x="208" y="464"/>
                  </a:lnTo>
                  <a:lnTo>
                    <a:pt x="207" y="465"/>
                  </a:lnTo>
                  <a:lnTo>
                    <a:pt x="205" y="467"/>
                  </a:lnTo>
                  <a:lnTo>
                    <a:pt x="203" y="469"/>
                  </a:lnTo>
                  <a:lnTo>
                    <a:pt x="200" y="469"/>
                  </a:lnTo>
                  <a:lnTo>
                    <a:pt x="197" y="469"/>
                  </a:lnTo>
                  <a:lnTo>
                    <a:pt x="190" y="469"/>
                  </a:lnTo>
                  <a:lnTo>
                    <a:pt x="189" y="467"/>
                  </a:lnTo>
                  <a:lnTo>
                    <a:pt x="187" y="465"/>
                  </a:lnTo>
                  <a:lnTo>
                    <a:pt x="184" y="464"/>
                  </a:lnTo>
                  <a:lnTo>
                    <a:pt x="182" y="462"/>
                  </a:lnTo>
                  <a:lnTo>
                    <a:pt x="180" y="460"/>
                  </a:lnTo>
                  <a:lnTo>
                    <a:pt x="177" y="457"/>
                  </a:lnTo>
                  <a:lnTo>
                    <a:pt x="177" y="439"/>
                  </a:lnTo>
                  <a:lnTo>
                    <a:pt x="182" y="437"/>
                  </a:lnTo>
                  <a:lnTo>
                    <a:pt x="185" y="437"/>
                  </a:lnTo>
                  <a:lnTo>
                    <a:pt x="190" y="437"/>
                  </a:lnTo>
                  <a:close/>
                  <a:moveTo>
                    <a:pt x="61" y="380"/>
                  </a:moveTo>
                  <a:lnTo>
                    <a:pt x="64" y="380"/>
                  </a:lnTo>
                  <a:lnTo>
                    <a:pt x="66" y="382"/>
                  </a:lnTo>
                  <a:lnTo>
                    <a:pt x="67" y="383"/>
                  </a:lnTo>
                  <a:lnTo>
                    <a:pt x="67" y="385"/>
                  </a:lnTo>
                  <a:lnTo>
                    <a:pt x="69" y="387"/>
                  </a:lnTo>
                  <a:lnTo>
                    <a:pt x="76" y="390"/>
                  </a:lnTo>
                  <a:lnTo>
                    <a:pt x="80" y="392"/>
                  </a:lnTo>
                  <a:lnTo>
                    <a:pt x="84" y="395"/>
                  </a:lnTo>
                  <a:lnTo>
                    <a:pt x="89" y="397"/>
                  </a:lnTo>
                  <a:lnTo>
                    <a:pt x="92" y="398"/>
                  </a:lnTo>
                  <a:lnTo>
                    <a:pt x="94" y="400"/>
                  </a:lnTo>
                  <a:lnTo>
                    <a:pt x="97" y="401"/>
                  </a:lnTo>
                  <a:lnTo>
                    <a:pt x="97" y="405"/>
                  </a:lnTo>
                  <a:lnTo>
                    <a:pt x="98" y="406"/>
                  </a:lnTo>
                  <a:lnTo>
                    <a:pt x="102" y="408"/>
                  </a:lnTo>
                  <a:lnTo>
                    <a:pt x="105" y="410"/>
                  </a:lnTo>
                  <a:lnTo>
                    <a:pt x="108" y="410"/>
                  </a:lnTo>
                  <a:lnTo>
                    <a:pt x="112" y="410"/>
                  </a:lnTo>
                  <a:lnTo>
                    <a:pt x="117" y="410"/>
                  </a:lnTo>
                  <a:lnTo>
                    <a:pt x="121" y="410"/>
                  </a:lnTo>
                  <a:lnTo>
                    <a:pt x="126" y="410"/>
                  </a:lnTo>
                  <a:lnTo>
                    <a:pt x="133" y="410"/>
                  </a:lnTo>
                  <a:lnTo>
                    <a:pt x="136" y="410"/>
                  </a:lnTo>
                  <a:lnTo>
                    <a:pt x="139" y="411"/>
                  </a:lnTo>
                  <a:lnTo>
                    <a:pt x="143" y="415"/>
                  </a:lnTo>
                  <a:lnTo>
                    <a:pt x="146" y="416"/>
                  </a:lnTo>
                  <a:lnTo>
                    <a:pt x="153" y="423"/>
                  </a:lnTo>
                  <a:lnTo>
                    <a:pt x="157" y="429"/>
                  </a:lnTo>
                  <a:lnTo>
                    <a:pt x="108" y="429"/>
                  </a:lnTo>
                  <a:lnTo>
                    <a:pt x="105" y="428"/>
                  </a:lnTo>
                  <a:lnTo>
                    <a:pt x="102" y="426"/>
                  </a:lnTo>
                  <a:lnTo>
                    <a:pt x="98" y="424"/>
                  </a:lnTo>
                  <a:lnTo>
                    <a:pt x="94" y="421"/>
                  </a:lnTo>
                  <a:lnTo>
                    <a:pt x="94" y="419"/>
                  </a:lnTo>
                  <a:lnTo>
                    <a:pt x="92" y="418"/>
                  </a:lnTo>
                  <a:lnTo>
                    <a:pt x="90" y="416"/>
                  </a:lnTo>
                  <a:lnTo>
                    <a:pt x="89" y="415"/>
                  </a:lnTo>
                  <a:lnTo>
                    <a:pt x="85" y="415"/>
                  </a:lnTo>
                  <a:lnTo>
                    <a:pt x="82" y="416"/>
                  </a:lnTo>
                  <a:lnTo>
                    <a:pt x="80" y="415"/>
                  </a:lnTo>
                  <a:lnTo>
                    <a:pt x="79" y="415"/>
                  </a:lnTo>
                  <a:lnTo>
                    <a:pt x="76" y="413"/>
                  </a:lnTo>
                  <a:lnTo>
                    <a:pt x="74" y="413"/>
                  </a:lnTo>
                  <a:lnTo>
                    <a:pt x="72" y="411"/>
                  </a:lnTo>
                  <a:lnTo>
                    <a:pt x="69" y="411"/>
                  </a:lnTo>
                  <a:lnTo>
                    <a:pt x="67" y="411"/>
                  </a:lnTo>
                  <a:lnTo>
                    <a:pt x="66" y="410"/>
                  </a:lnTo>
                  <a:lnTo>
                    <a:pt x="66" y="408"/>
                  </a:lnTo>
                  <a:lnTo>
                    <a:pt x="66" y="406"/>
                  </a:lnTo>
                  <a:lnTo>
                    <a:pt x="64" y="405"/>
                  </a:lnTo>
                  <a:lnTo>
                    <a:pt x="61" y="401"/>
                  </a:lnTo>
                  <a:lnTo>
                    <a:pt x="56" y="398"/>
                  </a:lnTo>
                  <a:lnTo>
                    <a:pt x="51" y="397"/>
                  </a:lnTo>
                  <a:lnTo>
                    <a:pt x="46" y="397"/>
                  </a:lnTo>
                  <a:lnTo>
                    <a:pt x="43" y="397"/>
                  </a:lnTo>
                  <a:lnTo>
                    <a:pt x="40" y="397"/>
                  </a:lnTo>
                  <a:lnTo>
                    <a:pt x="36" y="398"/>
                  </a:lnTo>
                  <a:lnTo>
                    <a:pt x="33" y="400"/>
                  </a:lnTo>
                  <a:lnTo>
                    <a:pt x="30" y="403"/>
                  </a:lnTo>
                  <a:lnTo>
                    <a:pt x="26" y="405"/>
                  </a:lnTo>
                  <a:lnTo>
                    <a:pt x="23" y="405"/>
                  </a:lnTo>
                  <a:lnTo>
                    <a:pt x="20" y="405"/>
                  </a:lnTo>
                  <a:lnTo>
                    <a:pt x="15" y="405"/>
                  </a:lnTo>
                  <a:lnTo>
                    <a:pt x="10" y="403"/>
                  </a:lnTo>
                  <a:lnTo>
                    <a:pt x="7" y="401"/>
                  </a:lnTo>
                  <a:lnTo>
                    <a:pt x="4" y="400"/>
                  </a:lnTo>
                  <a:lnTo>
                    <a:pt x="2" y="397"/>
                  </a:lnTo>
                  <a:lnTo>
                    <a:pt x="0" y="395"/>
                  </a:lnTo>
                  <a:lnTo>
                    <a:pt x="0" y="392"/>
                  </a:lnTo>
                  <a:lnTo>
                    <a:pt x="0" y="388"/>
                  </a:lnTo>
                  <a:lnTo>
                    <a:pt x="2" y="385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12" y="382"/>
                  </a:lnTo>
                  <a:lnTo>
                    <a:pt x="15" y="382"/>
                  </a:lnTo>
                  <a:lnTo>
                    <a:pt x="18" y="382"/>
                  </a:lnTo>
                  <a:lnTo>
                    <a:pt x="31" y="382"/>
                  </a:lnTo>
                  <a:lnTo>
                    <a:pt x="33" y="383"/>
                  </a:lnTo>
                  <a:lnTo>
                    <a:pt x="36" y="383"/>
                  </a:lnTo>
                  <a:lnTo>
                    <a:pt x="38" y="383"/>
                  </a:lnTo>
                  <a:lnTo>
                    <a:pt x="40" y="383"/>
                  </a:lnTo>
                  <a:lnTo>
                    <a:pt x="41" y="382"/>
                  </a:lnTo>
                  <a:lnTo>
                    <a:pt x="44" y="380"/>
                  </a:lnTo>
                  <a:lnTo>
                    <a:pt x="48" y="380"/>
                  </a:lnTo>
                  <a:lnTo>
                    <a:pt x="51" y="380"/>
                  </a:lnTo>
                  <a:lnTo>
                    <a:pt x="54" y="380"/>
                  </a:lnTo>
                  <a:lnTo>
                    <a:pt x="58" y="380"/>
                  </a:lnTo>
                  <a:lnTo>
                    <a:pt x="61" y="380"/>
                  </a:lnTo>
                  <a:close/>
                  <a:moveTo>
                    <a:pt x="3104" y="347"/>
                  </a:moveTo>
                  <a:lnTo>
                    <a:pt x="3105" y="349"/>
                  </a:lnTo>
                  <a:lnTo>
                    <a:pt x="3109" y="349"/>
                  </a:lnTo>
                  <a:lnTo>
                    <a:pt x="3112" y="349"/>
                  </a:lnTo>
                  <a:lnTo>
                    <a:pt x="3112" y="351"/>
                  </a:lnTo>
                  <a:lnTo>
                    <a:pt x="3112" y="352"/>
                  </a:lnTo>
                  <a:lnTo>
                    <a:pt x="3112" y="354"/>
                  </a:lnTo>
                  <a:lnTo>
                    <a:pt x="3112" y="354"/>
                  </a:lnTo>
                  <a:lnTo>
                    <a:pt x="3114" y="356"/>
                  </a:lnTo>
                  <a:lnTo>
                    <a:pt x="3114" y="362"/>
                  </a:lnTo>
                  <a:lnTo>
                    <a:pt x="3112" y="362"/>
                  </a:lnTo>
                  <a:lnTo>
                    <a:pt x="3112" y="364"/>
                  </a:lnTo>
                  <a:lnTo>
                    <a:pt x="3110" y="365"/>
                  </a:lnTo>
                  <a:lnTo>
                    <a:pt x="3109" y="367"/>
                  </a:lnTo>
                  <a:lnTo>
                    <a:pt x="3107" y="369"/>
                  </a:lnTo>
                  <a:lnTo>
                    <a:pt x="3105" y="372"/>
                  </a:lnTo>
                  <a:lnTo>
                    <a:pt x="3104" y="374"/>
                  </a:lnTo>
                  <a:lnTo>
                    <a:pt x="3102" y="375"/>
                  </a:lnTo>
                  <a:lnTo>
                    <a:pt x="3102" y="377"/>
                  </a:lnTo>
                  <a:lnTo>
                    <a:pt x="3100" y="377"/>
                  </a:lnTo>
                  <a:lnTo>
                    <a:pt x="3100" y="379"/>
                  </a:lnTo>
                  <a:lnTo>
                    <a:pt x="3100" y="380"/>
                  </a:lnTo>
                  <a:lnTo>
                    <a:pt x="3099" y="383"/>
                  </a:lnTo>
                  <a:lnTo>
                    <a:pt x="3097" y="385"/>
                  </a:lnTo>
                  <a:lnTo>
                    <a:pt x="3097" y="385"/>
                  </a:lnTo>
                  <a:lnTo>
                    <a:pt x="3096" y="387"/>
                  </a:lnTo>
                  <a:lnTo>
                    <a:pt x="3096" y="390"/>
                  </a:lnTo>
                  <a:lnTo>
                    <a:pt x="3094" y="392"/>
                  </a:lnTo>
                  <a:lnTo>
                    <a:pt x="3094" y="392"/>
                  </a:lnTo>
                  <a:lnTo>
                    <a:pt x="3094" y="397"/>
                  </a:lnTo>
                  <a:lnTo>
                    <a:pt x="3094" y="400"/>
                  </a:lnTo>
                  <a:lnTo>
                    <a:pt x="3084" y="400"/>
                  </a:lnTo>
                  <a:lnTo>
                    <a:pt x="3084" y="372"/>
                  </a:lnTo>
                  <a:lnTo>
                    <a:pt x="3086" y="369"/>
                  </a:lnTo>
                  <a:lnTo>
                    <a:pt x="3086" y="367"/>
                  </a:lnTo>
                  <a:lnTo>
                    <a:pt x="3087" y="365"/>
                  </a:lnTo>
                  <a:lnTo>
                    <a:pt x="3087" y="364"/>
                  </a:lnTo>
                  <a:lnTo>
                    <a:pt x="3087" y="362"/>
                  </a:lnTo>
                  <a:lnTo>
                    <a:pt x="3089" y="362"/>
                  </a:lnTo>
                  <a:lnTo>
                    <a:pt x="3091" y="362"/>
                  </a:lnTo>
                  <a:lnTo>
                    <a:pt x="3091" y="361"/>
                  </a:lnTo>
                  <a:lnTo>
                    <a:pt x="3092" y="359"/>
                  </a:lnTo>
                  <a:lnTo>
                    <a:pt x="3094" y="356"/>
                  </a:lnTo>
                  <a:lnTo>
                    <a:pt x="3096" y="356"/>
                  </a:lnTo>
                  <a:lnTo>
                    <a:pt x="3097" y="354"/>
                  </a:lnTo>
                  <a:lnTo>
                    <a:pt x="3100" y="352"/>
                  </a:lnTo>
                  <a:lnTo>
                    <a:pt x="3100" y="351"/>
                  </a:lnTo>
                  <a:lnTo>
                    <a:pt x="3102" y="349"/>
                  </a:lnTo>
                  <a:lnTo>
                    <a:pt x="3102" y="349"/>
                  </a:lnTo>
                  <a:lnTo>
                    <a:pt x="3104" y="347"/>
                  </a:lnTo>
                  <a:close/>
                  <a:moveTo>
                    <a:pt x="1334" y="148"/>
                  </a:moveTo>
                  <a:lnTo>
                    <a:pt x="1339" y="148"/>
                  </a:lnTo>
                  <a:lnTo>
                    <a:pt x="1343" y="149"/>
                  </a:lnTo>
                  <a:lnTo>
                    <a:pt x="1347" y="153"/>
                  </a:lnTo>
                  <a:lnTo>
                    <a:pt x="1349" y="154"/>
                  </a:lnTo>
                  <a:lnTo>
                    <a:pt x="1351" y="158"/>
                  </a:lnTo>
                  <a:lnTo>
                    <a:pt x="1352" y="159"/>
                  </a:lnTo>
                  <a:lnTo>
                    <a:pt x="1357" y="164"/>
                  </a:lnTo>
                  <a:lnTo>
                    <a:pt x="1361" y="163"/>
                  </a:lnTo>
                  <a:lnTo>
                    <a:pt x="1362" y="161"/>
                  </a:lnTo>
                  <a:lnTo>
                    <a:pt x="1364" y="159"/>
                  </a:lnTo>
                  <a:lnTo>
                    <a:pt x="1367" y="158"/>
                  </a:lnTo>
                  <a:lnTo>
                    <a:pt x="1369" y="156"/>
                  </a:lnTo>
                  <a:lnTo>
                    <a:pt x="1370" y="154"/>
                  </a:lnTo>
                  <a:lnTo>
                    <a:pt x="1375" y="154"/>
                  </a:lnTo>
                  <a:lnTo>
                    <a:pt x="1380" y="154"/>
                  </a:lnTo>
                  <a:lnTo>
                    <a:pt x="1383" y="154"/>
                  </a:lnTo>
                  <a:lnTo>
                    <a:pt x="1390" y="154"/>
                  </a:lnTo>
                  <a:lnTo>
                    <a:pt x="1393" y="154"/>
                  </a:lnTo>
                  <a:lnTo>
                    <a:pt x="1395" y="154"/>
                  </a:lnTo>
                  <a:lnTo>
                    <a:pt x="1400" y="153"/>
                  </a:lnTo>
                  <a:lnTo>
                    <a:pt x="1403" y="151"/>
                  </a:lnTo>
                  <a:lnTo>
                    <a:pt x="1408" y="149"/>
                  </a:lnTo>
                  <a:lnTo>
                    <a:pt x="1411" y="149"/>
                  </a:lnTo>
                  <a:lnTo>
                    <a:pt x="1415" y="149"/>
                  </a:lnTo>
                  <a:lnTo>
                    <a:pt x="1416" y="149"/>
                  </a:lnTo>
                  <a:lnTo>
                    <a:pt x="1418" y="148"/>
                  </a:lnTo>
                  <a:lnTo>
                    <a:pt x="1421" y="148"/>
                  </a:lnTo>
                  <a:lnTo>
                    <a:pt x="1426" y="149"/>
                  </a:lnTo>
                  <a:lnTo>
                    <a:pt x="1429" y="151"/>
                  </a:lnTo>
                  <a:lnTo>
                    <a:pt x="1433" y="153"/>
                  </a:lnTo>
                  <a:lnTo>
                    <a:pt x="1436" y="153"/>
                  </a:lnTo>
                  <a:lnTo>
                    <a:pt x="1439" y="154"/>
                  </a:lnTo>
                  <a:lnTo>
                    <a:pt x="1441" y="156"/>
                  </a:lnTo>
                  <a:lnTo>
                    <a:pt x="1441" y="158"/>
                  </a:lnTo>
                  <a:lnTo>
                    <a:pt x="1441" y="159"/>
                  </a:lnTo>
                  <a:lnTo>
                    <a:pt x="1441" y="161"/>
                  </a:lnTo>
                  <a:lnTo>
                    <a:pt x="1437" y="161"/>
                  </a:lnTo>
                  <a:lnTo>
                    <a:pt x="1434" y="163"/>
                  </a:lnTo>
                  <a:lnTo>
                    <a:pt x="1433" y="163"/>
                  </a:lnTo>
                  <a:lnTo>
                    <a:pt x="1429" y="164"/>
                  </a:lnTo>
                  <a:lnTo>
                    <a:pt x="1428" y="164"/>
                  </a:lnTo>
                  <a:lnTo>
                    <a:pt x="1426" y="166"/>
                  </a:lnTo>
                  <a:lnTo>
                    <a:pt x="1426" y="167"/>
                  </a:lnTo>
                  <a:lnTo>
                    <a:pt x="1424" y="169"/>
                  </a:lnTo>
                  <a:lnTo>
                    <a:pt x="1428" y="172"/>
                  </a:lnTo>
                  <a:lnTo>
                    <a:pt x="1431" y="174"/>
                  </a:lnTo>
                  <a:lnTo>
                    <a:pt x="1433" y="176"/>
                  </a:lnTo>
                  <a:lnTo>
                    <a:pt x="1434" y="176"/>
                  </a:lnTo>
                  <a:lnTo>
                    <a:pt x="1436" y="177"/>
                  </a:lnTo>
                  <a:lnTo>
                    <a:pt x="1437" y="179"/>
                  </a:lnTo>
                  <a:lnTo>
                    <a:pt x="1439" y="182"/>
                  </a:lnTo>
                  <a:lnTo>
                    <a:pt x="1439" y="184"/>
                  </a:lnTo>
                  <a:lnTo>
                    <a:pt x="1439" y="187"/>
                  </a:lnTo>
                  <a:lnTo>
                    <a:pt x="1437" y="190"/>
                  </a:lnTo>
                  <a:lnTo>
                    <a:pt x="1437" y="192"/>
                  </a:lnTo>
                  <a:lnTo>
                    <a:pt x="1434" y="192"/>
                  </a:lnTo>
                  <a:lnTo>
                    <a:pt x="1433" y="194"/>
                  </a:lnTo>
                  <a:lnTo>
                    <a:pt x="1433" y="195"/>
                  </a:lnTo>
                  <a:lnTo>
                    <a:pt x="1431" y="197"/>
                  </a:lnTo>
                  <a:lnTo>
                    <a:pt x="1429" y="199"/>
                  </a:lnTo>
                  <a:lnTo>
                    <a:pt x="1429" y="202"/>
                  </a:lnTo>
                  <a:lnTo>
                    <a:pt x="1429" y="205"/>
                  </a:lnTo>
                  <a:lnTo>
                    <a:pt x="1431" y="208"/>
                  </a:lnTo>
                  <a:lnTo>
                    <a:pt x="1433" y="212"/>
                  </a:lnTo>
                  <a:lnTo>
                    <a:pt x="1434" y="215"/>
                  </a:lnTo>
                  <a:lnTo>
                    <a:pt x="1439" y="217"/>
                  </a:lnTo>
                  <a:lnTo>
                    <a:pt x="1442" y="218"/>
                  </a:lnTo>
                  <a:lnTo>
                    <a:pt x="1447" y="221"/>
                  </a:lnTo>
                  <a:lnTo>
                    <a:pt x="1451" y="223"/>
                  </a:lnTo>
                  <a:lnTo>
                    <a:pt x="1455" y="225"/>
                  </a:lnTo>
                  <a:lnTo>
                    <a:pt x="1459" y="225"/>
                  </a:lnTo>
                  <a:lnTo>
                    <a:pt x="1464" y="225"/>
                  </a:lnTo>
                  <a:lnTo>
                    <a:pt x="1469" y="225"/>
                  </a:lnTo>
                  <a:lnTo>
                    <a:pt x="1472" y="226"/>
                  </a:lnTo>
                  <a:lnTo>
                    <a:pt x="1477" y="226"/>
                  </a:lnTo>
                  <a:lnTo>
                    <a:pt x="1480" y="228"/>
                  </a:lnTo>
                  <a:lnTo>
                    <a:pt x="1483" y="228"/>
                  </a:lnTo>
                  <a:lnTo>
                    <a:pt x="1487" y="230"/>
                  </a:lnTo>
                  <a:lnTo>
                    <a:pt x="1490" y="231"/>
                  </a:lnTo>
                  <a:lnTo>
                    <a:pt x="1491" y="233"/>
                  </a:lnTo>
                  <a:lnTo>
                    <a:pt x="1493" y="235"/>
                  </a:lnTo>
                  <a:lnTo>
                    <a:pt x="1495" y="235"/>
                  </a:lnTo>
                  <a:lnTo>
                    <a:pt x="1498" y="236"/>
                  </a:lnTo>
                  <a:lnTo>
                    <a:pt x="1500" y="238"/>
                  </a:lnTo>
                  <a:lnTo>
                    <a:pt x="1500" y="239"/>
                  </a:lnTo>
                  <a:lnTo>
                    <a:pt x="1501" y="241"/>
                  </a:lnTo>
                  <a:lnTo>
                    <a:pt x="1501" y="244"/>
                  </a:lnTo>
                  <a:lnTo>
                    <a:pt x="1503" y="248"/>
                  </a:lnTo>
                  <a:lnTo>
                    <a:pt x="1505" y="251"/>
                  </a:lnTo>
                  <a:lnTo>
                    <a:pt x="1536" y="251"/>
                  </a:lnTo>
                  <a:lnTo>
                    <a:pt x="1539" y="251"/>
                  </a:lnTo>
                  <a:lnTo>
                    <a:pt x="1544" y="251"/>
                  </a:lnTo>
                  <a:lnTo>
                    <a:pt x="1545" y="253"/>
                  </a:lnTo>
                  <a:lnTo>
                    <a:pt x="1547" y="256"/>
                  </a:lnTo>
                  <a:lnTo>
                    <a:pt x="1550" y="257"/>
                  </a:lnTo>
                  <a:lnTo>
                    <a:pt x="1552" y="259"/>
                  </a:lnTo>
                  <a:lnTo>
                    <a:pt x="1552" y="262"/>
                  </a:lnTo>
                  <a:lnTo>
                    <a:pt x="1554" y="264"/>
                  </a:lnTo>
                  <a:lnTo>
                    <a:pt x="1555" y="264"/>
                  </a:lnTo>
                  <a:lnTo>
                    <a:pt x="1559" y="264"/>
                  </a:lnTo>
                  <a:lnTo>
                    <a:pt x="1563" y="264"/>
                  </a:lnTo>
                  <a:lnTo>
                    <a:pt x="1568" y="264"/>
                  </a:lnTo>
                  <a:lnTo>
                    <a:pt x="1572" y="264"/>
                  </a:lnTo>
                  <a:lnTo>
                    <a:pt x="1575" y="264"/>
                  </a:lnTo>
                  <a:lnTo>
                    <a:pt x="1578" y="262"/>
                  </a:lnTo>
                  <a:lnTo>
                    <a:pt x="1578" y="257"/>
                  </a:lnTo>
                  <a:lnTo>
                    <a:pt x="1580" y="253"/>
                  </a:lnTo>
                  <a:lnTo>
                    <a:pt x="1580" y="249"/>
                  </a:lnTo>
                  <a:lnTo>
                    <a:pt x="1580" y="244"/>
                  </a:lnTo>
                  <a:lnTo>
                    <a:pt x="1580" y="241"/>
                  </a:lnTo>
                  <a:lnTo>
                    <a:pt x="1578" y="239"/>
                  </a:lnTo>
                  <a:lnTo>
                    <a:pt x="1578" y="238"/>
                  </a:lnTo>
                  <a:lnTo>
                    <a:pt x="1578" y="233"/>
                  </a:lnTo>
                  <a:lnTo>
                    <a:pt x="1578" y="228"/>
                  </a:lnTo>
                  <a:lnTo>
                    <a:pt x="1578" y="223"/>
                  </a:lnTo>
                  <a:lnTo>
                    <a:pt x="1581" y="223"/>
                  </a:lnTo>
                  <a:lnTo>
                    <a:pt x="1585" y="225"/>
                  </a:lnTo>
                  <a:lnTo>
                    <a:pt x="1588" y="225"/>
                  </a:lnTo>
                  <a:lnTo>
                    <a:pt x="1591" y="225"/>
                  </a:lnTo>
                  <a:lnTo>
                    <a:pt x="1596" y="223"/>
                  </a:lnTo>
                  <a:lnTo>
                    <a:pt x="1599" y="223"/>
                  </a:lnTo>
                  <a:lnTo>
                    <a:pt x="1603" y="221"/>
                  </a:lnTo>
                  <a:lnTo>
                    <a:pt x="1609" y="223"/>
                  </a:lnTo>
                  <a:lnTo>
                    <a:pt x="1614" y="225"/>
                  </a:lnTo>
                  <a:lnTo>
                    <a:pt x="1619" y="226"/>
                  </a:lnTo>
                  <a:lnTo>
                    <a:pt x="1626" y="230"/>
                  </a:lnTo>
                  <a:lnTo>
                    <a:pt x="1631" y="233"/>
                  </a:lnTo>
                  <a:lnTo>
                    <a:pt x="1634" y="236"/>
                  </a:lnTo>
                  <a:lnTo>
                    <a:pt x="1637" y="239"/>
                  </a:lnTo>
                  <a:lnTo>
                    <a:pt x="1640" y="241"/>
                  </a:lnTo>
                  <a:lnTo>
                    <a:pt x="1642" y="243"/>
                  </a:lnTo>
                  <a:lnTo>
                    <a:pt x="1644" y="246"/>
                  </a:lnTo>
                  <a:lnTo>
                    <a:pt x="1649" y="246"/>
                  </a:lnTo>
                  <a:lnTo>
                    <a:pt x="1654" y="248"/>
                  </a:lnTo>
                  <a:lnTo>
                    <a:pt x="1658" y="246"/>
                  </a:lnTo>
                  <a:lnTo>
                    <a:pt x="1662" y="244"/>
                  </a:lnTo>
                  <a:lnTo>
                    <a:pt x="1667" y="244"/>
                  </a:lnTo>
                  <a:lnTo>
                    <a:pt x="1712" y="254"/>
                  </a:lnTo>
                  <a:lnTo>
                    <a:pt x="1716" y="254"/>
                  </a:lnTo>
                  <a:lnTo>
                    <a:pt x="1719" y="253"/>
                  </a:lnTo>
                  <a:lnTo>
                    <a:pt x="1722" y="251"/>
                  </a:lnTo>
                  <a:lnTo>
                    <a:pt x="1726" y="249"/>
                  </a:lnTo>
                  <a:lnTo>
                    <a:pt x="1730" y="249"/>
                  </a:lnTo>
                  <a:lnTo>
                    <a:pt x="1734" y="249"/>
                  </a:lnTo>
                  <a:lnTo>
                    <a:pt x="1735" y="249"/>
                  </a:lnTo>
                  <a:lnTo>
                    <a:pt x="1737" y="251"/>
                  </a:lnTo>
                  <a:lnTo>
                    <a:pt x="1739" y="253"/>
                  </a:lnTo>
                  <a:lnTo>
                    <a:pt x="1740" y="253"/>
                  </a:lnTo>
                  <a:lnTo>
                    <a:pt x="1742" y="253"/>
                  </a:lnTo>
                  <a:lnTo>
                    <a:pt x="1745" y="253"/>
                  </a:lnTo>
                  <a:lnTo>
                    <a:pt x="1747" y="253"/>
                  </a:lnTo>
                  <a:lnTo>
                    <a:pt x="1750" y="254"/>
                  </a:lnTo>
                  <a:lnTo>
                    <a:pt x="1753" y="256"/>
                  </a:lnTo>
                  <a:lnTo>
                    <a:pt x="1755" y="257"/>
                  </a:lnTo>
                  <a:lnTo>
                    <a:pt x="1757" y="259"/>
                  </a:lnTo>
                  <a:lnTo>
                    <a:pt x="1758" y="261"/>
                  </a:lnTo>
                  <a:lnTo>
                    <a:pt x="1760" y="264"/>
                  </a:lnTo>
                  <a:lnTo>
                    <a:pt x="1760" y="266"/>
                  </a:lnTo>
                  <a:lnTo>
                    <a:pt x="1758" y="267"/>
                  </a:lnTo>
                  <a:lnTo>
                    <a:pt x="1760" y="271"/>
                  </a:lnTo>
                  <a:lnTo>
                    <a:pt x="1758" y="274"/>
                  </a:lnTo>
                  <a:lnTo>
                    <a:pt x="1760" y="275"/>
                  </a:lnTo>
                  <a:lnTo>
                    <a:pt x="1762" y="277"/>
                  </a:lnTo>
                  <a:lnTo>
                    <a:pt x="1763" y="280"/>
                  </a:lnTo>
                  <a:lnTo>
                    <a:pt x="1765" y="282"/>
                  </a:lnTo>
                  <a:lnTo>
                    <a:pt x="1766" y="285"/>
                  </a:lnTo>
                  <a:lnTo>
                    <a:pt x="1768" y="289"/>
                  </a:lnTo>
                  <a:lnTo>
                    <a:pt x="1768" y="292"/>
                  </a:lnTo>
                  <a:lnTo>
                    <a:pt x="1770" y="293"/>
                  </a:lnTo>
                  <a:lnTo>
                    <a:pt x="1773" y="297"/>
                  </a:lnTo>
                  <a:lnTo>
                    <a:pt x="1776" y="298"/>
                  </a:lnTo>
                  <a:lnTo>
                    <a:pt x="1780" y="302"/>
                  </a:lnTo>
                  <a:lnTo>
                    <a:pt x="1781" y="305"/>
                  </a:lnTo>
                  <a:lnTo>
                    <a:pt x="1784" y="308"/>
                  </a:lnTo>
                  <a:lnTo>
                    <a:pt x="1786" y="311"/>
                  </a:lnTo>
                  <a:lnTo>
                    <a:pt x="1788" y="315"/>
                  </a:lnTo>
                  <a:lnTo>
                    <a:pt x="1791" y="320"/>
                  </a:lnTo>
                  <a:lnTo>
                    <a:pt x="1793" y="325"/>
                  </a:lnTo>
                  <a:lnTo>
                    <a:pt x="1793" y="328"/>
                  </a:lnTo>
                  <a:lnTo>
                    <a:pt x="1791" y="333"/>
                  </a:lnTo>
                  <a:lnTo>
                    <a:pt x="1793" y="336"/>
                  </a:lnTo>
                  <a:lnTo>
                    <a:pt x="1793" y="339"/>
                  </a:lnTo>
                  <a:lnTo>
                    <a:pt x="1794" y="341"/>
                  </a:lnTo>
                  <a:lnTo>
                    <a:pt x="1796" y="343"/>
                  </a:lnTo>
                  <a:lnTo>
                    <a:pt x="1798" y="346"/>
                  </a:lnTo>
                  <a:lnTo>
                    <a:pt x="1801" y="349"/>
                  </a:lnTo>
                  <a:lnTo>
                    <a:pt x="1804" y="352"/>
                  </a:lnTo>
                  <a:lnTo>
                    <a:pt x="1806" y="356"/>
                  </a:lnTo>
                  <a:lnTo>
                    <a:pt x="1807" y="357"/>
                  </a:lnTo>
                  <a:lnTo>
                    <a:pt x="1809" y="359"/>
                  </a:lnTo>
                  <a:lnTo>
                    <a:pt x="1811" y="362"/>
                  </a:lnTo>
                  <a:lnTo>
                    <a:pt x="1812" y="365"/>
                  </a:lnTo>
                  <a:lnTo>
                    <a:pt x="1812" y="369"/>
                  </a:lnTo>
                  <a:lnTo>
                    <a:pt x="1812" y="372"/>
                  </a:lnTo>
                  <a:lnTo>
                    <a:pt x="1812" y="377"/>
                  </a:lnTo>
                  <a:lnTo>
                    <a:pt x="1812" y="380"/>
                  </a:lnTo>
                  <a:lnTo>
                    <a:pt x="1812" y="383"/>
                  </a:lnTo>
                  <a:lnTo>
                    <a:pt x="1812" y="387"/>
                  </a:lnTo>
                  <a:lnTo>
                    <a:pt x="1814" y="390"/>
                  </a:lnTo>
                  <a:lnTo>
                    <a:pt x="1816" y="393"/>
                  </a:lnTo>
                  <a:lnTo>
                    <a:pt x="1817" y="395"/>
                  </a:lnTo>
                  <a:lnTo>
                    <a:pt x="1819" y="395"/>
                  </a:lnTo>
                  <a:lnTo>
                    <a:pt x="1820" y="395"/>
                  </a:lnTo>
                  <a:lnTo>
                    <a:pt x="1822" y="397"/>
                  </a:lnTo>
                  <a:lnTo>
                    <a:pt x="1824" y="400"/>
                  </a:lnTo>
                  <a:lnTo>
                    <a:pt x="1825" y="403"/>
                  </a:lnTo>
                  <a:lnTo>
                    <a:pt x="1827" y="406"/>
                  </a:lnTo>
                  <a:lnTo>
                    <a:pt x="1829" y="411"/>
                  </a:lnTo>
                  <a:lnTo>
                    <a:pt x="1832" y="415"/>
                  </a:lnTo>
                  <a:lnTo>
                    <a:pt x="1834" y="418"/>
                  </a:lnTo>
                  <a:lnTo>
                    <a:pt x="1835" y="419"/>
                  </a:lnTo>
                  <a:lnTo>
                    <a:pt x="1837" y="421"/>
                  </a:lnTo>
                  <a:lnTo>
                    <a:pt x="1837" y="426"/>
                  </a:lnTo>
                  <a:lnTo>
                    <a:pt x="1838" y="429"/>
                  </a:lnTo>
                  <a:lnTo>
                    <a:pt x="1838" y="434"/>
                  </a:lnTo>
                  <a:lnTo>
                    <a:pt x="1838" y="441"/>
                  </a:lnTo>
                  <a:lnTo>
                    <a:pt x="1837" y="442"/>
                  </a:lnTo>
                  <a:lnTo>
                    <a:pt x="1837" y="444"/>
                  </a:lnTo>
                  <a:lnTo>
                    <a:pt x="1837" y="447"/>
                  </a:lnTo>
                  <a:lnTo>
                    <a:pt x="1837" y="449"/>
                  </a:lnTo>
                  <a:lnTo>
                    <a:pt x="1838" y="451"/>
                  </a:lnTo>
                  <a:lnTo>
                    <a:pt x="1840" y="451"/>
                  </a:lnTo>
                  <a:lnTo>
                    <a:pt x="1840" y="452"/>
                  </a:lnTo>
                  <a:lnTo>
                    <a:pt x="1843" y="457"/>
                  </a:lnTo>
                  <a:lnTo>
                    <a:pt x="1847" y="462"/>
                  </a:lnTo>
                  <a:lnTo>
                    <a:pt x="1850" y="465"/>
                  </a:lnTo>
                  <a:lnTo>
                    <a:pt x="1853" y="467"/>
                  </a:lnTo>
                  <a:lnTo>
                    <a:pt x="1855" y="469"/>
                  </a:lnTo>
                  <a:lnTo>
                    <a:pt x="1856" y="470"/>
                  </a:lnTo>
                  <a:lnTo>
                    <a:pt x="1858" y="475"/>
                  </a:lnTo>
                  <a:lnTo>
                    <a:pt x="1858" y="478"/>
                  </a:lnTo>
                  <a:lnTo>
                    <a:pt x="1858" y="483"/>
                  </a:lnTo>
                  <a:lnTo>
                    <a:pt x="1858" y="487"/>
                  </a:lnTo>
                  <a:lnTo>
                    <a:pt x="1860" y="490"/>
                  </a:lnTo>
                  <a:lnTo>
                    <a:pt x="1861" y="495"/>
                  </a:lnTo>
                  <a:lnTo>
                    <a:pt x="1863" y="498"/>
                  </a:lnTo>
                  <a:lnTo>
                    <a:pt x="1866" y="501"/>
                  </a:lnTo>
                  <a:lnTo>
                    <a:pt x="1870" y="505"/>
                  </a:lnTo>
                  <a:lnTo>
                    <a:pt x="1873" y="506"/>
                  </a:lnTo>
                  <a:lnTo>
                    <a:pt x="1874" y="506"/>
                  </a:lnTo>
                  <a:lnTo>
                    <a:pt x="1876" y="506"/>
                  </a:lnTo>
                  <a:lnTo>
                    <a:pt x="1879" y="506"/>
                  </a:lnTo>
                  <a:lnTo>
                    <a:pt x="1883" y="508"/>
                  </a:lnTo>
                  <a:lnTo>
                    <a:pt x="1884" y="509"/>
                  </a:lnTo>
                  <a:lnTo>
                    <a:pt x="1886" y="511"/>
                  </a:lnTo>
                  <a:lnTo>
                    <a:pt x="1888" y="514"/>
                  </a:lnTo>
                  <a:lnTo>
                    <a:pt x="1889" y="516"/>
                  </a:lnTo>
                  <a:lnTo>
                    <a:pt x="1892" y="518"/>
                  </a:lnTo>
                  <a:lnTo>
                    <a:pt x="1896" y="519"/>
                  </a:lnTo>
                  <a:lnTo>
                    <a:pt x="1897" y="521"/>
                  </a:lnTo>
                  <a:lnTo>
                    <a:pt x="1899" y="523"/>
                  </a:lnTo>
                  <a:lnTo>
                    <a:pt x="1901" y="526"/>
                  </a:lnTo>
                  <a:lnTo>
                    <a:pt x="1902" y="527"/>
                  </a:lnTo>
                  <a:lnTo>
                    <a:pt x="1904" y="531"/>
                  </a:lnTo>
                  <a:lnTo>
                    <a:pt x="1907" y="532"/>
                  </a:lnTo>
                  <a:lnTo>
                    <a:pt x="1909" y="532"/>
                  </a:lnTo>
                  <a:lnTo>
                    <a:pt x="1912" y="531"/>
                  </a:lnTo>
                  <a:lnTo>
                    <a:pt x="1914" y="532"/>
                  </a:lnTo>
                  <a:lnTo>
                    <a:pt x="1915" y="532"/>
                  </a:lnTo>
                  <a:lnTo>
                    <a:pt x="1917" y="534"/>
                  </a:lnTo>
                  <a:lnTo>
                    <a:pt x="1920" y="536"/>
                  </a:lnTo>
                  <a:lnTo>
                    <a:pt x="1920" y="539"/>
                  </a:lnTo>
                  <a:lnTo>
                    <a:pt x="1919" y="541"/>
                  </a:lnTo>
                  <a:lnTo>
                    <a:pt x="1920" y="542"/>
                  </a:lnTo>
                  <a:lnTo>
                    <a:pt x="1922" y="549"/>
                  </a:lnTo>
                  <a:lnTo>
                    <a:pt x="1924" y="550"/>
                  </a:lnTo>
                  <a:lnTo>
                    <a:pt x="1925" y="550"/>
                  </a:lnTo>
                  <a:lnTo>
                    <a:pt x="1927" y="550"/>
                  </a:lnTo>
                  <a:lnTo>
                    <a:pt x="1929" y="552"/>
                  </a:lnTo>
                  <a:lnTo>
                    <a:pt x="1930" y="554"/>
                  </a:lnTo>
                  <a:lnTo>
                    <a:pt x="1929" y="557"/>
                  </a:lnTo>
                  <a:lnTo>
                    <a:pt x="1929" y="559"/>
                  </a:lnTo>
                  <a:lnTo>
                    <a:pt x="1930" y="560"/>
                  </a:lnTo>
                  <a:lnTo>
                    <a:pt x="1932" y="562"/>
                  </a:lnTo>
                  <a:lnTo>
                    <a:pt x="1933" y="565"/>
                  </a:lnTo>
                  <a:lnTo>
                    <a:pt x="1937" y="572"/>
                  </a:lnTo>
                  <a:lnTo>
                    <a:pt x="1938" y="572"/>
                  </a:lnTo>
                  <a:lnTo>
                    <a:pt x="1942" y="573"/>
                  </a:lnTo>
                  <a:lnTo>
                    <a:pt x="1945" y="573"/>
                  </a:lnTo>
                  <a:lnTo>
                    <a:pt x="1947" y="575"/>
                  </a:lnTo>
                  <a:lnTo>
                    <a:pt x="1951" y="575"/>
                  </a:lnTo>
                  <a:lnTo>
                    <a:pt x="1955" y="575"/>
                  </a:lnTo>
                  <a:lnTo>
                    <a:pt x="1960" y="575"/>
                  </a:lnTo>
                  <a:lnTo>
                    <a:pt x="1963" y="573"/>
                  </a:lnTo>
                  <a:lnTo>
                    <a:pt x="1968" y="573"/>
                  </a:lnTo>
                  <a:lnTo>
                    <a:pt x="1971" y="573"/>
                  </a:lnTo>
                  <a:lnTo>
                    <a:pt x="1978" y="573"/>
                  </a:lnTo>
                  <a:lnTo>
                    <a:pt x="1981" y="573"/>
                  </a:lnTo>
                  <a:lnTo>
                    <a:pt x="1984" y="575"/>
                  </a:lnTo>
                  <a:lnTo>
                    <a:pt x="1989" y="575"/>
                  </a:lnTo>
                  <a:lnTo>
                    <a:pt x="1996" y="575"/>
                  </a:lnTo>
                  <a:lnTo>
                    <a:pt x="2001" y="573"/>
                  </a:lnTo>
                  <a:lnTo>
                    <a:pt x="2005" y="570"/>
                  </a:lnTo>
                  <a:lnTo>
                    <a:pt x="2010" y="567"/>
                  </a:lnTo>
                  <a:lnTo>
                    <a:pt x="2014" y="565"/>
                  </a:lnTo>
                  <a:lnTo>
                    <a:pt x="2015" y="563"/>
                  </a:lnTo>
                  <a:lnTo>
                    <a:pt x="2017" y="562"/>
                  </a:lnTo>
                  <a:lnTo>
                    <a:pt x="2022" y="560"/>
                  </a:lnTo>
                  <a:lnTo>
                    <a:pt x="2028" y="560"/>
                  </a:lnTo>
                  <a:lnTo>
                    <a:pt x="2032" y="560"/>
                  </a:lnTo>
                  <a:lnTo>
                    <a:pt x="2035" y="560"/>
                  </a:lnTo>
                  <a:lnTo>
                    <a:pt x="2038" y="562"/>
                  </a:lnTo>
                  <a:lnTo>
                    <a:pt x="2038" y="573"/>
                  </a:lnTo>
                  <a:lnTo>
                    <a:pt x="2037" y="580"/>
                  </a:lnTo>
                  <a:lnTo>
                    <a:pt x="2035" y="585"/>
                  </a:lnTo>
                  <a:lnTo>
                    <a:pt x="2033" y="590"/>
                  </a:lnTo>
                  <a:lnTo>
                    <a:pt x="2033" y="595"/>
                  </a:lnTo>
                  <a:lnTo>
                    <a:pt x="2033" y="600"/>
                  </a:lnTo>
                  <a:lnTo>
                    <a:pt x="2033" y="603"/>
                  </a:lnTo>
                  <a:lnTo>
                    <a:pt x="2033" y="608"/>
                  </a:lnTo>
                  <a:lnTo>
                    <a:pt x="2033" y="614"/>
                  </a:lnTo>
                  <a:lnTo>
                    <a:pt x="2032" y="619"/>
                  </a:lnTo>
                  <a:lnTo>
                    <a:pt x="2030" y="622"/>
                  </a:lnTo>
                  <a:lnTo>
                    <a:pt x="2028" y="624"/>
                  </a:lnTo>
                  <a:lnTo>
                    <a:pt x="2027" y="626"/>
                  </a:lnTo>
                  <a:lnTo>
                    <a:pt x="2025" y="629"/>
                  </a:lnTo>
                  <a:lnTo>
                    <a:pt x="2022" y="632"/>
                  </a:lnTo>
                  <a:lnTo>
                    <a:pt x="2019" y="636"/>
                  </a:lnTo>
                  <a:lnTo>
                    <a:pt x="2014" y="637"/>
                  </a:lnTo>
                  <a:lnTo>
                    <a:pt x="2010" y="640"/>
                  </a:lnTo>
                  <a:lnTo>
                    <a:pt x="2007" y="644"/>
                  </a:lnTo>
                  <a:lnTo>
                    <a:pt x="2005" y="645"/>
                  </a:lnTo>
                  <a:lnTo>
                    <a:pt x="2004" y="645"/>
                  </a:lnTo>
                  <a:lnTo>
                    <a:pt x="2002" y="647"/>
                  </a:lnTo>
                  <a:lnTo>
                    <a:pt x="2002" y="649"/>
                  </a:lnTo>
                  <a:lnTo>
                    <a:pt x="2001" y="654"/>
                  </a:lnTo>
                  <a:lnTo>
                    <a:pt x="1999" y="658"/>
                  </a:lnTo>
                  <a:lnTo>
                    <a:pt x="1999" y="662"/>
                  </a:lnTo>
                  <a:lnTo>
                    <a:pt x="1997" y="667"/>
                  </a:lnTo>
                  <a:lnTo>
                    <a:pt x="1994" y="670"/>
                  </a:lnTo>
                  <a:lnTo>
                    <a:pt x="1992" y="673"/>
                  </a:lnTo>
                  <a:lnTo>
                    <a:pt x="1991" y="675"/>
                  </a:lnTo>
                  <a:lnTo>
                    <a:pt x="1987" y="675"/>
                  </a:lnTo>
                  <a:lnTo>
                    <a:pt x="1986" y="676"/>
                  </a:lnTo>
                  <a:lnTo>
                    <a:pt x="1983" y="680"/>
                  </a:lnTo>
                  <a:lnTo>
                    <a:pt x="1979" y="681"/>
                  </a:lnTo>
                  <a:lnTo>
                    <a:pt x="1976" y="683"/>
                  </a:lnTo>
                  <a:lnTo>
                    <a:pt x="1973" y="686"/>
                  </a:lnTo>
                  <a:lnTo>
                    <a:pt x="1971" y="686"/>
                  </a:lnTo>
                  <a:lnTo>
                    <a:pt x="1969" y="686"/>
                  </a:lnTo>
                  <a:lnTo>
                    <a:pt x="1966" y="688"/>
                  </a:lnTo>
                  <a:lnTo>
                    <a:pt x="1966" y="688"/>
                  </a:lnTo>
                  <a:lnTo>
                    <a:pt x="1966" y="691"/>
                  </a:lnTo>
                  <a:lnTo>
                    <a:pt x="1966" y="693"/>
                  </a:lnTo>
                  <a:lnTo>
                    <a:pt x="1965" y="694"/>
                  </a:lnTo>
                  <a:lnTo>
                    <a:pt x="1963" y="696"/>
                  </a:lnTo>
                  <a:lnTo>
                    <a:pt x="1961" y="696"/>
                  </a:lnTo>
                  <a:lnTo>
                    <a:pt x="1960" y="698"/>
                  </a:lnTo>
                  <a:lnTo>
                    <a:pt x="1958" y="701"/>
                  </a:lnTo>
                  <a:lnTo>
                    <a:pt x="1956" y="703"/>
                  </a:lnTo>
                  <a:lnTo>
                    <a:pt x="1956" y="704"/>
                  </a:lnTo>
                  <a:lnTo>
                    <a:pt x="1951" y="708"/>
                  </a:lnTo>
                  <a:lnTo>
                    <a:pt x="1948" y="711"/>
                  </a:lnTo>
                  <a:lnTo>
                    <a:pt x="1943" y="712"/>
                  </a:lnTo>
                  <a:lnTo>
                    <a:pt x="1942" y="714"/>
                  </a:lnTo>
                  <a:lnTo>
                    <a:pt x="1938" y="717"/>
                  </a:lnTo>
                  <a:lnTo>
                    <a:pt x="1937" y="719"/>
                  </a:lnTo>
                  <a:lnTo>
                    <a:pt x="1933" y="722"/>
                  </a:lnTo>
                  <a:lnTo>
                    <a:pt x="1930" y="726"/>
                  </a:lnTo>
                  <a:lnTo>
                    <a:pt x="1924" y="730"/>
                  </a:lnTo>
                  <a:lnTo>
                    <a:pt x="1919" y="737"/>
                  </a:lnTo>
                  <a:lnTo>
                    <a:pt x="1915" y="739"/>
                  </a:lnTo>
                  <a:lnTo>
                    <a:pt x="1914" y="742"/>
                  </a:lnTo>
                  <a:lnTo>
                    <a:pt x="1911" y="745"/>
                  </a:lnTo>
                  <a:lnTo>
                    <a:pt x="1907" y="747"/>
                  </a:lnTo>
                  <a:lnTo>
                    <a:pt x="1906" y="748"/>
                  </a:lnTo>
                  <a:lnTo>
                    <a:pt x="1902" y="750"/>
                  </a:lnTo>
                  <a:lnTo>
                    <a:pt x="1901" y="752"/>
                  </a:lnTo>
                  <a:lnTo>
                    <a:pt x="1897" y="758"/>
                  </a:lnTo>
                  <a:lnTo>
                    <a:pt x="1894" y="765"/>
                  </a:lnTo>
                  <a:lnTo>
                    <a:pt x="1894" y="768"/>
                  </a:lnTo>
                  <a:lnTo>
                    <a:pt x="1892" y="771"/>
                  </a:lnTo>
                  <a:lnTo>
                    <a:pt x="1891" y="773"/>
                  </a:lnTo>
                  <a:lnTo>
                    <a:pt x="1889" y="775"/>
                  </a:lnTo>
                  <a:lnTo>
                    <a:pt x="1888" y="778"/>
                  </a:lnTo>
                  <a:lnTo>
                    <a:pt x="1888" y="780"/>
                  </a:lnTo>
                  <a:lnTo>
                    <a:pt x="1886" y="783"/>
                  </a:lnTo>
                  <a:lnTo>
                    <a:pt x="1883" y="789"/>
                  </a:lnTo>
                  <a:lnTo>
                    <a:pt x="1879" y="793"/>
                  </a:lnTo>
                  <a:lnTo>
                    <a:pt x="1874" y="798"/>
                  </a:lnTo>
                  <a:lnTo>
                    <a:pt x="1871" y="802"/>
                  </a:lnTo>
                  <a:lnTo>
                    <a:pt x="1870" y="804"/>
                  </a:lnTo>
                  <a:lnTo>
                    <a:pt x="1868" y="804"/>
                  </a:lnTo>
                  <a:lnTo>
                    <a:pt x="1866" y="806"/>
                  </a:lnTo>
                  <a:lnTo>
                    <a:pt x="1865" y="807"/>
                  </a:lnTo>
                  <a:lnTo>
                    <a:pt x="1865" y="811"/>
                  </a:lnTo>
                  <a:lnTo>
                    <a:pt x="1865" y="814"/>
                  </a:lnTo>
                  <a:lnTo>
                    <a:pt x="1863" y="817"/>
                  </a:lnTo>
                  <a:lnTo>
                    <a:pt x="1863" y="822"/>
                  </a:lnTo>
                  <a:lnTo>
                    <a:pt x="1863" y="825"/>
                  </a:lnTo>
                  <a:lnTo>
                    <a:pt x="1863" y="829"/>
                  </a:lnTo>
                  <a:lnTo>
                    <a:pt x="1865" y="830"/>
                  </a:lnTo>
                  <a:lnTo>
                    <a:pt x="1866" y="832"/>
                  </a:lnTo>
                  <a:lnTo>
                    <a:pt x="1866" y="834"/>
                  </a:lnTo>
                  <a:lnTo>
                    <a:pt x="1868" y="837"/>
                  </a:lnTo>
                  <a:lnTo>
                    <a:pt x="1870" y="838"/>
                  </a:lnTo>
                  <a:lnTo>
                    <a:pt x="1870" y="840"/>
                  </a:lnTo>
                  <a:lnTo>
                    <a:pt x="1868" y="843"/>
                  </a:lnTo>
                  <a:lnTo>
                    <a:pt x="1868" y="845"/>
                  </a:lnTo>
                  <a:lnTo>
                    <a:pt x="1868" y="847"/>
                  </a:lnTo>
                  <a:lnTo>
                    <a:pt x="1870" y="848"/>
                  </a:lnTo>
                  <a:lnTo>
                    <a:pt x="1870" y="852"/>
                  </a:lnTo>
                  <a:lnTo>
                    <a:pt x="1868" y="855"/>
                  </a:lnTo>
                  <a:lnTo>
                    <a:pt x="1866" y="860"/>
                  </a:lnTo>
                  <a:lnTo>
                    <a:pt x="1866" y="863"/>
                  </a:lnTo>
                  <a:lnTo>
                    <a:pt x="1870" y="871"/>
                  </a:lnTo>
                  <a:lnTo>
                    <a:pt x="1871" y="878"/>
                  </a:lnTo>
                  <a:lnTo>
                    <a:pt x="1876" y="884"/>
                  </a:lnTo>
                  <a:lnTo>
                    <a:pt x="1878" y="886"/>
                  </a:lnTo>
                  <a:lnTo>
                    <a:pt x="1879" y="888"/>
                  </a:lnTo>
                  <a:lnTo>
                    <a:pt x="1881" y="889"/>
                  </a:lnTo>
                  <a:lnTo>
                    <a:pt x="1881" y="927"/>
                  </a:lnTo>
                  <a:lnTo>
                    <a:pt x="1883" y="928"/>
                  </a:lnTo>
                  <a:lnTo>
                    <a:pt x="1884" y="930"/>
                  </a:lnTo>
                  <a:lnTo>
                    <a:pt x="1884" y="933"/>
                  </a:lnTo>
                  <a:lnTo>
                    <a:pt x="1884" y="938"/>
                  </a:lnTo>
                  <a:lnTo>
                    <a:pt x="1884" y="942"/>
                  </a:lnTo>
                  <a:lnTo>
                    <a:pt x="1884" y="951"/>
                  </a:lnTo>
                  <a:lnTo>
                    <a:pt x="1884" y="955"/>
                  </a:lnTo>
                  <a:lnTo>
                    <a:pt x="1884" y="956"/>
                  </a:lnTo>
                  <a:lnTo>
                    <a:pt x="1883" y="958"/>
                  </a:lnTo>
                  <a:lnTo>
                    <a:pt x="1883" y="963"/>
                  </a:lnTo>
                  <a:lnTo>
                    <a:pt x="1884" y="966"/>
                  </a:lnTo>
                  <a:lnTo>
                    <a:pt x="1883" y="971"/>
                  </a:lnTo>
                  <a:lnTo>
                    <a:pt x="1881" y="976"/>
                  </a:lnTo>
                  <a:lnTo>
                    <a:pt x="1879" y="979"/>
                  </a:lnTo>
                  <a:lnTo>
                    <a:pt x="1876" y="982"/>
                  </a:lnTo>
                  <a:lnTo>
                    <a:pt x="1871" y="986"/>
                  </a:lnTo>
                  <a:lnTo>
                    <a:pt x="1868" y="989"/>
                  </a:lnTo>
                  <a:lnTo>
                    <a:pt x="1863" y="991"/>
                  </a:lnTo>
                  <a:lnTo>
                    <a:pt x="1861" y="992"/>
                  </a:lnTo>
                  <a:lnTo>
                    <a:pt x="1858" y="994"/>
                  </a:lnTo>
                  <a:lnTo>
                    <a:pt x="1856" y="996"/>
                  </a:lnTo>
                  <a:lnTo>
                    <a:pt x="1853" y="996"/>
                  </a:lnTo>
                  <a:lnTo>
                    <a:pt x="1850" y="996"/>
                  </a:lnTo>
                  <a:lnTo>
                    <a:pt x="1847" y="997"/>
                  </a:lnTo>
                  <a:lnTo>
                    <a:pt x="1843" y="997"/>
                  </a:lnTo>
                  <a:lnTo>
                    <a:pt x="1840" y="999"/>
                  </a:lnTo>
                  <a:lnTo>
                    <a:pt x="1835" y="1000"/>
                  </a:lnTo>
                  <a:lnTo>
                    <a:pt x="1832" y="1004"/>
                  </a:lnTo>
                  <a:lnTo>
                    <a:pt x="1830" y="1005"/>
                  </a:lnTo>
                  <a:lnTo>
                    <a:pt x="1829" y="1007"/>
                  </a:lnTo>
                  <a:lnTo>
                    <a:pt x="1829" y="1010"/>
                  </a:lnTo>
                  <a:lnTo>
                    <a:pt x="1825" y="1014"/>
                  </a:lnTo>
                  <a:lnTo>
                    <a:pt x="1822" y="1017"/>
                  </a:lnTo>
                  <a:lnTo>
                    <a:pt x="1820" y="1019"/>
                  </a:lnTo>
                  <a:lnTo>
                    <a:pt x="1820" y="1020"/>
                  </a:lnTo>
                  <a:lnTo>
                    <a:pt x="1819" y="1022"/>
                  </a:lnTo>
                  <a:lnTo>
                    <a:pt x="1817" y="1023"/>
                  </a:lnTo>
                  <a:lnTo>
                    <a:pt x="1814" y="1023"/>
                  </a:lnTo>
                  <a:lnTo>
                    <a:pt x="1812" y="1023"/>
                  </a:lnTo>
                  <a:lnTo>
                    <a:pt x="1809" y="1027"/>
                  </a:lnTo>
                  <a:lnTo>
                    <a:pt x="1806" y="1030"/>
                  </a:lnTo>
                  <a:lnTo>
                    <a:pt x="1804" y="1033"/>
                  </a:lnTo>
                  <a:lnTo>
                    <a:pt x="1801" y="1037"/>
                  </a:lnTo>
                  <a:lnTo>
                    <a:pt x="1799" y="1038"/>
                  </a:lnTo>
                  <a:lnTo>
                    <a:pt x="1798" y="1040"/>
                  </a:lnTo>
                  <a:lnTo>
                    <a:pt x="1796" y="1041"/>
                  </a:lnTo>
                  <a:lnTo>
                    <a:pt x="1796" y="1043"/>
                  </a:lnTo>
                  <a:lnTo>
                    <a:pt x="1796" y="1046"/>
                  </a:lnTo>
                  <a:lnTo>
                    <a:pt x="1798" y="1050"/>
                  </a:lnTo>
                  <a:lnTo>
                    <a:pt x="1799" y="1053"/>
                  </a:lnTo>
                  <a:lnTo>
                    <a:pt x="1801" y="1056"/>
                  </a:lnTo>
                  <a:lnTo>
                    <a:pt x="1804" y="1061"/>
                  </a:lnTo>
                  <a:lnTo>
                    <a:pt x="1806" y="1068"/>
                  </a:lnTo>
                  <a:lnTo>
                    <a:pt x="1807" y="1074"/>
                  </a:lnTo>
                  <a:lnTo>
                    <a:pt x="1809" y="1081"/>
                  </a:lnTo>
                  <a:lnTo>
                    <a:pt x="1811" y="1087"/>
                  </a:lnTo>
                  <a:lnTo>
                    <a:pt x="1812" y="1094"/>
                  </a:lnTo>
                  <a:lnTo>
                    <a:pt x="1812" y="1100"/>
                  </a:lnTo>
                  <a:lnTo>
                    <a:pt x="1812" y="1102"/>
                  </a:lnTo>
                  <a:lnTo>
                    <a:pt x="1812" y="1104"/>
                  </a:lnTo>
                  <a:lnTo>
                    <a:pt x="1812" y="1105"/>
                  </a:lnTo>
                  <a:lnTo>
                    <a:pt x="1811" y="1107"/>
                  </a:lnTo>
                  <a:lnTo>
                    <a:pt x="1809" y="1107"/>
                  </a:lnTo>
                  <a:lnTo>
                    <a:pt x="1807" y="1107"/>
                  </a:lnTo>
                  <a:lnTo>
                    <a:pt x="1806" y="1107"/>
                  </a:lnTo>
                  <a:lnTo>
                    <a:pt x="1802" y="1110"/>
                  </a:lnTo>
                  <a:lnTo>
                    <a:pt x="1799" y="1112"/>
                  </a:lnTo>
                  <a:lnTo>
                    <a:pt x="1798" y="1113"/>
                  </a:lnTo>
                  <a:lnTo>
                    <a:pt x="1798" y="1117"/>
                  </a:lnTo>
                  <a:lnTo>
                    <a:pt x="1796" y="1118"/>
                  </a:lnTo>
                  <a:lnTo>
                    <a:pt x="1793" y="1122"/>
                  </a:lnTo>
                  <a:lnTo>
                    <a:pt x="1789" y="1123"/>
                  </a:lnTo>
                  <a:lnTo>
                    <a:pt x="1788" y="1125"/>
                  </a:lnTo>
                  <a:lnTo>
                    <a:pt x="1786" y="1127"/>
                  </a:lnTo>
                  <a:lnTo>
                    <a:pt x="1784" y="1128"/>
                  </a:lnTo>
                  <a:lnTo>
                    <a:pt x="1783" y="1130"/>
                  </a:lnTo>
                  <a:lnTo>
                    <a:pt x="1780" y="1130"/>
                  </a:lnTo>
                  <a:lnTo>
                    <a:pt x="1776" y="1130"/>
                  </a:lnTo>
                  <a:lnTo>
                    <a:pt x="1773" y="1130"/>
                  </a:lnTo>
                  <a:lnTo>
                    <a:pt x="1770" y="1130"/>
                  </a:lnTo>
                  <a:lnTo>
                    <a:pt x="1768" y="1131"/>
                  </a:lnTo>
                  <a:lnTo>
                    <a:pt x="1766" y="1133"/>
                  </a:lnTo>
                  <a:lnTo>
                    <a:pt x="1763" y="1135"/>
                  </a:lnTo>
                  <a:lnTo>
                    <a:pt x="1765" y="1138"/>
                  </a:lnTo>
                  <a:lnTo>
                    <a:pt x="1765" y="1141"/>
                  </a:lnTo>
                  <a:lnTo>
                    <a:pt x="1766" y="1143"/>
                  </a:lnTo>
                  <a:lnTo>
                    <a:pt x="1768" y="1145"/>
                  </a:lnTo>
                  <a:lnTo>
                    <a:pt x="1770" y="1146"/>
                  </a:lnTo>
                  <a:lnTo>
                    <a:pt x="1771" y="1149"/>
                  </a:lnTo>
                  <a:lnTo>
                    <a:pt x="1770" y="1153"/>
                  </a:lnTo>
                  <a:lnTo>
                    <a:pt x="1770" y="1156"/>
                  </a:lnTo>
                  <a:lnTo>
                    <a:pt x="1770" y="1163"/>
                  </a:lnTo>
                  <a:lnTo>
                    <a:pt x="1770" y="1167"/>
                  </a:lnTo>
                  <a:lnTo>
                    <a:pt x="1768" y="1172"/>
                  </a:lnTo>
                  <a:lnTo>
                    <a:pt x="1766" y="1174"/>
                  </a:lnTo>
                  <a:lnTo>
                    <a:pt x="1765" y="1176"/>
                  </a:lnTo>
                  <a:lnTo>
                    <a:pt x="1762" y="1179"/>
                  </a:lnTo>
                  <a:lnTo>
                    <a:pt x="1760" y="1181"/>
                  </a:lnTo>
                  <a:lnTo>
                    <a:pt x="1758" y="1182"/>
                  </a:lnTo>
                  <a:lnTo>
                    <a:pt x="1757" y="1184"/>
                  </a:lnTo>
                  <a:lnTo>
                    <a:pt x="1755" y="1187"/>
                  </a:lnTo>
                  <a:lnTo>
                    <a:pt x="1755" y="1189"/>
                  </a:lnTo>
                  <a:lnTo>
                    <a:pt x="1755" y="1190"/>
                  </a:lnTo>
                  <a:lnTo>
                    <a:pt x="1750" y="1195"/>
                  </a:lnTo>
                  <a:lnTo>
                    <a:pt x="1747" y="1199"/>
                  </a:lnTo>
                  <a:lnTo>
                    <a:pt x="1742" y="1202"/>
                  </a:lnTo>
                  <a:lnTo>
                    <a:pt x="1739" y="1203"/>
                  </a:lnTo>
                  <a:lnTo>
                    <a:pt x="1737" y="1205"/>
                  </a:lnTo>
                  <a:lnTo>
                    <a:pt x="1735" y="1208"/>
                  </a:lnTo>
                  <a:lnTo>
                    <a:pt x="1734" y="1212"/>
                  </a:lnTo>
                  <a:lnTo>
                    <a:pt x="1732" y="1217"/>
                  </a:lnTo>
                  <a:lnTo>
                    <a:pt x="1730" y="1221"/>
                  </a:lnTo>
                  <a:lnTo>
                    <a:pt x="1729" y="1223"/>
                  </a:lnTo>
                  <a:lnTo>
                    <a:pt x="1727" y="1225"/>
                  </a:lnTo>
                  <a:lnTo>
                    <a:pt x="1724" y="1226"/>
                  </a:lnTo>
                  <a:lnTo>
                    <a:pt x="1721" y="1230"/>
                  </a:lnTo>
                  <a:lnTo>
                    <a:pt x="1717" y="1233"/>
                  </a:lnTo>
                  <a:lnTo>
                    <a:pt x="1712" y="1238"/>
                  </a:lnTo>
                  <a:lnTo>
                    <a:pt x="1709" y="1239"/>
                  </a:lnTo>
                  <a:lnTo>
                    <a:pt x="1708" y="1239"/>
                  </a:lnTo>
                  <a:lnTo>
                    <a:pt x="1706" y="1241"/>
                  </a:lnTo>
                  <a:lnTo>
                    <a:pt x="1706" y="1243"/>
                  </a:lnTo>
                  <a:lnTo>
                    <a:pt x="1706" y="1246"/>
                  </a:lnTo>
                  <a:lnTo>
                    <a:pt x="1706" y="1248"/>
                  </a:lnTo>
                  <a:lnTo>
                    <a:pt x="1704" y="1251"/>
                  </a:lnTo>
                  <a:lnTo>
                    <a:pt x="1701" y="1254"/>
                  </a:lnTo>
                  <a:lnTo>
                    <a:pt x="1699" y="1254"/>
                  </a:lnTo>
                  <a:lnTo>
                    <a:pt x="1696" y="1256"/>
                  </a:lnTo>
                  <a:lnTo>
                    <a:pt x="1694" y="1256"/>
                  </a:lnTo>
                  <a:lnTo>
                    <a:pt x="1688" y="1256"/>
                  </a:lnTo>
                  <a:lnTo>
                    <a:pt x="1681" y="1257"/>
                  </a:lnTo>
                  <a:lnTo>
                    <a:pt x="1678" y="1257"/>
                  </a:lnTo>
                  <a:lnTo>
                    <a:pt x="1676" y="1257"/>
                  </a:lnTo>
                  <a:lnTo>
                    <a:pt x="1673" y="1257"/>
                  </a:lnTo>
                  <a:lnTo>
                    <a:pt x="1672" y="1257"/>
                  </a:lnTo>
                  <a:lnTo>
                    <a:pt x="1670" y="1259"/>
                  </a:lnTo>
                  <a:lnTo>
                    <a:pt x="1668" y="1259"/>
                  </a:lnTo>
                  <a:lnTo>
                    <a:pt x="1670" y="1261"/>
                  </a:lnTo>
                  <a:lnTo>
                    <a:pt x="1670" y="1264"/>
                  </a:lnTo>
                  <a:lnTo>
                    <a:pt x="1670" y="1266"/>
                  </a:lnTo>
                  <a:lnTo>
                    <a:pt x="1668" y="1267"/>
                  </a:lnTo>
                  <a:lnTo>
                    <a:pt x="1667" y="1269"/>
                  </a:lnTo>
                  <a:lnTo>
                    <a:pt x="1665" y="1271"/>
                  </a:lnTo>
                  <a:lnTo>
                    <a:pt x="1626" y="1271"/>
                  </a:lnTo>
                  <a:lnTo>
                    <a:pt x="1621" y="1272"/>
                  </a:lnTo>
                  <a:lnTo>
                    <a:pt x="1618" y="1272"/>
                  </a:lnTo>
                  <a:lnTo>
                    <a:pt x="1613" y="1274"/>
                  </a:lnTo>
                  <a:lnTo>
                    <a:pt x="1609" y="1275"/>
                  </a:lnTo>
                  <a:lnTo>
                    <a:pt x="1606" y="1277"/>
                  </a:lnTo>
                  <a:lnTo>
                    <a:pt x="1603" y="1279"/>
                  </a:lnTo>
                  <a:lnTo>
                    <a:pt x="1599" y="1279"/>
                  </a:lnTo>
                  <a:lnTo>
                    <a:pt x="1568" y="1279"/>
                  </a:lnTo>
                  <a:lnTo>
                    <a:pt x="1567" y="1279"/>
                  </a:lnTo>
                  <a:lnTo>
                    <a:pt x="1565" y="1277"/>
                  </a:lnTo>
                  <a:lnTo>
                    <a:pt x="1562" y="1275"/>
                  </a:lnTo>
                  <a:lnTo>
                    <a:pt x="1560" y="1275"/>
                  </a:lnTo>
                  <a:lnTo>
                    <a:pt x="1559" y="1274"/>
                  </a:lnTo>
                  <a:lnTo>
                    <a:pt x="1555" y="1272"/>
                  </a:lnTo>
                  <a:lnTo>
                    <a:pt x="1555" y="1271"/>
                  </a:lnTo>
                  <a:lnTo>
                    <a:pt x="1555" y="1269"/>
                  </a:lnTo>
                  <a:lnTo>
                    <a:pt x="1555" y="1266"/>
                  </a:lnTo>
                  <a:lnTo>
                    <a:pt x="1555" y="1264"/>
                  </a:lnTo>
                  <a:lnTo>
                    <a:pt x="1555" y="1261"/>
                  </a:lnTo>
                  <a:lnTo>
                    <a:pt x="1550" y="1261"/>
                  </a:lnTo>
                  <a:lnTo>
                    <a:pt x="1547" y="1259"/>
                  </a:lnTo>
                  <a:lnTo>
                    <a:pt x="1544" y="1259"/>
                  </a:lnTo>
                  <a:lnTo>
                    <a:pt x="1544" y="1256"/>
                  </a:lnTo>
                  <a:lnTo>
                    <a:pt x="1544" y="1254"/>
                  </a:lnTo>
                  <a:lnTo>
                    <a:pt x="1544" y="1253"/>
                  </a:lnTo>
                  <a:lnTo>
                    <a:pt x="1545" y="1249"/>
                  </a:lnTo>
                  <a:lnTo>
                    <a:pt x="1549" y="1246"/>
                  </a:lnTo>
                  <a:lnTo>
                    <a:pt x="1550" y="1244"/>
                  </a:lnTo>
                  <a:lnTo>
                    <a:pt x="1552" y="1244"/>
                  </a:lnTo>
                  <a:lnTo>
                    <a:pt x="1554" y="1243"/>
                  </a:lnTo>
                  <a:lnTo>
                    <a:pt x="1555" y="1241"/>
                  </a:lnTo>
                  <a:lnTo>
                    <a:pt x="1555" y="1238"/>
                  </a:lnTo>
                  <a:lnTo>
                    <a:pt x="1554" y="1236"/>
                  </a:lnTo>
                  <a:lnTo>
                    <a:pt x="1552" y="1235"/>
                  </a:lnTo>
                  <a:lnTo>
                    <a:pt x="1550" y="1231"/>
                  </a:lnTo>
                  <a:lnTo>
                    <a:pt x="1549" y="1230"/>
                  </a:lnTo>
                  <a:lnTo>
                    <a:pt x="1547" y="1228"/>
                  </a:lnTo>
                  <a:lnTo>
                    <a:pt x="1547" y="1225"/>
                  </a:lnTo>
                  <a:lnTo>
                    <a:pt x="1547" y="1221"/>
                  </a:lnTo>
                  <a:lnTo>
                    <a:pt x="1547" y="1217"/>
                  </a:lnTo>
                  <a:lnTo>
                    <a:pt x="1547" y="1213"/>
                  </a:lnTo>
                  <a:lnTo>
                    <a:pt x="1545" y="1212"/>
                  </a:lnTo>
                  <a:lnTo>
                    <a:pt x="1544" y="1210"/>
                  </a:lnTo>
                  <a:lnTo>
                    <a:pt x="1542" y="1210"/>
                  </a:lnTo>
                  <a:lnTo>
                    <a:pt x="1541" y="1208"/>
                  </a:lnTo>
                  <a:lnTo>
                    <a:pt x="1537" y="1207"/>
                  </a:lnTo>
                  <a:lnTo>
                    <a:pt x="1536" y="1203"/>
                  </a:lnTo>
                  <a:lnTo>
                    <a:pt x="1534" y="1202"/>
                  </a:lnTo>
                  <a:lnTo>
                    <a:pt x="1532" y="1199"/>
                  </a:lnTo>
                  <a:lnTo>
                    <a:pt x="1531" y="1194"/>
                  </a:lnTo>
                  <a:lnTo>
                    <a:pt x="1529" y="1189"/>
                  </a:lnTo>
                  <a:lnTo>
                    <a:pt x="1527" y="1187"/>
                  </a:lnTo>
                  <a:lnTo>
                    <a:pt x="1527" y="1185"/>
                  </a:lnTo>
                  <a:lnTo>
                    <a:pt x="1526" y="1184"/>
                  </a:lnTo>
                  <a:lnTo>
                    <a:pt x="1526" y="1181"/>
                  </a:lnTo>
                  <a:lnTo>
                    <a:pt x="1524" y="1177"/>
                  </a:lnTo>
                  <a:lnTo>
                    <a:pt x="1524" y="1174"/>
                  </a:lnTo>
                  <a:lnTo>
                    <a:pt x="1524" y="1172"/>
                  </a:lnTo>
                  <a:lnTo>
                    <a:pt x="1524" y="1171"/>
                  </a:lnTo>
                  <a:lnTo>
                    <a:pt x="1523" y="1166"/>
                  </a:lnTo>
                  <a:lnTo>
                    <a:pt x="1518" y="1163"/>
                  </a:lnTo>
                  <a:lnTo>
                    <a:pt x="1514" y="1159"/>
                  </a:lnTo>
                  <a:lnTo>
                    <a:pt x="1511" y="1158"/>
                  </a:lnTo>
                  <a:lnTo>
                    <a:pt x="1508" y="1153"/>
                  </a:lnTo>
                  <a:lnTo>
                    <a:pt x="1505" y="1149"/>
                  </a:lnTo>
                  <a:lnTo>
                    <a:pt x="1503" y="1145"/>
                  </a:lnTo>
                  <a:lnTo>
                    <a:pt x="1501" y="1141"/>
                  </a:lnTo>
                  <a:lnTo>
                    <a:pt x="1501" y="1138"/>
                  </a:lnTo>
                  <a:lnTo>
                    <a:pt x="1501" y="1135"/>
                  </a:lnTo>
                  <a:lnTo>
                    <a:pt x="1500" y="1130"/>
                  </a:lnTo>
                  <a:lnTo>
                    <a:pt x="1498" y="1127"/>
                  </a:lnTo>
                  <a:lnTo>
                    <a:pt x="1498" y="1122"/>
                  </a:lnTo>
                  <a:lnTo>
                    <a:pt x="1498" y="1091"/>
                  </a:lnTo>
                  <a:lnTo>
                    <a:pt x="1498" y="1089"/>
                  </a:lnTo>
                  <a:lnTo>
                    <a:pt x="1496" y="1087"/>
                  </a:lnTo>
                  <a:lnTo>
                    <a:pt x="1495" y="1086"/>
                  </a:lnTo>
                  <a:lnTo>
                    <a:pt x="1493" y="1084"/>
                  </a:lnTo>
                  <a:lnTo>
                    <a:pt x="1493" y="1081"/>
                  </a:lnTo>
                  <a:lnTo>
                    <a:pt x="1493" y="1077"/>
                  </a:lnTo>
                  <a:lnTo>
                    <a:pt x="1493" y="1074"/>
                  </a:lnTo>
                  <a:lnTo>
                    <a:pt x="1491" y="1071"/>
                  </a:lnTo>
                  <a:lnTo>
                    <a:pt x="1491" y="1069"/>
                  </a:lnTo>
                  <a:lnTo>
                    <a:pt x="1490" y="1066"/>
                  </a:lnTo>
                  <a:lnTo>
                    <a:pt x="1488" y="1063"/>
                  </a:lnTo>
                  <a:lnTo>
                    <a:pt x="1488" y="1061"/>
                  </a:lnTo>
                  <a:lnTo>
                    <a:pt x="1488" y="1058"/>
                  </a:lnTo>
                  <a:lnTo>
                    <a:pt x="1483" y="1055"/>
                  </a:lnTo>
                  <a:lnTo>
                    <a:pt x="1478" y="1051"/>
                  </a:lnTo>
                  <a:lnTo>
                    <a:pt x="1473" y="1048"/>
                  </a:lnTo>
                  <a:lnTo>
                    <a:pt x="1472" y="1045"/>
                  </a:lnTo>
                  <a:lnTo>
                    <a:pt x="1472" y="1041"/>
                  </a:lnTo>
                  <a:lnTo>
                    <a:pt x="1469" y="1038"/>
                  </a:lnTo>
                  <a:lnTo>
                    <a:pt x="1469" y="1035"/>
                  </a:lnTo>
                  <a:lnTo>
                    <a:pt x="1469" y="1032"/>
                  </a:lnTo>
                  <a:lnTo>
                    <a:pt x="1469" y="1028"/>
                  </a:lnTo>
                  <a:lnTo>
                    <a:pt x="1469" y="1025"/>
                  </a:lnTo>
                  <a:lnTo>
                    <a:pt x="1469" y="1022"/>
                  </a:lnTo>
                  <a:lnTo>
                    <a:pt x="1467" y="1022"/>
                  </a:lnTo>
                  <a:lnTo>
                    <a:pt x="1465" y="1020"/>
                  </a:lnTo>
                  <a:lnTo>
                    <a:pt x="1464" y="1019"/>
                  </a:lnTo>
                  <a:lnTo>
                    <a:pt x="1462" y="1019"/>
                  </a:lnTo>
                  <a:lnTo>
                    <a:pt x="1459" y="1015"/>
                  </a:lnTo>
                  <a:lnTo>
                    <a:pt x="1457" y="1014"/>
                  </a:lnTo>
                  <a:lnTo>
                    <a:pt x="1455" y="1012"/>
                  </a:lnTo>
                  <a:lnTo>
                    <a:pt x="1454" y="1007"/>
                  </a:lnTo>
                  <a:lnTo>
                    <a:pt x="1452" y="1002"/>
                  </a:lnTo>
                  <a:lnTo>
                    <a:pt x="1452" y="997"/>
                  </a:lnTo>
                  <a:lnTo>
                    <a:pt x="1452" y="992"/>
                  </a:lnTo>
                  <a:lnTo>
                    <a:pt x="1452" y="989"/>
                  </a:lnTo>
                  <a:lnTo>
                    <a:pt x="1452" y="984"/>
                  </a:lnTo>
                  <a:lnTo>
                    <a:pt x="1452" y="981"/>
                  </a:lnTo>
                  <a:lnTo>
                    <a:pt x="1454" y="978"/>
                  </a:lnTo>
                  <a:lnTo>
                    <a:pt x="1455" y="976"/>
                  </a:lnTo>
                  <a:lnTo>
                    <a:pt x="1457" y="974"/>
                  </a:lnTo>
                  <a:lnTo>
                    <a:pt x="1459" y="973"/>
                  </a:lnTo>
                  <a:lnTo>
                    <a:pt x="1460" y="971"/>
                  </a:lnTo>
                  <a:lnTo>
                    <a:pt x="1462" y="969"/>
                  </a:lnTo>
                  <a:lnTo>
                    <a:pt x="1464" y="968"/>
                  </a:lnTo>
                  <a:lnTo>
                    <a:pt x="1464" y="964"/>
                  </a:lnTo>
                  <a:lnTo>
                    <a:pt x="1465" y="961"/>
                  </a:lnTo>
                  <a:lnTo>
                    <a:pt x="1465" y="956"/>
                  </a:lnTo>
                  <a:lnTo>
                    <a:pt x="1465" y="953"/>
                  </a:lnTo>
                  <a:lnTo>
                    <a:pt x="1465" y="948"/>
                  </a:lnTo>
                  <a:lnTo>
                    <a:pt x="1467" y="943"/>
                  </a:lnTo>
                  <a:lnTo>
                    <a:pt x="1469" y="938"/>
                  </a:lnTo>
                  <a:lnTo>
                    <a:pt x="1470" y="935"/>
                  </a:lnTo>
                  <a:lnTo>
                    <a:pt x="1473" y="930"/>
                  </a:lnTo>
                  <a:lnTo>
                    <a:pt x="1477" y="928"/>
                  </a:lnTo>
                  <a:lnTo>
                    <a:pt x="1478" y="927"/>
                  </a:lnTo>
                  <a:lnTo>
                    <a:pt x="1480" y="925"/>
                  </a:lnTo>
                  <a:lnTo>
                    <a:pt x="1482" y="922"/>
                  </a:lnTo>
                  <a:lnTo>
                    <a:pt x="1482" y="919"/>
                  </a:lnTo>
                  <a:lnTo>
                    <a:pt x="1483" y="915"/>
                  </a:lnTo>
                  <a:lnTo>
                    <a:pt x="1483" y="912"/>
                  </a:lnTo>
                  <a:lnTo>
                    <a:pt x="1483" y="907"/>
                  </a:lnTo>
                  <a:lnTo>
                    <a:pt x="1483" y="902"/>
                  </a:lnTo>
                  <a:lnTo>
                    <a:pt x="1483" y="899"/>
                  </a:lnTo>
                  <a:lnTo>
                    <a:pt x="1485" y="896"/>
                  </a:lnTo>
                  <a:lnTo>
                    <a:pt x="1483" y="894"/>
                  </a:lnTo>
                  <a:lnTo>
                    <a:pt x="1482" y="892"/>
                  </a:lnTo>
                  <a:lnTo>
                    <a:pt x="1480" y="892"/>
                  </a:lnTo>
                  <a:lnTo>
                    <a:pt x="1478" y="891"/>
                  </a:lnTo>
                  <a:lnTo>
                    <a:pt x="1477" y="891"/>
                  </a:lnTo>
                  <a:lnTo>
                    <a:pt x="1475" y="884"/>
                  </a:lnTo>
                  <a:lnTo>
                    <a:pt x="1473" y="878"/>
                  </a:lnTo>
                  <a:lnTo>
                    <a:pt x="1473" y="871"/>
                  </a:lnTo>
                  <a:lnTo>
                    <a:pt x="1475" y="870"/>
                  </a:lnTo>
                  <a:lnTo>
                    <a:pt x="1475" y="868"/>
                  </a:lnTo>
                  <a:lnTo>
                    <a:pt x="1475" y="865"/>
                  </a:lnTo>
                  <a:lnTo>
                    <a:pt x="1475" y="863"/>
                  </a:lnTo>
                  <a:lnTo>
                    <a:pt x="1473" y="861"/>
                  </a:lnTo>
                  <a:lnTo>
                    <a:pt x="1472" y="861"/>
                  </a:lnTo>
                  <a:lnTo>
                    <a:pt x="1472" y="860"/>
                  </a:lnTo>
                  <a:lnTo>
                    <a:pt x="1470" y="855"/>
                  </a:lnTo>
                  <a:lnTo>
                    <a:pt x="1469" y="852"/>
                  </a:lnTo>
                  <a:lnTo>
                    <a:pt x="1469" y="847"/>
                  </a:lnTo>
                  <a:lnTo>
                    <a:pt x="1469" y="842"/>
                  </a:lnTo>
                  <a:lnTo>
                    <a:pt x="1469" y="837"/>
                  </a:lnTo>
                  <a:lnTo>
                    <a:pt x="1469" y="832"/>
                  </a:lnTo>
                  <a:lnTo>
                    <a:pt x="1467" y="830"/>
                  </a:lnTo>
                  <a:lnTo>
                    <a:pt x="1465" y="829"/>
                  </a:lnTo>
                  <a:lnTo>
                    <a:pt x="1465" y="825"/>
                  </a:lnTo>
                  <a:lnTo>
                    <a:pt x="1462" y="822"/>
                  </a:lnTo>
                  <a:lnTo>
                    <a:pt x="1460" y="817"/>
                  </a:lnTo>
                  <a:lnTo>
                    <a:pt x="1457" y="814"/>
                  </a:lnTo>
                  <a:lnTo>
                    <a:pt x="1455" y="811"/>
                  </a:lnTo>
                  <a:lnTo>
                    <a:pt x="1452" y="807"/>
                  </a:lnTo>
                  <a:lnTo>
                    <a:pt x="1451" y="802"/>
                  </a:lnTo>
                  <a:lnTo>
                    <a:pt x="1446" y="799"/>
                  </a:lnTo>
                  <a:lnTo>
                    <a:pt x="1442" y="794"/>
                  </a:lnTo>
                  <a:lnTo>
                    <a:pt x="1442" y="793"/>
                  </a:lnTo>
                  <a:lnTo>
                    <a:pt x="1442" y="789"/>
                  </a:lnTo>
                  <a:lnTo>
                    <a:pt x="1441" y="788"/>
                  </a:lnTo>
                  <a:lnTo>
                    <a:pt x="1439" y="786"/>
                  </a:lnTo>
                  <a:lnTo>
                    <a:pt x="1437" y="786"/>
                  </a:lnTo>
                  <a:lnTo>
                    <a:pt x="1434" y="784"/>
                  </a:lnTo>
                  <a:lnTo>
                    <a:pt x="1433" y="784"/>
                  </a:lnTo>
                  <a:lnTo>
                    <a:pt x="1431" y="784"/>
                  </a:lnTo>
                  <a:lnTo>
                    <a:pt x="1429" y="783"/>
                  </a:lnTo>
                  <a:lnTo>
                    <a:pt x="1426" y="781"/>
                  </a:lnTo>
                  <a:lnTo>
                    <a:pt x="1426" y="778"/>
                  </a:lnTo>
                  <a:lnTo>
                    <a:pt x="1424" y="775"/>
                  </a:lnTo>
                  <a:lnTo>
                    <a:pt x="1424" y="770"/>
                  </a:lnTo>
                  <a:lnTo>
                    <a:pt x="1424" y="768"/>
                  </a:lnTo>
                  <a:lnTo>
                    <a:pt x="1424" y="765"/>
                  </a:lnTo>
                  <a:lnTo>
                    <a:pt x="1421" y="763"/>
                  </a:lnTo>
                  <a:lnTo>
                    <a:pt x="1418" y="762"/>
                  </a:lnTo>
                  <a:lnTo>
                    <a:pt x="1415" y="760"/>
                  </a:lnTo>
                  <a:lnTo>
                    <a:pt x="1411" y="760"/>
                  </a:lnTo>
                  <a:lnTo>
                    <a:pt x="1408" y="758"/>
                  </a:lnTo>
                  <a:lnTo>
                    <a:pt x="1405" y="757"/>
                  </a:lnTo>
                  <a:lnTo>
                    <a:pt x="1406" y="755"/>
                  </a:lnTo>
                  <a:lnTo>
                    <a:pt x="1406" y="752"/>
                  </a:lnTo>
                  <a:lnTo>
                    <a:pt x="1408" y="750"/>
                  </a:lnTo>
                  <a:lnTo>
                    <a:pt x="1410" y="750"/>
                  </a:lnTo>
                  <a:lnTo>
                    <a:pt x="1413" y="750"/>
                  </a:lnTo>
                  <a:lnTo>
                    <a:pt x="1415" y="750"/>
                  </a:lnTo>
                  <a:lnTo>
                    <a:pt x="1415" y="750"/>
                  </a:lnTo>
                  <a:lnTo>
                    <a:pt x="1416" y="747"/>
                  </a:lnTo>
                  <a:lnTo>
                    <a:pt x="1416" y="745"/>
                  </a:lnTo>
                  <a:lnTo>
                    <a:pt x="1416" y="744"/>
                  </a:lnTo>
                  <a:lnTo>
                    <a:pt x="1416" y="737"/>
                  </a:lnTo>
                  <a:lnTo>
                    <a:pt x="1418" y="732"/>
                  </a:lnTo>
                  <a:lnTo>
                    <a:pt x="1418" y="726"/>
                  </a:lnTo>
                  <a:lnTo>
                    <a:pt x="1418" y="722"/>
                  </a:lnTo>
                  <a:lnTo>
                    <a:pt x="1419" y="719"/>
                  </a:lnTo>
                  <a:lnTo>
                    <a:pt x="1421" y="717"/>
                  </a:lnTo>
                  <a:lnTo>
                    <a:pt x="1423" y="714"/>
                  </a:lnTo>
                  <a:lnTo>
                    <a:pt x="1424" y="712"/>
                  </a:lnTo>
                  <a:lnTo>
                    <a:pt x="1424" y="709"/>
                  </a:lnTo>
                  <a:lnTo>
                    <a:pt x="1424" y="706"/>
                  </a:lnTo>
                  <a:lnTo>
                    <a:pt x="1424" y="703"/>
                  </a:lnTo>
                  <a:lnTo>
                    <a:pt x="1424" y="698"/>
                  </a:lnTo>
                  <a:lnTo>
                    <a:pt x="1424" y="694"/>
                  </a:lnTo>
                  <a:lnTo>
                    <a:pt x="1424" y="691"/>
                  </a:lnTo>
                  <a:lnTo>
                    <a:pt x="1424" y="690"/>
                  </a:lnTo>
                  <a:lnTo>
                    <a:pt x="1426" y="688"/>
                  </a:lnTo>
                  <a:lnTo>
                    <a:pt x="1426" y="668"/>
                  </a:lnTo>
                  <a:lnTo>
                    <a:pt x="1370" y="668"/>
                  </a:lnTo>
                  <a:lnTo>
                    <a:pt x="1367" y="668"/>
                  </a:lnTo>
                  <a:lnTo>
                    <a:pt x="1364" y="667"/>
                  </a:lnTo>
                  <a:lnTo>
                    <a:pt x="1362" y="667"/>
                  </a:lnTo>
                  <a:lnTo>
                    <a:pt x="1361" y="665"/>
                  </a:lnTo>
                  <a:lnTo>
                    <a:pt x="1357" y="663"/>
                  </a:lnTo>
                  <a:lnTo>
                    <a:pt x="1357" y="662"/>
                  </a:lnTo>
                  <a:lnTo>
                    <a:pt x="1357" y="660"/>
                  </a:lnTo>
                  <a:lnTo>
                    <a:pt x="1356" y="657"/>
                  </a:lnTo>
                  <a:lnTo>
                    <a:pt x="1356" y="655"/>
                  </a:lnTo>
                  <a:lnTo>
                    <a:pt x="1354" y="652"/>
                  </a:lnTo>
                  <a:lnTo>
                    <a:pt x="1354" y="649"/>
                  </a:lnTo>
                  <a:lnTo>
                    <a:pt x="1352" y="647"/>
                  </a:lnTo>
                  <a:lnTo>
                    <a:pt x="1351" y="645"/>
                  </a:lnTo>
                  <a:lnTo>
                    <a:pt x="1349" y="644"/>
                  </a:lnTo>
                  <a:lnTo>
                    <a:pt x="1349" y="640"/>
                  </a:lnTo>
                  <a:lnTo>
                    <a:pt x="1349" y="639"/>
                  </a:lnTo>
                  <a:lnTo>
                    <a:pt x="1346" y="637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38" y="637"/>
                  </a:lnTo>
                  <a:lnTo>
                    <a:pt x="1333" y="637"/>
                  </a:lnTo>
                  <a:lnTo>
                    <a:pt x="1328" y="639"/>
                  </a:lnTo>
                  <a:lnTo>
                    <a:pt x="1321" y="640"/>
                  </a:lnTo>
                  <a:lnTo>
                    <a:pt x="1320" y="642"/>
                  </a:lnTo>
                  <a:lnTo>
                    <a:pt x="1318" y="644"/>
                  </a:lnTo>
                  <a:lnTo>
                    <a:pt x="1316" y="645"/>
                  </a:lnTo>
                  <a:lnTo>
                    <a:pt x="1313" y="647"/>
                  </a:lnTo>
                  <a:lnTo>
                    <a:pt x="1311" y="647"/>
                  </a:lnTo>
                  <a:lnTo>
                    <a:pt x="1307" y="647"/>
                  </a:lnTo>
                  <a:lnTo>
                    <a:pt x="1302" y="645"/>
                  </a:lnTo>
                  <a:lnTo>
                    <a:pt x="1298" y="645"/>
                  </a:lnTo>
                  <a:lnTo>
                    <a:pt x="1293" y="645"/>
                  </a:lnTo>
                  <a:lnTo>
                    <a:pt x="1290" y="645"/>
                  </a:lnTo>
                  <a:lnTo>
                    <a:pt x="1285" y="645"/>
                  </a:lnTo>
                  <a:lnTo>
                    <a:pt x="1284" y="645"/>
                  </a:lnTo>
                  <a:lnTo>
                    <a:pt x="1282" y="649"/>
                  </a:lnTo>
                  <a:lnTo>
                    <a:pt x="1279" y="650"/>
                  </a:lnTo>
                  <a:lnTo>
                    <a:pt x="1272" y="655"/>
                  </a:lnTo>
                  <a:lnTo>
                    <a:pt x="1272" y="655"/>
                  </a:lnTo>
                  <a:lnTo>
                    <a:pt x="1270" y="658"/>
                  </a:lnTo>
                  <a:lnTo>
                    <a:pt x="1270" y="660"/>
                  </a:lnTo>
                  <a:lnTo>
                    <a:pt x="1270" y="660"/>
                  </a:lnTo>
                  <a:lnTo>
                    <a:pt x="1267" y="662"/>
                  </a:lnTo>
                  <a:lnTo>
                    <a:pt x="1266" y="660"/>
                  </a:lnTo>
                  <a:lnTo>
                    <a:pt x="1264" y="660"/>
                  </a:lnTo>
                  <a:lnTo>
                    <a:pt x="1261" y="662"/>
                  </a:lnTo>
                  <a:lnTo>
                    <a:pt x="1259" y="663"/>
                  </a:lnTo>
                  <a:lnTo>
                    <a:pt x="1257" y="663"/>
                  </a:lnTo>
                  <a:lnTo>
                    <a:pt x="1252" y="663"/>
                  </a:lnTo>
                  <a:lnTo>
                    <a:pt x="1248" y="663"/>
                  </a:lnTo>
                  <a:lnTo>
                    <a:pt x="1243" y="663"/>
                  </a:lnTo>
                  <a:lnTo>
                    <a:pt x="1239" y="663"/>
                  </a:lnTo>
                  <a:lnTo>
                    <a:pt x="1236" y="663"/>
                  </a:lnTo>
                  <a:lnTo>
                    <a:pt x="1231" y="662"/>
                  </a:lnTo>
                  <a:lnTo>
                    <a:pt x="1231" y="662"/>
                  </a:lnTo>
                  <a:lnTo>
                    <a:pt x="1230" y="658"/>
                  </a:lnTo>
                  <a:lnTo>
                    <a:pt x="1230" y="657"/>
                  </a:lnTo>
                  <a:lnTo>
                    <a:pt x="1230" y="657"/>
                  </a:lnTo>
                  <a:lnTo>
                    <a:pt x="1226" y="655"/>
                  </a:lnTo>
                  <a:lnTo>
                    <a:pt x="1223" y="657"/>
                  </a:lnTo>
                  <a:lnTo>
                    <a:pt x="1216" y="655"/>
                  </a:lnTo>
                  <a:lnTo>
                    <a:pt x="1212" y="655"/>
                  </a:lnTo>
                  <a:lnTo>
                    <a:pt x="1207" y="657"/>
                  </a:lnTo>
                  <a:lnTo>
                    <a:pt x="1202" y="657"/>
                  </a:lnTo>
                  <a:lnTo>
                    <a:pt x="1200" y="657"/>
                  </a:lnTo>
                  <a:lnTo>
                    <a:pt x="1198" y="657"/>
                  </a:lnTo>
                  <a:lnTo>
                    <a:pt x="1195" y="657"/>
                  </a:lnTo>
                  <a:lnTo>
                    <a:pt x="1194" y="657"/>
                  </a:lnTo>
                  <a:lnTo>
                    <a:pt x="1192" y="657"/>
                  </a:lnTo>
                  <a:lnTo>
                    <a:pt x="1190" y="657"/>
                  </a:lnTo>
                  <a:lnTo>
                    <a:pt x="1185" y="655"/>
                  </a:lnTo>
                  <a:lnTo>
                    <a:pt x="1180" y="655"/>
                  </a:lnTo>
                  <a:lnTo>
                    <a:pt x="1177" y="657"/>
                  </a:lnTo>
                  <a:lnTo>
                    <a:pt x="1176" y="658"/>
                  </a:lnTo>
                  <a:lnTo>
                    <a:pt x="1176" y="660"/>
                  </a:lnTo>
                  <a:lnTo>
                    <a:pt x="1176" y="662"/>
                  </a:lnTo>
                  <a:lnTo>
                    <a:pt x="1176" y="663"/>
                  </a:lnTo>
                  <a:lnTo>
                    <a:pt x="1174" y="667"/>
                  </a:lnTo>
                  <a:lnTo>
                    <a:pt x="1172" y="668"/>
                  </a:lnTo>
                  <a:lnTo>
                    <a:pt x="1171" y="670"/>
                  </a:lnTo>
                  <a:lnTo>
                    <a:pt x="1169" y="670"/>
                  </a:lnTo>
                  <a:lnTo>
                    <a:pt x="1164" y="670"/>
                  </a:lnTo>
                  <a:lnTo>
                    <a:pt x="1159" y="668"/>
                  </a:lnTo>
                  <a:lnTo>
                    <a:pt x="1158" y="668"/>
                  </a:lnTo>
                  <a:lnTo>
                    <a:pt x="1156" y="667"/>
                  </a:lnTo>
                  <a:lnTo>
                    <a:pt x="1153" y="665"/>
                  </a:lnTo>
                  <a:lnTo>
                    <a:pt x="1148" y="665"/>
                  </a:lnTo>
                  <a:lnTo>
                    <a:pt x="1143" y="663"/>
                  </a:lnTo>
                  <a:lnTo>
                    <a:pt x="1138" y="660"/>
                  </a:lnTo>
                  <a:lnTo>
                    <a:pt x="1135" y="657"/>
                  </a:lnTo>
                  <a:lnTo>
                    <a:pt x="1133" y="655"/>
                  </a:lnTo>
                  <a:lnTo>
                    <a:pt x="1131" y="654"/>
                  </a:lnTo>
                  <a:lnTo>
                    <a:pt x="1130" y="652"/>
                  </a:lnTo>
                  <a:lnTo>
                    <a:pt x="1126" y="650"/>
                  </a:lnTo>
                  <a:lnTo>
                    <a:pt x="1123" y="649"/>
                  </a:lnTo>
                  <a:lnTo>
                    <a:pt x="1122" y="647"/>
                  </a:lnTo>
                  <a:lnTo>
                    <a:pt x="1118" y="647"/>
                  </a:lnTo>
                  <a:lnTo>
                    <a:pt x="1117" y="645"/>
                  </a:lnTo>
                  <a:lnTo>
                    <a:pt x="1117" y="644"/>
                  </a:lnTo>
                  <a:lnTo>
                    <a:pt x="1117" y="640"/>
                  </a:lnTo>
                  <a:lnTo>
                    <a:pt x="1117" y="639"/>
                  </a:lnTo>
                  <a:lnTo>
                    <a:pt x="1117" y="636"/>
                  </a:lnTo>
                  <a:lnTo>
                    <a:pt x="1117" y="632"/>
                  </a:lnTo>
                  <a:lnTo>
                    <a:pt x="1117" y="629"/>
                  </a:lnTo>
                  <a:lnTo>
                    <a:pt x="1115" y="626"/>
                  </a:lnTo>
                  <a:lnTo>
                    <a:pt x="1110" y="626"/>
                  </a:lnTo>
                  <a:lnTo>
                    <a:pt x="1107" y="626"/>
                  </a:lnTo>
                  <a:lnTo>
                    <a:pt x="1102" y="624"/>
                  </a:lnTo>
                  <a:lnTo>
                    <a:pt x="1097" y="622"/>
                  </a:lnTo>
                  <a:lnTo>
                    <a:pt x="1094" y="619"/>
                  </a:lnTo>
                  <a:lnTo>
                    <a:pt x="1089" y="616"/>
                  </a:lnTo>
                  <a:lnTo>
                    <a:pt x="1086" y="616"/>
                  </a:lnTo>
                  <a:lnTo>
                    <a:pt x="1082" y="616"/>
                  </a:lnTo>
                  <a:lnTo>
                    <a:pt x="1081" y="614"/>
                  </a:lnTo>
                  <a:lnTo>
                    <a:pt x="1079" y="611"/>
                  </a:lnTo>
                  <a:lnTo>
                    <a:pt x="1077" y="609"/>
                  </a:lnTo>
                  <a:lnTo>
                    <a:pt x="1076" y="608"/>
                  </a:lnTo>
                  <a:lnTo>
                    <a:pt x="1076" y="603"/>
                  </a:lnTo>
                  <a:lnTo>
                    <a:pt x="1076" y="598"/>
                  </a:lnTo>
                  <a:lnTo>
                    <a:pt x="1076" y="593"/>
                  </a:lnTo>
                  <a:lnTo>
                    <a:pt x="1076" y="588"/>
                  </a:lnTo>
                  <a:lnTo>
                    <a:pt x="1074" y="588"/>
                  </a:lnTo>
                  <a:lnTo>
                    <a:pt x="1072" y="588"/>
                  </a:lnTo>
                  <a:lnTo>
                    <a:pt x="1069" y="588"/>
                  </a:lnTo>
                  <a:lnTo>
                    <a:pt x="1068" y="588"/>
                  </a:lnTo>
                  <a:lnTo>
                    <a:pt x="1066" y="586"/>
                  </a:lnTo>
                  <a:lnTo>
                    <a:pt x="1064" y="585"/>
                  </a:lnTo>
                  <a:lnTo>
                    <a:pt x="1063" y="583"/>
                  </a:lnTo>
                  <a:lnTo>
                    <a:pt x="1063" y="578"/>
                  </a:lnTo>
                  <a:lnTo>
                    <a:pt x="1061" y="575"/>
                  </a:lnTo>
                  <a:lnTo>
                    <a:pt x="1061" y="573"/>
                  </a:lnTo>
                  <a:lnTo>
                    <a:pt x="1059" y="572"/>
                  </a:lnTo>
                  <a:lnTo>
                    <a:pt x="1056" y="570"/>
                  </a:lnTo>
                  <a:lnTo>
                    <a:pt x="1054" y="570"/>
                  </a:lnTo>
                  <a:lnTo>
                    <a:pt x="1053" y="570"/>
                  </a:lnTo>
                  <a:lnTo>
                    <a:pt x="1050" y="570"/>
                  </a:lnTo>
                  <a:lnTo>
                    <a:pt x="1048" y="570"/>
                  </a:lnTo>
                  <a:lnTo>
                    <a:pt x="1046" y="568"/>
                  </a:lnTo>
                  <a:lnTo>
                    <a:pt x="1043" y="567"/>
                  </a:lnTo>
                  <a:lnTo>
                    <a:pt x="1041" y="565"/>
                  </a:lnTo>
                  <a:lnTo>
                    <a:pt x="1038" y="563"/>
                  </a:lnTo>
                  <a:lnTo>
                    <a:pt x="1035" y="562"/>
                  </a:lnTo>
                  <a:lnTo>
                    <a:pt x="1033" y="560"/>
                  </a:lnTo>
                  <a:lnTo>
                    <a:pt x="1033" y="557"/>
                  </a:lnTo>
                  <a:lnTo>
                    <a:pt x="1032" y="555"/>
                  </a:lnTo>
                  <a:lnTo>
                    <a:pt x="1030" y="554"/>
                  </a:lnTo>
                  <a:lnTo>
                    <a:pt x="1028" y="554"/>
                  </a:lnTo>
                  <a:lnTo>
                    <a:pt x="1027" y="552"/>
                  </a:lnTo>
                  <a:lnTo>
                    <a:pt x="1027" y="550"/>
                  </a:lnTo>
                  <a:lnTo>
                    <a:pt x="1025" y="547"/>
                  </a:lnTo>
                  <a:lnTo>
                    <a:pt x="1025" y="542"/>
                  </a:lnTo>
                  <a:lnTo>
                    <a:pt x="1025" y="537"/>
                  </a:lnTo>
                  <a:lnTo>
                    <a:pt x="1025" y="532"/>
                  </a:lnTo>
                  <a:lnTo>
                    <a:pt x="1023" y="529"/>
                  </a:lnTo>
                  <a:lnTo>
                    <a:pt x="1023" y="526"/>
                  </a:lnTo>
                  <a:lnTo>
                    <a:pt x="1022" y="523"/>
                  </a:lnTo>
                  <a:lnTo>
                    <a:pt x="1022" y="519"/>
                  </a:lnTo>
                  <a:lnTo>
                    <a:pt x="1020" y="518"/>
                  </a:lnTo>
                  <a:lnTo>
                    <a:pt x="1018" y="514"/>
                  </a:lnTo>
                  <a:lnTo>
                    <a:pt x="1018" y="513"/>
                  </a:lnTo>
                  <a:lnTo>
                    <a:pt x="1018" y="509"/>
                  </a:lnTo>
                  <a:lnTo>
                    <a:pt x="1020" y="506"/>
                  </a:lnTo>
                  <a:lnTo>
                    <a:pt x="1020" y="506"/>
                  </a:lnTo>
                  <a:lnTo>
                    <a:pt x="1023" y="506"/>
                  </a:lnTo>
                  <a:lnTo>
                    <a:pt x="1025" y="506"/>
                  </a:lnTo>
                  <a:lnTo>
                    <a:pt x="1027" y="506"/>
                  </a:lnTo>
                  <a:lnTo>
                    <a:pt x="1028" y="503"/>
                  </a:lnTo>
                  <a:lnTo>
                    <a:pt x="1030" y="500"/>
                  </a:lnTo>
                  <a:lnTo>
                    <a:pt x="1032" y="496"/>
                  </a:lnTo>
                  <a:lnTo>
                    <a:pt x="1030" y="495"/>
                  </a:lnTo>
                  <a:lnTo>
                    <a:pt x="1030" y="488"/>
                  </a:lnTo>
                  <a:lnTo>
                    <a:pt x="1030" y="469"/>
                  </a:lnTo>
                  <a:lnTo>
                    <a:pt x="1028" y="449"/>
                  </a:lnTo>
                  <a:lnTo>
                    <a:pt x="1030" y="447"/>
                  </a:lnTo>
                  <a:lnTo>
                    <a:pt x="1032" y="446"/>
                  </a:lnTo>
                  <a:lnTo>
                    <a:pt x="1033" y="446"/>
                  </a:lnTo>
                  <a:lnTo>
                    <a:pt x="1033" y="444"/>
                  </a:lnTo>
                  <a:lnTo>
                    <a:pt x="1036" y="437"/>
                  </a:lnTo>
                  <a:lnTo>
                    <a:pt x="1035" y="436"/>
                  </a:lnTo>
                  <a:lnTo>
                    <a:pt x="1035" y="434"/>
                  </a:lnTo>
                  <a:lnTo>
                    <a:pt x="1033" y="433"/>
                  </a:lnTo>
                  <a:lnTo>
                    <a:pt x="1032" y="431"/>
                  </a:lnTo>
                  <a:lnTo>
                    <a:pt x="1028" y="431"/>
                  </a:lnTo>
                  <a:lnTo>
                    <a:pt x="1027" y="431"/>
                  </a:lnTo>
                  <a:lnTo>
                    <a:pt x="1023" y="431"/>
                  </a:lnTo>
                  <a:lnTo>
                    <a:pt x="1020" y="431"/>
                  </a:lnTo>
                  <a:lnTo>
                    <a:pt x="1014" y="431"/>
                  </a:lnTo>
                  <a:lnTo>
                    <a:pt x="1007" y="429"/>
                  </a:lnTo>
                  <a:lnTo>
                    <a:pt x="1007" y="418"/>
                  </a:lnTo>
                  <a:lnTo>
                    <a:pt x="1009" y="416"/>
                  </a:lnTo>
                  <a:lnTo>
                    <a:pt x="1009" y="415"/>
                  </a:lnTo>
                  <a:lnTo>
                    <a:pt x="1010" y="413"/>
                  </a:lnTo>
                  <a:lnTo>
                    <a:pt x="1012" y="411"/>
                  </a:lnTo>
                  <a:lnTo>
                    <a:pt x="1015" y="411"/>
                  </a:lnTo>
                  <a:lnTo>
                    <a:pt x="1017" y="411"/>
                  </a:lnTo>
                  <a:lnTo>
                    <a:pt x="1018" y="410"/>
                  </a:lnTo>
                  <a:lnTo>
                    <a:pt x="1022" y="408"/>
                  </a:lnTo>
                  <a:lnTo>
                    <a:pt x="1023" y="406"/>
                  </a:lnTo>
                  <a:lnTo>
                    <a:pt x="1023" y="405"/>
                  </a:lnTo>
                  <a:lnTo>
                    <a:pt x="1023" y="401"/>
                  </a:lnTo>
                  <a:lnTo>
                    <a:pt x="1025" y="400"/>
                  </a:lnTo>
                  <a:lnTo>
                    <a:pt x="1025" y="397"/>
                  </a:lnTo>
                  <a:lnTo>
                    <a:pt x="1027" y="393"/>
                  </a:lnTo>
                  <a:lnTo>
                    <a:pt x="1027" y="387"/>
                  </a:lnTo>
                  <a:lnTo>
                    <a:pt x="1027" y="380"/>
                  </a:lnTo>
                  <a:lnTo>
                    <a:pt x="1027" y="372"/>
                  </a:lnTo>
                  <a:lnTo>
                    <a:pt x="1030" y="372"/>
                  </a:lnTo>
                  <a:lnTo>
                    <a:pt x="1033" y="372"/>
                  </a:lnTo>
                  <a:lnTo>
                    <a:pt x="1036" y="372"/>
                  </a:lnTo>
                  <a:lnTo>
                    <a:pt x="1038" y="372"/>
                  </a:lnTo>
                  <a:lnTo>
                    <a:pt x="1040" y="372"/>
                  </a:lnTo>
                  <a:lnTo>
                    <a:pt x="1041" y="372"/>
                  </a:lnTo>
                  <a:lnTo>
                    <a:pt x="1043" y="372"/>
                  </a:lnTo>
                  <a:lnTo>
                    <a:pt x="1045" y="369"/>
                  </a:lnTo>
                  <a:lnTo>
                    <a:pt x="1045" y="367"/>
                  </a:lnTo>
                  <a:lnTo>
                    <a:pt x="1045" y="365"/>
                  </a:lnTo>
                  <a:lnTo>
                    <a:pt x="1046" y="362"/>
                  </a:lnTo>
                  <a:lnTo>
                    <a:pt x="1048" y="359"/>
                  </a:lnTo>
                  <a:lnTo>
                    <a:pt x="1050" y="356"/>
                  </a:lnTo>
                  <a:lnTo>
                    <a:pt x="1053" y="354"/>
                  </a:lnTo>
                  <a:lnTo>
                    <a:pt x="1054" y="352"/>
                  </a:lnTo>
                  <a:lnTo>
                    <a:pt x="1054" y="349"/>
                  </a:lnTo>
                  <a:lnTo>
                    <a:pt x="1056" y="346"/>
                  </a:lnTo>
                  <a:lnTo>
                    <a:pt x="1058" y="343"/>
                  </a:lnTo>
                  <a:lnTo>
                    <a:pt x="1061" y="338"/>
                  </a:lnTo>
                  <a:lnTo>
                    <a:pt x="1063" y="333"/>
                  </a:lnTo>
                  <a:lnTo>
                    <a:pt x="1064" y="329"/>
                  </a:lnTo>
                  <a:lnTo>
                    <a:pt x="1068" y="325"/>
                  </a:lnTo>
                  <a:lnTo>
                    <a:pt x="1069" y="321"/>
                  </a:lnTo>
                  <a:lnTo>
                    <a:pt x="1071" y="318"/>
                  </a:lnTo>
                  <a:lnTo>
                    <a:pt x="1072" y="315"/>
                  </a:lnTo>
                  <a:lnTo>
                    <a:pt x="1074" y="313"/>
                  </a:lnTo>
                  <a:lnTo>
                    <a:pt x="1074" y="311"/>
                  </a:lnTo>
                  <a:lnTo>
                    <a:pt x="1076" y="311"/>
                  </a:lnTo>
                  <a:lnTo>
                    <a:pt x="1079" y="311"/>
                  </a:lnTo>
                  <a:lnTo>
                    <a:pt x="1081" y="311"/>
                  </a:lnTo>
                  <a:lnTo>
                    <a:pt x="1084" y="311"/>
                  </a:lnTo>
                  <a:lnTo>
                    <a:pt x="1087" y="310"/>
                  </a:lnTo>
                  <a:lnTo>
                    <a:pt x="1089" y="308"/>
                  </a:lnTo>
                  <a:lnTo>
                    <a:pt x="1090" y="307"/>
                  </a:lnTo>
                  <a:lnTo>
                    <a:pt x="1090" y="305"/>
                  </a:lnTo>
                  <a:lnTo>
                    <a:pt x="1092" y="303"/>
                  </a:lnTo>
                  <a:lnTo>
                    <a:pt x="1094" y="303"/>
                  </a:lnTo>
                  <a:lnTo>
                    <a:pt x="1095" y="303"/>
                  </a:lnTo>
                  <a:lnTo>
                    <a:pt x="1099" y="302"/>
                  </a:lnTo>
                  <a:lnTo>
                    <a:pt x="1102" y="298"/>
                  </a:lnTo>
                  <a:lnTo>
                    <a:pt x="1105" y="293"/>
                  </a:lnTo>
                  <a:lnTo>
                    <a:pt x="1105" y="289"/>
                  </a:lnTo>
                  <a:lnTo>
                    <a:pt x="1107" y="284"/>
                  </a:lnTo>
                  <a:lnTo>
                    <a:pt x="1125" y="284"/>
                  </a:lnTo>
                  <a:lnTo>
                    <a:pt x="1125" y="272"/>
                  </a:lnTo>
                  <a:lnTo>
                    <a:pt x="1125" y="266"/>
                  </a:lnTo>
                  <a:lnTo>
                    <a:pt x="1126" y="257"/>
                  </a:lnTo>
                  <a:lnTo>
                    <a:pt x="1128" y="256"/>
                  </a:lnTo>
                  <a:lnTo>
                    <a:pt x="1130" y="254"/>
                  </a:lnTo>
                  <a:lnTo>
                    <a:pt x="1130" y="251"/>
                  </a:lnTo>
                  <a:lnTo>
                    <a:pt x="1130" y="248"/>
                  </a:lnTo>
                  <a:lnTo>
                    <a:pt x="1130" y="243"/>
                  </a:lnTo>
                  <a:lnTo>
                    <a:pt x="1130" y="239"/>
                  </a:lnTo>
                  <a:lnTo>
                    <a:pt x="1130" y="233"/>
                  </a:lnTo>
                  <a:lnTo>
                    <a:pt x="1131" y="226"/>
                  </a:lnTo>
                  <a:lnTo>
                    <a:pt x="1154" y="226"/>
                  </a:lnTo>
                  <a:lnTo>
                    <a:pt x="1154" y="200"/>
                  </a:lnTo>
                  <a:lnTo>
                    <a:pt x="1159" y="200"/>
                  </a:lnTo>
                  <a:lnTo>
                    <a:pt x="1162" y="202"/>
                  </a:lnTo>
                  <a:lnTo>
                    <a:pt x="1166" y="202"/>
                  </a:lnTo>
                  <a:lnTo>
                    <a:pt x="1167" y="200"/>
                  </a:lnTo>
                  <a:lnTo>
                    <a:pt x="1171" y="200"/>
                  </a:lnTo>
                  <a:lnTo>
                    <a:pt x="1172" y="200"/>
                  </a:lnTo>
                  <a:lnTo>
                    <a:pt x="1176" y="200"/>
                  </a:lnTo>
                  <a:lnTo>
                    <a:pt x="1179" y="200"/>
                  </a:lnTo>
                  <a:lnTo>
                    <a:pt x="1179" y="197"/>
                  </a:lnTo>
                  <a:lnTo>
                    <a:pt x="1179" y="194"/>
                  </a:lnTo>
                  <a:lnTo>
                    <a:pt x="1179" y="190"/>
                  </a:lnTo>
                  <a:lnTo>
                    <a:pt x="1179" y="187"/>
                  </a:lnTo>
                  <a:lnTo>
                    <a:pt x="1180" y="184"/>
                  </a:lnTo>
                  <a:lnTo>
                    <a:pt x="1180" y="181"/>
                  </a:lnTo>
                  <a:lnTo>
                    <a:pt x="1180" y="177"/>
                  </a:lnTo>
                  <a:lnTo>
                    <a:pt x="1180" y="176"/>
                  </a:lnTo>
                  <a:lnTo>
                    <a:pt x="1184" y="174"/>
                  </a:lnTo>
                  <a:lnTo>
                    <a:pt x="1185" y="171"/>
                  </a:lnTo>
                  <a:lnTo>
                    <a:pt x="1190" y="174"/>
                  </a:lnTo>
                  <a:lnTo>
                    <a:pt x="1194" y="176"/>
                  </a:lnTo>
                  <a:lnTo>
                    <a:pt x="1195" y="177"/>
                  </a:lnTo>
                  <a:lnTo>
                    <a:pt x="1197" y="179"/>
                  </a:lnTo>
                  <a:lnTo>
                    <a:pt x="1200" y="181"/>
                  </a:lnTo>
                  <a:lnTo>
                    <a:pt x="1203" y="181"/>
                  </a:lnTo>
                  <a:lnTo>
                    <a:pt x="1208" y="181"/>
                  </a:lnTo>
                  <a:lnTo>
                    <a:pt x="1213" y="181"/>
                  </a:lnTo>
                  <a:lnTo>
                    <a:pt x="1218" y="181"/>
                  </a:lnTo>
                  <a:lnTo>
                    <a:pt x="1223" y="181"/>
                  </a:lnTo>
                  <a:lnTo>
                    <a:pt x="1226" y="181"/>
                  </a:lnTo>
                  <a:lnTo>
                    <a:pt x="1228" y="182"/>
                  </a:lnTo>
                  <a:lnTo>
                    <a:pt x="1231" y="182"/>
                  </a:lnTo>
                  <a:lnTo>
                    <a:pt x="1234" y="182"/>
                  </a:lnTo>
                  <a:lnTo>
                    <a:pt x="1238" y="182"/>
                  </a:lnTo>
                  <a:lnTo>
                    <a:pt x="1239" y="181"/>
                  </a:lnTo>
                  <a:lnTo>
                    <a:pt x="1241" y="179"/>
                  </a:lnTo>
                  <a:lnTo>
                    <a:pt x="1246" y="179"/>
                  </a:lnTo>
                  <a:lnTo>
                    <a:pt x="1249" y="179"/>
                  </a:lnTo>
                  <a:lnTo>
                    <a:pt x="1254" y="179"/>
                  </a:lnTo>
                  <a:lnTo>
                    <a:pt x="1257" y="179"/>
                  </a:lnTo>
                  <a:lnTo>
                    <a:pt x="1261" y="179"/>
                  </a:lnTo>
                  <a:lnTo>
                    <a:pt x="1264" y="177"/>
                  </a:lnTo>
                  <a:lnTo>
                    <a:pt x="1267" y="174"/>
                  </a:lnTo>
                  <a:lnTo>
                    <a:pt x="1267" y="172"/>
                  </a:lnTo>
                  <a:lnTo>
                    <a:pt x="1267" y="171"/>
                  </a:lnTo>
                  <a:lnTo>
                    <a:pt x="1269" y="169"/>
                  </a:lnTo>
                  <a:lnTo>
                    <a:pt x="1270" y="166"/>
                  </a:lnTo>
                  <a:lnTo>
                    <a:pt x="1270" y="163"/>
                  </a:lnTo>
                  <a:lnTo>
                    <a:pt x="1303" y="163"/>
                  </a:lnTo>
                  <a:lnTo>
                    <a:pt x="1305" y="159"/>
                  </a:lnTo>
                  <a:lnTo>
                    <a:pt x="1307" y="158"/>
                  </a:lnTo>
                  <a:lnTo>
                    <a:pt x="1310" y="156"/>
                  </a:lnTo>
                  <a:lnTo>
                    <a:pt x="1311" y="156"/>
                  </a:lnTo>
                  <a:lnTo>
                    <a:pt x="1313" y="156"/>
                  </a:lnTo>
                  <a:lnTo>
                    <a:pt x="1315" y="156"/>
                  </a:lnTo>
                  <a:lnTo>
                    <a:pt x="1320" y="154"/>
                  </a:lnTo>
                  <a:lnTo>
                    <a:pt x="1323" y="151"/>
                  </a:lnTo>
                  <a:lnTo>
                    <a:pt x="1326" y="149"/>
                  </a:lnTo>
                  <a:lnTo>
                    <a:pt x="1329" y="148"/>
                  </a:lnTo>
                  <a:lnTo>
                    <a:pt x="1334" y="148"/>
                  </a:lnTo>
                  <a:close/>
                  <a:moveTo>
                    <a:pt x="3511" y="0"/>
                  </a:moveTo>
                  <a:lnTo>
                    <a:pt x="3513" y="0"/>
                  </a:lnTo>
                  <a:lnTo>
                    <a:pt x="3513" y="2"/>
                  </a:lnTo>
                  <a:lnTo>
                    <a:pt x="3513" y="5"/>
                  </a:lnTo>
                  <a:lnTo>
                    <a:pt x="3513" y="7"/>
                  </a:lnTo>
                  <a:lnTo>
                    <a:pt x="3511" y="7"/>
                  </a:lnTo>
                  <a:lnTo>
                    <a:pt x="3510" y="9"/>
                  </a:lnTo>
                  <a:lnTo>
                    <a:pt x="3508" y="10"/>
                  </a:lnTo>
                  <a:lnTo>
                    <a:pt x="3506" y="14"/>
                  </a:lnTo>
                  <a:lnTo>
                    <a:pt x="3505" y="14"/>
                  </a:lnTo>
                  <a:lnTo>
                    <a:pt x="3505" y="14"/>
                  </a:lnTo>
                  <a:lnTo>
                    <a:pt x="3503" y="15"/>
                  </a:lnTo>
                  <a:lnTo>
                    <a:pt x="3503" y="17"/>
                  </a:lnTo>
                  <a:lnTo>
                    <a:pt x="3503" y="18"/>
                  </a:lnTo>
                  <a:lnTo>
                    <a:pt x="3502" y="20"/>
                  </a:lnTo>
                  <a:lnTo>
                    <a:pt x="3502" y="22"/>
                  </a:lnTo>
                  <a:lnTo>
                    <a:pt x="3500" y="22"/>
                  </a:lnTo>
                  <a:lnTo>
                    <a:pt x="3498" y="22"/>
                  </a:lnTo>
                  <a:lnTo>
                    <a:pt x="3497" y="22"/>
                  </a:lnTo>
                  <a:lnTo>
                    <a:pt x="3495" y="23"/>
                  </a:lnTo>
                  <a:lnTo>
                    <a:pt x="3492" y="23"/>
                  </a:lnTo>
                  <a:lnTo>
                    <a:pt x="3487" y="23"/>
                  </a:lnTo>
                  <a:lnTo>
                    <a:pt x="3484" y="25"/>
                  </a:lnTo>
                  <a:lnTo>
                    <a:pt x="3482" y="27"/>
                  </a:lnTo>
                  <a:lnTo>
                    <a:pt x="3480" y="27"/>
                  </a:lnTo>
                  <a:lnTo>
                    <a:pt x="3477" y="28"/>
                  </a:lnTo>
                  <a:lnTo>
                    <a:pt x="3474" y="27"/>
                  </a:lnTo>
                  <a:lnTo>
                    <a:pt x="3472" y="28"/>
                  </a:lnTo>
                  <a:lnTo>
                    <a:pt x="3470" y="28"/>
                  </a:lnTo>
                  <a:lnTo>
                    <a:pt x="3469" y="30"/>
                  </a:lnTo>
                  <a:lnTo>
                    <a:pt x="3467" y="30"/>
                  </a:lnTo>
                  <a:lnTo>
                    <a:pt x="3466" y="32"/>
                  </a:lnTo>
                  <a:lnTo>
                    <a:pt x="3466" y="33"/>
                  </a:lnTo>
                  <a:lnTo>
                    <a:pt x="3466" y="35"/>
                  </a:lnTo>
                  <a:lnTo>
                    <a:pt x="3464" y="36"/>
                  </a:lnTo>
                  <a:lnTo>
                    <a:pt x="3466" y="40"/>
                  </a:lnTo>
                  <a:lnTo>
                    <a:pt x="3464" y="43"/>
                  </a:lnTo>
                  <a:lnTo>
                    <a:pt x="3464" y="45"/>
                  </a:lnTo>
                  <a:lnTo>
                    <a:pt x="3464" y="46"/>
                  </a:lnTo>
                  <a:lnTo>
                    <a:pt x="3462" y="46"/>
                  </a:lnTo>
                  <a:lnTo>
                    <a:pt x="3461" y="46"/>
                  </a:lnTo>
                  <a:lnTo>
                    <a:pt x="3457" y="48"/>
                  </a:lnTo>
                  <a:lnTo>
                    <a:pt x="3456" y="48"/>
                  </a:lnTo>
                  <a:lnTo>
                    <a:pt x="3456" y="50"/>
                  </a:lnTo>
                  <a:lnTo>
                    <a:pt x="3454" y="50"/>
                  </a:lnTo>
                  <a:lnTo>
                    <a:pt x="3438" y="50"/>
                  </a:lnTo>
                  <a:lnTo>
                    <a:pt x="3438" y="53"/>
                  </a:lnTo>
                  <a:lnTo>
                    <a:pt x="3438" y="56"/>
                  </a:lnTo>
                  <a:lnTo>
                    <a:pt x="3438" y="59"/>
                  </a:lnTo>
                  <a:lnTo>
                    <a:pt x="3438" y="61"/>
                  </a:lnTo>
                  <a:lnTo>
                    <a:pt x="3438" y="63"/>
                  </a:lnTo>
                  <a:lnTo>
                    <a:pt x="3433" y="61"/>
                  </a:lnTo>
                  <a:lnTo>
                    <a:pt x="3430" y="61"/>
                  </a:lnTo>
                  <a:lnTo>
                    <a:pt x="3426" y="61"/>
                  </a:lnTo>
                  <a:lnTo>
                    <a:pt x="3423" y="61"/>
                  </a:lnTo>
                  <a:lnTo>
                    <a:pt x="3423" y="59"/>
                  </a:lnTo>
                  <a:lnTo>
                    <a:pt x="3421" y="58"/>
                  </a:lnTo>
                  <a:lnTo>
                    <a:pt x="3421" y="58"/>
                  </a:lnTo>
                  <a:lnTo>
                    <a:pt x="3418" y="58"/>
                  </a:lnTo>
                  <a:lnTo>
                    <a:pt x="3416" y="56"/>
                  </a:lnTo>
                  <a:lnTo>
                    <a:pt x="3415" y="56"/>
                  </a:lnTo>
                  <a:lnTo>
                    <a:pt x="3413" y="54"/>
                  </a:lnTo>
                  <a:lnTo>
                    <a:pt x="3412" y="54"/>
                  </a:lnTo>
                  <a:lnTo>
                    <a:pt x="3410" y="53"/>
                  </a:lnTo>
                  <a:lnTo>
                    <a:pt x="3408" y="53"/>
                  </a:lnTo>
                  <a:lnTo>
                    <a:pt x="3407" y="54"/>
                  </a:lnTo>
                  <a:lnTo>
                    <a:pt x="3407" y="54"/>
                  </a:lnTo>
                  <a:lnTo>
                    <a:pt x="3405" y="56"/>
                  </a:lnTo>
                  <a:lnTo>
                    <a:pt x="3389" y="56"/>
                  </a:lnTo>
                  <a:lnTo>
                    <a:pt x="3389" y="61"/>
                  </a:lnTo>
                  <a:lnTo>
                    <a:pt x="3395" y="63"/>
                  </a:lnTo>
                  <a:lnTo>
                    <a:pt x="3397" y="63"/>
                  </a:lnTo>
                  <a:lnTo>
                    <a:pt x="3398" y="63"/>
                  </a:lnTo>
                  <a:lnTo>
                    <a:pt x="3400" y="64"/>
                  </a:lnTo>
                  <a:lnTo>
                    <a:pt x="3400" y="66"/>
                  </a:lnTo>
                  <a:lnTo>
                    <a:pt x="3400" y="68"/>
                  </a:lnTo>
                  <a:lnTo>
                    <a:pt x="3400" y="69"/>
                  </a:lnTo>
                  <a:lnTo>
                    <a:pt x="3402" y="71"/>
                  </a:lnTo>
                  <a:lnTo>
                    <a:pt x="3402" y="72"/>
                  </a:lnTo>
                  <a:lnTo>
                    <a:pt x="3403" y="76"/>
                  </a:lnTo>
                  <a:lnTo>
                    <a:pt x="3403" y="77"/>
                  </a:lnTo>
                  <a:lnTo>
                    <a:pt x="3403" y="79"/>
                  </a:lnTo>
                  <a:lnTo>
                    <a:pt x="3405" y="82"/>
                  </a:lnTo>
                  <a:lnTo>
                    <a:pt x="3407" y="86"/>
                  </a:lnTo>
                  <a:lnTo>
                    <a:pt x="3408" y="89"/>
                  </a:lnTo>
                  <a:lnTo>
                    <a:pt x="3410" y="89"/>
                  </a:lnTo>
                  <a:lnTo>
                    <a:pt x="3412" y="89"/>
                  </a:lnTo>
                  <a:lnTo>
                    <a:pt x="3412" y="90"/>
                  </a:lnTo>
                  <a:lnTo>
                    <a:pt x="3413" y="94"/>
                  </a:lnTo>
                  <a:lnTo>
                    <a:pt x="3413" y="97"/>
                  </a:lnTo>
                  <a:lnTo>
                    <a:pt x="3413" y="100"/>
                  </a:lnTo>
                  <a:lnTo>
                    <a:pt x="3412" y="104"/>
                  </a:lnTo>
                  <a:lnTo>
                    <a:pt x="3412" y="105"/>
                  </a:lnTo>
                  <a:lnTo>
                    <a:pt x="3410" y="107"/>
                  </a:lnTo>
                  <a:lnTo>
                    <a:pt x="3408" y="110"/>
                  </a:lnTo>
                  <a:lnTo>
                    <a:pt x="3407" y="113"/>
                  </a:lnTo>
                  <a:lnTo>
                    <a:pt x="3407" y="115"/>
                  </a:lnTo>
                  <a:lnTo>
                    <a:pt x="3407" y="117"/>
                  </a:lnTo>
                  <a:lnTo>
                    <a:pt x="3407" y="120"/>
                  </a:lnTo>
                  <a:lnTo>
                    <a:pt x="3407" y="123"/>
                  </a:lnTo>
                  <a:lnTo>
                    <a:pt x="3405" y="127"/>
                  </a:lnTo>
                  <a:lnTo>
                    <a:pt x="3405" y="127"/>
                  </a:lnTo>
                  <a:lnTo>
                    <a:pt x="3403" y="127"/>
                  </a:lnTo>
                  <a:lnTo>
                    <a:pt x="3403" y="128"/>
                  </a:lnTo>
                  <a:lnTo>
                    <a:pt x="3402" y="128"/>
                  </a:lnTo>
                  <a:lnTo>
                    <a:pt x="3400" y="128"/>
                  </a:lnTo>
                  <a:lnTo>
                    <a:pt x="3398" y="130"/>
                  </a:lnTo>
                  <a:lnTo>
                    <a:pt x="3398" y="131"/>
                  </a:lnTo>
                  <a:lnTo>
                    <a:pt x="3398" y="135"/>
                  </a:lnTo>
                  <a:lnTo>
                    <a:pt x="3398" y="140"/>
                  </a:lnTo>
                  <a:lnTo>
                    <a:pt x="3398" y="143"/>
                  </a:lnTo>
                  <a:lnTo>
                    <a:pt x="3400" y="146"/>
                  </a:lnTo>
                  <a:lnTo>
                    <a:pt x="3400" y="149"/>
                  </a:lnTo>
                  <a:lnTo>
                    <a:pt x="3398" y="151"/>
                  </a:lnTo>
                  <a:lnTo>
                    <a:pt x="3397" y="153"/>
                  </a:lnTo>
                  <a:lnTo>
                    <a:pt x="3395" y="154"/>
                  </a:lnTo>
                  <a:lnTo>
                    <a:pt x="3395" y="156"/>
                  </a:lnTo>
                  <a:lnTo>
                    <a:pt x="3393" y="159"/>
                  </a:lnTo>
                  <a:lnTo>
                    <a:pt x="3393" y="161"/>
                  </a:lnTo>
                  <a:lnTo>
                    <a:pt x="3393" y="163"/>
                  </a:lnTo>
                  <a:lnTo>
                    <a:pt x="3393" y="177"/>
                  </a:lnTo>
                  <a:lnTo>
                    <a:pt x="3392" y="181"/>
                  </a:lnTo>
                  <a:lnTo>
                    <a:pt x="3392" y="182"/>
                  </a:lnTo>
                  <a:lnTo>
                    <a:pt x="3390" y="184"/>
                  </a:lnTo>
                  <a:lnTo>
                    <a:pt x="3387" y="185"/>
                  </a:lnTo>
                  <a:lnTo>
                    <a:pt x="3384" y="187"/>
                  </a:lnTo>
                  <a:lnTo>
                    <a:pt x="3382" y="187"/>
                  </a:lnTo>
                  <a:lnTo>
                    <a:pt x="3380" y="187"/>
                  </a:lnTo>
                  <a:lnTo>
                    <a:pt x="3377" y="187"/>
                  </a:lnTo>
                  <a:lnTo>
                    <a:pt x="3375" y="187"/>
                  </a:lnTo>
                  <a:lnTo>
                    <a:pt x="3374" y="189"/>
                  </a:lnTo>
                  <a:lnTo>
                    <a:pt x="3372" y="190"/>
                  </a:lnTo>
                  <a:lnTo>
                    <a:pt x="3336" y="190"/>
                  </a:lnTo>
                  <a:lnTo>
                    <a:pt x="3333" y="192"/>
                  </a:lnTo>
                  <a:lnTo>
                    <a:pt x="3335" y="194"/>
                  </a:lnTo>
                  <a:lnTo>
                    <a:pt x="3335" y="195"/>
                  </a:lnTo>
                  <a:lnTo>
                    <a:pt x="3335" y="195"/>
                  </a:lnTo>
                  <a:lnTo>
                    <a:pt x="3335" y="197"/>
                  </a:lnTo>
                  <a:lnTo>
                    <a:pt x="3336" y="199"/>
                  </a:lnTo>
                  <a:lnTo>
                    <a:pt x="3335" y="199"/>
                  </a:lnTo>
                  <a:lnTo>
                    <a:pt x="3335" y="200"/>
                  </a:lnTo>
                  <a:lnTo>
                    <a:pt x="3335" y="202"/>
                  </a:lnTo>
                  <a:lnTo>
                    <a:pt x="3335" y="203"/>
                  </a:lnTo>
                  <a:lnTo>
                    <a:pt x="3335" y="205"/>
                  </a:lnTo>
                  <a:lnTo>
                    <a:pt x="3331" y="205"/>
                  </a:lnTo>
                  <a:lnTo>
                    <a:pt x="3328" y="205"/>
                  </a:lnTo>
                  <a:lnTo>
                    <a:pt x="3325" y="207"/>
                  </a:lnTo>
                  <a:lnTo>
                    <a:pt x="3325" y="208"/>
                  </a:lnTo>
                  <a:lnTo>
                    <a:pt x="3323" y="210"/>
                  </a:lnTo>
                  <a:lnTo>
                    <a:pt x="3323" y="210"/>
                  </a:lnTo>
                  <a:lnTo>
                    <a:pt x="3321" y="212"/>
                  </a:lnTo>
                  <a:lnTo>
                    <a:pt x="3320" y="212"/>
                  </a:lnTo>
                  <a:lnTo>
                    <a:pt x="3317" y="212"/>
                  </a:lnTo>
                  <a:lnTo>
                    <a:pt x="3315" y="212"/>
                  </a:lnTo>
                  <a:lnTo>
                    <a:pt x="3313" y="210"/>
                  </a:lnTo>
                  <a:lnTo>
                    <a:pt x="3312" y="210"/>
                  </a:lnTo>
                  <a:lnTo>
                    <a:pt x="3312" y="208"/>
                  </a:lnTo>
                  <a:lnTo>
                    <a:pt x="3312" y="207"/>
                  </a:lnTo>
                  <a:lnTo>
                    <a:pt x="3310" y="205"/>
                  </a:lnTo>
                  <a:lnTo>
                    <a:pt x="3308" y="203"/>
                  </a:lnTo>
                  <a:lnTo>
                    <a:pt x="3308" y="203"/>
                  </a:lnTo>
                  <a:lnTo>
                    <a:pt x="3307" y="203"/>
                  </a:lnTo>
                  <a:lnTo>
                    <a:pt x="3305" y="205"/>
                  </a:lnTo>
                  <a:lnTo>
                    <a:pt x="3305" y="207"/>
                  </a:lnTo>
                  <a:lnTo>
                    <a:pt x="3305" y="208"/>
                  </a:lnTo>
                  <a:lnTo>
                    <a:pt x="3305" y="210"/>
                  </a:lnTo>
                  <a:lnTo>
                    <a:pt x="3303" y="210"/>
                  </a:lnTo>
                  <a:lnTo>
                    <a:pt x="3302" y="212"/>
                  </a:lnTo>
                  <a:lnTo>
                    <a:pt x="3300" y="212"/>
                  </a:lnTo>
                  <a:lnTo>
                    <a:pt x="3299" y="210"/>
                  </a:lnTo>
                  <a:lnTo>
                    <a:pt x="3295" y="212"/>
                  </a:lnTo>
                  <a:lnTo>
                    <a:pt x="3294" y="213"/>
                  </a:lnTo>
                  <a:lnTo>
                    <a:pt x="3292" y="213"/>
                  </a:lnTo>
                  <a:lnTo>
                    <a:pt x="3290" y="215"/>
                  </a:lnTo>
                  <a:lnTo>
                    <a:pt x="3289" y="217"/>
                  </a:lnTo>
                  <a:lnTo>
                    <a:pt x="3287" y="218"/>
                  </a:lnTo>
                  <a:lnTo>
                    <a:pt x="3287" y="220"/>
                  </a:lnTo>
                  <a:lnTo>
                    <a:pt x="3284" y="221"/>
                  </a:lnTo>
                  <a:lnTo>
                    <a:pt x="3281" y="223"/>
                  </a:lnTo>
                  <a:lnTo>
                    <a:pt x="3279" y="225"/>
                  </a:lnTo>
                  <a:lnTo>
                    <a:pt x="3276" y="225"/>
                  </a:lnTo>
                  <a:lnTo>
                    <a:pt x="3271" y="225"/>
                  </a:lnTo>
                  <a:lnTo>
                    <a:pt x="3271" y="203"/>
                  </a:lnTo>
                  <a:lnTo>
                    <a:pt x="3285" y="203"/>
                  </a:lnTo>
                  <a:lnTo>
                    <a:pt x="3289" y="203"/>
                  </a:lnTo>
                  <a:lnTo>
                    <a:pt x="3292" y="200"/>
                  </a:lnTo>
                  <a:lnTo>
                    <a:pt x="3295" y="199"/>
                  </a:lnTo>
                  <a:lnTo>
                    <a:pt x="3299" y="197"/>
                  </a:lnTo>
                  <a:lnTo>
                    <a:pt x="3302" y="197"/>
                  </a:lnTo>
                  <a:lnTo>
                    <a:pt x="3305" y="197"/>
                  </a:lnTo>
                  <a:lnTo>
                    <a:pt x="3307" y="197"/>
                  </a:lnTo>
                  <a:lnTo>
                    <a:pt x="3308" y="197"/>
                  </a:lnTo>
                  <a:lnTo>
                    <a:pt x="3308" y="197"/>
                  </a:lnTo>
                  <a:lnTo>
                    <a:pt x="3310" y="195"/>
                  </a:lnTo>
                  <a:lnTo>
                    <a:pt x="3310" y="194"/>
                  </a:lnTo>
                  <a:lnTo>
                    <a:pt x="3308" y="195"/>
                  </a:lnTo>
                  <a:lnTo>
                    <a:pt x="3307" y="195"/>
                  </a:lnTo>
                  <a:lnTo>
                    <a:pt x="3303" y="195"/>
                  </a:lnTo>
                  <a:lnTo>
                    <a:pt x="3302" y="195"/>
                  </a:lnTo>
                  <a:lnTo>
                    <a:pt x="3299" y="195"/>
                  </a:lnTo>
                  <a:lnTo>
                    <a:pt x="3297" y="195"/>
                  </a:lnTo>
                  <a:lnTo>
                    <a:pt x="3295" y="195"/>
                  </a:lnTo>
                  <a:lnTo>
                    <a:pt x="3294" y="197"/>
                  </a:lnTo>
                  <a:lnTo>
                    <a:pt x="3292" y="197"/>
                  </a:lnTo>
                  <a:lnTo>
                    <a:pt x="3289" y="197"/>
                  </a:lnTo>
                  <a:lnTo>
                    <a:pt x="3285" y="197"/>
                  </a:lnTo>
                  <a:lnTo>
                    <a:pt x="3284" y="197"/>
                  </a:lnTo>
                  <a:lnTo>
                    <a:pt x="3282" y="197"/>
                  </a:lnTo>
                  <a:lnTo>
                    <a:pt x="3281" y="197"/>
                  </a:lnTo>
                  <a:lnTo>
                    <a:pt x="3279" y="197"/>
                  </a:lnTo>
                  <a:lnTo>
                    <a:pt x="3276" y="199"/>
                  </a:lnTo>
                  <a:lnTo>
                    <a:pt x="3272" y="202"/>
                  </a:lnTo>
                  <a:lnTo>
                    <a:pt x="3269" y="203"/>
                  </a:lnTo>
                  <a:lnTo>
                    <a:pt x="3267" y="205"/>
                  </a:lnTo>
                  <a:lnTo>
                    <a:pt x="3266" y="207"/>
                  </a:lnTo>
                  <a:lnTo>
                    <a:pt x="3263" y="207"/>
                  </a:lnTo>
                  <a:lnTo>
                    <a:pt x="3259" y="207"/>
                  </a:lnTo>
                  <a:lnTo>
                    <a:pt x="3256" y="207"/>
                  </a:lnTo>
                  <a:lnTo>
                    <a:pt x="3254" y="207"/>
                  </a:lnTo>
                  <a:lnTo>
                    <a:pt x="3253" y="208"/>
                  </a:lnTo>
                  <a:lnTo>
                    <a:pt x="3251" y="208"/>
                  </a:lnTo>
                  <a:lnTo>
                    <a:pt x="3249" y="210"/>
                  </a:lnTo>
                  <a:lnTo>
                    <a:pt x="3249" y="212"/>
                  </a:lnTo>
                  <a:lnTo>
                    <a:pt x="3249" y="212"/>
                  </a:lnTo>
                  <a:lnTo>
                    <a:pt x="3249" y="213"/>
                  </a:lnTo>
                  <a:lnTo>
                    <a:pt x="3253" y="213"/>
                  </a:lnTo>
                  <a:lnTo>
                    <a:pt x="3256" y="213"/>
                  </a:lnTo>
                  <a:lnTo>
                    <a:pt x="3258" y="213"/>
                  </a:lnTo>
                  <a:lnTo>
                    <a:pt x="3259" y="213"/>
                  </a:lnTo>
                  <a:lnTo>
                    <a:pt x="3259" y="217"/>
                  </a:lnTo>
                  <a:lnTo>
                    <a:pt x="3259" y="220"/>
                  </a:lnTo>
                  <a:lnTo>
                    <a:pt x="3259" y="221"/>
                  </a:lnTo>
                  <a:lnTo>
                    <a:pt x="3259" y="223"/>
                  </a:lnTo>
                  <a:lnTo>
                    <a:pt x="3261" y="225"/>
                  </a:lnTo>
                  <a:lnTo>
                    <a:pt x="3261" y="226"/>
                  </a:lnTo>
                  <a:lnTo>
                    <a:pt x="3263" y="228"/>
                  </a:lnTo>
                  <a:lnTo>
                    <a:pt x="3263" y="231"/>
                  </a:lnTo>
                  <a:lnTo>
                    <a:pt x="3263" y="233"/>
                  </a:lnTo>
                  <a:lnTo>
                    <a:pt x="3261" y="235"/>
                  </a:lnTo>
                  <a:lnTo>
                    <a:pt x="3259" y="236"/>
                  </a:lnTo>
                  <a:lnTo>
                    <a:pt x="3258" y="236"/>
                  </a:lnTo>
                  <a:lnTo>
                    <a:pt x="3254" y="238"/>
                  </a:lnTo>
                  <a:lnTo>
                    <a:pt x="3253" y="238"/>
                  </a:lnTo>
                  <a:lnTo>
                    <a:pt x="3251" y="239"/>
                  </a:lnTo>
                  <a:lnTo>
                    <a:pt x="3249" y="243"/>
                  </a:lnTo>
                  <a:lnTo>
                    <a:pt x="3249" y="246"/>
                  </a:lnTo>
                  <a:lnTo>
                    <a:pt x="3249" y="249"/>
                  </a:lnTo>
                  <a:lnTo>
                    <a:pt x="3249" y="251"/>
                  </a:lnTo>
                  <a:lnTo>
                    <a:pt x="3249" y="254"/>
                  </a:lnTo>
                  <a:lnTo>
                    <a:pt x="3243" y="254"/>
                  </a:lnTo>
                  <a:lnTo>
                    <a:pt x="3240" y="254"/>
                  </a:lnTo>
                  <a:lnTo>
                    <a:pt x="3236" y="251"/>
                  </a:lnTo>
                  <a:lnTo>
                    <a:pt x="3235" y="248"/>
                  </a:lnTo>
                  <a:lnTo>
                    <a:pt x="3235" y="244"/>
                  </a:lnTo>
                  <a:lnTo>
                    <a:pt x="3236" y="243"/>
                  </a:lnTo>
                  <a:lnTo>
                    <a:pt x="3236" y="241"/>
                  </a:lnTo>
                  <a:lnTo>
                    <a:pt x="3238" y="239"/>
                  </a:lnTo>
                  <a:lnTo>
                    <a:pt x="3240" y="236"/>
                  </a:lnTo>
                  <a:lnTo>
                    <a:pt x="3241" y="235"/>
                  </a:lnTo>
                  <a:lnTo>
                    <a:pt x="3241" y="233"/>
                  </a:lnTo>
                  <a:lnTo>
                    <a:pt x="3243" y="230"/>
                  </a:lnTo>
                  <a:lnTo>
                    <a:pt x="3243" y="228"/>
                  </a:lnTo>
                  <a:lnTo>
                    <a:pt x="3243" y="226"/>
                  </a:lnTo>
                  <a:lnTo>
                    <a:pt x="3243" y="228"/>
                  </a:lnTo>
                  <a:lnTo>
                    <a:pt x="3240" y="228"/>
                  </a:lnTo>
                  <a:lnTo>
                    <a:pt x="3236" y="228"/>
                  </a:lnTo>
                  <a:lnTo>
                    <a:pt x="3231" y="228"/>
                  </a:lnTo>
                  <a:lnTo>
                    <a:pt x="3228" y="228"/>
                  </a:lnTo>
                  <a:lnTo>
                    <a:pt x="3227" y="226"/>
                  </a:lnTo>
                  <a:lnTo>
                    <a:pt x="3225" y="226"/>
                  </a:lnTo>
                  <a:lnTo>
                    <a:pt x="3225" y="223"/>
                  </a:lnTo>
                  <a:lnTo>
                    <a:pt x="3227" y="221"/>
                  </a:lnTo>
                  <a:lnTo>
                    <a:pt x="3227" y="220"/>
                  </a:lnTo>
                  <a:lnTo>
                    <a:pt x="3228" y="218"/>
                  </a:lnTo>
                  <a:lnTo>
                    <a:pt x="3228" y="217"/>
                  </a:lnTo>
                  <a:lnTo>
                    <a:pt x="3228" y="215"/>
                  </a:lnTo>
                  <a:lnTo>
                    <a:pt x="3230" y="213"/>
                  </a:lnTo>
                  <a:lnTo>
                    <a:pt x="3231" y="212"/>
                  </a:lnTo>
                  <a:lnTo>
                    <a:pt x="3233" y="210"/>
                  </a:lnTo>
                  <a:lnTo>
                    <a:pt x="3236" y="210"/>
                  </a:lnTo>
                  <a:lnTo>
                    <a:pt x="3240" y="208"/>
                  </a:lnTo>
                  <a:lnTo>
                    <a:pt x="3243" y="208"/>
                  </a:lnTo>
                  <a:lnTo>
                    <a:pt x="3243" y="205"/>
                  </a:lnTo>
                  <a:lnTo>
                    <a:pt x="3241" y="202"/>
                  </a:lnTo>
                  <a:lnTo>
                    <a:pt x="3243" y="200"/>
                  </a:lnTo>
                  <a:lnTo>
                    <a:pt x="3243" y="199"/>
                  </a:lnTo>
                  <a:lnTo>
                    <a:pt x="3258" y="199"/>
                  </a:lnTo>
                  <a:lnTo>
                    <a:pt x="3258" y="195"/>
                  </a:lnTo>
                  <a:lnTo>
                    <a:pt x="3258" y="192"/>
                  </a:lnTo>
                  <a:lnTo>
                    <a:pt x="3258" y="189"/>
                  </a:lnTo>
                  <a:lnTo>
                    <a:pt x="3258" y="187"/>
                  </a:lnTo>
                  <a:lnTo>
                    <a:pt x="3259" y="185"/>
                  </a:lnTo>
                  <a:lnTo>
                    <a:pt x="3259" y="184"/>
                  </a:lnTo>
                  <a:lnTo>
                    <a:pt x="3263" y="182"/>
                  </a:lnTo>
                  <a:lnTo>
                    <a:pt x="3264" y="181"/>
                  </a:lnTo>
                  <a:lnTo>
                    <a:pt x="3267" y="181"/>
                  </a:lnTo>
                  <a:lnTo>
                    <a:pt x="3271" y="181"/>
                  </a:lnTo>
                  <a:lnTo>
                    <a:pt x="3272" y="181"/>
                  </a:lnTo>
                  <a:lnTo>
                    <a:pt x="3274" y="179"/>
                  </a:lnTo>
                  <a:lnTo>
                    <a:pt x="3276" y="179"/>
                  </a:lnTo>
                  <a:lnTo>
                    <a:pt x="3277" y="177"/>
                  </a:lnTo>
                  <a:lnTo>
                    <a:pt x="3281" y="177"/>
                  </a:lnTo>
                  <a:lnTo>
                    <a:pt x="3285" y="177"/>
                  </a:lnTo>
                  <a:lnTo>
                    <a:pt x="3290" y="177"/>
                  </a:lnTo>
                  <a:lnTo>
                    <a:pt x="3294" y="179"/>
                  </a:lnTo>
                  <a:lnTo>
                    <a:pt x="3297" y="179"/>
                  </a:lnTo>
                  <a:lnTo>
                    <a:pt x="3299" y="179"/>
                  </a:lnTo>
                  <a:lnTo>
                    <a:pt x="3300" y="177"/>
                  </a:lnTo>
                  <a:lnTo>
                    <a:pt x="3302" y="176"/>
                  </a:lnTo>
                  <a:lnTo>
                    <a:pt x="3302" y="174"/>
                  </a:lnTo>
                  <a:lnTo>
                    <a:pt x="3303" y="171"/>
                  </a:lnTo>
                  <a:lnTo>
                    <a:pt x="3305" y="172"/>
                  </a:lnTo>
                  <a:lnTo>
                    <a:pt x="3307" y="172"/>
                  </a:lnTo>
                  <a:lnTo>
                    <a:pt x="3308" y="174"/>
                  </a:lnTo>
                  <a:lnTo>
                    <a:pt x="3310" y="174"/>
                  </a:lnTo>
                  <a:lnTo>
                    <a:pt x="3310" y="176"/>
                  </a:lnTo>
                  <a:lnTo>
                    <a:pt x="3310" y="177"/>
                  </a:lnTo>
                  <a:lnTo>
                    <a:pt x="3310" y="177"/>
                  </a:lnTo>
                  <a:lnTo>
                    <a:pt x="3312" y="179"/>
                  </a:lnTo>
                  <a:lnTo>
                    <a:pt x="3313" y="179"/>
                  </a:lnTo>
                  <a:lnTo>
                    <a:pt x="3320" y="179"/>
                  </a:lnTo>
                  <a:lnTo>
                    <a:pt x="3320" y="161"/>
                  </a:lnTo>
                  <a:lnTo>
                    <a:pt x="3323" y="161"/>
                  </a:lnTo>
                  <a:lnTo>
                    <a:pt x="3326" y="161"/>
                  </a:lnTo>
                  <a:lnTo>
                    <a:pt x="3328" y="161"/>
                  </a:lnTo>
                  <a:lnTo>
                    <a:pt x="3330" y="159"/>
                  </a:lnTo>
                  <a:lnTo>
                    <a:pt x="3330" y="156"/>
                  </a:lnTo>
                  <a:lnTo>
                    <a:pt x="3330" y="153"/>
                  </a:lnTo>
                  <a:lnTo>
                    <a:pt x="3330" y="151"/>
                  </a:lnTo>
                  <a:lnTo>
                    <a:pt x="3330" y="149"/>
                  </a:lnTo>
                  <a:lnTo>
                    <a:pt x="3331" y="148"/>
                  </a:lnTo>
                  <a:lnTo>
                    <a:pt x="3333" y="146"/>
                  </a:lnTo>
                  <a:lnTo>
                    <a:pt x="3336" y="148"/>
                  </a:lnTo>
                  <a:lnTo>
                    <a:pt x="3335" y="151"/>
                  </a:lnTo>
                  <a:lnTo>
                    <a:pt x="3335" y="153"/>
                  </a:lnTo>
                  <a:lnTo>
                    <a:pt x="3336" y="154"/>
                  </a:lnTo>
                  <a:lnTo>
                    <a:pt x="3336" y="156"/>
                  </a:lnTo>
                  <a:lnTo>
                    <a:pt x="3338" y="158"/>
                  </a:lnTo>
                  <a:lnTo>
                    <a:pt x="3338" y="158"/>
                  </a:lnTo>
                  <a:lnTo>
                    <a:pt x="3339" y="158"/>
                  </a:lnTo>
                  <a:lnTo>
                    <a:pt x="3343" y="158"/>
                  </a:lnTo>
                  <a:lnTo>
                    <a:pt x="3343" y="145"/>
                  </a:lnTo>
                  <a:lnTo>
                    <a:pt x="3354" y="145"/>
                  </a:lnTo>
                  <a:lnTo>
                    <a:pt x="3354" y="141"/>
                  </a:lnTo>
                  <a:lnTo>
                    <a:pt x="3356" y="138"/>
                  </a:lnTo>
                  <a:lnTo>
                    <a:pt x="3356" y="136"/>
                  </a:lnTo>
                  <a:lnTo>
                    <a:pt x="3356" y="135"/>
                  </a:lnTo>
                  <a:lnTo>
                    <a:pt x="3357" y="135"/>
                  </a:lnTo>
                  <a:lnTo>
                    <a:pt x="3357" y="135"/>
                  </a:lnTo>
                  <a:lnTo>
                    <a:pt x="3359" y="133"/>
                  </a:lnTo>
                  <a:lnTo>
                    <a:pt x="3359" y="136"/>
                  </a:lnTo>
                  <a:lnTo>
                    <a:pt x="3359" y="140"/>
                  </a:lnTo>
                  <a:lnTo>
                    <a:pt x="3359" y="141"/>
                  </a:lnTo>
                  <a:lnTo>
                    <a:pt x="3357" y="141"/>
                  </a:lnTo>
                  <a:lnTo>
                    <a:pt x="3357" y="143"/>
                  </a:lnTo>
                  <a:lnTo>
                    <a:pt x="3357" y="145"/>
                  </a:lnTo>
                  <a:lnTo>
                    <a:pt x="3359" y="146"/>
                  </a:lnTo>
                  <a:lnTo>
                    <a:pt x="3361" y="143"/>
                  </a:lnTo>
                  <a:lnTo>
                    <a:pt x="3362" y="141"/>
                  </a:lnTo>
                  <a:lnTo>
                    <a:pt x="3366" y="140"/>
                  </a:lnTo>
                  <a:lnTo>
                    <a:pt x="3367" y="136"/>
                  </a:lnTo>
                  <a:lnTo>
                    <a:pt x="3369" y="133"/>
                  </a:lnTo>
                  <a:lnTo>
                    <a:pt x="3371" y="130"/>
                  </a:lnTo>
                  <a:lnTo>
                    <a:pt x="3372" y="128"/>
                  </a:lnTo>
                  <a:lnTo>
                    <a:pt x="3374" y="128"/>
                  </a:lnTo>
                  <a:lnTo>
                    <a:pt x="3375" y="128"/>
                  </a:lnTo>
                  <a:lnTo>
                    <a:pt x="3377" y="128"/>
                  </a:lnTo>
                  <a:lnTo>
                    <a:pt x="3379" y="127"/>
                  </a:lnTo>
                  <a:lnTo>
                    <a:pt x="3380" y="127"/>
                  </a:lnTo>
                  <a:lnTo>
                    <a:pt x="3380" y="125"/>
                  </a:lnTo>
                  <a:lnTo>
                    <a:pt x="3380" y="123"/>
                  </a:lnTo>
                  <a:lnTo>
                    <a:pt x="3380" y="120"/>
                  </a:lnTo>
                  <a:lnTo>
                    <a:pt x="3380" y="115"/>
                  </a:lnTo>
                  <a:lnTo>
                    <a:pt x="3380" y="105"/>
                  </a:lnTo>
                  <a:lnTo>
                    <a:pt x="3380" y="104"/>
                  </a:lnTo>
                  <a:lnTo>
                    <a:pt x="3380" y="102"/>
                  </a:lnTo>
                  <a:lnTo>
                    <a:pt x="3380" y="100"/>
                  </a:lnTo>
                  <a:lnTo>
                    <a:pt x="3380" y="99"/>
                  </a:lnTo>
                  <a:lnTo>
                    <a:pt x="3380" y="99"/>
                  </a:lnTo>
                  <a:lnTo>
                    <a:pt x="3382" y="97"/>
                  </a:lnTo>
                  <a:lnTo>
                    <a:pt x="3382" y="95"/>
                  </a:lnTo>
                  <a:lnTo>
                    <a:pt x="3382" y="94"/>
                  </a:lnTo>
                  <a:lnTo>
                    <a:pt x="3382" y="92"/>
                  </a:lnTo>
                  <a:lnTo>
                    <a:pt x="3382" y="89"/>
                  </a:lnTo>
                  <a:lnTo>
                    <a:pt x="3382" y="86"/>
                  </a:lnTo>
                  <a:lnTo>
                    <a:pt x="3382" y="82"/>
                  </a:lnTo>
                  <a:lnTo>
                    <a:pt x="3395" y="82"/>
                  </a:lnTo>
                  <a:lnTo>
                    <a:pt x="3395" y="74"/>
                  </a:lnTo>
                  <a:lnTo>
                    <a:pt x="3393" y="74"/>
                  </a:lnTo>
                  <a:lnTo>
                    <a:pt x="3392" y="76"/>
                  </a:lnTo>
                  <a:lnTo>
                    <a:pt x="3390" y="76"/>
                  </a:lnTo>
                  <a:lnTo>
                    <a:pt x="3389" y="76"/>
                  </a:lnTo>
                  <a:lnTo>
                    <a:pt x="3387" y="76"/>
                  </a:lnTo>
                  <a:lnTo>
                    <a:pt x="3385" y="74"/>
                  </a:lnTo>
                  <a:lnTo>
                    <a:pt x="3385" y="72"/>
                  </a:lnTo>
                  <a:lnTo>
                    <a:pt x="3385" y="71"/>
                  </a:lnTo>
                  <a:lnTo>
                    <a:pt x="3384" y="69"/>
                  </a:lnTo>
                  <a:lnTo>
                    <a:pt x="3382" y="68"/>
                  </a:lnTo>
                  <a:lnTo>
                    <a:pt x="3380" y="68"/>
                  </a:lnTo>
                  <a:lnTo>
                    <a:pt x="3379" y="66"/>
                  </a:lnTo>
                  <a:lnTo>
                    <a:pt x="3377" y="64"/>
                  </a:lnTo>
                  <a:lnTo>
                    <a:pt x="3377" y="61"/>
                  </a:lnTo>
                  <a:lnTo>
                    <a:pt x="3377" y="58"/>
                  </a:lnTo>
                  <a:lnTo>
                    <a:pt x="3379" y="56"/>
                  </a:lnTo>
                  <a:lnTo>
                    <a:pt x="3382" y="53"/>
                  </a:lnTo>
                  <a:lnTo>
                    <a:pt x="3382" y="51"/>
                  </a:lnTo>
                  <a:lnTo>
                    <a:pt x="3384" y="50"/>
                  </a:lnTo>
                  <a:lnTo>
                    <a:pt x="3385" y="50"/>
                  </a:lnTo>
                  <a:lnTo>
                    <a:pt x="3387" y="50"/>
                  </a:lnTo>
                  <a:lnTo>
                    <a:pt x="3387" y="50"/>
                  </a:lnTo>
                  <a:lnTo>
                    <a:pt x="3387" y="48"/>
                  </a:lnTo>
                  <a:lnTo>
                    <a:pt x="3387" y="48"/>
                  </a:lnTo>
                  <a:lnTo>
                    <a:pt x="3390" y="43"/>
                  </a:lnTo>
                  <a:lnTo>
                    <a:pt x="3392" y="46"/>
                  </a:lnTo>
                  <a:lnTo>
                    <a:pt x="3392" y="48"/>
                  </a:lnTo>
                  <a:lnTo>
                    <a:pt x="3393" y="50"/>
                  </a:lnTo>
                  <a:lnTo>
                    <a:pt x="3395" y="50"/>
                  </a:lnTo>
                  <a:lnTo>
                    <a:pt x="3395" y="50"/>
                  </a:lnTo>
                  <a:lnTo>
                    <a:pt x="3397" y="48"/>
                  </a:lnTo>
                  <a:lnTo>
                    <a:pt x="3398" y="48"/>
                  </a:lnTo>
                  <a:lnTo>
                    <a:pt x="3398" y="45"/>
                  </a:lnTo>
                  <a:lnTo>
                    <a:pt x="3398" y="41"/>
                  </a:lnTo>
                  <a:lnTo>
                    <a:pt x="3398" y="38"/>
                  </a:lnTo>
                  <a:lnTo>
                    <a:pt x="3400" y="36"/>
                  </a:lnTo>
                  <a:lnTo>
                    <a:pt x="3402" y="35"/>
                  </a:lnTo>
                  <a:lnTo>
                    <a:pt x="3403" y="35"/>
                  </a:lnTo>
                  <a:lnTo>
                    <a:pt x="3403" y="33"/>
                  </a:lnTo>
                  <a:lnTo>
                    <a:pt x="3405" y="32"/>
                  </a:lnTo>
                  <a:lnTo>
                    <a:pt x="3405" y="30"/>
                  </a:lnTo>
                  <a:lnTo>
                    <a:pt x="3407" y="30"/>
                  </a:lnTo>
                  <a:lnTo>
                    <a:pt x="3408" y="30"/>
                  </a:lnTo>
                  <a:lnTo>
                    <a:pt x="3408" y="28"/>
                  </a:lnTo>
                  <a:lnTo>
                    <a:pt x="3408" y="27"/>
                  </a:lnTo>
                  <a:lnTo>
                    <a:pt x="3408" y="25"/>
                  </a:lnTo>
                  <a:lnTo>
                    <a:pt x="3410" y="23"/>
                  </a:lnTo>
                  <a:lnTo>
                    <a:pt x="3410" y="22"/>
                  </a:lnTo>
                  <a:lnTo>
                    <a:pt x="3410" y="18"/>
                  </a:lnTo>
                  <a:lnTo>
                    <a:pt x="3408" y="15"/>
                  </a:lnTo>
                  <a:lnTo>
                    <a:pt x="3408" y="14"/>
                  </a:lnTo>
                  <a:lnTo>
                    <a:pt x="3408" y="12"/>
                  </a:lnTo>
                  <a:lnTo>
                    <a:pt x="3408" y="9"/>
                  </a:lnTo>
                  <a:lnTo>
                    <a:pt x="3408" y="5"/>
                  </a:lnTo>
                  <a:lnTo>
                    <a:pt x="3408" y="4"/>
                  </a:lnTo>
                  <a:lnTo>
                    <a:pt x="3410" y="4"/>
                  </a:lnTo>
                  <a:lnTo>
                    <a:pt x="3410" y="2"/>
                  </a:lnTo>
                  <a:lnTo>
                    <a:pt x="3412" y="4"/>
                  </a:lnTo>
                  <a:lnTo>
                    <a:pt x="3413" y="5"/>
                  </a:lnTo>
                  <a:lnTo>
                    <a:pt x="3416" y="5"/>
                  </a:lnTo>
                  <a:lnTo>
                    <a:pt x="3420" y="5"/>
                  </a:lnTo>
                  <a:lnTo>
                    <a:pt x="3425" y="7"/>
                  </a:lnTo>
                  <a:lnTo>
                    <a:pt x="3425" y="7"/>
                  </a:lnTo>
                  <a:lnTo>
                    <a:pt x="3426" y="9"/>
                  </a:lnTo>
                  <a:lnTo>
                    <a:pt x="3430" y="10"/>
                  </a:lnTo>
                  <a:lnTo>
                    <a:pt x="3431" y="14"/>
                  </a:lnTo>
                  <a:lnTo>
                    <a:pt x="3433" y="15"/>
                  </a:lnTo>
                  <a:lnTo>
                    <a:pt x="3434" y="17"/>
                  </a:lnTo>
                  <a:lnTo>
                    <a:pt x="3436" y="18"/>
                  </a:lnTo>
                  <a:lnTo>
                    <a:pt x="3439" y="20"/>
                  </a:lnTo>
                  <a:lnTo>
                    <a:pt x="3443" y="22"/>
                  </a:lnTo>
                  <a:lnTo>
                    <a:pt x="3448" y="25"/>
                  </a:lnTo>
                  <a:lnTo>
                    <a:pt x="3451" y="25"/>
                  </a:lnTo>
                  <a:lnTo>
                    <a:pt x="3452" y="27"/>
                  </a:lnTo>
                  <a:lnTo>
                    <a:pt x="3456" y="25"/>
                  </a:lnTo>
                  <a:lnTo>
                    <a:pt x="3457" y="25"/>
                  </a:lnTo>
                  <a:lnTo>
                    <a:pt x="3459" y="23"/>
                  </a:lnTo>
                  <a:lnTo>
                    <a:pt x="3461" y="23"/>
                  </a:lnTo>
                  <a:lnTo>
                    <a:pt x="3464" y="22"/>
                  </a:lnTo>
                  <a:lnTo>
                    <a:pt x="3466" y="20"/>
                  </a:lnTo>
                  <a:lnTo>
                    <a:pt x="3466" y="18"/>
                  </a:lnTo>
                  <a:lnTo>
                    <a:pt x="3466" y="18"/>
                  </a:lnTo>
                  <a:lnTo>
                    <a:pt x="3469" y="17"/>
                  </a:lnTo>
                  <a:lnTo>
                    <a:pt x="3470" y="18"/>
                  </a:lnTo>
                  <a:lnTo>
                    <a:pt x="3472" y="18"/>
                  </a:lnTo>
                  <a:lnTo>
                    <a:pt x="3475" y="18"/>
                  </a:lnTo>
                  <a:lnTo>
                    <a:pt x="3477" y="17"/>
                  </a:lnTo>
                  <a:lnTo>
                    <a:pt x="3479" y="17"/>
                  </a:lnTo>
                  <a:lnTo>
                    <a:pt x="3482" y="17"/>
                  </a:lnTo>
                  <a:lnTo>
                    <a:pt x="3485" y="17"/>
                  </a:lnTo>
                  <a:lnTo>
                    <a:pt x="3488" y="17"/>
                  </a:lnTo>
                  <a:lnTo>
                    <a:pt x="3492" y="17"/>
                  </a:lnTo>
                  <a:lnTo>
                    <a:pt x="3493" y="15"/>
                  </a:lnTo>
                  <a:lnTo>
                    <a:pt x="3495" y="14"/>
                  </a:lnTo>
                  <a:lnTo>
                    <a:pt x="3498" y="12"/>
                  </a:lnTo>
                  <a:lnTo>
                    <a:pt x="3500" y="12"/>
                  </a:lnTo>
                  <a:lnTo>
                    <a:pt x="3502" y="10"/>
                  </a:lnTo>
                  <a:lnTo>
                    <a:pt x="3502" y="9"/>
                  </a:lnTo>
                  <a:lnTo>
                    <a:pt x="3503" y="7"/>
                  </a:lnTo>
                  <a:lnTo>
                    <a:pt x="3503" y="5"/>
                  </a:lnTo>
                  <a:lnTo>
                    <a:pt x="3503" y="5"/>
                  </a:lnTo>
                  <a:lnTo>
                    <a:pt x="3506" y="2"/>
                  </a:lnTo>
                  <a:lnTo>
                    <a:pt x="3510" y="0"/>
                  </a:lnTo>
                  <a:lnTo>
                    <a:pt x="3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808163" y="1851025"/>
              <a:ext cx="8572500" cy="2020888"/>
            </a:xfrm>
            <a:custGeom>
              <a:avLst/>
              <a:gdLst>
                <a:gd name="T0" fmla="*/ 1589 w 5400"/>
                <a:gd name="T1" fmla="*/ 581 h 1273"/>
                <a:gd name="T2" fmla="*/ 4857 w 5400"/>
                <a:gd name="T3" fmla="*/ 569 h 1273"/>
                <a:gd name="T4" fmla="*/ 1697 w 5400"/>
                <a:gd name="T5" fmla="*/ 574 h 1273"/>
                <a:gd name="T6" fmla="*/ 1638 w 5400"/>
                <a:gd name="T7" fmla="*/ 602 h 1273"/>
                <a:gd name="T8" fmla="*/ 5045 w 5400"/>
                <a:gd name="T9" fmla="*/ 473 h 1273"/>
                <a:gd name="T10" fmla="*/ 2431 w 5400"/>
                <a:gd name="T11" fmla="*/ 497 h 1273"/>
                <a:gd name="T12" fmla="*/ 2373 w 5400"/>
                <a:gd name="T13" fmla="*/ 532 h 1273"/>
                <a:gd name="T14" fmla="*/ 2391 w 5400"/>
                <a:gd name="T15" fmla="*/ 474 h 1273"/>
                <a:gd name="T16" fmla="*/ 5030 w 5400"/>
                <a:gd name="T17" fmla="*/ 458 h 1273"/>
                <a:gd name="T18" fmla="*/ 2426 w 5400"/>
                <a:gd name="T19" fmla="*/ 397 h 1273"/>
                <a:gd name="T20" fmla="*/ 2472 w 5400"/>
                <a:gd name="T21" fmla="*/ 391 h 1273"/>
                <a:gd name="T22" fmla="*/ 2475 w 5400"/>
                <a:gd name="T23" fmla="*/ 443 h 1273"/>
                <a:gd name="T24" fmla="*/ 2519 w 5400"/>
                <a:gd name="T25" fmla="*/ 481 h 1273"/>
                <a:gd name="T26" fmla="*/ 2547 w 5400"/>
                <a:gd name="T27" fmla="*/ 519 h 1273"/>
                <a:gd name="T28" fmla="*/ 2514 w 5400"/>
                <a:gd name="T29" fmla="*/ 550 h 1273"/>
                <a:gd name="T30" fmla="*/ 2454 w 5400"/>
                <a:gd name="T31" fmla="*/ 559 h 1273"/>
                <a:gd name="T32" fmla="*/ 2480 w 5400"/>
                <a:gd name="T33" fmla="*/ 535 h 1273"/>
                <a:gd name="T34" fmla="*/ 2460 w 5400"/>
                <a:gd name="T35" fmla="*/ 512 h 1273"/>
                <a:gd name="T36" fmla="*/ 2480 w 5400"/>
                <a:gd name="T37" fmla="*/ 499 h 1273"/>
                <a:gd name="T38" fmla="*/ 2450 w 5400"/>
                <a:gd name="T39" fmla="*/ 450 h 1273"/>
                <a:gd name="T40" fmla="*/ 2434 w 5400"/>
                <a:gd name="T41" fmla="*/ 427 h 1273"/>
                <a:gd name="T42" fmla="*/ 2447 w 5400"/>
                <a:gd name="T43" fmla="*/ 388 h 1273"/>
                <a:gd name="T44" fmla="*/ 4997 w 5400"/>
                <a:gd name="T45" fmla="*/ 371 h 1273"/>
                <a:gd name="T46" fmla="*/ 1277 w 5400"/>
                <a:gd name="T47" fmla="*/ 291 h 1273"/>
                <a:gd name="T48" fmla="*/ 5374 w 5400"/>
                <a:gd name="T49" fmla="*/ 280 h 1273"/>
                <a:gd name="T50" fmla="*/ 2224 w 5400"/>
                <a:gd name="T51" fmla="*/ 216 h 1273"/>
                <a:gd name="T52" fmla="*/ 2313 w 5400"/>
                <a:gd name="T53" fmla="*/ 226 h 1273"/>
                <a:gd name="T54" fmla="*/ 2231 w 5400"/>
                <a:gd name="T55" fmla="*/ 273 h 1273"/>
                <a:gd name="T56" fmla="*/ 2188 w 5400"/>
                <a:gd name="T57" fmla="*/ 232 h 1273"/>
                <a:gd name="T58" fmla="*/ 1390 w 5400"/>
                <a:gd name="T59" fmla="*/ 154 h 1273"/>
                <a:gd name="T60" fmla="*/ 3274 w 5400"/>
                <a:gd name="T61" fmla="*/ 127 h 1273"/>
                <a:gd name="T62" fmla="*/ 2914 w 5400"/>
                <a:gd name="T63" fmla="*/ 100 h 1273"/>
                <a:gd name="T64" fmla="*/ 5244 w 5400"/>
                <a:gd name="T65" fmla="*/ 80 h 1273"/>
                <a:gd name="T66" fmla="*/ 807 w 5400"/>
                <a:gd name="T67" fmla="*/ 16 h 1273"/>
                <a:gd name="T68" fmla="*/ 1003 w 5400"/>
                <a:gd name="T69" fmla="*/ 106 h 1273"/>
                <a:gd name="T70" fmla="*/ 827 w 5400"/>
                <a:gd name="T71" fmla="*/ 90 h 1273"/>
                <a:gd name="T72" fmla="*/ 3598 w 5400"/>
                <a:gd name="T73" fmla="*/ 18 h 1273"/>
                <a:gd name="T74" fmla="*/ 899 w 5400"/>
                <a:gd name="T75" fmla="*/ 3 h 1273"/>
                <a:gd name="T76" fmla="*/ 1440 w 5400"/>
                <a:gd name="T77" fmla="*/ 64 h 1273"/>
                <a:gd name="T78" fmla="*/ 1555 w 5400"/>
                <a:gd name="T79" fmla="*/ 234 h 1273"/>
                <a:gd name="T80" fmla="*/ 1377 w 5400"/>
                <a:gd name="T81" fmla="*/ 224 h 1273"/>
                <a:gd name="T82" fmla="*/ 1277 w 5400"/>
                <a:gd name="T83" fmla="*/ 206 h 1273"/>
                <a:gd name="T84" fmla="*/ 1218 w 5400"/>
                <a:gd name="T85" fmla="*/ 217 h 1273"/>
                <a:gd name="T86" fmla="*/ 1213 w 5400"/>
                <a:gd name="T87" fmla="*/ 442 h 1273"/>
                <a:gd name="T88" fmla="*/ 1403 w 5400"/>
                <a:gd name="T89" fmla="*/ 299 h 1273"/>
                <a:gd name="T90" fmla="*/ 1622 w 5400"/>
                <a:gd name="T91" fmla="*/ 496 h 1273"/>
                <a:gd name="T92" fmla="*/ 1553 w 5400"/>
                <a:gd name="T93" fmla="*/ 594 h 1273"/>
                <a:gd name="T94" fmla="*/ 1566 w 5400"/>
                <a:gd name="T95" fmla="*/ 653 h 1273"/>
                <a:gd name="T96" fmla="*/ 1373 w 5400"/>
                <a:gd name="T97" fmla="*/ 838 h 1273"/>
                <a:gd name="T98" fmla="*/ 1197 w 5400"/>
                <a:gd name="T99" fmla="*/ 911 h 1273"/>
                <a:gd name="T100" fmla="*/ 1206 w 5400"/>
                <a:gd name="T101" fmla="*/ 1077 h 1273"/>
                <a:gd name="T102" fmla="*/ 1269 w 5400"/>
                <a:gd name="T103" fmla="*/ 1255 h 1273"/>
                <a:gd name="T104" fmla="*/ 1069 w 5400"/>
                <a:gd name="T105" fmla="*/ 1145 h 1273"/>
                <a:gd name="T106" fmla="*/ 859 w 5400"/>
                <a:gd name="T107" fmla="*/ 998 h 1273"/>
                <a:gd name="T108" fmla="*/ 663 w 5400"/>
                <a:gd name="T109" fmla="*/ 751 h 1273"/>
                <a:gd name="T110" fmla="*/ 617 w 5400"/>
                <a:gd name="T111" fmla="*/ 540 h 1273"/>
                <a:gd name="T112" fmla="*/ 372 w 5400"/>
                <a:gd name="T113" fmla="*/ 355 h 1273"/>
                <a:gd name="T114" fmla="*/ 56 w 5400"/>
                <a:gd name="T115" fmla="*/ 455 h 1273"/>
                <a:gd name="T116" fmla="*/ 90 w 5400"/>
                <a:gd name="T117" fmla="*/ 360 h 1273"/>
                <a:gd name="T118" fmla="*/ 69 w 5400"/>
                <a:gd name="T119" fmla="*/ 124 h 1273"/>
                <a:gd name="T120" fmla="*/ 565 w 5400"/>
                <a:gd name="T121" fmla="*/ 118 h 1273"/>
                <a:gd name="T122" fmla="*/ 1030 w 5400"/>
                <a:gd name="T123" fmla="*/ 131 h 1273"/>
                <a:gd name="T124" fmla="*/ 1183 w 5400"/>
                <a:gd name="T125" fmla="*/ 127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00" h="1273">
                  <a:moveTo>
                    <a:pt x="4788" y="635"/>
                  </a:moveTo>
                  <a:lnTo>
                    <a:pt x="4789" y="635"/>
                  </a:lnTo>
                  <a:lnTo>
                    <a:pt x="4788" y="638"/>
                  </a:lnTo>
                  <a:lnTo>
                    <a:pt x="4785" y="641"/>
                  </a:lnTo>
                  <a:lnTo>
                    <a:pt x="4785" y="643"/>
                  </a:lnTo>
                  <a:lnTo>
                    <a:pt x="4785" y="645"/>
                  </a:lnTo>
                  <a:lnTo>
                    <a:pt x="4783" y="646"/>
                  </a:lnTo>
                  <a:lnTo>
                    <a:pt x="4781" y="646"/>
                  </a:lnTo>
                  <a:lnTo>
                    <a:pt x="4780" y="646"/>
                  </a:lnTo>
                  <a:lnTo>
                    <a:pt x="4776" y="645"/>
                  </a:lnTo>
                  <a:lnTo>
                    <a:pt x="4773" y="643"/>
                  </a:lnTo>
                  <a:lnTo>
                    <a:pt x="4776" y="641"/>
                  </a:lnTo>
                  <a:lnTo>
                    <a:pt x="4778" y="640"/>
                  </a:lnTo>
                  <a:lnTo>
                    <a:pt x="4780" y="638"/>
                  </a:lnTo>
                  <a:lnTo>
                    <a:pt x="4783" y="636"/>
                  </a:lnTo>
                  <a:lnTo>
                    <a:pt x="4785" y="636"/>
                  </a:lnTo>
                  <a:lnTo>
                    <a:pt x="4786" y="635"/>
                  </a:lnTo>
                  <a:lnTo>
                    <a:pt x="4788" y="635"/>
                  </a:lnTo>
                  <a:close/>
                  <a:moveTo>
                    <a:pt x="1568" y="561"/>
                  </a:moveTo>
                  <a:lnTo>
                    <a:pt x="1570" y="561"/>
                  </a:lnTo>
                  <a:lnTo>
                    <a:pt x="1571" y="563"/>
                  </a:lnTo>
                  <a:lnTo>
                    <a:pt x="1573" y="564"/>
                  </a:lnTo>
                  <a:lnTo>
                    <a:pt x="1576" y="568"/>
                  </a:lnTo>
                  <a:lnTo>
                    <a:pt x="1580" y="569"/>
                  </a:lnTo>
                  <a:lnTo>
                    <a:pt x="1583" y="571"/>
                  </a:lnTo>
                  <a:lnTo>
                    <a:pt x="1584" y="571"/>
                  </a:lnTo>
                  <a:lnTo>
                    <a:pt x="1588" y="571"/>
                  </a:lnTo>
                  <a:lnTo>
                    <a:pt x="1591" y="571"/>
                  </a:lnTo>
                  <a:lnTo>
                    <a:pt x="1593" y="573"/>
                  </a:lnTo>
                  <a:lnTo>
                    <a:pt x="1594" y="574"/>
                  </a:lnTo>
                  <a:lnTo>
                    <a:pt x="1593" y="576"/>
                  </a:lnTo>
                  <a:lnTo>
                    <a:pt x="1591" y="577"/>
                  </a:lnTo>
                  <a:lnTo>
                    <a:pt x="1589" y="581"/>
                  </a:lnTo>
                  <a:lnTo>
                    <a:pt x="1588" y="582"/>
                  </a:lnTo>
                  <a:lnTo>
                    <a:pt x="1586" y="584"/>
                  </a:lnTo>
                  <a:lnTo>
                    <a:pt x="1584" y="584"/>
                  </a:lnTo>
                  <a:lnTo>
                    <a:pt x="1581" y="584"/>
                  </a:lnTo>
                  <a:lnTo>
                    <a:pt x="1578" y="582"/>
                  </a:lnTo>
                  <a:lnTo>
                    <a:pt x="1576" y="581"/>
                  </a:lnTo>
                  <a:lnTo>
                    <a:pt x="1575" y="577"/>
                  </a:lnTo>
                  <a:lnTo>
                    <a:pt x="1568" y="574"/>
                  </a:lnTo>
                  <a:lnTo>
                    <a:pt x="1566" y="571"/>
                  </a:lnTo>
                  <a:lnTo>
                    <a:pt x="1565" y="569"/>
                  </a:lnTo>
                  <a:lnTo>
                    <a:pt x="1563" y="568"/>
                  </a:lnTo>
                  <a:lnTo>
                    <a:pt x="1560" y="566"/>
                  </a:lnTo>
                  <a:lnTo>
                    <a:pt x="1557" y="564"/>
                  </a:lnTo>
                  <a:lnTo>
                    <a:pt x="1563" y="561"/>
                  </a:lnTo>
                  <a:lnTo>
                    <a:pt x="1565" y="561"/>
                  </a:lnTo>
                  <a:lnTo>
                    <a:pt x="1568" y="561"/>
                  </a:lnTo>
                  <a:close/>
                  <a:moveTo>
                    <a:pt x="4866" y="550"/>
                  </a:moveTo>
                  <a:lnTo>
                    <a:pt x="4870" y="551"/>
                  </a:lnTo>
                  <a:lnTo>
                    <a:pt x="4870" y="553"/>
                  </a:lnTo>
                  <a:lnTo>
                    <a:pt x="4870" y="555"/>
                  </a:lnTo>
                  <a:lnTo>
                    <a:pt x="4870" y="555"/>
                  </a:lnTo>
                  <a:lnTo>
                    <a:pt x="4868" y="556"/>
                  </a:lnTo>
                  <a:lnTo>
                    <a:pt x="4868" y="558"/>
                  </a:lnTo>
                  <a:lnTo>
                    <a:pt x="4868" y="559"/>
                  </a:lnTo>
                  <a:lnTo>
                    <a:pt x="4866" y="561"/>
                  </a:lnTo>
                  <a:lnTo>
                    <a:pt x="4865" y="561"/>
                  </a:lnTo>
                  <a:lnTo>
                    <a:pt x="4865" y="561"/>
                  </a:lnTo>
                  <a:lnTo>
                    <a:pt x="4863" y="563"/>
                  </a:lnTo>
                  <a:lnTo>
                    <a:pt x="4861" y="564"/>
                  </a:lnTo>
                  <a:lnTo>
                    <a:pt x="4861" y="566"/>
                  </a:lnTo>
                  <a:lnTo>
                    <a:pt x="4860" y="569"/>
                  </a:lnTo>
                  <a:lnTo>
                    <a:pt x="4858" y="569"/>
                  </a:lnTo>
                  <a:lnTo>
                    <a:pt x="4857" y="569"/>
                  </a:lnTo>
                  <a:lnTo>
                    <a:pt x="4858" y="566"/>
                  </a:lnTo>
                  <a:lnTo>
                    <a:pt x="4860" y="564"/>
                  </a:lnTo>
                  <a:lnTo>
                    <a:pt x="4861" y="563"/>
                  </a:lnTo>
                  <a:lnTo>
                    <a:pt x="4861" y="561"/>
                  </a:lnTo>
                  <a:lnTo>
                    <a:pt x="4861" y="559"/>
                  </a:lnTo>
                  <a:lnTo>
                    <a:pt x="4861" y="558"/>
                  </a:lnTo>
                  <a:lnTo>
                    <a:pt x="4863" y="556"/>
                  </a:lnTo>
                  <a:lnTo>
                    <a:pt x="4865" y="555"/>
                  </a:lnTo>
                  <a:lnTo>
                    <a:pt x="4866" y="551"/>
                  </a:lnTo>
                  <a:lnTo>
                    <a:pt x="4866" y="550"/>
                  </a:lnTo>
                  <a:close/>
                  <a:moveTo>
                    <a:pt x="1681" y="538"/>
                  </a:moveTo>
                  <a:lnTo>
                    <a:pt x="1684" y="538"/>
                  </a:lnTo>
                  <a:lnTo>
                    <a:pt x="1686" y="538"/>
                  </a:lnTo>
                  <a:lnTo>
                    <a:pt x="1688" y="541"/>
                  </a:lnTo>
                  <a:lnTo>
                    <a:pt x="1688" y="543"/>
                  </a:lnTo>
                  <a:lnTo>
                    <a:pt x="1689" y="545"/>
                  </a:lnTo>
                  <a:lnTo>
                    <a:pt x="1689" y="548"/>
                  </a:lnTo>
                  <a:lnTo>
                    <a:pt x="1688" y="551"/>
                  </a:lnTo>
                  <a:lnTo>
                    <a:pt x="1686" y="553"/>
                  </a:lnTo>
                  <a:lnTo>
                    <a:pt x="1684" y="553"/>
                  </a:lnTo>
                  <a:lnTo>
                    <a:pt x="1683" y="553"/>
                  </a:lnTo>
                  <a:lnTo>
                    <a:pt x="1681" y="555"/>
                  </a:lnTo>
                  <a:lnTo>
                    <a:pt x="1679" y="558"/>
                  </a:lnTo>
                  <a:lnTo>
                    <a:pt x="1678" y="563"/>
                  </a:lnTo>
                  <a:lnTo>
                    <a:pt x="1676" y="568"/>
                  </a:lnTo>
                  <a:lnTo>
                    <a:pt x="1679" y="568"/>
                  </a:lnTo>
                  <a:lnTo>
                    <a:pt x="1681" y="569"/>
                  </a:lnTo>
                  <a:lnTo>
                    <a:pt x="1683" y="571"/>
                  </a:lnTo>
                  <a:lnTo>
                    <a:pt x="1686" y="571"/>
                  </a:lnTo>
                  <a:lnTo>
                    <a:pt x="1689" y="571"/>
                  </a:lnTo>
                  <a:lnTo>
                    <a:pt x="1693" y="571"/>
                  </a:lnTo>
                  <a:lnTo>
                    <a:pt x="1696" y="573"/>
                  </a:lnTo>
                  <a:lnTo>
                    <a:pt x="1697" y="574"/>
                  </a:lnTo>
                  <a:lnTo>
                    <a:pt x="1699" y="576"/>
                  </a:lnTo>
                  <a:lnTo>
                    <a:pt x="1702" y="577"/>
                  </a:lnTo>
                  <a:lnTo>
                    <a:pt x="1707" y="582"/>
                  </a:lnTo>
                  <a:lnTo>
                    <a:pt x="1714" y="586"/>
                  </a:lnTo>
                  <a:lnTo>
                    <a:pt x="1717" y="586"/>
                  </a:lnTo>
                  <a:lnTo>
                    <a:pt x="1720" y="586"/>
                  </a:lnTo>
                  <a:lnTo>
                    <a:pt x="1722" y="592"/>
                  </a:lnTo>
                  <a:lnTo>
                    <a:pt x="1720" y="595"/>
                  </a:lnTo>
                  <a:lnTo>
                    <a:pt x="1719" y="599"/>
                  </a:lnTo>
                  <a:lnTo>
                    <a:pt x="1717" y="602"/>
                  </a:lnTo>
                  <a:lnTo>
                    <a:pt x="1715" y="605"/>
                  </a:lnTo>
                  <a:lnTo>
                    <a:pt x="1715" y="607"/>
                  </a:lnTo>
                  <a:lnTo>
                    <a:pt x="1717" y="609"/>
                  </a:lnTo>
                  <a:lnTo>
                    <a:pt x="1717" y="612"/>
                  </a:lnTo>
                  <a:lnTo>
                    <a:pt x="1717" y="615"/>
                  </a:lnTo>
                  <a:lnTo>
                    <a:pt x="1717" y="620"/>
                  </a:lnTo>
                  <a:lnTo>
                    <a:pt x="1717" y="623"/>
                  </a:lnTo>
                  <a:lnTo>
                    <a:pt x="1717" y="625"/>
                  </a:lnTo>
                  <a:lnTo>
                    <a:pt x="1715" y="627"/>
                  </a:lnTo>
                  <a:lnTo>
                    <a:pt x="1712" y="627"/>
                  </a:lnTo>
                  <a:lnTo>
                    <a:pt x="1711" y="628"/>
                  </a:lnTo>
                  <a:lnTo>
                    <a:pt x="1706" y="627"/>
                  </a:lnTo>
                  <a:lnTo>
                    <a:pt x="1702" y="623"/>
                  </a:lnTo>
                  <a:lnTo>
                    <a:pt x="1699" y="618"/>
                  </a:lnTo>
                  <a:lnTo>
                    <a:pt x="1696" y="617"/>
                  </a:lnTo>
                  <a:lnTo>
                    <a:pt x="1694" y="613"/>
                  </a:lnTo>
                  <a:lnTo>
                    <a:pt x="1691" y="612"/>
                  </a:lnTo>
                  <a:lnTo>
                    <a:pt x="1689" y="610"/>
                  </a:lnTo>
                  <a:lnTo>
                    <a:pt x="1686" y="610"/>
                  </a:lnTo>
                  <a:lnTo>
                    <a:pt x="1640" y="610"/>
                  </a:lnTo>
                  <a:lnTo>
                    <a:pt x="1640" y="607"/>
                  </a:lnTo>
                  <a:lnTo>
                    <a:pt x="1638" y="605"/>
                  </a:lnTo>
                  <a:lnTo>
                    <a:pt x="1638" y="602"/>
                  </a:lnTo>
                  <a:lnTo>
                    <a:pt x="1640" y="597"/>
                  </a:lnTo>
                  <a:lnTo>
                    <a:pt x="1642" y="592"/>
                  </a:lnTo>
                  <a:lnTo>
                    <a:pt x="1643" y="589"/>
                  </a:lnTo>
                  <a:lnTo>
                    <a:pt x="1647" y="586"/>
                  </a:lnTo>
                  <a:lnTo>
                    <a:pt x="1652" y="581"/>
                  </a:lnTo>
                  <a:lnTo>
                    <a:pt x="1657" y="576"/>
                  </a:lnTo>
                  <a:lnTo>
                    <a:pt x="1663" y="569"/>
                  </a:lnTo>
                  <a:lnTo>
                    <a:pt x="1665" y="566"/>
                  </a:lnTo>
                  <a:lnTo>
                    <a:pt x="1666" y="563"/>
                  </a:lnTo>
                  <a:lnTo>
                    <a:pt x="1670" y="561"/>
                  </a:lnTo>
                  <a:lnTo>
                    <a:pt x="1671" y="558"/>
                  </a:lnTo>
                  <a:lnTo>
                    <a:pt x="1671" y="556"/>
                  </a:lnTo>
                  <a:lnTo>
                    <a:pt x="1673" y="553"/>
                  </a:lnTo>
                  <a:lnTo>
                    <a:pt x="1673" y="548"/>
                  </a:lnTo>
                  <a:lnTo>
                    <a:pt x="1673" y="546"/>
                  </a:lnTo>
                  <a:lnTo>
                    <a:pt x="1673" y="543"/>
                  </a:lnTo>
                  <a:lnTo>
                    <a:pt x="1673" y="541"/>
                  </a:lnTo>
                  <a:lnTo>
                    <a:pt x="1675" y="540"/>
                  </a:lnTo>
                  <a:lnTo>
                    <a:pt x="1678" y="540"/>
                  </a:lnTo>
                  <a:lnTo>
                    <a:pt x="1679" y="538"/>
                  </a:lnTo>
                  <a:lnTo>
                    <a:pt x="1681" y="538"/>
                  </a:lnTo>
                  <a:close/>
                  <a:moveTo>
                    <a:pt x="2395" y="473"/>
                  </a:moveTo>
                  <a:lnTo>
                    <a:pt x="2395" y="473"/>
                  </a:lnTo>
                  <a:lnTo>
                    <a:pt x="2396" y="473"/>
                  </a:lnTo>
                  <a:lnTo>
                    <a:pt x="2395" y="473"/>
                  </a:lnTo>
                  <a:close/>
                  <a:moveTo>
                    <a:pt x="5046" y="463"/>
                  </a:moveTo>
                  <a:lnTo>
                    <a:pt x="5048" y="463"/>
                  </a:lnTo>
                  <a:lnTo>
                    <a:pt x="5051" y="463"/>
                  </a:lnTo>
                  <a:lnTo>
                    <a:pt x="5053" y="465"/>
                  </a:lnTo>
                  <a:lnTo>
                    <a:pt x="5055" y="468"/>
                  </a:lnTo>
                  <a:lnTo>
                    <a:pt x="5055" y="469"/>
                  </a:lnTo>
                  <a:lnTo>
                    <a:pt x="5055" y="473"/>
                  </a:lnTo>
                  <a:lnTo>
                    <a:pt x="5045" y="473"/>
                  </a:lnTo>
                  <a:lnTo>
                    <a:pt x="5045" y="469"/>
                  </a:lnTo>
                  <a:lnTo>
                    <a:pt x="5045" y="468"/>
                  </a:lnTo>
                  <a:lnTo>
                    <a:pt x="5045" y="466"/>
                  </a:lnTo>
                  <a:lnTo>
                    <a:pt x="5045" y="465"/>
                  </a:lnTo>
                  <a:lnTo>
                    <a:pt x="5045" y="463"/>
                  </a:lnTo>
                  <a:lnTo>
                    <a:pt x="5046" y="463"/>
                  </a:lnTo>
                  <a:close/>
                  <a:moveTo>
                    <a:pt x="2423" y="456"/>
                  </a:moveTo>
                  <a:lnTo>
                    <a:pt x="2424" y="456"/>
                  </a:lnTo>
                  <a:lnTo>
                    <a:pt x="2426" y="456"/>
                  </a:lnTo>
                  <a:lnTo>
                    <a:pt x="2426" y="458"/>
                  </a:lnTo>
                  <a:lnTo>
                    <a:pt x="2427" y="458"/>
                  </a:lnTo>
                  <a:lnTo>
                    <a:pt x="2429" y="458"/>
                  </a:lnTo>
                  <a:lnTo>
                    <a:pt x="2431" y="458"/>
                  </a:lnTo>
                  <a:lnTo>
                    <a:pt x="2432" y="460"/>
                  </a:lnTo>
                  <a:lnTo>
                    <a:pt x="2434" y="461"/>
                  </a:lnTo>
                  <a:lnTo>
                    <a:pt x="2434" y="463"/>
                  </a:lnTo>
                  <a:lnTo>
                    <a:pt x="2434" y="465"/>
                  </a:lnTo>
                  <a:lnTo>
                    <a:pt x="2434" y="468"/>
                  </a:lnTo>
                  <a:lnTo>
                    <a:pt x="2436" y="468"/>
                  </a:lnTo>
                  <a:lnTo>
                    <a:pt x="2436" y="469"/>
                  </a:lnTo>
                  <a:lnTo>
                    <a:pt x="2437" y="471"/>
                  </a:lnTo>
                  <a:lnTo>
                    <a:pt x="2439" y="473"/>
                  </a:lnTo>
                  <a:lnTo>
                    <a:pt x="2439" y="474"/>
                  </a:lnTo>
                  <a:lnTo>
                    <a:pt x="2437" y="478"/>
                  </a:lnTo>
                  <a:lnTo>
                    <a:pt x="2436" y="479"/>
                  </a:lnTo>
                  <a:lnTo>
                    <a:pt x="2434" y="481"/>
                  </a:lnTo>
                  <a:lnTo>
                    <a:pt x="2432" y="481"/>
                  </a:lnTo>
                  <a:lnTo>
                    <a:pt x="2431" y="481"/>
                  </a:lnTo>
                  <a:lnTo>
                    <a:pt x="2431" y="487"/>
                  </a:lnTo>
                  <a:lnTo>
                    <a:pt x="2431" y="491"/>
                  </a:lnTo>
                  <a:lnTo>
                    <a:pt x="2431" y="494"/>
                  </a:lnTo>
                  <a:lnTo>
                    <a:pt x="2431" y="496"/>
                  </a:lnTo>
                  <a:lnTo>
                    <a:pt x="2431" y="497"/>
                  </a:lnTo>
                  <a:lnTo>
                    <a:pt x="2431" y="501"/>
                  </a:lnTo>
                  <a:lnTo>
                    <a:pt x="2431" y="504"/>
                  </a:lnTo>
                  <a:lnTo>
                    <a:pt x="2431" y="507"/>
                  </a:lnTo>
                  <a:lnTo>
                    <a:pt x="2429" y="509"/>
                  </a:lnTo>
                  <a:lnTo>
                    <a:pt x="2429" y="510"/>
                  </a:lnTo>
                  <a:lnTo>
                    <a:pt x="2427" y="510"/>
                  </a:lnTo>
                  <a:lnTo>
                    <a:pt x="2426" y="510"/>
                  </a:lnTo>
                  <a:lnTo>
                    <a:pt x="2426" y="512"/>
                  </a:lnTo>
                  <a:lnTo>
                    <a:pt x="2426" y="514"/>
                  </a:lnTo>
                  <a:lnTo>
                    <a:pt x="2427" y="515"/>
                  </a:lnTo>
                  <a:lnTo>
                    <a:pt x="2427" y="519"/>
                  </a:lnTo>
                  <a:lnTo>
                    <a:pt x="2427" y="522"/>
                  </a:lnTo>
                  <a:lnTo>
                    <a:pt x="2401" y="522"/>
                  </a:lnTo>
                  <a:lnTo>
                    <a:pt x="2400" y="523"/>
                  </a:lnTo>
                  <a:lnTo>
                    <a:pt x="2400" y="523"/>
                  </a:lnTo>
                  <a:lnTo>
                    <a:pt x="2398" y="525"/>
                  </a:lnTo>
                  <a:lnTo>
                    <a:pt x="2398" y="527"/>
                  </a:lnTo>
                  <a:lnTo>
                    <a:pt x="2398" y="528"/>
                  </a:lnTo>
                  <a:lnTo>
                    <a:pt x="2396" y="530"/>
                  </a:lnTo>
                  <a:lnTo>
                    <a:pt x="2395" y="530"/>
                  </a:lnTo>
                  <a:lnTo>
                    <a:pt x="2393" y="532"/>
                  </a:lnTo>
                  <a:lnTo>
                    <a:pt x="2391" y="533"/>
                  </a:lnTo>
                  <a:lnTo>
                    <a:pt x="2390" y="533"/>
                  </a:lnTo>
                  <a:lnTo>
                    <a:pt x="2390" y="532"/>
                  </a:lnTo>
                  <a:lnTo>
                    <a:pt x="2388" y="532"/>
                  </a:lnTo>
                  <a:lnTo>
                    <a:pt x="2387" y="532"/>
                  </a:lnTo>
                  <a:lnTo>
                    <a:pt x="2385" y="532"/>
                  </a:lnTo>
                  <a:lnTo>
                    <a:pt x="2382" y="532"/>
                  </a:lnTo>
                  <a:lnTo>
                    <a:pt x="2380" y="532"/>
                  </a:lnTo>
                  <a:lnTo>
                    <a:pt x="2378" y="533"/>
                  </a:lnTo>
                  <a:lnTo>
                    <a:pt x="2377" y="533"/>
                  </a:lnTo>
                  <a:lnTo>
                    <a:pt x="2375" y="533"/>
                  </a:lnTo>
                  <a:lnTo>
                    <a:pt x="2373" y="532"/>
                  </a:lnTo>
                  <a:lnTo>
                    <a:pt x="2370" y="530"/>
                  </a:lnTo>
                  <a:lnTo>
                    <a:pt x="2370" y="530"/>
                  </a:lnTo>
                  <a:lnTo>
                    <a:pt x="2369" y="527"/>
                  </a:lnTo>
                  <a:lnTo>
                    <a:pt x="2369" y="525"/>
                  </a:lnTo>
                  <a:lnTo>
                    <a:pt x="2370" y="523"/>
                  </a:lnTo>
                  <a:lnTo>
                    <a:pt x="2370" y="522"/>
                  </a:lnTo>
                  <a:lnTo>
                    <a:pt x="2372" y="522"/>
                  </a:lnTo>
                  <a:lnTo>
                    <a:pt x="2373" y="522"/>
                  </a:lnTo>
                  <a:lnTo>
                    <a:pt x="2373" y="519"/>
                  </a:lnTo>
                  <a:lnTo>
                    <a:pt x="2373" y="515"/>
                  </a:lnTo>
                  <a:lnTo>
                    <a:pt x="2373" y="514"/>
                  </a:lnTo>
                  <a:lnTo>
                    <a:pt x="2375" y="512"/>
                  </a:lnTo>
                  <a:lnTo>
                    <a:pt x="2375" y="510"/>
                  </a:lnTo>
                  <a:lnTo>
                    <a:pt x="2377" y="509"/>
                  </a:lnTo>
                  <a:lnTo>
                    <a:pt x="2377" y="509"/>
                  </a:lnTo>
                  <a:lnTo>
                    <a:pt x="2378" y="509"/>
                  </a:lnTo>
                  <a:lnTo>
                    <a:pt x="2383" y="509"/>
                  </a:lnTo>
                  <a:lnTo>
                    <a:pt x="2383" y="499"/>
                  </a:lnTo>
                  <a:lnTo>
                    <a:pt x="2380" y="499"/>
                  </a:lnTo>
                  <a:lnTo>
                    <a:pt x="2377" y="499"/>
                  </a:lnTo>
                  <a:lnTo>
                    <a:pt x="2375" y="499"/>
                  </a:lnTo>
                  <a:lnTo>
                    <a:pt x="2373" y="499"/>
                  </a:lnTo>
                  <a:lnTo>
                    <a:pt x="2373" y="476"/>
                  </a:lnTo>
                  <a:lnTo>
                    <a:pt x="2377" y="474"/>
                  </a:lnTo>
                  <a:lnTo>
                    <a:pt x="2378" y="476"/>
                  </a:lnTo>
                  <a:lnTo>
                    <a:pt x="2378" y="478"/>
                  </a:lnTo>
                  <a:lnTo>
                    <a:pt x="2380" y="478"/>
                  </a:lnTo>
                  <a:lnTo>
                    <a:pt x="2382" y="478"/>
                  </a:lnTo>
                  <a:lnTo>
                    <a:pt x="2383" y="476"/>
                  </a:lnTo>
                  <a:lnTo>
                    <a:pt x="2387" y="474"/>
                  </a:lnTo>
                  <a:lnTo>
                    <a:pt x="2388" y="474"/>
                  </a:lnTo>
                  <a:lnTo>
                    <a:pt x="2390" y="474"/>
                  </a:lnTo>
                  <a:lnTo>
                    <a:pt x="2391" y="474"/>
                  </a:lnTo>
                  <a:lnTo>
                    <a:pt x="2393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3"/>
                  </a:lnTo>
                  <a:lnTo>
                    <a:pt x="2395" y="471"/>
                  </a:lnTo>
                  <a:lnTo>
                    <a:pt x="2395" y="469"/>
                  </a:lnTo>
                  <a:lnTo>
                    <a:pt x="2395" y="466"/>
                  </a:lnTo>
                  <a:lnTo>
                    <a:pt x="2395" y="465"/>
                  </a:lnTo>
                  <a:lnTo>
                    <a:pt x="2395" y="463"/>
                  </a:lnTo>
                  <a:lnTo>
                    <a:pt x="2395" y="461"/>
                  </a:lnTo>
                  <a:lnTo>
                    <a:pt x="2395" y="460"/>
                  </a:lnTo>
                  <a:lnTo>
                    <a:pt x="2395" y="458"/>
                  </a:lnTo>
                  <a:lnTo>
                    <a:pt x="2401" y="456"/>
                  </a:lnTo>
                  <a:lnTo>
                    <a:pt x="2403" y="458"/>
                  </a:lnTo>
                  <a:lnTo>
                    <a:pt x="2405" y="458"/>
                  </a:lnTo>
                  <a:lnTo>
                    <a:pt x="2406" y="460"/>
                  </a:lnTo>
                  <a:lnTo>
                    <a:pt x="2406" y="461"/>
                  </a:lnTo>
                  <a:lnTo>
                    <a:pt x="2408" y="463"/>
                  </a:lnTo>
                  <a:lnTo>
                    <a:pt x="2409" y="463"/>
                  </a:lnTo>
                  <a:lnTo>
                    <a:pt x="2411" y="463"/>
                  </a:lnTo>
                  <a:lnTo>
                    <a:pt x="2413" y="461"/>
                  </a:lnTo>
                  <a:lnTo>
                    <a:pt x="2414" y="460"/>
                  </a:lnTo>
                  <a:lnTo>
                    <a:pt x="2414" y="458"/>
                  </a:lnTo>
                  <a:lnTo>
                    <a:pt x="2416" y="458"/>
                  </a:lnTo>
                  <a:lnTo>
                    <a:pt x="2418" y="458"/>
                  </a:lnTo>
                  <a:lnTo>
                    <a:pt x="2419" y="456"/>
                  </a:lnTo>
                  <a:lnTo>
                    <a:pt x="2423" y="456"/>
                  </a:lnTo>
                  <a:close/>
                  <a:moveTo>
                    <a:pt x="5022" y="450"/>
                  </a:moveTo>
                  <a:lnTo>
                    <a:pt x="5025" y="451"/>
                  </a:lnTo>
                  <a:lnTo>
                    <a:pt x="5027" y="453"/>
                  </a:lnTo>
                  <a:lnTo>
                    <a:pt x="5028" y="455"/>
                  </a:lnTo>
                  <a:lnTo>
                    <a:pt x="5028" y="456"/>
                  </a:lnTo>
                  <a:lnTo>
                    <a:pt x="5030" y="458"/>
                  </a:lnTo>
                  <a:lnTo>
                    <a:pt x="5030" y="460"/>
                  </a:lnTo>
                  <a:lnTo>
                    <a:pt x="5032" y="460"/>
                  </a:lnTo>
                  <a:lnTo>
                    <a:pt x="5032" y="463"/>
                  </a:lnTo>
                  <a:lnTo>
                    <a:pt x="5032" y="465"/>
                  </a:lnTo>
                  <a:lnTo>
                    <a:pt x="5032" y="468"/>
                  </a:lnTo>
                  <a:lnTo>
                    <a:pt x="5032" y="469"/>
                  </a:lnTo>
                  <a:lnTo>
                    <a:pt x="5033" y="471"/>
                  </a:lnTo>
                  <a:lnTo>
                    <a:pt x="5035" y="474"/>
                  </a:lnTo>
                  <a:lnTo>
                    <a:pt x="5025" y="474"/>
                  </a:lnTo>
                  <a:lnTo>
                    <a:pt x="5024" y="471"/>
                  </a:lnTo>
                  <a:lnTo>
                    <a:pt x="5024" y="468"/>
                  </a:lnTo>
                  <a:lnTo>
                    <a:pt x="5024" y="465"/>
                  </a:lnTo>
                  <a:lnTo>
                    <a:pt x="5024" y="461"/>
                  </a:lnTo>
                  <a:lnTo>
                    <a:pt x="5024" y="460"/>
                  </a:lnTo>
                  <a:lnTo>
                    <a:pt x="5022" y="458"/>
                  </a:lnTo>
                  <a:lnTo>
                    <a:pt x="5022" y="455"/>
                  </a:lnTo>
                  <a:lnTo>
                    <a:pt x="5022" y="450"/>
                  </a:lnTo>
                  <a:close/>
                  <a:moveTo>
                    <a:pt x="229" y="388"/>
                  </a:moveTo>
                  <a:lnTo>
                    <a:pt x="229" y="401"/>
                  </a:lnTo>
                  <a:lnTo>
                    <a:pt x="218" y="414"/>
                  </a:lnTo>
                  <a:lnTo>
                    <a:pt x="203" y="422"/>
                  </a:lnTo>
                  <a:lnTo>
                    <a:pt x="196" y="407"/>
                  </a:lnTo>
                  <a:lnTo>
                    <a:pt x="218" y="394"/>
                  </a:lnTo>
                  <a:lnTo>
                    <a:pt x="229" y="388"/>
                  </a:lnTo>
                  <a:close/>
                  <a:moveTo>
                    <a:pt x="2432" y="384"/>
                  </a:moveTo>
                  <a:lnTo>
                    <a:pt x="2431" y="388"/>
                  </a:lnTo>
                  <a:lnTo>
                    <a:pt x="2431" y="391"/>
                  </a:lnTo>
                  <a:lnTo>
                    <a:pt x="2429" y="393"/>
                  </a:lnTo>
                  <a:lnTo>
                    <a:pt x="2427" y="394"/>
                  </a:lnTo>
                  <a:lnTo>
                    <a:pt x="2427" y="396"/>
                  </a:lnTo>
                  <a:lnTo>
                    <a:pt x="2427" y="396"/>
                  </a:lnTo>
                  <a:lnTo>
                    <a:pt x="2427" y="397"/>
                  </a:lnTo>
                  <a:lnTo>
                    <a:pt x="2426" y="397"/>
                  </a:lnTo>
                  <a:lnTo>
                    <a:pt x="2424" y="397"/>
                  </a:lnTo>
                  <a:lnTo>
                    <a:pt x="2423" y="397"/>
                  </a:lnTo>
                  <a:lnTo>
                    <a:pt x="2421" y="397"/>
                  </a:lnTo>
                  <a:lnTo>
                    <a:pt x="2421" y="399"/>
                  </a:lnTo>
                  <a:lnTo>
                    <a:pt x="2419" y="401"/>
                  </a:lnTo>
                  <a:lnTo>
                    <a:pt x="2419" y="401"/>
                  </a:lnTo>
                  <a:lnTo>
                    <a:pt x="2418" y="402"/>
                  </a:lnTo>
                  <a:lnTo>
                    <a:pt x="2416" y="404"/>
                  </a:lnTo>
                  <a:lnTo>
                    <a:pt x="2416" y="406"/>
                  </a:lnTo>
                  <a:lnTo>
                    <a:pt x="2414" y="406"/>
                  </a:lnTo>
                  <a:lnTo>
                    <a:pt x="2411" y="404"/>
                  </a:lnTo>
                  <a:lnTo>
                    <a:pt x="2411" y="402"/>
                  </a:lnTo>
                  <a:lnTo>
                    <a:pt x="2411" y="401"/>
                  </a:lnTo>
                  <a:lnTo>
                    <a:pt x="2413" y="399"/>
                  </a:lnTo>
                  <a:lnTo>
                    <a:pt x="2414" y="397"/>
                  </a:lnTo>
                  <a:lnTo>
                    <a:pt x="2416" y="394"/>
                  </a:lnTo>
                  <a:lnTo>
                    <a:pt x="2416" y="393"/>
                  </a:lnTo>
                  <a:lnTo>
                    <a:pt x="2418" y="393"/>
                  </a:lnTo>
                  <a:lnTo>
                    <a:pt x="2419" y="391"/>
                  </a:lnTo>
                  <a:lnTo>
                    <a:pt x="2421" y="391"/>
                  </a:lnTo>
                  <a:lnTo>
                    <a:pt x="2423" y="389"/>
                  </a:lnTo>
                  <a:lnTo>
                    <a:pt x="2424" y="388"/>
                  </a:lnTo>
                  <a:lnTo>
                    <a:pt x="2427" y="386"/>
                  </a:lnTo>
                  <a:lnTo>
                    <a:pt x="2429" y="386"/>
                  </a:lnTo>
                  <a:lnTo>
                    <a:pt x="2431" y="384"/>
                  </a:lnTo>
                  <a:lnTo>
                    <a:pt x="2432" y="384"/>
                  </a:lnTo>
                  <a:close/>
                  <a:moveTo>
                    <a:pt x="2470" y="384"/>
                  </a:moveTo>
                  <a:lnTo>
                    <a:pt x="2473" y="384"/>
                  </a:lnTo>
                  <a:lnTo>
                    <a:pt x="2475" y="386"/>
                  </a:lnTo>
                  <a:lnTo>
                    <a:pt x="2477" y="388"/>
                  </a:lnTo>
                  <a:lnTo>
                    <a:pt x="2475" y="388"/>
                  </a:lnTo>
                  <a:lnTo>
                    <a:pt x="2473" y="389"/>
                  </a:lnTo>
                  <a:lnTo>
                    <a:pt x="2472" y="391"/>
                  </a:lnTo>
                  <a:lnTo>
                    <a:pt x="2470" y="393"/>
                  </a:lnTo>
                  <a:lnTo>
                    <a:pt x="2470" y="393"/>
                  </a:lnTo>
                  <a:lnTo>
                    <a:pt x="2468" y="393"/>
                  </a:lnTo>
                  <a:lnTo>
                    <a:pt x="2467" y="394"/>
                  </a:lnTo>
                  <a:lnTo>
                    <a:pt x="2467" y="396"/>
                  </a:lnTo>
                  <a:lnTo>
                    <a:pt x="2467" y="397"/>
                  </a:lnTo>
                  <a:lnTo>
                    <a:pt x="2467" y="399"/>
                  </a:lnTo>
                  <a:lnTo>
                    <a:pt x="2467" y="401"/>
                  </a:lnTo>
                  <a:lnTo>
                    <a:pt x="2467" y="401"/>
                  </a:lnTo>
                  <a:lnTo>
                    <a:pt x="2465" y="402"/>
                  </a:lnTo>
                  <a:lnTo>
                    <a:pt x="2463" y="402"/>
                  </a:lnTo>
                  <a:lnTo>
                    <a:pt x="2462" y="406"/>
                  </a:lnTo>
                  <a:lnTo>
                    <a:pt x="2493" y="406"/>
                  </a:lnTo>
                  <a:lnTo>
                    <a:pt x="2493" y="419"/>
                  </a:lnTo>
                  <a:lnTo>
                    <a:pt x="2493" y="420"/>
                  </a:lnTo>
                  <a:lnTo>
                    <a:pt x="2491" y="422"/>
                  </a:lnTo>
                  <a:lnTo>
                    <a:pt x="2490" y="422"/>
                  </a:lnTo>
                  <a:lnTo>
                    <a:pt x="2488" y="424"/>
                  </a:lnTo>
                  <a:lnTo>
                    <a:pt x="2486" y="425"/>
                  </a:lnTo>
                  <a:lnTo>
                    <a:pt x="2486" y="427"/>
                  </a:lnTo>
                  <a:lnTo>
                    <a:pt x="2486" y="429"/>
                  </a:lnTo>
                  <a:lnTo>
                    <a:pt x="2486" y="430"/>
                  </a:lnTo>
                  <a:lnTo>
                    <a:pt x="2486" y="433"/>
                  </a:lnTo>
                  <a:lnTo>
                    <a:pt x="2483" y="433"/>
                  </a:lnTo>
                  <a:lnTo>
                    <a:pt x="2481" y="433"/>
                  </a:lnTo>
                  <a:lnTo>
                    <a:pt x="2480" y="433"/>
                  </a:lnTo>
                  <a:lnTo>
                    <a:pt x="2480" y="435"/>
                  </a:lnTo>
                  <a:lnTo>
                    <a:pt x="2480" y="435"/>
                  </a:lnTo>
                  <a:lnTo>
                    <a:pt x="2478" y="437"/>
                  </a:lnTo>
                  <a:lnTo>
                    <a:pt x="2477" y="438"/>
                  </a:lnTo>
                  <a:lnTo>
                    <a:pt x="2477" y="438"/>
                  </a:lnTo>
                  <a:lnTo>
                    <a:pt x="2475" y="442"/>
                  </a:lnTo>
                  <a:lnTo>
                    <a:pt x="2475" y="443"/>
                  </a:lnTo>
                  <a:lnTo>
                    <a:pt x="2475" y="445"/>
                  </a:lnTo>
                  <a:lnTo>
                    <a:pt x="2477" y="445"/>
                  </a:lnTo>
                  <a:lnTo>
                    <a:pt x="2480" y="447"/>
                  </a:lnTo>
                  <a:lnTo>
                    <a:pt x="2483" y="447"/>
                  </a:lnTo>
                  <a:lnTo>
                    <a:pt x="2486" y="447"/>
                  </a:lnTo>
                  <a:lnTo>
                    <a:pt x="2490" y="447"/>
                  </a:lnTo>
                  <a:lnTo>
                    <a:pt x="2491" y="447"/>
                  </a:lnTo>
                  <a:lnTo>
                    <a:pt x="2493" y="448"/>
                  </a:lnTo>
                  <a:lnTo>
                    <a:pt x="2495" y="450"/>
                  </a:lnTo>
                  <a:lnTo>
                    <a:pt x="2496" y="451"/>
                  </a:lnTo>
                  <a:lnTo>
                    <a:pt x="2498" y="455"/>
                  </a:lnTo>
                  <a:lnTo>
                    <a:pt x="2498" y="456"/>
                  </a:lnTo>
                  <a:lnTo>
                    <a:pt x="2499" y="458"/>
                  </a:lnTo>
                  <a:lnTo>
                    <a:pt x="2499" y="461"/>
                  </a:lnTo>
                  <a:lnTo>
                    <a:pt x="2501" y="461"/>
                  </a:lnTo>
                  <a:lnTo>
                    <a:pt x="2503" y="463"/>
                  </a:lnTo>
                  <a:lnTo>
                    <a:pt x="2503" y="463"/>
                  </a:lnTo>
                  <a:lnTo>
                    <a:pt x="2504" y="465"/>
                  </a:lnTo>
                  <a:lnTo>
                    <a:pt x="2506" y="466"/>
                  </a:lnTo>
                  <a:lnTo>
                    <a:pt x="2506" y="468"/>
                  </a:lnTo>
                  <a:lnTo>
                    <a:pt x="2506" y="469"/>
                  </a:lnTo>
                  <a:lnTo>
                    <a:pt x="2506" y="469"/>
                  </a:lnTo>
                  <a:lnTo>
                    <a:pt x="2508" y="469"/>
                  </a:lnTo>
                  <a:lnTo>
                    <a:pt x="2509" y="471"/>
                  </a:lnTo>
                  <a:lnTo>
                    <a:pt x="2509" y="471"/>
                  </a:lnTo>
                  <a:lnTo>
                    <a:pt x="2509" y="473"/>
                  </a:lnTo>
                  <a:lnTo>
                    <a:pt x="2511" y="473"/>
                  </a:lnTo>
                  <a:lnTo>
                    <a:pt x="2513" y="473"/>
                  </a:lnTo>
                  <a:lnTo>
                    <a:pt x="2514" y="473"/>
                  </a:lnTo>
                  <a:lnTo>
                    <a:pt x="2516" y="474"/>
                  </a:lnTo>
                  <a:lnTo>
                    <a:pt x="2517" y="478"/>
                  </a:lnTo>
                  <a:lnTo>
                    <a:pt x="2519" y="479"/>
                  </a:lnTo>
                  <a:lnTo>
                    <a:pt x="2519" y="481"/>
                  </a:lnTo>
                  <a:lnTo>
                    <a:pt x="2519" y="483"/>
                  </a:lnTo>
                  <a:lnTo>
                    <a:pt x="2519" y="486"/>
                  </a:lnTo>
                  <a:lnTo>
                    <a:pt x="2519" y="487"/>
                  </a:lnTo>
                  <a:lnTo>
                    <a:pt x="2517" y="491"/>
                  </a:lnTo>
                  <a:lnTo>
                    <a:pt x="2527" y="491"/>
                  </a:lnTo>
                  <a:lnTo>
                    <a:pt x="2529" y="494"/>
                  </a:lnTo>
                  <a:lnTo>
                    <a:pt x="2529" y="496"/>
                  </a:lnTo>
                  <a:lnTo>
                    <a:pt x="2529" y="499"/>
                  </a:lnTo>
                  <a:lnTo>
                    <a:pt x="2529" y="502"/>
                  </a:lnTo>
                  <a:lnTo>
                    <a:pt x="2529" y="504"/>
                  </a:lnTo>
                  <a:lnTo>
                    <a:pt x="2529" y="505"/>
                  </a:lnTo>
                  <a:lnTo>
                    <a:pt x="2529" y="507"/>
                  </a:lnTo>
                  <a:lnTo>
                    <a:pt x="2531" y="509"/>
                  </a:lnTo>
                  <a:lnTo>
                    <a:pt x="2532" y="509"/>
                  </a:lnTo>
                  <a:lnTo>
                    <a:pt x="2534" y="509"/>
                  </a:lnTo>
                  <a:lnTo>
                    <a:pt x="2537" y="505"/>
                  </a:lnTo>
                  <a:lnTo>
                    <a:pt x="2537" y="504"/>
                  </a:lnTo>
                  <a:lnTo>
                    <a:pt x="2539" y="504"/>
                  </a:lnTo>
                  <a:lnTo>
                    <a:pt x="2539" y="502"/>
                  </a:lnTo>
                  <a:lnTo>
                    <a:pt x="2539" y="501"/>
                  </a:lnTo>
                  <a:lnTo>
                    <a:pt x="2542" y="499"/>
                  </a:lnTo>
                  <a:lnTo>
                    <a:pt x="2545" y="502"/>
                  </a:lnTo>
                  <a:lnTo>
                    <a:pt x="2547" y="502"/>
                  </a:lnTo>
                  <a:lnTo>
                    <a:pt x="2549" y="504"/>
                  </a:lnTo>
                  <a:lnTo>
                    <a:pt x="2549" y="504"/>
                  </a:lnTo>
                  <a:lnTo>
                    <a:pt x="2549" y="505"/>
                  </a:lnTo>
                  <a:lnTo>
                    <a:pt x="2549" y="507"/>
                  </a:lnTo>
                  <a:lnTo>
                    <a:pt x="2549" y="509"/>
                  </a:lnTo>
                  <a:lnTo>
                    <a:pt x="2550" y="510"/>
                  </a:lnTo>
                  <a:lnTo>
                    <a:pt x="2552" y="512"/>
                  </a:lnTo>
                  <a:lnTo>
                    <a:pt x="2554" y="514"/>
                  </a:lnTo>
                  <a:lnTo>
                    <a:pt x="2554" y="519"/>
                  </a:lnTo>
                  <a:lnTo>
                    <a:pt x="2547" y="519"/>
                  </a:lnTo>
                  <a:lnTo>
                    <a:pt x="2547" y="522"/>
                  </a:lnTo>
                  <a:lnTo>
                    <a:pt x="2547" y="523"/>
                  </a:lnTo>
                  <a:lnTo>
                    <a:pt x="2545" y="525"/>
                  </a:lnTo>
                  <a:lnTo>
                    <a:pt x="2544" y="525"/>
                  </a:lnTo>
                  <a:lnTo>
                    <a:pt x="2542" y="525"/>
                  </a:lnTo>
                  <a:lnTo>
                    <a:pt x="2540" y="525"/>
                  </a:lnTo>
                  <a:lnTo>
                    <a:pt x="2539" y="527"/>
                  </a:lnTo>
                  <a:lnTo>
                    <a:pt x="2539" y="528"/>
                  </a:lnTo>
                  <a:lnTo>
                    <a:pt x="2539" y="530"/>
                  </a:lnTo>
                  <a:lnTo>
                    <a:pt x="2539" y="532"/>
                  </a:lnTo>
                  <a:lnTo>
                    <a:pt x="2539" y="533"/>
                  </a:lnTo>
                  <a:lnTo>
                    <a:pt x="2540" y="535"/>
                  </a:lnTo>
                  <a:lnTo>
                    <a:pt x="2540" y="535"/>
                  </a:lnTo>
                  <a:lnTo>
                    <a:pt x="2542" y="537"/>
                  </a:lnTo>
                  <a:lnTo>
                    <a:pt x="2544" y="538"/>
                  </a:lnTo>
                  <a:lnTo>
                    <a:pt x="2542" y="541"/>
                  </a:lnTo>
                  <a:lnTo>
                    <a:pt x="2540" y="543"/>
                  </a:lnTo>
                  <a:lnTo>
                    <a:pt x="2539" y="543"/>
                  </a:lnTo>
                  <a:lnTo>
                    <a:pt x="2537" y="543"/>
                  </a:lnTo>
                  <a:lnTo>
                    <a:pt x="2535" y="543"/>
                  </a:lnTo>
                  <a:lnTo>
                    <a:pt x="2534" y="543"/>
                  </a:lnTo>
                  <a:lnTo>
                    <a:pt x="2532" y="545"/>
                  </a:lnTo>
                  <a:lnTo>
                    <a:pt x="2532" y="546"/>
                  </a:lnTo>
                  <a:lnTo>
                    <a:pt x="2532" y="546"/>
                  </a:lnTo>
                  <a:lnTo>
                    <a:pt x="2531" y="548"/>
                  </a:lnTo>
                  <a:lnTo>
                    <a:pt x="2529" y="550"/>
                  </a:lnTo>
                  <a:lnTo>
                    <a:pt x="2527" y="550"/>
                  </a:lnTo>
                  <a:lnTo>
                    <a:pt x="2526" y="550"/>
                  </a:lnTo>
                  <a:lnTo>
                    <a:pt x="2522" y="550"/>
                  </a:lnTo>
                  <a:lnTo>
                    <a:pt x="2519" y="550"/>
                  </a:lnTo>
                  <a:lnTo>
                    <a:pt x="2517" y="550"/>
                  </a:lnTo>
                  <a:lnTo>
                    <a:pt x="2516" y="550"/>
                  </a:lnTo>
                  <a:lnTo>
                    <a:pt x="2514" y="550"/>
                  </a:lnTo>
                  <a:lnTo>
                    <a:pt x="2513" y="550"/>
                  </a:lnTo>
                  <a:lnTo>
                    <a:pt x="2511" y="548"/>
                  </a:lnTo>
                  <a:lnTo>
                    <a:pt x="2509" y="546"/>
                  </a:lnTo>
                  <a:lnTo>
                    <a:pt x="2506" y="545"/>
                  </a:lnTo>
                  <a:lnTo>
                    <a:pt x="2504" y="545"/>
                  </a:lnTo>
                  <a:lnTo>
                    <a:pt x="2501" y="545"/>
                  </a:lnTo>
                  <a:lnTo>
                    <a:pt x="2501" y="545"/>
                  </a:lnTo>
                  <a:lnTo>
                    <a:pt x="2499" y="546"/>
                  </a:lnTo>
                  <a:lnTo>
                    <a:pt x="2499" y="548"/>
                  </a:lnTo>
                  <a:lnTo>
                    <a:pt x="2498" y="548"/>
                  </a:lnTo>
                  <a:lnTo>
                    <a:pt x="2496" y="550"/>
                  </a:lnTo>
                  <a:lnTo>
                    <a:pt x="2495" y="550"/>
                  </a:lnTo>
                  <a:lnTo>
                    <a:pt x="2493" y="550"/>
                  </a:lnTo>
                  <a:lnTo>
                    <a:pt x="2490" y="550"/>
                  </a:lnTo>
                  <a:lnTo>
                    <a:pt x="2486" y="550"/>
                  </a:lnTo>
                  <a:lnTo>
                    <a:pt x="2485" y="550"/>
                  </a:lnTo>
                  <a:lnTo>
                    <a:pt x="2483" y="550"/>
                  </a:lnTo>
                  <a:lnTo>
                    <a:pt x="2481" y="550"/>
                  </a:lnTo>
                  <a:lnTo>
                    <a:pt x="2480" y="550"/>
                  </a:lnTo>
                  <a:lnTo>
                    <a:pt x="2477" y="550"/>
                  </a:lnTo>
                  <a:lnTo>
                    <a:pt x="2475" y="550"/>
                  </a:lnTo>
                  <a:lnTo>
                    <a:pt x="2473" y="553"/>
                  </a:lnTo>
                  <a:lnTo>
                    <a:pt x="2473" y="558"/>
                  </a:lnTo>
                  <a:lnTo>
                    <a:pt x="2463" y="558"/>
                  </a:lnTo>
                  <a:lnTo>
                    <a:pt x="2463" y="558"/>
                  </a:lnTo>
                  <a:lnTo>
                    <a:pt x="2462" y="556"/>
                  </a:lnTo>
                  <a:lnTo>
                    <a:pt x="2460" y="556"/>
                  </a:lnTo>
                  <a:lnTo>
                    <a:pt x="2459" y="556"/>
                  </a:lnTo>
                  <a:lnTo>
                    <a:pt x="2457" y="555"/>
                  </a:lnTo>
                  <a:lnTo>
                    <a:pt x="2457" y="556"/>
                  </a:lnTo>
                  <a:lnTo>
                    <a:pt x="2457" y="558"/>
                  </a:lnTo>
                  <a:lnTo>
                    <a:pt x="2457" y="558"/>
                  </a:lnTo>
                  <a:lnTo>
                    <a:pt x="2454" y="559"/>
                  </a:lnTo>
                  <a:lnTo>
                    <a:pt x="2450" y="561"/>
                  </a:lnTo>
                  <a:lnTo>
                    <a:pt x="2449" y="561"/>
                  </a:lnTo>
                  <a:lnTo>
                    <a:pt x="2447" y="561"/>
                  </a:lnTo>
                  <a:lnTo>
                    <a:pt x="2445" y="563"/>
                  </a:lnTo>
                  <a:lnTo>
                    <a:pt x="2444" y="563"/>
                  </a:lnTo>
                  <a:lnTo>
                    <a:pt x="2442" y="561"/>
                  </a:lnTo>
                  <a:lnTo>
                    <a:pt x="2442" y="561"/>
                  </a:lnTo>
                  <a:lnTo>
                    <a:pt x="2441" y="559"/>
                  </a:lnTo>
                  <a:lnTo>
                    <a:pt x="2442" y="559"/>
                  </a:lnTo>
                  <a:lnTo>
                    <a:pt x="2444" y="559"/>
                  </a:lnTo>
                  <a:lnTo>
                    <a:pt x="2445" y="558"/>
                  </a:lnTo>
                  <a:lnTo>
                    <a:pt x="2447" y="556"/>
                  </a:lnTo>
                  <a:lnTo>
                    <a:pt x="2449" y="556"/>
                  </a:lnTo>
                  <a:lnTo>
                    <a:pt x="2450" y="555"/>
                  </a:lnTo>
                  <a:lnTo>
                    <a:pt x="2450" y="555"/>
                  </a:lnTo>
                  <a:lnTo>
                    <a:pt x="2450" y="553"/>
                  </a:lnTo>
                  <a:lnTo>
                    <a:pt x="2450" y="550"/>
                  </a:lnTo>
                  <a:lnTo>
                    <a:pt x="2450" y="546"/>
                  </a:lnTo>
                  <a:lnTo>
                    <a:pt x="2457" y="545"/>
                  </a:lnTo>
                  <a:lnTo>
                    <a:pt x="2459" y="545"/>
                  </a:lnTo>
                  <a:lnTo>
                    <a:pt x="2460" y="545"/>
                  </a:lnTo>
                  <a:lnTo>
                    <a:pt x="2460" y="543"/>
                  </a:lnTo>
                  <a:lnTo>
                    <a:pt x="2460" y="541"/>
                  </a:lnTo>
                  <a:lnTo>
                    <a:pt x="2462" y="541"/>
                  </a:lnTo>
                  <a:lnTo>
                    <a:pt x="2463" y="540"/>
                  </a:lnTo>
                  <a:lnTo>
                    <a:pt x="2465" y="540"/>
                  </a:lnTo>
                  <a:lnTo>
                    <a:pt x="2468" y="540"/>
                  </a:lnTo>
                  <a:lnTo>
                    <a:pt x="2472" y="540"/>
                  </a:lnTo>
                  <a:lnTo>
                    <a:pt x="2475" y="538"/>
                  </a:lnTo>
                  <a:lnTo>
                    <a:pt x="2478" y="538"/>
                  </a:lnTo>
                  <a:lnTo>
                    <a:pt x="2480" y="537"/>
                  </a:lnTo>
                  <a:lnTo>
                    <a:pt x="2480" y="537"/>
                  </a:lnTo>
                  <a:lnTo>
                    <a:pt x="2480" y="535"/>
                  </a:lnTo>
                  <a:lnTo>
                    <a:pt x="2480" y="533"/>
                  </a:lnTo>
                  <a:lnTo>
                    <a:pt x="2480" y="533"/>
                  </a:lnTo>
                  <a:lnTo>
                    <a:pt x="2478" y="532"/>
                  </a:lnTo>
                  <a:lnTo>
                    <a:pt x="2477" y="532"/>
                  </a:lnTo>
                  <a:lnTo>
                    <a:pt x="2477" y="532"/>
                  </a:lnTo>
                  <a:lnTo>
                    <a:pt x="2473" y="532"/>
                  </a:lnTo>
                  <a:lnTo>
                    <a:pt x="2470" y="532"/>
                  </a:lnTo>
                  <a:lnTo>
                    <a:pt x="2467" y="532"/>
                  </a:lnTo>
                  <a:lnTo>
                    <a:pt x="2463" y="530"/>
                  </a:lnTo>
                  <a:lnTo>
                    <a:pt x="2462" y="530"/>
                  </a:lnTo>
                  <a:lnTo>
                    <a:pt x="2459" y="528"/>
                  </a:lnTo>
                  <a:lnTo>
                    <a:pt x="2455" y="528"/>
                  </a:lnTo>
                  <a:lnTo>
                    <a:pt x="2454" y="530"/>
                  </a:lnTo>
                  <a:lnTo>
                    <a:pt x="2452" y="532"/>
                  </a:lnTo>
                  <a:lnTo>
                    <a:pt x="2450" y="532"/>
                  </a:lnTo>
                  <a:lnTo>
                    <a:pt x="2449" y="532"/>
                  </a:lnTo>
                  <a:lnTo>
                    <a:pt x="2447" y="532"/>
                  </a:lnTo>
                  <a:lnTo>
                    <a:pt x="2447" y="530"/>
                  </a:lnTo>
                  <a:lnTo>
                    <a:pt x="2445" y="528"/>
                  </a:lnTo>
                  <a:lnTo>
                    <a:pt x="2445" y="525"/>
                  </a:lnTo>
                  <a:lnTo>
                    <a:pt x="2445" y="522"/>
                  </a:lnTo>
                  <a:lnTo>
                    <a:pt x="2449" y="522"/>
                  </a:lnTo>
                  <a:lnTo>
                    <a:pt x="2452" y="522"/>
                  </a:lnTo>
                  <a:lnTo>
                    <a:pt x="2454" y="520"/>
                  </a:lnTo>
                  <a:lnTo>
                    <a:pt x="2454" y="519"/>
                  </a:lnTo>
                  <a:lnTo>
                    <a:pt x="2454" y="519"/>
                  </a:lnTo>
                  <a:lnTo>
                    <a:pt x="2457" y="515"/>
                  </a:lnTo>
                  <a:lnTo>
                    <a:pt x="2459" y="515"/>
                  </a:lnTo>
                  <a:lnTo>
                    <a:pt x="2459" y="517"/>
                  </a:lnTo>
                  <a:lnTo>
                    <a:pt x="2460" y="515"/>
                  </a:lnTo>
                  <a:lnTo>
                    <a:pt x="2460" y="515"/>
                  </a:lnTo>
                  <a:lnTo>
                    <a:pt x="2460" y="514"/>
                  </a:lnTo>
                  <a:lnTo>
                    <a:pt x="2460" y="512"/>
                  </a:lnTo>
                  <a:lnTo>
                    <a:pt x="2460" y="510"/>
                  </a:lnTo>
                  <a:lnTo>
                    <a:pt x="2459" y="509"/>
                  </a:lnTo>
                  <a:lnTo>
                    <a:pt x="2457" y="509"/>
                  </a:lnTo>
                  <a:lnTo>
                    <a:pt x="2454" y="509"/>
                  </a:lnTo>
                  <a:lnTo>
                    <a:pt x="2450" y="510"/>
                  </a:lnTo>
                  <a:lnTo>
                    <a:pt x="2449" y="510"/>
                  </a:lnTo>
                  <a:lnTo>
                    <a:pt x="2447" y="510"/>
                  </a:lnTo>
                  <a:lnTo>
                    <a:pt x="2445" y="509"/>
                  </a:lnTo>
                  <a:lnTo>
                    <a:pt x="2445" y="509"/>
                  </a:lnTo>
                  <a:lnTo>
                    <a:pt x="2445" y="505"/>
                  </a:lnTo>
                  <a:lnTo>
                    <a:pt x="2449" y="505"/>
                  </a:lnTo>
                  <a:lnTo>
                    <a:pt x="2450" y="505"/>
                  </a:lnTo>
                  <a:lnTo>
                    <a:pt x="2452" y="505"/>
                  </a:lnTo>
                  <a:lnTo>
                    <a:pt x="2452" y="504"/>
                  </a:lnTo>
                  <a:lnTo>
                    <a:pt x="2452" y="502"/>
                  </a:lnTo>
                  <a:lnTo>
                    <a:pt x="2454" y="502"/>
                  </a:lnTo>
                  <a:lnTo>
                    <a:pt x="2454" y="501"/>
                  </a:lnTo>
                  <a:lnTo>
                    <a:pt x="2455" y="499"/>
                  </a:lnTo>
                  <a:lnTo>
                    <a:pt x="2457" y="499"/>
                  </a:lnTo>
                  <a:lnTo>
                    <a:pt x="2459" y="499"/>
                  </a:lnTo>
                  <a:lnTo>
                    <a:pt x="2460" y="499"/>
                  </a:lnTo>
                  <a:lnTo>
                    <a:pt x="2462" y="499"/>
                  </a:lnTo>
                  <a:lnTo>
                    <a:pt x="2465" y="499"/>
                  </a:lnTo>
                  <a:lnTo>
                    <a:pt x="2465" y="499"/>
                  </a:lnTo>
                  <a:lnTo>
                    <a:pt x="2467" y="501"/>
                  </a:lnTo>
                  <a:lnTo>
                    <a:pt x="2468" y="501"/>
                  </a:lnTo>
                  <a:lnTo>
                    <a:pt x="2470" y="501"/>
                  </a:lnTo>
                  <a:lnTo>
                    <a:pt x="2473" y="501"/>
                  </a:lnTo>
                  <a:lnTo>
                    <a:pt x="2475" y="501"/>
                  </a:lnTo>
                  <a:lnTo>
                    <a:pt x="2477" y="502"/>
                  </a:lnTo>
                  <a:lnTo>
                    <a:pt x="2477" y="501"/>
                  </a:lnTo>
                  <a:lnTo>
                    <a:pt x="2478" y="501"/>
                  </a:lnTo>
                  <a:lnTo>
                    <a:pt x="2480" y="499"/>
                  </a:lnTo>
                  <a:lnTo>
                    <a:pt x="2480" y="497"/>
                  </a:lnTo>
                  <a:lnTo>
                    <a:pt x="2480" y="496"/>
                  </a:lnTo>
                  <a:lnTo>
                    <a:pt x="2478" y="494"/>
                  </a:lnTo>
                  <a:lnTo>
                    <a:pt x="2477" y="492"/>
                  </a:lnTo>
                  <a:lnTo>
                    <a:pt x="2478" y="486"/>
                  </a:lnTo>
                  <a:lnTo>
                    <a:pt x="2475" y="484"/>
                  </a:lnTo>
                  <a:lnTo>
                    <a:pt x="2473" y="483"/>
                  </a:lnTo>
                  <a:lnTo>
                    <a:pt x="2472" y="479"/>
                  </a:lnTo>
                  <a:lnTo>
                    <a:pt x="2472" y="478"/>
                  </a:lnTo>
                  <a:lnTo>
                    <a:pt x="2472" y="476"/>
                  </a:lnTo>
                  <a:lnTo>
                    <a:pt x="2472" y="474"/>
                  </a:lnTo>
                  <a:lnTo>
                    <a:pt x="2473" y="473"/>
                  </a:lnTo>
                  <a:lnTo>
                    <a:pt x="2472" y="471"/>
                  </a:lnTo>
                  <a:lnTo>
                    <a:pt x="2472" y="471"/>
                  </a:lnTo>
                  <a:lnTo>
                    <a:pt x="2470" y="469"/>
                  </a:lnTo>
                  <a:lnTo>
                    <a:pt x="2468" y="466"/>
                  </a:lnTo>
                  <a:lnTo>
                    <a:pt x="2468" y="466"/>
                  </a:lnTo>
                  <a:lnTo>
                    <a:pt x="2467" y="466"/>
                  </a:lnTo>
                  <a:lnTo>
                    <a:pt x="2465" y="465"/>
                  </a:lnTo>
                  <a:lnTo>
                    <a:pt x="2463" y="468"/>
                  </a:lnTo>
                  <a:lnTo>
                    <a:pt x="2449" y="468"/>
                  </a:lnTo>
                  <a:lnTo>
                    <a:pt x="2447" y="466"/>
                  </a:lnTo>
                  <a:lnTo>
                    <a:pt x="2445" y="465"/>
                  </a:lnTo>
                  <a:lnTo>
                    <a:pt x="2445" y="463"/>
                  </a:lnTo>
                  <a:lnTo>
                    <a:pt x="2445" y="461"/>
                  </a:lnTo>
                  <a:lnTo>
                    <a:pt x="2449" y="460"/>
                  </a:lnTo>
                  <a:lnTo>
                    <a:pt x="2450" y="460"/>
                  </a:lnTo>
                  <a:lnTo>
                    <a:pt x="2452" y="460"/>
                  </a:lnTo>
                  <a:lnTo>
                    <a:pt x="2452" y="460"/>
                  </a:lnTo>
                  <a:lnTo>
                    <a:pt x="2454" y="456"/>
                  </a:lnTo>
                  <a:lnTo>
                    <a:pt x="2452" y="453"/>
                  </a:lnTo>
                  <a:lnTo>
                    <a:pt x="2450" y="451"/>
                  </a:lnTo>
                  <a:lnTo>
                    <a:pt x="2450" y="450"/>
                  </a:lnTo>
                  <a:lnTo>
                    <a:pt x="2450" y="448"/>
                  </a:lnTo>
                  <a:lnTo>
                    <a:pt x="2450" y="447"/>
                  </a:lnTo>
                  <a:lnTo>
                    <a:pt x="2447" y="443"/>
                  </a:lnTo>
                  <a:lnTo>
                    <a:pt x="2447" y="445"/>
                  </a:lnTo>
                  <a:lnTo>
                    <a:pt x="2445" y="447"/>
                  </a:lnTo>
                  <a:lnTo>
                    <a:pt x="2445" y="448"/>
                  </a:lnTo>
                  <a:lnTo>
                    <a:pt x="2445" y="450"/>
                  </a:lnTo>
                  <a:lnTo>
                    <a:pt x="2439" y="450"/>
                  </a:lnTo>
                  <a:lnTo>
                    <a:pt x="2437" y="448"/>
                  </a:lnTo>
                  <a:lnTo>
                    <a:pt x="2437" y="448"/>
                  </a:lnTo>
                  <a:lnTo>
                    <a:pt x="2436" y="447"/>
                  </a:lnTo>
                  <a:lnTo>
                    <a:pt x="2437" y="445"/>
                  </a:lnTo>
                  <a:lnTo>
                    <a:pt x="2437" y="445"/>
                  </a:lnTo>
                  <a:lnTo>
                    <a:pt x="2434" y="443"/>
                  </a:lnTo>
                  <a:lnTo>
                    <a:pt x="2432" y="445"/>
                  </a:lnTo>
                  <a:lnTo>
                    <a:pt x="2431" y="445"/>
                  </a:lnTo>
                  <a:lnTo>
                    <a:pt x="2424" y="445"/>
                  </a:lnTo>
                  <a:lnTo>
                    <a:pt x="2424" y="443"/>
                  </a:lnTo>
                  <a:lnTo>
                    <a:pt x="2423" y="440"/>
                  </a:lnTo>
                  <a:lnTo>
                    <a:pt x="2424" y="438"/>
                  </a:lnTo>
                  <a:lnTo>
                    <a:pt x="2424" y="438"/>
                  </a:lnTo>
                  <a:lnTo>
                    <a:pt x="2426" y="437"/>
                  </a:lnTo>
                  <a:lnTo>
                    <a:pt x="2427" y="437"/>
                  </a:lnTo>
                  <a:lnTo>
                    <a:pt x="2429" y="437"/>
                  </a:lnTo>
                  <a:lnTo>
                    <a:pt x="2431" y="437"/>
                  </a:lnTo>
                  <a:lnTo>
                    <a:pt x="2432" y="435"/>
                  </a:lnTo>
                  <a:lnTo>
                    <a:pt x="2434" y="435"/>
                  </a:lnTo>
                  <a:lnTo>
                    <a:pt x="2434" y="433"/>
                  </a:lnTo>
                  <a:lnTo>
                    <a:pt x="2434" y="432"/>
                  </a:lnTo>
                  <a:lnTo>
                    <a:pt x="2432" y="430"/>
                  </a:lnTo>
                  <a:lnTo>
                    <a:pt x="2432" y="430"/>
                  </a:lnTo>
                  <a:lnTo>
                    <a:pt x="2432" y="429"/>
                  </a:lnTo>
                  <a:lnTo>
                    <a:pt x="2434" y="427"/>
                  </a:lnTo>
                  <a:lnTo>
                    <a:pt x="2434" y="424"/>
                  </a:lnTo>
                  <a:lnTo>
                    <a:pt x="2434" y="422"/>
                  </a:lnTo>
                  <a:lnTo>
                    <a:pt x="2436" y="420"/>
                  </a:lnTo>
                  <a:lnTo>
                    <a:pt x="2432" y="419"/>
                  </a:lnTo>
                  <a:lnTo>
                    <a:pt x="2429" y="419"/>
                  </a:lnTo>
                  <a:lnTo>
                    <a:pt x="2427" y="417"/>
                  </a:lnTo>
                  <a:lnTo>
                    <a:pt x="2426" y="417"/>
                  </a:lnTo>
                  <a:lnTo>
                    <a:pt x="2424" y="415"/>
                  </a:lnTo>
                  <a:lnTo>
                    <a:pt x="2424" y="412"/>
                  </a:lnTo>
                  <a:lnTo>
                    <a:pt x="2424" y="411"/>
                  </a:lnTo>
                  <a:lnTo>
                    <a:pt x="2424" y="409"/>
                  </a:lnTo>
                  <a:lnTo>
                    <a:pt x="2424" y="407"/>
                  </a:lnTo>
                  <a:lnTo>
                    <a:pt x="2426" y="406"/>
                  </a:lnTo>
                  <a:lnTo>
                    <a:pt x="2429" y="406"/>
                  </a:lnTo>
                  <a:lnTo>
                    <a:pt x="2431" y="406"/>
                  </a:lnTo>
                  <a:lnTo>
                    <a:pt x="2432" y="407"/>
                  </a:lnTo>
                  <a:lnTo>
                    <a:pt x="2434" y="409"/>
                  </a:lnTo>
                  <a:lnTo>
                    <a:pt x="2436" y="409"/>
                  </a:lnTo>
                  <a:lnTo>
                    <a:pt x="2437" y="409"/>
                  </a:lnTo>
                  <a:lnTo>
                    <a:pt x="2441" y="409"/>
                  </a:lnTo>
                  <a:lnTo>
                    <a:pt x="2444" y="409"/>
                  </a:lnTo>
                  <a:lnTo>
                    <a:pt x="2444" y="407"/>
                  </a:lnTo>
                  <a:lnTo>
                    <a:pt x="2444" y="406"/>
                  </a:lnTo>
                  <a:lnTo>
                    <a:pt x="2444" y="402"/>
                  </a:lnTo>
                  <a:lnTo>
                    <a:pt x="2444" y="399"/>
                  </a:lnTo>
                  <a:lnTo>
                    <a:pt x="2444" y="397"/>
                  </a:lnTo>
                  <a:lnTo>
                    <a:pt x="2444" y="397"/>
                  </a:lnTo>
                  <a:lnTo>
                    <a:pt x="2444" y="396"/>
                  </a:lnTo>
                  <a:lnTo>
                    <a:pt x="2445" y="394"/>
                  </a:lnTo>
                  <a:lnTo>
                    <a:pt x="2447" y="393"/>
                  </a:lnTo>
                  <a:lnTo>
                    <a:pt x="2447" y="393"/>
                  </a:lnTo>
                  <a:lnTo>
                    <a:pt x="2447" y="391"/>
                  </a:lnTo>
                  <a:lnTo>
                    <a:pt x="2447" y="388"/>
                  </a:lnTo>
                  <a:lnTo>
                    <a:pt x="2447" y="384"/>
                  </a:lnTo>
                  <a:lnTo>
                    <a:pt x="2452" y="384"/>
                  </a:lnTo>
                  <a:lnTo>
                    <a:pt x="2455" y="384"/>
                  </a:lnTo>
                  <a:lnTo>
                    <a:pt x="2460" y="384"/>
                  </a:lnTo>
                  <a:lnTo>
                    <a:pt x="2462" y="384"/>
                  </a:lnTo>
                  <a:lnTo>
                    <a:pt x="2463" y="384"/>
                  </a:lnTo>
                  <a:lnTo>
                    <a:pt x="2468" y="384"/>
                  </a:lnTo>
                  <a:lnTo>
                    <a:pt x="2470" y="384"/>
                  </a:lnTo>
                  <a:close/>
                  <a:moveTo>
                    <a:pt x="4997" y="371"/>
                  </a:moveTo>
                  <a:lnTo>
                    <a:pt x="4999" y="371"/>
                  </a:lnTo>
                  <a:lnTo>
                    <a:pt x="5001" y="373"/>
                  </a:lnTo>
                  <a:lnTo>
                    <a:pt x="5002" y="373"/>
                  </a:lnTo>
                  <a:lnTo>
                    <a:pt x="5002" y="376"/>
                  </a:lnTo>
                  <a:lnTo>
                    <a:pt x="5002" y="378"/>
                  </a:lnTo>
                  <a:lnTo>
                    <a:pt x="5001" y="379"/>
                  </a:lnTo>
                  <a:lnTo>
                    <a:pt x="5001" y="381"/>
                  </a:lnTo>
                  <a:lnTo>
                    <a:pt x="4999" y="381"/>
                  </a:lnTo>
                  <a:lnTo>
                    <a:pt x="4997" y="381"/>
                  </a:lnTo>
                  <a:lnTo>
                    <a:pt x="4997" y="383"/>
                  </a:lnTo>
                  <a:lnTo>
                    <a:pt x="4996" y="383"/>
                  </a:lnTo>
                  <a:lnTo>
                    <a:pt x="4994" y="384"/>
                  </a:lnTo>
                  <a:lnTo>
                    <a:pt x="4991" y="384"/>
                  </a:lnTo>
                  <a:lnTo>
                    <a:pt x="4988" y="386"/>
                  </a:lnTo>
                  <a:lnTo>
                    <a:pt x="4984" y="386"/>
                  </a:lnTo>
                  <a:lnTo>
                    <a:pt x="4981" y="384"/>
                  </a:lnTo>
                  <a:lnTo>
                    <a:pt x="4981" y="379"/>
                  </a:lnTo>
                  <a:lnTo>
                    <a:pt x="4983" y="376"/>
                  </a:lnTo>
                  <a:lnTo>
                    <a:pt x="4984" y="375"/>
                  </a:lnTo>
                  <a:lnTo>
                    <a:pt x="4986" y="373"/>
                  </a:lnTo>
                  <a:lnTo>
                    <a:pt x="4989" y="373"/>
                  </a:lnTo>
                  <a:lnTo>
                    <a:pt x="4992" y="373"/>
                  </a:lnTo>
                  <a:lnTo>
                    <a:pt x="4996" y="373"/>
                  </a:lnTo>
                  <a:lnTo>
                    <a:pt x="4997" y="371"/>
                  </a:lnTo>
                  <a:close/>
                  <a:moveTo>
                    <a:pt x="13" y="343"/>
                  </a:moveTo>
                  <a:lnTo>
                    <a:pt x="25" y="343"/>
                  </a:lnTo>
                  <a:lnTo>
                    <a:pt x="29" y="353"/>
                  </a:lnTo>
                  <a:lnTo>
                    <a:pt x="23" y="357"/>
                  </a:lnTo>
                  <a:lnTo>
                    <a:pt x="10" y="357"/>
                  </a:lnTo>
                  <a:lnTo>
                    <a:pt x="7" y="347"/>
                  </a:lnTo>
                  <a:lnTo>
                    <a:pt x="13" y="343"/>
                  </a:lnTo>
                  <a:close/>
                  <a:moveTo>
                    <a:pt x="1324" y="294"/>
                  </a:moveTo>
                  <a:lnTo>
                    <a:pt x="1337" y="296"/>
                  </a:lnTo>
                  <a:lnTo>
                    <a:pt x="1337" y="301"/>
                  </a:lnTo>
                  <a:lnTo>
                    <a:pt x="1337" y="304"/>
                  </a:lnTo>
                  <a:lnTo>
                    <a:pt x="1339" y="307"/>
                  </a:lnTo>
                  <a:lnTo>
                    <a:pt x="1339" y="314"/>
                  </a:lnTo>
                  <a:lnTo>
                    <a:pt x="1332" y="317"/>
                  </a:lnTo>
                  <a:lnTo>
                    <a:pt x="1316" y="317"/>
                  </a:lnTo>
                  <a:lnTo>
                    <a:pt x="1311" y="301"/>
                  </a:lnTo>
                  <a:lnTo>
                    <a:pt x="1324" y="294"/>
                  </a:lnTo>
                  <a:close/>
                  <a:moveTo>
                    <a:pt x="1290" y="286"/>
                  </a:moveTo>
                  <a:lnTo>
                    <a:pt x="1291" y="291"/>
                  </a:lnTo>
                  <a:lnTo>
                    <a:pt x="1290" y="294"/>
                  </a:lnTo>
                  <a:lnTo>
                    <a:pt x="1288" y="296"/>
                  </a:lnTo>
                  <a:lnTo>
                    <a:pt x="1287" y="298"/>
                  </a:lnTo>
                  <a:lnTo>
                    <a:pt x="1283" y="301"/>
                  </a:lnTo>
                  <a:lnTo>
                    <a:pt x="1278" y="302"/>
                  </a:lnTo>
                  <a:lnTo>
                    <a:pt x="1275" y="304"/>
                  </a:lnTo>
                  <a:lnTo>
                    <a:pt x="1270" y="304"/>
                  </a:lnTo>
                  <a:lnTo>
                    <a:pt x="1269" y="304"/>
                  </a:lnTo>
                  <a:lnTo>
                    <a:pt x="1267" y="302"/>
                  </a:lnTo>
                  <a:lnTo>
                    <a:pt x="1265" y="301"/>
                  </a:lnTo>
                  <a:lnTo>
                    <a:pt x="1262" y="299"/>
                  </a:lnTo>
                  <a:lnTo>
                    <a:pt x="1267" y="298"/>
                  </a:lnTo>
                  <a:lnTo>
                    <a:pt x="1272" y="294"/>
                  </a:lnTo>
                  <a:lnTo>
                    <a:pt x="1277" y="291"/>
                  </a:lnTo>
                  <a:lnTo>
                    <a:pt x="1280" y="291"/>
                  </a:lnTo>
                  <a:lnTo>
                    <a:pt x="1283" y="291"/>
                  </a:lnTo>
                  <a:lnTo>
                    <a:pt x="1285" y="289"/>
                  </a:lnTo>
                  <a:lnTo>
                    <a:pt x="1287" y="288"/>
                  </a:lnTo>
                  <a:lnTo>
                    <a:pt x="1290" y="286"/>
                  </a:lnTo>
                  <a:close/>
                  <a:moveTo>
                    <a:pt x="5366" y="268"/>
                  </a:moveTo>
                  <a:lnTo>
                    <a:pt x="5369" y="268"/>
                  </a:lnTo>
                  <a:lnTo>
                    <a:pt x="5371" y="268"/>
                  </a:lnTo>
                  <a:lnTo>
                    <a:pt x="5372" y="268"/>
                  </a:lnTo>
                  <a:lnTo>
                    <a:pt x="5374" y="268"/>
                  </a:lnTo>
                  <a:lnTo>
                    <a:pt x="5375" y="270"/>
                  </a:lnTo>
                  <a:lnTo>
                    <a:pt x="5377" y="270"/>
                  </a:lnTo>
                  <a:lnTo>
                    <a:pt x="5380" y="270"/>
                  </a:lnTo>
                  <a:lnTo>
                    <a:pt x="5384" y="270"/>
                  </a:lnTo>
                  <a:lnTo>
                    <a:pt x="5387" y="271"/>
                  </a:lnTo>
                  <a:lnTo>
                    <a:pt x="5390" y="271"/>
                  </a:lnTo>
                  <a:lnTo>
                    <a:pt x="5393" y="273"/>
                  </a:lnTo>
                  <a:lnTo>
                    <a:pt x="5395" y="273"/>
                  </a:lnTo>
                  <a:lnTo>
                    <a:pt x="5397" y="275"/>
                  </a:lnTo>
                  <a:lnTo>
                    <a:pt x="5400" y="275"/>
                  </a:lnTo>
                  <a:lnTo>
                    <a:pt x="5400" y="281"/>
                  </a:lnTo>
                  <a:lnTo>
                    <a:pt x="5398" y="283"/>
                  </a:lnTo>
                  <a:lnTo>
                    <a:pt x="5395" y="283"/>
                  </a:lnTo>
                  <a:lnTo>
                    <a:pt x="5393" y="281"/>
                  </a:lnTo>
                  <a:lnTo>
                    <a:pt x="5392" y="281"/>
                  </a:lnTo>
                  <a:lnTo>
                    <a:pt x="5390" y="280"/>
                  </a:lnTo>
                  <a:lnTo>
                    <a:pt x="5389" y="280"/>
                  </a:lnTo>
                  <a:lnTo>
                    <a:pt x="5385" y="278"/>
                  </a:lnTo>
                  <a:lnTo>
                    <a:pt x="5382" y="278"/>
                  </a:lnTo>
                  <a:lnTo>
                    <a:pt x="5380" y="278"/>
                  </a:lnTo>
                  <a:lnTo>
                    <a:pt x="5380" y="280"/>
                  </a:lnTo>
                  <a:lnTo>
                    <a:pt x="5379" y="280"/>
                  </a:lnTo>
                  <a:lnTo>
                    <a:pt x="5374" y="280"/>
                  </a:lnTo>
                  <a:lnTo>
                    <a:pt x="5371" y="280"/>
                  </a:lnTo>
                  <a:lnTo>
                    <a:pt x="5367" y="278"/>
                  </a:lnTo>
                  <a:lnTo>
                    <a:pt x="5366" y="278"/>
                  </a:lnTo>
                  <a:lnTo>
                    <a:pt x="5366" y="276"/>
                  </a:lnTo>
                  <a:lnTo>
                    <a:pt x="5364" y="275"/>
                  </a:lnTo>
                  <a:lnTo>
                    <a:pt x="5362" y="275"/>
                  </a:lnTo>
                  <a:lnTo>
                    <a:pt x="5361" y="275"/>
                  </a:lnTo>
                  <a:lnTo>
                    <a:pt x="5359" y="275"/>
                  </a:lnTo>
                  <a:lnTo>
                    <a:pt x="5356" y="275"/>
                  </a:lnTo>
                  <a:lnTo>
                    <a:pt x="5354" y="275"/>
                  </a:lnTo>
                  <a:lnTo>
                    <a:pt x="5354" y="273"/>
                  </a:lnTo>
                  <a:lnTo>
                    <a:pt x="5354" y="271"/>
                  </a:lnTo>
                  <a:lnTo>
                    <a:pt x="5354" y="270"/>
                  </a:lnTo>
                  <a:lnTo>
                    <a:pt x="5359" y="268"/>
                  </a:lnTo>
                  <a:lnTo>
                    <a:pt x="5362" y="268"/>
                  </a:lnTo>
                  <a:lnTo>
                    <a:pt x="5366" y="268"/>
                  </a:lnTo>
                  <a:close/>
                  <a:moveTo>
                    <a:pt x="3123" y="222"/>
                  </a:moveTo>
                  <a:lnTo>
                    <a:pt x="3123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3123" y="222"/>
                  </a:moveTo>
                  <a:lnTo>
                    <a:pt x="3125" y="222"/>
                  </a:lnTo>
                  <a:lnTo>
                    <a:pt x="3123" y="222"/>
                  </a:lnTo>
                  <a:lnTo>
                    <a:pt x="3123" y="222"/>
                  </a:lnTo>
                  <a:close/>
                  <a:moveTo>
                    <a:pt x="2198" y="201"/>
                  </a:moveTo>
                  <a:lnTo>
                    <a:pt x="2200" y="203"/>
                  </a:lnTo>
                  <a:lnTo>
                    <a:pt x="2203" y="204"/>
                  </a:lnTo>
                  <a:lnTo>
                    <a:pt x="2203" y="208"/>
                  </a:lnTo>
                  <a:lnTo>
                    <a:pt x="2203" y="219"/>
                  </a:lnTo>
                  <a:lnTo>
                    <a:pt x="2216" y="219"/>
                  </a:lnTo>
                  <a:lnTo>
                    <a:pt x="2220" y="219"/>
                  </a:lnTo>
                  <a:lnTo>
                    <a:pt x="2221" y="217"/>
                  </a:lnTo>
                  <a:lnTo>
                    <a:pt x="2224" y="216"/>
                  </a:lnTo>
                  <a:lnTo>
                    <a:pt x="2228" y="214"/>
                  </a:lnTo>
                  <a:lnTo>
                    <a:pt x="2231" y="212"/>
                  </a:lnTo>
                  <a:lnTo>
                    <a:pt x="2236" y="212"/>
                  </a:lnTo>
                  <a:lnTo>
                    <a:pt x="2242" y="211"/>
                  </a:lnTo>
                  <a:lnTo>
                    <a:pt x="2247" y="212"/>
                  </a:lnTo>
                  <a:lnTo>
                    <a:pt x="2251" y="212"/>
                  </a:lnTo>
                  <a:lnTo>
                    <a:pt x="2256" y="212"/>
                  </a:lnTo>
                  <a:lnTo>
                    <a:pt x="2257" y="214"/>
                  </a:lnTo>
                  <a:lnTo>
                    <a:pt x="2259" y="214"/>
                  </a:lnTo>
                  <a:lnTo>
                    <a:pt x="2262" y="214"/>
                  </a:lnTo>
                  <a:lnTo>
                    <a:pt x="2264" y="214"/>
                  </a:lnTo>
                  <a:lnTo>
                    <a:pt x="2264" y="212"/>
                  </a:lnTo>
                  <a:lnTo>
                    <a:pt x="2265" y="212"/>
                  </a:lnTo>
                  <a:lnTo>
                    <a:pt x="2267" y="211"/>
                  </a:lnTo>
                  <a:lnTo>
                    <a:pt x="2270" y="209"/>
                  </a:lnTo>
                  <a:lnTo>
                    <a:pt x="2274" y="209"/>
                  </a:lnTo>
                  <a:lnTo>
                    <a:pt x="2275" y="208"/>
                  </a:lnTo>
                  <a:lnTo>
                    <a:pt x="2277" y="206"/>
                  </a:lnTo>
                  <a:lnTo>
                    <a:pt x="2279" y="204"/>
                  </a:lnTo>
                  <a:lnTo>
                    <a:pt x="2282" y="203"/>
                  </a:lnTo>
                  <a:lnTo>
                    <a:pt x="2285" y="203"/>
                  </a:lnTo>
                  <a:lnTo>
                    <a:pt x="2301" y="203"/>
                  </a:lnTo>
                  <a:lnTo>
                    <a:pt x="2301" y="204"/>
                  </a:lnTo>
                  <a:lnTo>
                    <a:pt x="2303" y="208"/>
                  </a:lnTo>
                  <a:lnTo>
                    <a:pt x="2303" y="211"/>
                  </a:lnTo>
                  <a:lnTo>
                    <a:pt x="2301" y="212"/>
                  </a:lnTo>
                  <a:lnTo>
                    <a:pt x="2300" y="214"/>
                  </a:lnTo>
                  <a:lnTo>
                    <a:pt x="2300" y="216"/>
                  </a:lnTo>
                  <a:lnTo>
                    <a:pt x="2300" y="219"/>
                  </a:lnTo>
                  <a:lnTo>
                    <a:pt x="2300" y="222"/>
                  </a:lnTo>
                  <a:lnTo>
                    <a:pt x="2303" y="222"/>
                  </a:lnTo>
                  <a:lnTo>
                    <a:pt x="2306" y="222"/>
                  </a:lnTo>
                  <a:lnTo>
                    <a:pt x="2313" y="226"/>
                  </a:lnTo>
                  <a:lnTo>
                    <a:pt x="2313" y="227"/>
                  </a:lnTo>
                  <a:lnTo>
                    <a:pt x="2315" y="229"/>
                  </a:lnTo>
                  <a:lnTo>
                    <a:pt x="2315" y="230"/>
                  </a:lnTo>
                  <a:lnTo>
                    <a:pt x="2315" y="232"/>
                  </a:lnTo>
                  <a:lnTo>
                    <a:pt x="2315" y="245"/>
                  </a:lnTo>
                  <a:lnTo>
                    <a:pt x="2310" y="245"/>
                  </a:lnTo>
                  <a:lnTo>
                    <a:pt x="2303" y="244"/>
                  </a:lnTo>
                  <a:lnTo>
                    <a:pt x="2298" y="244"/>
                  </a:lnTo>
                  <a:lnTo>
                    <a:pt x="2292" y="245"/>
                  </a:lnTo>
                  <a:lnTo>
                    <a:pt x="2285" y="247"/>
                  </a:lnTo>
                  <a:lnTo>
                    <a:pt x="2279" y="250"/>
                  </a:lnTo>
                  <a:lnTo>
                    <a:pt x="2277" y="250"/>
                  </a:lnTo>
                  <a:lnTo>
                    <a:pt x="2277" y="252"/>
                  </a:lnTo>
                  <a:lnTo>
                    <a:pt x="2275" y="255"/>
                  </a:lnTo>
                  <a:lnTo>
                    <a:pt x="2274" y="255"/>
                  </a:lnTo>
                  <a:lnTo>
                    <a:pt x="2270" y="255"/>
                  </a:lnTo>
                  <a:lnTo>
                    <a:pt x="2269" y="255"/>
                  </a:lnTo>
                  <a:lnTo>
                    <a:pt x="2267" y="255"/>
                  </a:lnTo>
                  <a:lnTo>
                    <a:pt x="2264" y="257"/>
                  </a:lnTo>
                  <a:lnTo>
                    <a:pt x="2262" y="258"/>
                  </a:lnTo>
                  <a:lnTo>
                    <a:pt x="2261" y="260"/>
                  </a:lnTo>
                  <a:lnTo>
                    <a:pt x="2259" y="262"/>
                  </a:lnTo>
                  <a:lnTo>
                    <a:pt x="2257" y="265"/>
                  </a:lnTo>
                  <a:lnTo>
                    <a:pt x="2257" y="266"/>
                  </a:lnTo>
                  <a:lnTo>
                    <a:pt x="2256" y="268"/>
                  </a:lnTo>
                  <a:lnTo>
                    <a:pt x="2254" y="270"/>
                  </a:lnTo>
                  <a:lnTo>
                    <a:pt x="2252" y="271"/>
                  </a:lnTo>
                  <a:lnTo>
                    <a:pt x="2249" y="273"/>
                  </a:lnTo>
                  <a:lnTo>
                    <a:pt x="2244" y="273"/>
                  </a:lnTo>
                  <a:lnTo>
                    <a:pt x="2239" y="273"/>
                  </a:lnTo>
                  <a:lnTo>
                    <a:pt x="2236" y="273"/>
                  </a:lnTo>
                  <a:lnTo>
                    <a:pt x="2233" y="273"/>
                  </a:lnTo>
                  <a:lnTo>
                    <a:pt x="2231" y="273"/>
                  </a:lnTo>
                  <a:lnTo>
                    <a:pt x="2228" y="271"/>
                  </a:lnTo>
                  <a:lnTo>
                    <a:pt x="2224" y="270"/>
                  </a:lnTo>
                  <a:lnTo>
                    <a:pt x="2223" y="268"/>
                  </a:lnTo>
                  <a:lnTo>
                    <a:pt x="2221" y="266"/>
                  </a:lnTo>
                  <a:lnTo>
                    <a:pt x="2221" y="265"/>
                  </a:lnTo>
                  <a:lnTo>
                    <a:pt x="2220" y="263"/>
                  </a:lnTo>
                  <a:lnTo>
                    <a:pt x="2216" y="263"/>
                  </a:lnTo>
                  <a:lnTo>
                    <a:pt x="2213" y="263"/>
                  </a:lnTo>
                  <a:lnTo>
                    <a:pt x="2206" y="263"/>
                  </a:lnTo>
                  <a:lnTo>
                    <a:pt x="2203" y="263"/>
                  </a:lnTo>
                  <a:lnTo>
                    <a:pt x="2198" y="263"/>
                  </a:lnTo>
                  <a:lnTo>
                    <a:pt x="2193" y="263"/>
                  </a:lnTo>
                  <a:lnTo>
                    <a:pt x="2192" y="263"/>
                  </a:lnTo>
                  <a:lnTo>
                    <a:pt x="2190" y="265"/>
                  </a:lnTo>
                  <a:lnTo>
                    <a:pt x="2188" y="265"/>
                  </a:lnTo>
                  <a:lnTo>
                    <a:pt x="2182" y="265"/>
                  </a:lnTo>
                  <a:lnTo>
                    <a:pt x="2179" y="258"/>
                  </a:lnTo>
                  <a:lnTo>
                    <a:pt x="2179" y="247"/>
                  </a:lnTo>
                  <a:lnTo>
                    <a:pt x="2177" y="245"/>
                  </a:lnTo>
                  <a:lnTo>
                    <a:pt x="2177" y="245"/>
                  </a:lnTo>
                  <a:lnTo>
                    <a:pt x="2164" y="245"/>
                  </a:lnTo>
                  <a:lnTo>
                    <a:pt x="2161" y="245"/>
                  </a:lnTo>
                  <a:lnTo>
                    <a:pt x="2157" y="247"/>
                  </a:lnTo>
                  <a:lnTo>
                    <a:pt x="2156" y="237"/>
                  </a:lnTo>
                  <a:lnTo>
                    <a:pt x="2159" y="235"/>
                  </a:lnTo>
                  <a:lnTo>
                    <a:pt x="2162" y="235"/>
                  </a:lnTo>
                  <a:lnTo>
                    <a:pt x="2169" y="235"/>
                  </a:lnTo>
                  <a:lnTo>
                    <a:pt x="2175" y="235"/>
                  </a:lnTo>
                  <a:lnTo>
                    <a:pt x="2182" y="235"/>
                  </a:lnTo>
                  <a:lnTo>
                    <a:pt x="2185" y="235"/>
                  </a:lnTo>
                  <a:lnTo>
                    <a:pt x="2188" y="237"/>
                  </a:lnTo>
                  <a:lnTo>
                    <a:pt x="2188" y="235"/>
                  </a:lnTo>
                  <a:lnTo>
                    <a:pt x="2188" y="232"/>
                  </a:lnTo>
                  <a:lnTo>
                    <a:pt x="2188" y="230"/>
                  </a:lnTo>
                  <a:lnTo>
                    <a:pt x="2188" y="229"/>
                  </a:lnTo>
                  <a:lnTo>
                    <a:pt x="2185" y="227"/>
                  </a:lnTo>
                  <a:lnTo>
                    <a:pt x="2184" y="227"/>
                  </a:lnTo>
                  <a:lnTo>
                    <a:pt x="2182" y="226"/>
                  </a:lnTo>
                  <a:lnTo>
                    <a:pt x="2180" y="224"/>
                  </a:lnTo>
                  <a:lnTo>
                    <a:pt x="2179" y="222"/>
                  </a:lnTo>
                  <a:lnTo>
                    <a:pt x="2177" y="221"/>
                  </a:lnTo>
                  <a:lnTo>
                    <a:pt x="2174" y="221"/>
                  </a:lnTo>
                  <a:lnTo>
                    <a:pt x="2170" y="221"/>
                  </a:lnTo>
                  <a:lnTo>
                    <a:pt x="2169" y="222"/>
                  </a:lnTo>
                  <a:lnTo>
                    <a:pt x="2166" y="224"/>
                  </a:lnTo>
                  <a:lnTo>
                    <a:pt x="2164" y="224"/>
                  </a:lnTo>
                  <a:lnTo>
                    <a:pt x="2161" y="224"/>
                  </a:lnTo>
                  <a:lnTo>
                    <a:pt x="2157" y="224"/>
                  </a:lnTo>
                  <a:lnTo>
                    <a:pt x="2157" y="221"/>
                  </a:lnTo>
                  <a:lnTo>
                    <a:pt x="2157" y="219"/>
                  </a:lnTo>
                  <a:lnTo>
                    <a:pt x="2156" y="216"/>
                  </a:lnTo>
                  <a:lnTo>
                    <a:pt x="2157" y="214"/>
                  </a:lnTo>
                  <a:lnTo>
                    <a:pt x="2159" y="212"/>
                  </a:lnTo>
                  <a:lnTo>
                    <a:pt x="2161" y="209"/>
                  </a:lnTo>
                  <a:lnTo>
                    <a:pt x="2164" y="208"/>
                  </a:lnTo>
                  <a:lnTo>
                    <a:pt x="2167" y="208"/>
                  </a:lnTo>
                  <a:lnTo>
                    <a:pt x="2170" y="206"/>
                  </a:lnTo>
                  <a:lnTo>
                    <a:pt x="2174" y="208"/>
                  </a:lnTo>
                  <a:lnTo>
                    <a:pt x="2179" y="206"/>
                  </a:lnTo>
                  <a:lnTo>
                    <a:pt x="2184" y="206"/>
                  </a:lnTo>
                  <a:lnTo>
                    <a:pt x="2187" y="206"/>
                  </a:lnTo>
                  <a:lnTo>
                    <a:pt x="2190" y="208"/>
                  </a:lnTo>
                  <a:lnTo>
                    <a:pt x="2193" y="209"/>
                  </a:lnTo>
                  <a:lnTo>
                    <a:pt x="2193" y="203"/>
                  </a:lnTo>
                  <a:lnTo>
                    <a:pt x="2198" y="201"/>
                  </a:lnTo>
                  <a:close/>
                  <a:moveTo>
                    <a:pt x="1390" y="154"/>
                  </a:moveTo>
                  <a:lnTo>
                    <a:pt x="1396" y="167"/>
                  </a:lnTo>
                  <a:lnTo>
                    <a:pt x="1390" y="176"/>
                  </a:lnTo>
                  <a:lnTo>
                    <a:pt x="1375" y="180"/>
                  </a:lnTo>
                  <a:lnTo>
                    <a:pt x="1362" y="178"/>
                  </a:lnTo>
                  <a:lnTo>
                    <a:pt x="1355" y="168"/>
                  </a:lnTo>
                  <a:lnTo>
                    <a:pt x="1355" y="168"/>
                  </a:lnTo>
                  <a:lnTo>
                    <a:pt x="1357" y="165"/>
                  </a:lnTo>
                  <a:lnTo>
                    <a:pt x="1359" y="163"/>
                  </a:lnTo>
                  <a:lnTo>
                    <a:pt x="1360" y="160"/>
                  </a:lnTo>
                  <a:lnTo>
                    <a:pt x="1364" y="157"/>
                  </a:lnTo>
                  <a:lnTo>
                    <a:pt x="1365" y="155"/>
                  </a:lnTo>
                  <a:lnTo>
                    <a:pt x="1367" y="155"/>
                  </a:lnTo>
                  <a:lnTo>
                    <a:pt x="1370" y="155"/>
                  </a:lnTo>
                  <a:lnTo>
                    <a:pt x="1373" y="155"/>
                  </a:lnTo>
                  <a:lnTo>
                    <a:pt x="1378" y="155"/>
                  </a:lnTo>
                  <a:lnTo>
                    <a:pt x="1382" y="155"/>
                  </a:lnTo>
                  <a:lnTo>
                    <a:pt x="1386" y="154"/>
                  </a:lnTo>
                  <a:lnTo>
                    <a:pt x="1390" y="154"/>
                  </a:lnTo>
                  <a:lnTo>
                    <a:pt x="1390" y="154"/>
                  </a:lnTo>
                  <a:close/>
                  <a:moveTo>
                    <a:pt x="930" y="136"/>
                  </a:moveTo>
                  <a:lnTo>
                    <a:pt x="930" y="145"/>
                  </a:lnTo>
                  <a:lnTo>
                    <a:pt x="917" y="149"/>
                  </a:lnTo>
                  <a:lnTo>
                    <a:pt x="904" y="154"/>
                  </a:lnTo>
                  <a:lnTo>
                    <a:pt x="889" y="150"/>
                  </a:lnTo>
                  <a:lnTo>
                    <a:pt x="908" y="140"/>
                  </a:lnTo>
                  <a:lnTo>
                    <a:pt x="930" y="136"/>
                  </a:lnTo>
                  <a:close/>
                  <a:moveTo>
                    <a:pt x="3251" y="121"/>
                  </a:moveTo>
                  <a:lnTo>
                    <a:pt x="3270" y="121"/>
                  </a:lnTo>
                  <a:lnTo>
                    <a:pt x="3270" y="122"/>
                  </a:lnTo>
                  <a:lnTo>
                    <a:pt x="3270" y="124"/>
                  </a:lnTo>
                  <a:lnTo>
                    <a:pt x="3270" y="126"/>
                  </a:lnTo>
                  <a:lnTo>
                    <a:pt x="3272" y="127"/>
                  </a:lnTo>
                  <a:lnTo>
                    <a:pt x="3274" y="127"/>
                  </a:lnTo>
                  <a:lnTo>
                    <a:pt x="3275" y="127"/>
                  </a:lnTo>
                  <a:lnTo>
                    <a:pt x="3279" y="127"/>
                  </a:lnTo>
                  <a:lnTo>
                    <a:pt x="3279" y="131"/>
                  </a:lnTo>
                  <a:lnTo>
                    <a:pt x="3279" y="131"/>
                  </a:lnTo>
                  <a:lnTo>
                    <a:pt x="3275" y="134"/>
                  </a:lnTo>
                  <a:lnTo>
                    <a:pt x="3274" y="136"/>
                  </a:lnTo>
                  <a:lnTo>
                    <a:pt x="3272" y="136"/>
                  </a:lnTo>
                  <a:lnTo>
                    <a:pt x="3270" y="136"/>
                  </a:lnTo>
                  <a:lnTo>
                    <a:pt x="3269" y="137"/>
                  </a:lnTo>
                  <a:lnTo>
                    <a:pt x="3267" y="137"/>
                  </a:lnTo>
                  <a:lnTo>
                    <a:pt x="3267" y="137"/>
                  </a:lnTo>
                  <a:lnTo>
                    <a:pt x="3266" y="139"/>
                  </a:lnTo>
                  <a:lnTo>
                    <a:pt x="3266" y="140"/>
                  </a:lnTo>
                  <a:lnTo>
                    <a:pt x="3264" y="142"/>
                  </a:lnTo>
                  <a:lnTo>
                    <a:pt x="3262" y="142"/>
                  </a:lnTo>
                  <a:lnTo>
                    <a:pt x="3261" y="142"/>
                  </a:lnTo>
                  <a:lnTo>
                    <a:pt x="3251" y="142"/>
                  </a:lnTo>
                  <a:lnTo>
                    <a:pt x="3251" y="127"/>
                  </a:lnTo>
                  <a:lnTo>
                    <a:pt x="3251" y="126"/>
                  </a:lnTo>
                  <a:lnTo>
                    <a:pt x="3249" y="124"/>
                  </a:lnTo>
                  <a:lnTo>
                    <a:pt x="3251" y="122"/>
                  </a:lnTo>
                  <a:lnTo>
                    <a:pt x="3251" y="121"/>
                  </a:lnTo>
                  <a:close/>
                  <a:moveTo>
                    <a:pt x="2912" y="86"/>
                  </a:moveTo>
                  <a:lnTo>
                    <a:pt x="2910" y="86"/>
                  </a:lnTo>
                  <a:lnTo>
                    <a:pt x="2909" y="86"/>
                  </a:lnTo>
                  <a:lnTo>
                    <a:pt x="2902" y="86"/>
                  </a:lnTo>
                  <a:lnTo>
                    <a:pt x="2902" y="86"/>
                  </a:lnTo>
                  <a:lnTo>
                    <a:pt x="2904" y="88"/>
                  </a:lnTo>
                  <a:lnTo>
                    <a:pt x="2902" y="90"/>
                  </a:lnTo>
                  <a:lnTo>
                    <a:pt x="2902" y="91"/>
                  </a:lnTo>
                  <a:lnTo>
                    <a:pt x="2902" y="96"/>
                  </a:lnTo>
                  <a:lnTo>
                    <a:pt x="2902" y="100"/>
                  </a:lnTo>
                  <a:lnTo>
                    <a:pt x="2914" y="100"/>
                  </a:lnTo>
                  <a:lnTo>
                    <a:pt x="2914" y="86"/>
                  </a:lnTo>
                  <a:lnTo>
                    <a:pt x="2912" y="86"/>
                  </a:lnTo>
                  <a:close/>
                  <a:moveTo>
                    <a:pt x="5240" y="62"/>
                  </a:moveTo>
                  <a:lnTo>
                    <a:pt x="5241" y="62"/>
                  </a:lnTo>
                  <a:lnTo>
                    <a:pt x="5243" y="62"/>
                  </a:lnTo>
                  <a:lnTo>
                    <a:pt x="5244" y="62"/>
                  </a:lnTo>
                  <a:lnTo>
                    <a:pt x="5246" y="64"/>
                  </a:lnTo>
                  <a:lnTo>
                    <a:pt x="5246" y="64"/>
                  </a:lnTo>
                  <a:lnTo>
                    <a:pt x="5248" y="65"/>
                  </a:lnTo>
                  <a:lnTo>
                    <a:pt x="5249" y="67"/>
                  </a:lnTo>
                  <a:lnTo>
                    <a:pt x="5251" y="67"/>
                  </a:lnTo>
                  <a:lnTo>
                    <a:pt x="5253" y="67"/>
                  </a:lnTo>
                  <a:lnTo>
                    <a:pt x="5254" y="67"/>
                  </a:lnTo>
                  <a:lnTo>
                    <a:pt x="5256" y="67"/>
                  </a:lnTo>
                  <a:lnTo>
                    <a:pt x="5258" y="67"/>
                  </a:lnTo>
                  <a:lnTo>
                    <a:pt x="5261" y="67"/>
                  </a:lnTo>
                  <a:lnTo>
                    <a:pt x="5264" y="67"/>
                  </a:lnTo>
                  <a:lnTo>
                    <a:pt x="5267" y="68"/>
                  </a:lnTo>
                  <a:lnTo>
                    <a:pt x="5269" y="70"/>
                  </a:lnTo>
                  <a:lnTo>
                    <a:pt x="5271" y="70"/>
                  </a:lnTo>
                  <a:lnTo>
                    <a:pt x="5271" y="72"/>
                  </a:lnTo>
                  <a:lnTo>
                    <a:pt x="5272" y="73"/>
                  </a:lnTo>
                  <a:lnTo>
                    <a:pt x="5272" y="78"/>
                  </a:lnTo>
                  <a:lnTo>
                    <a:pt x="5271" y="80"/>
                  </a:lnTo>
                  <a:lnTo>
                    <a:pt x="5269" y="80"/>
                  </a:lnTo>
                  <a:lnTo>
                    <a:pt x="5264" y="80"/>
                  </a:lnTo>
                  <a:lnTo>
                    <a:pt x="5263" y="78"/>
                  </a:lnTo>
                  <a:lnTo>
                    <a:pt x="5261" y="78"/>
                  </a:lnTo>
                  <a:lnTo>
                    <a:pt x="5254" y="78"/>
                  </a:lnTo>
                  <a:lnTo>
                    <a:pt x="5251" y="78"/>
                  </a:lnTo>
                  <a:lnTo>
                    <a:pt x="5248" y="78"/>
                  </a:lnTo>
                  <a:lnTo>
                    <a:pt x="5246" y="80"/>
                  </a:lnTo>
                  <a:lnTo>
                    <a:pt x="5244" y="80"/>
                  </a:lnTo>
                  <a:lnTo>
                    <a:pt x="5241" y="82"/>
                  </a:lnTo>
                  <a:lnTo>
                    <a:pt x="5240" y="83"/>
                  </a:lnTo>
                  <a:lnTo>
                    <a:pt x="5235" y="83"/>
                  </a:lnTo>
                  <a:lnTo>
                    <a:pt x="5231" y="83"/>
                  </a:lnTo>
                  <a:lnTo>
                    <a:pt x="5228" y="83"/>
                  </a:lnTo>
                  <a:lnTo>
                    <a:pt x="5223" y="83"/>
                  </a:lnTo>
                  <a:lnTo>
                    <a:pt x="5218" y="83"/>
                  </a:lnTo>
                  <a:lnTo>
                    <a:pt x="5218" y="83"/>
                  </a:lnTo>
                  <a:lnTo>
                    <a:pt x="5217" y="83"/>
                  </a:lnTo>
                  <a:lnTo>
                    <a:pt x="5215" y="82"/>
                  </a:lnTo>
                  <a:lnTo>
                    <a:pt x="5215" y="80"/>
                  </a:lnTo>
                  <a:lnTo>
                    <a:pt x="5213" y="78"/>
                  </a:lnTo>
                  <a:lnTo>
                    <a:pt x="5213" y="75"/>
                  </a:lnTo>
                  <a:lnTo>
                    <a:pt x="5213" y="73"/>
                  </a:lnTo>
                  <a:lnTo>
                    <a:pt x="5215" y="70"/>
                  </a:lnTo>
                  <a:lnTo>
                    <a:pt x="5217" y="68"/>
                  </a:lnTo>
                  <a:lnTo>
                    <a:pt x="5218" y="68"/>
                  </a:lnTo>
                  <a:lnTo>
                    <a:pt x="5220" y="67"/>
                  </a:lnTo>
                  <a:lnTo>
                    <a:pt x="5223" y="67"/>
                  </a:lnTo>
                  <a:lnTo>
                    <a:pt x="5226" y="67"/>
                  </a:lnTo>
                  <a:lnTo>
                    <a:pt x="5228" y="68"/>
                  </a:lnTo>
                  <a:lnTo>
                    <a:pt x="5230" y="67"/>
                  </a:lnTo>
                  <a:lnTo>
                    <a:pt x="5231" y="68"/>
                  </a:lnTo>
                  <a:lnTo>
                    <a:pt x="5233" y="67"/>
                  </a:lnTo>
                  <a:lnTo>
                    <a:pt x="5233" y="67"/>
                  </a:lnTo>
                  <a:lnTo>
                    <a:pt x="5233" y="65"/>
                  </a:lnTo>
                  <a:lnTo>
                    <a:pt x="5235" y="65"/>
                  </a:lnTo>
                  <a:lnTo>
                    <a:pt x="5236" y="64"/>
                  </a:lnTo>
                  <a:lnTo>
                    <a:pt x="5238" y="62"/>
                  </a:lnTo>
                  <a:lnTo>
                    <a:pt x="5240" y="62"/>
                  </a:lnTo>
                  <a:close/>
                  <a:moveTo>
                    <a:pt x="786" y="13"/>
                  </a:moveTo>
                  <a:lnTo>
                    <a:pt x="800" y="13"/>
                  </a:lnTo>
                  <a:lnTo>
                    <a:pt x="807" y="16"/>
                  </a:lnTo>
                  <a:lnTo>
                    <a:pt x="809" y="26"/>
                  </a:lnTo>
                  <a:lnTo>
                    <a:pt x="807" y="32"/>
                  </a:lnTo>
                  <a:lnTo>
                    <a:pt x="815" y="34"/>
                  </a:lnTo>
                  <a:lnTo>
                    <a:pt x="817" y="26"/>
                  </a:lnTo>
                  <a:lnTo>
                    <a:pt x="830" y="24"/>
                  </a:lnTo>
                  <a:lnTo>
                    <a:pt x="841" y="28"/>
                  </a:lnTo>
                  <a:lnTo>
                    <a:pt x="851" y="29"/>
                  </a:lnTo>
                  <a:lnTo>
                    <a:pt x="848" y="37"/>
                  </a:lnTo>
                  <a:lnTo>
                    <a:pt x="845" y="46"/>
                  </a:lnTo>
                  <a:lnTo>
                    <a:pt x="856" y="44"/>
                  </a:lnTo>
                  <a:lnTo>
                    <a:pt x="856" y="37"/>
                  </a:lnTo>
                  <a:lnTo>
                    <a:pt x="871" y="37"/>
                  </a:lnTo>
                  <a:lnTo>
                    <a:pt x="866" y="29"/>
                  </a:lnTo>
                  <a:lnTo>
                    <a:pt x="863" y="21"/>
                  </a:lnTo>
                  <a:lnTo>
                    <a:pt x="874" y="23"/>
                  </a:lnTo>
                  <a:lnTo>
                    <a:pt x="886" y="34"/>
                  </a:lnTo>
                  <a:lnTo>
                    <a:pt x="890" y="42"/>
                  </a:lnTo>
                  <a:lnTo>
                    <a:pt x="892" y="52"/>
                  </a:lnTo>
                  <a:lnTo>
                    <a:pt x="897" y="57"/>
                  </a:lnTo>
                  <a:lnTo>
                    <a:pt x="904" y="59"/>
                  </a:lnTo>
                  <a:lnTo>
                    <a:pt x="908" y="52"/>
                  </a:lnTo>
                  <a:lnTo>
                    <a:pt x="902" y="41"/>
                  </a:lnTo>
                  <a:lnTo>
                    <a:pt x="899" y="31"/>
                  </a:lnTo>
                  <a:lnTo>
                    <a:pt x="899" y="18"/>
                  </a:lnTo>
                  <a:lnTo>
                    <a:pt x="913" y="18"/>
                  </a:lnTo>
                  <a:lnTo>
                    <a:pt x="931" y="24"/>
                  </a:lnTo>
                  <a:lnTo>
                    <a:pt x="940" y="36"/>
                  </a:lnTo>
                  <a:lnTo>
                    <a:pt x="943" y="54"/>
                  </a:lnTo>
                  <a:lnTo>
                    <a:pt x="954" y="64"/>
                  </a:lnTo>
                  <a:lnTo>
                    <a:pt x="953" y="77"/>
                  </a:lnTo>
                  <a:lnTo>
                    <a:pt x="966" y="90"/>
                  </a:lnTo>
                  <a:lnTo>
                    <a:pt x="992" y="98"/>
                  </a:lnTo>
                  <a:lnTo>
                    <a:pt x="1003" y="106"/>
                  </a:lnTo>
                  <a:lnTo>
                    <a:pt x="1000" y="113"/>
                  </a:lnTo>
                  <a:lnTo>
                    <a:pt x="987" y="116"/>
                  </a:lnTo>
                  <a:lnTo>
                    <a:pt x="979" y="116"/>
                  </a:lnTo>
                  <a:lnTo>
                    <a:pt x="990" y="126"/>
                  </a:lnTo>
                  <a:lnTo>
                    <a:pt x="984" y="136"/>
                  </a:lnTo>
                  <a:lnTo>
                    <a:pt x="971" y="137"/>
                  </a:lnTo>
                  <a:lnTo>
                    <a:pt x="956" y="136"/>
                  </a:lnTo>
                  <a:lnTo>
                    <a:pt x="935" y="126"/>
                  </a:lnTo>
                  <a:lnTo>
                    <a:pt x="925" y="127"/>
                  </a:lnTo>
                  <a:lnTo>
                    <a:pt x="918" y="121"/>
                  </a:lnTo>
                  <a:lnTo>
                    <a:pt x="912" y="126"/>
                  </a:lnTo>
                  <a:lnTo>
                    <a:pt x="897" y="134"/>
                  </a:lnTo>
                  <a:lnTo>
                    <a:pt x="882" y="137"/>
                  </a:lnTo>
                  <a:lnTo>
                    <a:pt x="869" y="145"/>
                  </a:lnTo>
                  <a:lnTo>
                    <a:pt x="850" y="145"/>
                  </a:lnTo>
                  <a:lnTo>
                    <a:pt x="828" y="145"/>
                  </a:lnTo>
                  <a:lnTo>
                    <a:pt x="817" y="139"/>
                  </a:lnTo>
                  <a:lnTo>
                    <a:pt x="809" y="124"/>
                  </a:lnTo>
                  <a:lnTo>
                    <a:pt x="792" y="124"/>
                  </a:lnTo>
                  <a:lnTo>
                    <a:pt x="773" y="124"/>
                  </a:lnTo>
                  <a:lnTo>
                    <a:pt x="761" y="108"/>
                  </a:lnTo>
                  <a:lnTo>
                    <a:pt x="779" y="100"/>
                  </a:lnTo>
                  <a:lnTo>
                    <a:pt x="805" y="100"/>
                  </a:lnTo>
                  <a:lnTo>
                    <a:pt x="832" y="101"/>
                  </a:lnTo>
                  <a:lnTo>
                    <a:pt x="833" y="100"/>
                  </a:lnTo>
                  <a:lnTo>
                    <a:pt x="833" y="100"/>
                  </a:lnTo>
                  <a:lnTo>
                    <a:pt x="835" y="96"/>
                  </a:lnTo>
                  <a:lnTo>
                    <a:pt x="835" y="95"/>
                  </a:lnTo>
                  <a:lnTo>
                    <a:pt x="835" y="93"/>
                  </a:lnTo>
                  <a:lnTo>
                    <a:pt x="833" y="93"/>
                  </a:lnTo>
                  <a:lnTo>
                    <a:pt x="832" y="91"/>
                  </a:lnTo>
                  <a:lnTo>
                    <a:pt x="828" y="91"/>
                  </a:lnTo>
                  <a:lnTo>
                    <a:pt x="827" y="90"/>
                  </a:lnTo>
                  <a:lnTo>
                    <a:pt x="823" y="88"/>
                  </a:lnTo>
                  <a:lnTo>
                    <a:pt x="822" y="88"/>
                  </a:lnTo>
                  <a:lnTo>
                    <a:pt x="820" y="88"/>
                  </a:lnTo>
                  <a:lnTo>
                    <a:pt x="804" y="88"/>
                  </a:lnTo>
                  <a:lnTo>
                    <a:pt x="786" y="88"/>
                  </a:lnTo>
                  <a:lnTo>
                    <a:pt x="768" y="88"/>
                  </a:lnTo>
                  <a:lnTo>
                    <a:pt x="751" y="82"/>
                  </a:lnTo>
                  <a:lnTo>
                    <a:pt x="756" y="75"/>
                  </a:lnTo>
                  <a:lnTo>
                    <a:pt x="771" y="72"/>
                  </a:lnTo>
                  <a:lnTo>
                    <a:pt x="786" y="68"/>
                  </a:lnTo>
                  <a:lnTo>
                    <a:pt x="776" y="62"/>
                  </a:lnTo>
                  <a:lnTo>
                    <a:pt x="761" y="64"/>
                  </a:lnTo>
                  <a:lnTo>
                    <a:pt x="750" y="67"/>
                  </a:lnTo>
                  <a:lnTo>
                    <a:pt x="743" y="60"/>
                  </a:lnTo>
                  <a:lnTo>
                    <a:pt x="733" y="60"/>
                  </a:lnTo>
                  <a:lnTo>
                    <a:pt x="732" y="54"/>
                  </a:lnTo>
                  <a:lnTo>
                    <a:pt x="746" y="47"/>
                  </a:lnTo>
                  <a:lnTo>
                    <a:pt x="743" y="36"/>
                  </a:lnTo>
                  <a:lnTo>
                    <a:pt x="755" y="28"/>
                  </a:lnTo>
                  <a:lnTo>
                    <a:pt x="768" y="26"/>
                  </a:lnTo>
                  <a:lnTo>
                    <a:pt x="776" y="21"/>
                  </a:lnTo>
                  <a:lnTo>
                    <a:pt x="786" y="13"/>
                  </a:lnTo>
                  <a:close/>
                  <a:moveTo>
                    <a:pt x="3588" y="6"/>
                  </a:moveTo>
                  <a:lnTo>
                    <a:pt x="3590" y="8"/>
                  </a:lnTo>
                  <a:lnTo>
                    <a:pt x="3591" y="8"/>
                  </a:lnTo>
                  <a:lnTo>
                    <a:pt x="3595" y="8"/>
                  </a:lnTo>
                  <a:lnTo>
                    <a:pt x="3596" y="10"/>
                  </a:lnTo>
                  <a:lnTo>
                    <a:pt x="3598" y="11"/>
                  </a:lnTo>
                  <a:lnTo>
                    <a:pt x="3599" y="13"/>
                  </a:lnTo>
                  <a:lnTo>
                    <a:pt x="3599" y="14"/>
                  </a:lnTo>
                  <a:lnTo>
                    <a:pt x="3599" y="16"/>
                  </a:lnTo>
                  <a:lnTo>
                    <a:pt x="3598" y="18"/>
                  </a:lnTo>
                  <a:lnTo>
                    <a:pt x="3598" y="18"/>
                  </a:lnTo>
                  <a:lnTo>
                    <a:pt x="3596" y="19"/>
                  </a:lnTo>
                  <a:lnTo>
                    <a:pt x="3593" y="19"/>
                  </a:lnTo>
                  <a:lnTo>
                    <a:pt x="3590" y="19"/>
                  </a:lnTo>
                  <a:lnTo>
                    <a:pt x="3586" y="19"/>
                  </a:lnTo>
                  <a:lnTo>
                    <a:pt x="3585" y="19"/>
                  </a:lnTo>
                  <a:lnTo>
                    <a:pt x="3583" y="21"/>
                  </a:lnTo>
                  <a:lnTo>
                    <a:pt x="3581" y="21"/>
                  </a:lnTo>
                  <a:lnTo>
                    <a:pt x="3580" y="21"/>
                  </a:lnTo>
                  <a:lnTo>
                    <a:pt x="3578" y="21"/>
                  </a:lnTo>
                  <a:lnTo>
                    <a:pt x="3575" y="21"/>
                  </a:lnTo>
                  <a:lnTo>
                    <a:pt x="3575" y="21"/>
                  </a:lnTo>
                  <a:lnTo>
                    <a:pt x="3573" y="19"/>
                  </a:lnTo>
                  <a:lnTo>
                    <a:pt x="3572" y="19"/>
                  </a:lnTo>
                  <a:lnTo>
                    <a:pt x="3575" y="16"/>
                  </a:lnTo>
                  <a:lnTo>
                    <a:pt x="3578" y="13"/>
                  </a:lnTo>
                  <a:lnTo>
                    <a:pt x="3580" y="11"/>
                  </a:lnTo>
                  <a:lnTo>
                    <a:pt x="3581" y="10"/>
                  </a:lnTo>
                  <a:lnTo>
                    <a:pt x="3583" y="10"/>
                  </a:lnTo>
                  <a:lnTo>
                    <a:pt x="3585" y="8"/>
                  </a:lnTo>
                  <a:lnTo>
                    <a:pt x="3588" y="6"/>
                  </a:lnTo>
                  <a:close/>
                  <a:moveTo>
                    <a:pt x="1313" y="3"/>
                  </a:moveTo>
                  <a:lnTo>
                    <a:pt x="1334" y="3"/>
                  </a:lnTo>
                  <a:lnTo>
                    <a:pt x="1364" y="5"/>
                  </a:lnTo>
                  <a:lnTo>
                    <a:pt x="1382" y="16"/>
                  </a:lnTo>
                  <a:lnTo>
                    <a:pt x="1364" y="21"/>
                  </a:lnTo>
                  <a:lnTo>
                    <a:pt x="1352" y="29"/>
                  </a:lnTo>
                  <a:lnTo>
                    <a:pt x="1321" y="28"/>
                  </a:lnTo>
                  <a:lnTo>
                    <a:pt x="1316" y="16"/>
                  </a:lnTo>
                  <a:lnTo>
                    <a:pt x="1313" y="3"/>
                  </a:lnTo>
                  <a:close/>
                  <a:moveTo>
                    <a:pt x="908" y="1"/>
                  </a:moveTo>
                  <a:lnTo>
                    <a:pt x="904" y="10"/>
                  </a:lnTo>
                  <a:lnTo>
                    <a:pt x="894" y="8"/>
                  </a:lnTo>
                  <a:lnTo>
                    <a:pt x="899" y="3"/>
                  </a:lnTo>
                  <a:lnTo>
                    <a:pt x="908" y="1"/>
                  </a:lnTo>
                  <a:close/>
                  <a:moveTo>
                    <a:pt x="1226" y="0"/>
                  </a:moveTo>
                  <a:lnTo>
                    <a:pt x="1247" y="0"/>
                  </a:lnTo>
                  <a:lnTo>
                    <a:pt x="1233" y="11"/>
                  </a:lnTo>
                  <a:lnTo>
                    <a:pt x="1221" y="24"/>
                  </a:lnTo>
                  <a:lnTo>
                    <a:pt x="1223" y="37"/>
                  </a:lnTo>
                  <a:lnTo>
                    <a:pt x="1228" y="55"/>
                  </a:lnTo>
                  <a:lnTo>
                    <a:pt x="1242" y="70"/>
                  </a:lnTo>
                  <a:lnTo>
                    <a:pt x="1252" y="68"/>
                  </a:lnTo>
                  <a:lnTo>
                    <a:pt x="1239" y="52"/>
                  </a:lnTo>
                  <a:lnTo>
                    <a:pt x="1246" y="44"/>
                  </a:lnTo>
                  <a:lnTo>
                    <a:pt x="1237" y="29"/>
                  </a:lnTo>
                  <a:lnTo>
                    <a:pt x="1239" y="18"/>
                  </a:lnTo>
                  <a:lnTo>
                    <a:pt x="1249" y="11"/>
                  </a:lnTo>
                  <a:lnTo>
                    <a:pt x="1264" y="10"/>
                  </a:lnTo>
                  <a:lnTo>
                    <a:pt x="1275" y="1"/>
                  </a:lnTo>
                  <a:lnTo>
                    <a:pt x="1296" y="1"/>
                  </a:lnTo>
                  <a:lnTo>
                    <a:pt x="1301" y="13"/>
                  </a:lnTo>
                  <a:lnTo>
                    <a:pt x="1314" y="28"/>
                  </a:lnTo>
                  <a:lnTo>
                    <a:pt x="1306" y="37"/>
                  </a:lnTo>
                  <a:lnTo>
                    <a:pt x="1308" y="49"/>
                  </a:lnTo>
                  <a:lnTo>
                    <a:pt x="1319" y="47"/>
                  </a:lnTo>
                  <a:lnTo>
                    <a:pt x="1323" y="39"/>
                  </a:lnTo>
                  <a:lnTo>
                    <a:pt x="1336" y="42"/>
                  </a:lnTo>
                  <a:lnTo>
                    <a:pt x="1347" y="41"/>
                  </a:lnTo>
                  <a:lnTo>
                    <a:pt x="1350" y="32"/>
                  </a:lnTo>
                  <a:lnTo>
                    <a:pt x="1375" y="32"/>
                  </a:lnTo>
                  <a:lnTo>
                    <a:pt x="1395" y="39"/>
                  </a:lnTo>
                  <a:lnTo>
                    <a:pt x="1395" y="47"/>
                  </a:lnTo>
                  <a:lnTo>
                    <a:pt x="1406" y="49"/>
                  </a:lnTo>
                  <a:lnTo>
                    <a:pt x="1408" y="55"/>
                  </a:lnTo>
                  <a:lnTo>
                    <a:pt x="1421" y="68"/>
                  </a:lnTo>
                  <a:lnTo>
                    <a:pt x="1440" y="64"/>
                  </a:lnTo>
                  <a:lnTo>
                    <a:pt x="1455" y="68"/>
                  </a:lnTo>
                  <a:lnTo>
                    <a:pt x="1444" y="75"/>
                  </a:lnTo>
                  <a:lnTo>
                    <a:pt x="1449" y="77"/>
                  </a:lnTo>
                  <a:lnTo>
                    <a:pt x="1462" y="78"/>
                  </a:lnTo>
                  <a:lnTo>
                    <a:pt x="1465" y="85"/>
                  </a:lnTo>
                  <a:lnTo>
                    <a:pt x="1481" y="85"/>
                  </a:lnTo>
                  <a:lnTo>
                    <a:pt x="1496" y="90"/>
                  </a:lnTo>
                  <a:lnTo>
                    <a:pt x="1491" y="100"/>
                  </a:lnTo>
                  <a:lnTo>
                    <a:pt x="1504" y="103"/>
                  </a:lnTo>
                  <a:lnTo>
                    <a:pt x="1516" y="113"/>
                  </a:lnTo>
                  <a:lnTo>
                    <a:pt x="1506" y="114"/>
                  </a:lnTo>
                  <a:lnTo>
                    <a:pt x="1504" y="119"/>
                  </a:lnTo>
                  <a:lnTo>
                    <a:pt x="1522" y="124"/>
                  </a:lnTo>
                  <a:lnTo>
                    <a:pt x="1516" y="131"/>
                  </a:lnTo>
                  <a:lnTo>
                    <a:pt x="1503" y="131"/>
                  </a:lnTo>
                  <a:lnTo>
                    <a:pt x="1503" y="144"/>
                  </a:lnTo>
                  <a:lnTo>
                    <a:pt x="1509" y="145"/>
                  </a:lnTo>
                  <a:lnTo>
                    <a:pt x="1529" y="145"/>
                  </a:lnTo>
                  <a:lnTo>
                    <a:pt x="1532" y="152"/>
                  </a:lnTo>
                  <a:lnTo>
                    <a:pt x="1535" y="162"/>
                  </a:lnTo>
                  <a:lnTo>
                    <a:pt x="1547" y="162"/>
                  </a:lnTo>
                  <a:lnTo>
                    <a:pt x="1562" y="168"/>
                  </a:lnTo>
                  <a:lnTo>
                    <a:pt x="1570" y="168"/>
                  </a:lnTo>
                  <a:lnTo>
                    <a:pt x="1584" y="180"/>
                  </a:lnTo>
                  <a:lnTo>
                    <a:pt x="1584" y="186"/>
                  </a:lnTo>
                  <a:lnTo>
                    <a:pt x="1606" y="186"/>
                  </a:lnTo>
                  <a:lnTo>
                    <a:pt x="1606" y="198"/>
                  </a:lnTo>
                  <a:lnTo>
                    <a:pt x="1602" y="206"/>
                  </a:lnTo>
                  <a:lnTo>
                    <a:pt x="1591" y="206"/>
                  </a:lnTo>
                  <a:lnTo>
                    <a:pt x="1588" y="212"/>
                  </a:lnTo>
                  <a:lnTo>
                    <a:pt x="1571" y="219"/>
                  </a:lnTo>
                  <a:lnTo>
                    <a:pt x="1568" y="235"/>
                  </a:lnTo>
                  <a:lnTo>
                    <a:pt x="1555" y="234"/>
                  </a:lnTo>
                  <a:lnTo>
                    <a:pt x="1544" y="219"/>
                  </a:lnTo>
                  <a:lnTo>
                    <a:pt x="1512" y="194"/>
                  </a:lnTo>
                  <a:lnTo>
                    <a:pt x="1504" y="201"/>
                  </a:lnTo>
                  <a:lnTo>
                    <a:pt x="1496" y="209"/>
                  </a:lnTo>
                  <a:lnTo>
                    <a:pt x="1521" y="234"/>
                  </a:lnTo>
                  <a:lnTo>
                    <a:pt x="1540" y="240"/>
                  </a:lnTo>
                  <a:lnTo>
                    <a:pt x="1544" y="260"/>
                  </a:lnTo>
                  <a:lnTo>
                    <a:pt x="1557" y="268"/>
                  </a:lnTo>
                  <a:lnTo>
                    <a:pt x="1548" y="281"/>
                  </a:lnTo>
                  <a:lnTo>
                    <a:pt x="1548" y="294"/>
                  </a:lnTo>
                  <a:lnTo>
                    <a:pt x="1534" y="286"/>
                  </a:lnTo>
                  <a:lnTo>
                    <a:pt x="1504" y="271"/>
                  </a:lnTo>
                  <a:lnTo>
                    <a:pt x="1486" y="263"/>
                  </a:lnTo>
                  <a:lnTo>
                    <a:pt x="1493" y="271"/>
                  </a:lnTo>
                  <a:lnTo>
                    <a:pt x="1503" y="281"/>
                  </a:lnTo>
                  <a:lnTo>
                    <a:pt x="1529" y="301"/>
                  </a:lnTo>
                  <a:lnTo>
                    <a:pt x="1527" y="311"/>
                  </a:lnTo>
                  <a:lnTo>
                    <a:pt x="1512" y="302"/>
                  </a:lnTo>
                  <a:lnTo>
                    <a:pt x="1488" y="302"/>
                  </a:lnTo>
                  <a:lnTo>
                    <a:pt x="1472" y="286"/>
                  </a:lnTo>
                  <a:lnTo>
                    <a:pt x="1455" y="286"/>
                  </a:lnTo>
                  <a:lnTo>
                    <a:pt x="1444" y="275"/>
                  </a:lnTo>
                  <a:lnTo>
                    <a:pt x="1440" y="265"/>
                  </a:lnTo>
                  <a:lnTo>
                    <a:pt x="1422" y="248"/>
                  </a:lnTo>
                  <a:lnTo>
                    <a:pt x="1403" y="242"/>
                  </a:lnTo>
                  <a:lnTo>
                    <a:pt x="1393" y="240"/>
                  </a:lnTo>
                  <a:lnTo>
                    <a:pt x="1386" y="244"/>
                  </a:lnTo>
                  <a:lnTo>
                    <a:pt x="1382" y="250"/>
                  </a:lnTo>
                  <a:lnTo>
                    <a:pt x="1367" y="252"/>
                  </a:lnTo>
                  <a:lnTo>
                    <a:pt x="1347" y="248"/>
                  </a:lnTo>
                  <a:lnTo>
                    <a:pt x="1347" y="235"/>
                  </a:lnTo>
                  <a:lnTo>
                    <a:pt x="1364" y="224"/>
                  </a:lnTo>
                  <a:lnTo>
                    <a:pt x="1377" y="224"/>
                  </a:lnTo>
                  <a:lnTo>
                    <a:pt x="1390" y="227"/>
                  </a:lnTo>
                  <a:lnTo>
                    <a:pt x="1413" y="224"/>
                  </a:lnTo>
                  <a:lnTo>
                    <a:pt x="1406" y="209"/>
                  </a:lnTo>
                  <a:lnTo>
                    <a:pt x="1419" y="194"/>
                  </a:lnTo>
                  <a:lnTo>
                    <a:pt x="1436" y="180"/>
                  </a:lnTo>
                  <a:lnTo>
                    <a:pt x="1432" y="167"/>
                  </a:lnTo>
                  <a:lnTo>
                    <a:pt x="1421" y="154"/>
                  </a:lnTo>
                  <a:lnTo>
                    <a:pt x="1408" y="149"/>
                  </a:lnTo>
                  <a:lnTo>
                    <a:pt x="1401" y="137"/>
                  </a:lnTo>
                  <a:lnTo>
                    <a:pt x="1390" y="132"/>
                  </a:lnTo>
                  <a:lnTo>
                    <a:pt x="1383" y="124"/>
                  </a:lnTo>
                  <a:lnTo>
                    <a:pt x="1373" y="121"/>
                  </a:lnTo>
                  <a:lnTo>
                    <a:pt x="1367" y="108"/>
                  </a:lnTo>
                  <a:lnTo>
                    <a:pt x="1352" y="108"/>
                  </a:lnTo>
                  <a:lnTo>
                    <a:pt x="1339" y="93"/>
                  </a:lnTo>
                  <a:lnTo>
                    <a:pt x="1329" y="96"/>
                  </a:lnTo>
                  <a:lnTo>
                    <a:pt x="1342" y="108"/>
                  </a:lnTo>
                  <a:lnTo>
                    <a:pt x="1327" y="111"/>
                  </a:lnTo>
                  <a:lnTo>
                    <a:pt x="1311" y="111"/>
                  </a:lnTo>
                  <a:lnTo>
                    <a:pt x="1300" y="104"/>
                  </a:lnTo>
                  <a:lnTo>
                    <a:pt x="1283" y="103"/>
                  </a:lnTo>
                  <a:lnTo>
                    <a:pt x="1282" y="109"/>
                  </a:lnTo>
                  <a:lnTo>
                    <a:pt x="1260" y="109"/>
                  </a:lnTo>
                  <a:lnTo>
                    <a:pt x="1280" y="119"/>
                  </a:lnTo>
                  <a:lnTo>
                    <a:pt x="1293" y="126"/>
                  </a:lnTo>
                  <a:lnTo>
                    <a:pt x="1303" y="137"/>
                  </a:lnTo>
                  <a:lnTo>
                    <a:pt x="1300" y="149"/>
                  </a:lnTo>
                  <a:lnTo>
                    <a:pt x="1287" y="150"/>
                  </a:lnTo>
                  <a:lnTo>
                    <a:pt x="1293" y="167"/>
                  </a:lnTo>
                  <a:lnTo>
                    <a:pt x="1301" y="176"/>
                  </a:lnTo>
                  <a:lnTo>
                    <a:pt x="1296" y="185"/>
                  </a:lnTo>
                  <a:lnTo>
                    <a:pt x="1282" y="194"/>
                  </a:lnTo>
                  <a:lnTo>
                    <a:pt x="1277" y="206"/>
                  </a:lnTo>
                  <a:lnTo>
                    <a:pt x="1262" y="206"/>
                  </a:lnTo>
                  <a:lnTo>
                    <a:pt x="1264" y="212"/>
                  </a:lnTo>
                  <a:lnTo>
                    <a:pt x="1259" y="219"/>
                  </a:lnTo>
                  <a:lnTo>
                    <a:pt x="1246" y="216"/>
                  </a:lnTo>
                  <a:lnTo>
                    <a:pt x="1246" y="226"/>
                  </a:lnTo>
                  <a:lnTo>
                    <a:pt x="1259" y="229"/>
                  </a:lnTo>
                  <a:lnTo>
                    <a:pt x="1273" y="240"/>
                  </a:lnTo>
                  <a:lnTo>
                    <a:pt x="1291" y="242"/>
                  </a:lnTo>
                  <a:lnTo>
                    <a:pt x="1298" y="257"/>
                  </a:lnTo>
                  <a:lnTo>
                    <a:pt x="1313" y="260"/>
                  </a:lnTo>
                  <a:lnTo>
                    <a:pt x="1311" y="271"/>
                  </a:lnTo>
                  <a:lnTo>
                    <a:pt x="1296" y="271"/>
                  </a:lnTo>
                  <a:lnTo>
                    <a:pt x="1287" y="266"/>
                  </a:lnTo>
                  <a:lnTo>
                    <a:pt x="1277" y="265"/>
                  </a:lnTo>
                  <a:lnTo>
                    <a:pt x="1257" y="265"/>
                  </a:lnTo>
                  <a:lnTo>
                    <a:pt x="1252" y="275"/>
                  </a:lnTo>
                  <a:lnTo>
                    <a:pt x="1249" y="276"/>
                  </a:lnTo>
                  <a:lnTo>
                    <a:pt x="1244" y="278"/>
                  </a:lnTo>
                  <a:lnTo>
                    <a:pt x="1241" y="278"/>
                  </a:lnTo>
                  <a:lnTo>
                    <a:pt x="1236" y="278"/>
                  </a:lnTo>
                  <a:lnTo>
                    <a:pt x="1233" y="276"/>
                  </a:lnTo>
                  <a:lnTo>
                    <a:pt x="1233" y="276"/>
                  </a:lnTo>
                  <a:lnTo>
                    <a:pt x="1233" y="268"/>
                  </a:lnTo>
                  <a:lnTo>
                    <a:pt x="1218" y="268"/>
                  </a:lnTo>
                  <a:lnTo>
                    <a:pt x="1213" y="258"/>
                  </a:lnTo>
                  <a:lnTo>
                    <a:pt x="1228" y="253"/>
                  </a:lnTo>
                  <a:lnTo>
                    <a:pt x="1228" y="232"/>
                  </a:lnTo>
                  <a:lnTo>
                    <a:pt x="1234" y="214"/>
                  </a:lnTo>
                  <a:lnTo>
                    <a:pt x="1241" y="206"/>
                  </a:lnTo>
                  <a:lnTo>
                    <a:pt x="1233" y="196"/>
                  </a:lnTo>
                  <a:lnTo>
                    <a:pt x="1218" y="196"/>
                  </a:lnTo>
                  <a:lnTo>
                    <a:pt x="1228" y="206"/>
                  </a:lnTo>
                  <a:lnTo>
                    <a:pt x="1218" y="217"/>
                  </a:lnTo>
                  <a:lnTo>
                    <a:pt x="1205" y="222"/>
                  </a:lnTo>
                  <a:lnTo>
                    <a:pt x="1190" y="217"/>
                  </a:lnTo>
                  <a:lnTo>
                    <a:pt x="1169" y="212"/>
                  </a:lnTo>
                  <a:lnTo>
                    <a:pt x="1156" y="211"/>
                  </a:lnTo>
                  <a:lnTo>
                    <a:pt x="1175" y="219"/>
                  </a:lnTo>
                  <a:lnTo>
                    <a:pt x="1182" y="227"/>
                  </a:lnTo>
                  <a:lnTo>
                    <a:pt x="1198" y="229"/>
                  </a:lnTo>
                  <a:lnTo>
                    <a:pt x="1213" y="230"/>
                  </a:lnTo>
                  <a:lnTo>
                    <a:pt x="1208" y="242"/>
                  </a:lnTo>
                  <a:lnTo>
                    <a:pt x="1201" y="247"/>
                  </a:lnTo>
                  <a:lnTo>
                    <a:pt x="1200" y="255"/>
                  </a:lnTo>
                  <a:lnTo>
                    <a:pt x="1190" y="258"/>
                  </a:lnTo>
                  <a:lnTo>
                    <a:pt x="1170" y="252"/>
                  </a:lnTo>
                  <a:lnTo>
                    <a:pt x="1169" y="263"/>
                  </a:lnTo>
                  <a:lnTo>
                    <a:pt x="1157" y="266"/>
                  </a:lnTo>
                  <a:lnTo>
                    <a:pt x="1136" y="260"/>
                  </a:lnTo>
                  <a:lnTo>
                    <a:pt x="1107" y="257"/>
                  </a:lnTo>
                  <a:lnTo>
                    <a:pt x="1131" y="265"/>
                  </a:lnTo>
                  <a:lnTo>
                    <a:pt x="1152" y="270"/>
                  </a:lnTo>
                  <a:lnTo>
                    <a:pt x="1157" y="280"/>
                  </a:lnTo>
                  <a:lnTo>
                    <a:pt x="1144" y="291"/>
                  </a:lnTo>
                  <a:lnTo>
                    <a:pt x="1128" y="298"/>
                  </a:lnTo>
                  <a:lnTo>
                    <a:pt x="1115" y="317"/>
                  </a:lnTo>
                  <a:lnTo>
                    <a:pt x="1100" y="339"/>
                  </a:lnTo>
                  <a:lnTo>
                    <a:pt x="1097" y="368"/>
                  </a:lnTo>
                  <a:lnTo>
                    <a:pt x="1107" y="378"/>
                  </a:lnTo>
                  <a:lnTo>
                    <a:pt x="1120" y="384"/>
                  </a:lnTo>
                  <a:lnTo>
                    <a:pt x="1131" y="407"/>
                  </a:lnTo>
                  <a:lnTo>
                    <a:pt x="1138" y="417"/>
                  </a:lnTo>
                  <a:lnTo>
                    <a:pt x="1164" y="412"/>
                  </a:lnTo>
                  <a:lnTo>
                    <a:pt x="1183" y="422"/>
                  </a:lnTo>
                  <a:lnTo>
                    <a:pt x="1203" y="433"/>
                  </a:lnTo>
                  <a:lnTo>
                    <a:pt x="1213" y="442"/>
                  </a:lnTo>
                  <a:lnTo>
                    <a:pt x="1236" y="448"/>
                  </a:lnTo>
                  <a:lnTo>
                    <a:pt x="1244" y="453"/>
                  </a:lnTo>
                  <a:lnTo>
                    <a:pt x="1262" y="453"/>
                  </a:lnTo>
                  <a:lnTo>
                    <a:pt x="1287" y="456"/>
                  </a:lnTo>
                  <a:lnTo>
                    <a:pt x="1285" y="473"/>
                  </a:lnTo>
                  <a:lnTo>
                    <a:pt x="1288" y="492"/>
                  </a:lnTo>
                  <a:lnTo>
                    <a:pt x="1288" y="505"/>
                  </a:lnTo>
                  <a:lnTo>
                    <a:pt x="1301" y="520"/>
                  </a:lnTo>
                  <a:lnTo>
                    <a:pt x="1313" y="538"/>
                  </a:lnTo>
                  <a:lnTo>
                    <a:pt x="1332" y="537"/>
                  </a:lnTo>
                  <a:lnTo>
                    <a:pt x="1341" y="523"/>
                  </a:lnTo>
                  <a:lnTo>
                    <a:pt x="1344" y="514"/>
                  </a:lnTo>
                  <a:lnTo>
                    <a:pt x="1339" y="501"/>
                  </a:lnTo>
                  <a:lnTo>
                    <a:pt x="1339" y="479"/>
                  </a:lnTo>
                  <a:lnTo>
                    <a:pt x="1327" y="461"/>
                  </a:lnTo>
                  <a:lnTo>
                    <a:pt x="1347" y="460"/>
                  </a:lnTo>
                  <a:lnTo>
                    <a:pt x="1360" y="448"/>
                  </a:lnTo>
                  <a:lnTo>
                    <a:pt x="1372" y="433"/>
                  </a:lnTo>
                  <a:lnTo>
                    <a:pt x="1372" y="414"/>
                  </a:lnTo>
                  <a:lnTo>
                    <a:pt x="1367" y="396"/>
                  </a:lnTo>
                  <a:lnTo>
                    <a:pt x="1354" y="386"/>
                  </a:lnTo>
                  <a:lnTo>
                    <a:pt x="1344" y="379"/>
                  </a:lnTo>
                  <a:lnTo>
                    <a:pt x="1350" y="371"/>
                  </a:lnTo>
                  <a:lnTo>
                    <a:pt x="1350" y="357"/>
                  </a:lnTo>
                  <a:lnTo>
                    <a:pt x="1360" y="357"/>
                  </a:lnTo>
                  <a:lnTo>
                    <a:pt x="1354" y="342"/>
                  </a:lnTo>
                  <a:lnTo>
                    <a:pt x="1352" y="330"/>
                  </a:lnTo>
                  <a:lnTo>
                    <a:pt x="1355" y="314"/>
                  </a:lnTo>
                  <a:lnTo>
                    <a:pt x="1347" y="302"/>
                  </a:lnTo>
                  <a:lnTo>
                    <a:pt x="1355" y="293"/>
                  </a:lnTo>
                  <a:lnTo>
                    <a:pt x="1377" y="293"/>
                  </a:lnTo>
                  <a:lnTo>
                    <a:pt x="1385" y="298"/>
                  </a:lnTo>
                  <a:lnTo>
                    <a:pt x="1403" y="299"/>
                  </a:lnTo>
                  <a:lnTo>
                    <a:pt x="1411" y="293"/>
                  </a:lnTo>
                  <a:lnTo>
                    <a:pt x="1434" y="306"/>
                  </a:lnTo>
                  <a:lnTo>
                    <a:pt x="1445" y="319"/>
                  </a:lnTo>
                  <a:lnTo>
                    <a:pt x="1460" y="327"/>
                  </a:lnTo>
                  <a:lnTo>
                    <a:pt x="1476" y="329"/>
                  </a:lnTo>
                  <a:lnTo>
                    <a:pt x="1478" y="340"/>
                  </a:lnTo>
                  <a:lnTo>
                    <a:pt x="1478" y="361"/>
                  </a:lnTo>
                  <a:lnTo>
                    <a:pt x="1473" y="378"/>
                  </a:lnTo>
                  <a:lnTo>
                    <a:pt x="1488" y="375"/>
                  </a:lnTo>
                  <a:lnTo>
                    <a:pt x="1498" y="383"/>
                  </a:lnTo>
                  <a:lnTo>
                    <a:pt x="1501" y="393"/>
                  </a:lnTo>
                  <a:lnTo>
                    <a:pt x="1514" y="393"/>
                  </a:lnTo>
                  <a:lnTo>
                    <a:pt x="1524" y="383"/>
                  </a:lnTo>
                  <a:lnTo>
                    <a:pt x="1539" y="376"/>
                  </a:lnTo>
                  <a:lnTo>
                    <a:pt x="1539" y="361"/>
                  </a:lnTo>
                  <a:lnTo>
                    <a:pt x="1553" y="345"/>
                  </a:lnTo>
                  <a:lnTo>
                    <a:pt x="1560" y="358"/>
                  </a:lnTo>
                  <a:lnTo>
                    <a:pt x="1578" y="388"/>
                  </a:lnTo>
                  <a:lnTo>
                    <a:pt x="1591" y="404"/>
                  </a:lnTo>
                  <a:lnTo>
                    <a:pt x="1602" y="419"/>
                  </a:lnTo>
                  <a:lnTo>
                    <a:pt x="1601" y="425"/>
                  </a:lnTo>
                  <a:lnTo>
                    <a:pt x="1593" y="427"/>
                  </a:lnTo>
                  <a:lnTo>
                    <a:pt x="1598" y="435"/>
                  </a:lnTo>
                  <a:lnTo>
                    <a:pt x="1609" y="445"/>
                  </a:lnTo>
                  <a:lnTo>
                    <a:pt x="1620" y="453"/>
                  </a:lnTo>
                  <a:lnTo>
                    <a:pt x="1637" y="458"/>
                  </a:lnTo>
                  <a:lnTo>
                    <a:pt x="1648" y="465"/>
                  </a:lnTo>
                  <a:lnTo>
                    <a:pt x="1661" y="466"/>
                  </a:lnTo>
                  <a:lnTo>
                    <a:pt x="1653" y="473"/>
                  </a:lnTo>
                  <a:lnTo>
                    <a:pt x="1634" y="478"/>
                  </a:lnTo>
                  <a:lnTo>
                    <a:pt x="1617" y="484"/>
                  </a:lnTo>
                  <a:lnTo>
                    <a:pt x="1614" y="494"/>
                  </a:lnTo>
                  <a:lnTo>
                    <a:pt x="1622" y="496"/>
                  </a:lnTo>
                  <a:lnTo>
                    <a:pt x="1630" y="491"/>
                  </a:lnTo>
                  <a:lnTo>
                    <a:pt x="1645" y="483"/>
                  </a:lnTo>
                  <a:lnTo>
                    <a:pt x="1663" y="483"/>
                  </a:lnTo>
                  <a:lnTo>
                    <a:pt x="1666" y="491"/>
                  </a:lnTo>
                  <a:lnTo>
                    <a:pt x="1683" y="492"/>
                  </a:lnTo>
                  <a:lnTo>
                    <a:pt x="1683" y="505"/>
                  </a:lnTo>
                  <a:lnTo>
                    <a:pt x="1678" y="512"/>
                  </a:lnTo>
                  <a:lnTo>
                    <a:pt x="1684" y="519"/>
                  </a:lnTo>
                  <a:lnTo>
                    <a:pt x="1678" y="525"/>
                  </a:lnTo>
                  <a:lnTo>
                    <a:pt x="1666" y="530"/>
                  </a:lnTo>
                  <a:lnTo>
                    <a:pt x="1643" y="532"/>
                  </a:lnTo>
                  <a:lnTo>
                    <a:pt x="1630" y="546"/>
                  </a:lnTo>
                  <a:lnTo>
                    <a:pt x="1617" y="556"/>
                  </a:lnTo>
                  <a:lnTo>
                    <a:pt x="1602" y="556"/>
                  </a:lnTo>
                  <a:lnTo>
                    <a:pt x="1584" y="555"/>
                  </a:lnTo>
                  <a:lnTo>
                    <a:pt x="1548" y="555"/>
                  </a:lnTo>
                  <a:lnTo>
                    <a:pt x="1529" y="555"/>
                  </a:lnTo>
                  <a:lnTo>
                    <a:pt x="1517" y="559"/>
                  </a:lnTo>
                  <a:lnTo>
                    <a:pt x="1511" y="573"/>
                  </a:lnTo>
                  <a:lnTo>
                    <a:pt x="1496" y="573"/>
                  </a:lnTo>
                  <a:lnTo>
                    <a:pt x="1483" y="582"/>
                  </a:lnTo>
                  <a:lnTo>
                    <a:pt x="1478" y="594"/>
                  </a:lnTo>
                  <a:lnTo>
                    <a:pt x="1455" y="594"/>
                  </a:lnTo>
                  <a:lnTo>
                    <a:pt x="1473" y="599"/>
                  </a:lnTo>
                  <a:lnTo>
                    <a:pt x="1465" y="605"/>
                  </a:lnTo>
                  <a:lnTo>
                    <a:pt x="1455" y="617"/>
                  </a:lnTo>
                  <a:lnTo>
                    <a:pt x="1447" y="630"/>
                  </a:lnTo>
                  <a:lnTo>
                    <a:pt x="1465" y="617"/>
                  </a:lnTo>
                  <a:lnTo>
                    <a:pt x="1488" y="594"/>
                  </a:lnTo>
                  <a:lnTo>
                    <a:pt x="1512" y="581"/>
                  </a:lnTo>
                  <a:lnTo>
                    <a:pt x="1534" y="574"/>
                  </a:lnTo>
                  <a:lnTo>
                    <a:pt x="1553" y="576"/>
                  </a:lnTo>
                  <a:lnTo>
                    <a:pt x="1553" y="594"/>
                  </a:lnTo>
                  <a:lnTo>
                    <a:pt x="1540" y="604"/>
                  </a:lnTo>
                  <a:lnTo>
                    <a:pt x="1548" y="623"/>
                  </a:lnTo>
                  <a:lnTo>
                    <a:pt x="1563" y="635"/>
                  </a:lnTo>
                  <a:lnTo>
                    <a:pt x="1578" y="643"/>
                  </a:lnTo>
                  <a:lnTo>
                    <a:pt x="1594" y="641"/>
                  </a:lnTo>
                  <a:lnTo>
                    <a:pt x="1604" y="625"/>
                  </a:lnTo>
                  <a:lnTo>
                    <a:pt x="1620" y="622"/>
                  </a:lnTo>
                  <a:lnTo>
                    <a:pt x="1619" y="633"/>
                  </a:lnTo>
                  <a:lnTo>
                    <a:pt x="1607" y="641"/>
                  </a:lnTo>
                  <a:lnTo>
                    <a:pt x="1596" y="656"/>
                  </a:lnTo>
                  <a:lnTo>
                    <a:pt x="1583" y="658"/>
                  </a:lnTo>
                  <a:lnTo>
                    <a:pt x="1568" y="666"/>
                  </a:lnTo>
                  <a:lnTo>
                    <a:pt x="1555" y="669"/>
                  </a:lnTo>
                  <a:lnTo>
                    <a:pt x="1547" y="674"/>
                  </a:lnTo>
                  <a:lnTo>
                    <a:pt x="1539" y="682"/>
                  </a:lnTo>
                  <a:lnTo>
                    <a:pt x="1529" y="677"/>
                  </a:lnTo>
                  <a:lnTo>
                    <a:pt x="1529" y="677"/>
                  </a:lnTo>
                  <a:lnTo>
                    <a:pt x="1529" y="676"/>
                  </a:lnTo>
                  <a:lnTo>
                    <a:pt x="1529" y="672"/>
                  </a:lnTo>
                  <a:lnTo>
                    <a:pt x="1527" y="669"/>
                  </a:lnTo>
                  <a:lnTo>
                    <a:pt x="1529" y="666"/>
                  </a:lnTo>
                  <a:lnTo>
                    <a:pt x="1529" y="664"/>
                  </a:lnTo>
                  <a:lnTo>
                    <a:pt x="1532" y="664"/>
                  </a:lnTo>
                  <a:lnTo>
                    <a:pt x="1534" y="663"/>
                  </a:lnTo>
                  <a:lnTo>
                    <a:pt x="1535" y="661"/>
                  </a:lnTo>
                  <a:lnTo>
                    <a:pt x="1539" y="659"/>
                  </a:lnTo>
                  <a:lnTo>
                    <a:pt x="1540" y="658"/>
                  </a:lnTo>
                  <a:lnTo>
                    <a:pt x="1540" y="656"/>
                  </a:lnTo>
                  <a:lnTo>
                    <a:pt x="1562" y="656"/>
                  </a:lnTo>
                  <a:lnTo>
                    <a:pt x="1562" y="656"/>
                  </a:lnTo>
                  <a:lnTo>
                    <a:pt x="1563" y="656"/>
                  </a:lnTo>
                  <a:lnTo>
                    <a:pt x="1565" y="654"/>
                  </a:lnTo>
                  <a:lnTo>
                    <a:pt x="1566" y="653"/>
                  </a:lnTo>
                  <a:lnTo>
                    <a:pt x="1566" y="651"/>
                  </a:lnTo>
                  <a:lnTo>
                    <a:pt x="1565" y="651"/>
                  </a:lnTo>
                  <a:lnTo>
                    <a:pt x="1563" y="649"/>
                  </a:lnTo>
                  <a:lnTo>
                    <a:pt x="1560" y="649"/>
                  </a:lnTo>
                  <a:lnTo>
                    <a:pt x="1557" y="648"/>
                  </a:lnTo>
                  <a:lnTo>
                    <a:pt x="1553" y="648"/>
                  </a:lnTo>
                  <a:lnTo>
                    <a:pt x="1548" y="648"/>
                  </a:lnTo>
                  <a:lnTo>
                    <a:pt x="1547" y="646"/>
                  </a:lnTo>
                  <a:lnTo>
                    <a:pt x="1545" y="646"/>
                  </a:lnTo>
                  <a:lnTo>
                    <a:pt x="1527" y="648"/>
                  </a:lnTo>
                  <a:lnTo>
                    <a:pt x="1519" y="659"/>
                  </a:lnTo>
                  <a:lnTo>
                    <a:pt x="1503" y="669"/>
                  </a:lnTo>
                  <a:lnTo>
                    <a:pt x="1486" y="667"/>
                  </a:lnTo>
                  <a:lnTo>
                    <a:pt x="1483" y="676"/>
                  </a:lnTo>
                  <a:lnTo>
                    <a:pt x="1470" y="676"/>
                  </a:lnTo>
                  <a:lnTo>
                    <a:pt x="1460" y="692"/>
                  </a:lnTo>
                  <a:lnTo>
                    <a:pt x="1460" y="712"/>
                  </a:lnTo>
                  <a:lnTo>
                    <a:pt x="1463" y="720"/>
                  </a:lnTo>
                  <a:lnTo>
                    <a:pt x="1449" y="721"/>
                  </a:lnTo>
                  <a:lnTo>
                    <a:pt x="1436" y="730"/>
                  </a:lnTo>
                  <a:lnTo>
                    <a:pt x="1414" y="730"/>
                  </a:lnTo>
                  <a:lnTo>
                    <a:pt x="1406" y="754"/>
                  </a:lnTo>
                  <a:lnTo>
                    <a:pt x="1400" y="761"/>
                  </a:lnTo>
                  <a:lnTo>
                    <a:pt x="1393" y="772"/>
                  </a:lnTo>
                  <a:lnTo>
                    <a:pt x="1388" y="784"/>
                  </a:lnTo>
                  <a:lnTo>
                    <a:pt x="1378" y="772"/>
                  </a:lnTo>
                  <a:lnTo>
                    <a:pt x="1367" y="777"/>
                  </a:lnTo>
                  <a:lnTo>
                    <a:pt x="1373" y="785"/>
                  </a:lnTo>
                  <a:lnTo>
                    <a:pt x="1370" y="795"/>
                  </a:lnTo>
                  <a:lnTo>
                    <a:pt x="1378" y="803"/>
                  </a:lnTo>
                  <a:lnTo>
                    <a:pt x="1386" y="820"/>
                  </a:lnTo>
                  <a:lnTo>
                    <a:pt x="1377" y="826"/>
                  </a:lnTo>
                  <a:lnTo>
                    <a:pt x="1373" y="838"/>
                  </a:lnTo>
                  <a:lnTo>
                    <a:pt x="1360" y="843"/>
                  </a:lnTo>
                  <a:lnTo>
                    <a:pt x="1344" y="852"/>
                  </a:lnTo>
                  <a:lnTo>
                    <a:pt x="1329" y="866"/>
                  </a:lnTo>
                  <a:lnTo>
                    <a:pt x="1316" y="872"/>
                  </a:lnTo>
                  <a:lnTo>
                    <a:pt x="1306" y="888"/>
                  </a:lnTo>
                  <a:lnTo>
                    <a:pt x="1306" y="890"/>
                  </a:lnTo>
                  <a:lnTo>
                    <a:pt x="1305" y="892"/>
                  </a:lnTo>
                  <a:lnTo>
                    <a:pt x="1305" y="897"/>
                  </a:lnTo>
                  <a:lnTo>
                    <a:pt x="1303" y="900"/>
                  </a:lnTo>
                  <a:lnTo>
                    <a:pt x="1301" y="903"/>
                  </a:lnTo>
                  <a:lnTo>
                    <a:pt x="1301" y="905"/>
                  </a:lnTo>
                  <a:lnTo>
                    <a:pt x="1301" y="929"/>
                  </a:lnTo>
                  <a:lnTo>
                    <a:pt x="1311" y="947"/>
                  </a:lnTo>
                  <a:lnTo>
                    <a:pt x="1316" y="967"/>
                  </a:lnTo>
                  <a:lnTo>
                    <a:pt x="1321" y="980"/>
                  </a:lnTo>
                  <a:lnTo>
                    <a:pt x="1318" y="992"/>
                  </a:lnTo>
                  <a:lnTo>
                    <a:pt x="1313" y="1000"/>
                  </a:lnTo>
                  <a:lnTo>
                    <a:pt x="1305" y="996"/>
                  </a:lnTo>
                  <a:lnTo>
                    <a:pt x="1303" y="987"/>
                  </a:lnTo>
                  <a:lnTo>
                    <a:pt x="1295" y="982"/>
                  </a:lnTo>
                  <a:lnTo>
                    <a:pt x="1291" y="972"/>
                  </a:lnTo>
                  <a:lnTo>
                    <a:pt x="1283" y="965"/>
                  </a:lnTo>
                  <a:lnTo>
                    <a:pt x="1282" y="957"/>
                  </a:lnTo>
                  <a:lnTo>
                    <a:pt x="1277" y="949"/>
                  </a:lnTo>
                  <a:lnTo>
                    <a:pt x="1277" y="936"/>
                  </a:lnTo>
                  <a:lnTo>
                    <a:pt x="1267" y="924"/>
                  </a:lnTo>
                  <a:lnTo>
                    <a:pt x="1257" y="915"/>
                  </a:lnTo>
                  <a:lnTo>
                    <a:pt x="1251" y="916"/>
                  </a:lnTo>
                  <a:lnTo>
                    <a:pt x="1246" y="923"/>
                  </a:lnTo>
                  <a:lnTo>
                    <a:pt x="1239" y="923"/>
                  </a:lnTo>
                  <a:lnTo>
                    <a:pt x="1229" y="911"/>
                  </a:lnTo>
                  <a:lnTo>
                    <a:pt x="1208" y="910"/>
                  </a:lnTo>
                  <a:lnTo>
                    <a:pt x="1197" y="911"/>
                  </a:lnTo>
                  <a:lnTo>
                    <a:pt x="1179" y="911"/>
                  </a:lnTo>
                  <a:lnTo>
                    <a:pt x="1175" y="924"/>
                  </a:lnTo>
                  <a:lnTo>
                    <a:pt x="1177" y="933"/>
                  </a:lnTo>
                  <a:lnTo>
                    <a:pt x="1165" y="933"/>
                  </a:lnTo>
                  <a:lnTo>
                    <a:pt x="1152" y="933"/>
                  </a:lnTo>
                  <a:lnTo>
                    <a:pt x="1144" y="923"/>
                  </a:lnTo>
                  <a:lnTo>
                    <a:pt x="1134" y="926"/>
                  </a:lnTo>
                  <a:lnTo>
                    <a:pt x="1123" y="923"/>
                  </a:lnTo>
                  <a:lnTo>
                    <a:pt x="1107" y="920"/>
                  </a:lnTo>
                  <a:lnTo>
                    <a:pt x="1095" y="931"/>
                  </a:lnTo>
                  <a:lnTo>
                    <a:pt x="1082" y="941"/>
                  </a:lnTo>
                  <a:lnTo>
                    <a:pt x="1071" y="941"/>
                  </a:lnTo>
                  <a:lnTo>
                    <a:pt x="1056" y="960"/>
                  </a:lnTo>
                  <a:lnTo>
                    <a:pt x="1064" y="978"/>
                  </a:lnTo>
                  <a:lnTo>
                    <a:pt x="1061" y="996"/>
                  </a:lnTo>
                  <a:lnTo>
                    <a:pt x="1053" y="1013"/>
                  </a:lnTo>
                  <a:lnTo>
                    <a:pt x="1056" y="1032"/>
                  </a:lnTo>
                  <a:lnTo>
                    <a:pt x="1061" y="1062"/>
                  </a:lnTo>
                  <a:lnTo>
                    <a:pt x="1072" y="1078"/>
                  </a:lnTo>
                  <a:lnTo>
                    <a:pt x="1077" y="1090"/>
                  </a:lnTo>
                  <a:lnTo>
                    <a:pt x="1093" y="1098"/>
                  </a:lnTo>
                  <a:lnTo>
                    <a:pt x="1102" y="1109"/>
                  </a:lnTo>
                  <a:lnTo>
                    <a:pt x="1121" y="1106"/>
                  </a:lnTo>
                  <a:lnTo>
                    <a:pt x="1139" y="1101"/>
                  </a:lnTo>
                  <a:lnTo>
                    <a:pt x="1152" y="1101"/>
                  </a:lnTo>
                  <a:lnTo>
                    <a:pt x="1159" y="1085"/>
                  </a:lnTo>
                  <a:lnTo>
                    <a:pt x="1165" y="1068"/>
                  </a:lnTo>
                  <a:lnTo>
                    <a:pt x="1172" y="1059"/>
                  </a:lnTo>
                  <a:lnTo>
                    <a:pt x="1187" y="1055"/>
                  </a:lnTo>
                  <a:lnTo>
                    <a:pt x="1210" y="1054"/>
                  </a:lnTo>
                  <a:lnTo>
                    <a:pt x="1218" y="1059"/>
                  </a:lnTo>
                  <a:lnTo>
                    <a:pt x="1216" y="1070"/>
                  </a:lnTo>
                  <a:lnTo>
                    <a:pt x="1206" y="1077"/>
                  </a:lnTo>
                  <a:lnTo>
                    <a:pt x="1206" y="1093"/>
                  </a:lnTo>
                  <a:lnTo>
                    <a:pt x="1200" y="1106"/>
                  </a:lnTo>
                  <a:lnTo>
                    <a:pt x="1197" y="1116"/>
                  </a:lnTo>
                  <a:lnTo>
                    <a:pt x="1197" y="1129"/>
                  </a:lnTo>
                  <a:lnTo>
                    <a:pt x="1187" y="1137"/>
                  </a:lnTo>
                  <a:lnTo>
                    <a:pt x="1198" y="1144"/>
                  </a:lnTo>
                  <a:lnTo>
                    <a:pt x="1215" y="1139"/>
                  </a:lnTo>
                  <a:lnTo>
                    <a:pt x="1229" y="1142"/>
                  </a:lnTo>
                  <a:lnTo>
                    <a:pt x="1251" y="1140"/>
                  </a:lnTo>
                  <a:lnTo>
                    <a:pt x="1264" y="1147"/>
                  </a:lnTo>
                  <a:lnTo>
                    <a:pt x="1272" y="1157"/>
                  </a:lnTo>
                  <a:lnTo>
                    <a:pt x="1272" y="1170"/>
                  </a:lnTo>
                  <a:lnTo>
                    <a:pt x="1267" y="1190"/>
                  </a:lnTo>
                  <a:lnTo>
                    <a:pt x="1267" y="1206"/>
                  </a:lnTo>
                  <a:lnTo>
                    <a:pt x="1265" y="1217"/>
                  </a:lnTo>
                  <a:lnTo>
                    <a:pt x="1280" y="1232"/>
                  </a:lnTo>
                  <a:lnTo>
                    <a:pt x="1290" y="1240"/>
                  </a:lnTo>
                  <a:lnTo>
                    <a:pt x="1313" y="1242"/>
                  </a:lnTo>
                  <a:lnTo>
                    <a:pt x="1327" y="1242"/>
                  </a:lnTo>
                  <a:lnTo>
                    <a:pt x="1350" y="1242"/>
                  </a:lnTo>
                  <a:lnTo>
                    <a:pt x="1359" y="1252"/>
                  </a:lnTo>
                  <a:lnTo>
                    <a:pt x="1354" y="1262"/>
                  </a:lnTo>
                  <a:lnTo>
                    <a:pt x="1347" y="1263"/>
                  </a:lnTo>
                  <a:lnTo>
                    <a:pt x="1344" y="1255"/>
                  </a:lnTo>
                  <a:lnTo>
                    <a:pt x="1323" y="1253"/>
                  </a:lnTo>
                  <a:lnTo>
                    <a:pt x="1316" y="1262"/>
                  </a:lnTo>
                  <a:lnTo>
                    <a:pt x="1318" y="1273"/>
                  </a:lnTo>
                  <a:lnTo>
                    <a:pt x="1305" y="1268"/>
                  </a:lnTo>
                  <a:lnTo>
                    <a:pt x="1280" y="1257"/>
                  </a:lnTo>
                  <a:lnTo>
                    <a:pt x="1278" y="1258"/>
                  </a:lnTo>
                  <a:lnTo>
                    <a:pt x="1275" y="1257"/>
                  </a:lnTo>
                  <a:lnTo>
                    <a:pt x="1272" y="1257"/>
                  </a:lnTo>
                  <a:lnTo>
                    <a:pt x="1269" y="1255"/>
                  </a:lnTo>
                  <a:lnTo>
                    <a:pt x="1267" y="1253"/>
                  </a:lnTo>
                  <a:lnTo>
                    <a:pt x="1267" y="1252"/>
                  </a:lnTo>
                  <a:lnTo>
                    <a:pt x="1254" y="1240"/>
                  </a:lnTo>
                  <a:lnTo>
                    <a:pt x="1244" y="1235"/>
                  </a:lnTo>
                  <a:lnTo>
                    <a:pt x="1237" y="1239"/>
                  </a:lnTo>
                  <a:lnTo>
                    <a:pt x="1231" y="1232"/>
                  </a:lnTo>
                  <a:lnTo>
                    <a:pt x="1231" y="1231"/>
                  </a:lnTo>
                  <a:lnTo>
                    <a:pt x="1233" y="1229"/>
                  </a:lnTo>
                  <a:lnTo>
                    <a:pt x="1233" y="1226"/>
                  </a:lnTo>
                  <a:lnTo>
                    <a:pt x="1234" y="1222"/>
                  </a:lnTo>
                  <a:lnTo>
                    <a:pt x="1234" y="1219"/>
                  </a:lnTo>
                  <a:lnTo>
                    <a:pt x="1233" y="1217"/>
                  </a:lnTo>
                  <a:lnTo>
                    <a:pt x="1231" y="1216"/>
                  </a:lnTo>
                  <a:lnTo>
                    <a:pt x="1229" y="1214"/>
                  </a:lnTo>
                  <a:lnTo>
                    <a:pt x="1226" y="1211"/>
                  </a:lnTo>
                  <a:lnTo>
                    <a:pt x="1223" y="1208"/>
                  </a:lnTo>
                  <a:lnTo>
                    <a:pt x="1219" y="1204"/>
                  </a:lnTo>
                  <a:lnTo>
                    <a:pt x="1218" y="1203"/>
                  </a:lnTo>
                  <a:lnTo>
                    <a:pt x="1216" y="1201"/>
                  </a:lnTo>
                  <a:lnTo>
                    <a:pt x="1216" y="1199"/>
                  </a:lnTo>
                  <a:lnTo>
                    <a:pt x="1206" y="1186"/>
                  </a:lnTo>
                  <a:lnTo>
                    <a:pt x="1197" y="1181"/>
                  </a:lnTo>
                  <a:lnTo>
                    <a:pt x="1197" y="1190"/>
                  </a:lnTo>
                  <a:lnTo>
                    <a:pt x="1179" y="1183"/>
                  </a:lnTo>
                  <a:lnTo>
                    <a:pt x="1170" y="1172"/>
                  </a:lnTo>
                  <a:lnTo>
                    <a:pt x="1162" y="1168"/>
                  </a:lnTo>
                  <a:lnTo>
                    <a:pt x="1143" y="1168"/>
                  </a:lnTo>
                  <a:lnTo>
                    <a:pt x="1133" y="1158"/>
                  </a:lnTo>
                  <a:lnTo>
                    <a:pt x="1116" y="1144"/>
                  </a:lnTo>
                  <a:lnTo>
                    <a:pt x="1100" y="1137"/>
                  </a:lnTo>
                  <a:lnTo>
                    <a:pt x="1085" y="1139"/>
                  </a:lnTo>
                  <a:lnTo>
                    <a:pt x="1082" y="1144"/>
                  </a:lnTo>
                  <a:lnTo>
                    <a:pt x="1069" y="1145"/>
                  </a:lnTo>
                  <a:lnTo>
                    <a:pt x="1049" y="1140"/>
                  </a:lnTo>
                  <a:lnTo>
                    <a:pt x="1025" y="1127"/>
                  </a:lnTo>
                  <a:lnTo>
                    <a:pt x="1003" y="1119"/>
                  </a:lnTo>
                  <a:lnTo>
                    <a:pt x="984" y="1108"/>
                  </a:lnTo>
                  <a:lnTo>
                    <a:pt x="966" y="1101"/>
                  </a:lnTo>
                  <a:lnTo>
                    <a:pt x="951" y="1090"/>
                  </a:lnTo>
                  <a:lnTo>
                    <a:pt x="933" y="1077"/>
                  </a:lnTo>
                  <a:lnTo>
                    <a:pt x="935" y="1067"/>
                  </a:lnTo>
                  <a:lnTo>
                    <a:pt x="944" y="1062"/>
                  </a:lnTo>
                  <a:lnTo>
                    <a:pt x="935" y="1054"/>
                  </a:lnTo>
                  <a:lnTo>
                    <a:pt x="930" y="1039"/>
                  </a:lnTo>
                  <a:lnTo>
                    <a:pt x="913" y="1021"/>
                  </a:lnTo>
                  <a:lnTo>
                    <a:pt x="905" y="1010"/>
                  </a:lnTo>
                  <a:lnTo>
                    <a:pt x="894" y="998"/>
                  </a:lnTo>
                  <a:lnTo>
                    <a:pt x="881" y="990"/>
                  </a:lnTo>
                  <a:lnTo>
                    <a:pt x="877" y="977"/>
                  </a:lnTo>
                  <a:lnTo>
                    <a:pt x="869" y="965"/>
                  </a:lnTo>
                  <a:lnTo>
                    <a:pt x="854" y="956"/>
                  </a:lnTo>
                  <a:lnTo>
                    <a:pt x="840" y="939"/>
                  </a:lnTo>
                  <a:lnTo>
                    <a:pt x="827" y="920"/>
                  </a:lnTo>
                  <a:lnTo>
                    <a:pt x="825" y="905"/>
                  </a:lnTo>
                  <a:lnTo>
                    <a:pt x="817" y="895"/>
                  </a:lnTo>
                  <a:lnTo>
                    <a:pt x="804" y="890"/>
                  </a:lnTo>
                  <a:lnTo>
                    <a:pt x="794" y="890"/>
                  </a:lnTo>
                  <a:lnTo>
                    <a:pt x="796" y="908"/>
                  </a:lnTo>
                  <a:lnTo>
                    <a:pt x="809" y="921"/>
                  </a:lnTo>
                  <a:lnTo>
                    <a:pt x="814" y="938"/>
                  </a:lnTo>
                  <a:lnTo>
                    <a:pt x="825" y="941"/>
                  </a:lnTo>
                  <a:lnTo>
                    <a:pt x="828" y="954"/>
                  </a:lnTo>
                  <a:lnTo>
                    <a:pt x="838" y="962"/>
                  </a:lnTo>
                  <a:lnTo>
                    <a:pt x="843" y="975"/>
                  </a:lnTo>
                  <a:lnTo>
                    <a:pt x="848" y="988"/>
                  </a:lnTo>
                  <a:lnTo>
                    <a:pt x="859" y="998"/>
                  </a:lnTo>
                  <a:lnTo>
                    <a:pt x="861" y="1008"/>
                  </a:lnTo>
                  <a:lnTo>
                    <a:pt x="871" y="1013"/>
                  </a:lnTo>
                  <a:lnTo>
                    <a:pt x="876" y="1024"/>
                  </a:lnTo>
                  <a:lnTo>
                    <a:pt x="874" y="1034"/>
                  </a:lnTo>
                  <a:lnTo>
                    <a:pt x="868" y="1037"/>
                  </a:lnTo>
                  <a:lnTo>
                    <a:pt x="868" y="1028"/>
                  </a:lnTo>
                  <a:lnTo>
                    <a:pt x="859" y="1021"/>
                  </a:lnTo>
                  <a:lnTo>
                    <a:pt x="848" y="1011"/>
                  </a:lnTo>
                  <a:lnTo>
                    <a:pt x="836" y="1006"/>
                  </a:lnTo>
                  <a:lnTo>
                    <a:pt x="833" y="1000"/>
                  </a:lnTo>
                  <a:lnTo>
                    <a:pt x="835" y="990"/>
                  </a:lnTo>
                  <a:lnTo>
                    <a:pt x="827" y="980"/>
                  </a:lnTo>
                  <a:lnTo>
                    <a:pt x="812" y="970"/>
                  </a:lnTo>
                  <a:lnTo>
                    <a:pt x="799" y="962"/>
                  </a:lnTo>
                  <a:lnTo>
                    <a:pt x="792" y="954"/>
                  </a:lnTo>
                  <a:lnTo>
                    <a:pt x="802" y="946"/>
                  </a:lnTo>
                  <a:lnTo>
                    <a:pt x="799" y="939"/>
                  </a:lnTo>
                  <a:lnTo>
                    <a:pt x="787" y="928"/>
                  </a:lnTo>
                  <a:lnTo>
                    <a:pt x="778" y="918"/>
                  </a:lnTo>
                  <a:lnTo>
                    <a:pt x="771" y="897"/>
                  </a:lnTo>
                  <a:lnTo>
                    <a:pt x="766" y="882"/>
                  </a:lnTo>
                  <a:lnTo>
                    <a:pt x="763" y="869"/>
                  </a:lnTo>
                  <a:lnTo>
                    <a:pt x="751" y="859"/>
                  </a:lnTo>
                  <a:lnTo>
                    <a:pt x="735" y="851"/>
                  </a:lnTo>
                  <a:lnTo>
                    <a:pt x="725" y="843"/>
                  </a:lnTo>
                  <a:lnTo>
                    <a:pt x="710" y="843"/>
                  </a:lnTo>
                  <a:lnTo>
                    <a:pt x="702" y="830"/>
                  </a:lnTo>
                  <a:lnTo>
                    <a:pt x="699" y="818"/>
                  </a:lnTo>
                  <a:lnTo>
                    <a:pt x="689" y="810"/>
                  </a:lnTo>
                  <a:lnTo>
                    <a:pt x="683" y="789"/>
                  </a:lnTo>
                  <a:lnTo>
                    <a:pt x="669" y="779"/>
                  </a:lnTo>
                  <a:lnTo>
                    <a:pt x="661" y="766"/>
                  </a:lnTo>
                  <a:lnTo>
                    <a:pt x="663" y="751"/>
                  </a:lnTo>
                  <a:lnTo>
                    <a:pt x="656" y="741"/>
                  </a:lnTo>
                  <a:lnTo>
                    <a:pt x="653" y="730"/>
                  </a:lnTo>
                  <a:lnTo>
                    <a:pt x="656" y="715"/>
                  </a:lnTo>
                  <a:lnTo>
                    <a:pt x="648" y="699"/>
                  </a:lnTo>
                  <a:lnTo>
                    <a:pt x="648" y="684"/>
                  </a:lnTo>
                  <a:lnTo>
                    <a:pt x="655" y="677"/>
                  </a:lnTo>
                  <a:lnTo>
                    <a:pt x="655" y="656"/>
                  </a:lnTo>
                  <a:lnTo>
                    <a:pt x="656" y="635"/>
                  </a:lnTo>
                  <a:lnTo>
                    <a:pt x="658" y="620"/>
                  </a:lnTo>
                  <a:lnTo>
                    <a:pt x="650" y="600"/>
                  </a:lnTo>
                  <a:lnTo>
                    <a:pt x="643" y="586"/>
                  </a:lnTo>
                  <a:lnTo>
                    <a:pt x="622" y="573"/>
                  </a:lnTo>
                  <a:lnTo>
                    <a:pt x="611" y="563"/>
                  </a:lnTo>
                  <a:lnTo>
                    <a:pt x="601" y="556"/>
                  </a:lnTo>
                  <a:lnTo>
                    <a:pt x="593" y="546"/>
                  </a:lnTo>
                  <a:lnTo>
                    <a:pt x="602" y="545"/>
                  </a:lnTo>
                  <a:lnTo>
                    <a:pt x="611" y="548"/>
                  </a:lnTo>
                  <a:lnTo>
                    <a:pt x="619" y="551"/>
                  </a:lnTo>
                  <a:lnTo>
                    <a:pt x="627" y="556"/>
                  </a:lnTo>
                  <a:lnTo>
                    <a:pt x="637" y="556"/>
                  </a:lnTo>
                  <a:lnTo>
                    <a:pt x="638" y="569"/>
                  </a:lnTo>
                  <a:lnTo>
                    <a:pt x="648" y="573"/>
                  </a:lnTo>
                  <a:lnTo>
                    <a:pt x="660" y="581"/>
                  </a:lnTo>
                  <a:lnTo>
                    <a:pt x="663" y="589"/>
                  </a:lnTo>
                  <a:lnTo>
                    <a:pt x="673" y="600"/>
                  </a:lnTo>
                  <a:lnTo>
                    <a:pt x="681" y="610"/>
                  </a:lnTo>
                  <a:lnTo>
                    <a:pt x="681" y="595"/>
                  </a:lnTo>
                  <a:lnTo>
                    <a:pt x="674" y="576"/>
                  </a:lnTo>
                  <a:lnTo>
                    <a:pt x="663" y="568"/>
                  </a:lnTo>
                  <a:lnTo>
                    <a:pt x="648" y="558"/>
                  </a:lnTo>
                  <a:lnTo>
                    <a:pt x="645" y="550"/>
                  </a:lnTo>
                  <a:lnTo>
                    <a:pt x="632" y="546"/>
                  </a:lnTo>
                  <a:lnTo>
                    <a:pt x="617" y="540"/>
                  </a:lnTo>
                  <a:lnTo>
                    <a:pt x="602" y="533"/>
                  </a:lnTo>
                  <a:lnTo>
                    <a:pt x="599" y="522"/>
                  </a:lnTo>
                  <a:lnTo>
                    <a:pt x="584" y="509"/>
                  </a:lnTo>
                  <a:lnTo>
                    <a:pt x="579" y="494"/>
                  </a:lnTo>
                  <a:lnTo>
                    <a:pt x="566" y="492"/>
                  </a:lnTo>
                  <a:lnTo>
                    <a:pt x="561" y="479"/>
                  </a:lnTo>
                  <a:lnTo>
                    <a:pt x="558" y="466"/>
                  </a:lnTo>
                  <a:lnTo>
                    <a:pt x="550" y="453"/>
                  </a:lnTo>
                  <a:lnTo>
                    <a:pt x="548" y="443"/>
                  </a:lnTo>
                  <a:lnTo>
                    <a:pt x="539" y="442"/>
                  </a:lnTo>
                  <a:lnTo>
                    <a:pt x="527" y="437"/>
                  </a:lnTo>
                  <a:lnTo>
                    <a:pt x="530" y="429"/>
                  </a:lnTo>
                  <a:lnTo>
                    <a:pt x="512" y="420"/>
                  </a:lnTo>
                  <a:lnTo>
                    <a:pt x="516" y="411"/>
                  </a:lnTo>
                  <a:lnTo>
                    <a:pt x="498" y="406"/>
                  </a:lnTo>
                  <a:lnTo>
                    <a:pt x="489" y="394"/>
                  </a:lnTo>
                  <a:lnTo>
                    <a:pt x="478" y="388"/>
                  </a:lnTo>
                  <a:lnTo>
                    <a:pt x="478" y="388"/>
                  </a:lnTo>
                  <a:lnTo>
                    <a:pt x="476" y="389"/>
                  </a:lnTo>
                  <a:lnTo>
                    <a:pt x="473" y="391"/>
                  </a:lnTo>
                  <a:lnTo>
                    <a:pt x="470" y="391"/>
                  </a:lnTo>
                  <a:lnTo>
                    <a:pt x="468" y="391"/>
                  </a:lnTo>
                  <a:lnTo>
                    <a:pt x="465" y="389"/>
                  </a:lnTo>
                  <a:lnTo>
                    <a:pt x="462" y="389"/>
                  </a:lnTo>
                  <a:lnTo>
                    <a:pt x="458" y="388"/>
                  </a:lnTo>
                  <a:lnTo>
                    <a:pt x="457" y="388"/>
                  </a:lnTo>
                  <a:lnTo>
                    <a:pt x="455" y="388"/>
                  </a:lnTo>
                  <a:lnTo>
                    <a:pt x="445" y="376"/>
                  </a:lnTo>
                  <a:lnTo>
                    <a:pt x="426" y="366"/>
                  </a:lnTo>
                  <a:lnTo>
                    <a:pt x="412" y="357"/>
                  </a:lnTo>
                  <a:lnTo>
                    <a:pt x="401" y="357"/>
                  </a:lnTo>
                  <a:lnTo>
                    <a:pt x="386" y="352"/>
                  </a:lnTo>
                  <a:lnTo>
                    <a:pt x="372" y="355"/>
                  </a:lnTo>
                  <a:lnTo>
                    <a:pt x="352" y="350"/>
                  </a:lnTo>
                  <a:lnTo>
                    <a:pt x="334" y="340"/>
                  </a:lnTo>
                  <a:lnTo>
                    <a:pt x="318" y="329"/>
                  </a:lnTo>
                  <a:lnTo>
                    <a:pt x="298" y="329"/>
                  </a:lnTo>
                  <a:lnTo>
                    <a:pt x="296" y="329"/>
                  </a:lnTo>
                  <a:lnTo>
                    <a:pt x="295" y="329"/>
                  </a:lnTo>
                  <a:lnTo>
                    <a:pt x="293" y="329"/>
                  </a:lnTo>
                  <a:lnTo>
                    <a:pt x="291" y="329"/>
                  </a:lnTo>
                  <a:lnTo>
                    <a:pt x="290" y="330"/>
                  </a:lnTo>
                  <a:lnTo>
                    <a:pt x="291" y="332"/>
                  </a:lnTo>
                  <a:lnTo>
                    <a:pt x="291" y="335"/>
                  </a:lnTo>
                  <a:lnTo>
                    <a:pt x="293" y="337"/>
                  </a:lnTo>
                  <a:lnTo>
                    <a:pt x="293" y="337"/>
                  </a:lnTo>
                  <a:lnTo>
                    <a:pt x="298" y="347"/>
                  </a:lnTo>
                  <a:lnTo>
                    <a:pt x="277" y="352"/>
                  </a:lnTo>
                  <a:lnTo>
                    <a:pt x="246" y="366"/>
                  </a:lnTo>
                  <a:lnTo>
                    <a:pt x="242" y="352"/>
                  </a:lnTo>
                  <a:lnTo>
                    <a:pt x="249" y="339"/>
                  </a:lnTo>
                  <a:lnTo>
                    <a:pt x="273" y="330"/>
                  </a:lnTo>
                  <a:lnTo>
                    <a:pt x="262" y="324"/>
                  </a:lnTo>
                  <a:lnTo>
                    <a:pt x="242" y="329"/>
                  </a:lnTo>
                  <a:lnTo>
                    <a:pt x="229" y="350"/>
                  </a:lnTo>
                  <a:lnTo>
                    <a:pt x="205" y="363"/>
                  </a:lnTo>
                  <a:lnTo>
                    <a:pt x="218" y="379"/>
                  </a:lnTo>
                  <a:lnTo>
                    <a:pt x="170" y="406"/>
                  </a:lnTo>
                  <a:lnTo>
                    <a:pt x="164" y="419"/>
                  </a:lnTo>
                  <a:lnTo>
                    <a:pt x="119" y="440"/>
                  </a:lnTo>
                  <a:lnTo>
                    <a:pt x="98" y="450"/>
                  </a:lnTo>
                  <a:lnTo>
                    <a:pt x="79" y="460"/>
                  </a:lnTo>
                  <a:lnTo>
                    <a:pt x="65" y="461"/>
                  </a:lnTo>
                  <a:lnTo>
                    <a:pt x="47" y="474"/>
                  </a:lnTo>
                  <a:lnTo>
                    <a:pt x="38" y="469"/>
                  </a:lnTo>
                  <a:lnTo>
                    <a:pt x="56" y="455"/>
                  </a:lnTo>
                  <a:lnTo>
                    <a:pt x="77" y="450"/>
                  </a:lnTo>
                  <a:lnTo>
                    <a:pt x="93" y="438"/>
                  </a:lnTo>
                  <a:lnTo>
                    <a:pt x="108" y="438"/>
                  </a:lnTo>
                  <a:lnTo>
                    <a:pt x="118" y="427"/>
                  </a:lnTo>
                  <a:lnTo>
                    <a:pt x="118" y="427"/>
                  </a:lnTo>
                  <a:lnTo>
                    <a:pt x="119" y="425"/>
                  </a:lnTo>
                  <a:lnTo>
                    <a:pt x="123" y="422"/>
                  </a:lnTo>
                  <a:lnTo>
                    <a:pt x="126" y="420"/>
                  </a:lnTo>
                  <a:lnTo>
                    <a:pt x="129" y="417"/>
                  </a:lnTo>
                  <a:lnTo>
                    <a:pt x="133" y="414"/>
                  </a:lnTo>
                  <a:lnTo>
                    <a:pt x="136" y="412"/>
                  </a:lnTo>
                  <a:lnTo>
                    <a:pt x="139" y="409"/>
                  </a:lnTo>
                  <a:lnTo>
                    <a:pt x="142" y="409"/>
                  </a:lnTo>
                  <a:lnTo>
                    <a:pt x="144" y="406"/>
                  </a:lnTo>
                  <a:lnTo>
                    <a:pt x="149" y="404"/>
                  </a:lnTo>
                  <a:lnTo>
                    <a:pt x="152" y="401"/>
                  </a:lnTo>
                  <a:lnTo>
                    <a:pt x="154" y="397"/>
                  </a:lnTo>
                  <a:lnTo>
                    <a:pt x="156" y="394"/>
                  </a:lnTo>
                  <a:lnTo>
                    <a:pt x="156" y="391"/>
                  </a:lnTo>
                  <a:lnTo>
                    <a:pt x="157" y="388"/>
                  </a:lnTo>
                  <a:lnTo>
                    <a:pt x="159" y="384"/>
                  </a:lnTo>
                  <a:lnTo>
                    <a:pt x="160" y="381"/>
                  </a:lnTo>
                  <a:lnTo>
                    <a:pt x="162" y="378"/>
                  </a:lnTo>
                  <a:lnTo>
                    <a:pt x="162" y="375"/>
                  </a:lnTo>
                  <a:lnTo>
                    <a:pt x="162" y="375"/>
                  </a:lnTo>
                  <a:lnTo>
                    <a:pt x="151" y="381"/>
                  </a:lnTo>
                  <a:lnTo>
                    <a:pt x="141" y="373"/>
                  </a:lnTo>
                  <a:lnTo>
                    <a:pt x="134" y="384"/>
                  </a:lnTo>
                  <a:lnTo>
                    <a:pt x="123" y="378"/>
                  </a:lnTo>
                  <a:lnTo>
                    <a:pt x="106" y="378"/>
                  </a:lnTo>
                  <a:lnTo>
                    <a:pt x="100" y="383"/>
                  </a:lnTo>
                  <a:lnTo>
                    <a:pt x="88" y="383"/>
                  </a:lnTo>
                  <a:lnTo>
                    <a:pt x="90" y="360"/>
                  </a:lnTo>
                  <a:lnTo>
                    <a:pt x="79" y="345"/>
                  </a:lnTo>
                  <a:lnTo>
                    <a:pt x="69" y="357"/>
                  </a:lnTo>
                  <a:lnTo>
                    <a:pt x="47" y="350"/>
                  </a:lnTo>
                  <a:lnTo>
                    <a:pt x="41" y="334"/>
                  </a:lnTo>
                  <a:lnTo>
                    <a:pt x="38" y="325"/>
                  </a:lnTo>
                  <a:lnTo>
                    <a:pt x="28" y="324"/>
                  </a:lnTo>
                  <a:lnTo>
                    <a:pt x="25" y="311"/>
                  </a:lnTo>
                  <a:lnTo>
                    <a:pt x="43" y="294"/>
                  </a:lnTo>
                  <a:lnTo>
                    <a:pt x="47" y="276"/>
                  </a:lnTo>
                  <a:lnTo>
                    <a:pt x="64" y="278"/>
                  </a:lnTo>
                  <a:lnTo>
                    <a:pt x="82" y="271"/>
                  </a:lnTo>
                  <a:lnTo>
                    <a:pt x="100" y="271"/>
                  </a:lnTo>
                  <a:lnTo>
                    <a:pt x="100" y="253"/>
                  </a:lnTo>
                  <a:lnTo>
                    <a:pt x="103" y="239"/>
                  </a:lnTo>
                  <a:lnTo>
                    <a:pt x="90" y="237"/>
                  </a:lnTo>
                  <a:lnTo>
                    <a:pt x="77" y="245"/>
                  </a:lnTo>
                  <a:lnTo>
                    <a:pt x="26" y="250"/>
                  </a:lnTo>
                  <a:lnTo>
                    <a:pt x="20" y="234"/>
                  </a:lnTo>
                  <a:lnTo>
                    <a:pt x="10" y="226"/>
                  </a:lnTo>
                  <a:lnTo>
                    <a:pt x="0" y="221"/>
                  </a:lnTo>
                  <a:lnTo>
                    <a:pt x="20" y="204"/>
                  </a:lnTo>
                  <a:lnTo>
                    <a:pt x="36" y="203"/>
                  </a:lnTo>
                  <a:lnTo>
                    <a:pt x="56" y="193"/>
                  </a:lnTo>
                  <a:lnTo>
                    <a:pt x="57" y="206"/>
                  </a:lnTo>
                  <a:lnTo>
                    <a:pt x="74" y="209"/>
                  </a:lnTo>
                  <a:lnTo>
                    <a:pt x="92" y="208"/>
                  </a:lnTo>
                  <a:lnTo>
                    <a:pt x="80" y="188"/>
                  </a:lnTo>
                  <a:lnTo>
                    <a:pt x="61" y="181"/>
                  </a:lnTo>
                  <a:lnTo>
                    <a:pt x="51" y="167"/>
                  </a:lnTo>
                  <a:lnTo>
                    <a:pt x="18" y="152"/>
                  </a:lnTo>
                  <a:lnTo>
                    <a:pt x="23" y="137"/>
                  </a:lnTo>
                  <a:lnTo>
                    <a:pt x="52" y="136"/>
                  </a:lnTo>
                  <a:lnTo>
                    <a:pt x="69" y="124"/>
                  </a:lnTo>
                  <a:lnTo>
                    <a:pt x="70" y="109"/>
                  </a:lnTo>
                  <a:lnTo>
                    <a:pt x="85" y="100"/>
                  </a:lnTo>
                  <a:lnTo>
                    <a:pt x="101" y="100"/>
                  </a:lnTo>
                  <a:lnTo>
                    <a:pt x="123" y="83"/>
                  </a:lnTo>
                  <a:lnTo>
                    <a:pt x="151" y="83"/>
                  </a:lnTo>
                  <a:lnTo>
                    <a:pt x="169" y="73"/>
                  </a:lnTo>
                  <a:lnTo>
                    <a:pt x="190" y="73"/>
                  </a:lnTo>
                  <a:lnTo>
                    <a:pt x="185" y="83"/>
                  </a:lnTo>
                  <a:lnTo>
                    <a:pt x="200" y="82"/>
                  </a:lnTo>
                  <a:lnTo>
                    <a:pt x="234" y="83"/>
                  </a:lnTo>
                  <a:lnTo>
                    <a:pt x="239" y="93"/>
                  </a:lnTo>
                  <a:lnTo>
                    <a:pt x="278" y="93"/>
                  </a:lnTo>
                  <a:lnTo>
                    <a:pt x="303" y="100"/>
                  </a:lnTo>
                  <a:lnTo>
                    <a:pt x="326" y="100"/>
                  </a:lnTo>
                  <a:lnTo>
                    <a:pt x="340" y="108"/>
                  </a:lnTo>
                  <a:lnTo>
                    <a:pt x="362" y="103"/>
                  </a:lnTo>
                  <a:lnTo>
                    <a:pt x="380" y="106"/>
                  </a:lnTo>
                  <a:lnTo>
                    <a:pt x="393" y="114"/>
                  </a:lnTo>
                  <a:lnTo>
                    <a:pt x="427" y="116"/>
                  </a:lnTo>
                  <a:lnTo>
                    <a:pt x="447" y="131"/>
                  </a:lnTo>
                  <a:lnTo>
                    <a:pt x="471" y="132"/>
                  </a:lnTo>
                  <a:lnTo>
                    <a:pt x="498" y="119"/>
                  </a:lnTo>
                  <a:lnTo>
                    <a:pt x="511" y="119"/>
                  </a:lnTo>
                  <a:lnTo>
                    <a:pt x="524" y="118"/>
                  </a:lnTo>
                  <a:lnTo>
                    <a:pt x="548" y="108"/>
                  </a:lnTo>
                  <a:lnTo>
                    <a:pt x="570" y="101"/>
                  </a:lnTo>
                  <a:lnTo>
                    <a:pt x="576" y="103"/>
                  </a:lnTo>
                  <a:lnTo>
                    <a:pt x="570" y="109"/>
                  </a:lnTo>
                  <a:lnTo>
                    <a:pt x="558" y="114"/>
                  </a:lnTo>
                  <a:lnTo>
                    <a:pt x="540" y="119"/>
                  </a:lnTo>
                  <a:lnTo>
                    <a:pt x="524" y="136"/>
                  </a:lnTo>
                  <a:lnTo>
                    <a:pt x="545" y="126"/>
                  </a:lnTo>
                  <a:lnTo>
                    <a:pt x="565" y="118"/>
                  </a:lnTo>
                  <a:lnTo>
                    <a:pt x="581" y="116"/>
                  </a:lnTo>
                  <a:lnTo>
                    <a:pt x="591" y="106"/>
                  </a:lnTo>
                  <a:lnTo>
                    <a:pt x="596" y="91"/>
                  </a:lnTo>
                  <a:lnTo>
                    <a:pt x="611" y="95"/>
                  </a:lnTo>
                  <a:lnTo>
                    <a:pt x="625" y="118"/>
                  </a:lnTo>
                  <a:lnTo>
                    <a:pt x="638" y="121"/>
                  </a:lnTo>
                  <a:lnTo>
                    <a:pt x="647" y="103"/>
                  </a:lnTo>
                  <a:lnTo>
                    <a:pt x="658" y="122"/>
                  </a:lnTo>
                  <a:lnTo>
                    <a:pt x="669" y="121"/>
                  </a:lnTo>
                  <a:lnTo>
                    <a:pt x="676" y="111"/>
                  </a:lnTo>
                  <a:lnTo>
                    <a:pt x="689" y="111"/>
                  </a:lnTo>
                  <a:lnTo>
                    <a:pt x="710" y="113"/>
                  </a:lnTo>
                  <a:lnTo>
                    <a:pt x="722" y="124"/>
                  </a:lnTo>
                  <a:lnTo>
                    <a:pt x="768" y="137"/>
                  </a:lnTo>
                  <a:lnTo>
                    <a:pt x="784" y="136"/>
                  </a:lnTo>
                  <a:lnTo>
                    <a:pt x="810" y="149"/>
                  </a:lnTo>
                  <a:lnTo>
                    <a:pt x="792" y="155"/>
                  </a:lnTo>
                  <a:lnTo>
                    <a:pt x="792" y="163"/>
                  </a:lnTo>
                  <a:lnTo>
                    <a:pt x="845" y="168"/>
                  </a:lnTo>
                  <a:lnTo>
                    <a:pt x="869" y="163"/>
                  </a:lnTo>
                  <a:lnTo>
                    <a:pt x="890" y="172"/>
                  </a:lnTo>
                  <a:lnTo>
                    <a:pt x="904" y="196"/>
                  </a:lnTo>
                  <a:lnTo>
                    <a:pt x="907" y="176"/>
                  </a:lnTo>
                  <a:lnTo>
                    <a:pt x="900" y="163"/>
                  </a:lnTo>
                  <a:lnTo>
                    <a:pt x="923" y="154"/>
                  </a:lnTo>
                  <a:lnTo>
                    <a:pt x="936" y="145"/>
                  </a:lnTo>
                  <a:lnTo>
                    <a:pt x="958" y="157"/>
                  </a:lnTo>
                  <a:lnTo>
                    <a:pt x="974" y="158"/>
                  </a:lnTo>
                  <a:lnTo>
                    <a:pt x="995" y="168"/>
                  </a:lnTo>
                  <a:lnTo>
                    <a:pt x="1036" y="167"/>
                  </a:lnTo>
                  <a:lnTo>
                    <a:pt x="1041" y="155"/>
                  </a:lnTo>
                  <a:lnTo>
                    <a:pt x="1053" y="147"/>
                  </a:lnTo>
                  <a:lnTo>
                    <a:pt x="1030" y="131"/>
                  </a:lnTo>
                  <a:lnTo>
                    <a:pt x="1043" y="126"/>
                  </a:lnTo>
                  <a:lnTo>
                    <a:pt x="1048" y="111"/>
                  </a:lnTo>
                  <a:lnTo>
                    <a:pt x="1074" y="122"/>
                  </a:lnTo>
                  <a:lnTo>
                    <a:pt x="1077" y="142"/>
                  </a:lnTo>
                  <a:lnTo>
                    <a:pt x="1066" y="142"/>
                  </a:lnTo>
                  <a:lnTo>
                    <a:pt x="1067" y="155"/>
                  </a:lnTo>
                  <a:lnTo>
                    <a:pt x="1077" y="155"/>
                  </a:lnTo>
                  <a:lnTo>
                    <a:pt x="1074" y="170"/>
                  </a:lnTo>
                  <a:lnTo>
                    <a:pt x="1090" y="181"/>
                  </a:lnTo>
                  <a:lnTo>
                    <a:pt x="1089" y="160"/>
                  </a:lnTo>
                  <a:lnTo>
                    <a:pt x="1116" y="147"/>
                  </a:lnTo>
                  <a:lnTo>
                    <a:pt x="1116" y="132"/>
                  </a:lnTo>
                  <a:lnTo>
                    <a:pt x="1100" y="142"/>
                  </a:lnTo>
                  <a:lnTo>
                    <a:pt x="1085" y="142"/>
                  </a:lnTo>
                  <a:lnTo>
                    <a:pt x="1080" y="129"/>
                  </a:lnTo>
                  <a:lnTo>
                    <a:pt x="1097" y="132"/>
                  </a:lnTo>
                  <a:lnTo>
                    <a:pt x="1102" y="121"/>
                  </a:lnTo>
                  <a:lnTo>
                    <a:pt x="1087" y="111"/>
                  </a:lnTo>
                  <a:lnTo>
                    <a:pt x="1072" y="98"/>
                  </a:lnTo>
                  <a:lnTo>
                    <a:pt x="1074" y="90"/>
                  </a:lnTo>
                  <a:lnTo>
                    <a:pt x="1069" y="80"/>
                  </a:lnTo>
                  <a:lnTo>
                    <a:pt x="1077" y="67"/>
                  </a:lnTo>
                  <a:lnTo>
                    <a:pt x="1087" y="67"/>
                  </a:lnTo>
                  <a:lnTo>
                    <a:pt x="1090" y="59"/>
                  </a:lnTo>
                  <a:lnTo>
                    <a:pt x="1110" y="60"/>
                  </a:lnTo>
                  <a:lnTo>
                    <a:pt x="1126" y="73"/>
                  </a:lnTo>
                  <a:lnTo>
                    <a:pt x="1126" y="85"/>
                  </a:lnTo>
                  <a:lnTo>
                    <a:pt x="1138" y="86"/>
                  </a:lnTo>
                  <a:lnTo>
                    <a:pt x="1139" y="101"/>
                  </a:lnTo>
                  <a:lnTo>
                    <a:pt x="1138" y="113"/>
                  </a:lnTo>
                  <a:lnTo>
                    <a:pt x="1146" y="116"/>
                  </a:lnTo>
                  <a:lnTo>
                    <a:pt x="1169" y="140"/>
                  </a:lnTo>
                  <a:lnTo>
                    <a:pt x="1183" y="127"/>
                  </a:lnTo>
                  <a:lnTo>
                    <a:pt x="1203" y="145"/>
                  </a:lnTo>
                  <a:lnTo>
                    <a:pt x="1197" y="155"/>
                  </a:lnTo>
                  <a:lnTo>
                    <a:pt x="1203" y="173"/>
                  </a:lnTo>
                  <a:lnTo>
                    <a:pt x="1215" y="178"/>
                  </a:lnTo>
                  <a:lnTo>
                    <a:pt x="1224" y="167"/>
                  </a:lnTo>
                  <a:lnTo>
                    <a:pt x="1233" y="152"/>
                  </a:lnTo>
                  <a:lnTo>
                    <a:pt x="1247" y="131"/>
                  </a:lnTo>
                  <a:lnTo>
                    <a:pt x="1237" y="122"/>
                  </a:lnTo>
                  <a:lnTo>
                    <a:pt x="1239" y="111"/>
                  </a:lnTo>
                  <a:lnTo>
                    <a:pt x="1252" y="108"/>
                  </a:lnTo>
                  <a:lnTo>
                    <a:pt x="1229" y="101"/>
                  </a:lnTo>
                  <a:lnTo>
                    <a:pt x="1218" y="93"/>
                  </a:lnTo>
                  <a:lnTo>
                    <a:pt x="1210" y="96"/>
                  </a:lnTo>
                  <a:lnTo>
                    <a:pt x="1192" y="96"/>
                  </a:lnTo>
                  <a:lnTo>
                    <a:pt x="1179" y="83"/>
                  </a:lnTo>
                  <a:lnTo>
                    <a:pt x="1195" y="80"/>
                  </a:lnTo>
                  <a:lnTo>
                    <a:pt x="1208" y="82"/>
                  </a:lnTo>
                  <a:lnTo>
                    <a:pt x="1203" y="72"/>
                  </a:lnTo>
                  <a:lnTo>
                    <a:pt x="1190" y="70"/>
                  </a:lnTo>
                  <a:lnTo>
                    <a:pt x="1172" y="67"/>
                  </a:lnTo>
                  <a:lnTo>
                    <a:pt x="1174" y="41"/>
                  </a:lnTo>
                  <a:lnTo>
                    <a:pt x="1185" y="18"/>
                  </a:lnTo>
                  <a:lnTo>
                    <a:pt x="1205" y="3"/>
                  </a:lnTo>
                  <a:lnTo>
                    <a:pt x="1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806701" y="1668463"/>
              <a:ext cx="7548563" cy="2357438"/>
            </a:xfrm>
            <a:custGeom>
              <a:avLst/>
              <a:gdLst>
                <a:gd name="T0" fmla="*/ 525 w 4755"/>
                <a:gd name="T1" fmla="*/ 110 h 1485"/>
                <a:gd name="T2" fmla="*/ 324 w 4755"/>
                <a:gd name="T3" fmla="*/ 67 h 1485"/>
                <a:gd name="T4" fmla="*/ 4018 w 4755"/>
                <a:gd name="T5" fmla="*/ 51 h 1485"/>
                <a:gd name="T6" fmla="*/ 3992 w 4755"/>
                <a:gd name="T7" fmla="*/ 48 h 1485"/>
                <a:gd name="T8" fmla="*/ 387 w 4755"/>
                <a:gd name="T9" fmla="*/ 49 h 1485"/>
                <a:gd name="T10" fmla="*/ 2790 w 4755"/>
                <a:gd name="T11" fmla="*/ 90 h 1485"/>
                <a:gd name="T12" fmla="*/ 2669 w 4755"/>
                <a:gd name="T13" fmla="*/ 167 h 1485"/>
                <a:gd name="T14" fmla="*/ 2884 w 4755"/>
                <a:gd name="T15" fmla="*/ 31 h 1485"/>
                <a:gd name="T16" fmla="*/ 3602 w 4755"/>
                <a:gd name="T17" fmla="*/ 57 h 1485"/>
                <a:gd name="T18" fmla="*/ 3579 w 4755"/>
                <a:gd name="T19" fmla="*/ 113 h 1485"/>
                <a:gd name="T20" fmla="*/ 3833 w 4755"/>
                <a:gd name="T21" fmla="*/ 131 h 1485"/>
                <a:gd name="T22" fmla="*/ 3993 w 4755"/>
                <a:gd name="T23" fmla="*/ 169 h 1485"/>
                <a:gd name="T24" fmla="*/ 4262 w 4755"/>
                <a:gd name="T25" fmla="*/ 190 h 1485"/>
                <a:gd name="T26" fmla="*/ 4480 w 4755"/>
                <a:gd name="T27" fmla="*/ 218 h 1485"/>
                <a:gd name="T28" fmla="*/ 4722 w 4755"/>
                <a:gd name="T29" fmla="*/ 305 h 1485"/>
                <a:gd name="T30" fmla="*/ 4565 w 4755"/>
                <a:gd name="T31" fmla="*/ 362 h 1485"/>
                <a:gd name="T32" fmla="*/ 4365 w 4755"/>
                <a:gd name="T33" fmla="*/ 463 h 1485"/>
                <a:gd name="T34" fmla="*/ 4241 w 4755"/>
                <a:gd name="T35" fmla="*/ 614 h 1485"/>
                <a:gd name="T36" fmla="*/ 4306 w 4755"/>
                <a:gd name="T37" fmla="*/ 452 h 1485"/>
                <a:gd name="T38" fmla="*/ 4088 w 4755"/>
                <a:gd name="T39" fmla="*/ 486 h 1485"/>
                <a:gd name="T40" fmla="*/ 4002 w 4755"/>
                <a:gd name="T41" fmla="*/ 599 h 1485"/>
                <a:gd name="T42" fmla="*/ 4051 w 4755"/>
                <a:gd name="T43" fmla="*/ 742 h 1485"/>
                <a:gd name="T44" fmla="*/ 3980 w 4755"/>
                <a:gd name="T45" fmla="*/ 733 h 1485"/>
                <a:gd name="T46" fmla="*/ 3836 w 4755"/>
                <a:gd name="T47" fmla="*/ 951 h 1485"/>
                <a:gd name="T48" fmla="*/ 3666 w 4755"/>
                <a:gd name="T49" fmla="*/ 882 h 1485"/>
                <a:gd name="T50" fmla="*/ 3682 w 4755"/>
                <a:gd name="T51" fmla="*/ 1116 h 1485"/>
                <a:gd name="T52" fmla="*/ 3499 w 4755"/>
                <a:gd name="T53" fmla="*/ 1185 h 1485"/>
                <a:gd name="T54" fmla="*/ 3429 w 4755"/>
                <a:gd name="T55" fmla="*/ 1313 h 1485"/>
                <a:gd name="T56" fmla="*/ 3412 w 4755"/>
                <a:gd name="T57" fmla="*/ 1450 h 1485"/>
                <a:gd name="T58" fmla="*/ 3301 w 4755"/>
                <a:gd name="T59" fmla="*/ 1213 h 1485"/>
                <a:gd name="T60" fmla="*/ 3100 w 4755"/>
                <a:gd name="T61" fmla="*/ 1321 h 1485"/>
                <a:gd name="T62" fmla="*/ 2954 w 4755"/>
                <a:gd name="T63" fmla="*/ 1179 h 1485"/>
                <a:gd name="T64" fmla="*/ 2645 w 4755"/>
                <a:gd name="T65" fmla="*/ 1035 h 1485"/>
                <a:gd name="T66" fmla="*/ 2753 w 4755"/>
                <a:gd name="T67" fmla="*/ 1129 h 1485"/>
                <a:gd name="T68" fmla="*/ 2622 w 4755"/>
                <a:gd name="T69" fmla="*/ 1283 h 1485"/>
                <a:gd name="T70" fmla="*/ 2401 w 4755"/>
                <a:gd name="T71" fmla="*/ 1064 h 1485"/>
                <a:gd name="T72" fmla="*/ 2411 w 4755"/>
                <a:gd name="T73" fmla="*/ 918 h 1485"/>
                <a:gd name="T74" fmla="*/ 2285 w 4755"/>
                <a:gd name="T75" fmla="*/ 854 h 1485"/>
                <a:gd name="T76" fmla="*/ 2195 w 4755"/>
                <a:gd name="T77" fmla="*/ 894 h 1485"/>
                <a:gd name="T78" fmla="*/ 2114 w 4755"/>
                <a:gd name="T79" fmla="*/ 814 h 1485"/>
                <a:gd name="T80" fmla="*/ 2129 w 4755"/>
                <a:gd name="T81" fmla="*/ 869 h 1485"/>
                <a:gd name="T82" fmla="*/ 1898 w 4755"/>
                <a:gd name="T83" fmla="*/ 853 h 1485"/>
                <a:gd name="T84" fmla="*/ 1784 w 4755"/>
                <a:gd name="T85" fmla="*/ 799 h 1485"/>
                <a:gd name="T86" fmla="*/ 1933 w 4755"/>
                <a:gd name="T87" fmla="*/ 656 h 1485"/>
                <a:gd name="T88" fmla="*/ 2065 w 4755"/>
                <a:gd name="T89" fmla="*/ 555 h 1485"/>
                <a:gd name="T90" fmla="*/ 2211 w 4755"/>
                <a:gd name="T91" fmla="*/ 547 h 1485"/>
                <a:gd name="T92" fmla="*/ 2288 w 4755"/>
                <a:gd name="T93" fmla="*/ 480 h 1485"/>
                <a:gd name="T94" fmla="*/ 2268 w 4755"/>
                <a:gd name="T95" fmla="*/ 339 h 1485"/>
                <a:gd name="T96" fmla="*/ 2154 w 4755"/>
                <a:gd name="T97" fmla="*/ 496 h 1485"/>
                <a:gd name="T98" fmla="*/ 2015 w 4755"/>
                <a:gd name="T99" fmla="*/ 509 h 1485"/>
                <a:gd name="T100" fmla="*/ 2062 w 4755"/>
                <a:gd name="T101" fmla="*/ 365 h 1485"/>
                <a:gd name="T102" fmla="*/ 2118 w 4755"/>
                <a:gd name="T103" fmla="*/ 260 h 1485"/>
                <a:gd name="T104" fmla="*/ 2237 w 4755"/>
                <a:gd name="T105" fmla="*/ 198 h 1485"/>
                <a:gd name="T106" fmla="*/ 2432 w 4755"/>
                <a:gd name="T107" fmla="*/ 249 h 1485"/>
                <a:gd name="T108" fmla="*/ 2430 w 4755"/>
                <a:gd name="T109" fmla="*/ 372 h 1485"/>
                <a:gd name="T110" fmla="*/ 2566 w 4755"/>
                <a:gd name="T111" fmla="*/ 306 h 1485"/>
                <a:gd name="T112" fmla="*/ 2710 w 4755"/>
                <a:gd name="T113" fmla="*/ 270 h 1485"/>
                <a:gd name="T114" fmla="*/ 2866 w 4755"/>
                <a:gd name="T115" fmla="*/ 241 h 1485"/>
                <a:gd name="T116" fmla="*/ 2977 w 4755"/>
                <a:gd name="T117" fmla="*/ 167 h 1485"/>
                <a:gd name="T118" fmla="*/ 3039 w 4755"/>
                <a:gd name="T119" fmla="*/ 254 h 1485"/>
                <a:gd name="T120" fmla="*/ 3020 w 4755"/>
                <a:gd name="T121" fmla="*/ 149 h 1485"/>
                <a:gd name="T122" fmla="*/ 3123 w 4755"/>
                <a:gd name="T123" fmla="*/ 172 h 1485"/>
                <a:gd name="T124" fmla="*/ 3268 w 4755"/>
                <a:gd name="T125" fmla="*/ 64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55" h="1485">
                  <a:moveTo>
                    <a:pt x="294" y="115"/>
                  </a:moveTo>
                  <a:lnTo>
                    <a:pt x="319" y="118"/>
                  </a:lnTo>
                  <a:lnTo>
                    <a:pt x="325" y="123"/>
                  </a:lnTo>
                  <a:lnTo>
                    <a:pt x="322" y="136"/>
                  </a:lnTo>
                  <a:lnTo>
                    <a:pt x="312" y="141"/>
                  </a:lnTo>
                  <a:lnTo>
                    <a:pt x="312" y="141"/>
                  </a:lnTo>
                  <a:lnTo>
                    <a:pt x="311" y="139"/>
                  </a:lnTo>
                  <a:lnTo>
                    <a:pt x="309" y="138"/>
                  </a:lnTo>
                  <a:lnTo>
                    <a:pt x="307" y="134"/>
                  </a:lnTo>
                  <a:lnTo>
                    <a:pt x="304" y="133"/>
                  </a:lnTo>
                  <a:lnTo>
                    <a:pt x="302" y="131"/>
                  </a:lnTo>
                  <a:lnTo>
                    <a:pt x="301" y="129"/>
                  </a:lnTo>
                  <a:lnTo>
                    <a:pt x="299" y="129"/>
                  </a:lnTo>
                  <a:lnTo>
                    <a:pt x="296" y="128"/>
                  </a:lnTo>
                  <a:lnTo>
                    <a:pt x="293" y="125"/>
                  </a:lnTo>
                  <a:lnTo>
                    <a:pt x="291" y="123"/>
                  </a:lnTo>
                  <a:lnTo>
                    <a:pt x="288" y="121"/>
                  </a:lnTo>
                  <a:lnTo>
                    <a:pt x="288" y="121"/>
                  </a:lnTo>
                  <a:lnTo>
                    <a:pt x="294" y="115"/>
                  </a:lnTo>
                  <a:close/>
                  <a:moveTo>
                    <a:pt x="4036" y="113"/>
                  </a:moveTo>
                  <a:lnTo>
                    <a:pt x="4038" y="113"/>
                  </a:lnTo>
                  <a:lnTo>
                    <a:pt x="4038" y="115"/>
                  </a:lnTo>
                  <a:lnTo>
                    <a:pt x="4038" y="116"/>
                  </a:lnTo>
                  <a:lnTo>
                    <a:pt x="4039" y="116"/>
                  </a:lnTo>
                  <a:lnTo>
                    <a:pt x="4039" y="118"/>
                  </a:lnTo>
                  <a:lnTo>
                    <a:pt x="4043" y="120"/>
                  </a:lnTo>
                  <a:lnTo>
                    <a:pt x="4044" y="120"/>
                  </a:lnTo>
                  <a:lnTo>
                    <a:pt x="4046" y="120"/>
                  </a:lnTo>
                  <a:lnTo>
                    <a:pt x="4048" y="120"/>
                  </a:lnTo>
                  <a:lnTo>
                    <a:pt x="4049" y="121"/>
                  </a:lnTo>
                  <a:lnTo>
                    <a:pt x="4051" y="121"/>
                  </a:lnTo>
                  <a:lnTo>
                    <a:pt x="4054" y="123"/>
                  </a:lnTo>
                  <a:lnTo>
                    <a:pt x="4056" y="125"/>
                  </a:lnTo>
                  <a:lnTo>
                    <a:pt x="4056" y="126"/>
                  </a:lnTo>
                  <a:lnTo>
                    <a:pt x="4056" y="133"/>
                  </a:lnTo>
                  <a:lnTo>
                    <a:pt x="4049" y="133"/>
                  </a:lnTo>
                  <a:lnTo>
                    <a:pt x="4048" y="133"/>
                  </a:lnTo>
                  <a:lnTo>
                    <a:pt x="4046" y="133"/>
                  </a:lnTo>
                  <a:lnTo>
                    <a:pt x="4043" y="131"/>
                  </a:lnTo>
                  <a:lnTo>
                    <a:pt x="4039" y="129"/>
                  </a:lnTo>
                  <a:lnTo>
                    <a:pt x="4038" y="129"/>
                  </a:lnTo>
                  <a:lnTo>
                    <a:pt x="4036" y="128"/>
                  </a:lnTo>
                  <a:lnTo>
                    <a:pt x="4034" y="128"/>
                  </a:lnTo>
                  <a:lnTo>
                    <a:pt x="4033" y="128"/>
                  </a:lnTo>
                  <a:lnTo>
                    <a:pt x="4030" y="128"/>
                  </a:lnTo>
                  <a:lnTo>
                    <a:pt x="4026" y="128"/>
                  </a:lnTo>
                  <a:lnTo>
                    <a:pt x="4025" y="128"/>
                  </a:lnTo>
                  <a:lnTo>
                    <a:pt x="4021" y="128"/>
                  </a:lnTo>
                  <a:lnTo>
                    <a:pt x="4018" y="129"/>
                  </a:lnTo>
                  <a:lnTo>
                    <a:pt x="4016" y="129"/>
                  </a:lnTo>
                  <a:lnTo>
                    <a:pt x="4013" y="129"/>
                  </a:lnTo>
                  <a:lnTo>
                    <a:pt x="4010" y="129"/>
                  </a:lnTo>
                  <a:lnTo>
                    <a:pt x="4007" y="128"/>
                  </a:lnTo>
                  <a:lnTo>
                    <a:pt x="4003" y="128"/>
                  </a:lnTo>
                  <a:lnTo>
                    <a:pt x="4000" y="128"/>
                  </a:lnTo>
                  <a:lnTo>
                    <a:pt x="4003" y="126"/>
                  </a:lnTo>
                  <a:lnTo>
                    <a:pt x="4007" y="125"/>
                  </a:lnTo>
                  <a:lnTo>
                    <a:pt x="4010" y="121"/>
                  </a:lnTo>
                  <a:lnTo>
                    <a:pt x="4013" y="120"/>
                  </a:lnTo>
                  <a:lnTo>
                    <a:pt x="4015" y="120"/>
                  </a:lnTo>
                  <a:lnTo>
                    <a:pt x="4018" y="120"/>
                  </a:lnTo>
                  <a:lnTo>
                    <a:pt x="4018" y="118"/>
                  </a:lnTo>
                  <a:lnTo>
                    <a:pt x="4018" y="118"/>
                  </a:lnTo>
                  <a:lnTo>
                    <a:pt x="4020" y="116"/>
                  </a:lnTo>
                  <a:lnTo>
                    <a:pt x="4020" y="115"/>
                  </a:lnTo>
                  <a:lnTo>
                    <a:pt x="4021" y="115"/>
                  </a:lnTo>
                  <a:lnTo>
                    <a:pt x="4025" y="113"/>
                  </a:lnTo>
                  <a:lnTo>
                    <a:pt x="4028" y="113"/>
                  </a:lnTo>
                  <a:lnTo>
                    <a:pt x="4031" y="113"/>
                  </a:lnTo>
                  <a:lnTo>
                    <a:pt x="4034" y="113"/>
                  </a:lnTo>
                  <a:lnTo>
                    <a:pt x="4036" y="113"/>
                  </a:lnTo>
                  <a:close/>
                  <a:moveTo>
                    <a:pt x="415" y="107"/>
                  </a:moveTo>
                  <a:lnTo>
                    <a:pt x="420" y="113"/>
                  </a:lnTo>
                  <a:lnTo>
                    <a:pt x="422" y="113"/>
                  </a:lnTo>
                  <a:lnTo>
                    <a:pt x="422" y="115"/>
                  </a:lnTo>
                  <a:lnTo>
                    <a:pt x="425" y="116"/>
                  </a:lnTo>
                  <a:lnTo>
                    <a:pt x="427" y="118"/>
                  </a:lnTo>
                  <a:lnTo>
                    <a:pt x="430" y="121"/>
                  </a:lnTo>
                  <a:lnTo>
                    <a:pt x="432" y="123"/>
                  </a:lnTo>
                  <a:lnTo>
                    <a:pt x="433" y="126"/>
                  </a:lnTo>
                  <a:lnTo>
                    <a:pt x="433" y="128"/>
                  </a:lnTo>
                  <a:lnTo>
                    <a:pt x="433" y="129"/>
                  </a:lnTo>
                  <a:lnTo>
                    <a:pt x="432" y="129"/>
                  </a:lnTo>
                  <a:lnTo>
                    <a:pt x="419" y="136"/>
                  </a:lnTo>
                  <a:lnTo>
                    <a:pt x="428" y="143"/>
                  </a:lnTo>
                  <a:lnTo>
                    <a:pt x="440" y="152"/>
                  </a:lnTo>
                  <a:lnTo>
                    <a:pt x="446" y="162"/>
                  </a:lnTo>
                  <a:lnTo>
                    <a:pt x="438" y="175"/>
                  </a:lnTo>
                  <a:lnTo>
                    <a:pt x="420" y="175"/>
                  </a:lnTo>
                  <a:lnTo>
                    <a:pt x="420" y="177"/>
                  </a:lnTo>
                  <a:lnTo>
                    <a:pt x="419" y="179"/>
                  </a:lnTo>
                  <a:lnTo>
                    <a:pt x="417" y="180"/>
                  </a:lnTo>
                  <a:lnTo>
                    <a:pt x="414" y="182"/>
                  </a:lnTo>
                  <a:lnTo>
                    <a:pt x="412" y="185"/>
                  </a:lnTo>
                  <a:lnTo>
                    <a:pt x="409" y="185"/>
                  </a:lnTo>
                  <a:lnTo>
                    <a:pt x="409" y="185"/>
                  </a:lnTo>
                  <a:lnTo>
                    <a:pt x="405" y="183"/>
                  </a:lnTo>
                  <a:lnTo>
                    <a:pt x="402" y="182"/>
                  </a:lnTo>
                  <a:lnTo>
                    <a:pt x="399" y="182"/>
                  </a:lnTo>
                  <a:lnTo>
                    <a:pt x="396" y="180"/>
                  </a:lnTo>
                  <a:lnTo>
                    <a:pt x="392" y="179"/>
                  </a:lnTo>
                  <a:lnTo>
                    <a:pt x="391" y="177"/>
                  </a:lnTo>
                  <a:lnTo>
                    <a:pt x="391" y="174"/>
                  </a:lnTo>
                  <a:lnTo>
                    <a:pt x="389" y="172"/>
                  </a:lnTo>
                  <a:lnTo>
                    <a:pt x="387" y="169"/>
                  </a:lnTo>
                  <a:lnTo>
                    <a:pt x="387" y="167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71" y="161"/>
                  </a:lnTo>
                  <a:lnTo>
                    <a:pt x="363" y="156"/>
                  </a:lnTo>
                  <a:lnTo>
                    <a:pt x="351" y="147"/>
                  </a:lnTo>
                  <a:lnTo>
                    <a:pt x="353" y="139"/>
                  </a:lnTo>
                  <a:lnTo>
                    <a:pt x="363" y="139"/>
                  </a:lnTo>
                  <a:lnTo>
                    <a:pt x="363" y="139"/>
                  </a:lnTo>
                  <a:lnTo>
                    <a:pt x="365" y="141"/>
                  </a:lnTo>
                  <a:lnTo>
                    <a:pt x="366" y="143"/>
                  </a:lnTo>
                  <a:lnTo>
                    <a:pt x="369" y="144"/>
                  </a:lnTo>
                  <a:lnTo>
                    <a:pt x="371" y="146"/>
                  </a:lnTo>
                  <a:lnTo>
                    <a:pt x="373" y="147"/>
                  </a:lnTo>
                  <a:lnTo>
                    <a:pt x="376" y="147"/>
                  </a:lnTo>
                  <a:lnTo>
                    <a:pt x="378" y="147"/>
                  </a:lnTo>
                  <a:lnTo>
                    <a:pt x="379" y="146"/>
                  </a:lnTo>
                  <a:lnTo>
                    <a:pt x="381" y="144"/>
                  </a:lnTo>
                  <a:lnTo>
                    <a:pt x="381" y="144"/>
                  </a:lnTo>
                  <a:lnTo>
                    <a:pt x="386" y="133"/>
                  </a:lnTo>
                  <a:lnTo>
                    <a:pt x="374" y="123"/>
                  </a:lnTo>
                  <a:lnTo>
                    <a:pt x="373" y="115"/>
                  </a:lnTo>
                  <a:lnTo>
                    <a:pt x="384" y="111"/>
                  </a:lnTo>
                  <a:lnTo>
                    <a:pt x="396" y="116"/>
                  </a:lnTo>
                  <a:lnTo>
                    <a:pt x="401" y="116"/>
                  </a:lnTo>
                  <a:lnTo>
                    <a:pt x="402" y="107"/>
                  </a:lnTo>
                  <a:lnTo>
                    <a:pt x="415" y="107"/>
                  </a:lnTo>
                  <a:close/>
                  <a:moveTo>
                    <a:pt x="491" y="103"/>
                  </a:moveTo>
                  <a:lnTo>
                    <a:pt x="505" y="108"/>
                  </a:lnTo>
                  <a:lnTo>
                    <a:pt x="518" y="108"/>
                  </a:lnTo>
                  <a:lnTo>
                    <a:pt x="522" y="110"/>
                  </a:lnTo>
                  <a:lnTo>
                    <a:pt x="525" y="110"/>
                  </a:lnTo>
                  <a:lnTo>
                    <a:pt x="527" y="111"/>
                  </a:lnTo>
                  <a:lnTo>
                    <a:pt x="530" y="113"/>
                  </a:lnTo>
                  <a:lnTo>
                    <a:pt x="532" y="115"/>
                  </a:lnTo>
                  <a:lnTo>
                    <a:pt x="533" y="115"/>
                  </a:lnTo>
                  <a:lnTo>
                    <a:pt x="523" y="126"/>
                  </a:lnTo>
                  <a:lnTo>
                    <a:pt x="515" y="139"/>
                  </a:lnTo>
                  <a:lnTo>
                    <a:pt x="507" y="146"/>
                  </a:lnTo>
                  <a:lnTo>
                    <a:pt x="491" y="143"/>
                  </a:lnTo>
                  <a:lnTo>
                    <a:pt x="489" y="154"/>
                  </a:lnTo>
                  <a:lnTo>
                    <a:pt x="479" y="161"/>
                  </a:lnTo>
                  <a:lnTo>
                    <a:pt x="464" y="162"/>
                  </a:lnTo>
                  <a:lnTo>
                    <a:pt x="463" y="161"/>
                  </a:lnTo>
                  <a:lnTo>
                    <a:pt x="463" y="157"/>
                  </a:lnTo>
                  <a:lnTo>
                    <a:pt x="461" y="154"/>
                  </a:lnTo>
                  <a:lnTo>
                    <a:pt x="461" y="149"/>
                  </a:lnTo>
                  <a:lnTo>
                    <a:pt x="460" y="146"/>
                  </a:lnTo>
                  <a:lnTo>
                    <a:pt x="460" y="144"/>
                  </a:lnTo>
                  <a:lnTo>
                    <a:pt x="460" y="143"/>
                  </a:lnTo>
                  <a:lnTo>
                    <a:pt x="460" y="123"/>
                  </a:lnTo>
                  <a:lnTo>
                    <a:pt x="460" y="123"/>
                  </a:lnTo>
                  <a:lnTo>
                    <a:pt x="463" y="121"/>
                  </a:lnTo>
                  <a:lnTo>
                    <a:pt x="466" y="120"/>
                  </a:lnTo>
                  <a:lnTo>
                    <a:pt x="468" y="118"/>
                  </a:lnTo>
                  <a:lnTo>
                    <a:pt x="469" y="115"/>
                  </a:lnTo>
                  <a:lnTo>
                    <a:pt x="469" y="111"/>
                  </a:lnTo>
                  <a:lnTo>
                    <a:pt x="469" y="110"/>
                  </a:lnTo>
                  <a:lnTo>
                    <a:pt x="468" y="107"/>
                  </a:lnTo>
                  <a:lnTo>
                    <a:pt x="469" y="105"/>
                  </a:lnTo>
                  <a:lnTo>
                    <a:pt x="469" y="105"/>
                  </a:lnTo>
                  <a:lnTo>
                    <a:pt x="473" y="105"/>
                  </a:lnTo>
                  <a:lnTo>
                    <a:pt x="478" y="105"/>
                  </a:lnTo>
                  <a:lnTo>
                    <a:pt x="481" y="105"/>
                  </a:lnTo>
                  <a:lnTo>
                    <a:pt x="486" y="105"/>
                  </a:lnTo>
                  <a:lnTo>
                    <a:pt x="489" y="103"/>
                  </a:lnTo>
                  <a:lnTo>
                    <a:pt x="491" y="103"/>
                  </a:lnTo>
                  <a:close/>
                  <a:moveTo>
                    <a:pt x="3933" y="100"/>
                  </a:moveTo>
                  <a:lnTo>
                    <a:pt x="3936" y="100"/>
                  </a:lnTo>
                  <a:lnTo>
                    <a:pt x="3938" y="102"/>
                  </a:lnTo>
                  <a:lnTo>
                    <a:pt x="3939" y="103"/>
                  </a:lnTo>
                  <a:lnTo>
                    <a:pt x="3939" y="107"/>
                  </a:lnTo>
                  <a:lnTo>
                    <a:pt x="3943" y="110"/>
                  </a:lnTo>
                  <a:lnTo>
                    <a:pt x="3944" y="113"/>
                  </a:lnTo>
                  <a:lnTo>
                    <a:pt x="3946" y="113"/>
                  </a:lnTo>
                  <a:lnTo>
                    <a:pt x="3948" y="115"/>
                  </a:lnTo>
                  <a:lnTo>
                    <a:pt x="3949" y="115"/>
                  </a:lnTo>
                  <a:lnTo>
                    <a:pt x="3951" y="115"/>
                  </a:lnTo>
                  <a:lnTo>
                    <a:pt x="3953" y="116"/>
                  </a:lnTo>
                  <a:lnTo>
                    <a:pt x="3953" y="118"/>
                  </a:lnTo>
                  <a:lnTo>
                    <a:pt x="3953" y="118"/>
                  </a:lnTo>
                  <a:lnTo>
                    <a:pt x="3939" y="118"/>
                  </a:lnTo>
                  <a:lnTo>
                    <a:pt x="3939" y="115"/>
                  </a:lnTo>
                  <a:lnTo>
                    <a:pt x="3939" y="113"/>
                  </a:lnTo>
                  <a:lnTo>
                    <a:pt x="3938" y="111"/>
                  </a:lnTo>
                  <a:lnTo>
                    <a:pt x="3938" y="110"/>
                  </a:lnTo>
                  <a:lnTo>
                    <a:pt x="3935" y="107"/>
                  </a:lnTo>
                  <a:lnTo>
                    <a:pt x="3933" y="103"/>
                  </a:lnTo>
                  <a:lnTo>
                    <a:pt x="3933" y="102"/>
                  </a:lnTo>
                  <a:lnTo>
                    <a:pt x="3933" y="100"/>
                  </a:lnTo>
                  <a:close/>
                  <a:moveTo>
                    <a:pt x="4002" y="100"/>
                  </a:moveTo>
                  <a:lnTo>
                    <a:pt x="4008" y="100"/>
                  </a:lnTo>
                  <a:lnTo>
                    <a:pt x="4010" y="100"/>
                  </a:lnTo>
                  <a:lnTo>
                    <a:pt x="4011" y="100"/>
                  </a:lnTo>
                  <a:lnTo>
                    <a:pt x="4015" y="102"/>
                  </a:lnTo>
                  <a:lnTo>
                    <a:pt x="4016" y="102"/>
                  </a:lnTo>
                  <a:lnTo>
                    <a:pt x="4018" y="102"/>
                  </a:lnTo>
                  <a:lnTo>
                    <a:pt x="4020" y="102"/>
                  </a:lnTo>
                  <a:lnTo>
                    <a:pt x="4021" y="103"/>
                  </a:lnTo>
                  <a:lnTo>
                    <a:pt x="4020" y="105"/>
                  </a:lnTo>
                  <a:lnTo>
                    <a:pt x="4020" y="105"/>
                  </a:lnTo>
                  <a:lnTo>
                    <a:pt x="4020" y="107"/>
                  </a:lnTo>
                  <a:lnTo>
                    <a:pt x="4018" y="107"/>
                  </a:lnTo>
                  <a:lnTo>
                    <a:pt x="4016" y="108"/>
                  </a:lnTo>
                  <a:lnTo>
                    <a:pt x="4015" y="108"/>
                  </a:lnTo>
                  <a:lnTo>
                    <a:pt x="4013" y="108"/>
                  </a:lnTo>
                  <a:lnTo>
                    <a:pt x="4010" y="108"/>
                  </a:lnTo>
                  <a:lnTo>
                    <a:pt x="4007" y="107"/>
                  </a:lnTo>
                  <a:lnTo>
                    <a:pt x="4005" y="107"/>
                  </a:lnTo>
                  <a:lnTo>
                    <a:pt x="4003" y="107"/>
                  </a:lnTo>
                  <a:lnTo>
                    <a:pt x="4002" y="105"/>
                  </a:lnTo>
                  <a:lnTo>
                    <a:pt x="4000" y="103"/>
                  </a:lnTo>
                  <a:lnTo>
                    <a:pt x="4002" y="102"/>
                  </a:lnTo>
                  <a:lnTo>
                    <a:pt x="4002" y="100"/>
                  </a:lnTo>
                  <a:close/>
                  <a:moveTo>
                    <a:pt x="50" y="93"/>
                  </a:moveTo>
                  <a:lnTo>
                    <a:pt x="72" y="95"/>
                  </a:lnTo>
                  <a:lnTo>
                    <a:pt x="88" y="102"/>
                  </a:lnTo>
                  <a:lnTo>
                    <a:pt x="106" y="107"/>
                  </a:lnTo>
                  <a:lnTo>
                    <a:pt x="121" y="102"/>
                  </a:lnTo>
                  <a:lnTo>
                    <a:pt x="134" y="102"/>
                  </a:lnTo>
                  <a:lnTo>
                    <a:pt x="155" y="115"/>
                  </a:lnTo>
                  <a:lnTo>
                    <a:pt x="157" y="125"/>
                  </a:lnTo>
                  <a:lnTo>
                    <a:pt x="140" y="131"/>
                  </a:lnTo>
                  <a:lnTo>
                    <a:pt x="111" y="141"/>
                  </a:lnTo>
                  <a:lnTo>
                    <a:pt x="111" y="143"/>
                  </a:lnTo>
                  <a:lnTo>
                    <a:pt x="109" y="144"/>
                  </a:lnTo>
                  <a:lnTo>
                    <a:pt x="106" y="146"/>
                  </a:lnTo>
                  <a:lnTo>
                    <a:pt x="104" y="147"/>
                  </a:lnTo>
                  <a:lnTo>
                    <a:pt x="103" y="151"/>
                  </a:lnTo>
                  <a:lnTo>
                    <a:pt x="101" y="152"/>
                  </a:lnTo>
                  <a:lnTo>
                    <a:pt x="99" y="154"/>
                  </a:lnTo>
                  <a:lnTo>
                    <a:pt x="98" y="156"/>
                  </a:lnTo>
                  <a:lnTo>
                    <a:pt x="94" y="157"/>
                  </a:lnTo>
                  <a:lnTo>
                    <a:pt x="91" y="159"/>
                  </a:lnTo>
                  <a:lnTo>
                    <a:pt x="90" y="161"/>
                  </a:lnTo>
                  <a:lnTo>
                    <a:pt x="86" y="161"/>
                  </a:lnTo>
                  <a:lnTo>
                    <a:pt x="86" y="162"/>
                  </a:lnTo>
                  <a:lnTo>
                    <a:pt x="81" y="177"/>
                  </a:lnTo>
                  <a:lnTo>
                    <a:pt x="72" y="183"/>
                  </a:lnTo>
                  <a:lnTo>
                    <a:pt x="55" y="183"/>
                  </a:lnTo>
                  <a:lnTo>
                    <a:pt x="42" y="195"/>
                  </a:lnTo>
                  <a:lnTo>
                    <a:pt x="27" y="175"/>
                  </a:lnTo>
                  <a:lnTo>
                    <a:pt x="0" y="167"/>
                  </a:lnTo>
                  <a:lnTo>
                    <a:pt x="21" y="139"/>
                  </a:lnTo>
                  <a:lnTo>
                    <a:pt x="26" y="118"/>
                  </a:lnTo>
                  <a:lnTo>
                    <a:pt x="22" y="103"/>
                  </a:lnTo>
                  <a:lnTo>
                    <a:pt x="22" y="97"/>
                  </a:lnTo>
                  <a:lnTo>
                    <a:pt x="50" y="93"/>
                  </a:lnTo>
                  <a:close/>
                  <a:moveTo>
                    <a:pt x="427" y="89"/>
                  </a:moveTo>
                  <a:lnTo>
                    <a:pt x="432" y="97"/>
                  </a:lnTo>
                  <a:lnTo>
                    <a:pt x="420" y="97"/>
                  </a:lnTo>
                  <a:lnTo>
                    <a:pt x="427" y="89"/>
                  </a:lnTo>
                  <a:close/>
                  <a:moveTo>
                    <a:pt x="325" y="66"/>
                  </a:moveTo>
                  <a:lnTo>
                    <a:pt x="327" y="66"/>
                  </a:lnTo>
                  <a:lnTo>
                    <a:pt x="330" y="67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5" y="71"/>
                  </a:lnTo>
                  <a:lnTo>
                    <a:pt x="333" y="74"/>
                  </a:lnTo>
                  <a:lnTo>
                    <a:pt x="333" y="75"/>
                  </a:lnTo>
                  <a:lnTo>
                    <a:pt x="332" y="77"/>
                  </a:lnTo>
                  <a:lnTo>
                    <a:pt x="330" y="79"/>
                  </a:lnTo>
                  <a:lnTo>
                    <a:pt x="320" y="79"/>
                  </a:lnTo>
                  <a:lnTo>
                    <a:pt x="317" y="71"/>
                  </a:lnTo>
                  <a:lnTo>
                    <a:pt x="319" y="71"/>
                  </a:lnTo>
                  <a:lnTo>
                    <a:pt x="320" y="71"/>
                  </a:lnTo>
                  <a:lnTo>
                    <a:pt x="322" y="69"/>
                  </a:lnTo>
                  <a:lnTo>
                    <a:pt x="322" y="69"/>
                  </a:lnTo>
                  <a:lnTo>
                    <a:pt x="324" y="67"/>
                  </a:lnTo>
                  <a:lnTo>
                    <a:pt x="324" y="66"/>
                  </a:lnTo>
                  <a:lnTo>
                    <a:pt x="325" y="66"/>
                  </a:lnTo>
                  <a:close/>
                  <a:moveTo>
                    <a:pt x="474" y="61"/>
                  </a:moveTo>
                  <a:lnTo>
                    <a:pt x="481" y="69"/>
                  </a:lnTo>
                  <a:lnTo>
                    <a:pt x="491" y="75"/>
                  </a:lnTo>
                  <a:lnTo>
                    <a:pt x="487" y="87"/>
                  </a:lnTo>
                  <a:lnTo>
                    <a:pt x="479" y="92"/>
                  </a:lnTo>
                  <a:lnTo>
                    <a:pt x="468" y="87"/>
                  </a:lnTo>
                  <a:lnTo>
                    <a:pt x="456" y="87"/>
                  </a:lnTo>
                  <a:lnTo>
                    <a:pt x="445" y="77"/>
                  </a:lnTo>
                  <a:lnTo>
                    <a:pt x="448" y="69"/>
                  </a:lnTo>
                  <a:lnTo>
                    <a:pt x="464" y="62"/>
                  </a:lnTo>
                  <a:lnTo>
                    <a:pt x="474" y="61"/>
                  </a:lnTo>
                  <a:close/>
                  <a:moveTo>
                    <a:pt x="4098" y="61"/>
                  </a:moveTo>
                  <a:lnTo>
                    <a:pt x="4100" y="64"/>
                  </a:lnTo>
                  <a:lnTo>
                    <a:pt x="4102" y="66"/>
                  </a:lnTo>
                  <a:lnTo>
                    <a:pt x="4105" y="69"/>
                  </a:lnTo>
                  <a:lnTo>
                    <a:pt x="4106" y="69"/>
                  </a:lnTo>
                  <a:lnTo>
                    <a:pt x="4110" y="69"/>
                  </a:lnTo>
                  <a:lnTo>
                    <a:pt x="4111" y="69"/>
                  </a:lnTo>
                  <a:lnTo>
                    <a:pt x="4115" y="69"/>
                  </a:lnTo>
                  <a:lnTo>
                    <a:pt x="4115" y="67"/>
                  </a:lnTo>
                  <a:lnTo>
                    <a:pt x="4115" y="66"/>
                  </a:lnTo>
                  <a:lnTo>
                    <a:pt x="4115" y="66"/>
                  </a:lnTo>
                  <a:lnTo>
                    <a:pt x="4116" y="66"/>
                  </a:lnTo>
                  <a:lnTo>
                    <a:pt x="4118" y="64"/>
                  </a:lnTo>
                  <a:lnTo>
                    <a:pt x="4121" y="64"/>
                  </a:lnTo>
                  <a:lnTo>
                    <a:pt x="4124" y="66"/>
                  </a:lnTo>
                  <a:lnTo>
                    <a:pt x="4128" y="66"/>
                  </a:lnTo>
                  <a:lnTo>
                    <a:pt x="4128" y="74"/>
                  </a:lnTo>
                  <a:lnTo>
                    <a:pt x="4129" y="74"/>
                  </a:lnTo>
                  <a:lnTo>
                    <a:pt x="4131" y="74"/>
                  </a:lnTo>
                  <a:lnTo>
                    <a:pt x="4136" y="74"/>
                  </a:lnTo>
                  <a:lnTo>
                    <a:pt x="4138" y="74"/>
                  </a:lnTo>
                  <a:lnTo>
                    <a:pt x="4139" y="74"/>
                  </a:lnTo>
                  <a:lnTo>
                    <a:pt x="4141" y="74"/>
                  </a:lnTo>
                  <a:lnTo>
                    <a:pt x="4144" y="74"/>
                  </a:lnTo>
                  <a:lnTo>
                    <a:pt x="4147" y="74"/>
                  </a:lnTo>
                  <a:lnTo>
                    <a:pt x="4149" y="72"/>
                  </a:lnTo>
                  <a:lnTo>
                    <a:pt x="4151" y="72"/>
                  </a:lnTo>
                  <a:lnTo>
                    <a:pt x="4156" y="72"/>
                  </a:lnTo>
                  <a:lnTo>
                    <a:pt x="4159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4"/>
                  </a:lnTo>
                  <a:lnTo>
                    <a:pt x="4162" y="75"/>
                  </a:lnTo>
                  <a:lnTo>
                    <a:pt x="4162" y="77"/>
                  </a:lnTo>
                  <a:lnTo>
                    <a:pt x="4162" y="84"/>
                  </a:lnTo>
                  <a:lnTo>
                    <a:pt x="4160" y="84"/>
                  </a:lnTo>
                  <a:lnTo>
                    <a:pt x="4157" y="84"/>
                  </a:lnTo>
                  <a:lnTo>
                    <a:pt x="4156" y="84"/>
                  </a:lnTo>
                  <a:lnTo>
                    <a:pt x="4154" y="84"/>
                  </a:lnTo>
                  <a:lnTo>
                    <a:pt x="4154" y="84"/>
                  </a:lnTo>
                  <a:lnTo>
                    <a:pt x="4152" y="85"/>
                  </a:lnTo>
                  <a:lnTo>
                    <a:pt x="4152" y="87"/>
                  </a:lnTo>
                  <a:lnTo>
                    <a:pt x="4151" y="89"/>
                  </a:lnTo>
                  <a:lnTo>
                    <a:pt x="4151" y="89"/>
                  </a:lnTo>
                  <a:lnTo>
                    <a:pt x="4149" y="90"/>
                  </a:lnTo>
                  <a:lnTo>
                    <a:pt x="4147" y="90"/>
                  </a:lnTo>
                  <a:lnTo>
                    <a:pt x="4146" y="90"/>
                  </a:lnTo>
                  <a:lnTo>
                    <a:pt x="4142" y="90"/>
                  </a:lnTo>
                  <a:lnTo>
                    <a:pt x="4139" y="90"/>
                  </a:lnTo>
                  <a:lnTo>
                    <a:pt x="4136" y="90"/>
                  </a:lnTo>
                  <a:lnTo>
                    <a:pt x="4134" y="89"/>
                  </a:lnTo>
                  <a:lnTo>
                    <a:pt x="4133" y="89"/>
                  </a:lnTo>
                  <a:lnTo>
                    <a:pt x="4131" y="89"/>
                  </a:lnTo>
                  <a:lnTo>
                    <a:pt x="4129" y="87"/>
                  </a:lnTo>
                  <a:lnTo>
                    <a:pt x="4129" y="87"/>
                  </a:lnTo>
                  <a:lnTo>
                    <a:pt x="4128" y="85"/>
                  </a:lnTo>
                  <a:lnTo>
                    <a:pt x="4126" y="84"/>
                  </a:lnTo>
                  <a:lnTo>
                    <a:pt x="4124" y="84"/>
                  </a:lnTo>
                  <a:lnTo>
                    <a:pt x="4123" y="82"/>
                  </a:lnTo>
                  <a:lnTo>
                    <a:pt x="4121" y="80"/>
                  </a:lnTo>
                  <a:lnTo>
                    <a:pt x="4118" y="82"/>
                  </a:lnTo>
                  <a:lnTo>
                    <a:pt x="4116" y="82"/>
                  </a:lnTo>
                  <a:lnTo>
                    <a:pt x="4113" y="84"/>
                  </a:lnTo>
                  <a:lnTo>
                    <a:pt x="4111" y="84"/>
                  </a:lnTo>
                  <a:lnTo>
                    <a:pt x="4108" y="84"/>
                  </a:lnTo>
                  <a:lnTo>
                    <a:pt x="4105" y="84"/>
                  </a:lnTo>
                  <a:lnTo>
                    <a:pt x="4103" y="82"/>
                  </a:lnTo>
                  <a:lnTo>
                    <a:pt x="4103" y="82"/>
                  </a:lnTo>
                  <a:lnTo>
                    <a:pt x="4102" y="80"/>
                  </a:lnTo>
                  <a:lnTo>
                    <a:pt x="4102" y="80"/>
                  </a:lnTo>
                  <a:lnTo>
                    <a:pt x="4098" y="79"/>
                  </a:lnTo>
                  <a:lnTo>
                    <a:pt x="4095" y="77"/>
                  </a:lnTo>
                  <a:lnTo>
                    <a:pt x="4095" y="77"/>
                  </a:lnTo>
                  <a:lnTo>
                    <a:pt x="4095" y="75"/>
                  </a:lnTo>
                  <a:lnTo>
                    <a:pt x="4095" y="75"/>
                  </a:lnTo>
                  <a:lnTo>
                    <a:pt x="4095" y="61"/>
                  </a:lnTo>
                  <a:lnTo>
                    <a:pt x="4098" y="61"/>
                  </a:lnTo>
                  <a:close/>
                  <a:moveTo>
                    <a:pt x="3935" y="56"/>
                  </a:moveTo>
                  <a:lnTo>
                    <a:pt x="3935" y="56"/>
                  </a:lnTo>
                  <a:lnTo>
                    <a:pt x="3936" y="56"/>
                  </a:lnTo>
                  <a:lnTo>
                    <a:pt x="3938" y="57"/>
                  </a:lnTo>
                  <a:lnTo>
                    <a:pt x="3939" y="57"/>
                  </a:lnTo>
                  <a:lnTo>
                    <a:pt x="3941" y="57"/>
                  </a:lnTo>
                  <a:lnTo>
                    <a:pt x="3941" y="61"/>
                  </a:lnTo>
                  <a:lnTo>
                    <a:pt x="3939" y="62"/>
                  </a:lnTo>
                  <a:lnTo>
                    <a:pt x="3941" y="64"/>
                  </a:lnTo>
                  <a:lnTo>
                    <a:pt x="3941" y="66"/>
                  </a:lnTo>
                  <a:lnTo>
                    <a:pt x="3939" y="67"/>
                  </a:lnTo>
                  <a:lnTo>
                    <a:pt x="3939" y="69"/>
                  </a:lnTo>
                  <a:lnTo>
                    <a:pt x="3938" y="69"/>
                  </a:lnTo>
                  <a:lnTo>
                    <a:pt x="3936" y="69"/>
                  </a:lnTo>
                  <a:lnTo>
                    <a:pt x="3935" y="67"/>
                  </a:lnTo>
                  <a:lnTo>
                    <a:pt x="3935" y="67"/>
                  </a:lnTo>
                  <a:lnTo>
                    <a:pt x="3933" y="66"/>
                  </a:lnTo>
                  <a:lnTo>
                    <a:pt x="3931" y="66"/>
                  </a:lnTo>
                  <a:lnTo>
                    <a:pt x="3931" y="64"/>
                  </a:lnTo>
                  <a:lnTo>
                    <a:pt x="3931" y="59"/>
                  </a:lnTo>
                  <a:lnTo>
                    <a:pt x="3931" y="57"/>
                  </a:lnTo>
                  <a:lnTo>
                    <a:pt x="3933" y="56"/>
                  </a:lnTo>
                  <a:lnTo>
                    <a:pt x="3935" y="56"/>
                  </a:lnTo>
                  <a:close/>
                  <a:moveTo>
                    <a:pt x="122" y="49"/>
                  </a:moveTo>
                  <a:lnTo>
                    <a:pt x="114" y="64"/>
                  </a:lnTo>
                  <a:lnTo>
                    <a:pt x="99" y="62"/>
                  </a:lnTo>
                  <a:lnTo>
                    <a:pt x="108" y="53"/>
                  </a:lnTo>
                  <a:lnTo>
                    <a:pt x="122" y="49"/>
                  </a:lnTo>
                  <a:close/>
                  <a:moveTo>
                    <a:pt x="3993" y="48"/>
                  </a:moveTo>
                  <a:lnTo>
                    <a:pt x="3995" y="48"/>
                  </a:lnTo>
                  <a:lnTo>
                    <a:pt x="3995" y="48"/>
                  </a:lnTo>
                  <a:lnTo>
                    <a:pt x="3995" y="49"/>
                  </a:lnTo>
                  <a:lnTo>
                    <a:pt x="3995" y="51"/>
                  </a:lnTo>
                  <a:lnTo>
                    <a:pt x="3997" y="51"/>
                  </a:lnTo>
                  <a:lnTo>
                    <a:pt x="3998" y="53"/>
                  </a:lnTo>
                  <a:lnTo>
                    <a:pt x="3998" y="54"/>
                  </a:lnTo>
                  <a:lnTo>
                    <a:pt x="4000" y="56"/>
                  </a:lnTo>
                  <a:lnTo>
                    <a:pt x="4000" y="56"/>
                  </a:lnTo>
                  <a:lnTo>
                    <a:pt x="4002" y="57"/>
                  </a:lnTo>
                  <a:lnTo>
                    <a:pt x="4002" y="59"/>
                  </a:lnTo>
                  <a:lnTo>
                    <a:pt x="4003" y="59"/>
                  </a:lnTo>
                  <a:lnTo>
                    <a:pt x="4005" y="59"/>
                  </a:lnTo>
                  <a:lnTo>
                    <a:pt x="4008" y="59"/>
                  </a:lnTo>
                  <a:lnTo>
                    <a:pt x="4011" y="59"/>
                  </a:lnTo>
                  <a:lnTo>
                    <a:pt x="4015" y="59"/>
                  </a:lnTo>
                  <a:lnTo>
                    <a:pt x="4018" y="59"/>
                  </a:lnTo>
                  <a:lnTo>
                    <a:pt x="4018" y="51"/>
                  </a:lnTo>
                  <a:lnTo>
                    <a:pt x="4020" y="49"/>
                  </a:lnTo>
                  <a:lnTo>
                    <a:pt x="4021" y="49"/>
                  </a:lnTo>
                  <a:lnTo>
                    <a:pt x="4025" y="49"/>
                  </a:lnTo>
                  <a:lnTo>
                    <a:pt x="4028" y="49"/>
                  </a:lnTo>
                  <a:lnTo>
                    <a:pt x="4030" y="51"/>
                  </a:lnTo>
                  <a:lnTo>
                    <a:pt x="4031" y="51"/>
                  </a:lnTo>
                  <a:lnTo>
                    <a:pt x="4034" y="51"/>
                  </a:lnTo>
                  <a:lnTo>
                    <a:pt x="4038" y="51"/>
                  </a:lnTo>
                  <a:lnTo>
                    <a:pt x="4038" y="53"/>
                  </a:lnTo>
                  <a:lnTo>
                    <a:pt x="4039" y="54"/>
                  </a:lnTo>
                  <a:lnTo>
                    <a:pt x="4038" y="56"/>
                  </a:lnTo>
                  <a:lnTo>
                    <a:pt x="4036" y="57"/>
                  </a:lnTo>
                  <a:lnTo>
                    <a:pt x="4036" y="61"/>
                  </a:lnTo>
                  <a:lnTo>
                    <a:pt x="4034" y="61"/>
                  </a:lnTo>
                  <a:lnTo>
                    <a:pt x="4033" y="62"/>
                  </a:lnTo>
                  <a:lnTo>
                    <a:pt x="4033" y="62"/>
                  </a:lnTo>
                  <a:lnTo>
                    <a:pt x="4033" y="72"/>
                  </a:lnTo>
                  <a:lnTo>
                    <a:pt x="4034" y="72"/>
                  </a:lnTo>
                  <a:lnTo>
                    <a:pt x="4036" y="72"/>
                  </a:lnTo>
                  <a:lnTo>
                    <a:pt x="4039" y="72"/>
                  </a:lnTo>
                  <a:lnTo>
                    <a:pt x="4043" y="72"/>
                  </a:lnTo>
                  <a:lnTo>
                    <a:pt x="4043" y="69"/>
                  </a:lnTo>
                  <a:lnTo>
                    <a:pt x="4043" y="66"/>
                  </a:lnTo>
                  <a:lnTo>
                    <a:pt x="4043" y="62"/>
                  </a:lnTo>
                  <a:lnTo>
                    <a:pt x="4044" y="61"/>
                  </a:lnTo>
                  <a:lnTo>
                    <a:pt x="4046" y="61"/>
                  </a:lnTo>
                  <a:lnTo>
                    <a:pt x="4046" y="59"/>
                  </a:lnTo>
                  <a:lnTo>
                    <a:pt x="4048" y="57"/>
                  </a:lnTo>
                  <a:lnTo>
                    <a:pt x="4048" y="56"/>
                  </a:lnTo>
                  <a:lnTo>
                    <a:pt x="4049" y="56"/>
                  </a:lnTo>
                  <a:lnTo>
                    <a:pt x="4051" y="54"/>
                  </a:lnTo>
                  <a:lnTo>
                    <a:pt x="4052" y="54"/>
                  </a:lnTo>
                  <a:lnTo>
                    <a:pt x="4054" y="54"/>
                  </a:lnTo>
                  <a:lnTo>
                    <a:pt x="4057" y="56"/>
                  </a:lnTo>
                  <a:lnTo>
                    <a:pt x="4061" y="56"/>
                  </a:lnTo>
                  <a:lnTo>
                    <a:pt x="4062" y="56"/>
                  </a:lnTo>
                  <a:lnTo>
                    <a:pt x="4066" y="56"/>
                  </a:lnTo>
                  <a:lnTo>
                    <a:pt x="4067" y="56"/>
                  </a:lnTo>
                  <a:lnTo>
                    <a:pt x="4069" y="56"/>
                  </a:lnTo>
                  <a:lnTo>
                    <a:pt x="4070" y="56"/>
                  </a:lnTo>
                  <a:lnTo>
                    <a:pt x="4070" y="57"/>
                  </a:lnTo>
                  <a:lnTo>
                    <a:pt x="4070" y="59"/>
                  </a:lnTo>
                  <a:lnTo>
                    <a:pt x="4072" y="59"/>
                  </a:lnTo>
                  <a:lnTo>
                    <a:pt x="4074" y="59"/>
                  </a:lnTo>
                  <a:lnTo>
                    <a:pt x="4077" y="59"/>
                  </a:lnTo>
                  <a:lnTo>
                    <a:pt x="4077" y="61"/>
                  </a:lnTo>
                  <a:lnTo>
                    <a:pt x="4077" y="62"/>
                  </a:lnTo>
                  <a:lnTo>
                    <a:pt x="4075" y="64"/>
                  </a:lnTo>
                  <a:lnTo>
                    <a:pt x="4075" y="66"/>
                  </a:lnTo>
                  <a:lnTo>
                    <a:pt x="4074" y="67"/>
                  </a:lnTo>
                  <a:lnTo>
                    <a:pt x="4072" y="69"/>
                  </a:lnTo>
                  <a:lnTo>
                    <a:pt x="4070" y="71"/>
                  </a:lnTo>
                  <a:lnTo>
                    <a:pt x="4070" y="72"/>
                  </a:lnTo>
                  <a:lnTo>
                    <a:pt x="4070" y="75"/>
                  </a:lnTo>
                  <a:lnTo>
                    <a:pt x="4070" y="77"/>
                  </a:lnTo>
                  <a:lnTo>
                    <a:pt x="4070" y="80"/>
                  </a:lnTo>
                  <a:lnTo>
                    <a:pt x="4057" y="80"/>
                  </a:lnTo>
                  <a:lnTo>
                    <a:pt x="4056" y="80"/>
                  </a:lnTo>
                  <a:lnTo>
                    <a:pt x="4054" y="80"/>
                  </a:lnTo>
                  <a:lnTo>
                    <a:pt x="4051" y="79"/>
                  </a:lnTo>
                  <a:lnTo>
                    <a:pt x="4051" y="79"/>
                  </a:lnTo>
                  <a:lnTo>
                    <a:pt x="4049" y="77"/>
                  </a:lnTo>
                  <a:lnTo>
                    <a:pt x="4048" y="77"/>
                  </a:lnTo>
                  <a:lnTo>
                    <a:pt x="4046" y="77"/>
                  </a:lnTo>
                  <a:lnTo>
                    <a:pt x="4044" y="77"/>
                  </a:lnTo>
                  <a:lnTo>
                    <a:pt x="4043" y="77"/>
                  </a:lnTo>
                  <a:lnTo>
                    <a:pt x="4041" y="79"/>
                  </a:lnTo>
                  <a:lnTo>
                    <a:pt x="4039" y="80"/>
                  </a:lnTo>
                  <a:lnTo>
                    <a:pt x="4038" y="82"/>
                  </a:lnTo>
                  <a:lnTo>
                    <a:pt x="4036" y="84"/>
                  </a:lnTo>
                  <a:lnTo>
                    <a:pt x="4033" y="84"/>
                  </a:lnTo>
                  <a:lnTo>
                    <a:pt x="4031" y="84"/>
                  </a:lnTo>
                  <a:lnTo>
                    <a:pt x="4030" y="84"/>
                  </a:lnTo>
                  <a:lnTo>
                    <a:pt x="4030" y="82"/>
                  </a:lnTo>
                  <a:lnTo>
                    <a:pt x="4028" y="82"/>
                  </a:lnTo>
                  <a:lnTo>
                    <a:pt x="4028" y="80"/>
                  </a:lnTo>
                  <a:lnTo>
                    <a:pt x="4026" y="80"/>
                  </a:lnTo>
                  <a:lnTo>
                    <a:pt x="4025" y="80"/>
                  </a:lnTo>
                  <a:lnTo>
                    <a:pt x="4023" y="80"/>
                  </a:lnTo>
                  <a:lnTo>
                    <a:pt x="4021" y="80"/>
                  </a:lnTo>
                  <a:lnTo>
                    <a:pt x="4021" y="82"/>
                  </a:lnTo>
                  <a:lnTo>
                    <a:pt x="4021" y="82"/>
                  </a:lnTo>
                  <a:lnTo>
                    <a:pt x="4021" y="84"/>
                  </a:lnTo>
                  <a:lnTo>
                    <a:pt x="4016" y="84"/>
                  </a:lnTo>
                  <a:lnTo>
                    <a:pt x="4013" y="84"/>
                  </a:lnTo>
                  <a:lnTo>
                    <a:pt x="4010" y="85"/>
                  </a:lnTo>
                  <a:lnTo>
                    <a:pt x="4007" y="85"/>
                  </a:lnTo>
                  <a:lnTo>
                    <a:pt x="4003" y="85"/>
                  </a:lnTo>
                  <a:lnTo>
                    <a:pt x="4000" y="85"/>
                  </a:lnTo>
                  <a:lnTo>
                    <a:pt x="3997" y="84"/>
                  </a:lnTo>
                  <a:lnTo>
                    <a:pt x="3995" y="80"/>
                  </a:lnTo>
                  <a:lnTo>
                    <a:pt x="3993" y="82"/>
                  </a:lnTo>
                  <a:lnTo>
                    <a:pt x="3993" y="84"/>
                  </a:lnTo>
                  <a:lnTo>
                    <a:pt x="3992" y="84"/>
                  </a:lnTo>
                  <a:lnTo>
                    <a:pt x="3992" y="85"/>
                  </a:lnTo>
                  <a:lnTo>
                    <a:pt x="3992" y="87"/>
                  </a:lnTo>
                  <a:lnTo>
                    <a:pt x="3992" y="92"/>
                  </a:lnTo>
                  <a:lnTo>
                    <a:pt x="3987" y="93"/>
                  </a:lnTo>
                  <a:lnTo>
                    <a:pt x="3984" y="93"/>
                  </a:lnTo>
                  <a:lnTo>
                    <a:pt x="3982" y="93"/>
                  </a:lnTo>
                  <a:lnTo>
                    <a:pt x="3979" y="93"/>
                  </a:lnTo>
                  <a:lnTo>
                    <a:pt x="3979" y="92"/>
                  </a:lnTo>
                  <a:lnTo>
                    <a:pt x="3977" y="90"/>
                  </a:lnTo>
                  <a:lnTo>
                    <a:pt x="3977" y="89"/>
                  </a:lnTo>
                  <a:lnTo>
                    <a:pt x="3975" y="85"/>
                  </a:lnTo>
                  <a:lnTo>
                    <a:pt x="3974" y="84"/>
                  </a:lnTo>
                  <a:lnTo>
                    <a:pt x="3971" y="82"/>
                  </a:lnTo>
                  <a:lnTo>
                    <a:pt x="3969" y="82"/>
                  </a:lnTo>
                  <a:lnTo>
                    <a:pt x="3967" y="82"/>
                  </a:lnTo>
                  <a:lnTo>
                    <a:pt x="3966" y="80"/>
                  </a:lnTo>
                  <a:lnTo>
                    <a:pt x="3964" y="80"/>
                  </a:lnTo>
                  <a:lnTo>
                    <a:pt x="3962" y="79"/>
                  </a:lnTo>
                  <a:lnTo>
                    <a:pt x="3961" y="79"/>
                  </a:lnTo>
                  <a:lnTo>
                    <a:pt x="3961" y="77"/>
                  </a:lnTo>
                  <a:lnTo>
                    <a:pt x="3959" y="75"/>
                  </a:lnTo>
                  <a:lnTo>
                    <a:pt x="3959" y="74"/>
                  </a:lnTo>
                  <a:lnTo>
                    <a:pt x="3957" y="72"/>
                  </a:lnTo>
                  <a:lnTo>
                    <a:pt x="3959" y="75"/>
                  </a:lnTo>
                  <a:lnTo>
                    <a:pt x="3961" y="72"/>
                  </a:lnTo>
                  <a:lnTo>
                    <a:pt x="3961" y="71"/>
                  </a:lnTo>
                  <a:lnTo>
                    <a:pt x="3961" y="69"/>
                  </a:lnTo>
                  <a:lnTo>
                    <a:pt x="3962" y="67"/>
                  </a:lnTo>
                  <a:lnTo>
                    <a:pt x="3962" y="64"/>
                  </a:lnTo>
                  <a:lnTo>
                    <a:pt x="3964" y="62"/>
                  </a:lnTo>
                  <a:lnTo>
                    <a:pt x="3964" y="61"/>
                  </a:lnTo>
                  <a:lnTo>
                    <a:pt x="3966" y="59"/>
                  </a:lnTo>
                  <a:lnTo>
                    <a:pt x="3967" y="56"/>
                  </a:lnTo>
                  <a:lnTo>
                    <a:pt x="3967" y="53"/>
                  </a:lnTo>
                  <a:lnTo>
                    <a:pt x="3967" y="51"/>
                  </a:lnTo>
                  <a:lnTo>
                    <a:pt x="3966" y="48"/>
                  </a:lnTo>
                  <a:lnTo>
                    <a:pt x="3972" y="48"/>
                  </a:lnTo>
                  <a:lnTo>
                    <a:pt x="3977" y="48"/>
                  </a:lnTo>
                  <a:lnTo>
                    <a:pt x="3982" y="48"/>
                  </a:lnTo>
                  <a:lnTo>
                    <a:pt x="3984" y="48"/>
                  </a:lnTo>
                  <a:lnTo>
                    <a:pt x="3985" y="48"/>
                  </a:lnTo>
                  <a:lnTo>
                    <a:pt x="3990" y="48"/>
                  </a:lnTo>
                  <a:lnTo>
                    <a:pt x="3992" y="48"/>
                  </a:lnTo>
                  <a:lnTo>
                    <a:pt x="3993" y="48"/>
                  </a:lnTo>
                  <a:close/>
                  <a:moveTo>
                    <a:pt x="512" y="28"/>
                  </a:moveTo>
                  <a:lnTo>
                    <a:pt x="532" y="28"/>
                  </a:lnTo>
                  <a:lnTo>
                    <a:pt x="538" y="39"/>
                  </a:lnTo>
                  <a:lnTo>
                    <a:pt x="540" y="51"/>
                  </a:lnTo>
                  <a:lnTo>
                    <a:pt x="554" y="62"/>
                  </a:lnTo>
                  <a:lnTo>
                    <a:pt x="572" y="62"/>
                  </a:lnTo>
                  <a:lnTo>
                    <a:pt x="594" y="66"/>
                  </a:lnTo>
                  <a:lnTo>
                    <a:pt x="610" y="64"/>
                  </a:lnTo>
                  <a:lnTo>
                    <a:pt x="635" y="59"/>
                  </a:lnTo>
                  <a:lnTo>
                    <a:pt x="651" y="54"/>
                  </a:lnTo>
                  <a:lnTo>
                    <a:pt x="672" y="59"/>
                  </a:lnTo>
                  <a:lnTo>
                    <a:pt x="694" y="64"/>
                  </a:lnTo>
                  <a:lnTo>
                    <a:pt x="695" y="77"/>
                  </a:lnTo>
                  <a:lnTo>
                    <a:pt x="695" y="77"/>
                  </a:lnTo>
                  <a:lnTo>
                    <a:pt x="694" y="77"/>
                  </a:lnTo>
                  <a:lnTo>
                    <a:pt x="690" y="79"/>
                  </a:lnTo>
                  <a:lnTo>
                    <a:pt x="689" y="80"/>
                  </a:lnTo>
                  <a:lnTo>
                    <a:pt x="687" y="82"/>
                  </a:lnTo>
                  <a:lnTo>
                    <a:pt x="687" y="84"/>
                  </a:lnTo>
                  <a:lnTo>
                    <a:pt x="687" y="87"/>
                  </a:lnTo>
                  <a:lnTo>
                    <a:pt x="689" y="89"/>
                  </a:lnTo>
                  <a:lnTo>
                    <a:pt x="687" y="90"/>
                  </a:lnTo>
                  <a:lnTo>
                    <a:pt x="685" y="90"/>
                  </a:lnTo>
                  <a:lnTo>
                    <a:pt x="684" y="90"/>
                  </a:lnTo>
                  <a:lnTo>
                    <a:pt x="679" y="92"/>
                  </a:lnTo>
                  <a:lnTo>
                    <a:pt x="676" y="92"/>
                  </a:lnTo>
                  <a:lnTo>
                    <a:pt x="671" y="92"/>
                  </a:lnTo>
                  <a:lnTo>
                    <a:pt x="667" y="92"/>
                  </a:lnTo>
                  <a:lnTo>
                    <a:pt x="664" y="93"/>
                  </a:lnTo>
                  <a:lnTo>
                    <a:pt x="662" y="93"/>
                  </a:lnTo>
                  <a:lnTo>
                    <a:pt x="649" y="93"/>
                  </a:lnTo>
                  <a:lnTo>
                    <a:pt x="641" y="87"/>
                  </a:lnTo>
                  <a:lnTo>
                    <a:pt x="636" y="93"/>
                  </a:lnTo>
                  <a:lnTo>
                    <a:pt x="625" y="97"/>
                  </a:lnTo>
                  <a:lnTo>
                    <a:pt x="599" y="97"/>
                  </a:lnTo>
                  <a:lnTo>
                    <a:pt x="597" y="97"/>
                  </a:lnTo>
                  <a:lnTo>
                    <a:pt x="594" y="97"/>
                  </a:lnTo>
                  <a:lnTo>
                    <a:pt x="590" y="97"/>
                  </a:lnTo>
                  <a:lnTo>
                    <a:pt x="586" y="97"/>
                  </a:lnTo>
                  <a:lnTo>
                    <a:pt x="582" y="97"/>
                  </a:lnTo>
                  <a:lnTo>
                    <a:pt x="577" y="97"/>
                  </a:lnTo>
                  <a:lnTo>
                    <a:pt x="576" y="95"/>
                  </a:lnTo>
                  <a:lnTo>
                    <a:pt x="572" y="93"/>
                  </a:lnTo>
                  <a:lnTo>
                    <a:pt x="571" y="92"/>
                  </a:lnTo>
                  <a:lnTo>
                    <a:pt x="568" y="89"/>
                  </a:lnTo>
                  <a:lnTo>
                    <a:pt x="564" y="87"/>
                  </a:lnTo>
                  <a:lnTo>
                    <a:pt x="563" y="85"/>
                  </a:lnTo>
                  <a:lnTo>
                    <a:pt x="561" y="85"/>
                  </a:lnTo>
                  <a:lnTo>
                    <a:pt x="551" y="92"/>
                  </a:lnTo>
                  <a:lnTo>
                    <a:pt x="530" y="93"/>
                  </a:lnTo>
                  <a:lnTo>
                    <a:pt x="515" y="84"/>
                  </a:lnTo>
                  <a:lnTo>
                    <a:pt x="507" y="74"/>
                  </a:lnTo>
                  <a:lnTo>
                    <a:pt x="514" y="61"/>
                  </a:lnTo>
                  <a:lnTo>
                    <a:pt x="514" y="61"/>
                  </a:lnTo>
                  <a:lnTo>
                    <a:pt x="512" y="59"/>
                  </a:lnTo>
                  <a:lnTo>
                    <a:pt x="510" y="56"/>
                  </a:lnTo>
                  <a:lnTo>
                    <a:pt x="507" y="53"/>
                  </a:lnTo>
                  <a:lnTo>
                    <a:pt x="505" y="49"/>
                  </a:lnTo>
                  <a:lnTo>
                    <a:pt x="505" y="46"/>
                  </a:lnTo>
                  <a:lnTo>
                    <a:pt x="504" y="44"/>
                  </a:lnTo>
                  <a:lnTo>
                    <a:pt x="502" y="41"/>
                  </a:lnTo>
                  <a:lnTo>
                    <a:pt x="502" y="38"/>
                  </a:lnTo>
                  <a:lnTo>
                    <a:pt x="500" y="33"/>
                  </a:lnTo>
                  <a:lnTo>
                    <a:pt x="499" y="31"/>
                  </a:lnTo>
                  <a:lnTo>
                    <a:pt x="499" y="30"/>
                  </a:lnTo>
                  <a:lnTo>
                    <a:pt x="512" y="28"/>
                  </a:lnTo>
                  <a:close/>
                  <a:moveTo>
                    <a:pt x="247" y="23"/>
                  </a:moveTo>
                  <a:lnTo>
                    <a:pt x="260" y="23"/>
                  </a:lnTo>
                  <a:lnTo>
                    <a:pt x="265" y="33"/>
                  </a:lnTo>
                  <a:lnTo>
                    <a:pt x="265" y="41"/>
                  </a:lnTo>
                  <a:lnTo>
                    <a:pt x="278" y="51"/>
                  </a:lnTo>
                  <a:lnTo>
                    <a:pt x="288" y="56"/>
                  </a:lnTo>
                  <a:lnTo>
                    <a:pt x="289" y="48"/>
                  </a:lnTo>
                  <a:lnTo>
                    <a:pt x="299" y="48"/>
                  </a:lnTo>
                  <a:lnTo>
                    <a:pt x="306" y="54"/>
                  </a:lnTo>
                  <a:lnTo>
                    <a:pt x="301" y="71"/>
                  </a:lnTo>
                  <a:lnTo>
                    <a:pt x="293" y="80"/>
                  </a:lnTo>
                  <a:lnTo>
                    <a:pt x="255" y="80"/>
                  </a:lnTo>
                  <a:lnTo>
                    <a:pt x="242" y="80"/>
                  </a:lnTo>
                  <a:lnTo>
                    <a:pt x="229" y="90"/>
                  </a:lnTo>
                  <a:lnTo>
                    <a:pt x="209" y="98"/>
                  </a:lnTo>
                  <a:lnTo>
                    <a:pt x="189" y="98"/>
                  </a:lnTo>
                  <a:lnTo>
                    <a:pt x="180" y="93"/>
                  </a:lnTo>
                  <a:lnTo>
                    <a:pt x="178" y="87"/>
                  </a:lnTo>
                  <a:lnTo>
                    <a:pt x="188" y="82"/>
                  </a:lnTo>
                  <a:lnTo>
                    <a:pt x="203" y="82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12" y="80"/>
                  </a:lnTo>
                  <a:lnTo>
                    <a:pt x="216" y="80"/>
                  </a:lnTo>
                  <a:lnTo>
                    <a:pt x="219" y="77"/>
                  </a:lnTo>
                  <a:lnTo>
                    <a:pt x="206" y="77"/>
                  </a:lnTo>
                  <a:lnTo>
                    <a:pt x="185" y="74"/>
                  </a:lnTo>
                  <a:lnTo>
                    <a:pt x="173" y="79"/>
                  </a:lnTo>
                  <a:lnTo>
                    <a:pt x="160" y="80"/>
                  </a:lnTo>
                  <a:lnTo>
                    <a:pt x="145" y="77"/>
                  </a:lnTo>
                  <a:lnTo>
                    <a:pt x="127" y="75"/>
                  </a:lnTo>
                  <a:lnTo>
                    <a:pt x="126" y="66"/>
                  </a:lnTo>
                  <a:lnTo>
                    <a:pt x="135" y="57"/>
                  </a:lnTo>
                  <a:lnTo>
                    <a:pt x="142" y="49"/>
                  </a:lnTo>
                  <a:lnTo>
                    <a:pt x="150" y="39"/>
                  </a:lnTo>
                  <a:lnTo>
                    <a:pt x="165" y="35"/>
                  </a:lnTo>
                  <a:lnTo>
                    <a:pt x="173" y="36"/>
                  </a:lnTo>
                  <a:lnTo>
                    <a:pt x="185" y="41"/>
                  </a:lnTo>
                  <a:lnTo>
                    <a:pt x="196" y="41"/>
                  </a:lnTo>
                  <a:lnTo>
                    <a:pt x="207" y="46"/>
                  </a:lnTo>
                  <a:lnTo>
                    <a:pt x="219" y="59"/>
                  </a:lnTo>
                  <a:lnTo>
                    <a:pt x="229" y="64"/>
                  </a:lnTo>
                  <a:lnTo>
                    <a:pt x="243" y="64"/>
                  </a:lnTo>
                  <a:lnTo>
                    <a:pt x="245" y="64"/>
                  </a:lnTo>
                  <a:lnTo>
                    <a:pt x="248" y="64"/>
                  </a:lnTo>
                  <a:lnTo>
                    <a:pt x="252" y="64"/>
                  </a:lnTo>
                  <a:lnTo>
                    <a:pt x="253" y="64"/>
                  </a:lnTo>
                  <a:lnTo>
                    <a:pt x="255" y="62"/>
                  </a:lnTo>
                  <a:lnTo>
                    <a:pt x="255" y="61"/>
                  </a:lnTo>
                  <a:lnTo>
                    <a:pt x="255" y="59"/>
                  </a:lnTo>
                  <a:lnTo>
                    <a:pt x="253" y="57"/>
                  </a:lnTo>
                  <a:lnTo>
                    <a:pt x="253" y="57"/>
                  </a:lnTo>
                  <a:lnTo>
                    <a:pt x="242" y="56"/>
                  </a:lnTo>
                  <a:lnTo>
                    <a:pt x="242" y="54"/>
                  </a:lnTo>
                  <a:lnTo>
                    <a:pt x="243" y="53"/>
                  </a:lnTo>
                  <a:lnTo>
                    <a:pt x="243" y="48"/>
                  </a:lnTo>
                  <a:lnTo>
                    <a:pt x="243" y="44"/>
                  </a:lnTo>
                  <a:lnTo>
                    <a:pt x="235" y="38"/>
                  </a:lnTo>
                  <a:lnTo>
                    <a:pt x="234" y="31"/>
                  </a:lnTo>
                  <a:lnTo>
                    <a:pt x="243" y="30"/>
                  </a:lnTo>
                  <a:lnTo>
                    <a:pt x="247" y="23"/>
                  </a:lnTo>
                  <a:close/>
                  <a:moveTo>
                    <a:pt x="322" y="23"/>
                  </a:moveTo>
                  <a:lnTo>
                    <a:pt x="343" y="30"/>
                  </a:lnTo>
                  <a:lnTo>
                    <a:pt x="350" y="46"/>
                  </a:lnTo>
                  <a:lnTo>
                    <a:pt x="365" y="54"/>
                  </a:lnTo>
                  <a:lnTo>
                    <a:pt x="361" y="44"/>
                  </a:lnTo>
                  <a:lnTo>
                    <a:pt x="360" y="35"/>
                  </a:lnTo>
                  <a:lnTo>
                    <a:pt x="371" y="35"/>
                  </a:lnTo>
                  <a:lnTo>
                    <a:pt x="387" y="49"/>
                  </a:lnTo>
                  <a:lnTo>
                    <a:pt x="387" y="49"/>
                  </a:lnTo>
                  <a:lnTo>
                    <a:pt x="389" y="51"/>
                  </a:lnTo>
                  <a:lnTo>
                    <a:pt x="392" y="51"/>
                  </a:lnTo>
                  <a:lnTo>
                    <a:pt x="394" y="51"/>
                  </a:lnTo>
                  <a:lnTo>
                    <a:pt x="396" y="51"/>
                  </a:lnTo>
                  <a:lnTo>
                    <a:pt x="397" y="51"/>
                  </a:lnTo>
                  <a:lnTo>
                    <a:pt x="397" y="49"/>
                  </a:lnTo>
                  <a:lnTo>
                    <a:pt x="396" y="46"/>
                  </a:lnTo>
                  <a:lnTo>
                    <a:pt x="392" y="43"/>
                  </a:lnTo>
                  <a:lnTo>
                    <a:pt x="391" y="39"/>
                  </a:lnTo>
                  <a:lnTo>
                    <a:pt x="387" y="38"/>
                  </a:lnTo>
                  <a:lnTo>
                    <a:pt x="386" y="36"/>
                  </a:lnTo>
                  <a:lnTo>
                    <a:pt x="386" y="35"/>
                  </a:lnTo>
                  <a:lnTo>
                    <a:pt x="376" y="26"/>
                  </a:lnTo>
                  <a:lnTo>
                    <a:pt x="389" y="26"/>
                  </a:lnTo>
                  <a:lnTo>
                    <a:pt x="404" y="36"/>
                  </a:lnTo>
                  <a:lnTo>
                    <a:pt x="404" y="36"/>
                  </a:lnTo>
                  <a:lnTo>
                    <a:pt x="405" y="35"/>
                  </a:lnTo>
                  <a:lnTo>
                    <a:pt x="407" y="33"/>
                  </a:lnTo>
                  <a:lnTo>
                    <a:pt x="410" y="31"/>
                  </a:lnTo>
                  <a:lnTo>
                    <a:pt x="412" y="31"/>
                  </a:lnTo>
                  <a:lnTo>
                    <a:pt x="415" y="31"/>
                  </a:lnTo>
                  <a:lnTo>
                    <a:pt x="419" y="33"/>
                  </a:lnTo>
                  <a:lnTo>
                    <a:pt x="420" y="35"/>
                  </a:lnTo>
                  <a:lnTo>
                    <a:pt x="424" y="36"/>
                  </a:lnTo>
                  <a:lnTo>
                    <a:pt x="425" y="36"/>
                  </a:lnTo>
                  <a:lnTo>
                    <a:pt x="427" y="38"/>
                  </a:lnTo>
                  <a:lnTo>
                    <a:pt x="427" y="38"/>
                  </a:lnTo>
                  <a:lnTo>
                    <a:pt x="427" y="39"/>
                  </a:lnTo>
                  <a:lnTo>
                    <a:pt x="428" y="41"/>
                  </a:lnTo>
                  <a:lnTo>
                    <a:pt x="430" y="43"/>
                  </a:lnTo>
                  <a:lnTo>
                    <a:pt x="430" y="44"/>
                  </a:lnTo>
                  <a:lnTo>
                    <a:pt x="428" y="46"/>
                  </a:lnTo>
                  <a:lnTo>
                    <a:pt x="427" y="49"/>
                  </a:lnTo>
                  <a:lnTo>
                    <a:pt x="425" y="51"/>
                  </a:lnTo>
                  <a:lnTo>
                    <a:pt x="424" y="53"/>
                  </a:lnTo>
                  <a:lnTo>
                    <a:pt x="424" y="53"/>
                  </a:lnTo>
                  <a:lnTo>
                    <a:pt x="424" y="66"/>
                  </a:lnTo>
                  <a:lnTo>
                    <a:pt x="424" y="74"/>
                  </a:lnTo>
                  <a:lnTo>
                    <a:pt x="414" y="75"/>
                  </a:lnTo>
                  <a:lnTo>
                    <a:pt x="401" y="77"/>
                  </a:lnTo>
                  <a:lnTo>
                    <a:pt x="392" y="80"/>
                  </a:lnTo>
                  <a:lnTo>
                    <a:pt x="386" y="66"/>
                  </a:lnTo>
                  <a:lnTo>
                    <a:pt x="381" y="59"/>
                  </a:lnTo>
                  <a:lnTo>
                    <a:pt x="373" y="61"/>
                  </a:lnTo>
                  <a:lnTo>
                    <a:pt x="363" y="64"/>
                  </a:lnTo>
                  <a:lnTo>
                    <a:pt x="347" y="59"/>
                  </a:lnTo>
                  <a:lnTo>
                    <a:pt x="345" y="57"/>
                  </a:lnTo>
                  <a:lnTo>
                    <a:pt x="342" y="54"/>
                  </a:lnTo>
                  <a:lnTo>
                    <a:pt x="338" y="53"/>
                  </a:lnTo>
                  <a:lnTo>
                    <a:pt x="335" y="51"/>
                  </a:lnTo>
                  <a:lnTo>
                    <a:pt x="332" y="48"/>
                  </a:lnTo>
                  <a:lnTo>
                    <a:pt x="330" y="46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22" y="36"/>
                  </a:lnTo>
                  <a:lnTo>
                    <a:pt x="322" y="23"/>
                  </a:lnTo>
                  <a:close/>
                  <a:moveTo>
                    <a:pt x="2912" y="20"/>
                  </a:moveTo>
                  <a:lnTo>
                    <a:pt x="2918" y="20"/>
                  </a:lnTo>
                  <a:lnTo>
                    <a:pt x="2920" y="20"/>
                  </a:lnTo>
                  <a:lnTo>
                    <a:pt x="2921" y="20"/>
                  </a:lnTo>
                  <a:lnTo>
                    <a:pt x="2923" y="20"/>
                  </a:lnTo>
                  <a:lnTo>
                    <a:pt x="2925" y="20"/>
                  </a:lnTo>
                  <a:lnTo>
                    <a:pt x="2928" y="20"/>
                  </a:lnTo>
                  <a:lnTo>
                    <a:pt x="2930" y="20"/>
                  </a:lnTo>
                  <a:lnTo>
                    <a:pt x="2930" y="21"/>
                  </a:lnTo>
                  <a:lnTo>
                    <a:pt x="2930" y="23"/>
                  </a:lnTo>
                  <a:lnTo>
                    <a:pt x="2930" y="23"/>
                  </a:lnTo>
                  <a:lnTo>
                    <a:pt x="2931" y="26"/>
                  </a:lnTo>
                  <a:lnTo>
                    <a:pt x="2933" y="28"/>
                  </a:lnTo>
                  <a:lnTo>
                    <a:pt x="2933" y="30"/>
                  </a:lnTo>
                  <a:lnTo>
                    <a:pt x="2934" y="30"/>
                  </a:lnTo>
                  <a:lnTo>
                    <a:pt x="2933" y="33"/>
                  </a:lnTo>
                  <a:lnTo>
                    <a:pt x="2933" y="35"/>
                  </a:lnTo>
                  <a:lnTo>
                    <a:pt x="2930" y="35"/>
                  </a:lnTo>
                  <a:lnTo>
                    <a:pt x="2926" y="35"/>
                  </a:lnTo>
                  <a:lnTo>
                    <a:pt x="2925" y="35"/>
                  </a:lnTo>
                  <a:lnTo>
                    <a:pt x="2923" y="36"/>
                  </a:lnTo>
                  <a:lnTo>
                    <a:pt x="2923" y="36"/>
                  </a:lnTo>
                  <a:lnTo>
                    <a:pt x="2921" y="38"/>
                  </a:lnTo>
                  <a:lnTo>
                    <a:pt x="2921" y="39"/>
                  </a:lnTo>
                  <a:lnTo>
                    <a:pt x="2920" y="43"/>
                  </a:lnTo>
                  <a:lnTo>
                    <a:pt x="2916" y="44"/>
                  </a:lnTo>
                  <a:lnTo>
                    <a:pt x="2915" y="46"/>
                  </a:lnTo>
                  <a:lnTo>
                    <a:pt x="2913" y="46"/>
                  </a:lnTo>
                  <a:lnTo>
                    <a:pt x="2897" y="46"/>
                  </a:lnTo>
                  <a:lnTo>
                    <a:pt x="2895" y="48"/>
                  </a:lnTo>
                  <a:lnTo>
                    <a:pt x="2894" y="49"/>
                  </a:lnTo>
                  <a:lnTo>
                    <a:pt x="2892" y="51"/>
                  </a:lnTo>
                  <a:lnTo>
                    <a:pt x="2890" y="51"/>
                  </a:lnTo>
                  <a:lnTo>
                    <a:pt x="2887" y="51"/>
                  </a:lnTo>
                  <a:lnTo>
                    <a:pt x="2884" y="51"/>
                  </a:lnTo>
                  <a:lnTo>
                    <a:pt x="2882" y="51"/>
                  </a:lnTo>
                  <a:lnTo>
                    <a:pt x="2879" y="53"/>
                  </a:lnTo>
                  <a:lnTo>
                    <a:pt x="2877" y="53"/>
                  </a:lnTo>
                  <a:lnTo>
                    <a:pt x="2876" y="54"/>
                  </a:lnTo>
                  <a:lnTo>
                    <a:pt x="2876" y="56"/>
                  </a:lnTo>
                  <a:lnTo>
                    <a:pt x="2874" y="56"/>
                  </a:lnTo>
                  <a:lnTo>
                    <a:pt x="2872" y="57"/>
                  </a:lnTo>
                  <a:lnTo>
                    <a:pt x="2853" y="57"/>
                  </a:lnTo>
                  <a:lnTo>
                    <a:pt x="2851" y="57"/>
                  </a:lnTo>
                  <a:lnTo>
                    <a:pt x="2849" y="57"/>
                  </a:lnTo>
                  <a:lnTo>
                    <a:pt x="2846" y="59"/>
                  </a:lnTo>
                  <a:lnTo>
                    <a:pt x="2844" y="59"/>
                  </a:lnTo>
                  <a:lnTo>
                    <a:pt x="2844" y="59"/>
                  </a:lnTo>
                  <a:lnTo>
                    <a:pt x="2841" y="61"/>
                  </a:lnTo>
                  <a:lnTo>
                    <a:pt x="2840" y="62"/>
                  </a:lnTo>
                  <a:lnTo>
                    <a:pt x="2840" y="64"/>
                  </a:lnTo>
                  <a:lnTo>
                    <a:pt x="2838" y="64"/>
                  </a:lnTo>
                  <a:lnTo>
                    <a:pt x="2838" y="66"/>
                  </a:lnTo>
                  <a:lnTo>
                    <a:pt x="2833" y="66"/>
                  </a:lnTo>
                  <a:lnTo>
                    <a:pt x="2830" y="66"/>
                  </a:lnTo>
                  <a:lnTo>
                    <a:pt x="2825" y="66"/>
                  </a:lnTo>
                  <a:lnTo>
                    <a:pt x="2822" y="67"/>
                  </a:lnTo>
                  <a:lnTo>
                    <a:pt x="2818" y="67"/>
                  </a:lnTo>
                  <a:lnTo>
                    <a:pt x="2818" y="71"/>
                  </a:lnTo>
                  <a:lnTo>
                    <a:pt x="2820" y="72"/>
                  </a:lnTo>
                  <a:lnTo>
                    <a:pt x="2818" y="74"/>
                  </a:lnTo>
                  <a:lnTo>
                    <a:pt x="2817" y="75"/>
                  </a:lnTo>
                  <a:lnTo>
                    <a:pt x="2817" y="75"/>
                  </a:lnTo>
                  <a:lnTo>
                    <a:pt x="2815" y="77"/>
                  </a:lnTo>
                  <a:lnTo>
                    <a:pt x="2813" y="77"/>
                  </a:lnTo>
                  <a:lnTo>
                    <a:pt x="2812" y="79"/>
                  </a:lnTo>
                  <a:lnTo>
                    <a:pt x="2812" y="80"/>
                  </a:lnTo>
                  <a:lnTo>
                    <a:pt x="2810" y="82"/>
                  </a:lnTo>
                  <a:lnTo>
                    <a:pt x="2808" y="82"/>
                  </a:lnTo>
                  <a:lnTo>
                    <a:pt x="2805" y="84"/>
                  </a:lnTo>
                  <a:lnTo>
                    <a:pt x="2803" y="84"/>
                  </a:lnTo>
                  <a:lnTo>
                    <a:pt x="2802" y="84"/>
                  </a:lnTo>
                  <a:lnTo>
                    <a:pt x="2800" y="84"/>
                  </a:lnTo>
                  <a:lnTo>
                    <a:pt x="2799" y="84"/>
                  </a:lnTo>
                  <a:lnTo>
                    <a:pt x="2799" y="85"/>
                  </a:lnTo>
                  <a:lnTo>
                    <a:pt x="2799" y="87"/>
                  </a:lnTo>
                  <a:lnTo>
                    <a:pt x="2799" y="87"/>
                  </a:lnTo>
                  <a:lnTo>
                    <a:pt x="2797" y="89"/>
                  </a:lnTo>
                  <a:lnTo>
                    <a:pt x="2795" y="90"/>
                  </a:lnTo>
                  <a:lnTo>
                    <a:pt x="2792" y="90"/>
                  </a:lnTo>
                  <a:lnTo>
                    <a:pt x="2790" y="90"/>
                  </a:lnTo>
                  <a:lnTo>
                    <a:pt x="2790" y="90"/>
                  </a:lnTo>
                  <a:lnTo>
                    <a:pt x="2789" y="92"/>
                  </a:lnTo>
                  <a:lnTo>
                    <a:pt x="2789" y="93"/>
                  </a:lnTo>
                  <a:lnTo>
                    <a:pt x="2787" y="93"/>
                  </a:lnTo>
                  <a:lnTo>
                    <a:pt x="2784" y="93"/>
                  </a:lnTo>
                  <a:lnTo>
                    <a:pt x="2781" y="93"/>
                  </a:lnTo>
                  <a:lnTo>
                    <a:pt x="2777" y="93"/>
                  </a:lnTo>
                  <a:lnTo>
                    <a:pt x="2777" y="95"/>
                  </a:lnTo>
                  <a:lnTo>
                    <a:pt x="2777" y="97"/>
                  </a:lnTo>
                  <a:lnTo>
                    <a:pt x="2776" y="100"/>
                  </a:lnTo>
                  <a:lnTo>
                    <a:pt x="2774" y="100"/>
                  </a:lnTo>
                  <a:lnTo>
                    <a:pt x="2772" y="102"/>
                  </a:lnTo>
                  <a:lnTo>
                    <a:pt x="2771" y="105"/>
                  </a:lnTo>
                  <a:lnTo>
                    <a:pt x="2771" y="107"/>
                  </a:lnTo>
                  <a:lnTo>
                    <a:pt x="2769" y="108"/>
                  </a:lnTo>
                  <a:lnTo>
                    <a:pt x="2767" y="111"/>
                  </a:lnTo>
                  <a:lnTo>
                    <a:pt x="2764" y="113"/>
                  </a:lnTo>
                  <a:lnTo>
                    <a:pt x="2764" y="113"/>
                  </a:lnTo>
                  <a:lnTo>
                    <a:pt x="2763" y="113"/>
                  </a:lnTo>
                  <a:lnTo>
                    <a:pt x="2761" y="115"/>
                  </a:lnTo>
                  <a:lnTo>
                    <a:pt x="2761" y="115"/>
                  </a:lnTo>
                  <a:lnTo>
                    <a:pt x="2761" y="116"/>
                  </a:lnTo>
                  <a:lnTo>
                    <a:pt x="2759" y="116"/>
                  </a:lnTo>
                  <a:lnTo>
                    <a:pt x="2758" y="118"/>
                  </a:lnTo>
                  <a:lnTo>
                    <a:pt x="2758" y="118"/>
                  </a:lnTo>
                  <a:lnTo>
                    <a:pt x="2758" y="120"/>
                  </a:lnTo>
                  <a:lnTo>
                    <a:pt x="2758" y="121"/>
                  </a:lnTo>
                  <a:lnTo>
                    <a:pt x="2754" y="125"/>
                  </a:lnTo>
                  <a:lnTo>
                    <a:pt x="2751" y="126"/>
                  </a:lnTo>
                  <a:lnTo>
                    <a:pt x="2749" y="128"/>
                  </a:lnTo>
                  <a:lnTo>
                    <a:pt x="2748" y="128"/>
                  </a:lnTo>
                  <a:lnTo>
                    <a:pt x="2748" y="128"/>
                  </a:lnTo>
                  <a:lnTo>
                    <a:pt x="2748" y="129"/>
                  </a:lnTo>
                  <a:lnTo>
                    <a:pt x="2748" y="131"/>
                  </a:lnTo>
                  <a:lnTo>
                    <a:pt x="2746" y="131"/>
                  </a:lnTo>
                  <a:lnTo>
                    <a:pt x="2745" y="131"/>
                  </a:lnTo>
                  <a:lnTo>
                    <a:pt x="2743" y="131"/>
                  </a:lnTo>
                  <a:lnTo>
                    <a:pt x="2741" y="133"/>
                  </a:lnTo>
                  <a:lnTo>
                    <a:pt x="2741" y="133"/>
                  </a:lnTo>
                  <a:lnTo>
                    <a:pt x="2741" y="134"/>
                  </a:lnTo>
                  <a:lnTo>
                    <a:pt x="2741" y="136"/>
                  </a:lnTo>
                  <a:lnTo>
                    <a:pt x="2738" y="139"/>
                  </a:lnTo>
                  <a:lnTo>
                    <a:pt x="2736" y="141"/>
                  </a:lnTo>
                  <a:lnTo>
                    <a:pt x="2735" y="143"/>
                  </a:lnTo>
                  <a:lnTo>
                    <a:pt x="2733" y="143"/>
                  </a:lnTo>
                  <a:lnTo>
                    <a:pt x="2733" y="143"/>
                  </a:lnTo>
                  <a:lnTo>
                    <a:pt x="2733" y="146"/>
                  </a:lnTo>
                  <a:lnTo>
                    <a:pt x="2733" y="149"/>
                  </a:lnTo>
                  <a:lnTo>
                    <a:pt x="2733" y="152"/>
                  </a:lnTo>
                  <a:lnTo>
                    <a:pt x="2731" y="156"/>
                  </a:lnTo>
                  <a:lnTo>
                    <a:pt x="2731" y="157"/>
                  </a:lnTo>
                  <a:lnTo>
                    <a:pt x="2730" y="157"/>
                  </a:lnTo>
                  <a:lnTo>
                    <a:pt x="2728" y="159"/>
                  </a:lnTo>
                  <a:lnTo>
                    <a:pt x="2728" y="161"/>
                  </a:lnTo>
                  <a:lnTo>
                    <a:pt x="2730" y="162"/>
                  </a:lnTo>
                  <a:lnTo>
                    <a:pt x="2730" y="162"/>
                  </a:lnTo>
                  <a:lnTo>
                    <a:pt x="2730" y="164"/>
                  </a:lnTo>
                  <a:lnTo>
                    <a:pt x="2730" y="167"/>
                  </a:lnTo>
                  <a:lnTo>
                    <a:pt x="2730" y="169"/>
                  </a:lnTo>
                  <a:lnTo>
                    <a:pt x="2730" y="170"/>
                  </a:lnTo>
                  <a:lnTo>
                    <a:pt x="2731" y="172"/>
                  </a:lnTo>
                  <a:lnTo>
                    <a:pt x="2733" y="172"/>
                  </a:lnTo>
                  <a:lnTo>
                    <a:pt x="2733" y="172"/>
                  </a:lnTo>
                  <a:lnTo>
                    <a:pt x="2733" y="174"/>
                  </a:lnTo>
                  <a:lnTo>
                    <a:pt x="2735" y="175"/>
                  </a:lnTo>
                  <a:lnTo>
                    <a:pt x="2736" y="177"/>
                  </a:lnTo>
                  <a:lnTo>
                    <a:pt x="2738" y="179"/>
                  </a:lnTo>
                  <a:lnTo>
                    <a:pt x="2741" y="182"/>
                  </a:lnTo>
                  <a:lnTo>
                    <a:pt x="2743" y="183"/>
                  </a:lnTo>
                  <a:lnTo>
                    <a:pt x="2745" y="183"/>
                  </a:lnTo>
                  <a:lnTo>
                    <a:pt x="2745" y="185"/>
                  </a:lnTo>
                  <a:lnTo>
                    <a:pt x="2745" y="187"/>
                  </a:lnTo>
                  <a:lnTo>
                    <a:pt x="2746" y="188"/>
                  </a:lnTo>
                  <a:lnTo>
                    <a:pt x="2748" y="190"/>
                  </a:lnTo>
                  <a:lnTo>
                    <a:pt x="2749" y="190"/>
                  </a:lnTo>
                  <a:lnTo>
                    <a:pt x="2751" y="190"/>
                  </a:lnTo>
                  <a:lnTo>
                    <a:pt x="2751" y="193"/>
                  </a:lnTo>
                  <a:lnTo>
                    <a:pt x="2751" y="197"/>
                  </a:lnTo>
                  <a:lnTo>
                    <a:pt x="2751" y="197"/>
                  </a:lnTo>
                  <a:lnTo>
                    <a:pt x="2753" y="197"/>
                  </a:lnTo>
                  <a:lnTo>
                    <a:pt x="2754" y="198"/>
                  </a:lnTo>
                  <a:lnTo>
                    <a:pt x="2754" y="200"/>
                  </a:lnTo>
                  <a:lnTo>
                    <a:pt x="2754" y="201"/>
                  </a:lnTo>
                  <a:lnTo>
                    <a:pt x="2754" y="208"/>
                  </a:lnTo>
                  <a:lnTo>
                    <a:pt x="2753" y="208"/>
                  </a:lnTo>
                  <a:lnTo>
                    <a:pt x="2753" y="206"/>
                  </a:lnTo>
                  <a:lnTo>
                    <a:pt x="2751" y="208"/>
                  </a:lnTo>
                  <a:lnTo>
                    <a:pt x="2749" y="208"/>
                  </a:lnTo>
                  <a:lnTo>
                    <a:pt x="2745" y="208"/>
                  </a:lnTo>
                  <a:lnTo>
                    <a:pt x="2741" y="208"/>
                  </a:lnTo>
                  <a:lnTo>
                    <a:pt x="2740" y="208"/>
                  </a:lnTo>
                  <a:lnTo>
                    <a:pt x="2735" y="206"/>
                  </a:lnTo>
                  <a:lnTo>
                    <a:pt x="2731" y="206"/>
                  </a:lnTo>
                  <a:lnTo>
                    <a:pt x="2730" y="206"/>
                  </a:lnTo>
                  <a:lnTo>
                    <a:pt x="2728" y="206"/>
                  </a:lnTo>
                  <a:lnTo>
                    <a:pt x="2723" y="205"/>
                  </a:lnTo>
                  <a:lnTo>
                    <a:pt x="2720" y="205"/>
                  </a:lnTo>
                  <a:lnTo>
                    <a:pt x="2717" y="203"/>
                  </a:lnTo>
                  <a:lnTo>
                    <a:pt x="2700" y="203"/>
                  </a:lnTo>
                  <a:lnTo>
                    <a:pt x="2699" y="203"/>
                  </a:lnTo>
                  <a:lnTo>
                    <a:pt x="2699" y="201"/>
                  </a:lnTo>
                  <a:lnTo>
                    <a:pt x="2699" y="200"/>
                  </a:lnTo>
                  <a:lnTo>
                    <a:pt x="2704" y="192"/>
                  </a:lnTo>
                  <a:lnTo>
                    <a:pt x="2704" y="190"/>
                  </a:lnTo>
                  <a:lnTo>
                    <a:pt x="2702" y="188"/>
                  </a:lnTo>
                  <a:lnTo>
                    <a:pt x="2700" y="187"/>
                  </a:lnTo>
                  <a:lnTo>
                    <a:pt x="2697" y="187"/>
                  </a:lnTo>
                  <a:lnTo>
                    <a:pt x="2695" y="185"/>
                  </a:lnTo>
                  <a:lnTo>
                    <a:pt x="2694" y="183"/>
                  </a:lnTo>
                  <a:lnTo>
                    <a:pt x="2692" y="182"/>
                  </a:lnTo>
                  <a:lnTo>
                    <a:pt x="2689" y="180"/>
                  </a:lnTo>
                  <a:lnTo>
                    <a:pt x="2689" y="182"/>
                  </a:lnTo>
                  <a:lnTo>
                    <a:pt x="2689" y="183"/>
                  </a:lnTo>
                  <a:lnTo>
                    <a:pt x="2687" y="185"/>
                  </a:lnTo>
                  <a:lnTo>
                    <a:pt x="2686" y="187"/>
                  </a:lnTo>
                  <a:lnTo>
                    <a:pt x="2684" y="185"/>
                  </a:lnTo>
                  <a:lnTo>
                    <a:pt x="2682" y="183"/>
                  </a:lnTo>
                  <a:lnTo>
                    <a:pt x="2682" y="182"/>
                  </a:lnTo>
                  <a:lnTo>
                    <a:pt x="2682" y="180"/>
                  </a:lnTo>
                  <a:lnTo>
                    <a:pt x="2681" y="180"/>
                  </a:lnTo>
                  <a:lnTo>
                    <a:pt x="2681" y="180"/>
                  </a:lnTo>
                  <a:lnTo>
                    <a:pt x="2679" y="180"/>
                  </a:lnTo>
                  <a:lnTo>
                    <a:pt x="2677" y="180"/>
                  </a:lnTo>
                  <a:lnTo>
                    <a:pt x="2676" y="182"/>
                  </a:lnTo>
                  <a:lnTo>
                    <a:pt x="2676" y="182"/>
                  </a:lnTo>
                  <a:lnTo>
                    <a:pt x="2676" y="183"/>
                  </a:lnTo>
                  <a:lnTo>
                    <a:pt x="2668" y="183"/>
                  </a:lnTo>
                  <a:lnTo>
                    <a:pt x="2668" y="182"/>
                  </a:lnTo>
                  <a:lnTo>
                    <a:pt x="2668" y="180"/>
                  </a:lnTo>
                  <a:lnTo>
                    <a:pt x="2668" y="179"/>
                  </a:lnTo>
                  <a:lnTo>
                    <a:pt x="2666" y="177"/>
                  </a:lnTo>
                  <a:lnTo>
                    <a:pt x="2666" y="175"/>
                  </a:lnTo>
                  <a:lnTo>
                    <a:pt x="2668" y="174"/>
                  </a:lnTo>
                  <a:lnTo>
                    <a:pt x="2666" y="170"/>
                  </a:lnTo>
                  <a:lnTo>
                    <a:pt x="2668" y="167"/>
                  </a:lnTo>
                  <a:lnTo>
                    <a:pt x="2668" y="167"/>
                  </a:lnTo>
                  <a:lnTo>
                    <a:pt x="2669" y="167"/>
                  </a:lnTo>
                  <a:lnTo>
                    <a:pt x="2671" y="165"/>
                  </a:lnTo>
                  <a:lnTo>
                    <a:pt x="2671" y="165"/>
                  </a:lnTo>
                  <a:lnTo>
                    <a:pt x="2671" y="164"/>
                  </a:lnTo>
                  <a:lnTo>
                    <a:pt x="2671" y="162"/>
                  </a:lnTo>
                  <a:lnTo>
                    <a:pt x="2671" y="161"/>
                  </a:lnTo>
                  <a:lnTo>
                    <a:pt x="2673" y="161"/>
                  </a:lnTo>
                  <a:lnTo>
                    <a:pt x="2674" y="159"/>
                  </a:lnTo>
                  <a:lnTo>
                    <a:pt x="2676" y="161"/>
                  </a:lnTo>
                  <a:lnTo>
                    <a:pt x="2679" y="161"/>
                  </a:lnTo>
                  <a:lnTo>
                    <a:pt x="2682" y="161"/>
                  </a:lnTo>
                  <a:lnTo>
                    <a:pt x="2682" y="157"/>
                  </a:lnTo>
                  <a:lnTo>
                    <a:pt x="2682" y="156"/>
                  </a:lnTo>
                  <a:lnTo>
                    <a:pt x="2682" y="154"/>
                  </a:lnTo>
                  <a:lnTo>
                    <a:pt x="2684" y="152"/>
                  </a:lnTo>
                  <a:lnTo>
                    <a:pt x="2686" y="152"/>
                  </a:lnTo>
                  <a:lnTo>
                    <a:pt x="2686" y="151"/>
                  </a:lnTo>
                  <a:lnTo>
                    <a:pt x="2687" y="149"/>
                  </a:lnTo>
                  <a:lnTo>
                    <a:pt x="2687" y="147"/>
                  </a:lnTo>
                  <a:lnTo>
                    <a:pt x="2687" y="147"/>
                  </a:lnTo>
                  <a:lnTo>
                    <a:pt x="2686" y="146"/>
                  </a:lnTo>
                  <a:lnTo>
                    <a:pt x="2686" y="144"/>
                  </a:lnTo>
                  <a:lnTo>
                    <a:pt x="2686" y="144"/>
                  </a:lnTo>
                  <a:lnTo>
                    <a:pt x="2686" y="141"/>
                  </a:lnTo>
                  <a:lnTo>
                    <a:pt x="2689" y="141"/>
                  </a:lnTo>
                  <a:lnTo>
                    <a:pt x="2692" y="139"/>
                  </a:lnTo>
                  <a:lnTo>
                    <a:pt x="2695" y="139"/>
                  </a:lnTo>
                  <a:lnTo>
                    <a:pt x="2700" y="139"/>
                  </a:lnTo>
                  <a:lnTo>
                    <a:pt x="2700" y="129"/>
                  </a:lnTo>
                  <a:lnTo>
                    <a:pt x="2702" y="129"/>
                  </a:lnTo>
                  <a:lnTo>
                    <a:pt x="2704" y="128"/>
                  </a:lnTo>
                  <a:lnTo>
                    <a:pt x="2707" y="129"/>
                  </a:lnTo>
                  <a:lnTo>
                    <a:pt x="2710" y="129"/>
                  </a:lnTo>
                  <a:lnTo>
                    <a:pt x="2712" y="129"/>
                  </a:lnTo>
                  <a:lnTo>
                    <a:pt x="2715" y="128"/>
                  </a:lnTo>
                  <a:lnTo>
                    <a:pt x="2718" y="128"/>
                  </a:lnTo>
                  <a:lnTo>
                    <a:pt x="2718" y="126"/>
                  </a:lnTo>
                  <a:lnTo>
                    <a:pt x="2717" y="126"/>
                  </a:lnTo>
                  <a:lnTo>
                    <a:pt x="2717" y="125"/>
                  </a:lnTo>
                  <a:lnTo>
                    <a:pt x="2717" y="123"/>
                  </a:lnTo>
                  <a:lnTo>
                    <a:pt x="2717" y="120"/>
                  </a:lnTo>
                  <a:lnTo>
                    <a:pt x="2718" y="118"/>
                  </a:lnTo>
                  <a:lnTo>
                    <a:pt x="2715" y="118"/>
                  </a:lnTo>
                  <a:lnTo>
                    <a:pt x="2713" y="118"/>
                  </a:lnTo>
                  <a:lnTo>
                    <a:pt x="2712" y="118"/>
                  </a:lnTo>
                  <a:lnTo>
                    <a:pt x="2710" y="120"/>
                  </a:lnTo>
                  <a:lnTo>
                    <a:pt x="2709" y="120"/>
                  </a:lnTo>
                  <a:lnTo>
                    <a:pt x="2705" y="121"/>
                  </a:lnTo>
                  <a:lnTo>
                    <a:pt x="2704" y="118"/>
                  </a:lnTo>
                  <a:lnTo>
                    <a:pt x="2704" y="116"/>
                  </a:lnTo>
                  <a:lnTo>
                    <a:pt x="2704" y="115"/>
                  </a:lnTo>
                  <a:lnTo>
                    <a:pt x="2705" y="111"/>
                  </a:lnTo>
                  <a:lnTo>
                    <a:pt x="2707" y="110"/>
                  </a:lnTo>
                  <a:lnTo>
                    <a:pt x="2710" y="110"/>
                  </a:lnTo>
                  <a:lnTo>
                    <a:pt x="2712" y="108"/>
                  </a:lnTo>
                  <a:lnTo>
                    <a:pt x="2715" y="107"/>
                  </a:lnTo>
                  <a:lnTo>
                    <a:pt x="2718" y="105"/>
                  </a:lnTo>
                  <a:lnTo>
                    <a:pt x="2722" y="105"/>
                  </a:lnTo>
                  <a:lnTo>
                    <a:pt x="2725" y="105"/>
                  </a:lnTo>
                  <a:lnTo>
                    <a:pt x="2728" y="105"/>
                  </a:lnTo>
                  <a:lnTo>
                    <a:pt x="2730" y="105"/>
                  </a:lnTo>
                  <a:lnTo>
                    <a:pt x="2733" y="105"/>
                  </a:lnTo>
                  <a:lnTo>
                    <a:pt x="2733" y="95"/>
                  </a:lnTo>
                  <a:lnTo>
                    <a:pt x="2733" y="93"/>
                  </a:lnTo>
                  <a:lnTo>
                    <a:pt x="2733" y="92"/>
                  </a:lnTo>
                  <a:lnTo>
                    <a:pt x="2733" y="92"/>
                  </a:lnTo>
                  <a:lnTo>
                    <a:pt x="2735" y="90"/>
                  </a:lnTo>
                  <a:lnTo>
                    <a:pt x="2736" y="90"/>
                  </a:lnTo>
                  <a:lnTo>
                    <a:pt x="2738" y="89"/>
                  </a:lnTo>
                  <a:lnTo>
                    <a:pt x="2740" y="85"/>
                  </a:lnTo>
                  <a:lnTo>
                    <a:pt x="2740" y="84"/>
                  </a:lnTo>
                  <a:lnTo>
                    <a:pt x="2740" y="82"/>
                  </a:lnTo>
                  <a:lnTo>
                    <a:pt x="2738" y="80"/>
                  </a:lnTo>
                  <a:lnTo>
                    <a:pt x="2738" y="80"/>
                  </a:lnTo>
                  <a:lnTo>
                    <a:pt x="2740" y="79"/>
                  </a:lnTo>
                  <a:lnTo>
                    <a:pt x="2741" y="79"/>
                  </a:lnTo>
                  <a:lnTo>
                    <a:pt x="2745" y="79"/>
                  </a:lnTo>
                  <a:lnTo>
                    <a:pt x="2749" y="79"/>
                  </a:lnTo>
                  <a:lnTo>
                    <a:pt x="2753" y="79"/>
                  </a:lnTo>
                  <a:lnTo>
                    <a:pt x="2754" y="80"/>
                  </a:lnTo>
                  <a:lnTo>
                    <a:pt x="2754" y="75"/>
                  </a:lnTo>
                  <a:lnTo>
                    <a:pt x="2754" y="72"/>
                  </a:lnTo>
                  <a:lnTo>
                    <a:pt x="2754" y="71"/>
                  </a:lnTo>
                  <a:lnTo>
                    <a:pt x="2754" y="69"/>
                  </a:lnTo>
                  <a:lnTo>
                    <a:pt x="2756" y="67"/>
                  </a:lnTo>
                  <a:lnTo>
                    <a:pt x="2758" y="67"/>
                  </a:lnTo>
                  <a:lnTo>
                    <a:pt x="2759" y="67"/>
                  </a:lnTo>
                  <a:lnTo>
                    <a:pt x="2761" y="66"/>
                  </a:lnTo>
                  <a:lnTo>
                    <a:pt x="2763" y="66"/>
                  </a:lnTo>
                  <a:lnTo>
                    <a:pt x="2766" y="66"/>
                  </a:lnTo>
                  <a:lnTo>
                    <a:pt x="2767" y="66"/>
                  </a:lnTo>
                  <a:lnTo>
                    <a:pt x="2769" y="64"/>
                  </a:lnTo>
                  <a:lnTo>
                    <a:pt x="2771" y="62"/>
                  </a:lnTo>
                  <a:lnTo>
                    <a:pt x="2771" y="61"/>
                  </a:lnTo>
                  <a:lnTo>
                    <a:pt x="2772" y="61"/>
                  </a:lnTo>
                  <a:lnTo>
                    <a:pt x="2774" y="59"/>
                  </a:lnTo>
                  <a:lnTo>
                    <a:pt x="2776" y="57"/>
                  </a:lnTo>
                  <a:lnTo>
                    <a:pt x="2777" y="56"/>
                  </a:lnTo>
                  <a:lnTo>
                    <a:pt x="2799" y="56"/>
                  </a:lnTo>
                  <a:lnTo>
                    <a:pt x="2800" y="53"/>
                  </a:lnTo>
                  <a:lnTo>
                    <a:pt x="2802" y="49"/>
                  </a:lnTo>
                  <a:lnTo>
                    <a:pt x="2803" y="48"/>
                  </a:lnTo>
                  <a:lnTo>
                    <a:pt x="2803" y="46"/>
                  </a:lnTo>
                  <a:lnTo>
                    <a:pt x="2807" y="44"/>
                  </a:lnTo>
                  <a:lnTo>
                    <a:pt x="2810" y="44"/>
                  </a:lnTo>
                  <a:lnTo>
                    <a:pt x="2812" y="43"/>
                  </a:lnTo>
                  <a:lnTo>
                    <a:pt x="2813" y="43"/>
                  </a:lnTo>
                  <a:lnTo>
                    <a:pt x="2817" y="43"/>
                  </a:lnTo>
                  <a:lnTo>
                    <a:pt x="2822" y="43"/>
                  </a:lnTo>
                  <a:lnTo>
                    <a:pt x="2823" y="43"/>
                  </a:lnTo>
                  <a:lnTo>
                    <a:pt x="2823" y="41"/>
                  </a:lnTo>
                  <a:lnTo>
                    <a:pt x="2828" y="41"/>
                  </a:lnTo>
                  <a:lnTo>
                    <a:pt x="2831" y="43"/>
                  </a:lnTo>
                  <a:lnTo>
                    <a:pt x="2835" y="43"/>
                  </a:lnTo>
                  <a:lnTo>
                    <a:pt x="2838" y="43"/>
                  </a:lnTo>
                  <a:lnTo>
                    <a:pt x="2841" y="43"/>
                  </a:lnTo>
                  <a:lnTo>
                    <a:pt x="2844" y="43"/>
                  </a:lnTo>
                  <a:lnTo>
                    <a:pt x="2846" y="43"/>
                  </a:lnTo>
                  <a:lnTo>
                    <a:pt x="2848" y="43"/>
                  </a:lnTo>
                  <a:lnTo>
                    <a:pt x="2849" y="43"/>
                  </a:lnTo>
                  <a:lnTo>
                    <a:pt x="2851" y="41"/>
                  </a:lnTo>
                  <a:lnTo>
                    <a:pt x="2851" y="39"/>
                  </a:lnTo>
                  <a:lnTo>
                    <a:pt x="2853" y="39"/>
                  </a:lnTo>
                  <a:lnTo>
                    <a:pt x="2854" y="39"/>
                  </a:lnTo>
                  <a:lnTo>
                    <a:pt x="2856" y="39"/>
                  </a:lnTo>
                  <a:lnTo>
                    <a:pt x="2858" y="38"/>
                  </a:lnTo>
                  <a:lnTo>
                    <a:pt x="2861" y="38"/>
                  </a:lnTo>
                  <a:lnTo>
                    <a:pt x="2862" y="38"/>
                  </a:lnTo>
                  <a:lnTo>
                    <a:pt x="2866" y="38"/>
                  </a:lnTo>
                  <a:lnTo>
                    <a:pt x="2869" y="38"/>
                  </a:lnTo>
                  <a:lnTo>
                    <a:pt x="2872" y="38"/>
                  </a:lnTo>
                  <a:lnTo>
                    <a:pt x="2874" y="36"/>
                  </a:lnTo>
                  <a:lnTo>
                    <a:pt x="2876" y="36"/>
                  </a:lnTo>
                  <a:lnTo>
                    <a:pt x="2877" y="35"/>
                  </a:lnTo>
                  <a:lnTo>
                    <a:pt x="2879" y="33"/>
                  </a:lnTo>
                  <a:lnTo>
                    <a:pt x="2880" y="33"/>
                  </a:lnTo>
                  <a:lnTo>
                    <a:pt x="2882" y="31"/>
                  </a:lnTo>
                  <a:lnTo>
                    <a:pt x="2884" y="31"/>
                  </a:lnTo>
                  <a:lnTo>
                    <a:pt x="2887" y="31"/>
                  </a:lnTo>
                  <a:lnTo>
                    <a:pt x="2889" y="31"/>
                  </a:lnTo>
                  <a:lnTo>
                    <a:pt x="2890" y="31"/>
                  </a:lnTo>
                  <a:lnTo>
                    <a:pt x="2892" y="31"/>
                  </a:lnTo>
                  <a:lnTo>
                    <a:pt x="2894" y="30"/>
                  </a:lnTo>
                  <a:lnTo>
                    <a:pt x="2895" y="28"/>
                  </a:lnTo>
                  <a:lnTo>
                    <a:pt x="2895" y="26"/>
                  </a:lnTo>
                  <a:lnTo>
                    <a:pt x="2895" y="25"/>
                  </a:lnTo>
                  <a:lnTo>
                    <a:pt x="2897" y="23"/>
                  </a:lnTo>
                  <a:lnTo>
                    <a:pt x="2898" y="21"/>
                  </a:lnTo>
                  <a:lnTo>
                    <a:pt x="2903" y="20"/>
                  </a:lnTo>
                  <a:lnTo>
                    <a:pt x="2905" y="20"/>
                  </a:lnTo>
                  <a:lnTo>
                    <a:pt x="2908" y="20"/>
                  </a:lnTo>
                  <a:lnTo>
                    <a:pt x="2910" y="20"/>
                  </a:lnTo>
                  <a:lnTo>
                    <a:pt x="2912" y="20"/>
                  </a:lnTo>
                  <a:close/>
                  <a:moveTo>
                    <a:pt x="170" y="20"/>
                  </a:moveTo>
                  <a:lnTo>
                    <a:pt x="171" y="20"/>
                  </a:lnTo>
                  <a:lnTo>
                    <a:pt x="175" y="20"/>
                  </a:lnTo>
                  <a:lnTo>
                    <a:pt x="178" y="20"/>
                  </a:lnTo>
                  <a:lnTo>
                    <a:pt x="181" y="20"/>
                  </a:lnTo>
                  <a:lnTo>
                    <a:pt x="185" y="20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9" y="26"/>
                  </a:lnTo>
                  <a:lnTo>
                    <a:pt x="171" y="25"/>
                  </a:lnTo>
                  <a:lnTo>
                    <a:pt x="170" y="20"/>
                  </a:lnTo>
                  <a:close/>
                  <a:moveTo>
                    <a:pt x="456" y="15"/>
                  </a:moveTo>
                  <a:lnTo>
                    <a:pt x="466" y="18"/>
                  </a:lnTo>
                  <a:lnTo>
                    <a:pt x="481" y="18"/>
                  </a:lnTo>
                  <a:lnTo>
                    <a:pt x="491" y="26"/>
                  </a:lnTo>
                  <a:lnTo>
                    <a:pt x="492" y="35"/>
                  </a:lnTo>
                  <a:lnTo>
                    <a:pt x="484" y="43"/>
                  </a:lnTo>
                  <a:lnTo>
                    <a:pt x="468" y="41"/>
                  </a:lnTo>
                  <a:lnTo>
                    <a:pt x="455" y="35"/>
                  </a:lnTo>
                  <a:lnTo>
                    <a:pt x="442" y="26"/>
                  </a:lnTo>
                  <a:lnTo>
                    <a:pt x="443" y="17"/>
                  </a:lnTo>
                  <a:lnTo>
                    <a:pt x="456" y="15"/>
                  </a:lnTo>
                  <a:close/>
                  <a:moveTo>
                    <a:pt x="3340" y="12"/>
                  </a:moveTo>
                  <a:lnTo>
                    <a:pt x="3342" y="12"/>
                  </a:lnTo>
                  <a:lnTo>
                    <a:pt x="3344" y="12"/>
                  </a:lnTo>
                  <a:lnTo>
                    <a:pt x="3347" y="13"/>
                  </a:lnTo>
                  <a:lnTo>
                    <a:pt x="3347" y="13"/>
                  </a:lnTo>
                  <a:lnTo>
                    <a:pt x="3347" y="15"/>
                  </a:lnTo>
                  <a:lnTo>
                    <a:pt x="3347" y="17"/>
                  </a:lnTo>
                  <a:lnTo>
                    <a:pt x="3347" y="18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7" y="21"/>
                  </a:lnTo>
                  <a:lnTo>
                    <a:pt x="3344" y="21"/>
                  </a:lnTo>
                  <a:lnTo>
                    <a:pt x="3342" y="21"/>
                  </a:lnTo>
                  <a:lnTo>
                    <a:pt x="3340" y="20"/>
                  </a:lnTo>
                  <a:lnTo>
                    <a:pt x="3337" y="20"/>
                  </a:lnTo>
                  <a:lnTo>
                    <a:pt x="3334" y="20"/>
                  </a:lnTo>
                  <a:lnTo>
                    <a:pt x="3332" y="20"/>
                  </a:lnTo>
                  <a:lnTo>
                    <a:pt x="3331" y="21"/>
                  </a:lnTo>
                  <a:lnTo>
                    <a:pt x="3331" y="18"/>
                  </a:lnTo>
                  <a:lnTo>
                    <a:pt x="3334" y="17"/>
                  </a:lnTo>
                  <a:lnTo>
                    <a:pt x="3337" y="15"/>
                  </a:lnTo>
                  <a:lnTo>
                    <a:pt x="3339" y="13"/>
                  </a:lnTo>
                  <a:lnTo>
                    <a:pt x="3339" y="12"/>
                  </a:lnTo>
                  <a:lnTo>
                    <a:pt x="3340" y="12"/>
                  </a:lnTo>
                  <a:close/>
                  <a:moveTo>
                    <a:pt x="3453" y="0"/>
                  </a:moveTo>
                  <a:lnTo>
                    <a:pt x="3489" y="0"/>
                  </a:lnTo>
                  <a:lnTo>
                    <a:pt x="3489" y="5"/>
                  </a:lnTo>
                  <a:lnTo>
                    <a:pt x="3488" y="7"/>
                  </a:lnTo>
                  <a:lnTo>
                    <a:pt x="3486" y="8"/>
                  </a:lnTo>
                  <a:lnTo>
                    <a:pt x="3484" y="8"/>
                  </a:lnTo>
                  <a:lnTo>
                    <a:pt x="3483" y="8"/>
                  </a:lnTo>
                  <a:lnTo>
                    <a:pt x="3480" y="10"/>
                  </a:lnTo>
                  <a:lnTo>
                    <a:pt x="3476" y="13"/>
                  </a:lnTo>
                  <a:lnTo>
                    <a:pt x="3476" y="15"/>
                  </a:lnTo>
                  <a:lnTo>
                    <a:pt x="3475" y="17"/>
                  </a:lnTo>
                  <a:lnTo>
                    <a:pt x="3476" y="17"/>
                  </a:lnTo>
                  <a:lnTo>
                    <a:pt x="3478" y="18"/>
                  </a:lnTo>
                  <a:lnTo>
                    <a:pt x="3483" y="18"/>
                  </a:lnTo>
                  <a:lnTo>
                    <a:pt x="3486" y="18"/>
                  </a:lnTo>
                  <a:lnTo>
                    <a:pt x="3489" y="18"/>
                  </a:lnTo>
                  <a:lnTo>
                    <a:pt x="3491" y="18"/>
                  </a:lnTo>
                  <a:lnTo>
                    <a:pt x="3493" y="20"/>
                  </a:lnTo>
                  <a:lnTo>
                    <a:pt x="3511" y="20"/>
                  </a:lnTo>
                  <a:lnTo>
                    <a:pt x="3511" y="21"/>
                  </a:lnTo>
                  <a:lnTo>
                    <a:pt x="3511" y="23"/>
                  </a:lnTo>
                  <a:lnTo>
                    <a:pt x="3511" y="25"/>
                  </a:lnTo>
                  <a:lnTo>
                    <a:pt x="3509" y="26"/>
                  </a:lnTo>
                  <a:lnTo>
                    <a:pt x="3507" y="28"/>
                  </a:lnTo>
                  <a:lnTo>
                    <a:pt x="3507" y="30"/>
                  </a:lnTo>
                  <a:lnTo>
                    <a:pt x="3506" y="30"/>
                  </a:lnTo>
                  <a:lnTo>
                    <a:pt x="3504" y="30"/>
                  </a:lnTo>
                  <a:lnTo>
                    <a:pt x="3504" y="30"/>
                  </a:lnTo>
                  <a:lnTo>
                    <a:pt x="3504" y="31"/>
                  </a:lnTo>
                  <a:lnTo>
                    <a:pt x="3502" y="33"/>
                  </a:lnTo>
                  <a:lnTo>
                    <a:pt x="3506" y="35"/>
                  </a:lnTo>
                  <a:lnTo>
                    <a:pt x="3516" y="35"/>
                  </a:lnTo>
                  <a:lnTo>
                    <a:pt x="3516" y="25"/>
                  </a:lnTo>
                  <a:lnTo>
                    <a:pt x="3517" y="25"/>
                  </a:lnTo>
                  <a:lnTo>
                    <a:pt x="3520" y="25"/>
                  </a:lnTo>
                  <a:lnTo>
                    <a:pt x="3522" y="25"/>
                  </a:lnTo>
                  <a:lnTo>
                    <a:pt x="3525" y="25"/>
                  </a:lnTo>
                  <a:lnTo>
                    <a:pt x="3527" y="26"/>
                  </a:lnTo>
                  <a:lnTo>
                    <a:pt x="3529" y="26"/>
                  </a:lnTo>
                  <a:lnTo>
                    <a:pt x="3530" y="28"/>
                  </a:lnTo>
                  <a:lnTo>
                    <a:pt x="3534" y="31"/>
                  </a:lnTo>
                  <a:lnTo>
                    <a:pt x="3535" y="31"/>
                  </a:lnTo>
                  <a:lnTo>
                    <a:pt x="3537" y="31"/>
                  </a:lnTo>
                  <a:lnTo>
                    <a:pt x="3537" y="30"/>
                  </a:lnTo>
                  <a:lnTo>
                    <a:pt x="3538" y="28"/>
                  </a:lnTo>
                  <a:lnTo>
                    <a:pt x="3538" y="28"/>
                  </a:lnTo>
                  <a:lnTo>
                    <a:pt x="3540" y="26"/>
                  </a:lnTo>
                  <a:lnTo>
                    <a:pt x="3542" y="26"/>
                  </a:lnTo>
                  <a:lnTo>
                    <a:pt x="3545" y="26"/>
                  </a:lnTo>
                  <a:lnTo>
                    <a:pt x="3548" y="26"/>
                  </a:lnTo>
                  <a:lnTo>
                    <a:pt x="3553" y="26"/>
                  </a:lnTo>
                  <a:lnTo>
                    <a:pt x="3555" y="28"/>
                  </a:lnTo>
                  <a:lnTo>
                    <a:pt x="3560" y="28"/>
                  </a:lnTo>
                  <a:lnTo>
                    <a:pt x="3583" y="28"/>
                  </a:lnTo>
                  <a:lnTo>
                    <a:pt x="3581" y="31"/>
                  </a:lnTo>
                  <a:lnTo>
                    <a:pt x="3583" y="35"/>
                  </a:lnTo>
                  <a:lnTo>
                    <a:pt x="3583" y="38"/>
                  </a:lnTo>
                  <a:lnTo>
                    <a:pt x="3584" y="38"/>
                  </a:lnTo>
                  <a:lnTo>
                    <a:pt x="3586" y="39"/>
                  </a:lnTo>
                  <a:lnTo>
                    <a:pt x="3588" y="39"/>
                  </a:lnTo>
                  <a:lnTo>
                    <a:pt x="3589" y="39"/>
                  </a:lnTo>
                  <a:lnTo>
                    <a:pt x="3591" y="39"/>
                  </a:lnTo>
                  <a:lnTo>
                    <a:pt x="3591" y="39"/>
                  </a:lnTo>
                  <a:lnTo>
                    <a:pt x="3592" y="41"/>
                  </a:lnTo>
                  <a:lnTo>
                    <a:pt x="3594" y="43"/>
                  </a:lnTo>
                  <a:lnTo>
                    <a:pt x="3596" y="44"/>
                  </a:lnTo>
                  <a:lnTo>
                    <a:pt x="3597" y="46"/>
                  </a:lnTo>
                  <a:lnTo>
                    <a:pt x="3597" y="48"/>
                  </a:lnTo>
                  <a:lnTo>
                    <a:pt x="3597" y="49"/>
                  </a:lnTo>
                  <a:lnTo>
                    <a:pt x="3597" y="51"/>
                  </a:lnTo>
                  <a:lnTo>
                    <a:pt x="3599" y="51"/>
                  </a:lnTo>
                  <a:lnTo>
                    <a:pt x="3601" y="51"/>
                  </a:lnTo>
                  <a:lnTo>
                    <a:pt x="3601" y="51"/>
                  </a:lnTo>
                  <a:lnTo>
                    <a:pt x="3602" y="54"/>
                  </a:lnTo>
                  <a:lnTo>
                    <a:pt x="3602" y="56"/>
                  </a:lnTo>
                  <a:lnTo>
                    <a:pt x="3602" y="57"/>
                  </a:lnTo>
                  <a:lnTo>
                    <a:pt x="3604" y="57"/>
                  </a:lnTo>
                  <a:lnTo>
                    <a:pt x="3606" y="57"/>
                  </a:lnTo>
                  <a:lnTo>
                    <a:pt x="3606" y="59"/>
                  </a:lnTo>
                  <a:lnTo>
                    <a:pt x="3607" y="61"/>
                  </a:lnTo>
                  <a:lnTo>
                    <a:pt x="3607" y="61"/>
                  </a:lnTo>
                  <a:lnTo>
                    <a:pt x="3607" y="62"/>
                  </a:lnTo>
                  <a:lnTo>
                    <a:pt x="3607" y="64"/>
                  </a:lnTo>
                  <a:lnTo>
                    <a:pt x="3607" y="66"/>
                  </a:lnTo>
                  <a:lnTo>
                    <a:pt x="3606" y="67"/>
                  </a:lnTo>
                  <a:lnTo>
                    <a:pt x="3606" y="67"/>
                  </a:lnTo>
                  <a:lnTo>
                    <a:pt x="3604" y="67"/>
                  </a:lnTo>
                  <a:lnTo>
                    <a:pt x="3602" y="67"/>
                  </a:lnTo>
                  <a:lnTo>
                    <a:pt x="3601" y="71"/>
                  </a:lnTo>
                  <a:lnTo>
                    <a:pt x="3601" y="72"/>
                  </a:lnTo>
                  <a:lnTo>
                    <a:pt x="3601" y="74"/>
                  </a:lnTo>
                  <a:lnTo>
                    <a:pt x="3601" y="77"/>
                  </a:lnTo>
                  <a:lnTo>
                    <a:pt x="3601" y="79"/>
                  </a:lnTo>
                  <a:lnTo>
                    <a:pt x="3584" y="79"/>
                  </a:lnTo>
                  <a:lnTo>
                    <a:pt x="3583" y="85"/>
                  </a:lnTo>
                  <a:lnTo>
                    <a:pt x="3583" y="87"/>
                  </a:lnTo>
                  <a:lnTo>
                    <a:pt x="3583" y="89"/>
                  </a:lnTo>
                  <a:lnTo>
                    <a:pt x="3583" y="89"/>
                  </a:lnTo>
                  <a:lnTo>
                    <a:pt x="3581" y="90"/>
                  </a:lnTo>
                  <a:lnTo>
                    <a:pt x="3579" y="90"/>
                  </a:lnTo>
                  <a:lnTo>
                    <a:pt x="3578" y="92"/>
                  </a:lnTo>
                  <a:lnTo>
                    <a:pt x="3576" y="93"/>
                  </a:lnTo>
                  <a:lnTo>
                    <a:pt x="3574" y="93"/>
                  </a:lnTo>
                  <a:lnTo>
                    <a:pt x="3571" y="93"/>
                  </a:lnTo>
                  <a:lnTo>
                    <a:pt x="3570" y="93"/>
                  </a:lnTo>
                  <a:lnTo>
                    <a:pt x="3568" y="93"/>
                  </a:lnTo>
                  <a:lnTo>
                    <a:pt x="3566" y="95"/>
                  </a:lnTo>
                  <a:lnTo>
                    <a:pt x="3563" y="95"/>
                  </a:lnTo>
                  <a:lnTo>
                    <a:pt x="3560" y="95"/>
                  </a:lnTo>
                  <a:lnTo>
                    <a:pt x="3556" y="97"/>
                  </a:lnTo>
                  <a:lnTo>
                    <a:pt x="3556" y="98"/>
                  </a:lnTo>
                  <a:lnTo>
                    <a:pt x="3555" y="100"/>
                  </a:lnTo>
                  <a:lnTo>
                    <a:pt x="3555" y="100"/>
                  </a:lnTo>
                  <a:lnTo>
                    <a:pt x="3555" y="102"/>
                  </a:lnTo>
                  <a:lnTo>
                    <a:pt x="3553" y="102"/>
                  </a:lnTo>
                  <a:lnTo>
                    <a:pt x="3552" y="103"/>
                  </a:lnTo>
                  <a:lnTo>
                    <a:pt x="3550" y="105"/>
                  </a:lnTo>
                  <a:lnTo>
                    <a:pt x="3548" y="103"/>
                  </a:lnTo>
                  <a:lnTo>
                    <a:pt x="3547" y="105"/>
                  </a:lnTo>
                  <a:lnTo>
                    <a:pt x="3545" y="105"/>
                  </a:lnTo>
                  <a:lnTo>
                    <a:pt x="3542" y="105"/>
                  </a:lnTo>
                  <a:lnTo>
                    <a:pt x="3538" y="105"/>
                  </a:lnTo>
                  <a:lnTo>
                    <a:pt x="3535" y="107"/>
                  </a:lnTo>
                  <a:lnTo>
                    <a:pt x="3534" y="108"/>
                  </a:lnTo>
                  <a:lnTo>
                    <a:pt x="3532" y="110"/>
                  </a:lnTo>
                  <a:lnTo>
                    <a:pt x="3532" y="113"/>
                  </a:lnTo>
                  <a:lnTo>
                    <a:pt x="3529" y="115"/>
                  </a:lnTo>
                  <a:lnTo>
                    <a:pt x="3527" y="116"/>
                  </a:lnTo>
                  <a:lnTo>
                    <a:pt x="3525" y="118"/>
                  </a:lnTo>
                  <a:lnTo>
                    <a:pt x="3522" y="120"/>
                  </a:lnTo>
                  <a:lnTo>
                    <a:pt x="3520" y="121"/>
                  </a:lnTo>
                  <a:lnTo>
                    <a:pt x="3520" y="121"/>
                  </a:lnTo>
                  <a:lnTo>
                    <a:pt x="3520" y="123"/>
                  </a:lnTo>
                  <a:lnTo>
                    <a:pt x="3519" y="123"/>
                  </a:lnTo>
                  <a:lnTo>
                    <a:pt x="3517" y="123"/>
                  </a:lnTo>
                  <a:lnTo>
                    <a:pt x="3514" y="123"/>
                  </a:lnTo>
                  <a:lnTo>
                    <a:pt x="3511" y="123"/>
                  </a:lnTo>
                  <a:lnTo>
                    <a:pt x="3507" y="125"/>
                  </a:lnTo>
                  <a:lnTo>
                    <a:pt x="3506" y="126"/>
                  </a:lnTo>
                  <a:lnTo>
                    <a:pt x="3506" y="128"/>
                  </a:lnTo>
                  <a:lnTo>
                    <a:pt x="3504" y="129"/>
                  </a:lnTo>
                  <a:lnTo>
                    <a:pt x="3502" y="129"/>
                  </a:lnTo>
                  <a:lnTo>
                    <a:pt x="3501" y="131"/>
                  </a:lnTo>
                  <a:lnTo>
                    <a:pt x="3499" y="133"/>
                  </a:lnTo>
                  <a:lnTo>
                    <a:pt x="3498" y="134"/>
                  </a:lnTo>
                  <a:lnTo>
                    <a:pt x="3494" y="134"/>
                  </a:lnTo>
                  <a:lnTo>
                    <a:pt x="3496" y="134"/>
                  </a:lnTo>
                  <a:lnTo>
                    <a:pt x="3496" y="134"/>
                  </a:lnTo>
                  <a:lnTo>
                    <a:pt x="3498" y="134"/>
                  </a:lnTo>
                  <a:lnTo>
                    <a:pt x="3501" y="134"/>
                  </a:lnTo>
                  <a:lnTo>
                    <a:pt x="3502" y="134"/>
                  </a:lnTo>
                  <a:lnTo>
                    <a:pt x="3506" y="133"/>
                  </a:lnTo>
                  <a:lnTo>
                    <a:pt x="3512" y="133"/>
                  </a:lnTo>
                  <a:lnTo>
                    <a:pt x="3516" y="133"/>
                  </a:lnTo>
                  <a:lnTo>
                    <a:pt x="3519" y="133"/>
                  </a:lnTo>
                  <a:lnTo>
                    <a:pt x="3520" y="133"/>
                  </a:lnTo>
                  <a:lnTo>
                    <a:pt x="3520" y="131"/>
                  </a:lnTo>
                  <a:lnTo>
                    <a:pt x="3522" y="131"/>
                  </a:lnTo>
                  <a:lnTo>
                    <a:pt x="3524" y="129"/>
                  </a:lnTo>
                  <a:lnTo>
                    <a:pt x="3525" y="129"/>
                  </a:lnTo>
                  <a:lnTo>
                    <a:pt x="3529" y="129"/>
                  </a:lnTo>
                  <a:lnTo>
                    <a:pt x="3532" y="129"/>
                  </a:lnTo>
                  <a:lnTo>
                    <a:pt x="3534" y="129"/>
                  </a:lnTo>
                  <a:lnTo>
                    <a:pt x="3535" y="129"/>
                  </a:lnTo>
                  <a:lnTo>
                    <a:pt x="3537" y="129"/>
                  </a:lnTo>
                  <a:lnTo>
                    <a:pt x="3540" y="129"/>
                  </a:lnTo>
                  <a:lnTo>
                    <a:pt x="3542" y="129"/>
                  </a:lnTo>
                  <a:lnTo>
                    <a:pt x="3543" y="128"/>
                  </a:lnTo>
                  <a:lnTo>
                    <a:pt x="3545" y="126"/>
                  </a:lnTo>
                  <a:lnTo>
                    <a:pt x="3545" y="126"/>
                  </a:lnTo>
                  <a:lnTo>
                    <a:pt x="3547" y="125"/>
                  </a:lnTo>
                  <a:lnTo>
                    <a:pt x="3548" y="125"/>
                  </a:lnTo>
                  <a:lnTo>
                    <a:pt x="3548" y="123"/>
                  </a:lnTo>
                  <a:lnTo>
                    <a:pt x="3547" y="121"/>
                  </a:lnTo>
                  <a:lnTo>
                    <a:pt x="3547" y="120"/>
                  </a:lnTo>
                  <a:lnTo>
                    <a:pt x="3545" y="118"/>
                  </a:lnTo>
                  <a:lnTo>
                    <a:pt x="3545" y="115"/>
                  </a:lnTo>
                  <a:lnTo>
                    <a:pt x="3548" y="113"/>
                  </a:lnTo>
                  <a:lnTo>
                    <a:pt x="3568" y="113"/>
                  </a:lnTo>
                  <a:lnTo>
                    <a:pt x="3570" y="113"/>
                  </a:lnTo>
                  <a:lnTo>
                    <a:pt x="3570" y="111"/>
                  </a:lnTo>
                  <a:lnTo>
                    <a:pt x="3571" y="110"/>
                  </a:lnTo>
                  <a:lnTo>
                    <a:pt x="3573" y="110"/>
                  </a:lnTo>
                  <a:lnTo>
                    <a:pt x="3574" y="108"/>
                  </a:lnTo>
                  <a:lnTo>
                    <a:pt x="3576" y="105"/>
                  </a:lnTo>
                  <a:lnTo>
                    <a:pt x="3578" y="103"/>
                  </a:lnTo>
                  <a:lnTo>
                    <a:pt x="3578" y="102"/>
                  </a:lnTo>
                  <a:lnTo>
                    <a:pt x="3578" y="102"/>
                  </a:lnTo>
                  <a:lnTo>
                    <a:pt x="3579" y="100"/>
                  </a:lnTo>
                  <a:lnTo>
                    <a:pt x="3581" y="100"/>
                  </a:lnTo>
                  <a:lnTo>
                    <a:pt x="3583" y="98"/>
                  </a:lnTo>
                  <a:lnTo>
                    <a:pt x="3584" y="97"/>
                  </a:lnTo>
                  <a:lnTo>
                    <a:pt x="3589" y="97"/>
                  </a:lnTo>
                  <a:lnTo>
                    <a:pt x="3592" y="97"/>
                  </a:lnTo>
                  <a:lnTo>
                    <a:pt x="3594" y="95"/>
                  </a:lnTo>
                  <a:lnTo>
                    <a:pt x="3596" y="95"/>
                  </a:lnTo>
                  <a:lnTo>
                    <a:pt x="3597" y="97"/>
                  </a:lnTo>
                  <a:lnTo>
                    <a:pt x="3599" y="98"/>
                  </a:lnTo>
                  <a:lnTo>
                    <a:pt x="3599" y="100"/>
                  </a:lnTo>
                  <a:lnTo>
                    <a:pt x="3599" y="102"/>
                  </a:lnTo>
                  <a:lnTo>
                    <a:pt x="3599" y="103"/>
                  </a:lnTo>
                  <a:lnTo>
                    <a:pt x="3596" y="105"/>
                  </a:lnTo>
                  <a:lnTo>
                    <a:pt x="3594" y="107"/>
                  </a:lnTo>
                  <a:lnTo>
                    <a:pt x="3592" y="108"/>
                  </a:lnTo>
                  <a:lnTo>
                    <a:pt x="3591" y="108"/>
                  </a:lnTo>
                  <a:lnTo>
                    <a:pt x="3589" y="108"/>
                  </a:lnTo>
                  <a:lnTo>
                    <a:pt x="3589" y="110"/>
                  </a:lnTo>
                  <a:lnTo>
                    <a:pt x="3589" y="111"/>
                  </a:lnTo>
                  <a:lnTo>
                    <a:pt x="3588" y="113"/>
                  </a:lnTo>
                  <a:lnTo>
                    <a:pt x="3586" y="113"/>
                  </a:lnTo>
                  <a:lnTo>
                    <a:pt x="3584" y="113"/>
                  </a:lnTo>
                  <a:lnTo>
                    <a:pt x="3583" y="113"/>
                  </a:lnTo>
                  <a:lnTo>
                    <a:pt x="3579" y="113"/>
                  </a:lnTo>
                  <a:lnTo>
                    <a:pt x="3576" y="113"/>
                  </a:lnTo>
                  <a:lnTo>
                    <a:pt x="3574" y="116"/>
                  </a:lnTo>
                  <a:lnTo>
                    <a:pt x="3576" y="118"/>
                  </a:lnTo>
                  <a:lnTo>
                    <a:pt x="3578" y="120"/>
                  </a:lnTo>
                  <a:lnTo>
                    <a:pt x="3581" y="120"/>
                  </a:lnTo>
                  <a:lnTo>
                    <a:pt x="3583" y="121"/>
                  </a:lnTo>
                  <a:lnTo>
                    <a:pt x="3586" y="120"/>
                  </a:lnTo>
                  <a:lnTo>
                    <a:pt x="3589" y="118"/>
                  </a:lnTo>
                  <a:lnTo>
                    <a:pt x="3591" y="116"/>
                  </a:lnTo>
                  <a:lnTo>
                    <a:pt x="3592" y="115"/>
                  </a:lnTo>
                  <a:lnTo>
                    <a:pt x="3592" y="113"/>
                  </a:lnTo>
                  <a:lnTo>
                    <a:pt x="3594" y="113"/>
                  </a:lnTo>
                  <a:lnTo>
                    <a:pt x="3596" y="113"/>
                  </a:lnTo>
                  <a:lnTo>
                    <a:pt x="3601" y="113"/>
                  </a:lnTo>
                  <a:lnTo>
                    <a:pt x="3601" y="115"/>
                  </a:lnTo>
                  <a:lnTo>
                    <a:pt x="3601" y="116"/>
                  </a:lnTo>
                  <a:lnTo>
                    <a:pt x="3601" y="118"/>
                  </a:lnTo>
                  <a:lnTo>
                    <a:pt x="3601" y="120"/>
                  </a:lnTo>
                  <a:lnTo>
                    <a:pt x="3601" y="123"/>
                  </a:lnTo>
                  <a:lnTo>
                    <a:pt x="3601" y="126"/>
                  </a:lnTo>
                  <a:lnTo>
                    <a:pt x="3602" y="126"/>
                  </a:lnTo>
                  <a:lnTo>
                    <a:pt x="3604" y="125"/>
                  </a:lnTo>
                  <a:lnTo>
                    <a:pt x="3606" y="126"/>
                  </a:lnTo>
                  <a:lnTo>
                    <a:pt x="3607" y="126"/>
                  </a:lnTo>
                  <a:lnTo>
                    <a:pt x="3612" y="126"/>
                  </a:lnTo>
                  <a:lnTo>
                    <a:pt x="3614" y="126"/>
                  </a:lnTo>
                  <a:lnTo>
                    <a:pt x="3615" y="126"/>
                  </a:lnTo>
                  <a:lnTo>
                    <a:pt x="3617" y="126"/>
                  </a:lnTo>
                  <a:lnTo>
                    <a:pt x="3619" y="125"/>
                  </a:lnTo>
                  <a:lnTo>
                    <a:pt x="3619" y="123"/>
                  </a:lnTo>
                  <a:lnTo>
                    <a:pt x="3619" y="123"/>
                  </a:lnTo>
                  <a:lnTo>
                    <a:pt x="3620" y="123"/>
                  </a:lnTo>
                  <a:lnTo>
                    <a:pt x="3622" y="123"/>
                  </a:lnTo>
                  <a:lnTo>
                    <a:pt x="3625" y="123"/>
                  </a:lnTo>
                  <a:lnTo>
                    <a:pt x="3627" y="125"/>
                  </a:lnTo>
                  <a:lnTo>
                    <a:pt x="3630" y="125"/>
                  </a:lnTo>
                  <a:lnTo>
                    <a:pt x="3637" y="123"/>
                  </a:lnTo>
                  <a:lnTo>
                    <a:pt x="3651" y="123"/>
                  </a:lnTo>
                  <a:lnTo>
                    <a:pt x="3655" y="123"/>
                  </a:lnTo>
                  <a:lnTo>
                    <a:pt x="3656" y="125"/>
                  </a:lnTo>
                  <a:lnTo>
                    <a:pt x="3658" y="125"/>
                  </a:lnTo>
                  <a:lnTo>
                    <a:pt x="3661" y="125"/>
                  </a:lnTo>
                  <a:lnTo>
                    <a:pt x="3664" y="125"/>
                  </a:lnTo>
                  <a:lnTo>
                    <a:pt x="3666" y="125"/>
                  </a:lnTo>
                  <a:lnTo>
                    <a:pt x="3666" y="123"/>
                  </a:lnTo>
                  <a:lnTo>
                    <a:pt x="3666" y="121"/>
                  </a:lnTo>
                  <a:lnTo>
                    <a:pt x="3668" y="121"/>
                  </a:lnTo>
                  <a:lnTo>
                    <a:pt x="3669" y="121"/>
                  </a:lnTo>
                  <a:lnTo>
                    <a:pt x="3671" y="121"/>
                  </a:lnTo>
                  <a:lnTo>
                    <a:pt x="3673" y="121"/>
                  </a:lnTo>
                  <a:lnTo>
                    <a:pt x="3676" y="121"/>
                  </a:lnTo>
                  <a:lnTo>
                    <a:pt x="3678" y="121"/>
                  </a:lnTo>
                  <a:lnTo>
                    <a:pt x="3678" y="123"/>
                  </a:lnTo>
                  <a:lnTo>
                    <a:pt x="3679" y="123"/>
                  </a:lnTo>
                  <a:lnTo>
                    <a:pt x="3681" y="125"/>
                  </a:lnTo>
                  <a:lnTo>
                    <a:pt x="3682" y="126"/>
                  </a:lnTo>
                  <a:lnTo>
                    <a:pt x="3682" y="133"/>
                  </a:lnTo>
                  <a:lnTo>
                    <a:pt x="3682" y="136"/>
                  </a:lnTo>
                  <a:lnTo>
                    <a:pt x="3684" y="139"/>
                  </a:lnTo>
                  <a:lnTo>
                    <a:pt x="3686" y="141"/>
                  </a:lnTo>
                  <a:lnTo>
                    <a:pt x="3689" y="141"/>
                  </a:lnTo>
                  <a:lnTo>
                    <a:pt x="3689" y="141"/>
                  </a:lnTo>
                  <a:lnTo>
                    <a:pt x="3691" y="139"/>
                  </a:lnTo>
                  <a:lnTo>
                    <a:pt x="3692" y="139"/>
                  </a:lnTo>
                  <a:lnTo>
                    <a:pt x="3694" y="138"/>
                  </a:lnTo>
                  <a:lnTo>
                    <a:pt x="3696" y="138"/>
                  </a:lnTo>
                  <a:lnTo>
                    <a:pt x="3697" y="138"/>
                  </a:lnTo>
                  <a:lnTo>
                    <a:pt x="3699" y="139"/>
                  </a:lnTo>
                  <a:lnTo>
                    <a:pt x="3700" y="139"/>
                  </a:lnTo>
                  <a:lnTo>
                    <a:pt x="3702" y="141"/>
                  </a:lnTo>
                  <a:lnTo>
                    <a:pt x="3702" y="141"/>
                  </a:lnTo>
                  <a:lnTo>
                    <a:pt x="3707" y="143"/>
                  </a:lnTo>
                  <a:lnTo>
                    <a:pt x="3710" y="143"/>
                  </a:lnTo>
                  <a:lnTo>
                    <a:pt x="3712" y="144"/>
                  </a:lnTo>
                  <a:lnTo>
                    <a:pt x="3715" y="146"/>
                  </a:lnTo>
                  <a:lnTo>
                    <a:pt x="3718" y="147"/>
                  </a:lnTo>
                  <a:lnTo>
                    <a:pt x="3723" y="147"/>
                  </a:lnTo>
                  <a:lnTo>
                    <a:pt x="3727" y="147"/>
                  </a:lnTo>
                  <a:lnTo>
                    <a:pt x="3730" y="147"/>
                  </a:lnTo>
                  <a:lnTo>
                    <a:pt x="3733" y="146"/>
                  </a:lnTo>
                  <a:lnTo>
                    <a:pt x="3735" y="144"/>
                  </a:lnTo>
                  <a:lnTo>
                    <a:pt x="3737" y="144"/>
                  </a:lnTo>
                  <a:lnTo>
                    <a:pt x="3758" y="144"/>
                  </a:lnTo>
                  <a:lnTo>
                    <a:pt x="3758" y="143"/>
                  </a:lnTo>
                  <a:lnTo>
                    <a:pt x="3758" y="141"/>
                  </a:lnTo>
                  <a:lnTo>
                    <a:pt x="3758" y="138"/>
                  </a:lnTo>
                  <a:lnTo>
                    <a:pt x="3758" y="136"/>
                  </a:lnTo>
                  <a:lnTo>
                    <a:pt x="3756" y="134"/>
                  </a:lnTo>
                  <a:lnTo>
                    <a:pt x="3755" y="133"/>
                  </a:lnTo>
                  <a:lnTo>
                    <a:pt x="3753" y="131"/>
                  </a:lnTo>
                  <a:lnTo>
                    <a:pt x="3753" y="129"/>
                  </a:lnTo>
                  <a:lnTo>
                    <a:pt x="3750" y="123"/>
                  </a:lnTo>
                  <a:lnTo>
                    <a:pt x="3751" y="121"/>
                  </a:lnTo>
                  <a:lnTo>
                    <a:pt x="3753" y="121"/>
                  </a:lnTo>
                  <a:lnTo>
                    <a:pt x="3758" y="120"/>
                  </a:lnTo>
                  <a:lnTo>
                    <a:pt x="3759" y="118"/>
                  </a:lnTo>
                  <a:lnTo>
                    <a:pt x="3761" y="116"/>
                  </a:lnTo>
                  <a:lnTo>
                    <a:pt x="3764" y="115"/>
                  </a:lnTo>
                  <a:lnTo>
                    <a:pt x="3768" y="115"/>
                  </a:lnTo>
                  <a:lnTo>
                    <a:pt x="3771" y="113"/>
                  </a:lnTo>
                  <a:lnTo>
                    <a:pt x="3773" y="113"/>
                  </a:lnTo>
                  <a:lnTo>
                    <a:pt x="3776" y="115"/>
                  </a:lnTo>
                  <a:lnTo>
                    <a:pt x="3777" y="116"/>
                  </a:lnTo>
                  <a:lnTo>
                    <a:pt x="3779" y="118"/>
                  </a:lnTo>
                  <a:lnTo>
                    <a:pt x="3779" y="118"/>
                  </a:lnTo>
                  <a:lnTo>
                    <a:pt x="3781" y="120"/>
                  </a:lnTo>
                  <a:lnTo>
                    <a:pt x="3784" y="120"/>
                  </a:lnTo>
                  <a:lnTo>
                    <a:pt x="3786" y="120"/>
                  </a:lnTo>
                  <a:lnTo>
                    <a:pt x="3789" y="121"/>
                  </a:lnTo>
                  <a:lnTo>
                    <a:pt x="3791" y="120"/>
                  </a:lnTo>
                  <a:lnTo>
                    <a:pt x="3792" y="121"/>
                  </a:lnTo>
                  <a:lnTo>
                    <a:pt x="3792" y="121"/>
                  </a:lnTo>
                  <a:lnTo>
                    <a:pt x="3794" y="123"/>
                  </a:lnTo>
                  <a:lnTo>
                    <a:pt x="3794" y="123"/>
                  </a:lnTo>
                  <a:lnTo>
                    <a:pt x="3795" y="125"/>
                  </a:lnTo>
                  <a:lnTo>
                    <a:pt x="3797" y="126"/>
                  </a:lnTo>
                  <a:lnTo>
                    <a:pt x="3797" y="129"/>
                  </a:lnTo>
                  <a:lnTo>
                    <a:pt x="3797" y="131"/>
                  </a:lnTo>
                  <a:lnTo>
                    <a:pt x="3800" y="133"/>
                  </a:lnTo>
                  <a:lnTo>
                    <a:pt x="3804" y="134"/>
                  </a:lnTo>
                  <a:lnTo>
                    <a:pt x="3807" y="134"/>
                  </a:lnTo>
                  <a:lnTo>
                    <a:pt x="3809" y="134"/>
                  </a:lnTo>
                  <a:lnTo>
                    <a:pt x="3810" y="134"/>
                  </a:lnTo>
                  <a:lnTo>
                    <a:pt x="3812" y="133"/>
                  </a:lnTo>
                  <a:lnTo>
                    <a:pt x="3812" y="131"/>
                  </a:lnTo>
                  <a:lnTo>
                    <a:pt x="3813" y="129"/>
                  </a:lnTo>
                  <a:lnTo>
                    <a:pt x="3813" y="128"/>
                  </a:lnTo>
                  <a:lnTo>
                    <a:pt x="3815" y="126"/>
                  </a:lnTo>
                  <a:lnTo>
                    <a:pt x="3815" y="126"/>
                  </a:lnTo>
                  <a:lnTo>
                    <a:pt x="3818" y="125"/>
                  </a:lnTo>
                  <a:lnTo>
                    <a:pt x="3820" y="125"/>
                  </a:lnTo>
                  <a:lnTo>
                    <a:pt x="3823" y="126"/>
                  </a:lnTo>
                  <a:lnTo>
                    <a:pt x="3825" y="126"/>
                  </a:lnTo>
                  <a:lnTo>
                    <a:pt x="3828" y="126"/>
                  </a:lnTo>
                  <a:lnTo>
                    <a:pt x="3830" y="128"/>
                  </a:lnTo>
                  <a:lnTo>
                    <a:pt x="3831" y="129"/>
                  </a:lnTo>
                  <a:lnTo>
                    <a:pt x="3833" y="131"/>
                  </a:lnTo>
                  <a:lnTo>
                    <a:pt x="3835" y="131"/>
                  </a:lnTo>
                  <a:lnTo>
                    <a:pt x="3836" y="133"/>
                  </a:lnTo>
                  <a:lnTo>
                    <a:pt x="3838" y="134"/>
                  </a:lnTo>
                  <a:lnTo>
                    <a:pt x="3838" y="136"/>
                  </a:lnTo>
                  <a:lnTo>
                    <a:pt x="3838" y="139"/>
                  </a:lnTo>
                  <a:lnTo>
                    <a:pt x="3838" y="143"/>
                  </a:lnTo>
                  <a:lnTo>
                    <a:pt x="3838" y="146"/>
                  </a:lnTo>
                  <a:lnTo>
                    <a:pt x="3838" y="149"/>
                  </a:lnTo>
                  <a:lnTo>
                    <a:pt x="3840" y="152"/>
                  </a:lnTo>
                  <a:lnTo>
                    <a:pt x="3838" y="157"/>
                  </a:lnTo>
                  <a:lnTo>
                    <a:pt x="3838" y="161"/>
                  </a:lnTo>
                  <a:lnTo>
                    <a:pt x="3838" y="162"/>
                  </a:lnTo>
                  <a:lnTo>
                    <a:pt x="3840" y="164"/>
                  </a:lnTo>
                  <a:lnTo>
                    <a:pt x="3840" y="165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40" y="167"/>
                  </a:lnTo>
                  <a:lnTo>
                    <a:pt x="3838" y="169"/>
                  </a:lnTo>
                  <a:lnTo>
                    <a:pt x="3838" y="169"/>
                  </a:lnTo>
                  <a:lnTo>
                    <a:pt x="3836" y="170"/>
                  </a:lnTo>
                  <a:lnTo>
                    <a:pt x="3836" y="172"/>
                  </a:lnTo>
                  <a:lnTo>
                    <a:pt x="3836" y="174"/>
                  </a:lnTo>
                  <a:lnTo>
                    <a:pt x="3836" y="175"/>
                  </a:lnTo>
                  <a:lnTo>
                    <a:pt x="3838" y="177"/>
                  </a:lnTo>
                  <a:lnTo>
                    <a:pt x="3840" y="179"/>
                  </a:lnTo>
                  <a:lnTo>
                    <a:pt x="3841" y="180"/>
                  </a:lnTo>
                  <a:lnTo>
                    <a:pt x="3843" y="182"/>
                  </a:lnTo>
                  <a:lnTo>
                    <a:pt x="3845" y="183"/>
                  </a:lnTo>
                  <a:lnTo>
                    <a:pt x="3848" y="185"/>
                  </a:lnTo>
                  <a:lnTo>
                    <a:pt x="3849" y="185"/>
                  </a:lnTo>
                  <a:lnTo>
                    <a:pt x="3851" y="187"/>
                  </a:lnTo>
                  <a:lnTo>
                    <a:pt x="3853" y="188"/>
                  </a:lnTo>
                  <a:lnTo>
                    <a:pt x="3854" y="188"/>
                  </a:lnTo>
                  <a:lnTo>
                    <a:pt x="3856" y="188"/>
                  </a:lnTo>
                  <a:lnTo>
                    <a:pt x="3858" y="190"/>
                  </a:lnTo>
                  <a:lnTo>
                    <a:pt x="3859" y="192"/>
                  </a:lnTo>
                  <a:lnTo>
                    <a:pt x="3861" y="193"/>
                  </a:lnTo>
                  <a:lnTo>
                    <a:pt x="3863" y="195"/>
                  </a:lnTo>
                  <a:lnTo>
                    <a:pt x="3864" y="197"/>
                  </a:lnTo>
                  <a:lnTo>
                    <a:pt x="3864" y="200"/>
                  </a:lnTo>
                  <a:lnTo>
                    <a:pt x="3864" y="203"/>
                  </a:lnTo>
                  <a:lnTo>
                    <a:pt x="3881" y="203"/>
                  </a:lnTo>
                  <a:lnTo>
                    <a:pt x="3881" y="201"/>
                  </a:lnTo>
                  <a:lnTo>
                    <a:pt x="3881" y="198"/>
                  </a:lnTo>
                  <a:lnTo>
                    <a:pt x="3882" y="193"/>
                  </a:lnTo>
                  <a:lnTo>
                    <a:pt x="3881" y="188"/>
                  </a:lnTo>
                  <a:lnTo>
                    <a:pt x="3881" y="185"/>
                  </a:lnTo>
                  <a:lnTo>
                    <a:pt x="3881" y="183"/>
                  </a:lnTo>
                  <a:lnTo>
                    <a:pt x="3881" y="182"/>
                  </a:lnTo>
                  <a:lnTo>
                    <a:pt x="3882" y="180"/>
                  </a:lnTo>
                  <a:lnTo>
                    <a:pt x="3884" y="179"/>
                  </a:lnTo>
                  <a:lnTo>
                    <a:pt x="3885" y="179"/>
                  </a:lnTo>
                  <a:lnTo>
                    <a:pt x="3887" y="179"/>
                  </a:lnTo>
                  <a:lnTo>
                    <a:pt x="3889" y="180"/>
                  </a:lnTo>
                  <a:lnTo>
                    <a:pt x="3892" y="182"/>
                  </a:lnTo>
                  <a:lnTo>
                    <a:pt x="3894" y="182"/>
                  </a:lnTo>
                  <a:lnTo>
                    <a:pt x="3895" y="182"/>
                  </a:lnTo>
                  <a:lnTo>
                    <a:pt x="3895" y="180"/>
                  </a:lnTo>
                  <a:lnTo>
                    <a:pt x="3895" y="179"/>
                  </a:lnTo>
                  <a:lnTo>
                    <a:pt x="3897" y="179"/>
                  </a:lnTo>
                  <a:lnTo>
                    <a:pt x="3897" y="179"/>
                  </a:lnTo>
                  <a:lnTo>
                    <a:pt x="3900" y="179"/>
                  </a:lnTo>
                  <a:lnTo>
                    <a:pt x="3902" y="179"/>
                  </a:lnTo>
                  <a:lnTo>
                    <a:pt x="3902" y="179"/>
                  </a:lnTo>
                  <a:lnTo>
                    <a:pt x="3903" y="180"/>
                  </a:lnTo>
                  <a:lnTo>
                    <a:pt x="3903" y="180"/>
                  </a:lnTo>
                  <a:lnTo>
                    <a:pt x="3905" y="182"/>
                  </a:lnTo>
                  <a:lnTo>
                    <a:pt x="3908" y="182"/>
                  </a:lnTo>
                  <a:lnTo>
                    <a:pt x="3912" y="182"/>
                  </a:lnTo>
                  <a:lnTo>
                    <a:pt x="3917" y="182"/>
                  </a:lnTo>
                  <a:lnTo>
                    <a:pt x="3918" y="185"/>
                  </a:lnTo>
                  <a:lnTo>
                    <a:pt x="3921" y="187"/>
                  </a:lnTo>
                  <a:lnTo>
                    <a:pt x="3925" y="187"/>
                  </a:lnTo>
                  <a:lnTo>
                    <a:pt x="3928" y="187"/>
                  </a:lnTo>
                  <a:lnTo>
                    <a:pt x="3931" y="185"/>
                  </a:lnTo>
                  <a:lnTo>
                    <a:pt x="3935" y="183"/>
                  </a:lnTo>
                  <a:lnTo>
                    <a:pt x="3936" y="182"/>
                  </a:lnTo>
                  <a:lnTo>
                    <a:pt x="3938" y="182"/>
                  </a:lnTo>
                  <a:lnTo>
                    <a:pt x="3938" y="180"/>
                  </a:lnTo>
                  <a:lnTo>
                    <a:pt x="3936" y="179"/>
                  </a:lnTo>
                  <a:lnTo>
                    <a:pt x="3938" y="179"/>
                  </a:lnTo>
                  <a:lnTo>
                    <a:pt x="3939" y="177"/>
                  </a:lnTo>
                  <a:lnTo>
                    <a:pt x="3939" y="179"/>
                  </a:lnTo>
                  <a:lnTo>
                    <a:pt x="3943" y="179"/>
                  </a:lnTo>
                  <a:lnTo>
                    <a:pt x="3944" y="179"/>
                  </a:lnTo>
                  <a:lnTo>
                    <a:pt x="3948" y="177"/>
                  </a:lnTo>
                  <a:lnTo>
                    <a:pt x="3951" y="179"/>
                  </a:lnTo>
                  <a:lnTo>
                    <a:pt x="3953" y="179"/>
                  </a:lnTo>
                  <a:lnTo>
                    <a:pt x="3954" y="179"/>
                  </a:lnTo>
                  <a:lnTo>
                    <a:pt x="3954" y="180"/>
                  </a:lnTo>
                  <a:lnTo>
                    <a:pt x="3954" y="180"/>
                  </a:lnTo>
                  <a:lnTo>
                    <a:pt x="3954" y="182"/>
                  </a:lnTo>
                  <a:lnTo>
                    <a:pt x="3956" y="185"/>
                  </a:lnTo>
                  <a:lnTo>
                    <a:pt x="3957" y="185"/>
                  </a:lnTo>
                  <a:lnTo>
                    <a:pt x="3957" y="187"/>
                  </a:lnTo>
                  <a:lnTo>
                    <a:pt x="3959" y="187"/>
                  </a:lnTo>
                  <a:lnTo>
                    <a:pt x="3961" y="188"/>
                  </a:lnTo>
                  <a:lnTo>
                    <a:pt x="3962" y="190"/>
                  </a:lnTo>
                  <a:lnTo>
                    <a:pt x="3964" y="192"/>
                  </a:lnTo>
                  <a:lnTo>
                    <a:pt x="3966" y="192"/>
                  </a:lnTo>
                  <a:lnTo>
                    <a:pt x="3969" y="193"/>
                  </a:lnTo>
                  <a:lnTo>
                    <a:pt x="3972" y="195"/>
                  </a:lnTo>
                  <a:lnTo>
                    <a:pt x="3974" y="193"/>
                  </a:lnTo>
                  <a:lnTo>
                    <a:pt x="3974" y="190"/>
                  </a:lnTo>
                  <a:lnTo>
                    <a:pt x="3974" y="188"/>
                  </a:lnTo>
                  <a:lnTo>
                    <a:pt x="3972" y="187"/>
                  </a:lnTo>
                  <a:lnTo>
                    <a:pt x="3971" y="185"/>
                  </a:lnTo>
                  <a:lnTo>
                    <a:pt x="3967" y="183"/>
                  </a:lnTo>
                  <a:lnTo>
                    <a:pt x="3964" y="182"/>
                  </a:lnTo>
                  <a:lnTo>
                    <a:pt x="3964" y="179"/>
                  </a:lnTo>
                  <a:lnTo>
                    <a:pt x="3969" y="179"/>
                  </a:lnTo>
                  <a:lnTo>
                    <a:pt x="3972" y="179"/>
                  </a:lnTo>
                  <a:lnTo>
                    <a:pt x="3974" y="179"/>
                  </a:lnTo>
                  <a:lnTo>
                    <a:pt x="3975" y="179"/>
                  </a:lnTo>
                  <a:lnTo>
                    <a:pt x="3977" y="179"/>
                  </a:lnTo>
                  <a:lnTo>
                    <a:pt x="3979" y="179"/>
                  </a:lnTo>
                  <a:lnTo>
                    <a:pt x="3980" y="180"/>
                  </a:lnTo>
                  <a:lnTo>
                    <a:pt x="3980" y="180"/>
                  </a:lnTo>
                  <a:lnTo>
                    <a:pt x="3982" y="182"/>
                  </a:lnTo>
                  <a:lnTo>
                    <a:pt x="3985" y="182"/>
                  </a:lnTo>
                  <a:lnTo>
                    <a:pt x="3987" y="182"/>
                  </a:lnTo>
                  <a:lnTo>
                    <a:pt x="3989" y="182"/>
                  </a:lnTo>
                  <a:lnTo>
                    <a:pt x="3990" y="182"/>
                  </a:lnTo>
                  <a:lnTo>
                    <a:pt x="3992" y="182"/>
                  </a:lnTo>
                  <a:lnTo>
                    <a:pt x="3998" y="183"/>
                  </a:lnTo>
                  <a:lnTo>
                    <a:pt x="4002" y="183"/>
                  </a:lnTo>
                  <a:lnTo>
                    <a:pt x="4002" y="183"/>
                  </a:lnTo>
                  <a:lnTo>
                    <a:pt x="4002" y="182"/>
                  </a:lnTo>
                  <a:lnTo>
                    <a:pt x="4002" y="180"/>
                  </a:lnTo>
                  <a:lnTo>
                    <a:pt x="4002" y="179"/>
                  </a:lnTo>
                  <a:lnTo>
                    <a:pt x="4000" y="175"/>
                  </a:lnTo>
                  <a:lnTo>
                    <a:pt x="4000" y="174"/>
                  </a:lnTo>
                  <a:lnTo>
                    <a:pt x="3998" y="172"/>
                  </a:lnTo>
                  <a:lnTo>
                    <a:pt x="3997" y="170"/>
                  </a:lnTo>
                  <a:lnTo>
                    <a:pt x="3997" y="169"/>
                  </a:lnTo>
                  <a:lnTo>
                    <a:pt x="3995" y="169"/>
                  </a:lnTo>
                  <a:lnTo>
                    <a:pt x="3993" y="169"/>
                  </a:lnTo>
                  <a:lnTo>
                    <a:pt x="3990" y="167"/>
                  </a:lnTo>
                  <a:lnTo>
                    <a:pt x="3989" y="165"/>
                  </a:lnTo>
                  <a:lnTo>
                    <a:pt x="3987" y="164"/>
                  </a:lnTo>
                  <a:lnTo>
                    <a:pt x="3987" y="162"/>
                  </a:lnTo>
                  <a:lnTo>
                    <a:pt x="3985" y="161"/>
                  </a:lnTo>
                  <a:lnTo>
                    <a:pt x="3985" y="159"/>
                  </a:lnTo>
                  <a:lnTo>
                    <a:pt x="3985" y="157"/>
                  </a:lnTo>
                  <a:lnTo>
                    <a:pt x="3990" y="156"/>
                  </a:lnTo>
                  <a:lnTo>
                    <a:pt x="3993" y="156"/>
                  </a:lnTo>
                  <a:lnTo>
                    <a:pt x="4010" y="156"/>
                  </a:lnTo>
                  <a:lnTo>
                    <a:pt x="4010" y="151"/>
                  </a:lnTo>
                  <a:lnTo>
                    <a:pt x="4011" y="147"/>
                  </a:lnTo>
                  <a:lnTo>
                    <a:pt x="4011" y="146"/>
                  </a:lnTo>
                  <a:lnTo>
                    <a:pt x="4011" y="144"/>
                  </a:lnTo>
                  <a:lnTo>
                    <a:pt x="4013" y="143"/>
                  </a:lnTo>
                  <a:lnTo>
                    <a:pt x="4015" y="143"/>
                  </a:lnTo>
                  <a:lnTo>
                    <a:pt x="4016" y="143"/>
                  </a:lnTo>
                  <a:lnTo>
                    <a:pt x="4018" y="143"/>
                  </a:lnTo>
                  <a:lnTo>
                    <a:pt x="4021" y="144"/>
                  </a:lnTo>
                  <a:lnTo>
                    <a:pt x="4023" y="144"/>
                  </a:lnTo>
                  <a:lnTo>
                    <a:pt x="4028" y="144"/>
                  </a:lnTo>
                  <a:lnTo>
                    <a:pt x="4031" y="144"/>
                  </a:lnTo>
                  <a:lnTo>
                    <a:pt x="4034" y="144"/>
                  </a:lnTo>
                  <a:lnTo>
                    <a:pt x="4038" y="146"/>
                  </a:lnTo>
                  <a:lnTo>
                    <a:pt x="4041" y="147"/>
                  </a:lnTo>
                  <a:lnTo>
                    <a:pt x="4043" y="147"/>
                  </a:lnTo>
                  <a:lnTo>
                    <a:pt x="4044" y="147"/>
                  </a:lnTo>
                  <a:lnTo>
                    <a:pt x="4046" y="149"/>
                  </a:lnTo>
                  <a:lnTo>
                    <a:pt x="4049" y="149"/>
                  </a:lnTo>
                  <a:lnTo>
                    <a:pt x="4052" y="151"/>
                  </a:lnTo>
                  <a:lnTo>
                    <a:pt x="4056" y="151"/>
                  </a:lnTo>
                  <a:lnTo>
                    <a:pt x="4059" y="151"/>
                  </a:lnTo>
                  <a:lnTo>
                    <a:pt x="4062" y="151"/>
                  </a:lnTo>
                  <a:lnTo>
                    <a:pt x="4064" y="151"/>
                  </a:lnTo>
                  <a:lnTo>
                    <a:pt x="4066" y="149"/>
                  </a:lnTo>
                  <a:lnTo>
                    <a:pt x="4069" y="149"/>
                  </a:lnTo>
                  <a:lnTo>
                    <a:pt x="4072" y="151"/>
                  </a:lnTo>
                  <a:lnTo>
                    <a:pt x="4074" y="152"/>
                  </a:lnTo>
                  <a:lnTo>
                    <a:pt x="4075" y="152"/>
                  </a:lnTo>
                  <a:lnTo>
                    <a:pt x="4077" y="152"/>
                  </a:lnTo>
                  <a:lnTo>
                    <a:pt x="4080" y="152"/>
                  </a:lnTo>
                  <a:lnTo>
                    <a:pt x="4080" y="154"/>
                  </a:lnTo>
                  <a:lnTo>
                    <a:pt x="4082" y="154"/>
                  </a:lnTo>
                  <a:lnTo>
                    <a:pt x="4082" y="156"/>
                  </a:lnTo>
                  <a:lnTo>
                    <a:pt x="4085" y="156"/>
                  </a:lnTo>
                  <a:lnTo>
                    <a:pt x="4087" y="157"/>
                  </a:lnTo>
                  <a:lnTo>
                    <a:pt x="4090" y="157"/>
                  </a:lnTo>
                  <a:lnTo>
                    <a:pt x="4093" y="157"/>
                  </a:lnTo>
                  <a:lnTo>
                    <a:pt x="4093" y="157"/>
                  </a:lnTo>
                  <a:lnTo>
                    <a:pt x="4093" y="159"/>
                  </a:lnTo>
                  <a:lnTo>
                    <a:pt x="4093" y="161"/>
                  </a:lnTo>
                  <a:lnTo>
                    <a:pt x="4092" y="161"/>
                  </a:lnTo>
                  <a:lnTo>
                    <a:pt x="4090" y="161"/>
                  </a:lnTo>
                  <a:lnTo>
                    <a:pt x="4090" y="161"/>
                  </a:lnTo>
                  <a:lnTo>
                    <a:pt x="4088" y="162"/>
                  </a:lnTo>
                  <a:lnTo>
                    <a:pt x="4087" y="164"/>
                  </a:lnTo>
                  <a:lnTo>
                    <a:pt x="4087" y="165"/>
                  </a:lnTo>
                  <a:lnTo>
                    <a:pt x="4087" y="167"/>
                  </a:lnTo>
                  <a:lnTo>
                    <a:pt x="4085" y="170"/>
                  </a:lnTo>
                  <a:lnTo>
                    <a:pt x="4085" y="172"/>
                  </a:lnTo>
                  <a:lnTo>
                    <a:pt x="4084" y="174"/>
                  </a:lnTo>
                  <a:lnTo>
                    <a:pt x="4085" y="175"/>
                  </a:lnTo>
                  <a:lnTo>
                    <a:pt x="4087" y="175"/>
                  </a:lnTo>
                  <a:lnTo>
                    <a:pt x="4087" y="177"/>
                  </a:lnTo>
                  <a:lnTo>
                    <a:pt x="4090" y="177"/>
                  </a:lnTo>
                  <a:lnTo>
                    <a:pt x="4092" y="177"/>
                  </a:lnTo>
                  <a:lnTo>
                    <a:pt x="4093" y="177"/>
                  </a:lnTo>
                  <a:lnTo>
                    <a:pt x="4097" y="175"/>
                  </a:lnTo>
                  <a:lnTo>
                    <a:pt x="4098" y="174"/>
                  </a:lnTo>
                  <a:lnTo>
                    <a:pt x="4100" y="170"/>
                  </a:lnTo>
                  <a:lnTo>
                    <a:pt x="4100" y="169"/>
                  </a:lnTo>
                  <a:lnTo>
                    <a:pt x="4102" y="167"/>
                  </a:lnTo>
                  <a:lnTo>
                    <a:pt x="4102" y="165"/>
                  </a:lnTo>
                  <a:lnTo>
                    <a:pt x="4102" y="162"/>
                  </a:lnTo>
                  <a:lnTo>
                    <a:pt x="4141" y="162"/>
                  </a:lnTo>
                  <a:lnTo>
                    <a:pt x="4142" y="162"/>
                  </a:lnTo>
                  <a:lnTo>
                    <a:pt x="4144" y="164"/>
                  </a:lnTo>
                  <a:lnTo>
                    <a:pt x="4146" y="164"/>
                  </a:lnTo>
                  <a:lnTo>
                    <a:pt x="4147" y="164"/>
                  </a:lnTo>
                  <a:lnTo>
                    <a:pt x="4149" y="164"/>
                  </a:lnTo>
                  <a:lnTo>
                    <a:pt x="4151" y="167"/>
                  </a:lnTo>
                  <a:lnTo>
                    <a:pt x="4147" y="169"/>
                  </a:lnTo>
                  <a:lnTo>
                    <a:pt x="4144" y="170"/>
                  </a:lnTo>
                  <a:lnTo>
                    <a:pt x="4142" y="172"/>
                  </a:lnTo>
                  <a:lnTo>
                    <a:pt x="4142" y="174"/>
                  </a:lnTo>
                  <a:lnTo>
                    <a:pt x="4142" y="177"/>
                  </a:lnTo>
                  <a:lnTo>
                    <a:pt x="4149" y="177"/>
                  </a:lnTo>
                  <a:lnTo>
                    <a:pt x="4152" y="177"/>
                  </a:lnTo>
                  <a:lnTo>
                    <a:pt x="4156" y="177"/>
                  </a:lnTo>
                  <a:lnTo>
                    <a:pt x="4157" y="179"/>
                  </a:lnTo>
                  <a:lnTo>
                    <a:pt x="4157" y="179"/>
                  </a:lnTo>
                  <a:lnTo>
                    <a:pt x="4157" y="180"/>
                  </a:lnTo>
                  <a:lnTo>
                    <a:pt x="4159" y="182"/>
                  </a:lnTo>
                  <a:lnTo>
                    <a:pt x="4160" y="182"/>
                  </a:lnTo>
                  <a:lnTo>
                    <a:pt x="4164" y="185"/>
                  </a:lnTo>
                  <a:lnTo>
                    <a:pt x="4167" y="185"/>
                  </a:lnTo>
                  <a:lnTo>
                    <a:pt x="4164" y="188"/>
                  </a:lnTo>
                  <a:lnTo>
                    <a:pt x="4165" y="190"/>
                  </a:lnTo>
                  <a:lnTo>
                    <a:pt x="4167" y="192"/>
                  </a:lnTo>
                  <a:lnTo>
                    <a:pt x="4172" y="192"/>
                  </a:lnTo>
                  <a:lnTo>
                    <a:pt x="4175" y="193"/>
                  </a:lnTo>
                  <a:lnTo>
                    <a:pt x="4177" y="193"/>
                  </a:lnTo>
                  <a:lnTo>
                    <a:pt x="4178" y="193"/>
                  </a:lnTo>
                  <a:lnTo>
                    <a:pt x="4182" y="193"/>
                  </a:lnTo>
                  <a:lnTo>
                    <a:pt x="4188" y="193"/>
                  </a:lnTo>
                  <a:lnTo>
                    <a:pt x="4190" y="193"/>
                  </a:lnTo>
                  <a:lnTo>
                    <a:pt x="4192" y="195"/>
                  </a:lnTo>
                  <a:lnTo>
                    <a:pt x="4193" y="195"/>
                  </a:lnTo>
                  <a:lnTo>
                    <a:pt x="4195" y="197"/>
                  </a:lnTo>
                  <a:lnTo>
                    <a:pt x="4196" y="198"/>
                  </a:lnTo>
                  <a:lnTo>
                    <a:pt x="4198" y="200"/>
                  </a:lnTo>
                  <a:lnTo>
                    <a:pt x="4200" y="200"/>
                  </a:lnTo>
                  <a:lnTo>
                    <a:pt x="4201" y="201"/>
                  </a:lnTo>
                  <a:lnTo>
                    <a:pt x="4203" y="201"/>
                  </a:lnTo>
                  <a:lnTo>
                    <a:pt x="4205" y="203"/>
                  </a:lnTo>
                  <a:lnTo>
                    <a:pt x="4211" y="203"/>
                  </a:lnTo>
                  <a:lnTo>
                    <a:pt x="4213" y="201"/>
                  </a:lnTo>
                  <a:lnTo>
                    <a:pt x="4213" y="201"/>
                  </a:lnTo>
                  <a:lnTo>
                    <a:pt x="4214" y="200"/>
                  </a:lnTo>
                  <a:lnTo>
                    <a:pt x="4218" y="200"/>
                  </a:lnTo>
                  <a:lnTo>
                    <a:pt x="4223" y="200"/>
                  </a:lnTo>
                  <a:lnTo>
                    <a:pt x="4228" y="200"/>
                  </a:lnTo>
                  <a:lnTo>
                    <a:pt x="4232" y="200"/>
                  </a:lnTo>
                  <a:lnTo>
                    <a:pt x="4234" y="198"/>
                  </a:lnTo>
                  <a:lnTo>
                    <a:pt x="4236" y="198"/>
                  </a:lnTo>
                  <a:lnTo>
                    <a:pt x="4242" y="198"/>
                  </a:lnTo>
                  <a:lnTo>
                    <a:pt x="4244" y="198"/>
                  </a:lnTo>
                  <a:lnTo>
                    <a:pt x="4246" y="198"/>
                  </a:lnTo>
                  <a:lnTo>
                    <a:pt x="4249" y="197"/>
                  </a:lnTo>
                  <a:lnTo>
                    <a:pt x="4250" y="197"/>
                  </a:lnTo>
                  <a:lnTo>
                    <a:pt x="4250" y="197"/>
                  </a:lnTo>
                  <a:lnTo>
                    <a:pt x="4252" y="195"/>
                  </a:lnTo>
                  <a:lnTo>
                    <a:pt x="4252" y="193"/>
                  </a:lnTo>
                  <a:lnTo>
                    <a:pt x="4255" y="192"/>
                  </a:lnTo>
                  <a:lnTo>
                    <a:pt x="4257" y="192"/>
                  </a:lnTo>
                  <a:lnTo>
                    <a:pt x="4259" y="190"/>
                  </a:lnTo>
                  <a:lnTo>
                    <a:pt x="4262" y="190"/>
                  </a:lnTo>
                  <a:lnTo>
                    <a:pt x="4265" y="190"/>
                  </a:lnTo>
                  <a:lnTo>
                    <a:pt x="4268" y="192"/>
                  </a:lnTo>
                  <a:lnTo>
                    <a:pt x="4272" y="192"/>
                  </a:lnTo>
                  <a:lnTo>
                    <a:pt x="4275" y="192"/>
                  </a:lnTo>
                  <a:lnTo>
                    <a:pt x="4277" y="192"/>
                  </a:lnTo>
                  <a:lnTo>
                    <a:pt x="4278" y="192"/>
                  </a:lnTo>
                  <a:lnTo>
                    <a:pt x="4283" y="193"/>
                  </a:lnTo>
                  <a:lnTo>
                    <a:pt x="4285" y="193"/>
                  </a:lnTo>
                  <a:lnTo>
                    <a:pt x="4285" y="195"/>
                  </a:lnTo>
                  <a:lnTo>
                    <a:pt x="4286" y="195"/>
                  </a:lnTo>
                  <a:lnTo>
                    <a:pt x="4288" y="195"/>
                  </a:lnTo>
                  <a:lnTo>
                    <a:pt x="4290" y="195"/>
                  </a:lnTo>
                  <a:lnTo>
                    <a:pt x="4291" y="195"/>
                  </a:lnTo>
                  <a:lnTo>
                    <a:pt x="4293" y="197"/>
                  </a:lnTo>
                  <a:lnTo>
                    <a:pt x="4293" y="197"/>
                  </a:lnTo>
                  <a:lnTo>
                    <a:pt x="4293" y="198"/>
                  </a:lnTo>
                  <a:lnTo>
                    <a:pt x="4295" y="200"/>
                  </a:lnTo>
                  <a:lnTo>
                    <a:pt x="4296" y="201"/>
                  </a:lnTo>
                  <a:lnTo>
                    <a:pt x="4298" y="201"/>
                  </a:lnTo>
                  <a:lnTo>
                    <a:pt x="4300" y="201"/>
                  </a:lnTo>
                  <a:lnTo>
                    <a:pt x="4300" y="203"/>
                  </a:lnTo>
                  <a:lnTo>
                    <a:pt x="4301" y="205"/>
                  </a:lnTo>
                  <a:lnTo>
                    <a:pt x="4301" y="206"/>
                  </a:lnTo>
                  <a:lnTo>
                    <a:pt x="4303" y="208"/>
                  </a:lnTo>
                  <a:lnTo>
                    <a:pt x="4304" y="210"/>
                  </a:lnTo>
                  <a:lnTo>
                    <a:pt x="4304" y="211"/>
                  </a:lnTo>
                  <a:lnTo>
                    <a:pt x="4304" y="213"/>
                  </a:lnTo>
                  <a:lnTo>
                    <a:pt x="4304" y="215"/>
                  </a:lnTo>
                  <a:lnTo>
                    <a:pt x="4303" y="216"/>
                  </a:lnTo>
                  <a:lnTo>
                    <a:pt x="4301" y="219"/>
                  </a:lnTo>
                  <a:lnTo>
                    <a:pt x="4301" y="223"/>
                  </a:lnTo>
                  <a:lnTo>
                    <a:pt x="4301" y="224"/>
                  </a:lnTo>
                  <a:lnTo>
                    <a:pt x="4303" y="226"/>
                  </a:lnTo>
                  <a:lnTo>
                    <a:pt x="4304" y="228"/>
                  </a:lnTo>
                  <a:lnTo>
                    <a:pt x="4304" y="229"/>
                  </a:lnTo>
                  <a:lnTo>
                    <a:pt x="4306" y="231"/>
                  </a:lnTo>
                  <a:lnTo>
                    <a:pt x="4309" y="233"/>
                  </a:lnTo>
                  <a:lnTo>
                    <a:pt x="4311" y="233"/>
                  </a:lnTo>
                  <a:lnTo>
                    <a:pt x="4313" y="234"/>
                  </a:lnTo>
                  <a:lnTo>
                    <a:pt x="4314" y="234"/>
                  </a:lnTo>
                  <a:lnTo>
                    <a:pt x="4316" y="234"/>
                  </a:lnTo>
                  <a:lnTo>
                    <a:pt x="4318" y="236"/>
                  </a:lnTo>
                  <a:lnTo>
                    <a:pt x="4319" y="237"/>
                  </a:lnTo>
                  <a:lnTo>
                    <a:pt x="4321" y="239"/>
                  </a:lnTo>
                  <a:lnTo>
                    <a:pt x="4321" y="242"/>
                  </a:lnTo>
                  <a:lnTo>
                    <a:pt x="4321" y="249"/>
                  </a:lnTo>
                  <a:lnTo>
                    <a:pt x="4324" y="251"/>
                  </a:lnTo>
                  <a:lnTo>
                    <a:pt x="4327" y="251"/>
                  </a:lnTo>
                  <a:lnTo>
                    <a:pt x="4327" y="241"/>
                  </a:lnTo>
                  <a:lnTo>
                    <a:pt x="4327" y="239"/>
                  </a:lnTo>
                  <a:lnTo>
                    <a:pt x="4327" y="237"/>
                  </a:lnTo>
                  <a:lnTo>
                    <a:pt x="4327" y="234"/>
                  </a:lnTo>
                  <a:lnTo>
                    <a:pt x="4327" y="233"/>
                  </a:lnTo>
                  <a:lnTo>
                    <a:pt x="4334" y="233"/>
                  </a:lnTo>
                  <a:lnTo>
                    <a:pt x="4336" y="233"/>
                  </a:lnTo>
                  <a:lnTo>
                    <a:pt x="4337" y="233"/>
                  </a:lnTo>
                  <a:lnTo>
                    <a:pt x="4339" y="234"/>
                  </a:lnTo>
                  <a:lnTo>
                    <a:pt x="4339" y="236"/>
                  </a:lnTo>
                  <a:lnTo>
                    <a:pt x="4341" y="237"/>
                  </a:lnTo>
                  <a:lnTo>
                    <a:pt x="4342" y="237"/>
                  </a:lnTo>
                  <a:lnTo>
                    <a:pt x="4345" y="239"/>
                  </a:lnTo>
                  <a:lnTo>
                    <a:pt x="4347" y="239"/>
                  </a:lnTo>
                  <a:lnTo>
                    <a:pt x="4349" y="239"/>
                  </a:lnTo>
                  <a:lnTo>
                    <a:pt x="4352" y="239"/>
                  </a:lnTo>
                  <a:lnTo>
                    <a:pt x="4354" y="239"/>
                  </a:lnTo>
                  <a:lnTo>
                    <a:pt x="4357" y="237"/>
                  </a:lnTo>
                  <a:lnTo>
                    <a:pt x="4359" y="236"/>
                  </a:lnTo>
                  <a:lnTo>
                    <a:pt x="4362" y="234"/>
                  </a:lnTo>
                  <a:lnTo>
                    <a:pt x="4363" y="234"/>
                  </a:lnTo>
                  <a:lnTo>
                    <a:pt x="4367" y="234"/>
                  </a:lnTo>
                  <a:lnTo>
                    <a:pt x="4380" y="234"/>
                  </a:lnTo>
                  <a:lnTo>
                    <a:pt x="4386" y="234"/>
                  </a:lnTo>
                  <a:lnTo>
                    <a:pt x="4391" y="234"/>
                  </a:lnTo>
                  <a:lnTo>
                    <a:pt x="4398" y="234"/>
                  </a:lnTo>
                  <a:lnTo>
                    <a:pt x="4401" y="236"/>
                  </a:lnTo>
                  <a:lnTo>
                    <a:pt x="4404" y="237"/>
                  </a:lnTo>
                  <a:lnTo>
                    <a:pt x="4404" y="237"/>
                  </a:lnTo>
                  <a:lnTo>
                    <a:pt x="4406" y="239"/>
                  </a:lnTo>
                  <a:lnTo>
                    <a:pt x="4406" y="239"/>
                  </a:lnTo>
                  <a:lnTo>
                    <a:pt x="4408" y="239"/>
                  </a:lnTo>
                  <a:lnTo>
                    <a:pt x="4411" y="239"/>
                  </a:lnTo>
                  <a:lnTo>
                    <a:pt x="4414" y="237"/>
                  </a:lnTo>
                  <a:lnTo>
                    <a:pt x="4416" y="237"/>
                  </a:lnTo>
                  <a:lnTo>
                    <a:pt x="4416" y="237"/>
                  </a:lnTo>
                  <a:lnTo>
                    <a:pt x="4417" y="237"/>
                  </a:lnTo>
                  <a:lnTo>
                    <a:pt x="4419" y="234"/>
                  </a:lnTo>
                  <a:lnTo>
                    <a:pt x="4419" y="231"/>
                  </a:lnTo>
                  <a:lnTo>
                    <a:pt x="4419" y="228"/>
                  </a:lnTo>
                  <a:lnTo>
                    <a:pt x="4419" y="224"/>
                  </a:lnTo>
                  <a:lnTo>
                    <a:pt x="4440" y="224"/>
                  </a:lnTo>
                  <a:lnTo>
                    <a:pt x="4442" y="224"/>
                  </a:lnTo>
                  <a:lnTo>
                    <a:pt x="4444" y="224"/>
                  </a:lnTo>
                  <a:lnTo>
                    <a:pt x="4447" y="226"/>
                  </a:lnTo>
                  <a:lnTo>
                    <a:pt x="4447" y="229"/>
                  </a:lnTo>
                  <a:lnTo>
                    <a:pt x="4444" y="231"/>
                  </a:lnTo>
                  <a:lnTo>
                    <a:pt x="4440" y="233"/>
                  </a:lnTo>
                  <a:lnTo>
                    <a:pt x="4437" y="234"/>
                  </a:lnTo>
                  <a:lnTo>
                    <a:pt x="4434" y="234"/>
                  </a:lnTo>
                  <a:lnTo>
                    <a:pt x="4431" y="234"/>
                  </a:lnTo>
                  <a:lnTo>
                    <a:pt x="4429" y="234"/>
                  </a:lnTo>
                  <a:lnTo>
                    <a:pt x="4429" y="244"/>
                  </a:lnTo>
                  <a:lnTo>
                    <a:pt x="4445" y="244"/>
                  </a:lnTo>
                  <a:lnTo>
                    <a:pt x="4445" y="255"/>
                  </a:lnTo>
                  <a:lnTo>
                    <a:pt x="4458" y="255"/>
                  </a:lnTo>
                  <a:lnTo>
                    <a:pt x="4460" y="255"/>
                  </a:lnTo>
                  <a:lnTo>
                    <a:pt x="4462" y="254"/>
                  </a:lnTo>
                  <a:lnTo>
                    <a:pt x="4462" y="252"/>
                  </a:lnTo>
                  <a:lnTo>
                    <a:pt x="4463" y="251"/>
                  </a:lnTo>
                  <a:lnTo>
                    <a:pt x="4463" y="251"/>
                  </a:lnTo>
                  <a:lnTo>
                    <a:pt x="4465" y="249"/>
                  </a:lnTo>
                  <a:lnTo>
                    <a:pt x="4467" y="247"/>
                  </a:lnTo>
                  <a:lnTo>
                    <a:pt x="4467" y="244"/>
                  </a:lnTo>
                  <a:lnTo>
                    <a:pt x="4465" y="241"/>
                  </a:lnTo>
                  <a:lnTo>
                    <a:pt x="4465" y="239"/>
                  </a:lnTo>
                  <a:lnTo>
                    <a:pt x="4463" y="237"/>
                  </a:lnTo>
                  <a:lnTo>
                    <a:pt x="4462" y="237"/>
                  </a:lnTo>
                  <a:lnTo>
                    <a:pt x="4460" y="236"/>
                  </a:lnTo>
                  <a:lnTo>
                    <a:pt x="4458" y="234"/>
                  </a:lnTo>
                  <a:lnTo>
                    <a:pt x="4457" y="234"/>
                  </a:lnTo>
                  <a:lnTo>
                    <a:pt x="4455" y="234"/>
                  </a:lnTo>
                  <a:lnTo>
                    <a:pt x="4457" y="233"/>
                  </a:lnTo>
                  <a:lnTo>
                    <a:pt x="4458" y="231"/>
                  </a:lnTo>
                  <a:lnTo>
                    <a:pt x="4460" y="228"/>
                  </a:lnTo>
                  <a:lnTo>
                    <a:pt x="4460" y="226"/>
                  </a:lnTo>
                  <a:lnTo>
                    <a:pt x="4462" y="224"/>
                  </a:lnTo>
                  <a:lnTo>
                    <a:pt x="4462" y="223"/>
                  </a:lnTo>
                  <a:lnTo>
                    <a:pt x="4462" y="221"/>
                  </a:lnTo>
                  <a:lnTo>
                    <a:pt x="4462" y="219"/>
                  </a:lnTo>
                  <a:lnTo>
                    <a:pt x="4463" y="219"/>
                  </a:lnTo>
                  <a:lnTo>
                    <a:pt x="4465" y="219"/>
                  </a:lnTo>
                  <a:lnTo>
                    <a:pt x="4467" y="218"/>
                  </a:lnTo>
                  <a:lnTo>
                    <a:pt x="4468" y="218"/>
                  </a:lnTo>
                  <a:lnTo>
                    <a:pt x="4470" y="218"/>
                  </a:lnTo>
                  <a:lnTo>
                    <a:pt x="4471" y="218"/>
                  </a:lnTo>
                  <a:lnTo>
                    <a:pt x="4475" y="218"/>
                  </a:lnTo>
                  <a:lnTo>
                    <a:pt x="4476" y="218"/>
                  </a:lnTo>
                  <a:lnTo>
                    <a:pt x="4480" y="218"/>
                  </a:lnTo>
                  <a:lnTo>
                    <a:pt x="4483" y="219"/>
                  </a:lnTo>
                  <a:lnTo>
                    <a:pt x="4485" y="221"/>
                  </a:lnTo>
                  <a:lnTo>
                    <a:pt x="4486" y="223"/>
                  </a:lnTo>
                  <a:lnTo>
                    <a:pt x="4489" y="223"/>
                  </a:lnTo>
                  <a:lnTo>
                    <a:pt x="4493" y="224"/>
                  </a:lnTo>
                  <a:lnTo>
                    <a:pt x="4494" y="224"/>
                  </a:lnTo>
                  <a:lnTo>
                    <a:pt x="4496" y="224"/>
                  </a:lnTo>
                  <a:lnTo>
                    <a:pt x="4498" y="226"/>
                  </a:lnTo>
                  <a:lnTo>
                    <a:pt x="4499" y="226"/>
                  </a:lnTo>
                  <a:lnTo>
                    <a:pt x="4499" y="228"/>
                  </a:lnTo>
                  <a:lnTo>
                    <a:pt x="4501" y="228"/>
                  </a:lnTo>
                  <a:lnTo>
                    <a:pt x="4504" y="228"/>
                  </a:lnTo>
                  <a:lnTo>
                    <a:pt x="4507" y="228"/>
                  </a:lnTo>
                  <a:lnTo>
                    <a:pt x="4509" y="229"/>
                  </a:lnTo>
                  <a:lnTo>
                    <a:pt x="4512" y="229"/>
                  </a:lnTo>
                  <a:lnTo>
                    <a:pt x="4516" y="229"/>
                  </a:lnTo>
                  <a:lnTo>
                    <a:pt x="4517" y="229"/>
                  </a:lnTo>
                  <a:lnTo>
                    <a:pt x="4521" y="229"/>
                  </a:lnTo>
                  <a:lnTo>
                    <a:pt x="4522" y="228"/>
                  </a:lnTo>
                  <a:lnTo>
                    <a:pt x="4522" y="228"/>
                  </a:lnTo>
                  <a:lnTo>
                    <a:pt x="4524" y="226"/>
                  </a:lnTo>
                  <a:lnTo>
                    <a:pt x="4525" y="224"/>
                  </a:lnTo>
                  <a:lnTo>
                    <a:pt x="4527" y="224"/>
                  </a:lnTo>
                  <a:lnTo>
                    <a:pt x="4530" y="224"/>
                  </a:lnTo>
                  <a:lnTo>
                    <a:pt x="4537" y="224"/>
                  </a:lnTo>
                  <a:lnTo>
                    <a:pt x="4542" y="224"/>
                  </a:lnTo>
                  <a:lnTo>
                    <a:pt x="4543" y="226"/>
                  </a:lnTo>
                  <a:lnTo>
                    <a:pt x="4545" y="226"/>
                  </a:lnTo>
                  <a:lnTo>
                    <a:pt x="4548" y="229"/>
                  </a:lnTo>
                  <a:lnTo>
                    <a:pt x="4552" y="229"/>
                  </a:lnTo>
                  <a:lnTo>
                    <a:pt x="4555" y="231"/>
                  </a:lnTo>
                  <a:lnTo>
                    <a:pt x="4557" y="231"/>
                  </a:lnTo>
                  <a:lnTo>
                    <a:pt x="4558" y="233"/>
                  </a:lnTo>
                  <a:lnTo>
                    <a:pt x="4560" y="233"/>
                  </a:lnTo>
                  <a:lnTo>
                    <a:pt x="4566" y="233"/>
                  </a:lnTo>
                  <a:lnTo>
                    <a:pt x="4568" y="234"/>
                  </a:lnTo>
                  <a:lnTo>
                    <a:pt x="4570" y="234"/>
                  </a:lnTo>
                  <a:lnTo>
                    <a:pt x="4570" y="234"/>
                  </a:lnTo>
                  <a:lnTo>
                    <a:pt x="4571" y="234"/>
                  </a:lnTo>
                  <a:lnTo>
                    <a:pt x="4573" y="236"/>
                  </a:lnTo>
                  <a:lnTo>
                    <a:pt x="4575" y="237"/>
                  </a:lnTo>
                  <a:lnTo>
                    <a:pt x="4575" y="237"/>
                  </a:lnTo>
                  <a:lnTo>
                    <a:pt x="4579" y="239"/>
                  </a:lnTo>
                  <a:lnTo>
                    <a:pt x="4581" y="241"/>
                  </a:lnTo>
                  <a:lnTo>
                    <a:pt x="4583" y="241"/>
                  </a:lnTo>
                  <a:lnTo>
                    <a:pt x="4586" y="241"/>
                  </a:lnTo>
                  <a:lnTo>
                    <a:pt x="4589" y="241"/>
                  </a:lnTo>
                  <a:lnTo>
                    <a:pt x="4593" y="241"/>
                  </a:lnTo>
                  <a:lnTo>
                    <a:pt x="4596" y="242"/>
                  </a:lnTo>
                  <a:lnTo>
                    <a:pt x="4597" y="244"/>
                  </a:lnTo>
                  <a:lnTo>
                    <a:pt x="4597" y="246"/>
                  </a:lnTo>
                  <a:lnTo>
                    <a:pt x="4599" y="246"/>
                  </a:lnTo>
                  <a:lnTo>
                    <a:pt x="4602" y="249"/>
                  </a:lnTo>
                  <a:lnTo>
                    <a:pt x="4606" y="251"/>
                  </a:lnTo>
                  <a:lnTo>
                    <a:pt x="4609" y="252"/>
                  </a:lnTo>
                  <a:lnTo>
                    <a:pt x="4611" y="255"/>
                  </a:lnTo>
                  <a:lnTo>
                    <a:pt x="4611" y="259"/>
                  </a:lnTo>
                  <a:lnTo>
                    <a:pt x="4611" y="262"/>
                  </a:lnTo>
                  <a:lnTo>
                    <a:pt x="4614" y="262"/>
                  </a:lnTo>
                  <a:lnTo>
                    <a:pt x="4617" y="262"/>
                  </a:lnTo>
                  <a:lnTo>
                    <a:pt x="4619" y="262"/>
                  </a:lnTo>
                  <a:lnTo>
                    <a:pt x="4620" y="262"/>
                  </a:lnTo>
                  <a:lnTo>
                    <a:pt x="4624" y="262"/>
                  </a:lnTo>
                  <a:lnTo>
                    <a:pt x="4629" y="264"/>
                  </a:lnTo>
                  <a:lnTo>
                    <a:pt x="4630" y="264"/>
                  </a:lnTo>
                  <a:lnTo>
                    <a:pt x="4632" y="264"/>
                  </a:lnTo>
                  <a:lnTo>
                    <a:pt x="4634" y="264"/>
                  </a:lnTo>
                  <a:lnTo>
                    <a:pt x="4635" y="264"/>
                  </a:lnTo>
                  <a:lnTo>
                    <a:pt x="4635" y="265"/>
                  </a:lnTo>
                  <a:lnTo>
                    <a:pt x="4635" y="267"/>
                  </a:lnTo>
                  <a:lnTo>
                    <a:pt x="4635" y="267"/>
                  </a:lnTo>
                  <a:lnTo>
                    <a:pt x="4637" y="269"/>
                  </a:lnTo>
                  <a:lnTo>
                    <a:pt x="4638" y="270"/>
                  </a:lnTo>
                  <a:lnTo>
                    <a:pt x="4640" y="272"/>
                  </a:lnTo>
                  <a:lnTo>
                    <a:pt x="4643" y="273"/>
                  </a:lnTo>
                  <a:lnTo>
                    <a:pt x="4645" y="275"/>
                  </a:lnTo>
                  <a:lnTo>
                    <a:pt x="4648" y="277"/>
                  </a:lnTo>
                  <a:lnTo>
                    <a:pt x="4652" y="278"/>
                  </a:lnTo>
                  <a:lnTo>
                    <a:pt x="4653" y="278"/>
                  </a:lnTo>
                  <a:lnTo>
                    <a:pt x="4655" y="278"/>
                  </a:lnTo>
                  <a:lnTo>
                    <a:pt x="4656" y="280"/>
                  </a:lnTo>
                  <a:lnTo>
                    <a:pt x="4658" y="282"/>
                  </a:lnTo>
                  <a:lnTo>
                    <a:pt x="4658" y="282"/>
                  </a:lnTo>
                  <a:lnTo>
                    <a:pt x="4661" y="282"/>
                  </a:lnTo>
                  <a:lnTo>
                    <a:pt x="4666" y="283"/>
                  </a:lnTo>
                  <a:lnTo>
                    <a:pt x="4668" y="283"/>
                  </a:lnTo>
                  <a:lnTo>
                    <a:pt x="4670" y="283"/>
                  </a:lnTo>
                  <a:lnTo>
                    <a:pt x="4671" y="283"/>
                  </a:lnTo>
                  <a:lnTo>
                    <a:pt x="4673" y="283"/>
                  </a:lnTo>
                  <a:lnTo>
                    <a:pt x="4674" y="285"/>
                  </a:lnTo>
                  <a:lnTo>
                    <a:pt x="4678" y="285"/>
                  </a:lnTo>
                  <a:lnTo>
                    <a:pt x="4679" y="287"/>
                  </a:lnTo>
                  <a:lnTo>
                    <a:pt x="4681" y="288"/>
                  </a:lnTo>
                  <a:lnTo>
                    <a:pt x="4681" y="290"/>
                  </a:lnTo>
                  <a:lnTo>
                    <a:pt x="4681" y="309"/>
                  </a:lnTo>
                  <a:lnTo>
                    <a:pt x="4681" y="311"/>
                  </a:lnTo>
                  <a:lnTo>
                    <a:pt x="4683" y="311"/>
                  </a:lnTo>
                  <a:lnTo>
                    <a:pt x="4684" y="314"/>
                  </a:lnTo>
                  <a:lnTo>
                    <a:pt x="4686" y="316"/>
                  </a:lnTo>
                  <a:lnTo>
                    <a:pt x="4689" y="318"/>
                  </a:lnTo>
                  <a:lnTo>
                    <a:pt x="4692" y="318"/>
                  </a:lnTo>
                  <a:lnTo>
                    <a:pt x="4694" y="316"/>
                  </a:lnTo>
                  <a:lnTo>
                    <a:pt x="4694" y="314"/>
                  </a:lnTo>
                  <a:lnTo>
                    <a:pt x="4694" y="313"/>
                  </a:lnTo>
                  <a:lnTo>
                    <a:pt x="4694" y="311"/>
                  </a:lnTo>
                  <a:lnTo>
                    <a:pt x="4694" y="309"/>
                  </a:lnTo>
                  <a:lnTo>
                    <a:pt x="4696" y="308"/>
                  </a:lnTo>
                  <a:lnTo>
                    <a:pt x="4696" y="306"/>
                  </a:lnTo>
                  <a:lnTo>
                    <a:pt x="4694" y="305"/>
                  </a:lnTo>
                  <a:lnTo>
                    <a:pt x="4692" y="305"/>
                  </a:lnTo>
                  <a:lnTo>
                    <a:pt x="4691" y="303"/>
                  </a:lnTo>
                  <a:lnTo>
                    <a:pt x="4691" y="305"/>
                  </a:lnTo>
                  <a:lnTo>
                    <a:pt x="4689" y="303"/>
                  </a:lnTo>
                  <a:lnTo>
                    <a:pt x="4688" y="303"/>
                  </a:lnTo>
                  <a:lnTo>
                    <a:pt x="4688" y="301"/>
                  </a:lnTo>
                  <a:lnTo>
                    <a:pt x="4686" y="301"/>
                  </a:lnTo>
                  <a:lnTo>
                    <a:pt x="4688" y="300"/>
                  </a:lnTo>
                  <a:lnTo>
                    <a:pt x="4688" y="298"/>
                  </a:lnTo>
                  <a:lnTo>
                    <a:pt x="4689" y="298"/>
                  </a:lnTo>
                  <a:lnTo>
                    <a:pt x="4691" y="298"/>
                  </a:lnTo>
                  <a:lnTo>
                    <a:pt x="4692" y="298"/>
                  </a:lnTo>
                  <a:lnTo>
                    <a:pt x="4694" y="298"/>
                  </a:lnTo>
                  <a:lnTo>
                    <a:pt x="4696" y="298"/>
                  </a:lnTo>
                  <a:lnTo>
                    <a:pt x="4697" y="300"/>
                  </a:lnTo>
                  <a:lnTo>
                    <a:pt x="4699" y="300"/>
                  </a:lnTo>
                  <a:lnTo>
                    <a:pt x="4699" y="301"/>
                  </a:lnTo>
                  <a:lnTo>
                    <a:pt x="4701" y="303"/>
                  </a:lnTo>
                  <a:lnTo>
                    <a:pt x="4701" y="303"/>
                  </a:lnTo>
                  <a:lnTo>
                    <a:pt x="4702" y="303"/>
                  </a:lnTo>
                  <a:lnTo>
                    <a:pt x="4704" y="305"/>
                  </a:lnTo>
                  <a:lnTo>
                    <a:pt x="4707" y="303"/>
                  </a:lnTo>
                  <a:lnTo>
                    <a:pt x="4710" y="303"/>
                  </a:lnTo>
                  <a:lnTo>
                    <a:pt x="4712" y="305"/>
                  </a:lnTo>
                  <a:lnTo>
                    <a:pt x="4715" y="305"/>
                  </a:lnTo>
                  <a:lnTo>
                    <a:pt x="4719" y="305"/>
                  </a:lnTo>
                  <a:lnTo>
                    <a:pt x="4720" y="305"/>
                  </a:lnTo>
                  <a:lnTo>
                    <a:pt x="4722" y="305"/>
                  </a:lnTo>
                  <a:lnTo>
                    <a:pt x="4724" y="303"/>
                  </a:lnTo>
                  <a:lnTo>
                    <a:pt x="4727" y="303"/>
                  </a:lnTo>
                  <a:lnTo>
                    <a:pt x="4730" y="305"/>
                  </a:lnTo>
                  <a:lnTo>
                    <a:pt x="4733" y="305"/>
                  </a:lnTo>
                  <a:lnTo>
                    <a:pt x="4735" y="306"/>
                  </a:lnTo>
                  <a:lnTo>
                    <a:pt x="4737" y="308"/>
                  </a:lnTo>
                  <a:lnTo>
                    <a:pt x="4740" y="311"/>
                  </a:lnTo>
                  <a:lnTo>
                    <a:pt x="4740" y="311"/>
                  </a:lnTo>
                  <a:lnTo>
                    <a:pt x="4740" y="313"/>
                  </a:lnTo>
                  <a:lnTo>
                    <a:pt x="4740" y="314"/>
                  </a:lnTo>
                  <a:lnTo>
                    <a:pt x="4742" y="314"/>
                  </a:lnTo>
                  <a:lnTo>
                    <a:pt x="4745" y="314"/>
                  </a:lnTo>
                  <a:lnTo>
                    <a:pt x="4746" y="314"/>
                  </a:lnTo>
                  <a:lnTo>
                    <a:pt x="4748" y="316"/>
                  </a:lnTo>
                  <a:lnTo>
                    <a:pt x="4750" y="316"/>
                  </a:lnTo>
                  <a:lnTo>
                    <a:pt x="4751" y="318"/>
                  </a:lnTo>
                  <a:lnTo>
                    <a:pt x="4753" y="319"/>
                  </a:lnTo>
                  <a:lnTo>
                    <a:pt x="4755" y="321"/>
                  </a:lnTo>
                  <a:lnTo>
                    <a:pt x="4753" y="324"/>
                  </a:lnTo>
                  <a:lnTo>
                    <a:pt x="4753" y="326"/>
                  </a:lnTo>
                  <a:lnTo>
                    <a:pt x="4751" y="326"/>
                  </a:lnTo>
                  <a:lnTo>
                    <a:pt x="4750" y="327"/>
                  </a:lnTo>
                  <a:lnTo>
                    <a:pt x="4748" y="327"/>
                  </a:lnTo>
                  <a:lnTo>
                    <a:pt x="4746" y="327"/>
                  </a:lnTo>
                  <a:lnTo>
                    <a:pt x="4745" y="327"/>
                  </a:lnTo>
                  <a:lnTo>
                    <a:pt x="4743" y="329"/>
                  </a:lnTo>
                  <a:lnTo>
                    <a:pt x="4743" y="331"/>
                  </a:lnTo>
                  <a:lnTo>
                    <a:pt x="4743" y="331"/>
                  </a:lnTo>
                  <a:lnTo>
                    <a:pt x="4742" y="332"/>
                  </a:lnTo>
                  <a:lnTo>
                    <a:pt x="4740" y="334"/>
                  </a:lnTo>
                  <a:lnTo>
                    <a:pt x="4738" y="336"/>
                  </a:lnTo>
                  <a:lnTo>
                    <a:pt x="4737" y="337"/>
                  </a:lnTo>
                  <a:lnTo>
                    <a:pt x="4733" y="339"/>
                  </a:lnTo>
                  <a:lnTo>
                    <a:pt x="4728" y="339"/>
                  </a:lnTo>
                  <a:lnTo>
                    <a:pt x="4727" y="337"/>
                  </a:lnTo>
                  <a:lnTo>
                    <a:pt x="4725" y="337"/>
                  </a:lnTo>
                  <a:lnTo>
                    <a:pt x="4725" y="336"/>
                  </a:lnTo>
                  <a:lnTo>
                    <a:pt x="4722" y="334"/>
                  </a:lnTo>
                  <a:lnTo>
                    <a:pt x="4719" y="331"/>
                  </a:lnTo>
                  <a:lnTo>
                    <a:pt x="4717" y="332"/>
                  </a:lnTo>
                  <a:lnTo>
                    <a:pt x="4715" y="332"/>
                  </a:lnTo>
                  <a:lnTo>
                    <a:pt x="4715" y="332"/>
                  </a:lnTo>
                  <a:lnTo>
                    <a:pt x="4714" y="336"/>
                  </a:lnTo>
                  <a:lnTo>
                    <a:pt x="4714" y="339"/>
                  </a:lnTo>
                  <a:lnTo>
                    <a:pt x="4715" y="341"/>
                  </a:lnTo>
                  <a:lnTo>
                    <a:pt x="4715" y="342"/>
                  </a:lnTo>
                  <a:lnTo>
                    <a:pt x="4715" y="345"/>
                  </a:lnTo>
                  <a:lnTo>
                    <a:pt x="4715" y="349"/>
                  </a:lnTo>
                  <a:lnTo>
                    <a:pt x="4715" y="352"/>
                  </a:lnTo>
                  <a:lnTo>
                    <a:pt x="4712" y="352"/>
                  </a:lnTo>
                  <a:lnTo>
                    <a:pt x="4710" y="352"/>
                  </a:lnTo>
                  <a:lnTo>
                    <a:pt x="4707" y="352"/>
                  </a:lnTo>
                  <a:lnTo>
                    <a:pt x="4706" y="354"/>
                  </a:lnTo>
                  <a:lnTo>
                    <a:pt x="4706" y="355"/>
                  </a:lnTo>
                  <a:lnTo>
                    <a:pt x="4706" y="359"/>
                  </a:lnTo>
                  <a:lnTo>
                    <a:pt x="4706" y="362"/>
                  </a:lnTo>
                  <a:lnTo>
                    <a:pt x="4706" y="363"/>
                  </a:lnTo>
                  <a:lnTo>
                    <a:pt x="4707" y="365"/>
                  </a:lnTo>
                  <a:lnTo>
                    <a:pt x="4706" y="367"/>
                  </a:lnTo>
                  <a:lnTo>
                    <a:pt x="4704" y="367"/>
                  </a:lnTo>
                  <a:lnTo>
                    <a:pt x="4702" y="367"/>
                  </a:lnTo>
                  <a:lnTo>
                    <a:pt x="4701" y="367"/>
                  </a:lnTo>
                  <a:lnTo>
                    <a:pt x="4699" y="367"/>
                  </a:lnTo>
                  <a:lnTo>
                    <a:pt x="4697" y="365"/>
                  </a:lnTo>
                  <a:lnTo>
                    <a:pt x="4692" y="363"/>
                  </a:lnTo>
                  <a:lnTo>
                    <a:pt x="4688" y="360"/>
                  </a:lnTo>
                  <a:lnTo>
                    <a:pt x="4686" y="359"/>
                  </a:lnTo>
                  <a:lnTo>
                    <a:pt x="4684" y="357"/>
                  </a:lnTo>
                  <a:lnTo>
                    <a:pt x="4683" y="355"/>
                  </a:lnTo>
                  <a:lnTo>
                    <a:pt x="4681" y="354"/>
                  </a:lnTo>
                  <a:lnTo>
                    <a:pt x="4678" y="354"/>
                  </a:lnTo>
                  <a:lnTo>
                    <a:pt x="4663" y="354"/>
                  </a:lnTo>
                  <a:lnTo>
                    <a:pt x="4663" y="350"/>
                  </a:lnTo>
                  <a:lnTo>
                    <a:pt x="4663" y="347"/>
                  </a:lnTo>
                  <a:lnTo>
                    <a:pt x="4663" y="344"/>
                  </a:lnTo>
                  <a:lnTo>
                    <a:pt x="4663" y="342"/>
                  </a:lnTo>
                  <a:lnTo>
                    <a:pt x="4661" y="342"/>
                  </a:lnTo>
                  <a:lnTo>
                    <a:pt x="4660" y="342"/>
                  </a:lnTo>
                  <a:lnTo>
                    <a:pt x="4658" y="341"/>
                  </a:lnTo>
                  <a:lnTo>
                    <a:pt x="4656" y="341"/>
                  </a:lnTo>
                  <a:lnTo>
                    <a:pt x="4655" y="339"/>
                  </a:lnTo>
                  <a:lnTo>
                    <a:pt x="4652" y="339"/>
                  </a:lnTo>
                  <a:lnTo>
                    <a:pt x="4627" y="339"/>
                  </a:lnTo>
                  <a:lnTo>
                    <a:pt x="4625" y="337"/>
                  </a:lnTo>
                  <a:lnTo>
                    <a:pt x="4624" y="336"/>
                  </a:lnTo>
                  <a:lnTo>
                    <a:pt x="4622" y="332"/>
                  </a:lnTo>
                  <a:lnTo>
                    <a:pt x="4622" y="331"/>
                  </a:lnTo>
                  <a:lnTo>
                    <a:pt x="4620" y="329"/>
                  </a:lnTo>
                  <a:lnTo>
                    <a:pt x="4620" y="327"/>
                  </a:lnTo>
                  <a:lnTo>
                    <a:pt x="4620" y="326"/>
                  </a:lnTo>
                  <a:lnTo>
                    <a:pt x="4619" y="323"/>
                  </a:lnTo>
                  <a:lnTo>
                    <a:pt x="4615" y="321"/>
                  </a:lnTo>
                  <a:lnTo>
                    <a:pt x="4612" y="321"/>
                  </a:lnTo>
                  <a:lnTo>
                    <a:pt x="4609" y="321"/>
                  </a:lnTo>
                  <a:lnTo>
                    <a:pt x="4606" y="321"/>
                  </a:lnTo>
                  <a:lnTo>
                    <a:pt x="4606" y="331"/>
                  </a:lnTo>
                  <a:lnTo>
                    <a:pt x="4606" y="332"/>
                  </a:lnTo>
                  <a:lnTo>
                    <a:pt x="4606" y="334"/>
                  </a:lnTo>
                  <a:lnTo>
                    <a:pt x="4607" y="334"/>
                  </a:lnTo>
                  <a:lnTo>
                    <a:pt x="4609" y="334"/>
                  </a:lnTo>
                  <a:lnTo>
                    <a:pt x="4609" y="334"/>
                  </a:lnTo>
                  <a:lnTo>
                    <a:pt x="4609" y="337"/>
                  </a:lnTo>
                  <a:lnTo>
                    <a:pt x="4609" y="339"/>
                  </a:lnTo>
                  <a:lnTo>
                    <a:pt x="4609" y="342"/>
                  </a:lnTo>
                  <a:lnTo>
                    <a:pt x="4609" y="344"/>
                  </a:lnTo>
                  <a:lnTo>
                    <a:pt x="4607" y="344"/>
                  </a:lnTo>
                  <a:lnTo>
                    <a:pt x="4607" y="345"/>
                  </a:lnTo>
                  <a:lnTo>
                    <a:pt x="4606" y="345"/>
                  </a:lnTo>
                  <a:lnTo>
                    <a:pt x="4604" y="347"/>
                  </a:lnTo>
                  <a:lnTo>
                    <a:pt x="4602" y="349"/>
                  </a:lnTo>
                  <a:lnTo>
                    <a:pt x="4601" y="350"/>
                  </a:lnTo>
                  <a:lnTo>
                    <a:pt x="4599" y="352"/>
                  </a:lnTo>
                  <a:lnTo>
                    <a:pt x="4597" y="354"/>
                  </a:lnTo>
                  <a:lnTo>
                    <a:pt x="4594" y="354"/>
                  </a:lnTo>
                  <a:lnTo>
                    <a:pt x="4591" y="354"/>
                  </a:lnTo>
                  <a:lnTo>
                    <a:pt x="4588" y="355"/>
                  </a:lnTo>
                  <a:lnTo>
                    <a:pt x="4584" y="355"/>
                  </a:lnTo>
                  <a:lnTo>
                    <a:pt x="4565" y="355"/>
                  </a:lnTo>
                  <a:lnTo>
                    <a:pt x="4563" y="354"/>
                  </a:lnTo>
                  <a:lnTo>
                    <a:pt x="4561" y="352"/>
                  </a:lnTo>
                  <a:lnTo>
                    <a:pt x="4560" y="350"/>
                  </a:lnTo>
                  <a:lnTo>
                    <a:pt x="4558" y="350"/>
                  </a:lnTo>
                  <a:lnTo>
                    <a:pt x="4552" y="350"/>
                  </a:lnTo>
                  <a:lnTo>
                    <a:pt x="4552" y="350"/>
                  </a:lnTo>
                  <a:lnTo>
                    <a:pt x="4550" y="352"/>
                  </a:lnTo>
                  <a:lnTo>
                    <a:pt x="4550" y="354"/>
                  </a:lnTo>
                  <a:lnTo>
                    <a:pt x="4548" y="354"/>
                  </a:lnTo>
                  <a:lnTo>
                    <a:pt x="4547" y="354"/>
                  </a:lnTo>
                  <a:lnTo>
                    <a:pt x="4545" y="355"/>
                  </a:lnTo>
                  <a:lnTo>
                    <a:pt x="4543" y="357"/>
                  </a:lnTo>
                  <a:lnTo>
                    <a:pt x="4543" y="359"/>
                  </a:lnTo>
                  <a:lnTo>
                    <a:pt x="4543" y="360"/>
                  </a:lnTo>
                  <a:lnTo>
                    <a:pt x="4545" y="360"/>
                  </a:lnTo>
                  <a:lnTo>
                    <a:pt x="4547" y="362"/>
                  </a:lnTo>
                  <a:lnTo>
                    <a:pt x="4548" y="362"/>
                  </a:lnTo>
                  <a:lnTo>
                    <a:pt x="4565" y="362"/>
                  </a:lnTo>
                  <a:lnTo>
                    <a:pt x="4565" y="362"/>
                  </a:lnTo>
                  <a:lnTo>
                    <a:pt x="4566" y="362"/>
                  </a:lnTo>
                  <a:lnTo>
                    <a:pt x="4568" y="362"/>
                  </a:lnTo>
                  <a:lnTo>
                    <a:pt x="4570" y="365"/>
                  </a:lnTo>
                  <a:lnTo>
                    <a:pt x="4570" y="367"/>
                  </a:lnTo>
                  <a:lnTo>
                    <a:pt x="4570" y="368"/>
                  </a:lnTo>
                  <a:lnTo>
                    <a:pt x="4571" y="372"/>
                  </a:lnTo>
                  <a:lnTo>
                    <a:pt x="4573" y="373"/>
                  </a:lnTo>
                  <a:lnTo>
                    <a:pt x="4576" y="373"/>
                  </a:lnTo>
                  <a:lnTo>
                    <a:pt x="4578" y="373"/>
                  </a:lnTo>
                  <a:lnTo>
                    <a:pt x="4581" y="373"/>
                  </a:lnTo>
                  <a:lnTo>
                    <a:pt x="4581" y="383"/>
                  </a:lnTo>
                  <a:lnTo>
                    <a:pt x="4581" y="385"/>
                  </a:lnTo>
                  <a:lnTo>
                    <a:pt x="4583" y="385"/>
                  </a:lnTo>
                  <a:lnTo>
                    <a:pt x="4583" y="386"/>
                  </a:lnTo>
                  <a:lnTo>
                    <a:pt x="4584" y="388"/>
                  </a:lnTo>
                  <a:lnTo>
                    <a:pt x="4586" y="390"/>
                  </a:lnTo>
                  <a:lnTo>
                    <a:pt x="4588" y="391"/>
                  </a:lnTo>
                  <a:lnTo>
                    <a:pt x="4589" y="395"/>
                  </a:lnTo>
                  <a:lnTo>
                    <a:pt x="4589" y="396"/>
                  </a:lnTo>
                  <a:lnTo>
                    <a:pt x="4589" y="398"/>
                  </a:lnTo>
                  <a:lnTo>
                    <a:pt x="4591" y="399"/>
                  </a:lnTo>
                  <a:lnTo>
                    <a:pt x="4591" y="399"/>
                  </a:lnTo>
                  <a:lnTo>
                    <a:pt x="4593" y="401"/>
                  </a:lnTo>
                  <a:lnTo>
                    <a:pt x="4596" y="403"/>
                  </a:lnTo>
                  <a:lnTo>
                    <a:pt x="4596" y="413"/>
                  </a:lnTo>
                  <a:lnTo>
                    <a:pt x="4594" y="413"/>
                  </a:lnTo>
                  <a:lnTo>
                    <a:pt x="4591" y="413"/>
                  </a:lnTo>
                  <a:lnTo>
                    <a:pt x="4588" y="413"/>
                  </a:lnTo>
                  <a:lnTo>
                    <a:pt x="4583" y="413"/>
                  </a:lnTo>
                  <a:lnTo>
                    <a:pt x="4579" y="413"/>
                  </a:lnTo>
                  <a:lnTo>
                    <a:pt x="4576" y="411"/>
                  </a:lnTo>
                  <a:lnTo>
                    <a:pt x="4575" y="411"/>
                  </a:lnTo>
                  <a:lnTo>
                    <a:pt x="4575" y="409"/>
                  </a:lnTo>
                  <a:lnTo>
                    <a:pt x="4573" y="408"/>
                  </a:lnTo>
                  <a:lnTo>
                    <a:pt x="4571" y="408"/>
                  </a:lnTo>
                  <a:lnTo>
                    <a:pt x="4570" y="406"/>
                  </a:lnTo>
                  <a:lnTo>
                    <a:pt x="4566" y="406"/>
                  </a:lnTo>
                  <a:lnTo>
                    <a:pt x="4563" y="406"/>
                  </a:lnTo>
                  <a:lnTo>
                    <a:pt x="4560" y="406"/>
                  </a:lnTo>
                  <a:lnTo>
                    <a:pt x="4557" y="404"/>
                  </a:lnTo>
                  <a:lnTo>
                    <a:pt x="4553" y="406"/>
                  </a:lnTo>
                  <a:lnTo>
                    <a:pt x="4552" y="406"/>
                  </a:lnTo>
                  <a:lnTo>
                    <a:pt x="4550" y="408"/>
                  </a:lnTo>
                  <a:lnTo>
                    <a:pt x="4548" y="409"/>
                  </a:lnTo>
                  <a:lnTo>
                    <a:pt x="4547" y="413"/>
                  </a:lnTo>
                  <a:lnTo>
                    <a:pt x="4545" y="414"/>
                  </a:lnTo>
                  <a:lnTo>
                    <a:pt x="4542" y="416"/>
                  </a:lnTo>
                  <a:lnTo>
                    <a:pt x="4540" y="416"/>
                  </a:lnTo>
                  <a:lnTo>
                    <a:pt x="4539" y="417"/>
                  </a:lnTo>
                  <a:lnTo>
                    <a:pt x="4537" y="417"/>
                  </a:lnTo>
                  <a:lnTo>
                    <a:pt x="4534" y="417"/>
                  </a:lnTo>
                  <a:lnTo>
                    <a:pt x="4529" y="417"/>
                  </a:lnTo>
                  <a:lnTo>
                    <a:pt x="4527" y="419"/>
                  </a:lnTo>
                  <a:lnTo>
                    <a:pt x="4525" y="421"/>
                  </a:lnTo>
                  <a:lnTo>
                    <a:pt x="4522" y="422"/>
                  </a:lnTo>
                  <a:lnTo>
                    <a:pt x="4521" y="424"/>
                  </a:lnTo>
                  <a:lnTo>
                    <a:pt x="4519" y="424"/>
                  </a:lnTo>
                  <a:lnTo>
                    <a:pt x="4517" y="426"/>
                  </a:lnTo>
                  <a:lnTo>
                    <a:pt x="4516" y="426"/>
                  </a:lnTo>
                  <a:lnTo>
                    <a:pt x="4514" y="427"/>
                  </a:lnTo>
                  <a:lnTo>
                    <a:pt x="4512" y="429"/>
                  </a:lnTo>
                  <a:lnTo>
                    <a:pt x="4512" y="431"/>
                  </a:lnTo>
                  <a:lnTo>
                    <a:pt x="4511" y="432"/>
                  </a:lnTo>
                  <a:lnTo>
                    <a:pt x="4509" y="432"/>
                  </a:lnTo>
                  <a:lnTo>
                    <a:pt x="4506" y="434"/>
                  </a:lnTo>
                  <a:lnTo>
                    <a:pt x="4503" y="435"/>
                  </a:lnTo>
                  <a:lnTo>
                    <a:pt x="4501" y="435"/>
                  </a:lnTo>
                  <a:lnTo>
                    <a:pt x="4499" y="437"/>
                  </a:lnTo>
                  <a:lnTo>
                    <a:pt x="4496" y="437"/>
                  </a:lnTo>
                  <a:lnTo>
                    <a:pt x="4491" y="437"/>
                  </a:lnTo>
                  <a:lnTo>
                    <a:pt x="4488" y="437"/>
                  </a:lnTo>
                  <a:lnTo>
                    <a:pt x="4486" y="437"/>
                  </a:lnTo>
                  <a:lnTo>
                    <a:pt x="4485" y="439"/>
                  </a:lnTo>
                  <a:lnTo>
                    <a:pt x="4481" y="439"/>
                  </a:lnTo>
                  <a:lnTo>
                    <a:pt x="4478" y="440"/>
                  </a:lnTo>
                  <a:lnTo>
                    <a:pt x="4476" y="440"/>
                  </a:lnTo>
                  <a:lnTo>
                    <a:pt x="4476" y="442"/>
                  </a:lnTo>
                  <a:lnTo>
                    <a:pt x="4475" y="444"/>
                  </a:lnTo>
                  <a:lnTo>
                    <a:pt x="4473" y="445"/>
                  </a:lnTo>
                  <a:lnTo>
                    <a:pt x="4471" y="447"/>
                  </a:lnTo>
                  <a:lnTo>
                    <a:pt x="4470" y="450"/>
                  </a:lnTo>
                  <a:lnTo>
                    <a:pt x="4468" y="454"/>
                  </a:lnTo>
                  <a:lnTo>
                    <a:pt x="4467" y="455"/>
                  </a:lnTo>
                  <a:lnTo>
                    <a:pt x="4465" y="457"/>
                  </a:lnTo>
                  <a:lnTo>
                    <a:pt x="4462" y="460"/>
                  </a:lnTo>
                  <a:lnTo>
                    <a:pt x="4460" y="460"/>
                  </a:lnTo>
                  <a:lnTo>
                    <a:pt x="4458" y="462"/>
                  </a:lnTo>
                  <a:lnTo>
                    <a:pt x="4457" y="465"/>
                  </a:lnTo>
                  <a:lnTo>
                    <a:pt x="4455" y="468"/>
                  </a:lnTo>
                  <a:lnTo>
                    <a:pt x="4455" y="473"/>
                  </a:lnTo>
                  <a:lnTo>
                    <a:pt x="4453" y="473"/>
                  </a:lnTo>
                  <a:lnTo>
                    <a:pt x="4452" y="473"/>
                  </a:lnTo>
                  <a:lnTo>
                    <a:pt x="4450" y="472"/>
                  </a:lnTo>
                  <a:lnTo>
                    <a:pt x="4447" y="468"/>
                  </a:lnTo>
                  <a:lnTo>
                    <a:pt x="4447" y="465"/>
                  </a:lnTo>
                  <a:lnTo>
                    <a:pt x="4447" y="462"/>
                  </a:lnTo>
                  <a:lnTo>
                    <a:pt x="4447" y="458"/>
                  </a:lnTo>
                  <a:lnTo>
                    <a:pt x="4426" y="458"/>
                  </a:lnTo>
                  <a:lnTo>
                    <a:pt x="4424" y="458"/>
                  </a:lnTo>
                  <a:lnTo>
                    <a:pt x="4422" y="458"/>
                  </a:lnTo>
                  <a:lnTo>
                    <a:pt x="4421" y="457"/>
                  </a:lnTo>
                  <a:lnTo>
                    <a:pt x="4419" y="457"/>
                  </a:lnTo>
                  <a:lnTo>
                    <a:pt x="4416" y="457"/>
                  </a:lnTo>
                  <a:lnTo>
                    <a:pt x="4414" y="457"/>
                  </a:lnTo>
                  <a:lnTo>
                    <a:pt x="4411" y="457"/>
                  </a:lnTo>
                  <a:lnTo>
                    <a:pt x="4409" y="457"/>
                  </a:lnTo>
                  <a:lnTo>
                    <a:pt x="4408" y="458"/>
                  </a:lnTo>
                  <a:lnTo>
                    <a:pt x="4406" y="460"/>
                  </a:lnTo>
                  <a:lnTo>
                    <a:pt x="4404" y="463"/>
                  </a:lnTo>
                  <a:lnTo>
                    <a:pt x="4403" y="467"/>
                  </a:lnTo>
                  <a:lnTo>
                    <a:pt x="4399" y="468"/>
                  </a:lnTo>
                  <a:lnTo>
                    <a:pt x="4398" y="470"/>
                  </a:lnTo>
                  <a:lnTo>
                    <a:pt x="4396" y="472"/>
                  </a:lnTo>
                  <a:lnTo>
                    <a:pt x="4395" y="472"/>
                  </a:lnTo>
                  <a:lnTo>
                    <a:pt x="4393" y="472"/>
                  </a:lnTo>
                  <a:lnTo>
                    <a:pt x="4391" y="470"/>
                  </a:lnTo>
                  <a:lnTo>
                    <a:pt x="4390" y="468"/>
                  </a:lnTo>
                  <a:lnTo>
                    <a:pt x="4390" y="467"/>
                  </a:lnTo>
                  <a:lnTo>
                    <a:pt x="4390" y="465"/>
                  </a:lnTo>
                  <a:lnTo>
                    <a:pt x="4390" y="463"/>
                  </a:lnTo>
                  <a:lnTo>
                    <a:pt x="4388" y="463"/>
                  </a:lnTo>
                  <a:lnTo>
                    <a:pt x="4386" y="463"/>
                  </a:lnTo>
                  <a:lnTo>
                    <a:pt x="4386" y="463"/>
                  </a:lnTo>
                  <a:lnTo>
                    <a:pt x="4385" y="465"/>
                  </a:lnTo>
                  <a:lnTo>
                    <a:pt x="4383" y="467"/>
                  </a:lnTo>
                  <a:lnTo>
                    <a:pt x="4381" y="467"/>
                  </a:lnTo>
                  <a:lnTo>
                    <a:pt x="4380" y="470"/>
                  </a:lnTo>
                  <a:lnTo>
                    <a:pt x="4380" y="470"/>
                  </a:lnTo>
                  <a:lnTo>
                    <a:pt x="4377" y="472"/>
                  </a:lnTo>
                  <a:lnTo>
                    <a:pt x="4375" y="472"/>
                  </a:lnTo>
                  <a:lnTo>
                    <a:pt x="4372" y="472"/>
                  </a:lnTo>
                  <a:lnTo>
                    <a:pt x="4370" y="470"/>
                  </a:lnTo>
                  <a:lnTo>
                    <a:pt x="4370" y="468"/>
                  </a:lnTo>
                  <a:lnTo>
                    <a:pt x="4368" y="468"/>
                  </a:lnTo>
                  <a:lnTo>
                    <a:pt x="4368" y="467"/>
                  </a:lnTo>
                  <a:lnTo>
                    <a:pt x="4367" y="465"/>
                  </a:lnTo>
                  <a:lnTo>
                    <a:pt x="4365" y="463"/>
                  </a:lnTo>
                  <a:lnTo>
                    <a:pt x="4362" y="463"/>
                  </a:lnTo>
                  <a:lnTo>
                    <a:pt x="4360" y="463"/>
                  </a:lnTo>
                  <a:lnTo>
                    <a:pt x="4359" y="465"/>
                  </a:lnTo>
                  <a:lnTo>
                    <a:pt x="4357" y="465"/>
                  </a:lnTo>
                  <a:lnTo>
                    <a:pt x="4355" y="465"/>
                  </a:lnTo>
                  <a:lnTo>
                    <a:pt x="4354" y="467"/>
                  </a:lnTo>
                  <a:lnTo>
                    <a:pt x="4354" y="468"/>
                  </a:lnTo>
                  <a:lnTo>
                    <a:pt x="4352" y="470"/>
                  </a:lnTo>
                  <a:lnTo>
                    <a:pt x="4352" y="472"/>
                  </a:lnTo>
                  <a:lnTo>
                    <a:pt x="4352" y="473"/>
                  </a:lnTo>
                  <a:lnTo>
                    <a:pt x="4352" y="475"/>
                  </a:lnTo>
                  <a:lnTo>
                    <a:pt x="4352" y="478"/>
                  </a:lnTo>
                  <a:lnTo>
                    <a:pt x="4352" y="481"/>
                  </a:lnTo>
                  <a:lnTo>
                    <a:pt x="4352" y="483"/>
                  </a:lnTo>
                  <a:lnTo>
                    <a:pt x="4350" y="485"/>
                  </a:lnTo>
                  <a:lnTo>
                    <a:pt x="4350" y="486"/>
                  </a:lnTo>
                  <a:lnTo>
                    <a:pt x="4349" y="488"/>
                  </a:lnTo>
                  <a:lnTo>
                    <a:pt x="4349" y="490"/>
                  </a:lnTo>
                  <a:lnTo>
                    <a:pt x="4349" y="491"/>
                  </a:lnTo>
                  <a:lnTo>
                    <a:pt x="4347" y="493"/>
                  </a:lnTo>
                  <a:lnTo>
                    <a:pt x="4347" y="494"/>
                  </a:lnTo>
                  <a:lnTo>
                    <a:pt x="4344" y="496"/>
                  </a:lnTo>
                  <a:lnTo>
                    <a:pt x="4342" y="496"/>
                  </a:lnTo>
                  <a:lnTo>
                    <a:pt x="4341" y="498"/>
                  </a:lnTo>
                  <a:lnTo>
                    <a:pt x="4339" y="499"/>
                  </a:lnTo>
                  <a:lnTo>
                    <a:pt x="4337" y="501"/>
                  </a:lnTo>
                  <a:lnTo>
                    <a:pt x="4337" y="503"/>
                  </a:lnTo>
                  <a:lnTo>
                    <a:pt x="4337" y="504"/>
                  </a:lnTo>
                  <a:lnTo>
                    <a:pt x="4336" y="506"/>
                  </a:lnTo>
                  <a:lnTo>
                    <a:pt x="4334" y="509"/>
                  </a:lnTo>
                  <a:lnTo>
                    <a:pt x="4334" y="514"/>
                  </a:lnTo>
                  <a:lnTo>
                    <a:pt x="4334" y="517"/>
                  </a:lnTo>
                  <a:lnTo>
                    <a:pt x="4341" y="517"/>
                  </a:lnTo>
                  <a:lnTo>
                    <a:pt x="4341" y="516"/>
                  </a:lnTo>
                  <a:lnTo>
                    <a:pt x="4342" y="514"/>
                  </a:lnTo>
                  <a:lnTo>
                    <a:pt x="4342" y="514"/>
                  </a:lnTo>
                  <a:lnTo>
                    <a:pt x="4344" y="514"/>
                  </a:lnTo>
                  <a:lnTo>
                    <a:pt x="4345" y="514"/>
                  </a:lnTo>
                  <a:lnTo>
                    <a:pt x="4347" y="516"/>
                  </a:lnTo>
                  <a:lnTo>
                    <a:pt x="4347" y="517"/>
                  </a:lnTo>
                  <a:lnTo>
                    <a:pt x="4347" y="519"/>
                  </a:lnTo>
                  <a:lnTo>
                    <a:pt x="4347" y="521"/>
                  </a:lnTo>
                  <a:lnTo>
                    <a:pt x="4345" y="522"/>
                  </a:lnTo>
                  <a:lnTo>
                    <a:pt x="4344" y="522"/>
                  </a:lnTo>
                  <a:lnTo>
                    <a:pt x="4342" y="522"/>
                  </a:lnTo>
                  <a:lnTo>
                    <a:pt x="4342" y="522"/>
                  </a:lnTo>
                  <a:lnTo>
                    <a:pt x="4341" y="524"/>
                  </a:lnTo>
                  <a:lnTo>
                    <a:pt x="4342" y="526"/>
                  </a:lnTo>
                  <a:lnTo>
                    <a:pt x="4342" y="529"/>
                  </a:lnTo>
                  <a:lnTo>
                    <a:pt x="4342" y="532"/>
                  </a:lnTo>
                  <a:lnTo>
                    <a:pt x="4344" y="534"/>
                  </a:lnTo>
                  <a:lnTo>
                    <a:pt x="4344" y="535"/>
                  </a:lnTo>
                  <a:lnTo>
                    <a:pt x="4344" y="537"/>
                  </a:lnTo>
                  <a:lnTo>
                    <a:pt x="4344" y="539"/>
                  </a:lnTo>
                  <a:lnTo>
                    <a:pt x="4344" y="540"/>
                  </a:lnTo>
                  <a:lnTo>
                    <a:pt x="4344" y="542"/>
                  </a:lnTo>
                  <a:lnTo>
                    <a:pt x="4345" y="544"/>
                  </a:lnTo>
                  <a:lnTo>
                    <a:pt x="4347" y="545"/>
                  </a:lnTo>
                  <a:lnTo>
                    <a:pt x="4349" y="548"/>
                  </a:lnTo>
                  <a:lnTo>
                    <a:pt x="4350" y="548"/>
                  </a:lnTo>
                  <a:lnTo>
                    <a:pt x="4352" y="550"/>
                  </a:lnTo>
                  <a:lnTo>
                    <a:pt x="4350" y="557"/>
                  </a:lnTo>
                  <a:lnTo>
                    <a:pt x="4345" y="557"/>
                  </a:lnTo>
                  <a:lnTo>
                    <a:pt x="4344" y="557"/>
                  </a:lnTo>
                  <a:lnTo>
                    <a:pt x="4342" y="555"/>
                  </a:lnTo>
                  <a:lnTo>
                    <a:pt x="4341" y="553"/>
                  </a:lnTo>
                  <a:lnTo>
                    <a:pt x="4341" y="552"/>
                  </a:lnTo>
                  <a:lnTo>
                    <a:pt x="4341" y="552"/>
                  </a:lnTo>
                  <a:lnTo>
                    <a:pt x="4339" y="550"/>
                  </a:lnTo>
                  <a:lnTo>
                    <a:pt x="4336" y="550"/>
                  </a:lnTo>
                  <a:lnTo>
                    <a:pt x="4334" y="552"/>
                  </a:lnTo>
                  <a:lnTo>
                    <a:pt x="4334" y="552"/>
                  </a:lnTo>
                  <a:lnTo>
                    <a:pt x="4332" y="553"/>
                  </a:lnTo>
                  <a:lnTo>
                    <a:pt x="4331" y="557"/>
                  </a:lnTo>
                  <a:lnTo>
                    <a:pt x="4329" y="558"/>
                  </a:lnTo>
                  <a:lnTo>
                    <a:pt x="4327" y="562"/>
                  </a:lnTo>
                  <a:lnTo>
                    <a:pt x="4327" y="563"/>
                  </a:lnTo>
                  <a:lnTo>
                    <a:pt x="4326" y="565"/>
                  </a:lnTo>
                  <a:lnTo>
                    <a:pt x="4326" y="570"/>
                  </a:lnTo>
                  <a:lnTo>
                    <a:pt x="4326" y="571"/>
                  </a:lnTo>
                  <a:lnTo>
                    <a:pt x="4327" y="573"/>
                  </a:lnTo>
                  <a:lnTo>
                    <a:pt x="4327" y="573"/>
                  </a:lnTo>
                  <a:lnTo>
                    <a:pt x="4329" y="576"/>
                  </a:lnTo>
                  <a:lnTo>
                    <a:pt x="4331" y="578"/>
                  </a:lnTo>
                  <a:lnTo>
                    <a:pt x="4331" y="580"/>
                  </a:lnTo>
                  <a:lnTo>
                    <a:pt x="4331" y="588"/>
                  </a:lnTo>
                  <a:lnTo>
                    <a:pt x="4308" y="588"/>
                  </a:lnTo>
                  <a:lnTo>
                    <a:pt x="4306" y="589"/>
                  </a:lnTo>
                  <a:lnTo>
                    <a:pt x="4306" y="591"/>
                  </a:lnTo>
                  <a:lnTo>
                    <a:pt x="4303" y="594"/>
                  </a:lnTo>
                  <a:lnTo>
                    <a:pt x="4300" y="598"/>
                  </a:lnTo>
                  <a:lnTo>
                    <a:pt x="4300" y="612"/>
                  </a:lnTo>
                  <a:lnTo>
                    <a:pt x="4300" y="616"/>
                  </a:lnTo>
                  <a:lnTo>
                    <a:pt x="4298" y="616"/>
                  </a:lnTo>
                  <a:lnTo>
                    <a:pt x="4298" y="617"/>
                  </a:lnTo>
                  <a:lnTo>
                    <a:pt x="4296" y="619"/>
                  </a:lnTo>
                  <a:lnTo>
                    <a:pt x="4296" y="619"/>
                  </a:lnTo>
                  <a:lnTo>
                    <a:pt x="4295" y="619"/>
                  </a:lnTo>
                  <a:lnTo>
                    <a:pt x="4293" y="619"/>
                  </a:lnTo>
                  <a:lnTo>
                    <a:pt x="4290" y="619"/>
                  </a:lnTo>
                  <a:lnTo>
                    <a:pt x="4288" y="619"/>
                  </a:lnTo>
                  <a:lnTo>
                    <a:pt x="4286" y="617"/>
                  </a:lnTo>
                  <a:lnTo>
                    <a:pt x="4285" y="617"/>
                  </a:lnTo>
                  <a:lnTo>
                    <a:pt x="4283" y="619"/>
                  </a:lnTo>
                  <a:lnTo>
                    <a:pt x="4282" y="619"/>
                  </a:lnTo>
                  <a:lnTo>
                    <a:pt x="4282" y="620"/>
                  </a:lnTo>
                  <a:lnTo>
                    <a:pt x="4280" y="624"/>
                  </a:lnTo>
                  <a:lnTo>
                    <a:pt x="4278" y="627"/>
                  </a:lnTo>
                  <a:lnTo>
                    <a:pt x="4277" y="629"/>
                  </a:lnTo>
                  <a:lnTo>
                    <a:pt x="4275" y="630"/>
                  </a:lnTo>
                  <a:lnTo>
                    <a:pt x="4275" y="632"/>
                  </a:lnTo>
                  <a:lnTo>
                    <a:pt x="4273" y="634"/>
                  </a:lnTo>
                  <a:lnTo>
                    <a:pt x="4272" y="634"/>
                  </a:lnTo>
                  <a:lnTo>
                    <a:pt x="4270" y="635"/>
                  </a:lnTo>
                  <a:lnTo>
                    <a:pt x="4268" y="637"/>
                  </a:lnTo>
                  <a:lnTo>
                    <a:pt x="4267" y="638"/>
                  </a:lnTo>
                  <a:lnTo>
                    <a:pt x="4267" y="640"/>
                  </a:lnTo>
                  <a:lnTo>
                    <a:pt x="4267" y="642"/>
                  </a:lnTo>
                  <a:lnTo>
                    <a:pt x="4267" y="645"/>
                  </a:lnTo>
                  <a:lnTo>
                    <a:pt x="4267" y="647"/>
                  </a:lnTo>
                  <a:lnTo>
                    <a:pt x="4267" y="650"/>
                  </a:lnTo>
                  <a:lnTo>
                    <a:pt x="4265" y="650"/>
                  </a:lnTo>
                  <a:lnTo>
                    <a:pt x="4262" y="650"/>
                  </a:lnTo>
                  <a:lnTo>
                    <a:pt x="4260" y="652"/>
                  </a:lnTo>
                  <a:lnTo>
                    <a:pt x="4259" y="652"/>
                  </a:lnTo>
                  <a:lnTo>
                    <a:pt x="4257" y="652"/>
                  </a:lnTo>
                  <a:lnTo>
                    <a:pt x="4255" y="653"/>
                  </a:lnTo>
                  <a:lnTo>
                    <a:pt x="4252" y="653"/>
                  </a:lnTo>
                  <a:lnTo>
                    <a:pt x="4252" y="655"/>
                  </a:lnTo>
                  <a:lnTo>
                    <a:pt x="4250" y="656"/>
                  </a:lnTo>
                  <a:lnTo>
                    <a:pt x="4249" y="656"/>
                  </a:lnTo>
                  <a:lnTo>
                    <a:pt x="4247" y="655"/>
                  </a:lnTo>
                  <a:lnTo>
                    <a:pt x="4246" y="655"/>
                  </a:lnTo>
                  <a:lnTo>
                    <a:pt x="4246" y="629"/>
                  </a:lnTo>
                  <a:lnTo>
                    <a:pt x="4237" y="616"/>
                  </a:lnTo>
                  <a:lnTo>
                    <a:pt x="4239" y="616"/>
                  </a:lnTo>
                  <a:lnTo>
                    <a:pt x="4241" y="614"/>
                  </a:lnTo>
                  <a:lnTo>
                    <a:pt x="4241" y="612"/>
                  </a:lnTo>
                  <a:lnTo>
                    <a:pt x="4241" y="611"/>
                  </a:lnTo>
                  <a:lnTo>
                    <a:pt x="4241" y="609"/>
                  </a:lnTo>
                  <a:lnTo>
                    <a:pt x="4239" y="591"/>
                  </a:lnTo>
                  <a:lnTo>
                    <a:pt x="4239" y="575"/>
                  </a:lnTo>
                  <a:lnTo>
                    <a:pt x="4239" y="571"/>
                  </a:lnTo>
                  <a:lnTo>
                    <a:pt x="4239" y="568"/>
                  </a:lnTo>
                  <a:lnTo>
                    <a:pt x="4239" y="565"/>
                  </a:lnTo>
                  <a:lnTo>
                    <a:pt x="4239" y="563"/>
                  </a:lnTo>
                  <a:lnTo>
                    <a:pt x="4239" y="562"/>
                  </a:lnTo>
                  <a:lnTo>
                    <a:pt x="4241" y="558"/>
                  </a:lnTo>
                  <a:lnTo>
                    <a:pt x="4242" y="557"/>
                  </a:lnTo>
                  <a:lnTo>
                    <a:pt x="4244" y="555"/>
                  </a:lnTo>
                  <a:lnTo>
                    <a:pt x="4244" y="552"/>
                  </a:lnTo>
                  <a:lnTo>
                    <a:pt x="4244" y="548"/>
                  </a:lnTo>
                  <a:lnTo>
                    <a:pt x="4242" y="547"/>
                  </a:lnTo>
                  <a:lnTo>
                    <a:pt x="4244" y="545"/>
                  </a:lnTo>
                  <a:lnTo>
                    <a:pt x="4244" y="544"/>
                  </a:lnTo>
                  <a:lnTo>
                    <a:pt x="4244" y="542"/>
                  </a:lnTo>
                  <a:lnTo>
                    <a:pt x="4246" y="540"/>
                  </a:lnTo>
                  <a:lnTo>
                    <a:pt x="4246" y="539"/>
                  </a:lnTo>
                  <a:lnTo>
                    <a:pt x="4246" y="537"/>
                  </a:lnTo>
                  <a:lnTo>
                    <a:pt x="4247" y="535"/>
                  </a:lnTo>
                  <a:lnTo>
                    <a:pt x="4249" y="535"/>
                  </a:lnTo>
                  <a:lnTo>
                    <a:pt x="4250" y="534"/>
                  </a:lnTo>
                  <a:lnTo>
                    <a:pt x="4252" y="532"/>
                  </a:lnTo>
                  <a:lnTo>
                    <a:pt x="4254" y="527"/>
                  </a:lnTo>
                  <a:lnTo>
                    <a:pt x="4254" y="524"/>
                  </a:lnTo>
                  <a:lnTo>
                    <a:pt x="4254" y="522"/>
                  </a:lnTo>
                  <a:lnTo>
                    <a:pt x="4252" y="521"/>
                  </a:lnTo>
                  <a:lnTo>
                    <a:pt x="4252" y="519"/>
                  </a:lnTo>
                  <a:lnTo>
                    <a:pt x="4252" y="517"/>
                  </a:lnTo>
                  <a:lnTo>
                    <a:pt x="4254" y="516"/>
                  </a:lnTo>
                  <a:lnTo>
                    <a:pt x="4254" y="516"/>
                  </a:lnTo>
                  <a:lnTo>
                    <a:pt x="4255" y="514"/>
                  </a:lnTo>
                  <a:lnTo>
                    <a:pt x="4257" y="514"/>
                  </a:lnTo>
                  <a:lnTo>
                    <a:pt x="4259" y="514"/>
                  </a:lnTo>
                  <a:lnTo>
                    <a:pt x="4260" y="514"/>
                  </a:lnTo>
                  <a:lnTo>
                    <a:pt x="4262" y="512"/>
                  </a:lnTo>
                  <a:lnTo>
                    <a:pt x="4264" y="512"/>
                  </a:lnTo>
                  <a:lnTo>
                    <a:pt x="4267" y="511"/>
                  </a:lnTo>
                  <a:lnTo>
                    <a:pt x="4270" y="509"/>
                  </a:lnTo>
                  <a:lnTo>
                    <a:pt x="4273" y="508"/>
                  </a:lnTo>
                  <a:lnTo>
                    <a:pt x="4275" y="508"/>
                  </a:lnTo>
                  <a:lnTo>
                    <a:pt x="4277" y="508"/>
                  </a:lnTo>
                  <a:lnTo>
                    <a:pt x="4278" y="508"/>
                  </a:lnTo>
                  <a:lnTo>
                    <a:pt x="4282" y="508"/>
                  </a:lnTo>
                  <a:lnTo>
                    <a:pt x="4283" y="508"/>
                  </a:lnTo>
                  <a:lnTo>
                    <a:pt x="4285" y="508"/>
                  </a:lnTo>
                  <a:lnTo>
                    <a:pt x="4286" y="506"/>
                  </a:lnTo>
                  <a:lnTo>
                    <a:pt x="4286" y="504"/>
                  </a:lnTo>
                  <a:lnTo>
                    <a:pt x="4288" y="503"/>
                  </a:lnTo>
                  <a:lnTo>
                    <a:pt x="4288" y="501"/>
                  </a:lnTo>
                  <a:lnTo>
                    <a:pt x="4290" y="499"/>
                  </a:lnTo>
                  <a:lnTo>
                    <a:pt x="4291" y="498"/>
                  </a:lnTo>
                  <a:lnTo>
                    <a:pt x="4295" y="496"/>
                  </a:lnTo>
                  <a:lnTo>
                    <a:pt x="4296" y="494"/>
                  </a:lnTo>
                  <a:lnTo>
                    <a:pt x="4296" y="493"/>
                  </a:lnTo>
                  <a:lnTo>
                    <a:pt x="4300" y="490"/>
                  </a:lnTo>
                  <a:lnTo>
                    <a:pt x="4301" y="486"/>
                  </a:lnTo>
                  <a:lnTo>
                    <a:pt x="4304" y="485"/>
                  </a:lnTo>
                  <a:lnTo>
                    <a:pt x="4309" y="480"/>
                  </a:lnTo>
                  <a:lnTo>
                    <a:pt x="4314" y="476"/>
                  </a:lnTo>
                  <a:lnTo>
                    <a:pt x="4318" y="475"/>
                  </a:lnTo>
                  <a:lnTo>
                    <a:pt x="4321" y="473"/>
                  </a:lnTo>
                  <a:lnTo>
                    <a:pt x="4324" y="470"/>
                  </a:lnTo>
                  <a:lnTo>
                    <a:pt x="4329" y="467"/>
                  </a:lnTo>
                  <a:lnTo>
                    <a:pt x="4334" y="463"/>
                  </a:lnTo>
                  <a:lnTo>
                    <a:pt x="4336" y="462"/>
                  </a:lnTo>
                  <a:lnTo>
                    <a:pt x="4339" y="460"/>
                  </a:lnTo>
                  <a:lnTo>
                    <a:pt x="4341" y="458"/>
                  </a:lnTo>
                  <a:lnTo>
                    <a:pt x="4341" y="457"/>
                  </a:lnTo>
                  <a:lnTo>
                    <a:pt x="4341" y="455"/>
                  </a:lnTo>
                  <a:lnTo>
                    <a:pt x="4341" y="454"/>
                  </a:lnTo>
                  <a:lnTo>
                    <a:pt x="4342" y="452"/>
                  </a:lnTo>
                  <a:lnTo>
                    <a:pt x="4344" y="452"/>
                  </a:lnTo>
                  <a:lnTo>
                    <a:pt x="4345" y="452"/>
                  </a:lnTo>
                  <a:lnTo>
                    <a:pt x="4347" y="450"/>
                  </a:lnTo>
                  <a:lnTo>
                    <a:pt x="4349" y="450"/>
                  </a:lnTo>
                  <a:lnTo>
                    <a:pt x="4350" y="450"/>
                  </a:lnTo>
                  <a:lnTo>
                    <a:pt x="4352" y="449"/>
                  </a:lnTo>
                  <a:lnTo>
                    <a:pt x="4354" y="449"/>
                  </a:lnTo>
                  <a:lnTo>
                    <a:pt x="4354" y="445"/>
                  </a:lnTo>
                  <a:lnTo>
                    <a:pt x="4355" y="445"/>
                  </a:lnTo>
                  <a:lnTo>
                    <a:pt x="4355" y="444"/>
                  </a:lnTo>
                  <a:lnTo>
                    <a:pt x="4355" y="440"/>
                  </a:lnTo>
                  <a:lnTo>
                    <a:pt x="4357" y="437"/>
                  </a:lnTo>
                  <a:lnTo>
                    <a:pt x="4359" y="435"/>
                  </a:lnTo>
                  <a:lnTo>
                    <a:pt x="4359" y="432"/>
                  </a:lnTo>
                  <a:lnTo>
                    <a:pt x="4360" y="429"/>
                  </a:lnTo>
                  <a:lnTo>
                    <a:pt x="4360" y="427"/>
                  </a:lnTo>
                  <a:lnTo>
                    <a:pt x="4360" y="426"/>
                  </a:lnTo>
                  <a:lnTo>
                    <a:pt x="4360" y="424"/>
                  </a:lnTo>
                  <a:lnTo>
                    <a:pt x="4362" y="422"/>
                  </a:lnTo>
                  <a:lnTo>
                    <a:pt x="4362" y="421"/>
                  </a:lnTo>
                  <a:lnTo>
                    <a:pt x="4363" y="419"/>
                  </a:lnTo>
                  <a:lnTo>
                    <a:pt x="4365" y="417"/>
                  </a:lnTo>
                  <a:lnTo>
                    <a:pt x="4368" y="416"/>
                  </a:lnTo>
                  <a:lnTo>
                    <a:pt x="4375" y="413"/>
                  </a:lnTo>
                  <a:lnTo>
                    <a:pt x="4377" y="411"/>
                  </a:lnTo>
                  <a:lnTo>
                    <a:pt x="4378" y="409"/>
                  </a:lnTo>
                  <a:lnTo>
                    <a:pt x="4378" y="406"/>
                  </a:lnTo>
                  <a:lnTo>
                    <a:pt x="4362" y="406"/>
                  </a:lnTo>
                  <a:lnTo>
                    <a:pt x="4360" y="406"/>
                  </a:lnTo>
                  <a:lnTo>
                    <a:pt x="4359" y="406"/>
                  </a:lnTo>
                  <a:lnTo>
                    <a:pt x="4355" y="408"/>
                  </a:lnTo>
                  <a:lnTo>
                    <a:pt x="4352" y="408"/>
                  </a:lnTo>
                  <a:lnTo>
                    <a:pt x="4349" y="408"/>
                  </a:lnTo>
                  <a:lnTo>
                    <a:pt x="4349" y="411"/>
                  </a:lnTo>
                  <a:lnTo>
                    <a:pt x="4347" y="414"/>
                  </a:lnTo>
                  <a:lnTo>
                    <a:pt x="4349" y="417"/>
                  </a:lnTo>
                  <a:lnTo>
                    <a:pt x="4347" y="421"/>
                  </a:lnTo>
                  <a:lnTo>
                    <a:pt x="4347" y="422"/>
                  </a:lnTo>
                  <a:lnTo>
                    <a:pt x="4347" y="424"/>
                  </a:lnTo>
                  <a:lnTo>
                    <a:pt x="4345" y="426"/>
                  </a:lnTo>
                  <a:lnTo>
                    <a:pt x="4344" y="429"/>
                  </a:lnTo>
                  <a:lnTo>
                    <a:pt x="4344" y="429"/>
                  </a:lnTo>
                  <a:lnTo>
                    <a:pt x="4342" y="429"/>
                  </a:lnTo>
                  <a:lnTo>
                    <a:pt x="4341" y="429"/>
                  </a:lnTo>
                  <a:lnTo>
                    <a:pt x="4337" y="431"/>
                  </a:lnTo>
                  <a:lnTo>
                    <a:pt x="4334" y="431"/>
                  </a:lnTo>
                  <a:lnTo>
                    <a:pt x="4332" y="431"/>
                  </a:lnTo>
                  <a:lnTo>
                    <a:pt x="4332" y="432"/>
                  </a:lnTo>
                  <a:lnTo>
                    <a:pt x="4331" y="434"/>
                  </a:lnTo>
                  <a:lnTo>
                    <a:pt x="4327" y="437"/>
                  </a:lnTo>
                  <a:lnTo>
                    <a:pt x="4327" y="439"/>
                  </a:lnTo>
                  <a:lnTo>
                    <a:pt x="4326" y="440"/>
                  </a:lnTo>
                  <a:lnTo>
                    <a:pt x="4324" y="440"/>
                  </a:lnTo>
                  <a:lnTo>
                    <a:pt x="4323" y="442"/>
                  </a:lnTo>
                  <a:lnTo>
                    <a:pt x="4321" y="442"/>
                  </a:lnTo>
                  <a:lnTo>
                    <a:pt x="4319" y="444"/>
                  </a:lnTo>
                  <a:lnTo>
                    <a:pt x="4316" y="445"/>
                  </a:lnTo>
                  <a:lnTo>
                    <a:pt x="4313" y="447"/>
                  </a:lnTo>
                  <a:lnTo>
                    <a:pt x="4311" y="449"/>
                  </a:lnTo>
                  <a:lnTo>
                    <a:pt x="4309" y="450"/>
                  </a:lnTo>
                  <a:lnTo>
                    <a:pt x="4308" y="452"/>
                  </a:lnTo>
                  <a:lnTo>
                    <a:pt x="4306" y="452"/>
                  </a:lnTo>
                  <a:lnTo>
                    <a:pt x="4303" y="452"/>
                  </a:lnTo>
                  <a:lnTo>
                    <a:pt x="4303" y="449"/>
                  </a:lnTo>
                  <a:lnTo>
                    <a:pt x="4303" y="445"/>
                  </a:lnTo>
                  <a:lnTo>
                    <a:pt x="4303" y="444"/>
                  </a:lnTo>
                  <a:lnTo>
                    <a:pt x="4303" y="442"/>
                  </a:lnTo>
                  <a:lnTo>
                    <a:pt x="4301" y="442"/>
                  </a:lnTo>
                  <a:lnTo>
                    <a:pt x="4300" y="440"/>
                  </a:lnTo>
                  <a:lnTo>
                    <a:pt x="4300" y="440"/>
                  </a:lnTo>
                  <a:lnTo>
                    <a:pt x="4298" y="439"/>
                  </a:lnTo>
                  <a:lnTo>
                    <a:pt x="4298" y="437"/>
                  </a:lnTo>
                  <a:lnTo>
                    <a:pt x="4298" y="435"/>
                  </a:lnTo>
                  <a:lnTo>
                    <a:pt x="4298" y="434"/>
                  </a:lnTo>
                  <a:lnTo>
                    <a:pt x="4300" y="432"/>
                  </a:lnTo>
                  <a:lnTo>
                    <a:pt x="4301" y="431"/>
                  </a:lnTo>
                  <a:lnTo>
                    <a:pt x="4300" y="431"/>
                  </a:lnTo>
                  <a:lnTo>
                    <a:pt x="4298" y="429"/>
                  </a:lnTo>
                  <a:lnTo>
                    <a:pt x="4298" y="429"/>
                  </a:lnTo>
                  <a:lnTo>
                    <a:pt x="4296" y="429"/>
                  </a:lnTo>
                  <a:lnTo>
                    <a:pt x="4295" y="429"/>
                  </a:lnTo>
                  <a:lnTo>
                    <a:pt x="4291" y="427"/>
                  </a:lnTo>
                  <a:lnTo>
                    <a:pt x="4290" y="427"/>
                  </a:lnTo>
                  <a:lnTo>
                    <a:pt x="4290" y="426"/>
                  </a:lnTo>
                  <a:lnTo>
                    <a:pt x="4288" y="426"/>
                  </a:lnTo>
                  <a:lnTo>
                    <a:pt x="4288" y="424"/>
                  </a:lnTo>
                  <a:lnTo>
                    <a:pt x="4288" y="422"/>
                  </a:lnTo>
                  <a:lnTo>
                    <a:pt x="4286" y="422"/>
                  </a:lnTo>
                  <a:lnTo>
                    <a:pt x="4285" y="422"/>
                  </a:lnTo>
                  <a:lnTo>
                    <a:pt x="4283" y="422"/>
                  </a:lnTo>
                  <a:lnTo>
                    <a:pt x="4283" y="424"/>
                  </a:lnTo>
                  <a:lnTo>
                    <a:pt x="4282" y="426"/>
                  </a:lnTo>
                  <a:lnTo>
                    <a:pt x="4280" y="426"/>
                  </a:lnTo>
                  <a:lnTo>
                    <a:pt x="4278" y="426"/>
                  </a:lnTo>
                  <a:lnTo>
                    <a:pt x="4277" y="426"/>
                  </a:lnTo>
                  <a:lnTo>
                    <a:pt x="4275" y="426"/>
                  </a:lnTo>
                  <a:lnTo>
                    <a:pt x="4272" y="426"/>
                  </a:lnTo>
                  <a:lnTo>
                    <a:pt x="4270" y="424"/>
                  </a:lnTo>
                  <a:lnTo>
                    <a:pt x="4267" y="424"/>
                  </a:lnTo>
                  <a:lnTo>
                    <a:pt x="4265" y="424"/>
                  </a:lnTo>
                  <a:lnTo>
                    <a:pt x="4262" y="426"/>
                  </a:lnTo>
                  <a:lnTo>
                    <a:pt x="4260" y="427"/>
                  </a:lnTo>
                  <a:lnTo>
                    <a:pt x="4257" y="431"/>
                  </a:lnTo>
                  <a:lnTo>
                    <a:pt x="4254" y="432"/>
                  </a:lnTo>
                  <a:lnTo>
                    <a:pt x="4250" y="435"/>
                  </a:lnTo>
                  <a:lnTo>
                    <a:pt x="4247" y="440"/>
                  </a:lnTo>
                  <a:lnTo>
                    <a:pt x="4244" y="444"/>
                  </a:lnTo>
                  <a:lnTo>
                    <a:pt x="4244" y="445"/>
                  </a:lnTo>
                  <a:lnTo>
                    <a:pt x="4242" y="447"/>
                  </a:lnTo>
                  <a:lnTo>
                    <a:pt x="4239" y="449"/>
                  </a:lnTo>
                  <a:lnTo>
                    <a:pt x="4237" y="449"/>
                  </a:lnTo>
                  <a:lnTo>
                    <a:pt x="4236" y="449"/>
                  </a:lnTo>
                  <a:lnTo>
                    <a:pt x="4234" y="450"/>
                  </a:lnTo>
                  <a:lnTo>
                    <a:pt x="4232" y="452"/>
                  </a:lnTo>
                  <a:lnTo>
                    <a:pt x="4232" y="454"/>
                  </a:lnTo>
                  <a:lnTo>
                    <a:pt x="4231" y="455"/>
                  </a:lnTo>
                  <a:lnTo>
                    <a:pt x="4229" y="457"/>
                  </a:lnTo>
                  <a:lnTo>
                    <a:pt x="4228" y="458"/>
                  </a:lnTo>
                  <a:lnTo>
                    <a:pt x="4228" y="460"/>
                  </a:lnTo>
                  <a:lnTo>
                    <a:pt x="4226" y="462"/>
                  </a:lnTo>
                  <a:lnTo>
                    <a:pt x="4226" y="463"/>
                  </a:lnTo>
                  <a:lnTo>
                    <a:pt x="4224" y="465"/>
                  </a:lnTo>
                  <a:lnTo>
                    <a:pt x="4223" y="465"/>
                  </a:lnTo>
                  <a:lnTo>
                    <a:pt x="4223" y="465"/>
                  </a:lnTo>
                  <a:lnTo>
                    <a:pt x="4221" y="465"/>
                  </a:lnTo>
                  <a:lnTo>
                    <a:pt x="4219" y="467"/>
                  </a:lnTo>
                  <a:lnTo>
                    <a:pt x="4218" y="468"/>
                  </a:lnTo>
                  <a:lnTo>
                    <a:pt x="4216" y="470"/>
                  </a:lnTo>
                  <a:lnTo>
                    <a:pt x="4216" y="478"/>
                  </a:lnTo>
                  <a:lnTo>
                    <a:pt x="4218" y="480"/>
                  </a:lnTo>
                  <a:lnTo>
                    <a:pt x="4219" y="480"/>
                  </a:lnTo>
                  <a:lnTo>
                    <a:pt x="4223" y="480"/>
                  </a:lnTo>
                  <a:lnTo>
                    <a:pt x="4226" y="478"/>
                  </a:lnTo>
                  <a:lnTo>
                    <a:pt x="4226" y="480"/>
                  </a:lnTo>
                  <a:lnTo>
                    <a:pt x="4226" y="481"/>
                  </a:lnTo>
                  <a:lnTo>
                    <a:pt x="4228" y="483"/>
                  </a:lnTo>
                  <a:lnTo>
                    <a:pt x="4229" y="485"/>
                  </a:lnTo>
                  <a:lnTo>
                    <a:pt x="4229" y="486"/>
                  </a:lnTo>
                  <a:lnTo>
                    <a:pt x="4229" y="488"/>
                  </a:lnTo>
                  <a:lnTo>
                    <a:pt x="4219" y="488"/>
                  </a:lnTo>
                  <a:lnTo>
                    <a:pt x="4218" y="488"/>
                  </a:lnTo>
                  <a:lnTo>
                    <a:pt x="4218" y="486"/>
                  </a:lnTo>
                  <a:lnTo>
                    <a:pt x="4216" y="486"/>
                  </a:lnTo>
                  <a:lnTo>
                    <a:pt x="4214" y="485"/>
                  </a:lnTo>
                  <a:lnTo>
                    <a:pt x="4213" y="485"/>
                  </a:lnTo>
                  <a:lnTo>
                    <a:pt x="4213" y="486"/>
                  </a:lnTo>
                  <a:lnTo>
                    <a:pt x="4211" y="488"/>
                  </a:lnTo>
                  <a:lnTo>
                    <a:pt x="4211" y="490"/>
                  </a:lnTo>
                  <a:lnTo>
                    <a:pt x="4211" y="491"/>
                  </a:lnTo>
                  <a:lnTo>
                    <a:pt x="4210" y="490"/>
                  </a:lnTo>
                  <a:lnTo>
                    <a:pt x="4208" y="488"/>
                  </a:lnTo>
                  <a:lnTo>
                    <a:pt x="4206" y="486"/>
                  </a:lnTo>
                  <a:lnTo>
                    <a:pt x="4205" y="485"/>
                  </a:lnTo>
                  <a:lnTo>
                    <a:pt x="4203" y="483"/>
                  </a:lnTo>
                  <a:lnTo>
                    <a:pt x="4201" y="481"/>
                  </a:lnTo>
                  <a:lnTo>
                    <a:pt x="4200" y="481"/>
                  </a:lnTo>
                  <a:lnTo>
                    <a:pt x="4198" y="483"/>
                  </a:lnTo>
                  <a:lnTo>
                    <a:pt x="4198" y="485"/>
                  </a:lnTo>
                  <a:lnTo>
                    <a:pt x="4196" y="486"/>
                  </a:lnTo>
                  <a:lnTo>
                    <a:pt x="4195" y="488"/>
                  </a:lnTo>
                  <a:lnTo>
                    <a:pt x="4193" y="490"/>
                  </a:lnTo>
                  <a:lnTo>
                    <a:pt x="4192" y="491"/>
                  </a:lnTo>
                  <a:lnTo>
                    <a:pt x="4188" y="493"/>
                  </a:lnTo>
                  <a:lnTo>
                    <a:pt x="4174" y="493"/>
                  </a:lnTo>
                  <a:lnTo>
                    <a:pt x="4172" y="493"/>
                  </a:lnTo>
                  <a:lnTo>
                    <a:pt x="4170" y="491"/>
                  </a:lnTo>
                  <a:lnTo>
                    <a:pt x="4169" y="490"/>
                  </a:lnTo>
                  <a:lnTo>
                    <a:pt x="4169" y="486"/>
                  </a:lnTo>
                  <a:lnTo>
                    <a:pt x="4169" y="485"/>
                  </a:lnTo>
                  <a:lnTo>
                    <a:pt x="4170" y="485"/>
                  </a:lnTo>
                  <a:lnTo>
                    <a:pt x="4172" y="483"/>
                  </a:lnTo>
                  <a:lnTo>
                    <a:pt x="4172" y="481"/>
                  </a:lnTo>
                  <a:lnTo>
                    <a:pt x="4172" y="480"/>
                  </a:lnTo>
                  <a:lnTo>
                    <a:pt x="4170" y="478"/>
                  </a:lnTo>
                  <a:lnTo>
                    <a:pt x="4169" y="478"/>
                  </a:lnTo>
                  <a:lnTo>
                    <a:pt x="4167" y="476"/>
                  </a:lnTo>
                  <a:lnTo>
                    <a:pt x="4165" y="476"/>
                  </a:lnTo>
                  <a:lnTo>
                    <a:pt x="4164" y="475"/>
                  </a:lnTo>
                  <a:lnTo>
                    <a:pt x="4164" y="473"/>
                  </a:lnTo>
                  <a:lnTo>
                    <a:pt x="4160" y="473"/>
                  </a:lnTo>
                  <a:lnTo>
                    <a:pt x="4159" y="472"/>
                  </a:lnTo>
                  <a:lnTo>
                    <a:pt x="4156" y="473"/>
                  </a:lnTo>
                  <a:lnTo>
                    <a:pt x="4154" y="473"/>
                  </a:lnTo>
                  <a:lnTo>
                    <a:pt x="4152" y="473"/>
                  </a:lnTo>
                  <a:lnTo>
                    <a:pt x="4149" y="473"/>
                  </a:lnTo>
                  <a:lnTo>
                    <a:pt x="4147" y="472"/>
                  </a:lnTo>
                  <a:lnTo>
                    <a:pt x="4146" y="470"/>
                  </a:lnTo>
                  <a:lnTo>
                    <a:pt x="4142" y="468"/>
                  </a:lnTo>
                  <a:lnTo>
                    <a:pt x="4141" y="470"/>
                  </a:lnTo>
                  <a:lnTo>
                    <a:pt x="4141" y="470"/>
                  </a:lnTo>
                  <a:lnTo>
                    <a:pt x="4139" y="473"/>
                  </a:lnTo>
                  <a:lnTo>
                    <a:pt x="4139" y="478"/>
                  </a:lnTo>
                  <a:lnTo>
                    <a:pt x="4139" y="485"/>
                  </a:lnTo>
                  <a:lnTo>
                    <a:pt x="4100" y="485"/>
                  </a:lnTo>
                  <a:lnTo>
                    <a:pt x="4098" y="485"/>
                  </a:lnTo>
                  <a:lnTo>
                    <a:pt x="4097" y="486"/>
                  </a:lnTo>
                  <a:lnTo>
                    <a:pt x="4093" y="486"/>
                  </a:lnTo>
                  <a:lnTo>
                    <a:pt x="4092" y="486"/>
                  </a:lnTo>
                  <a:lnTo>
                    <a:pt x="4088" y="486"/>
                  </a:lnTo>
                  <a:lnTo>
                    <a:pt x="4085" y="485"/>
                  </a:lnTo>
                  <a:lnTo>
                    <a:pt x="4084" y="483"/>
                  </a:lnTo>
                  <a:lnTo>
                    <a:pt x="4082" y="483"/>
                  </a:lnTo>
                  <a:lnTo>
                    <a:pt x="4080" y="481"/>
                  </a:lnTo>
                  <a:lnTo>
                    <a:pt x="4079" y="481"/>
                  </a:lnTo>
                  <a:lnTo>
                    <a:pt x="4077" y="481"/>
                  </a:lnTo>
                  <a:lnTo>
                    <a:pt x="4075" y="483"/>
                  </a:lnTo>
                  <a:lnTo>
                    <a:pt x="4074" y="485"/>
                  </a:lnTo>
                  <a:lnTo>
                    <a:pt x="4072" y="485"/>
                  </a:lnTo>
                  <a:lnTo>
                    <a:pt x="4070" y="485"/>
                  </a:lnTo>
                  <a:lnTo>
                    <a:pt x="4067" y="485"/>
                  </a:lnTo>
                  <a:lnTo>
                    <a:pt x="4066" y="483"/>
                  </a:lnTo>
                  <a:lnTo>
                    <a:pt x="4064" y="483"/>
                  </a:lnTo>
                  <a:lnTo>
                    <a:pt x="4062" y="483"/>
                  </a:lnTo>
                  <a:lnTo>
                    <a:pt x="4061" y="483"/>
                  </a:lnTo>
                  <a:lnTo>
                    <a:pt x="4057" y="483"/>
                  </a:lnTo>
                  <a:lnTo>
                    <a:pt x="4056" y="485"/>
                  </a:lnTo>
                  <a:lnTo>
                    <a:pt x="4054" y="483"/>
                  </a:lnTo>
                  <a:lnTo>
                    <a:pt x="4054" y="483"/>
                  </a:lnTo>
                  <a:lnTo>
                    <a:pt x="4051" y="483"/>
                  </a:lnTo>
                  <a:lnTo>
                    <a:pt x="4049" y="481"/>
                  </a:lnTo>
                  <a:lnTo>
                    <a:pt x="4046" y="481"/>
                  </a:lnTo>
                  <a:lnTo>
                    <a:pt x="4043" y="481"/>
                  </a:lnTo>
                  <a:lnTo>
                    <a:pt x="4041" y="483"/>
                  </a:lnTo>
                  <a:lnTo>
                    <a:pt x="4039" y="486"/>
                  </a:lnTo>
                  <a:lnTo>
                    <a:pt x="4038" y="488"/>
                  </a:lnTo>
                  <a:lnTo>
                    <a:pt x="4036" y="490"/>
                  </a:lnTo>
                  <a:lnTo>
                    <a:pt x="4034" y="491"/>
                  </a:lnTo>
                  <a:lnTo>
                    <a:pt x="4034" y="493"/>
                  </a:lnTo>
                  <a:lnTo>
                    <a:pt x="4031" y="494"/>
                  </a:lnTo>
                  <a:lnTo>
                    <a:pt x="4028" y="496"/>
                  </a:lnTo>
                  <a:lnTo>
                    <a:pt x="4025" y="496"/>
                  </a:lnTo>
                  <a:lnTo>
                    <a:pt x="4021" y="496"/>
                  </a:lnTo>
                  <a:lnTo>
                    <a:pt x="4016" y="498"/>
                  </a:lnTo>
                  <a:lnTo>
                    <a:pt x="4015" y="499"/>
                  </a:lnTo>
                  <a:lnTo>
                    <a:pt x="4013" y="501"/>
                  </a:lnTo>
                  <a:lnTo>
                    <a:pt x="4013" y="503"/>
                  </a:lnTo>
                  <a:lnTo>
                    <a:pt x="4011" y="504"/>
                  </a:lnTo>
                  <a:lnTo>
                    <a:pt x="4010" y="506"/>
                  </a:lnTo>
                  <a:lnTo>
                    <a:pt x="4010" y="508"/>
                  </a:lnTo>
                  <a:lnTo>
                    <a:pt x="4008" y="509"/>
                  </a:lnTo>
                  <a:lnTo>
                    <a:pt x="4008" y="511"/>
                  </a:lnTo>
                  <a:lnTo>
                    <a:pt x="4008" y="512"/>
                  </a:lnTo>
                  <a:lnTo>
                    <a:pt x="4007" y="516"/>
                  </a:lnTo>
                  <a:lnTo>
                    <a:pt x="4005" y="517"/>
                  </a:lnTo>
                  <a:lnTo>
                    <a:pt x="4005" y="519"/>
                  </a:lnTo>
                  <a:lnTo>
                    <a:pt x="4003" y="519"/>
                  </a:lnTo>
                  <a:lnTo>
                    <a:pt x="4002" y="519"/>
                  </a:lnTo>
                  <a:lnTo>
                    <a:pt x="4000" y="519"/>
                  </a:lnTo>
                  <a:lnTo>
                    <a:pt x="3998" y="519"/>
                  </a:lnTo>
                  <a:lnTo>
                    <a:pt x="3998" y="521"/>
                  </a:lnTo>
                  <a:lnTo>
                    <a:pt x="3997" y="521"/>
                  </a:lnTo>
                  <a:lnTo>
                    <a:pt x="3997" y="522"/>
                  </a:lnTo>
                  <a:lnTo>
                    <a:pt x="3995" y="524"/>
                  </a:lnTo>
                  <a:lnTo>
                    <a:pt x="3993" y="526"/>
                  </a:lnTo>
                  <a:lnTo>
                    <a:pt x="3992" y="527"/>
                  </a:lnTo>
                  <a:lnTo>
                    <a:pt x="3990" y="527"/>
                  </a:lnTo>
                  <a:lnTo>
                    <a:pt x="3989" y="529"/>
                  </a:lnTo>
                  <a:lnTo>
                    <a:pt x="3987" y="529"/>
                  </a:lnTo>
                  <a:lnTo>
                    <a:pt x="3985" y="530"/>
                  </a:lnTo>
                  <a:lnTo>
                    <a:pt x="3984" y="530"/>
                  </a:lnTo>
                  <a:lnTo>
                    <a:pt x="3984" y="532"/>
                  </a:lnTo>
                  <a:lnTo>
                    <a:pt x="3984" y="534"/>
                  </a:lnTo>
                  <a:lnTo>
                    <a:pt x="3982" y="535"/>
                  </a:lnTo>
                  <a:lnTo>
                    <a:pt x="3982" y="537"/>
                  </a:lnTo>
                  <a:lnTo>
                    <a:pt x="3980" y="539"/>
                  </a:lnTo>
                  <a:lnTo>
                    <a:pt x="3980" y="539"/>
                  </a:lnTo>
                  <a:lnTo>
                    <a:pt x="3979" y="540"/>
                  </a:lnTo>
                  <a:lnTo>
                    <a:pt x="3977" y="540"/>
                  </a:lnTo>
                  <a:lnTo>
                    <a:pt x="3975" y="542"/>
                  </a:lnTo>
                  <a:lnTo>
                    <a:pt x="3974" y="545"/>
                  </a:lnTo>
                  <a:lnTo>
                    <a:pt x="3972" y="548"/>
                  </a:lnTo>
                  <a:lnTo>
                    <a:pt x="3972" y="553"/>
                  </a:lnTo>
                  <a:lnTo>
                    <a:pt x="3972" y="557"/>
                  </a:lnTo>
                  <a:lnTo>
                    <a:pt x="3969" y="557"/>
                  </a:lnTo>
                  <a:lnTo>
                    <a:pt x="3966" y="557"/>
                  </a:lnTo>
                  <a:lnTo>
                    <a:pt x="3964" y="558"/>
                  </a:lnTo>
                  <a:lnTo>
                    <a:pt x="3962" y="558"/>
                  </a:lnTo>
                  <a:lnTo>
                    <a:pt x="3959" y="560"/>
                  </a:lnTo>
                  <a:lnTo>
                    <a:pt x="3957" y="562"/>
                  </a:lnTo>
                  <a:lnTo>
                    <a:pt x="3956" y="563"/>
                  </a:lnTo>
                  <a:lnTo>
                    <a:pt x="3954" y="565"/>
                  </a:lnTo>
                  <a:lnTo>
                    <a:pt x="3953" y="568"/>
                  </a:lnTo>
                  <a:lnTo>
                    <a:pt x="3953" y="570"/>
                  </a:lnTo>
                  <a:lnTo>
                    <a:pt x="3951" y="570"/>
                  </a:lnTo>
                  <a:lnTo>
                    <a:pt x="3946" y="571"/>
                  </a:lnTo>
                  <a:lnTo>
                    <a:pt x="3943" y="573"/>
                  </a:lnTo>
                  <a:lnTo>
                    <a:pt x="3939" y="575"/>
                  </a:lnTo>
                  <a:lnTo>
                    <a:pt x="3939" y="575"/>
                  </a:lnTo>
                  <a:lnTo>
                    <a:pt x="3938" y="575"/>
                  </a:lnTo>
                  <a:lnTo>
                    <a:pt x="3936" y="575"/>
                  </a:lnTo>
                  <a:lnTo>
                    <a:pt x="3936" y="576"/>
                  </a:lnTo>
                  <a:lnTo>
                    <a:pt x="3935" y="578"/>
                  </a:lnTo>
                  <a:lnTo>
                    <a:pt x="3933" y="580"/>
                  </a:lnTo>
                  <a:lnTo>
                    <a:pt x="3933" y="581"/>
                  </a:lnTo>
                  <a:lnTo>
                    <a:pt x="3931" y="584"/>
                  </a:lnTo>
                  <a:lnTo>
                    <a:pt x="3931" y="588"/>
                  </a:lnTo>
                  <a:lnTo>
                    <a:pt x="3933" y="588"/>
                  </a:lnTo>
                  <a:lnTo>
                    <a:pt x="3935" y="588"/>
                  </a:lnTo>
                  <a:lnTo>
                    <a:pt x="3941" y="588"/>
                  </a:lnTo>
                  <a:lnTo>
                    <a:pt x="3943" y="588"/>
                  </a:lnTo>
                  <a:lnTo>
                    <a:pt x="3944" y="588"/>
                  </a:lnTo>
                  <a:lnTo>
                    <a:pt x="3946" y="586"/>
                  </a:lnTo>
                  <a:lnTo>
                    <a:pt x="3948" y="584"/>
                  </a:lnTo>
                  <a:lnTo>
                    <a:pt x="3949" y="586"/>
                  </a:lnTo>
                  <a:lnTo>
                    <a:pt x="3953" y="586"/>
                  </a:lnTo>
                  <a:lnTo>
                    <a:pt x="3953" y="589"/>
                  </a:lnTo>
                  <a:lnTo>
                    <a:pt x="3954" y="591"/>
                  </a:lnTo>
                  <a:lnTo>
                    <a:pt x="3953" y="593"/>
                  </a:lnTo>
                  <a:lnTo>
                    <a:pt x="3953" y="594"/>
                  </a:lnTo>
                  <a:lnTo>
                    <a:pt x="3953" y="596"/>
                  </a:lnTo>
                  <a:lnTo>
                    <a:pt x="3951" y="598"/>
                  </a:lnTo>
                  <a:lnTo>
                    <a:pt x="3951" y="599"/>
                  </a:lnTo>
                  <a:lnTo>
                    <a:pt x="3951" y="602"/>
                  </a:lnTo>
                  <a:lnTo>
                    <a:pt x="3953" y="602"/>
                  </a:lnTo>
                  <a:lnTo>
                    <a:pt x="3954" y="604"/>
                  </a:lnTo>
                  <a:lnTo>
                    <a:pt x="3956" y="604"/>
                  </a:lnTo>
                  <a:lnTo>
                    <a:pt x="3959" y="604"/>
                  </a:lnTo>
                  <a:lnTo>
                    <a:pt x="3959" y="602"/>
                  </a:lnTo>
                  <a:lnTo>
                    <a:pt x="3959" y="601"/>
                  </a:lnTo>
                  <a:lnTo>
                    <a:pt x="3959" y="594"/>
                  </a:lnTo>
                  <a:lnTo>
                    <a:pt x="3959" y="593"/>
                  </a:lnTo>
                  <a:lnTo>
                    <a:pt x="3959" y="591"/>
                  </a:lnTo>
                  <a:lnTo>
                    <a:pt x="3962" y="589"/>
                  </a:lnTo>
                  <a:lnTo>
                    <a:pt x="3966" y="593"/>
                  </a:lnTo>
                  <a:lnTo>
                    <a:pt x="3967" y="596"/>
                  </a:lnTo>
                  <a:lnTo>
                    <a:pt x="3969" y="601"/>
                  </a:lnTo>
                  <a:lnTo>
                    <a:pt x="3969" y="602"/>
                  </a:lnTo>
                  <a:lnTo>
                    <a:pt x="3971" y="604"/>
                  </a:lnTo>
                  <a:lnTo>
                    <a:pt x="3971" y="606"/>
                  </a:lnTo>
                  <a:lnTo>
                    <a:pt x="3971" y="607"/>
                  </a:lnTo>
                  <a:lnTo>
                    <a:pt x="3984" y="607"/>
                  </a:lnTo>
                  <a:lnTo>
                    <a:pt x="3984" y="591"/>
                  </a:lnTo>
                  <a:lnTo>
                    <a:pt x="3993" y="591"/>
                  </a:lnTo>
                  <a:lnTo>
                    <a:pt x="3997" y="594"/>
                  </a:lnTo>
                  <a:lnTo>
                    <a:pt x="3998" y="598"/>
                  </a:lnTo>
                  <a:lnTo>
                    <a:pt x="4002" y="599"/>
                  </a:lnTo>
                  <a:lnTo>
                    <a:pt x="4003" y="599"/>
                  </a:lnTo>
                  <a:lnTo>
                    <a:pt x="4005" y="601"/>
                  </a:lnTo>
                  <a:lnTo>
                    <a:pt x="4007" y="601"/>
                  </a:lnTo>
                  <a:lnTo>
                    <a:pt x="4007" y="602"/>
                  </a:lnTo>
                  <a:lnTo>
                    <a:pt x="4007" y="604"/>
                  </a:lnTo>
                  <a:lnTo>
                    <a:pt x="4008" y="604"/>
                  </a:lnTo>
                  <a:lnTo>
                    <a:pt x="4011" y="606"/>
                  </a:lnTo>
                  <a:lnTo>
                    <a:pt x="4013" y="606"/>
                  </a:lnTo>
                  <a:lnTo>
                    <a:pt x="4015" y="606"/>
                  </a:lnTo>
                  <a:lnTo>
                    <a:pt x="4016" y="607"/>
                  </a:lnTo>
                  <a:lnTo>
                    <a:pt x="4018" y="609"/>
                  </a:lnTo>
                  <a:lnTo>
                    <a:pt x="4020" y="609"/>
                  </a:lnTo>
                  <a:lnTo>
                    <a:pt x="4021" y="611"/>
                  </a:lnTo>
                  <a:lnTo>
                    <a:pt x="4021" y="612"/>
                  </a:lnTo>
                  <a:lnTo>
                    <a:pt x="4023" y="614"/>
                  </a:lnTo>
                  <a:lnTo>
                    <a:pt x="4023" y="614"/>
                  </a:lnTo>
                  <a:lnTo>
                    <a:pt x="4023" y="617"/>
                  </a:lnTo>
                  <a:lnTo>
                    <a:pt x="4023" y="620"/>
                  </a:lnTo>
                  <a:lnTo>
                    <a:pt x="4021" y="624"/>
                  </a:lnTo>
                  <a:lnTo>
                    <a:pt x="4021" y="625"/>
                  </a:lnTo>
                  <a:lnTo>
                    <a:pt x="4021" y="627"/>
                  </a:lnTo>
                  <a:lnTo>
                    <a:pt x="4021" y="629"/>
                  </a:lnTo>
                  <a:lnTo>
                    <a:pt x="4021" y="630"/>
                  </a:lnTo>
                  <a:lnTo>
                    <a:pt x="4021" y="632"/>
                  </a:lnTo>
                  <a:lnTo>
                    <a:pt x="4021" y="634"/>
                  </a:lnTo>
                  <a:lnTo>
                    <a:pt x="4023" y="634"/>
                  </a:lnTo>
                  <a:lnTo>
                    <a:pt x="4025" y="634"/>
                  </a:lnTo>
                  <a:lnTo>
                    <a:pt x="4025" y="634"/>
                  </a:lnTo>
                  <a:lnTo>
                    <a:pt x="4031" y="634"/>
                  </a:lnTo>
                  <a:lnTo>
                    <a:pt x="4031" y="630"/>
                  </a:lnTo>
                  <a:lnTo>
                    <a:pt x="4031" y="629"/>
                  </a:lnTo>
                  <a:lnTo>
                    <a:pt x="4030" y="627"/>
                  </a:lnTo>
                  <a:lnTo>
                    <a:pt x="4030" y="625"/>
                  </a:lnTo>
                  <a:lnTo>
                    <a:pt x="4030" y="622"/>
                  </a:lnTo>
                  <a:lnTo>
                    <a:pt x="4030" y="620"/>
                  </a:lnTo>
                  <a:lnTo>
                    <a:pt x="4028" y="619"/>
                  </a:lnTo>
                  <a:lnTo>
                    <a:pt x="4028" y="616"/>
                  </a:lnTo>
                  <a:lnTo>
                    <a:pt x="4030" y="614"/>
                  </a:lnTo>
                  <a:lnTo>
                    <a:pt x="4031" y="614"/>
                  </a:lnTo>
                  <a:lnTo>
                    <a:pt x="4034" y="614"/>
                  </a:lnTo>
                  <a:lnTo>
                    <a:pt x="4038" y="614"/>
                  </a:lnTo>
                  <a:lnTo>
                    <a:pt x="4038" y="591"/>
                  </a:lnTo>
                  <a:lnTo>
                    <a:pt x="4043" y="591"/>
                  </a:lnTo>
                  <a:lnTo>
                    <a:pt x="4044" y="594"/>
                  </a:lnTo>
                  <a:lnTo>
                    <a:pt x="4044" y="598"/>
                  </a:lnTo>
                  <a:lnTo>
                    <a:pt x="4044" y="601"/>
                  </a:lnTo>
                  <a:lnTo>
                    <a:pt x="4044" y="604"/>
                  </a:lnTo>
                  <a:lnTo>
                    <a:pt x="4044" y="607"/>
                  </a:lnTo>
                  <a:lnTo>
                    <a:pt x="4046" y="611"/>
                  </a:lnTo>
                  <a:lnTo>
                    <a:pt x="4046" y="614"/>
                  </a:lnTo>
                  <a:lnTo>
                    <a:pt x="4046" y="617"/>
                  </a:lnTo>
                  <a:lnTo>
                    <a:pt x="4048" y="617"/>
                  </a:lnTo>
                  <a:lnTo>
                    <a:pt x="4049" y="617"/>
                  </a:lnTo>
                  <a:lnTo>
                    <a:pt x="4049" y="617"/>
                  </a:lnTo>
                  <a:lnTo>
                    <a:pt x="4051" y="620"/>
                  </a:lnTo>
                  <a:lnTo>
                    <a:pt x="4051" y="622"/>
                  </a:lnTo>
                  <a:lnTo>
                    <a:pt x="4051" y="624"/>
                  </a:lnTo>
                  <a:lnTo>
                    <a:pt x="4051" y="625"/>
                  </a:lnTo>
                  <a:lnTo>
                    <a:pt x="4051" y="627"/>
                  </a:lnTo>
                  <a:lnTo>
                    <a:pt x="4051" y="629"/>
                  </a:lnTo>
                  <a:lnTo>
                    <a:pt x="4051" y="630"/>
                  </a:lnTo>
                  <a:lnTo>
                    <a:pt x="4051" y="634"/>
                  </a:lnTo>
                  <a:lnTo>
                    <a:pt x="4051" y="635"/>
                  </a:lnTo>
                  <a:lnTo>
                    <a:pt x="4049" y="637"/>
                  </a:lnTo>
                  <a:lnTo>
                    <a:pt x="4051" y="638"/>
                  </a:lnTo>
                  <a:lnTo>
                    <a:pt x="4051" y="640"/>
                  </a:lnTo>
                  <a:lnTo>
                    <a:pt x="4049" y="642"/>
                  </a:lnTo>
                  <a:lnTo>
                    <a:pt x="4049" y="643"/>
                  </a:lnTo>
                  <a:lnTo>
                    <a:pt x="4051" y="645"/>
                  </a:lnTo>
                  <a:lnTo>
                    <a:pt x="4051" y="647"/>
                  </a:lnTo>
                  <a:lnTo>
                    <a:pt x="4052" y="650"/>
                  </a:lnTo>
                  <a:lnTo>
                    <a:pt x="4054" y="652"/>
                  </a:lnTo>
                  <a:lnTo>
                    <a:pt x="4057" y="653"/>
                  </a:lnTo>
                  <a:lnTo>
                    <a:pt x="4059" y="656"/>
                  </a:lnTo>
                  <a:lnTo>
                    <a:pt x="4059" y="658"/>
                  </a:lnTo>
                  <a:lnTo>
                    <a:pt x="4061" y="660"/>
                  </a:lnTo>
                  <a:lnTo>
                    <a:pt x="4061" y="661"/>
                  </a:lnTo>
                  <a:lnTo>
                    <a:pt x="4061" y="663"/>
                  </a:lnTo>
                  <a:lnTo>
                    <a:pt x="4061" y="666"/>
                  </a:lnTo>
                  <a:lnTo>
                    <a:pt x="4061" y="668"/>
                  </a:lnTo>
                  <a:lnTo>
                    <a:pt x="4061" y="671"/>
                  </a:lnTo>
                  <a:lnTo>
                    <a:pt x="4061" y="673"/>
                  </a:lnTo>
                  <a:lnTo>
                    <a:pt x="4062" y="674"/>
                  </a:lnTo>
                  <a:lnTo>
                    <a:pt x="4062" y="674"/>
                  </a:lnTo>
                  <a:lnTo>
                    <a:pt x="4064" y="678"/>
                  </a:lnTo>
                  <a:lnTo>
                    <a:pt x="4064" y="679"/>
                  </a:lnTo>
                  <a:lnTo>
                    <a:pt x="4064" y="683"/>
                  </a:lnTo>
                  <a:lnTo>
                    <a:pt x="4066" y="686"/>
                  </a:lnTo>
                  <a:lnTo>
                    <a:pt x="4066" y="689"/>
                  </a:lnTo>
                  <a:lnTo>
                    <a:pt x="4066" y="689"/>
                  </a:lnTo>
                  <a:lnTo>
                    <a:pt x="4066" y="691"/>
                  </a:lnTo>
                  <a:lnTo>
                    <a:pt x="4067" y="692"/>
                  </a:lnTo>
                  <a:lnTo>
                    <a:pt x="4067" y="694"/>
                  </a:lnTo>
                  <a:lnTo>
                    <a:pt x="4067" y="696"/>
                  </a:lnTo>
                  <a:lnTo>
                    <a:pt x="4067" y="697"/>
                  </a:lnTo>
                  <a:lnTo>
                    <a:pt x="4067" y="699"/>
                  </a:lnTo>
                  <a:lnTo>
                    <a:pt x="4066" y="699"/>
                  </a:lnTo>
                  <a:lnTo>
                    <a:pt x="4064" y="701"/>
                  </a:lnTo>
                  <a:lnTo>
                    <a:pt x="4062" y="699"/>
                  </a:lnTo>
                  <a:lnTo>
                    <a:pt x="4061" y="699"/>
                  </a:lnTo>
                  <a:lnTo>
                    <a:pt x="4061" y="697"/>
                  </a:lnTo>
                  <a:lnTo>
                    <a:pt x="4059" y="696"/>
                  </a:lnTo>
                  <a:lnTo>
                    <a:pt x="4056" y="694"/>
                  </a:lnTo>
                  <a:lnTo>
                    <a:pt x="4052" y="692"/>
                  </a:lnTo>
                  <a:lnTo>
                    <a:pt x="4051" y="694"/>
                  </a:lnTo>
                  <a:lnTo>
                    <a:pt x="4051" y="696"/>
                  </a:lnTo>
                  <a:lnTo>
                    <a:pt x="4049" y="696"/>
                  </a:lnTo>
                  <a:lnTo>
                    <a:pt x="4049" y="697"/>
                  </a:lnTo>
                  <a:lnTo>
                    <a:pt x="4048" y="699"/>
                  </a:lnTo>
                  <a:lnTo>
                    <a:pt x="4048" y="701"/>
                  </a:lnTo>
                  <a:lnTo>
                    <a:pt x="4046" y="701"/>
                  </a:lnTo>
                  <a:lnTo>
                    <a:pt x="4044" y="701"/>
                  </a:lnTo>
                  <a:lnTo>
                    <a:pt x="4044" y="702"/>
                  </a:lnTo>
                  <a:lnTo>
                    <a:pt x="4044" y="704"/>
                  </a:lnTo>
                  <a:lnTo>
                    <a:pt x="4044" y="706"/>
                  </a:lnTo>
                  <a:lnTo>
                    <a:pt x="4044" y="709"/>
                  </a:lnTo>
                  <a:lnTo>
                    <a:pt x="4044" y="709"/>
                  </a:lnTo>
                  <a:lnTo>
                    <a:pt x="4043" y="710"/>
                  </a:lnTo>
                  <a:lnTo>
                    <a:pt x="4043" y="710"/>
                  </a:lnTo>
                  <a:lnTo>
                    <a:pt x="4041" y="712"/>
                  </a:lnTo>
                  <a:lnTo>
                    <a:pt x="4039" y="714"/>
                  </a:lnTo>
                  <a:lnTo>
                    <a:pt x="4038" y="715"/>
                  </a:lnTo>
                  <a:lnTo>
                    <a:pt x="4038" y="717"/>
                  </a:lnTo>
                  <a:lnTo>
                    <a:pt x="4038" y="720"/>
                  </a:lnTo>
                  <a:lnTo>
                    <a:pt x="4038" y="722"/>
                  </a:lnTo>
                  <a:lnTo>
                    <a:pt x="4039" y="724"/>
                  </a:lnTo>
                  <a:lnTo>
                    <a:pt x="4041" y="725"/>
                  </a:lnTo>
                  <a:lnTo>
                    <a:pt x="4043" y="727"/>
                  </a:lnTo>
                  <a:lnTo>
                    <a:pt x="4043" y="730"/>
                  </a:lnTo>
                  <a:lnTo>
                    <a:pt x="4043" y="733"/>
                  </a:lnTo>
                  <a:lnTo>
                    <a:pt x="4044" y="735"/>
                  </a:lnTo>
                  <a:lnTo>
                    <a:pt x="4046" y="735"/>
                  </a:lnTo>
                  <a:lnTo>
                    <a:pt x="4046" y="737"/>
                  </a:lnTo>
                  <a:lnTo>
                    <a:pt x="4048" y="738"/>
                  </a:lnTo>
                  <a:lnTo>
                    <a:pt x="4048" y="740"/>
                  </a:lnTo>
                  <a:lnTo>
                    <a:pt x="4049" y="740"/>
                  </a:lnTo>
                  <a:lnTo>
                    <a:pt x="4051" y="742"/>
                  </a:lnTo>
                  <a:lnTo>
                    <a:pt x="4052" y="742"/>
                  </a:lnTo>
                  <a:lnTo>
                    <a:pt x="4054" y="743"/>
                  </a:lnTo>
                  <a:lnTo>
                    <a:pt x="4054" y="745"/>
                  </a:lnTo>
                  <a:lnTo>
                    <a:pt x="4056" y="748"/>
                  </a:lnTo>
                  <a:lnTo>
                    <a:pt x="4056" y="750"/>
                  </a:lnTo>
                  <a:lnTo>
                    <a:pt x="4057" y="751"/>
                  </a:lnTo>
                  <a:lnTo>
                    <a:pt x="4057" y="753"/>
                  </a:lnTo>
                  <a:lnTo>
                    <a:pt x="4057" y="755"/>
                  </a:lnTo>
                  <a:lnTo>
                    <a:pt x="4054" y="755"/>
                  </a:lnTo>
                  <a:lnTo>
                    <a:pt x="4051" y="753"/>
                  </a:lnTo>
                  <a:lnTo>
                    <a:pt x="4048" y="751"/>
                  </a:lnTo>
                  <a:lnTo>
                    <a:pt x="4046" y="751"/>
                  </a:lnTo>
                  <a:lnTo>
                    <a:pt x="4044" y="750"/>
                  </a:lnTo>
                  <a:lnTo>
                    <a:pt x="4044" y="748"/>
                  </a:lnTo>
                  <a:lnTo>
                    <a:pt x="4044" y="745"/>
                  </a:lnTo>
                  <a:lnTo>
                    <a:pt x="4044" y="743"/>
                  </a:lnTo>
                  <a:lnTo>
                    <a:pt x="4043" y="743"/>
                  </a:lnTo>
                  <a:lnTo>
                    <a:pt x="4043" y="743"/>
                  </a:lnTo>
                  <a:lnTo>
                    <a:pt x="4041" y="742"/>
                  </a:lnTo>
                  <a:lnTo>
                    <a:pt x="4039" y="745"/>
                  </a:lnTo>
                  <a:lnTo>
                    <a:pt x="4038" y="746"/>
                  </a:lnTo>
                  <a:lnTo>
                    <a:pt x="4038" y="748"/>
                  </a:lnTo>
                  <a:lnTo>
                    <a:pt x="4036" y="751"/>
                  </a:lnTo>
                  <a:lnTo>
                    <a:pt x="4034" y="753"/>
                  </a:lnTo>
                  <a:lnTo>
                    <a:pt x="4034" y="755"/>
                  </a:lnTo>
                  <a:lnTo>
                    <a:pt x="4034" y="755"/>
                  </a:lnTo>
                  <a:lnTo>
                    <a:pt x="4033" y="756"/>
                  </a:lnTo>
                  <a:lnTo>
                    <a:pt x="4031" y="756"/>
                  </a:lnTo>
                  <a:lnTo>
                    <a:pt x="4026" y="756"/>
                  </a:lnTo>
                  <a:lnTo>
                    <a:pt x="4026" y="755"/>
                  </a:lnTo>
                  <a:lnTo>
                    <a:pt x="4026" y="753"/>
                  </a:lnTo>
                  <a:lnTo>
                    <a:pt x="4026" y="751"/>
                  </a:lnTo>
                  <a:lnTo>
                    <a:pt x="4025" y="750"/>
                  </a:lnTo>
                  <a:lnTo>
                    <a:pt x="4026" y="746"/>
                  </a:lnTo>
                  <a:lnTo>
                    <a:pt x="4026" y="745"/>
                  </a:lnTo>
                  <a:lnTo>
                    <a:pt x="4025" y="743"/>
                  </a:lnTo>
                  <a:lnTo>
                    <a:pt x="4025" y="742"/>
                  </a:lnTo>
                  <a:lnTo>
                    <a:pt x="4025" y="740"/>
                  </a:lnTo>
                  <a:lnTo>
                    <a:pt x="4026" y="738"/>
                  </a:lnTo>
                  <a:lnTo>
                    <a:pt x="4028" y="738"/>
                  </a:lnTo>
                  <a:lnTo>
                    <a:pt x="4028" y="737"/>
                  </a:lnTo>
                  <a:lnTo>
                    <a:pt x="4030" y="737"/>
                  </a:lnTo>
                  <a:lnTo>
                    <a:pt x="4031" y="737"/>
                  </a:lnTo>
                  <a:lnTo>
                    <a:pt x="4031" y="735"/>
                  </a:lnTo>
                  <a:lnTo>
                    <a:pt x="4033" y="732"/>
                  </a:lnTo>
                  <a:lnTo>
                    <a:pt x="4033" y="730"/>
                  </a:lnTo>
                  <a:lnTo>
                    <a:pt x="4031" y="727"/>
                  </a:lnTo>
                  <a:lnTo>
                    <a:pt x="4031" y="725"/>
                  </a:lnTo>
                  <a:lnTo>
                    <a:pt x="4030" y="722"/>
                  </a:lnTo>
                  <a:lnTo>
                    <a:pt x="4030" y="719"/>
                  </a:lnTo>
                  <a:lnTo>
                    <a:pt x="4028" y="715"/>
                  </a:lnTo>
                  <a:lnTo>
                    <a:pt x="4026" y="712"/>
                  </a:lnTo>
                  <a:lnTo>
                    <a:pt x="4026" y="710"/>
                  </a:lnTo>
                  <a:lnTo>
                    <a:pt x="4026" y="709"/>
                  </a:lnTo>
                  <a:lnTo>
                    <a:pt x="4026" y="706"/>
                  </a:lnTo>
                  <a:lnTo>
                    <a:pt x="4026" y="704"/>
                  </a:lnTo>
                  <a:lnTo>
                    <a:pt x="4028" y="702"/>
                  </a:lnTo>
                  <a:lnTo>
                    <a:pt x="4030" y="701"/>
                  </a:lnTo>
                  <a:lnTo>
                    <a:pt x="4031" y="699"/>
                  </a:lnTo>
                  <a:lnTo>
                    <a:pt x="4033" y="697"/>
                  </a:lnTo>
                  <a:lnTo>
                    <a:pt x="4033" y="696"/>
                  </a:lnTo>
                  <a:lnTo>
                    <a:pt x="4033" y="694"/>
                  </a:lnTo>
                  <a:lnTo>
                    <a:pt x="4033" y="691"/>
                  </a:lnTo>
                  <a:lnTo>
                    <a:pt x="4033" y="688"/>
                  </a:lnTo>
                  <a:lnTo>
                    <a:pt x="4033" y="684"/>
                  </a:lnTo>
                  <a:lnTo>
                    <a:pt x="4033" y="679"/>
                  </a:lnTo>
                  <a:lnTo>
                    <a:pt x="4033" y="674"/>
                  </a:lnTo>
                  <a:lnTo>
                    <a:pt x="4033" y="670"/>
                  </a:lnTo>
                  <a:lnTo>
                    <a:pt x="4031" y="668"/>
                  </a:lnTo>
                  <a:lnTo>
                    <a:pt x="4031" y="665"/>
                  </a:lnTo>
                  <a:lnTo>
                    <a:pt x="4030" y="663"/>
                  </a:lnTo>
                  <a:lnTo>
                    <a:pt x="4030" y="660"/>
                  </a:lnTo>
                  <a:lnTo>
                    <a:pt x="4031" y="658"/>
                  </a:lnTo>
                  <a:lnTo>
                    <a:pt x="4031" y="656"/>
                  </a:lnTo>
                  <a:lnTo>
                    <a:pt x="4033" y="655"/>
                  </a:lnTo>
                  <a:lnTo>
                    <a:pt x="4033" y="653"/>
                  </a:lnTo>
                  <a:lnTo>
                    <a:pt x="4033" y="652"/>
                  </a:lnTo>
                  <a:lnTo>
                    <a:pt x="4033" y="650"/>
                  </a:lnTo>
                  <a:lnTo>
                    <a:pt x="4031" y="650"/>
                  </a:lnTo>
                  <a:lnTo>
                    <a:pt x="4031" y="648"/>
                  </a:lnTo>
                  <a:lnTo>
                    <a:pt x="4030" y="647"/>
                  </a:lnTo>
                  <a:lnTo>
                    <a:pt x="4028" y="647"/>
                  </a:lnTo>
                  <a:lnTo>
                    <a:pt x="4026" y="645"/>
                  </a:lnTo>
                  <a:lnTo>
                    <a:pt x="4025" y="645"/>
                  </a:lnTo>
                  <a:lnTo>
                    <a:pt x="4025" y="645"/>
                  </a:lnTo>
                  <a:lnTo>
                    <a:pt x="4023" y="643"/>
                  </a:lnTo>
                  <a:lnTo>
                    <a:pt x="4023" y="642"/>
                  </a:lnTo>
                  <a:lnTo>
                    <a:pt x="4021" y="642"/>
                  </a:lnTo>
                  <a:lnTo>
                    <a:pt x="4020" y="642"/>
                  </a:lnTo>
                  <a:lnTo>
                    <a:pt x="4018" y="643"/>
                  </a:lnTo>
                  <a:lnTo>
                    <a:pt x="4018" y="645"/>
                  </a:lnTo>
                  <a:lnTo>
                    <a:pt x="4016" y="648"/>
                  </a:lnTo>
                  <a:lnTo>
                    <a:pt x="4015" y="648"/>
                  </a:lnTo>
                  <a:lnTo>
                    <a:pt x="4013" y="650"/>
                  </a:lnTo>
                  <a:lnTo>
                    <a:pt x="4013" y="650"/>
                  </a:lnTo>
                  <a:lnTo>
                    <a:pt x="4011" y="656"/>
                  </a:lnTo>
                  <a:lnTo>
                    <a:pt x="4011" y="658"/>
                  </a:lnTo>
                  <a:lnTo>
                    <a:pt x="4011" y="660"/>
                  </a:lnTo>
                  <a:lnTo>
                    <a:pt x="4010" y="661"/>
                  </a:lnTo>
                  <a:lnTo>
                    <a:pt x="4010" y="661"/>
                  </a:lnTo>
                  <a:lnTo>
                    <a:pt x="4008" y="663"/>
                  </a:lnTo>
                  <a:lnTo>
                    <a:pt x="4008" y="670"/>
                  </a:lnTo>
                  <a:lnTo>
                    <a:pt x="4010" y="671"/>
                  </a:lnTo>
                  <a:lnTo>
                    <a:pt x="4010" y="673"/>
                  </a:lnTo>
                  <a:lnTo>
                    <a:pt x="4010" y="678"/>
                  </a:lnTo>
                  <a:lnTo>
                    <a:pt x="4010" y="681"/>
                  </a:lnTo>
                  <a:lnTo>
                    <a:pt x="4010" y="684"/>
                  </a:lnTo>
                  <a:lnTo>
                    <a:pt x="4008" y="688"/>
                  </a:lnTo>
                  <a:lnTo>
                    <a:pt x="4008" y="689"/>
                  </a:lnTo>
                  <a:lnTo>
                    <a:pt x="4007" y="689"/>
                  </a:lnTo>
                  <a:lnTo>
                    <a:pt x="4005" y="691"/>
                  </a:lnTo>
                  <a:lnTo>
                    <a:pt x="4005" y="692"/>
                  </a:lnTo>
                  <a:lnTo>
                    <a:pt x="4003" y="692"/>
                  </a:lnTo>
                  <a:lnTo>
                    <a:pt x="4003" y="696"/>
                  </a:lnTo>
                  <a:lnTo>
                    <a:pt x="4003" y="699"/>
                  </a:lnTo>
                  <a:lnTo>
                    <a:pt x="4003" y="702"/>
                  </a:lnTo>
                  <a:lnTo>
                    <a:pt x="4003" y="704"/>
                  </a:lnTo>
                  <a:lnTo>
                    <a:pt x="4003" y="706"/>
                  </a:lnTo>
                  <a:lnTo>
                    <a:pt x="4003" y="709"/>
                  </a:lnTo>
                  <a:lnTo>
                    <a:pt x="4003" y="712"/>
                  </a:lnTo>
                  <a:lnTo>
                    <a:pt x="4003" y="714"/>
                  </a:lnTo>
                  <a:lnTo>
                    <a:pt x="4002" y="714"/>
                  </a:lnTo>
                  <a:lnTo>
                    <a:pt x="4000" y="714"/>
                  </a:lnTo>
                  <a:lnTo>
                    <a:pt x="3998" y="715"/>
                  </a:lnTo>
                  <a:lnTo>
                    <a:pt x="3997" y="717"/>
                  </a:lnTo>
                  <a:lnTo>
                    <a:pt x="3995" y="719"/>
                  </a:lnTo>
                  <a:lnTo>
                    <a:pt x="3993" y="720"/>
                  </a:lnTo>
                  <a:lnTo>
                    <a:pt x="3993" y="722"/>
                  </a:lnTo>
                  <a:lnTo>
                    <a:pt x="3992" y="724"/>
                  </a:lnTo>
                  <a:lnTo>
                    <a:pt x="3990" y="725"/>
                  </a:lnTo>
                  <a:lnTo>
                    <a:pt x="3989" y="727"/>
                  </a:lnTo>
                  <a:lnTo>
                    <a:pt x="3987" y="728"/>
                  </a:lnTo>
                  <a:lnTo>
                    <a:pt x="3985" y="730"/>
                  </a:lnTo>
                  <a:lnTo>
                    <a:pt x="3984" y="732"/>
                  </a:lnTo>
                  <a:lnTo>
                    <a:pt x="3982" y="732"/>
                  </a:lnTo>
                  <a:lnTo>
                    <a:pt x="3980" y="732"/>
                  </a:lnTo>
                  <a:lnTo>
                    <a:pt x="3980" y="733"/>
                  </a:lnTo>
                  <a:lnTo>
                    <a:pt x="3979" y="735"/>
                  </a:lnTo>
                  <a:lnTo>
                    <a:pt x="3979" y="735"/>
                  </a:lnTo>
                  <a:lnTo>
                    <a:pt x="3975" y="737"/>
                  </a:lnTo>
                  <a:lnTo>
                    <a:pt x="3972" y="740"/>
                  </a:lnTo>
                  <a:lnTo>
                    <a:pt x="3969" y="743"/>
                  </a:lnTo>
                  <a:lnTo>
                    <a:pt x="3969" y="745"/>
                  </a:lnTo>
                  <a:lnTo>
                    <a:pt x="3967" y="746"/>
                  </a:lnTo>
                  <a:lnTo>
                    <a:pt x="3966" y="750"/>
                  </a:lnTo>
                  <a:lnTo>
                    <a:pt x="3964" y="753"/>
                  </a:lnTo>
                  <a:lnTo>
                    <a:pt x="3964" y="755"/>
                  </a:lnTo>
                  <a:lnTo>
                    <a:pt x="3964" y="756"/>
                  </a:lnTo>
                  <a:lnTo>
                    <a:pt x="3962" y="758"/>
                  </a:lnTo>
                  <a:lnTo>
                    <a:pt x="3961" y="760"/>
                  </a:lnTo>
                  <a:lnTo>
                    <a:pt x="3961" y="761"/>
                  </a:lnTo>
                  <a:lnTo>
                    <a:pt x="3961" y="763"/>
                  </a:lnTo>
                  <a:lnTo>
                    <a:pt x="3959" y="766"/>
                  </a:lnTo>
                  <a:lnTo>
                    <a:pt x="3956" y="769"/>
                  </a:lnTo>
                  <a:lnTo>
                    <a:pt x="3954" y="769"/>
                  </a:lnTo>
                  <a:lnTo>
                    <a:pt x="3953" y="771"/>
                  </a:lnTo>
                  <a:lnTo>
                    <a:pt x="3949" y="774"/>
                  </a:lnTo>
                  <a:lnTo>
                    <a:pt x="3948" y="778"/>
                  </a:lnTo>
                  <a:lnTo>
                    <a:pt x="3944" y="781"/>
                  </a:lnTo>
                  <a:lnTo>
                    <a:pt x="3943" y="782"/>
                  </a:lnTo>
                  <a:lnTo>
                    <a:pt x="3941" y="784"/>
                  </a:lnTo>
                  <a:lnTo>
                    <a:pt x="3939" y="786"/>
                  </a:lnTo>
                  <a:lnTo>
                    <a:pt x="3939" y="787"/>
                  </a:lnTo>
                  <a:lnTo>
                    <a:pt x="3938" y="787"/>
                  </a:lnTo>
                  <a:lnTo>
                    <a:pt x="3936" y="789"/>
                  </a:lnTo>
                  <a:lnTo>
                    <a:pt x="3933" y="791"/>
                  </a:lnTo>
                  <a:lnTo>
                    <a:pt x="3931" y="792"/>
                  </a:lnTo>
                  <a:lnTo>
                    <a:pt x="3928" y="794"/>
                  </a:lnTo>
                  <a:lnTo>
                    <a:pt x="3928" y="796"/>
                  </a:lnTo>
                  <a:lnTo>
                    <a:pt x="3928" y="797"/>
                  </a:lnTo>
                  <a:lnTo>
                    <a:pt x="3928" y="797"/>
                  </a:lnTo>
                  <a:lnTo>
                    <a:pt x="3925" y="800"/>
                  </a:lnTo>
                  <a:lnTo>
                    <a:pt x="3923" y="800"/>
                  </a:lnTo>
                  <a:lnTo>
                    <a:pt x="3921" y="800"/>
                  </a:lnTo>
                  <a:lnTo>
                    <a:pt x="3920" y="802"/>
                  </a:lnTo>
                  <a:lnTo>
                    <a:pt x="3920" y="802"/>
                  </a:lnTo>
                  <a:lnTo>
                    <a:pt x="3917" y="802"/>
                  </a:lnTo>
                  <a:lnTo>
                    <a:pt x="3913" y="802"/>
                  </a:lnTo>
                  <a:lnTo>
                    <a:pt x="3912" y="804"/>
                  </a:lnTo>
                  <a:lnTo>
                    <a:pt x="3912" y="805"/>
                  </a:lnTo>
                  <a:lnTo>
                    <a:pt x="3910" y="805"/>
                  </a:lnTo>
                  <a:lnTo>
                    <a:pt x="3908" y="805"/>
                  </a:lnTo>
                  <a:lnTo>
                    <a:pt x="3907" y="805"/>
                  </a:lnTo>
                  <a:lnTo>
                    <a:pt x="3905" y="807"/>
                  </a:lnTo>
                  <a:lnTo>
                    <a:pt x="3903" y="809"/>
                  </a:lnTo>
                  <a:lnTo>
                    <a:pt x="3903" y="810"/>
                  </a:lnTo>
                  <a:lnTo>
                    <a:pt x="3902" y="812"/>
                  </a:lnTo>
                  <a:lnTo>
                    <a:pt x="3899" y="812"/>
                  </a:lnTo>
                  <a:lnTo>
                    <a:pt x="3897" y="814"/>
                  </a:lnTo>
                  <a:lnTo>
                    <a:pt x="3895" y="815"/>
                  </a:lnTo>
                  <a:lnTo>
                    <a:pt x="3892" y="815"/>
                  </a:lnTo>
                  <a:lnTo>
                    <a:pt x="3890" y="815"/>
                  </a:lnTo>
                  <a:lnTo>
                    <a:pt x="3889" y="814"/>
                  </a:lnTo>
                  <a:lnTo>
                    <a:pt x="3885" y="812"/>
                  </a:lnTo>
                  <a:lnTo>
                    <a:pt x="3882" y="810"/>
                  </a:lnTo>
                  <a:lnTo>
                    <a:pt x="3881" y="809"/>
                  </a:lnTo>
                  <a:lnTo>
                    <a:pt x="3877" y="807"/>
                  </a:lnTo>
                  <a:lnTo>
                    <a:pt x="3874" y="807"/>
                  </a:lnTo>
                  <a:lnTo>
                    <a:pt x="3872" y="807"/>
                  </a:lnTo>
                  <a:lnTo>
                    <a:pt x="3871" y="807"/>
                  </a:lnTo>
                  <a:lnTo>
                    <a:pt x="3867" y="807"/>
                  </a:lnTo>
                  <a:lnTo>
                    <a:pt x="3866" y="810"/>
                  </a:lnTo>
                  <a:lnTo>
                    <a:pt x="3864" y="812"/>
                  </a:lnTo>
                  <a:lnTo>
                    <a:pt x="3864" y="814"/>
                  </a:lnTo>
                  <a:lnTo>
                    <a:pt x="3863" y="815"/>
                  </a:lnTo>
                  <a:lnTo>
                    <a:pt x="3861" y="818"/>
                  </a:lnTo>
                  <a:lnTo>
                    <a:pt x="3859" y="820"/>
                  </a:lnTo>
                  <a:lnTo>
                    <a:pt x="3856" y="822"/>
                  </a:lnTo>
                  <a:lnTo>
                    <a:pt x="3854" y="823"/>
                  </a:lnTo>
                  <a:lnTo>
                    <a:pt x="3853" y="823"/>
                  </a:lnTo>
                  <a:lnTo>
                    <a:pt x="3851" y="823"/>
                  </a:lnTo>
                  <a:lnTo>
                    <a:pt x="3849" y="823"/>
                  </a:lnTo>
                  <a:lnTo>
                    <a:pt x="3848" y="825"/>
                  </a:lnTo>
                  <a:lnTo>
                    <a:pt x="3848" y="827"/>
                  </a:lnTo>
                  <a:lnTo>
                    <a:pt x="3846" y="828"/>
                  </a:lnTo>
                  <a:lnTo>
                    <a:pt x="3846" y="830"/>
                  </a:lnTo>
                  <a:lnTo>
                    <a:pt x="3846" y="832"/>
                  </a:lnTo>
                  <a:lnTo>
                    <a:pt x="3846" y="833"/>
                  </a:lnTo>
                  <a:lnTo>
                    <a:pt x="3846" y="861"/>
                  </a:lnTo>
                  <a:lnTo>
                    <a:pt x="3843" y="861"/>
                  </a:lnTo>
                  <a:lnTo>
                    <a:pt x="3840" y="861"/>
                  </a:lnTo>
                  <a:lnTo>
                    <a:pt x="3836" y="861"/>
                  </a:lnTo>
                  <a:lnTo>
                    <a:pt x="3833" y="863"/>
                  </a:lnTo>
                  <a:lnTo>
                    <a:pt x="3830" y="863"/>
                  </a:lnTo>
                  <a:lnTo>
                    <a:pt x="3828" y="863"/>
                  </a:lnTo>
                  <a:lnTo>
                    <a:pt x="3827" y="863"/>
                  </a:lnTo>
                  <a:lnTo>
                    <a:pt x="3827" y="864"/>
                  </a:lnTo>
                  <a:lnTo>
                    <a:pt x="3825" y="864"/>
                  </a:lnTo>
                  <a:lnTo>
                    <a:pt x="3825" y="866"/>
                  </a:lnTo>
                  <a:lnTo>
                    <a:pt x="3823" y="869"/>
                  </a:lnTo>
                  <a:lnTo>
                    <a:pt x="3823" y="871"/>
                  </a:lnTo>
                  <a:lnTo>
                    <a:pt x="3822" y="872"/>
                  </a:lnTo>
                  <a:lnTo>
                    <a:pt x="3820" y="877"/>
                  </a:lnTo>
                  <a:lnTo>
                    <a:pt x="3820" y="881"/>
                  </a:lnTo>
                  <a:lnTo>
                    <a:pt x="3820" y="884"/>
                  </a:lnTo>
                  <a:lnTo>
                    <a:pt x="3820" y="886"/>
                  </a:lnTo>
                  <a:lnTo>
                    <a:pt x="3822" y="887"/>
                  </a:lnTo>
                  <a:lnTo>
                    <a:pt x="3823" y="889"/>
                  </a:lnTo>
                  <a:lnTo>
                    <a:pt x="3823" y="891"/>
                  </a:lnTo>
                  <a:lnTo>
                    <a:pt x="3823" y="892"/>
                  </a:lnTo>
                  <a:lnTo>
                    <a:pt x="3825" y="894"/>
                  </a:lnTo>
                  <a:lnTo>
                    <a:pt x="3827" y="894"/>
                  </a:lnTo>
                  <a:lnTo>
                    <a:pt x="3828" y="895"/>
                  </a:lnTo>
                  <a:lnTo>
                    <a:pt x="3830" y="895"/>
                  </a:lnTo>
                  <a:lnTo>
                    <a:pt x="3831" y="897"/>
                  </a:lnTo>
                  <a:lnTo>
                    <a:pt x="3833" y="899"/>
                  </a:lnTo>
                  <a:lnTo>
                    <a:pt x="3836" y="902"/>
                  </a:lnTo>
                  <a:lnTo>
                    <a:pt x="3838" y="902"/>
                  </a:lnTo>
                  <a:lnTo>
                    <a:pt x="3838" y="904"/>
                  </a:lnTo>
                  <a:lnTo>
                    <a:pt x="3840" y="905"/>
                  </a:lnTo>
                  <a:lnTo>
                    <a:pt x="3838" y="907"/>
                  </a:lnTo>
                  <a:lnTo>
                    <a:pt x="3840" y="909"/>
                  </a:lnTo>
                  <a:lnTo>
                    <a:pt x="3838" y="910"/>
                  </a:lnTo>
                  <a:lnTo>
                    <a:pt x="3838" y="913"/>
                  </a:lnTo>
                  <a:lnTo>
                    <a:pt x="3840" y="915"/>
                  </a:lnTo>
                  <a:lnTo>
                    <a:pt x="3841" y="917"/>
                  </a:lnTo>
                  <a:lnTo>
                    <a:pt x="3845" y="918"/>
                  </a:lnTo>
                  <a:lnTo>
                    <a:pt x="3849" y="918"/>
                  </a:lnTo>
                  <a:lnTo>
                    <a:pt x="3849" y="928"/>
                  </a:lnTo>
                  <a:lnTo>
                    <a:pt x="3849" y="930"/>
                  </a:lnTo>
                  <a:lnTo>
                    <a:pt x="3848" y="931"/>
                  </a:lnTo>
                  <a:lnTo>
                    <a:pt x="3848" y="933"/>
                  </a:lnTo>
                  <a:lnTo>
                    <a:pt x="3848" y="935"/>
                  </a:lnTo>
                  <a:lnTo>
                    <a:pt x="3848" y="938"/>
                  </a:lnTo>
                  <a:lnTo>
                    <a:pt x="3848" y="941"/>
                  </a:lnTo>
                  <a:lnTo>
                    <a:pt x="3848" y="943"/>
                  </a:lnTo>
                  <a:lnTo>
                    <a:pt x="3848" y="945"/>
                  </a:lnTo>
                  <a:lnTo>
                    <a:pt x="3846" y="946"/>
                  </a:lnTo>
                  <a:lnTo>
                    <a:pt x="3845" y="948"/>
                  </a:lnTo>
                  <a:lnTo>
                    <a:pt x="3843" y="948"/>
                  </a:lnTo>
                  <a:lnTo>
                    <a:pt x="3840" y="948"/>
                  </a:lnTo>
                  <a:lnTo>
                    <a:pt x="3838" y="948"/>
                  </a:lnTo>
                  <a:lnTo>
                    <a:pt x="3838" y="949"/>
                  </a:lnTo>
                  <a:lnTo>
                    <a:pt x="3836" y="951"/>
                  </a:lnTo>
                  <a:lnTo>
                    <a:pt x="3835" y="951"/>
                  </a:lnTo>
                  <a:lnTo>
                    <a:pt x="3833" y="951"/>
                  </a:lnTo>
                  <a:lnTo>
                    <a:pt x="3831" y="953"/>
                  </a:lnTo>
                  <a:lnTo>
                    <a:pt x="3828" y="953"/>
                  </a:lnTo>
                  <a:lnTo>
                    <a:pt x="3827" y="954"/>
                  </a:lnTo>
                  <a:lnTo>
                    <a:pt x="3823" y="958"/>
                  </a:lnTo>
                  <a:lnTo>
                    <a:pt x="3820" y="959"/>
                  </a:lnTo>
                  <a:lnTo>
                    <a:pt x="3817" y="961"/>
                  </a:lnTo>
                  <a:lnTo>
                    <a:pt x="3815" y="963"/>
                  </a:lnTo>
                  <a:lnTo>
                    <a:pt x="3813" y="964"/>
                  </a:lnTo>
                  <a:lnTo>
                    <a:pt x="3810" y="964"/>
                  </a:lnTo>
                  <a:lnTo>
                    <a:pt x="3794" y="964"/>
                  </a:lnTo>
                  <a:lnTo>
                    <a:pt x="3794" y="956"/>
                  </a:lnTo>
                  <a:lnTo>
                    <a:pt x="3794" y="954"/>
                  </a:lnTo>
                  <a:lnTo>
                    <a:pt x="3794" y="953"/>
                  </a:lnTo>
                  <a:lnTo>
                    <a:pt x="3794" y="951"/>
                  </a:lnTo>
                  <a:lnTo>
                    <a:pt x="3795" y="949"/>
                  </a:lnTo>
                  <a:lnTo>
                    <a:pt x="3795" y="948"/>
                  </a:lnTo>
                  <a:lnTo>
                    <a:pt x="3797" y="948"/>
                  </a:lnTo>
                  <a:lnTo>
                    <a:pt x="3797" y="946"/>
                  </a:lnTo>
                  <a:lnTo>
                    <a:pt x="3799" y="945"/>
                  </a:lnTo>
                  <a:lnTo>
                    <a:pt x="3800" y="945"/>
                  </a:lnTo>
                  <a:lnTo>
                    <a:pt x="3800" y="943"/>
                  </a:lnTo>
                  <a:lnTo>
                    <a:pt x="3800" y="925"/>
                  </a:lnTo>
                  <a:lnTo>
                    <a:pt x="3800" y="923"/>
                  </a:lnTo>
                  <a:lnTo>
                    <a:pt x="3799" y="923"/>
                  </a:lnTo>
                  <a:lnTo>
                    <a:pt x="3797" y="922"/>
                  </a:lnTo>
                  <a:lnTo>
                    <a:pt x="3797" y="920"/>
                  </a:lnTo>
                  <a:lnTo>
                    <a:pt x="3797" y="918"/>
                  </a:lnTo>
                  <a:lnTo>
                    <a:pt x="3795" y="915"/>
                  </a:lnTo>
                  <a:lnTo>
                    <a:pt x="3794" y="909"/>
                  </a:lnTo>
                  <a:lnTo>
                    <a:pt x="3794" y="905"/>
                  </a:lnTo>
                  <a:lnTo>
                    <a:pt x="3792" y="904"/>
                  </a:lnTo>
                  <a:lnTo>
                    <a:pt x="3791" y="902"/>
                  </a:lnTo>
                  <a:lnTo>
                    <a:pt x="3787" y="900"/>
                  </a:lnTo>
                  <a:lnTo>
                    <a:pt x="3786" y="900"/>
                  </a:lnTo>
                  <a:lnTo>
                    <a:pt x="3784" y="899"/>
                  </a:lnTo>
                  <a:lnTo>
                    <a:pt x="3782" y="900"/>
                  </a:lnTo>
                  <a:lnTo>
                    <a:pt x="3782" y="900"/>
                  </a:lnTo>
                  <a:lnTo>
                    <a:pt x="3781" y="902"/>
                  </a:lnTo>
                  <a:lnTo>
                    <a:pt x="3777" y="904"/>
                  </a:lnTo>
                  <a:lnTo>
                    <a:pt x="3771" y="904"/>
                  </a:lnTo>
                  <a:lnTo>
                    <a:pt x="3771" y="900"/>
                  </a:lnTo>
                  <a:lnTo>
                    <a:pt x="3771" y="895"/>
                  </a:lnTo>
                  <a:lnTo>
                    <a:pt x="3771" y="894"/>
                  </a:lnTo>
                  <a:lnTo>
                    <a:pt x="3773" y="894"/>
                  </a:lnTo>
                  <a:lnTo>
                    <a:pt x="3774" y="892"/>
                  </a:lnTo>
                  <a:lnTo>
                    <a:pt x="3774" y="891"/>
                  </a:lnTo>
                  <a:lnTo>
                    <a:pt x="3774" y="889"/>
                  </a:lnTo>
                  <a:lnTo>
                    <a:pt x="3774" y="887"/>
                  </a:lnTo>
                  <a:lnTo>
                    <a:pt x="3776" y="886"/>
                  </a:lnTo>
                  <a:lnTo>
                    <a:pt x="3777" y="886"/>
                  </a:lnTo>
                  <a:lnTo>
                    <a:pt x="3777" y="884"/>
                  </a:lnTo>
                  <a:lnTo>
                    <a:pt x="3777" y="882"/>
                  </a:lnTo>
                  <a:lnTo>
                    <a:pt x="3777" y="879"/>
                  </a:lnTo>
                  <a:lnTo>
                    <a:pt x="3777" y="876"/>
                  </a:lnTo>
                  <a:lnTo>
                    <a:pt x="3777" y="872"/>
                  </a:lnTo>
                  <a:lnTo>
                    <a:pt x="3776" y="871"/>
                  </a:lnTo>
                  <a:lnTo>
                    <a:pt x="3774" y="871"/>
                  </a:lnTo>
                  <a:lnTo>
                    <a:pt x="3771" y="869"/>
                  </a:lnTo>
                  <a:lnTo>
                    <a:pt x="3768" y="869"/>
                  </a:lnTo>
                  <a:lnTo>
                    <a:pt x="3766" y="869"/>
                  </a:lnTo>
                  <a:lnTo>
                    <a:pt x="3764" y="869"/>
                  </a:lnTo>
                  <a:lnTo>
                    <a:pt x="3761" y="868"/>
                  </a:lnTo>
                  <a:lnTo>
                    <a:pt x="3758" y="866"/>
                  </a:lnTo>
                  <a:lnTo>
                    <a:pt x="3755" y="866"/>
                  </a:lnTo>
                  <a:lnTo>
                    <a:pt x="3753" y="866"/>
                  </a:lnTo>
                  <a:lnTo>
                    <a:pt x="3751" y="868"/>
                  </a:lnTo>
                  <a:lnTo>
                    <a:pt x="3748" y="868"/>
                  </a:lnTo>
                  <a:lnTo>
                    <a:pt x="3748" y="869"/>
                  </a:lnTo>
                  <a:lnTo>
                    <a:pt x="3746" y="869"/>
                  </a:lnTo>
                  <a:lnTo>
                    <a:pt x="3746" y="871"/>
                  </a:lnTo>
                  <a:lnTo>
                    <a:pt x="3743" y="874"/>
                  </a:lnTo>
                  <a:lnTo>
                    <a:pt x="3740" y="876"/>
                  </a:lnTo>
                  <a:lnTo>
                    <a:pt x="3740" y="877"/>
                  </a:lnTo>
                  <a:lnTo>
                    <a:pt x="3738" y="879"/>
                  </a:lnTo>
                  <a:lnTo>
                    <a:pt x="3737" y="879"/>
                  </a:lnTo>
                  <a:lnTo>
                    <a:pt x="3720" y="879"/>
                  </a:lnTo>
                  <a:lnTo>
                    <a:pt x="3720" y="881"/>
                  </a:lnTo>
                  <a:lnTo>
                    <a:pt x="3718" y="882"/>
                  </a:lnTo>
                  <a:lnTo>
                    <a:pt x="3717" y="882"/>
                  </a:lnTo>
                  <a:lnTo>
                    <a:pt x="3715" y="884"/>
                  </a:lnTo>
                  <a:lnTo>
                    <a:pt x="3715" y="881"/>
                  </a:lnTo>
                  <a:lnTo>
                    <a:pt x="3715" y="879"/>
                  </a:lnTo>
                  <a:lnTo>
                    <a:pt x="3715" y="877"/>
                  </a:lnTo>
                  <a:lnTo>
                    <a:pt x="3717" y="876"/>
                  </a:lnTo>
                  <a:lnTo>
                    <a:pt x="3718" y="874"/>
                  </a:lnTo>
                  <a:lnTo>
                    <a:pt x="3720" y="872"/>
                  </a:lnTo>
                  <a:lnTo>
                    <a:pt x="3720" y="872"/>
                  </a:lnTo>
                  <a:lnTo>
                    <a:pt x="3723" y="869"/>
                  </a:lnTo>
                  <a:lnTo>
                    <a:pt x="3725" y="868"/>
                  </a:lnTo>
                  <a:lnTo>
                    <a:pt x="3727" y="866"/>
                  </a:lnTo>
                  <a:lnTo>
                    <a:pt x="3727" y="863"/>
                  </a:lnTo>
                  <a:lnTo>
                    <a:pt x="3727" y="859"/>
                  </a:lnTo>
                  <a:lnTo>
                    <a:pt x="3728" y="858"/>
                  </a:lnTo>
                  <a:lnTo>
                    <a:pt x="3730" y="856"/>
                  </a:lnTo>
                  <a:lnTo>
                    <a:pt x="3733" y="853"/>
                  </a:lnTo>
                  <a:lnTo>
                    <a:pt x="3732" y="851"/>
                  </a:lnTo>
                  <a:lnTo>
                    <a:pt x="3730" y="850"/>
                  </a:lnTo>
                  <a:lnTo>
                    <a:pt x="3730" y="850"/>
                  </a:lnTo>
                  <a:lnTo>
                    <a:pt x="3728" y="850"/>
                  </a:lnTo>
                  <a:lnTo>
                    <a:pt x="3727" y="850"/>
                  </a:lnTo>
                  <a:lnTo>
                    <a:pt x="3725" y="850"/>
                  </a:lnTo>
                  <a:lnTo>
                    <a:pt x="3725" y="851"/>
                  </a:lnTo>
                  <a:lnTo>
                    <a:pt x="3723" y="853"/>
                  </a:lnTo>
                  <a:lnTo>
                    <a:pt x="3722" y="853"/>
                  </a:lnTo>
                  <a:lnTo>
                    <a:pt x="3718" y="854"/>
                  </a:lnTo>
                  <a:lnTo>
                    <a:pt x="3718" y="856"/>
                  </a:lnTo>
                  <a:lnTo>
                    <a:pt x="3717" y="858"/>
                  </a:lnTo>
                  <a:lnTo>
                    <a:pt x="3714" y="861"/>
                  </a:lnTo>
                  <a:lnTo>
                    <a:pt x="3714" y="863"/>
                  </a:lnTo>
                  <a:lnTo>
                    <a:pt x="3712" y="864"/>
                  </a:lnTo>
                  <a:lnTo>
                    <a:pt x="3712" y="864"/>
                  </a:lnTo>
                  <a:lnTo>
                    <a:pt x="3709" y="864"/>
                  </a:lnTo>
                  <a:lnTo>
                    <a:pt x="3705" y="864"/>
                  </a:lnTo>
                  <a:lnTo>
                    <a:pt x="3702" y="864"/>
                  </a:lnTo>
                  <a:lnTo>
                    <a:pt x="3700" y="866"/>
                  </a:lnTo>
                  <a:lnTo>
                    <a:pt x="3699" y="866"/>
                  </a:lnTo>
                  <a:lnTo>
                    <a:pt x="3697" y="866"/>
                  </a:lnTo>
                  <a:lnTo>
                    <a:pt x="3696" y="868"/>
                  </a:lnTo>
                  <a:lnTo>
                    <a:pt x="3694" y="868"/>
                  </a:lnTo>
                  <a:lnTo>
                    <a:pt x="3692" y="871"/>
                  </a:lnTo>
                  <a:lnTo>
                    <a:pt x="3691" y="871"/>
                  </a:lnTo>
                  <a:lnTo>
                    <a:pt x="3691" y="872"/>
                  </a:lnTo>
                  <a:lnTo>
                    <a:pt x="3691" y="874"/>
                  </a:lnTo>
                  <a:lnTo>
                    <a:pt x="3691" y="876"/>
                  </a:lnTo>
                  <a:lnTo>
                    <a:pt x="3691" y="876"/>
                  </a:lnTo>
                  <a:lnTo>
                    <a:pt x="3689" y="877"/>
                  </a:lnTo>
                  <a:lnTo>
                    <a:pt x="3687" y="877"/>
                  </a:lnTo>
                  <a:lnTo>
                    <a:pt x="3684" y="877"/>
                  </a:lnTo>
                  <a:lnTo>
                    <a:pt x="3681" y="877"/>
                  </a:lnTo>
                  <a:lnTo>
                    <a:pt x="3678" y="877"/>
                  </a:lnTo>
                  <a:lnTo>
                    <a:pt x="3674" y="877"/>
                  </a:lnTo>
                  <a:lnTo>
                    <a:pt x="3671" y="877"/>
                  </a:lnTo>
                  <a:lnTo>
                    <a:pt x="3669" y="879"/>
                  </a:lnTo>
                  <a:lnTo>
                    <a:pt x="3668" y="881"/>
                  </a:lnTo>
                  <a:lnTo>
                    <a:pt x="3666" y="882"/>
                  </a:lnTo>
                  <a:lnTo>
                    <a:pt x="3666" y="884"/>
                  </a:lnTo>
                  <a:lnTo>
                    <a:pt x="3664" y="887"/>
                  </a:lnTo>
                  <a:lnTo>
                    <a:pt x="3664" y="889"/>
                  </a:lnTo>
                  <a:lnTo>
                    <a:pt x="3666" y="892"/>
                  </a:lnTo>
                  <a:lnTo>
                    <a:pt x="3668" y="895"/>
                  </a:lnTo>
                  <a:lnTo>
                    <a:pt x="3671" y="895"/>
                  </a:lnTo>
                  <a:lnTo>
                    <a:pt x="3691" y="895"/>
                  </a:lnTo>
                  <a:lnTo>
                    <a:pt x="3691" y="913"/>
                  </a:lnTo>
                  <a:lnTo>
                    <a:pt x="3692" y="913"/>
                  </a:lnTo>
                  <a:lnTo>
                    <a:pt x="3694" y="913"/>
                  </a:lnTo>
                  <a:lnTo>
                    <a:pt x="3696" y="913"/>
                  </a:lnTo>
                  <a:lnTo>
                    <a:pt x="3697" y="913"/>
                  </a:lnTo>
                  <a:lnTo>
                    <a:pt x="3699" y="913"/>
                  </a:lnTo>
                  <a:lnTo>
                    <a:pt x="3700" y="913"/>
                  </a:lnTo>
                  <a:lnTo>
                    <a:pt x="3700" y="912"/>
                  </a:lnTo>
                  <a:lnTo>
                    <a:pt x="3702" y="912"/>
                  </a:lnTo>
                  <a:lnTo>
                    <a:pt x="3702" y="909"/>
                  </a:lnTo>
                  <a:lnTo>
                    <a:pt x="3702" y="905"/>
                  </a:lnTo>
                  <a:lnTo>
                    <a:pt x="3702" y="902"/>
                  </a:lnTo>
                  <a:lnTo>
                    <a:pt x="3715" y="902"/>
                  </a:lnTo>
                  <a:lnTo>
                    <a:pt x="3717" y="905"/>
                  </a:lnTo>
                  <a:lnTo>
                    <a:pt x="3718" y="909"/>
                  </a:lnTo>
                  <a:lnTo>
                    <a:pt x="3720" y="910"/>
                  </a:lnTo>
                  <a:lnTo>
                    <a:pt x="3737" y="910"/>
                  </a:lnTo>
                  <a:lnTo>
                    <a:pt x="3737" y="912"/>
                  </a:lnTo>
                  <a:lnTo>
                    <a:pt x="3737" y="913"/>
                  </a:lnTo>
                  <a:lnTo>
                    <a:pt x="3737" y="917"/>
                  </a:lnTo>
                  <a:lnTo>
                    <a:pt x="3737" y="922"/>
                  </a:lnTo>
                  <a:lnTo>
                    <a:pt x="3732" y="922"/>
                  </a:lnTo>
                  <a:lnTo>
                    <a:pt x="3727" y="922"/>
                  </a:lnTo>
                  <a:lnTo>
                    <a:pt x="3723" y="922"/>
                  </a:lnTo>
                  <a:lnTo>
                    <a:pt x="3722" y="922"/>
                  </a:lnTo>
                  <a:lnTo>
                    <a:pt x="3720" y="923"/>
                  </a:lnTo>
                  <a:lnTo>
                    <a:pt x="3717" y="923"/>
                  </a:lnTo>
                  <a:lnTo>
                    <a:pt x="3717" y="923"/>
                  </a:lnTo>
                  <a:lnTo>
                    <a:pt x="3715" y="923"/>
                  </a:lnTo>
                  <a:lnTo>
                    <a:pt x="3714" y="925"/>
                  </a:lnTo>
                  <a:lnTo>
                    <a:pt x="3714" y="927"/>
                  </a:lnTo>
                  <a:lnTo>
                    <a:pt x="3710" y="930"/>
                  </a:lnTo>
                  <a:lnTo>
                    <a:pt x="3709" y="930"/>
                  </a:lnTo>
                  <a:lnTo>
                    <a:pt x="3707" y="931"/>
                  </a:lnTo>
                  <a:lnTo>
                    <a:pt x="3699" y="931"/>
                  </a:lnTo>
                  <a:lnTo>
                    <a:pt x="3699" y="938"/>
                  </a:lnTo>
                  <a:lnTo>
                    <a:pt x="3699" y="941"/>
                  </a:lnTo>
                  <a:lnTo>
                    <a:pt x="3699" y="945"/>
                  </a:lnTo>
                  <a:lnTo>
                    <a:pt x="3699" y="945"/>
                  </a:lnTo>
                  <a:lnTo>
                    <a:pt x="3697" y="946"/>
                  </a:lnTo>
                  <a:lnTo>
                    <a:pt x="3696" y="946"/>
                  </a:lnTo>
                  <a:lnTo>
                    <a:pt x="3694" y="948"/>
                  </a:lnTo>
                  <a:lnTo>
                    <a:pt x="3692" y="949"/>
                  </a:lnTo>
                  <a:lnTo>
                    <a:pt x="3691" y="951"/>
                  </a:lnTo>
                  <a:lnTo>
                    <a:pt x="3691" y="953"/>
                  </a:lnTo>
                  <a:lnTo>
                    <a:pt x="3691" y="956"/>
                  </a:lnTo>
                  <a:lnTo>
                    <a:pt x="3691" y="958"/>
                  </a:lnTo>
                  <a:lnTo>
                    <a:pt x="3691" y="959"/>
                  </a:lnTo>
                  <a:lnTo>
                    <a:pt x="3692" y="961"/>
                  </a:lnTo>
                  <a:lnTo>
                    <a:pt x="3694" y="961"/>
                  </a:lnTo>
                  <a:lnTo>
                    <a:pt x="3696" y="961"/>
                  </a:lnTo>
                  <a:lnTo>
                    <a:pt x="3697" y="961"/>
                  </a:lnTo>
                  <a:lnTo>
                    <a:pt x="3699" y="963"/>
                  </a:lnTo>
                  <a:lnTo>
                    <a:pt x="3700" y="964"/>
                  </a:lnTo>
                  <a:lnTo>
                    <a:pt x="3704" y="966"/>
                  </a:lnTo>
                  <a:lnTo>
                    <a:pt x="3705" y="967"/>
                  </a:lnTo>
                  <a:lnTo>
                    <a:pt x="3707" y="971"/>
                  </a:lnTo>
                  <a:lnTo>
                    <a:pt x="3710" y="974"/>
                  </a:lnTo>
                  <a:lnTo>
                    <a:pt x="3712" y="977"/>
                  </a:lnTo>
                  <a:lnTo>
                    <a:pt x="3714" y="981"/>
                  </a:lnTo>
                  <a:lnTo>
                    <a:pt x="3714" y="984"/>
                  </a:lnTo>
                  <a:lnTo>
                    <a:pt x="3715" y="987"/>
                  </a:lnTo>
                  <a:lnTo>
                    <a:pt x="3714" y="990"/>
                  </a:lnTo>
                  <a:lnTo>
                    <a:pt x="3714" y="994"/>
                  </a:lnTo>
                  <a:lnTo>
                    <a:pt x="3714" y="995"/>
                  </a:lnTo>
                  <a:lnTo>
                    <a:pt x="3714" y="997"/>
                  </a:lnTo>
                  <a:lnTo>
                    <a:pt x="3715" y="997"/>
                  </a:lnTo>
                  <a:lnTo>
                    <a:pt x="3717" y="999"/>
                  </a:lnTo>
                  <a:lnTo>
                    <a:pt x="3718" y="999"/>
                  </a:lnTo>
                  <a:lnTo>
                    <a:pt x="3718" y="1000"/>
                  </a:lnTo>
                  <a:lnTo>
                    <a:pt x="3720" y="1002"/>
                  </a:lnTo>
                  <a:lnTo>
                    <a:pt x="3720" y="1005"/>
                  </a:lnTo>
                  <a:lnTo>
                    <a:pt x="3720" y="1008"/>
                  </a:lnTo>
                  <a:lnTo>
                    <a:pt x="3720" y="1012"/>
                  </a:lnTo>
                  <a:lnTo>
                    <a:pt x="3720" y="1015"/>
                  </a:lnTo>
                  <a:lnTo>
                    <a:pt x="3720" y="1015"/>
                  </a:lnTo>
                  <a:lnTo>
                    <a:pt x="3722" y="1017"/>
                  </a:lnTo>
                  <a:lnTo>
                    <a:pt x="3722" y="1017"/>
                  </a:lnTo>
                  <a:lnTo>
                    <a:pt x="3722" y="1018"/>
                  </a:lnTo>
                  <a:lnTo>
                    <a:pt x="3722" y="1020"/>
                  </a:lnTo>
                  <a:lnTo>
                    <a:pt x="3717" y="1020"/>
                  </a:lnTo>
                  <a:lnTo>
                    <a:pt x="3717" y="1021"/>
                  </a:lnTo>
                  <a:lnTo>
                    <a:pt x="3717" y="1023"/>
                  </a:lnTo>
                  <a:lnTo>
                    <a:pt x="3717" y="1025"/>
                  </a:lnTo>
                  <a:lnTo>
                    <a:pt x="3717" y="1026"/>
                  </a:lnTo>
                  <a:lnTo>
                    <a:pt x="3717" y="1030"/>
                  </a:lnTo>
                  <a:lnTo>
                    <a:pt x="3717" y="1033"/>
                  </a:lnTo>
                  <a:lnTo>
                    <a:pt x="3720" y="1033"/>
                  </a:lnTo>
                  <a:lnTo>
                    <a:pt x="3723" y="1035"/>
                  </a:lnTo>
                  <a:lnTo>
                    <a:pt x="3725" y="1033"/>
                  </a:lnTo>
                  <a:lnTo>
                    <a:pt x="3727" y="1035"/>
                  </a:lnTo>
                  <a:lnTo>
                    <a:pt x="3728" y="1035"/>
                  </a:lnTo>
                  <a:lnTo>
                    <a:pt x="3728" y="1036"/>
                  </a:lnTo>
                  <a:lnTo>
                    <a:pt x="3730" y="1039"/>
                  </a:lnTo>
                  <a:lnTo>
                    <a:pt x="3730" y="1041"/>
                  </a:lnTo>
                  <a:lnTo>
                    <a:pt x="3730" y="1044"/>
                  </a:lnTo>
                  <a:lnTo>
                    <a:pt x="3728" y="1048"/>
                  </a:lnTo>
                  <a:lnTo>
                    <a:pt x="3727" y="1051"/>
                  </a:lnTo>
                  <a:lnTo>
                    <a:pt x="3723" y="1054"/>
                  </a:lnTo>
                  <a:lnTo>
                    <a:pt x="3720" y="1056"/>
                  </a:lnTo>
                  <a:lnTo>
                    <a:pt x="3718" y="1057"/>
                  </a:lnTo>
                  <a:lnTo>
                    <a:pt x="3718" y="1057"/>
                  </a:lnTo>
                  <a:lnTo>
                    <a:pt x="3717" y="1059"/>
                  </a:lnTo>
                  <a:lnTo>
                    <a:pt x="3717" y="1062"/>
                  </a:lnTo>
                  <a:lnTo>
                    <a:pt x="3715" y="1066"/>
                  </a:lnTo>
                  <a:lnTo>
                    <a:pt x="3715" y="1069"/>
                  </a:lnTo>
                  <a:lnTo>
                    <a:pt x="3715" y="1071"/>
                  </a:lnTo>
                  <a:lnTo>
                    <a:pt x="3714" y="1072"/>
                  </a:lnTo>
                  <a:lnTo>
                    <a:pt x="3714" y="1074"/>
                  </a:lnTo>
                  <a:lnTo>
                    <a:pt x="3714" y="1075"/>
                  </a:lnTo>
                  <a:lnTo>
                    <a:pt x="3712" y="1079"/>
                  </a:lnTo>
                  <a:lnTo>
                    <a:pt x="3710" y="1079"/>
                  </a:lnTo>
                  <a:lnTo>
                    <a:pt x="3707" y="1082"/>
                  </a:lnTo>
                  <a:lnTo>
                    <a:pt x="3704" y="1084"/>
                  </a:lnTo>
                  <a:lnTo>
                    <a:pt x="3702" y="1085"/>
                  </a:lnTo>
                  <a:lnTo>
                    <a:pt x="3702" y="1087"/>
                  </a:lnTo>
                  <a:lnTo>
                    <a:pt x="3700" y="1089"/>
                  </a:lnTo>
                  <a:lnTo>
                    <a:pt x="3699" y="1090"/>
                  </a:lnTo>
                  <a:lnTo>
                    <a:pt x="3697" y="1092"/>
                  </a:lnTo>
                  <a:lnTo>
                    <a:pt x="3697" y="1093"/>
                  </a:lnTo>
                  <a:lnTo>
                    <a:pt x="3696" y="1095"/>
                  </a:lnTo>
                  <a:lnTo>
                    <a:pt x="3694" y="1098"/>
                  </a:lnTo>
                  <a:lnTo>
                    <a:pt x="3692" y="1103"/>
                  </a:lnTo>
                  <a:lnTo>
                    <a:pt x="3689" y="1107"/>
                  </a:lnTo>
                  <a:lnTo>
                    <a:pt x="3687" y="1107"/>
                  </a:lnTo>
                  <a:lnTo>
                    <a:pt x="3686" y="1110"/>
                  </a:lnTo>
                  <a:lnTo>
                    <a:pt x="3684" y="1111"/>
                  </a:lnTo>
                  <a:lnTo>
                    <a:pt x="3684" y="1113"/>
                  </a:lnTo>
                  <a:lnTo>
                    <a:pt x="3684" y="1115"/>
                  </a:lnTo>
                  <a:lnTo>
                    <a:pt x="3682" y="1116"/>
                  </a:lnTo>
                  <a:lnTo>
                    <a:pt x="3682" y="1118"/>
                  </a:lnTo>
                  <a:lnTo>
                    <a:pt x="3681" y="1120"/>
                  </a:lnTo>
                  <a:lnTo>
                    <a:pt x="3679" y="1121"/>
                  </a:lnTo>
                  <a:lnTo>
                    <a:pt x="3678" y="1123"/>
                  </a:lnTo>
                  <a:lnTo>
                    <a:pt x="3676" y="1126"/>
                  </a:lnTo>
                  <a:lnTo>
                    <a:pt x="3674" y="1126"/>
                  </a:lnTo>
                  <a:lnTo>
                    <a:pt x="3673" y="1128"/>
                  </a:lnTo>
                  <a:lnTo>
                    <a:pt x="3671" y="1129"/>
                  </a:lnTo>
                  <a:lnTo>
                    <a:pt x="3671" y="1131"/>
                  </a:lnTo>
                  <a:lnTo>
                    <a:pt x="3668" y="1133"/>
                  </a:lnTo>
                  <a:lnTo>
                    <a:pt x="3664" y="1134"/>
                  </a:lnTo>
                  <a:lnTo>
                    <a:pt x="3663" y="1134"/>
                  </a:lnTo>
                  <a:lnTo>
                    <a:pt x="3661" y="1134"/>
                  </a:lnTo>
                  <a:lnTo>
                    <a:pt x="3660" y="1134"/>
                  </a:lnTo>
                  <a:lnTo>
                    <a:pt x="3658" y="1134"/>
                  </a:lnTo>
                  <a:lnTo>
                    <a:pt x="3656" y="1136"/>
                  </a:lnTo>
                  <a:lnTo>
                    <a:pt x="3655" y="1136"/>
                  </a:lnTo>
                  <a:lnTo>
                    <a:pt x="3653" y="1138"/>
                  </a:lnTo>
                  <a:lnTo>
                    <a:pt x="3651" y="1139"/>
                  </a:lnTo>
                  <a:lnTo>
                    <a:pt x="3650" y="1141"/>
                  </a:lnTo>
                  <a:lnTo>
                    <a:pt x="3650" y="1143"/>
                  </a:lnTo>
                  <a:lnTo>
                    <a:pt x="3648" y="1144"/>
                  </a:lnTo>
                  <a:lnTo>
                    <a:pt x="3648" y="1146"/>
                  </a:lnTo>
                  <a:lnTo>
                    <a:pt x="3646" y="1146"/>
                  </a:lnTo>
                  <a:lnTo>
                    <a:pt x="3645" y="1147"/>
                  </a:lnTo>
                  <a:lnTo>
                    <a:pt x="3643" y="1149"/>
                  </a:lnTo>
                  <a:lnTo>
                    <a:pt x="3642" y="1149"/>
                  </a:lnTo>
                  <a:lnTo>
                    <a:pt x="3640" y="1149"/>
                  </a:lnTo>
                  <a:lnTo>
                    <a:pt x="3638" y="1151"/>
                  </a:lnTo>
                  <a:lnTo>
                    <a:pt x="3637" y="1151"/>
                  </a:lnTo>
                  <a:lnTo>
                    <a:pt x="3635" y="1152"/>
                  </a:lnTo>
                  <a:lnTo>
                    <a:pt x="3635" y="1154"/>
                  </a:lnTo>
                  <a:lnTo>
                    <a:pt x="3633" y="1154"/>
                  </a:lnTo>
                  <a:lnTo>
                    <a:pt x="3633" y="1156"/>
                  </a:lnTo>
                  <a:lnTo>
                    <a:pt x="3632" y="1156"/>
                  </a:lnTo>
                  <a:lnTo>
                    <a:pt x="3630" y="1156"/>
                  </a:lnTo>
                  <a:lnTo>
                    <a:pt x="3628" y="1156"/>
                  </a:lnTo>
                  <a:lnTo>
                    <a:pt x="3627" y="1156"/>
                  </a:lnTo>
                  <a:lnTo>
                    <a:pt x="3624" y="1157"/>
                  </a:lnTo>
                  <a:lnTo>
                    <a:pt x="3620" y="1156"/>
                  </a:lnTo>
                  <a:lnTo>
                    <a:pt x="3619" y="1157"/>
                  </a:lnTo>
                  <a:lnTo>
                    <a:pt x="3617" y="1157"/>
                  </a:lnTo>
                  <a:lnTo>
                    <a:pt x="3614" y="1159"/>
                  </a:lnTo>
                  <a:lnTo>
                    <a:pt x="3610" y="1159"/>
                  </a:lnTo>
                  <a:lnTo>
                    <a:pt x="3610" y="1161"/>
                  </a:lnTo>
                  <a:lnTo>
                    <a:pt x="3609" y="1161"/>
                  </a:lnTo>
                  <a:lnTo>
                    <a:pt x="3609" y="1162"/>
                  </a:lnTo>
                  <a:lnTo>
                    <a:pt x="3607" y="1164"/>
                  </a:lnTo>
                  <a:lnTo>
                    <a:pt x="3607" y="1164"/>
                  </a:lnTo>
                  <a:lnTo>
                    <a:pt x="3606" y="1165"/>
                  </a:lnTo>
                  <a:lnTo>
                    <a:pt x="3604" y="1165"/>
                  </a:lnTo>
                  <a:lnTo>
                    <a:pt x="3601" y="1165"/>
                  </a:lnTo>
                  <a:lnTo>
                    <a:pt x="3597" y="1165"/>
                  </a:lnTo>
                  <a:lnTo>
                    <a:pt x="3594" y="1165"/>
                  </a:lnTo>
                  <a:lnTo>
                    <a:pt x="3592" y="1165"/>
                  </a:lnTo>
                  <a:lnTo>
                    <a:pt x="3591" y="1164"/>
                  </a:lnTo>
                  <a:lnTo>
                    <a:pt x="3588" y="1164"/>
                  </a:lnTo>
                  <a:lnTo>
                    <a:pt x="3584" y="1164"/>
                  </a:lnTo>
                  <a:lnTo>
                    <a:pt x="3581" y="1165"/>
                  </a:lnTo>
                  <a:lnTo>
                    <a:pt x="3578" y="1165"/>
                  </a:lnTo>
                  <a:lnTo>
                    <a:pt x="3574" y="1167"/>
                  </a:lnTo>
                  <a:lnTo>
                    <a:pt x="3573" y="1167"/>
                  </a:lnTo>
                  <a:lnTo>
                    <a:pt x="3571" y="1169"/>
                  </a:lnTo>
                  <a:lnTo>
                    <a:pt x="3570" y="1170"/>
                  </a:lnTo>
                  <a:lnTo>
                    <a:pt x="3570" y="1172"/>
                  </a:lnTo>
                  <a:lnTo>
                    <a:pt x="3568" y="1172"/>
                  </a:lnTo>
                  <a:lnTo>
                    <a:pt x="3566" y="1174"/>
                  </a:lnTo>
                  <a:lnTo>
                    <a:pt x="3565" y="1174"/>
                  </a:lnTo>
                  <a:lnTo>
                    <a:pt x="3561" y="1174"/>
                  </a:lnTo>
                  <a:lnTo>
                    <a:pt x="3558" y="1174"/>
                  </a:lnTo>
                  <a:lnTo>
                    <a:pt x="3555" y="1174"/>
                  </a:lnTo>
                  <a:lnTo>
                    <a:pt x="3555" y="1193"/>
                  </a:lnTo>
                  <a:lnTo>
                    <a:pt x="3558" y="1193"/>
                  </a:lnTo>
                  <a:lnTo>
                    <a:pt x="3560" y="1193"/>
                  </a:lnTo>
                  <a:lnTo>
                    <a:pt x="3561" y="1195"/>
                  </a:lnTo>
                  <a:lnTo>
                    <a:pt x="3561" y="1197"/>
                  </a:lnTo>
                  <a:lnTo>
                    <a:pt x="3561" y="1198"/>
                  </a:lnTo>
                  <a:lnTo>
                    <a:pt x="3561" y="1200"/>
                  </a:lnTo>
                  <a:lnTo>
                    <a:pt x="3561" y="1201"/>
                  </a:lnTo>
                  <a:lnTo>
                    <a:pt x="3560" y="1203"/>
                  </a:lnTo>
                  <a:lnTo>
                    <a:pt x="3560" y="1205"/>
                  </a:lnTo>
                  <a:lnTo>
                    <a:pt x="3558" y="1205"/>
                  </a:lnTo>
                  <a:lnTo>
                    <a:pt x="3558" y="1208"/>
                  </a:lnTo>
                  <a:lnTo>
                    <a:pt x="3556" y="1211"/>
                  </a:lnTo>
                  <a:lnTo>
                    <a:pt x="3556" y="1216"/>
                  </a:lnTo>
                  <a:lnTo>
                    <a:pt x="3556" y="1219"/>
                  </a:lnTo>
                  <a:lnTo>
                    <a:pt x="3532" y="1219"/>
                  </a:lnTo>
                  <a:lnTo>
                    <a:pt x="3530" y="1219"/>
                  </a:lnTo>
                  <a:lnTo>
                    <a:pt x="3529" y="1218"/>
                  </a:lnTo>
                  <a:lnTo>
                    <a:pt x="3529" y="1218"/>
                  </a:lnTo>
                  <a:lnTo>
                    <a:pt x="3527" y="1216"/>
                  </a:lnTo>
                  <a:lnTo>
                    <a:pt x="3527" y="1215"/>
                  </a:lnTo>
                  <a:lnTo>
                    <a:pt x="3527" y="1211"/>
                  </a:lnTo>
                  <a:lnTo>
                    <a:pt x="3527" y="1210"/>
                  </a:lnTo>
                  <a:lnTo>
                    <a:pt x="3527" y="1208"/>
                  </a:lnTo>
                  <a:lnTo>
                    <a:pt x="3529" y="1206"/>
                  </a:lnTo>
                  <a:lnTo>
                    <a:pt x="3530" y="1205"/>
                  </a:lnTo>
                  <a:lnTo>
                    <a:pt x="3530" y="1203"/>
                  </a:lnTo>
                  <a:lnTo>
                    <a:pt x="3532" y="1201"/>
                  </a:lnTo>
                  <a:lnTo>
                    <a:pt x="3534" y="1200"/>
                  </a:lnTo>
                  <a:lnTo>
                    <a:pt x="3535" y="1198"/>
                  </a:lnTo>
                  <a:lnTo>
                    <a:pt x="3537" y="1198"/>
                  </a:lnTo>
                  <a:lnTo>
                    <a:pt x="3538" y="1198"/>
                  </a:lnTo>
                  <a:lnTo>
                    <a:pt x="3540" y="1198"/>
                  </a:lnTo>
                  <a:lnTo>
                    <a:pt x="3542" y="1198"/>
                  </a:lnTo>
                  <a:lnTo>
                    <a:pt x="3542" y="1197"/>
                  </a:lnTo>
                  <a:lnTo>
                    <a:pt x="3543" y="1195"/>
                  </a:lnTo>
                  <a:lnTo>
                    <a:pt x="3543" y="1195"/>
                  </a:lnTo>
                  <a:lnTo>
                    <a:pt x="3543" y="1177"/>
                  </a:lnTo>
                  <a:lnTo>
                    <a:pt x="3545" y="1175"/>
                  </a:lnTo>
                  <a:lnTo>
                    <a:pt x="3545" y="1174"/>
                  </a:lnTo>
                  <a:lnTo>
                    <a:pt x="3545" y="1170"/>
                  </a:lnTo>
                  <a:lnTo>
                    <a:pt x="3542" y="1170"/>
                  </a:lnTo>
                  <a:lnTo>
                    <a:pt x="3538" y="1170"/>
                  </a:lnTo>
                  <a:lnTo>
                    <a:pt x="3535" y="1170"/>
                  </a:lnTo>
                  <a:lnTo>
                    <a:pt x="3534" y="1170"/>
                  </a:lnTo>
                  <a:lnTo>
                    <a:pt x="3532" y="1170"/>
                  </a:lnTo>
                  <a:lnTo>
                    <a:pt x="3529" y="1170"/>
                  </a:lnTo>
                  <a:lnTo>
                    <a:pt x="3525" y="1170"/>
                  </a:lnTo>
                  <a:lnTo>
                    <a:pt x="3524" y="1170"/>
                  </a:lnTo>
                  <a:lnTo>
                    <a:pt x="3522" y="1170"/>
                  </a:lnTo>
                  <a:lnTo>
                    <a:pt x="3522" y="1170"/>
                  </a:lnTo>
                  <a:lnTo>
                    <a:pt x="3520" y="1172"/>
                  </a:lnTo>
                  <a:lnTo>
                    <a:pt x="3520" y="1174"/>
                  </a:lnTo>
                  <a:lnTo>
                    <a:pt x="3519" y="1174"/>
                  </a:lnTo>
                  <a:lnTo>
                    <a:pt x="3517" y="1174"/>
                  </a:lnTo>
                  <a:lnTo>
                    <a:pt x="3514" y="1174"/>
                  </a:lnTo>
                  <a:lnTo>
                    <a:pt x="3512" y="1175"/>
                  </a:lnTo>
                  <a:lnTo>
                    <a:pt x="3511" y="1177"/>
                  </a:lnTo>
                  <a:lnTo>
                    <a:pt x="3507" y="1175"/>
                  </a:lnTo>
                  <a:lnTo>
                    <a:pt x="3506" y="1177"/>
                  </a:lnTo>
                  <a:lnTo>
                    <a:pt x="3504" y="1177"/>
                  </a:lnTo>
                  <a:lnTo>
                    <a:pt x="3502" y="1177"/>
                  </a:lnTo>
                  <a:lnTo>
                    <a:pt x="3502" y="1179"/>
                  </a:lnTo>
                  <a:lnTo>
                    <a:pt x="3501" y="1179"/>
                  </a:lnTo>
                  <a:lnTo>
                    <a:pt x="3501" y="1180"/>
                  </a:lnTo>
                  <a:lnTo>
                    <a:pt x="3499" y="1185"/>
                  </a:lnTo>
                  <a:lnTo>
                    <a:pt x="3499" y="1187"/>
                  </a:lnTo>
                  <a:lnTo>
                    <a:pt x="3498" y="1190"/>
                  </a:lnTo>
                  <a:lnTo>
                    <a:pt x="3498" y="1193"/>
                  </a:lnTo>
                  <a:lnTo>
                    <a:pt x="3498" y="1195"/>
                  </a:lnTo>
                  <a:lnTo>
                    <a:pt x="3498" y="1198"/>
                  </a:lnTo>
                  <a:lnTo>
                    <a:pt x="3496" y="1198"/>
                  </a:lnTo>
                  <a:lnTo>
                    <a:pt x="3496" y="1198"/>
                  </a:lnTo>
                  <a:lnTo>
                    <a:pt x="3494" y="1198"/>
                  </a:lnTo>
                  <a:lnTo>
                    <a:pt x="3493" y="1200"/>
                  </a:lnTo>
                  <a:lnTo>
                    <a:pt x="3491" y="1201"/>
                  </a:lnTo>
                  <a:lnTo>
                    <a:pt x="3489" y="1201"/>
                  </a:lnTo>
                  <a:lnTo>
                    <a:pt x="3489" y="1203"/>
                  </a:lnTo>
                  <a:lnTo>
                    <a:pt x="3488" y="1203"/>
                  </a:lnTo>
                  <a:lnTo>
                    <a:pt x="3488" y="1208"/>
                  </a:lnTo>
                  <a:lnTo>
                    <a:pt x="3488" y="1210"/>
                  </a:lnTo>
                  <a:lnTo>
                    <a:pt x="3488" y="1213"/>
                  </a:lnTo>
                  <a:lnTo>
                    <a:pt x="3486" y="1215"/>
                  </a:lnTo>
                  <a:lnTo>
                    <a:pt x="3488" y="1218"/>
                  </a:lnTo>
                  <a:lnTo>
                    <a:pt x="3488" y="1219"/>
                  </a:lnTo>
                  <a:lnTo>
                    <a:pt x="3489" y="1219"/>
                  </a:lnTo>
                  <a:lnTo>
                    <a:pt x="3491" y="1219"/>
                  </a:lnTo>
                  <a:lnTo>
                    <a:pt x="3491" y="1221"/>
                  </a:lnTo>
                  <a:lnTo>
                    <a:pt x="3491" y="1223"/>
                  </a:lnTo>
                  <a:lnTo>
                    <a:pt x="3491" y="1226"/>
                  </a:lnTo>
                  <a:lnTo>
                    <a:pt x="3491" y="1229"/>
                  </a:lnTo>
                  <a:lnTo>
                    <a:pt x="3493" y="1231"/>
                  </a:lnTo>
                  <a:lnTo>
                    <a:pt x="3493" y="1231"/>
                  </a:lnTo>
                  <a:lnTo>
                    <a:pt x="3494" y="1233"/>
                  </a:lnTo>
                  <a:lnTo>
                    <a:pt x="3494" y="1234"/>
                  </a:lnTo>
                  <a:lnTo>
                    <a:pt x="3496" y="1236"/>
                  </a:lnTo>
                  <a:lnTo>
                    <a:pt x="3498" y="1236"/>
                  </a:lnTo>
                  <a:lnTo>
                    <a:pt x="3499" y="1237"/>
                  </a:lnTo>
                  <a:lnTo>
                    <a:pt x="3502" y="1239"/>
                  </a:lnTo>
                  <a:lnTo>
                    <a:pt x="3506" y="1242"/>
                  </a:lnTo>
                  <a:lnTo>
                    <a:pt x="3507" y="1244"/>
                  </a:lnTo>
                  <a:lnTo>
                    <a:pt x="3509" y="1244"/>
                  </a:lnTo>
                  <a:lnTo>
                    <a:pt x="3511" y="1246"/>
                  </a:lnTo>
                  <a:lnTo>
                    <a:pt x="3511" y="1246"/>
                  </a:lnTo>
                  <a:lnTo>
                    <a:pt x="3512" y="1246"/>
                  </a:lnTo>
                  <a:lnTo>
                    <a:pt x="3512" y="1247"/>
                  </a:lnTo>
                  <a:lnTo>
                    <a:pt x="3512" y="1249"/>
                  </a:lnTo>
                  <a:lnTo>
                    <a:pt x="3514" y="1252"/>
                  </a:lnTo>
                  <a:lnTo>
                    <a:pt x="3517" y="1255"/>
                  </a:lnTo>
                  <a:lnTo>
                    <a:pt x="3517" y="1257"/>
                  </a:lnTo>
                  <a:lnTo>
                    <a:pt x="3519" y="1257"/>
                  </a:lnTo>
                  <a:lnTo>
                    <a:pt x="3519" y="1259"/>
                  </a:lnTo>
                  <a:lnTo>
                    <a:pt x="3520" y="1260"/>
                  </a:lnTo>
                  <a:lnTo>
                    <a:pt x="3522" y="1260"/>
                  </a:lnTo>
                  <a:lnTo>
                    <a:pt x="3525" y="1260"/>
                  </a:lnTo>
                  <a:lnTo>
                    <a:pt x="3527" y="1260"/>
                  </a:lnTo>
                  <a:lnTo>
                    <a:pt x="3530" y="1260"/>
                  </a:lnTo>
                  <a:lnTo>
                    <a:pt x="3530" y="1264"/>
                  </a:lnTo>
                  <a:lnTo>
                    <a:pt x="3530" y="1267"/>
                  </a:lnTo>
                  <a:lnTo>
                    <a:pt x="3530" y="1270"/>
                  </a:lnTo>
                  <a:lnTo>
                    <a:pt x="3532" y="1275"/>
                  </a:lnTo>
                  <a:lnTo>
                    <a:pt x="3534" y="1278"/>
                  </a:lnTo>
                  <a:lnTo>
                    <a:pt x="3535" y="1282"/>
                  </a:lnTo>
                  <a:lnTo>
                    <a:pt x="3537" y="1285"/>
                  </a:lnTo>
                  <a:lnTo>
                    <a:pt x="3537" y="1288"/>
                  </a:lnTo>
                  <a:lnTo>
                    <a:pt x="3537" y="1291"/>
                  </a:lnTo>
                  <a:lnTo>
                    <a:pt x="3537" y="1303"/>
                  </a:lnTo>
                  <a:lnTo>
                    <a:pt x="3537" y="1308"/>
                  </a:lnTo>
                  <a:lnTo>
                    <a:pt x="3537" y="1313"/>
                  </a:lnTo>
                  <a:lnTo>
                    <a:pt x="3537" y="1319"/>
                  </a:lnTo>
                  <a:lnTo>
                    <a:pt x="3537" y="1321"/>
                  </a:lnTo>
                  <a:lnTo>
                    <a:pt x="3535" y="1324"/>
                  </a:lnTo>
                  <a:lnTo>
                    <a:pt x="3535" y="1326"/>
                  </a:lnTo>
                  <a:lnTo>
                    <a:pt x="3535" y="1327"/>
                  </a:lnTo>
                  <a:lnTo>
                    <a:pt x="3534" y="1329"/>
                  </a:lnTo>
                  <a:lnTo>
                    <a:pt x="3532" y="1331"/>
                  </a:lnTo>
                  <a:lnTo>
                    <a:pt x="3530" y="1331"/>
                  </a:lnTo>
                  <a:lnTo>
                    <a:pt x="3529" y="1331"/>
                  </a:lnTo>
                  <a:lnTo>
                    <a:pt x="3527" y="1332"/>
                  </a:lnTo>
                  <a:lnTo>
                    <a:pt x="3525" y="1334"/>
                  </a:lnTo>
                  <a:lnTo>
                    <a:pt x="3522" y="1337"/>
                  </a:lnTo>
                  <a:lnTo>
                    <a:pt x="3520" y="1339"/>
                  </a:lnTo>
                  <a:lnTo>
                    <a:pt x="3517" y="1341"/>
                  </a:lnTo>
                  <a:lnTo>
                    <a:pt x="3516" y="1342"/>
                  </a:lnTo>
                  <a:lnTo>
                    <a:pt x="3514" y="1344"/>
                  </a:lnTo>
                  <a:lnTo>
                    <a:pt x="3511" y="1344"/>
                  </a:lnTo>
                  <a:lnTo>
                    <a:pt x="3507" y="1344"/>
                  </a:lnTo>
                  <a:lnTo>
                    <a:pt x="3506" y="1344"/>
                  </a:lnTo>
                  <a:lnTo>
                    <a:pt x="3502" y="1342"/>
                  </a:lnTo>
                  <a:lnTo>
                    <a:pt x="3501" y="1344"/>
                  </a:lnTo>
                  <a:lnTo>
                    <a:pt x="3499" y="1346"/>
                  </a:lnTo>
                  <a:lnTo>
                    <a:pt x="3499" y="1347"/>
                  </a:lnTo>
                  <a:lnTo>
                    <a:pt x="3499" y="1349"/>
                  </a:lnTo>
                  <a:lnTo>
                    <a:pt x="3499" y="1350"/>
                  </a:lnTo>
                  <a:lnTo>
                    <a:pt x="3498" y="1352"/>
                  </a:lnTo>
                  <a:lnTo>
                    <a:pt x="3498" y="1354"/>
                  </a:lnTo>
                  <a:lnTo>
                    <a:pt x="3496" y="1355"/>
                  </a:lnTo>
                  <a:lnTo>
                    <a:pt x="3494" y="1359"/>
                  </a:lnTo>
                  <a:lnTo>
                    <a:pt x="3493" y="1360"/>
                  </a:lnTo>
                  <a:lnTo>
                    <a:pt x="3491" y="1360"/>
                  </a:lnTo>
                  <a:lnTo>
                    <a:pt x="3489" y="1362"/>
                  </a:lnTo>
                  <a:lnTo>
                    <a:pt x="3488" y="1364"/>
                  </a:lnTo>
                  <a:lnTo>
                    <a:pt x="3486" y="1365"/>
                  </a:lnTo>
                  <a:lnTo>
                    <a:pt x="3484" y="1367"/>
                  </a:lnTo>
                  <a:lnTo>
                    <a:pt x="3483" y="1368"/>
                  </a:lnTo>
                  <a:lnTo>
                    <a:pt x="3481" y="1370"/>
                  </a:lnTo>
                  <a:lnTo>
                    <a:pt x="3478" y="1373"/>
                  </a:lnTo>
                  <a:lnTo>
                    <a:pt x="3475" y="1377"/>
                  </a:lnTo>
                  <a:lnTo>
                    <a:pt x="3473" y="1380"/>
                  </a:lnTo>
                  <a:lnTo>
                    <a:pt x="3471" y="1375"/>
                  </a:lnTo>
                  <a:lnTo>
                    <a:pt x="3468" y="1370"/>
                  </a:lnTo>
                  <a:lnTo>
                    <a:pt x="3468" y="1365"/>
                  </a:lnTo>
                  <a:lnTo>
                    <a:pt x="3468" y="1362"/>
                  </a:lnTo>
                  <a:lnTo>
                    <a:pt x="3470" y="1359"/>
                  </a:lnTo>
                  <a:lnTo>
                    <a:pt x="3470" y="1357"/>
                  </a:lnTo>
                  <a:lnTo>
                    <a:pt x="3471" y="1355"/>
                  </a:lnTo>
                  <a:lnTo>
                    <a:pt x="3473" y="1354"/>
                  </a:lnTo>
                  <a:lnTo>
                    <a:pt x="3471" y="1352"/>
                  </a:lnTo>
                  <a:lnTo>
                    <a:pt x="3470" y="1350"/>
                  </a:lnTo>
                  <a:lnTo>
                    <a:pt x="3468" y="1349"/>
                  </a:lnTo>
                  <a:lnTo>
                    <a:pt x="3466" y="1349"/>
                  </a:lnTo>
                  <a:lnTo>
                    <a:pt x="3463" y="1349"/>
                  </a:lnTo>
                  <a:lnTo>
                    <a:pt x="3460" y="1347"/>
                  </a:lnTo>
                  <a:lnTo>
                    <a:pt x="3458" y="1347"/>
                  </a:lnTo>
                  <a:lnTo>
                    <a:pt x="3457" y="1347"/>
                  </a:lnTo>
                  <a:lnTo>
                    <a:pt x="3453" y="1346"/>
                  </a:lnTo>
                  <a:lnTo>
                    <a:pt x="3452" y="1342"/>
                  </a:lnTo>
                  <a:lnTo>
                    <a:pt x="3450" y="1339"/>
                  </a:lnTo>
                  <a:lnTo>
                    <a:pt x="3448" y="1336"/>
                  </a:lnTo>
                  <a:lnTo>
                    <a:pt x="3447" y="1332"/>
                  </a:lnTo>
                  <a:lnTo>
                    <a:pt x="3445" y="1329"/>
                  </a:lnTo>
                  <a:lnTo>
                    <a:pt x="3444" y="1326"/>
                  </a:lnTo>
                  <a:lnTo>
                    <a:pt x="3442" y="1323"/>
                  </a:lnTo>
                  <a:lnTo>
                    <a:pt x="3440" y="1319"/>
                  </a:lnTo>
                  <a:lnTo>
                    <a:pt x="3437" y="1316"/>
                  </a:lnTo>
                  <a:lnTo>
                    <a:pt x="3437" y="1314"/>
                  </a:lnTo>
                  <a:lnTo>
                    <a:pt x="3435" y="1313"/>
                  </a:lnTo>
                  <a:lnTo>
                    <a:pt x="3435" y="1311"/>
                  </a:lnTo>
                  <a:lnTo>
                    <a:pt x="3432" y="1311"/>
                  </a:lnTo>
                  <a:lnTo>
                    <a:pt x="3432" y="1311"/>
                  </a:lnTo>
                  <a:lnTo>
                    <a:pt x="3430" y="1311"/>
                  </a:lnTo>
                  <a:lnTo>
                    <a:pt x="3430" y="1313"/>
                  </a:lnTo>
                  <a:lnTo>
                    <a:pt x="3429" y="1313"/>
                  </a:lnTo>
                  <a:lnTo>
                    <a:pt x="3427" y="1314"/>
                  </a:lnTo>
                  <a:lnTo>
                    <a:pt x="3426" y="1314"/>
                  </a:lnTo>
                  <a:lnTo>
                    <a:pt x="3422" y="1313"/>
                  </a:lnTo>
                  <a:lnTo>
                    <a:pt x="3421" y="1313"/>
                  </a:lnTo>
                  <a:lnTo>
                    <a:pt x="3419" y="1311"/>
                  </a:lnTo>
                  <a:lnTo>
                    <a:pt x="3417" y="1309"/>
                  </a:lnTo>
                  <a:lnTo>
                    <a:pt x="3416" y="1306"/>
                  </a:lnTo>
                  <a:lnTo>
                    <a:pt x="3416" y="1303"/>
                  </a:lnTo>
                  <a:lnTo>
                    <a:pt x="3414" y="1303"/>
                  </a:lnTo>
                  <a:lnTo>
                    <a:pt x="3414" y="1301"/>
                  </a:lnTo>
                  <a:lnTo>
                    <a:pt x="3412" y="1301"/>
                  </a:lnTo>
                  <a:lnTo>
                    <a:pt x="3412" y="1300"/>
                  </a:lnTo>
                  <a:lnTo>
                    <a:pt x="3411" y="1298"/>
                  </a:lnTo>
                  <a:lnTo>
                    <a:pt x="3407" y="1296"/>
                  </a:lnTo>
                  <a:lnTo>
                    <a:pt x="3406" y="1295"/>
                  </a:lnTo>
                  <a:lnTo>
                    <a:pt x="3404" y="1295"/>
                  </a:lnTo>
                  <a:lnTo>
                    <a:pt x="3404" y="1296"/>
                  </a:lnTo>
                  <a:lnTo>
                    <a:pt x="3403" y="1298"/>
                  </a:lnTo>
                  <a:lnTo>
                    <a:pt x="3401" y="1300"/>
                  </a:lnTo>
                  <a:lnTo>
                    <a:pt x="3399" y="1300"/>
                  </a:lnTo>
                  <a:lnTo>
                    <a:pt x="3399" y="1301"/>
                  </a:lnTo>
                  <a:lnTo>
                    <a:pt x="3398" y="1303"/>
                  </a:lnTo>
                  <a:lnTo>
                    <a:pt x="3398" y="1306"/>
                  </a:lnTo>
                  <a:lnTo>
                    <a:pt x="3399" y="1308"/>
                  </a:lnTo>
                  <a:lnTo>
                    <a:pt x="3399" y="1309"/>
                  </a:lnTo>
                  <a:lnTo>
                    <a:pt x="3399" y="1313"/>
                  </a:lnTo>
                  <a:lnTo>
                    <a:pt x="3399" y="1314"/>
                  </a:lnTo>
                  <a:lnTo>
                    <a:pt x="3398" y="1318"/>
                  </a:lnTo>
                  <a:lnTo>
                    <a:pt x="3396" y="1321"/>
                  </a:lnTo>
                  <a:lnTo>
                    <a:pt x="3396" y="1323"/>
                  </a:lnTo>
                  <a:lnTo>
                    <a:pt x="3393" y="1326"/>
                  </a:lnTo>
                  <a:lnTo>
                    <a:pt x="3391" y="1329"/>
                  </a:lnTo>
                  <a:lnTo>
                    <a:pt x="3389" y="1331"/>
                  </a:lnTo>
                  <a:lnTo>
                    <a:pt x="3388" y="1334"/>
                  </a:lnTo>
                  <a:lnTo>
                    <a:pt x="3388" y="1336"/>
                  </a:lnTo>
                  <a:lnTo>
                    <a:pt x="3388" y="1352"/>
                  </a:lnTo>
                  <a:lnTo>
                    <a:pt x="3389" y="1354"/>
                  </a:lnTo>
                  <a:lnTo>
                    <a:pt x="3393" y="1355"/>
                  </a:lnTo>
                  <a:lnTo>
                    <a:pt x="3394" y="1355"/>
                  </a:lnTo>
                  <a:lnTo>
                    <a:pt x="3394" y="1355"/>
                  </a:lnTo>
                  <a:lnTo>
                    <a:pt x="3396" y="1355"/>
                  </a:lnTo>
                  <a:lnTo>
                    <a:pt x="3396" y="1357"/>
                  </a:lnTo>
                  <a:lnTo>
                    <a:pt x="3396" y="1359"/>
                  </a:lnTo>
                  <a:lnTo>
                    <a:pt x="3396" y="1362"/>
                  </a:lnTo>
                  <a:lnTo>
                    <a:pt x="3396" y="1364"/>
                  </a:lnTo>
                  <a:lnTo>
                    <a:pt x="3396" y="1367"/>
                  </a:lnTo>
                  <a:lnTo>
                    <a:pt x="3396" y="1368"/>
                  </a:lnTo>
                  <a:lnTo>
                    <a:pt x="3398" y="1368"/>
                  </a:lnTo>
                  <a:lnTo>
                    <a:pt x="3399" y="1370"/>
                  </a:lnTo>
                  <a:lnTo>
                    <a:pt x="3401" y="1370"/>
                  </a:lnTo>
                  <a:lnTo>
                    <a:pt x="3403" y="1372"/>
                  </a:lnTo>
                  <a:lnTo>
                    <a:pt x="3404" y="1373"/>
                  </a:lnTo>
                  <a:lnTo>
                    <a:pt x="3404" y="1375"/>
                  </a:lnTo>
                  <a:lnTo>
                    <a:pt x="3404" y="1378"/>
                  </a:lnTo>
                  <a:lnTo>
                    <a:pt x="3404" y="1382"/>
                  </a:lnTo>
                  <a:lnTo>
                    <a:pt x="3404" y="1383"/>
                  </a:lnTo>
                  <a:lnTo>
                    <a:pt x="3404" y="1386"/>
                  </a:lnTo>
                  <a:lnTo>
                    <a:pt x="3406" y="1388"/>
                  </a:lnTo>
                  <a:lnTo>
                    <a:pt x="3407" y="1390"/>
                  </a:lnTo>
                  <a:lnTo>
                    <a:pt x="3409" y="1391"/>
                  </a:lnTo>
                  <a:lnTo>
                    <a:pt x="3411" y="1393"/>
                  </a:lnTo>
                  <a:lnTo>
                    <a:pt x="3412" y="1395"/>
                  </a:lnTo>
                  <a:lnTo>
                    <a:pt x="3414" y="1395"/>
                  </a:lnTo>
                  <a:lnTo>
                    <a:pt x="3416" y="1395"/>
                  </a:lnTo>
                  <a:lnTo>
                    <a:pt x="3419" y="1396"/>
                  </a:lnTo>
                  <a:lnTo>
                    <a:pt x="3422" y="1398"/>
                  </a:lnTo>
                  <a:lnTo>
                    <a:pt x="3424" y="1398"/>
                  </a:lnTo>
                  <a:lnTo>
                    <a:pt x="3426" y="1401"/>
                  </a:lnTo>
                  <a:lnTo>
                    <a:pt x="3427" y="1401"/>
                  </a:lnTo>
                  <a:lnTo>
                    <a:pt x="3429" y="1401"/>
                  </a:lnTo>
                  <a:lnTo>
                    <a:pt x="3430" y="1403"/>
                  </a:lnTo>
                  <a:lnTo>
                    <a:pt x="3432" y="1404"/>
                  </a:lnTo>
                  <a:lnTo>
                    <a:pt x="3434" y="1408"/>
                  </a:lnTo>
                  <a:lnTo>
                    <a:pt x="3437" y="1408"/>
                  </a:lnTo>
                  <a:lnTo>
                    <a:pt x="3440" y="1408"/>
                  </a:lnTo>
                  <a:lnTo>
                    <a:pt x="3444" y="1408"/>
                  </a:lnTo>
                  <a:lnTo>
                    <a:pt x="3444" y="1414"/>
                  </a:lnTo>
                  <a:lnTo>
                    <a:pt x="3444" y="1416"/>
                  </a:lnTo>
                  <a:lnTo>
                    <a:pt x="3445" y="1419"/>
                  </a:lnTo>
                  <a:lnTo>
                    <a:pt x="3445" y="1421"/>
                  </a:lnTo>
                  <a:lnTo>
                    <a:pt x="3445" y="1422"/>
                  </a:lnTo>
                  <a:lnTo>
                    <a:pt x="3445" y="1424"/>
                  </a:lnTo>
                  <a:lnTo>
                    <a:pt x="3445" y="1427"/>
                  </a:lnTo>
                  <a:lnTo>
                    <a:pt x="3445" y="1431"/>
                  </a:lnTo>
                  <a:lnTo>
                    <a:pt x="3445" y="1434"/>
                  </a:lnTo>
                  <a:lnTo>
                    <a:pt x="3445" y="1437"/>
                  </a:lnTo>
                  <a:lnTo>
                    <a:pt x="3447" y="1439"/>
                  </a:lnTo>
                  <a:lnTo>
                    <a:pt x="3447" y="1439"/>
                  </a:lnTo>
                  <a:lnTo>
                    <a:pt x="3448" y="1440"/>
                  </a:lnTo>
                  <a:lnTo>
                    <a:pt x="3450" y="1442"/>
                  </a:lnTo>
                  <a:lnTo>
                    <a:pt x="3450" y="1444"/>
                  </a:lnTo>
                  <a:lnTo>
                    <a:pt x="3450" y="1445"/>
                  </a:lnTo>
                  <a:lnTo>
                    <a:pt x="3452" y="1447"/>
                  </a:lnTo>
                  <a:lnTo>
                    <a:pt x="3452" y="1450"/>
                  </a:lnTo>
                  <a:lnTo>
                    <a:pt x="3452" y="1454"/>
                  </a:lnTo>
                  <a:lnTo>
                    <a:pt x="3452" y="1457"/>
                  </a:lnTo>
                  <a:lnTo>
                    <a:pt x="3452" y="1458"/>
                  </a:lnTo>
                  <a:lnTo>
                    <a:pt x="3452" y="1460"/>
                  </a:lnTo>
                  <a:lnTo>
                    <a:pt x="3452" y="1463"/>
                  </a:lnTo>
                  <a:lnTo>
                    <a:pt x="3452" y="1467"/>
                  </a:lnTo>
                  <a:lnTo>
                    <a:pt x="3453" y="1470"/>
                  </a:lnTo>
                  <a:lnTo>
                    <a:pt x="3455" y="1473"/>
                  </a:lnTo>
                  <a:lnTo>
                    <a:pt x="3457" y="1473"/>
                  </a:lnTo>
                  <a:lnTo>
                    <a:pt x="3458" y="1473"/>
                  </a:lnTo>
                  <a:lnTo>
                    <a:pt x="3458" y="1473"/>
                  </a:lnTo>
                  <a:lnTo>
                    <a:pt x="3460" y="1475"/>
                  </a:lnTo>
                  <a:lnTo>
                    <a:pt x="3460" y="1476"/>
                  </a:lnTo>
                  <a:lnTo>
                    <a:pt x="3463" y="1480"/>
                  </a:lnTo>
                  <a:lnTo>
                    <a:pt x="3465" y="1483"/>
                  </a:lnTo>
                  <a:lnTo>
                    <a:pt x="3463" y="1483"/>
                  </a:lnTo>
                  <a:lnTo>
                    <a:pt x="3463" y="1485"/>
                  </a:lnTo>
                  <a:lnTo>
                    <a:pt x="3462" y="1485"/>
                  </a:lnTo>
                  <a:lnTo>
                    <a:pt x="3460" y="1485"/>
                  </a:lnTo>
                  <a:lnTo>
                    <a:pt x="3457" y="1485"/>
                  </a:lnTo>
                  <a:lnTo>
                    <a:pt x="3453" y="1483"/>
                  </a:lnTo>
                  <a:lnTo>
                    <a:pt x="3452" y="1483"/>
                  </a:lnTo>
                  <a:lnTo>
                    <a:pt x="3450" y="1481"/>
                  </a:lnTo>
                  <a:lnTo>
                    <a:pt x="3447" y="1481"/>
                  </a:lnTo>
                  <a:lnTo>
                    <a:pt x="3445" y="1481"/>
                  </a:lnTo>
                  <a:lnTo>
                    <a:pt x="3444" y="1481"/>
                  </a:lnTo>
                  <a:lnTo>
                    <a:pt x="3444" y="1480"/>
                  </a:lnTo>
                  <a:lnTo>
                    <a:pt x="3442" y="1478"/>
                  </a:lnTo>
                  <a:lnTo>
                    <a:pt x="3442" y="1475"/>
                  </a:lnTo>
                  <a:lnTo>
                    <a:pt x="3440" y="1473"/>
                  </a:lnTo>
                  <a:lnTo>
                    <a:pt x="3439" y="1472"/>
                  </a:lnTo>
                  <a:lnTo>
                    <a:pt x="3435" y="1470"/>
                  </a:lnTo>
                  <a:lnTo>
                    <a:pt x="3432" y="1468"/>
                  </a:lnTo>
                  <a:lnTo>
                    <a:pt x="3429" y="1467"/>
                  </a:lnTo>
                  <a:lnTo>
                    <a:pt x="3426" y="1465"/>
                  </a:lnTo>
                  <a:lnTo>
                    <a:pt x="3422" y="1462"/>
                  </a:lnTo>
                  <a:lnTo>
                    <a:pt x="3419" y="1462"/>
                  </a:lnTo>
                  <a:lnTo>
                    <a:pt x="3417" y="1460"/>
                  </a:lnTo>
                  <a:lnTo>
                    <a:pt x="3416" y="1458"/>
                  </a:lnTo>
                  <a:lnTo>
                    <a:pt x="3414" y="1457"/>
                  </a:lnTo>
                  <a:lnTo>
                    <a:pt x="3412" y="1455"/>
                  </a:lnTo>
                  <a:lnTo>
                    <a:pt x="3412" y="1452"/>
                  </a:lnTo>
                  <a:lnTo>
                    <a:pt x="3412" y="1450"/>
                  </a:lnTo>
                  <a:lnTo>
                    <a:pt x="3411" y="1449"/>
                  </a:lnTo>
                  <a:lnTo>
                    <a:pt x="3411" y="1447"/>
                  </a:lnTo>
                  <a:lnTo>
                    <a:pt x="3411" y="1431"/>
                  </a:lnTo>
                  <a:lnTo>
                    <a:pt x="3411" y="1427"/>
                  </a:lnTo>
                  <a:lnTo>
                    <a:pt x="3409" y="1426"/>
                  </a:lnTo>
                  <a:lnTo>
                    <a:pt x="3409" y="1422"/>
                  </a:lnTo>
                  <a:lnTo>
                    <a:pt x="3407" y="1422"/>
                  </a:lnTo>
                  <a:lnTo>
                    <a:pt x="3406" y="1421"/>
                  </a:lnTo>
                  <a:lnTo>
                    <a:pt x="3406" y="1421"/>
                  </a:lnTo>
                  <a:lnTo>
                    <a:pt x="3404" y="1418"/>
                  </a:lnTo>
                  <a:lnTo>
                    <a:pt x="3404" y="1416"/>
                  </a:lnTo>
                  <a:lnTo>
                    <a:pt x="3403" y="1413"/>
                  </a:lnTo>
                  <a:lnTo>
                    <a:pt x="3401" y="1409"/>
                  </a:lnTo>
                  <a:lnTo>
                    <a:pt x="3399" y="1406"/>
                  </a:lnTo>
                  <a:lnTo>
                    <a:pt x="3399" y="1403"/>
                  </a:lnTo>
                  <a:lnTo>
                    <a:pt x="3399" y="1400"/>
                  </a:lnTo>
                  <a:lnTo>
                    <a:pt x="3399" y="1396"/>
                  </a:lnTo>
                  <a:lnTo>
                    <a:pt x="3398" y="1395"/>
                  </a:lnTo>
                  <a:lnTo>
                    <a:pt x="3398" y="1395"/>
                  </a:lnTo>
                  <a:lnTo>
                    <a:pt x="3396" y="1393"/>
                  </a:lnTo>
                  <a:lnTo>
                    <a:pt x="3396" y="1391"/>
                  </a:lnTo>
                  <a:lnTo>
                    <a:pt x="3394" y="1390"/>
                  </a:lnTo>
                  <a:lnTo>
                    <a:pt x="3393" y="1390"/>
                  </a:lnTo>
                  <a:lnTo>
                    <a:pt x="3391" y="1390"/>
                  </a:lnTo>
                  <a:lnTo>
                    <a:pt x="3388" y="1386"/>
                  </a:lnTo>
                  <a:lnTo>
                    <a:pt x="3385" y="1383"/>
                  </a:lnTo>
                  <a:lnTo>
                    <a:pt x="3383" y="1382"/>
                  </a:lnTo>
                  <a:lnTo>
                    <a:pt x="3381" y="1380"/>
                  </a:lnTo>
                  <a:lnTo>
                    <a:pt x="3380" y="1378"/>
                  </a:lnTo>
                  <a:lnTo>
                    <a:pt x="3378" y="1377"/>
                  </a:lnTo>
                  <a:lnTo>
                    <a:pt x="3376" y="1377"/>
                  </a:lnTo>
                  <a:lnTo>
                    <a:pt x="3375" y="1377"/>
                  </a:lnTo>
                  <a:lnTo>
                    <a:pt x="3373" y="1375"/>
                  </a:lnTo>
                  <a:lnTo>
                    <a:pt x="3371" y="1373"/>
                  </a:lnTo>
                  <a:lnTo>
                    <a:pt x="3371" y="1372"/>
                  </a:lnTo>
                  <a:lnTo>
                    <a:pt x="3370" y="1370"/>
                  </a:lnTo>
                  <a:lnTo>
                    <a:pt x="3370" y="1367"/>
                  </a:lnTo>
                  <a:lnTo>
                    <a:pt x="3370" y="1364"/>
                  </a:lnTo>
                  <a:lnTo>
                    <a:pt x="3370" y="1362"/>
                  </a:lnTo>
                  <a:lnTo>
                    <a:pt x="3370" y="1359"/>
                  </a:lnTo>
                  <a:lnTo>
                    <a:pt x="3371" y="1355"/>
                  </a:lnTo>
                  <a:lnTo>
                    <a:pt x="3371" y="1352"/>
                  </a:lnTo>
                  <a:lnTo>
                    <a:pt x="3371" y="1349"/>
                  </a:lnTo>
                  <a:lnTo>
                    <a:pt x="3371" y="1346"/>
                  </a:lnTo>
                  <a:lnTo>
                    <a:pt x="3371" y="1342"/>
                  </a:lnTo>
                  <a:lnTo>
                    <a:pt x="3371" y="1339"/>
                  </a:lnTo>
                  <a:lnTo>
                    <a:pt x="3371" y="1337"/>
                  </a:lnTo>
                  <a:lnTo>
                    <a:pt x="3373" y="1336"/>
                  </a:lnTo>
                  <a:lnTo>
                    <a:pt x="3373" y="1334"/>
                  </a:lnTo>
                  <a:lnTo>
                    <a:pt x="3375" y="1332"/>
                  </a:lnTo>
                  <a:lnTo>
                    <a:pt x="3376" y="1332"/>
                  </a:lnTo>
                  <a:lnTo>
                    <a:pt x="3380" y="1331"/>
                  </a:lnTo>
                  <a:lnTo>
                    <a:pt x="3383" y="1329"/>
                  </a:lnTo>
                  <a:lnTo>
                    <a:pt x="3385" y="1327"/>
                  </a:lnTo>
                  <a:lnTo>
                    <a:pt x="3385" y="1324"/>
                  </a:lnTo>
                  <a:lnTo>
                    <a:pt x="3385" y="1323"/>
                  </a:lnTo>
                  <a:lnTo>
                    <a:pt x="3383" y="1319"/>
                  </a:lnTo>
                  <a:lnTo>
                    <a:pt x="3383" y="1318"/>
                  </a:lnTo>
                  <a:lnTo>
                    <a:pt x="3383" y="1316"/>
                  </a:lnTo>
                  <a:lnTo>
                    <a:pt x="3383" y="1314"/>
                  </a:lnTo>
                  <a:lnTo>
                    <a:pt x="3385" y="1311"/>
                  </a:lnTo>
                  <a:lnTo>
                    <a:pt x="3383" y="1309"/>
                  </a:lnTo>
                  <a:lnTo>
                    <a:pt x="3383" y="1306"/>
                  </a:lnTo>
                  <a:lnTo>
                    <a:pt x="3381" y="1306"/>
                  </a:lnTo>
                  <a:lnTo>
                    <a:pt x="3380" y="1305"/>
                  </a:lnTo>
                  <a:lnTo>
                    <a:pt x="3376" y="1301"/>
                  </a:lnTo>
                  <a:lnTo>
                    <a:pt x="3375" y="1298"/>
                  </a:lnTo>
                  <a:lnTo>
                    <a:pt x="3373" y="1296"/>
                  </a:lnTo>
                  <a:lnTo>
                    <a:pt x="3371" y="1296"/>
                  </a:lnTo>
                  <a:lnTo>
                    <a:pt x="3370" y="1293"/>
                  </a:lnTo>
                  <a:lnTo>
                    <a:pt x="3368" y="1291"/>
                  </a:lnTo>
                  <a:lnTo>
                    <a:pt x="3368" y="1290"/>
                  </a:lnTo>
                  <a:lnTo>
                    <a:pt x="3370" y="1287"/>
                  </a:lnTo>
                  <a:lnTo>
                    <a:pt x="3371" y="1283"/>
                  </a:lnTo>
                  <a:lnTo>
                    <a:pt x="3373" y="1282"/>
                  </a:lnTo>
                  <a:lnTo>
                    <a:pt x="3373" y="1278"/>
                  </a:lnTo>
                  <a:lnTo>
                    <a:pt x="3373" y="1275"/>
                  </a:lnTo>
                  <a:lnTo>
                    <a:pt x="3371" y="1275"/>
                  </a:lnTo>
                  <a:lnTo>
                    <a:pt x="3371" y="1273"/>
                  </a:lnTo>
                  <a:lnTo>
                    <a:pt x="3370" y="1273"/>
                  </a:lnTo>
                  <a:lnTo>
                    <a:pt x="3368" y="1272"/>
                  </a:lnTo>
                  <a:lnTo>
                    <a:pt x="3368" y="1270"/>
                  </a:lnTo>
                  <a:lnTo>
                    <a:pt x="3367" y="1267"/>
                  </a:lnTo>
                  <a:lnTo>
                    <a:pt x="3367" y="1264"/>
                  </a:lnTo>
                  <a:lnTo>
                    <a:pt x="3365" y="1260"/>
                  </a:lnTo>
                  <a:lnTo>
                    <a:pt x="3365" y="1257"/>
                  </a:lnTo>
                  <a:lnTo>
                    <a:pt x="3363" y="1254"/>
                  </a:lnTo>
                  <a:lnTo>
                    <a:pt x="3362" y="1251"/>
                  </a:lnTo>
                  <a:lnTo>
                    <a:pt x="3362" y="1249"/>
                  </a:lnTo>
                  <a:lnTo>
                    <a:pt x="3360" y="1247"/>
                  </a:lnTo>
                  <a:lnTo>
                    <a:pt x="3360" y="1246"/>
                  </a:lnTo>
                  <a:lnTo>
                    <a:pt x="3358" y="1244"/>
                  </a:lnTo>
                  <a:lnTo>
                    <a:pt x="3357" y="1242"/>
                  </a:lnTo>
                  <a:lnTo>
                    <a:pt x="3353" y="1241"/>
                  </a:lnTo>
                  <a:lnTo>
                    <a:pt x="3350" y="1241"/>
                  </a:lnTo>
                  <a:lnTo>
                    <a:pt x="3349" y="1242"/>
                  </a:lnTo>
                  <a:lnTo>
                    <a:pt x="3347" y="1242"/>
                  </a:lnTo>
                  <a:lnTo>
                    <a:pt x="3347" y="1244"/>
                  </a:lnTo>
                  <a:lnTo>
                    <a:pt x="3347" y="1251"/>
                  </a:lnTo>
                  <a:lnTo>
                    <a:pt x="3344" y="1251"/>
                  </a:lnTo>
                  <a:lnTo>
                    <a:pt x="3340" y="1252"/>
                  </a:lnTo>
                  <a:lnTo>
                    <a:pt x="3339" y="1252"/>
                  </a:lnTo>
                  <a:lnTo>
                    <a:pt x="3337" y="1254"/>
                  </a:lnTo>
                  <a:lnTo>
                    <a:pt x="3335" y="1254"/>
                  </a:lnTo>
                  <a:lnTo>
                    <a:pt x="3334" y="1254"/>
                  </a:lnTo>
                  <a:lnTo>
                    <a:pt x="3334" y="1255"/>
                  </a:lnTo>
                  <a:lnTo>
                    <a:pt x="3332" y="1255"/>
                  </a:lnTo>
                  <a:lnTo>
                    <a:pt x="3332" y="1257"/>
                  </a:lnTo>
                  <a:lnTo>
                    <a:pt x="3331" y="1257"/>
                  </a:lnTo>
                  <a:lnTo>
                    <a:pt x="3329" y="1257"/>
                  </a:lnTo>
                  <a:lnTo>
                    <a:pt x="3326" y="1257"/>
                  </a:lnTo>
                  <a:lnTo>
                    <a:pt x="3322" y="1257"/>
                  </a:lnTo>
                  <a:lnTo>
                    <a:pt x="3319" y="1257"/>
                  </a:lnTo>
                  <a:lnTo>
                    <a:pt x="3317" y="1255"/>
                  </a:lnTo>
                  <a:lnTo>
                    <a:pt x="3316" y="1255"/>
                  </a:lnTo>
                  <a:lnTo>
                    <a:pt x="3313" y="1252"/>
                  </a:lnTo>
                  <a:lnTo>
                    <a:pt x="3311" y="1249"/>
                  </a:lnTo>
                  <a:lnTo>
                    <a:pt x="3311" y="1244"/>
                  </a:lnTo>
                  <a:lnTo>
                    <a:pt x="3309" y="1239"/>
                  </a:lnTo>
                  <a:lnTo>
                    <a:pt x="3309" y="1236"/>
                  </a:lnTo>
                  <a:lnTo>
                    <a:pt x="3311" y="1234"/>
                  </a:lnTo>
                  <a:lnTo>
                    <a:pt x="3311" y="1231"/>
                  </a:lnTo>
                  <a:lnTo>
                    <a:pt x="3313" y="1229"/>
                  </a:lnTo>
                  <a:lnTo>
                    <a:pt x="3313" y="1228"/>
                  </a:lnTo>
                  <a:lnTo>
                    <a:pt x="3313" y="1224"/>
                  </a:lnTo>
                  <a:lnTo>
                    <a:pt x="3313" y="1221"/>
                  </a:lnTo>
                  <a:lnTo>
                    <a:pt x="3314" y="1219"/>
                  </a:lnTo>
                  <a:lnTo>
                    <a:pt x="3313" y="1218"/>
                  </a:lnTo>
                  <a:lnTo>
                    <a:pt x="3313" y="1218"/>
                  </a:lnTo>
                  <a:lnTo>
                    <a:pt x="3311" y="1218"/>
                  </a:lnTo>
                  <a:lnTo>
                    <a:pt x="3309" y="1216"/>
                  </a:lnTo>
                  <a:lnTo>
                    <a:pt x="3309" y="1216"/>
                  </a:lnTo>
                  <a:lnTo>
                    <a:pt x="3308" y="1216"/>
                  </a:lnTo>
                  <a:lnTo>
                    <a:pt x="3304" y="1216"/>
                  </a:lnTo>
                  <a:lnTo>
                    <a:pt x="3301" y="1216"/>
                  </a:lnTo>
                  <a:lnTo>
                    <a:pt x="3301" y="1216"/>
                  </a:lnTo>
                  <a:lnTo>
                    <a:pt x="3301" y="1213"/>
                  </a:lnTo>
                  <a:lnTo>
                    <a:pt x="3301" y="1210"/>
                  </a:lnTo>
                  <a:lnTo>
                    <a:pt x="3301" y="1208"/>
                  </a:lnTo>
                  <a:lnTo>
                    <a:pt x="3301" y="1206"/>
                  </a:lnTo>
                  <a:lnTo>
                    <a:pt x="3301" y="1203"/>
                  </a:lnTo>
                  <a:lnTo>
                    <a:pt x="3301" y="1203"/>
                  </a:lnTo>
                  <a:lnTo>
                    <a:pt x="3299" y="1201"/>
                  </a:lnTo>
                  <a:lnTo>
                    <a:pt x="3299" y="1200"/>
                  </a:lnTo>
                  <a:lnTo>
                    <a:pt x="3296" y="1198"/>
                  </a:lnTo>
                  <a:lnTo>
                    <a:pt x="3295" y="1197"/>
                  </a:lnTo>
                  <a:lnTo>
                    <a:pt x="3293" y="1195"/>
                  </a:lnTo>
                  <a:lnTo>
                    <a:pt x="3291" y="1193"/>
                  </a:lnTo>
                  <a:lnTo>
                    <a:pt x="3290" y="1192"/>
                  </a:lnTo>
                  <a:lnTo>
                    <a:pt x="3288" y="1190"/>
                  </a:lnTo>
                  <a:lnTo>
                    <a:pt x="3286" y="1188"/>
                  </a:lnTo>
                  <a:lnTo>
                    <a:pt x="3286" y="1187"/>
                  </a:lnTo>
                  <a:lnTo>
                    <a:pt x="3285" y="1187"/>
                  </a:lnTo>
                  <a:lnTo>
                    <a:pt x="3285" y="1187"/>
                  </a:lnTo>
                  <a:lnTo>
                    <a:pt x="3283" y="1185"/>
                  </a:lnTo>
                  <a:lnTo>
                    <a:pt x="3281" y="1182"/>
                  </a:lnTo>
                  <a:lnTo>
                    <a:pt x="3281" y="1180"/>
                  </a:lnTo>
                  <a:lnTo>
                    <a:pt x="3280" y="1179"/>
                  </a:lnTo>
                  <a:lnTo>
                    <a:pt x="3280" y="1175"/>
                  </a:lnTo>
                  <a:lnTo>
                    <a:pt x="3281" y="1174"/>
                  </a:lnTo>
                  <a:lnTo>
                    <a:pt x="3280" y="1169"/>
                  </a:lnTo>
                  <a:lnTo>
                    <a:pt x="3278" y="1165"/>
                  </a:lnTo>
                  <a:lnTo>
                    <a:pt x="3278" y="1164"/>
                  </a:lnTo>
                  <a:lnTo>
                    <a:pt x="3277" y="1162"/>
                  </a:lnTo>
                  <a:lnTo>
                    <a:pt x="3277" y="1162"/>
                  </a:lnTo>
                  <a:lnTo>
                    <a:pt x="3275" y="1162"/>
                  </a:lnTo>
                  <a:lnTo>
                    <a:pt x="3273" y="1161"/>
                  </a:lnTo>
                  <a:lnTo>
                    <a:pt x="3272" y="1157"/>
                  </a:lnTo>
                  <a:lnTo>
                    <a:pt x="3272" y="1156"/>
                  </a:lnTo>
                  <a:lnTo>
                    <a:pt x="3272" y="1156"/>
                  </a:lnTo>
                  <a:lnTo>
                    <a:pt x="3270" y="1152"/>
                  </a:lnTo>
                  <a:lnTo>
                    <a:pt x="3268" y="1151"/>
                  </a:lnTo>
                  <a:lnTo>
                    <a:pt x="3267" y="1152"/>
                  </a:lnTo>
                  <a:lnTo>
                    <a:pt x="3267" y="1152"/>
                  </a:lnTo>
                  <a:lnTo>
                    <a:pt x="3263" y="1151"/>
                  </a:lnTo>
                  <a:lnTo>
                    <a:pt x="3260" y="1151"/>
                  </a:lnTo>
                  <a:lnTo>
                    <a:pt x="3260" y="1161"/>
                  </a:lnTo>
                  <a:lnTo>
                    <a:pt x="3245" y="1161"/>
                  </a:lnTo>
                  <a:lnTo>
                    <a:pt x="3244" y="1162"/>
                  </a:lnTo>
                  <a:lnTo>
                    <a:pt x="3244" y="1164"/>
                  </a:lnTo>
                  <a:lnTo>
                    <a:pt x="3241" y="1165"/>
                  </a:lnTo>
                  <a:lnTo>
                    <a:pt x="3239" y="1167"/>
                  </a:lnTo>
                  <a:lnTo>
                    <a:pt x="3237" y="1167"/>
                  </a:lnTo>
                  <a:lnTo>
                    <a:pt x="3236" y="1167"/>
                  </a:lnTo>
                  <a:lnTo>
                    <a:pt x="3236" y="1169"/>
                  </a:lnTo>
                  <a:lnTo>
                    <a:pt x="3234" y="1170"/>
                  </a:lnTo>
                  <a:lnTo>
                    <a:pt x="3232" y="1170"/>
                  </a:lnTo>
                  <a:lnTo>
                    <a:pt x="3231" y="1170"/>
                  </a:lnTo>
                  <a:lnTo>
                    <a:pt x="3229" y="1170"/>
                  </a:lnTo>
                  <a:lnTo>
                    <a:pt x="3229" y="1172"/>
                  </a:lnTo>
                  <a:lnTo>
                    <a:pt x="3227" y="1172"/>
                  </a:lnTo>
                  <a:lnTo>
                    <a:pt x="3226" y="1172"/>
                  </a:lnTo>
                  <a:lnTo>
                    <a:pt x="3224" y="1172"/>
                  </a:lnTo>
                  <a:lnTo>
                    <a:pt x="3221" y="1172"/>
                  </a:lnTo>
                  <a:lnTo>
                    <a:pt x="3219" y="1170"/>
                  </a:lnTo>
                  <a:lnTo>
                    <a:pt x="3218" y="1170"/>
                  </a:lnTo>
                  <a:lnTo>
                    <a:pt x="3203" y="1170"/>
                  </a:lnTo>
                  <a:lnTo>
                    <a:pt x="3203" y="1174"/>
                  </a:lnTo>
                  <a:lnTo>
                    <a:pt x="3203" y="1177"/>
                  </a:lnTo>
                  <a:lnTo>
                    <a:pt x="3203" y="1180"/>
                  </a:lnTo>
                  <a:lnTo>
                    <a:pt x="3201" y="1185"/>
                  </a:lnTo>
                  <a:lnTo>
                    <a:pt x="3200" y="1188"/>
                  </a:lnTo>
                  <a:lnTo>
                    <a:pt x="3200" y="1190"/>
                  </a:lnTo>
                  <a:lnTo>
                    <a:pt x="3198" y="1192"/>
                  </a:lnTo>
                  <a:lnTo>
                    <a:pt x="3195" y="1193"/>
                  </a:lnTo>
                  <a:lnTo>
                    <a:pt x="3191" y="1193"/>
                  </a:lnTo>
                  <a:lnTo>
                    <a:pt x="3188" y="1193"/>
                  </a:lnTo>
                  <a:lnTo>
                    <a:pt x="3185" y="1195"/>
                  </a:lnTo>
                  <a:lnTo>
                    <a:pt x="3183" y="1198"/>
                  </a:lnTo>
                  <a:lnTo>
                    <a:pt x="3183" y="1198"/>
                  </a:lnTo>
                  <a:lnTo>
                    <a:pt x="3183" y="1200"/>
                  </a:lnTo>
                  <a:lnTo>
                    <a:pt x="3183" y="1200"/>
                  </a:lnTo>
                  <a:lnTo>
                    <a:pt x="3182" y="1201"/>
                  </a:lnTo>
                  <a:lnTo>
                    <a:pt x="3180" y="1203"/>
                  </a:lnTo>
                  <a:lnTo>
                    <a:pt x="3178" y="1203"/>
                  </a:lnTo>
                  <a:lnTo>
                    <a:pt x="3177" y="1203"/>
                  </a:lnTo>
                  <a:lnTo>
                    <a:pt x="3175" y="1203"/>
                  </a:lnTo>
                  <a:lnTo>
                    <a:pt x="3173" y="1203"/>
                  </a:lnTo>
                  <a:lnTo>
                    <a:pt x="3172" y="1205"/>
                  </a:lnTo>
                  <a:lnTo>
                    <a:pt x="3172" y="1206"/>
                  </a:lnTo>
                  <a:lnTo>
                    <a:pt x="3170" y="1210"/>
                  </a:lnTo>
                  <a:lnTo>
                    <a:pt x="3169" y="1211"/>
                  </a:lnTo>
                  <a:lnTo>
                    <a:pt x="3169" y="1213"/>
                  </a:lnTo>
                  <a:lnTo>
                    <a:pt x="3165" y="1215"/>
                  </a:lnTo>
                  <a:lnTo>
                    <a:pt x="3162" y="1216"/>
                  </a:lnTo>
                  <a:lnTo>
                    <a:pt x="3160" y="1216"/>
                  </a:lnTo>
                  <a:lnTo>
                    <a:pt x="3159" y="1218"/>
                  </a:lnTo>
                  <a:lnTo>
                    <a:pt x="3159" y="1219"/>
                  </a:lnTo>
                  <a:lnTo>
                    <a:pt x="3157" y="1221"/>
                  </a:lnTo>
                  <a:lnTo>
                    <a:pt x="3155" y="1223"/>
                  </a:lnTo>
                  <a:lnTo>
                    <a:pt x="3154" y="1224"/>
                  </a:lnTo>
                  <a:lnTo>
                    <a:pt x="3152" y="1228"/>
                  </a:lnTo>
                  <a:lnTo>
                    <a:pt x="3151" y="1231"/>
                  </a:lnTo>
                  <a:lnTo>
                    <a:pt x="3149" y="1233"/>
                  </a:lnTo>
                  <a:lnTo>
                    <a:pt x="3147" y="1234"/>
                  </a:lnTo>
                  <a:lnTo>
                    <a:pt x="3147" y="1234"/>
                  </a:lnTo>
                  <a:lnTo>
                    <a:pt x="3146" y="1236"/>
                  </a:lnTo>
                  <a:lnTo>
                    <a:pt x="3142" y="1237"/>
                  </a:lnTo>
                  <a:lnTo>
                    <a:pt x="3141" y="1237"/>
                  </a:lnTo>
                  <a:lnTo>
                    <a:pt x="3139" y="1239"/>
                  </a:lnTo>
                  <a:lnTo>
                    <a:pt x="3137" y="1241"/>
                  </a:lnTo>
                  <a:lnTo>
                    <a:pt x="3136" y="1242"/>
                  </a:lnTo>
                  <a:lnTo>
                    <a:pt x="3134" y="1242"/>
                  </a:lnTo>
                  <a:lnTo>
                    <a:pt x="3133" y="1242"/>
                  </a:lnTo>
                  <a:lnTo>
                    <a:pt x="3131" y="1244"/>
                  </a:lnTo>
                  <a:lnTo>
                    <a:pt x="3129" y="1244"/>
                  </a:lnTo>
                  <a:lnTo>
                    <a:pt x="3128" y="1246"/>
                  </a:lnTo>
                  <a:lnTo>
                    <a:pt x="3128" y="1247"/>
                  </a:lnTo>
                  <a:lnTo>
                    <a:pt x="3126" y="1251"/>
                  </a:lnTo>
                  <a:lnTo>
                    <a:pt x="3124" y="1252"/>
                  </a:lnTo>
                  <a:lnTo>
                    <a:pt x="3124" y="1254"/>
                  </a:lnTo>
                  <a:lnTo>
                    <a:pt x="3123" y="1257"/>
                  </a:lnTo>
                  <a:lnTo>
                    <a:pt x="3119" y="1257"/>
                  </a:lnTo>
                  <a:lnTo>
                    <a:pt x="3118" y="1259"/>
                  </a:lnTo>
                  <a:lnTo>
                    <a:pt x="3113" y="1259"/>
                  </a:lnTo>
                  <a:lnTo>
                    <a:pt x="3110" y="1257"/>
                  </a:lnTo>
                  <a:lnTo>
                    <a:pt x="3106" y="1257"/>
                  </a:lnTo>
                  <a:lnTo>
                    <a:pt x="3105" y="1259"/>
                  </a:lnTo>
                  <a:lnTo>
                    <a:pt x="3103" y="1260"/>
                  </a:lnTo>
                  <a:lnTo>
                    <a:pt x="3103" y="1262"/>
                  </a:lnTo>
                  <a:lnTo>
                    <a:pt x="3101" y="1264"/>
                  </a:lnTo>
                  <a:lnTo>
                    <a:pt x="3101" y="1265"/>
                  </a:lnTo>
                  <a:lnTo>
                    <a:pt x="3101" y="1272"/>
                  </a:lnTo>
                  <a:lnTo>
                    <a:pt x="3101" y="1278"/>
                  </a:lnTo>
                  <a:lnTo>
                    <a:pt x="3101" y="1296"/>
                  </a:lnTo>
                  <a:lnTo>
                    <a:pt x="3101" y="1298"/>
                  </a:lnTo>
                  <a:lnTo>
                    <a:pt x="3101" y="1298"/>
                  </a:lnTo>
                  <a:lnTo>
                    <a:pt x="3101" y="1301"/>
                  </a:lnTo>
                  <a:lnTo>
                    <a:pt x="3101" y="1305"/>
                  </a:lnTo>
                  <a:lnTo>
                    <a:pt x="3101" y="1308"/>
                  </a:lnTo>
                  <a:lnTo>
                    <a:pt x="3101" y="1311"/>
                  </a:lnTo>
                  <a:lnTo>
                    <a:pt x="3101" y="1314"/>
                  </a:lnTo>
                  <a:lnTo>
                    <a:pt x="3100" y="1318"/>
                  </a:lnTo>
                  <a:lnTo>
                    <a:pt x="3100" y="1321"/>
                  </a:lnTo>
                  <a:lnTo>
                    <a:pt x="3098" y="1324"/>
                  </a:lnTo>
                  <a:lnTo>
                    <a:pt x="3096" y="1326"/>
                  </a:lnTo>
                  <a:lnTo>
                    <a:pt x="3095" y="1327"/>
                  </a:lnTo>
                  <a:lnTo>
                    <a:pt x="3095" y="1329"/>
                  </a:lnTo>
                  <a:lnTo>
                    <a:pt x="3096" y="1332"/>
                  </a:lnTo>
                  <a:lnTo>
                    <a:pt x="3096" y="1336"/>
                  </a:lnTo>
                  <a:lnTo>
                    <a:pt x="3095" y="1337"/>
                  </a:lnTo>
                  <a:lnTo>
                    <a:pt x="3095" y="1339"/>
                  </a:lnTo>
                  <a:lnTo>
                    <a:pt x="3093" y="1341"/>
                  </a:lnTo>
                  <a:lnTo>
                    <a:pt x="3092" y="1342"/>
                  </a:lnTo>
                  <a:lnTo>
                    <a:pt x="3092" y="1344"/>
                  </a:lnTo>
                  <a:lnTo>
                    <a:pt x="3092" y="1346"/>
                  </a:lnTo>
                  <a:lnTo>
                    <a:pt x="3090" y="1347"/>
                  </a:lnTo>
                  <a:lnTo>
                    <a:pt x="3090" y="1347"/>
                  </a:lnTo>
                  <a:lnTo>
                    <a:pt x="3088" y="1349"/>
                  </a:lnTo>
                  <a:lnTo>
                    <a:pt x="3088" y="1349"/>
                  </a:lnTo>
                  <a:lnTo>
                    <a:pt x="3087" y="1350"/>
                  </a:lnTo>
                  <a:lnTo>
                    <a:pt x="3085" y="1352"/>
                  </a:lnTo>
                  <a:lnTo>
                    <a:pt x="3082" y="1354"/>
                  </a:lnTo>
                  <a:lnTo>
                    <a:pt x="3080" y="1354"/>
                  </a:lnTo>
                  <a:lnTo>
                    <a:pt x="3078" y="1354"/>
                  </a:lnTo>
                  <a:lnTo>
                    <a:pt x="3077" y="1354"/>
                  </a:lnTo>
                  <a:lnTo>
                    <a:pt x="3077" y="1355"/>
                  </a:lnTo>
                  <a:lnTo>
                    <a:pt x="3077" y="1357"/>
                  </a:lnTo>
                  <a:lnTo>
                    <a:pt x="3074" y="1360"/>
                  </a:lnTo>
                  <a:lnTo>
                    <a:pt x="3070" y="1365"/>
                  </a:lnTo>
                  <a:lnTo>
                    <a:pt x="3070" y="1367"/>
                  </a:lnTo>
                  <a:lnTo>
                    <a:pt x="3069" y="1368"/>
                  </a:lnTo>
                  <a:lnTo>
                    <a:pt x="3069" y="1370"/>
                  </a:lnTo>
                  <a:lnTo>
                    <a:pt x="3069" y="1372"/>
                  </a:lnTo>
                  <a:lnTo>
                    <a:pt x="3067" y="1373"/>
                  </a:lnTo>
                  <a:lnTo>
                    <a:pt x="3065" y="1375"/>
                  </a:lnTo>
                  <a:lnTo>
                    <a:pt x="3064" y="1375"/>
                  </a:lnTo>
                  <a:lnTo>
                    <a:pt x="3060" y="1375"/>
                  </a:lnTo>
                  <a:lnTo>
                    <a:pt x="3059" y="1375"/>
                  </a:lnTo>
                  <a:lnTo>
                    <a:pt x="3057" y="1373"/>
                  </a:lnTo>
                  <a:lnTo>
                    <a:pt x="3056" y="1372"/>
                  </a:lnTo>
                  <a:lnTo>
                    <a:pt x="3054" y="1372"/>
                  </a:lnTo>
                  <a:lnTo>
                    <a:pt x="3052" y="1370"/>
                  </a:lnTo>
                  <a:lnTo>
                    <a:pt x="3051" y="1367"/>
                  </a:lnTo>
                  <a:lnTo>
                    <a:pt x="3051" y="1365"/>
                  </a:lnTo>
                  <a:lnTo>
                    <a:pt x="3051" y="1364"/>
                  </a:lnTo>
                  <a:lnTo>
                    <a:pt x="3049" y="1359"/>
                  </a:lnTo>
                  <a:lnTo>
                    <a:pt x="3046" y="1354"/>
                  </a:lnTo>
                  <a:lnTo>
                    <a:pt x="3044" y="1349"/>
                  </a:lnTo>
                  <a:lnTo>
                    <a:pt x="3041" y="1344"/>
                  </a:lnTo>
                  <a:lnTo>
                    <a:pt x="3039" y="1339"/>
                  </a:lnTo>
                  <a:lnTo>
                    <a:pt x="3038" y="1339"/>
                  </a:lnTo>
                  <a:lnTo>
                    <a:pt x="3036" y="1337"/>
                  </a:lnTo>
                  <a:lnTo>
                    <a:pt x="3034" y="1334"/>
                  </a:lnTo>
                  <a:lnTo>
                    <a:pt x="3033" y="1332"/>
                  </a:lnTo>
                  <a:lnTo>
                    <a:pt x="3031" y="1331"/>
                  </a:lnTo>
                  <a:lnTo>
                    <a:pt x="3029" y="1327"/>
                  </a:lnTo>
                  <a:lnTo>
                    <a:pt x="3029" y="1323"/>
                  </a:lnTo>
                  <a:lnTo>
                    <a:pt x="3028" y="1319"/>
                  </a:lnTo>
                  <a:lnTo>
                    <a:pt x="3029" y="1316"/>
                  </a:lnTo>
                  <a:lnTo>
                    <a:pt x="3029" y="1313"/>
                  </a:lnTo>
                  <a:lnTo>
                    <a:pt x="3029" y="1309"/>
                  </a:lnTo>
                  <a:lnTo>
                    <a:pt x="3029" y="1306"/>
                  </a:lnTo>
                  <a:lnTo>
                    <a:pt x="3028" y="1303"/>
                  </a:lnTo>
                  <a:lnTo>
                    <a:pt x="3028" y="1303"/>
                  </a:lnTo>
                  <a:lnTo>
                    <a:pt x="3026" y="1301"/>
                  </a:lnTo>
                  <a:lnTo>
                    <a:pt x="3026" y="1300"/>
                  </a:lnTo>
                  <a:lnTo>
                    <a:pt x="3024" y="1298"/>
                  </a:lnTo>
                  <a:lnTo>
                    <a:pt x="3023" y="1296"/>
                  </a:lnTo>
                  <a:lnTo>
                    <a:pt x="3021" y="1295"/>
                  </a:lnTo>
                  <a:lnTo>
                    <a:pt x="3020" y="1291"/>
                  </a:lnTo>
                  <a:lnTo>
                    <a:pt x="3018" y="1290"/>
                  </a:lnTo>
                  <a:lnTo>
                    <a:pt x="3018" y="1288"/>
                  </a:lnTo>
                  <a:lnTo>
                    <a:pt x="3018" y="1287"/>
                  </a:lnTo>
                  <a:lnTo>
                    <a:pt x="3018" y="1285"/>
                  </a:lnTo>
                  <a:lnTo>
                    <a:pt x="3016" y="1283"/>
                  </a:lnTo>
                  <a:lnTo>
                    <a:pt x="3016" y="1280"/>
                  </a:lnTo>
                  <a:lnTo>
                    <a:pt x="3015" y="1278"/>
                  </a:lnTo>
                  <a:lnTo>
                    <a:pt x="3013" y="1278"/>
                  </a:lnTo>
                  <a:lnTo>
                    <a:pt x="3013" y="1275"/>
                  </a:lnTo>
                  <a:lnTo>
                    <a:pt x="3011" y="1270"/>
                  </a:lnTo>
                  <a:lnTo>
                    <a:pt x="3011" y="1267"/>
                  </a:lnTo>
                  <a:lnTo>
                    <a:pt x="3011" y="1265"/>
                  </a:lnTo>
                  <a:lnTo>
                    <a:pt x="3011" y="1264"/>
                  </a:lnTo>
                  <a:lnTo>
                    <a:pt x="3010" y="1262"/>
                  </a:lnTo>
                  <a:lnTo>
                    <a:pt x="3008" y="1260"/>
                  </a:lnTo>
                  <a:lnTo>
                    <a:pt x="3008" y="1259"/>
                  </a:lnTo>
                  <a:lnTo>
                    <a:pt x="3006" y="1259"/>
                  </a:lnTo>
                  <a:lnTo>
                    <a:pt x="3005" y="1257"/>
                  </a:lnTo>
                  <a:lnTo>
                    <a:pt x="3003" y="1255"/>
                  </a:lnTo>
                  <a:lnTo>
                    <a:pt x="3002" y="1252"/>
                  </a:lnTo>
                  <a:lnTo>
                    <a:pt x="3000" y="1251"/>
                  </a:lnTo>
                  <a:lnTo>
                    <a:pt x="2998" y="1249"/>
                  </a:lnTo>
                  <a:lnTo>
                    <a:pt x="2998" y="1246"/>
                  </a:lnTo>
                  <a:lnTo>
                    <a:pt x="2998" y="1242"/>
                  </a:lnTo>
                  <a:lnTo>
                    <a:pt x="2998" y="1237"/>
                  </a:lnTo>
                  <a:lnTo>
                    <a:pt x="2998" y="1236"/>
                  </a:lnTo>
                  <a:lnTo>
                    <a:pt x="2998" y="1236"/>
                  </a:lnTo>
                  <a:lnTo>
                    <a:pt x="2997" y="1233"/>
                  </a:lnTo>
                  <a:lnTo>
                    <a:pt x="2995" y="1229"/>
                  </a:lnTo>
                  <a:lnTo>
                    <a:pt x="2995" y="1226"/>
                  </a:lnTo>
                  <a:lnTo>
                    <a:pt x="2995" y="1221"/>
                  </a:lnTo>
                  <a:lnTo>
                    <a:pt x="2995" y="1218"/>
                  </a:lnTo>
                  <a:lnTo>
                    <a:pt x="2995" y="1215"/>
                  </a:lnTo>
                  <a:lnTo>
                    <a:pt x="2997" y="1213"/>
                  </a:lnTo>
                  <a:lnTo>
                    <a:pt x="2997" y="1211"/>
                  </a:lnTo>
                  <a:lnTo>
                    <a:pt x="2997" y="1205"/>
                  </a:lnTo>
                  <a:lnTo>
                    <a:pt x="2997" y="1200"/>
                  </a:lnTo>
                  <a:lnTo>
                    <a:pt x="2997" y="1198"/>
                  </a:lnTo>
                  <a:lnTo>
                    <a:pt x="2997" y="1197"/>
                  </a:lnTo>
                  <a:lnTo>
                    <a:pt x="2995" y="1195"/>
                  </a:lnTo>
                  <a:lnTo>
                    <a:pt x="2995" y="1192"/>
                  </a:lnTo>
                  <a:lnTo>
                    <a:pt x="2993" y="1190"/>
                  </a:lnTo>
                  <a:lnTo>
                    <a:pt x="2992" y="1187"/>
                  </a:lnTo>
                  <a:lnTo>
                    <a:pt x="2992" y="1183"/>
                  </a:lnTo>
                  <a:lnTo>
                    <a:pt x="2992" y="1180"/>
                  </a:lnTo>
                  <a:lnTo>
                    <a:pt x="2992" y="1177"/>
                  </a:lnTo>
                  <a:lnTo>
                    <a:pt x="2990" y="1174"/>
                  </a:lnTo>
                  <a:lnTo>
                    <a:pt x="2988" y="1172"/>
                  </a:lnTo>
                  <a:lnTo>
                    <a:pt x="2988" y="1170"/>
                  </a:lnTo>
                  <a:lnTo>
                    <a:pt x="2985" y="1169"/>
                  </a:lnTo>
                  <a:lnTo>
                    <a:pt x="2984" y="1167"/>
                  </a:lnTo>
                  <a:lnTo>
                    <a:pt x="2980" y="1167"/>
                  </a:lnTo>
                  <a:lnTo>
                    <a:pt x="2979" y="1167"/>
                  </a:lnTo>
                  <a:lnTo>
                    <a:pt x="2979" y="1169"/>
                  </a:lnTo>
                  <a:lnTo>
                    <a:pt x="2977" y="1170"/>
                  </a:lnTo>
                  <a:lnTo>
                    <a:pt x="2977" y="1172"/>
                  </a:lnTo>
                  <a:lnTo>
                    <a:pt x="2975" y="1172"/>
                  </a:lnTo>
                  <a:lnTo>
                    <a:pt x="2975" y="1174"/>
                  </a:lnTo>
                  <a:lnTo>
                    <a:pt x="2972" y="1175"/>
                  </a:lnTo>
                  <a:lnTo>
                    <a:pt x="2969" y="1175"/>
                  </a:lnTo>
                  <a:lnTo>
                    <a:pt x="2967" y="1177"/>
                  </a:lnTo>
                  <a:lnTo>
                    <a:pt x="2967" y="1177"/>
                  </a:lnTo>
                  <a:lnTo>
                    <a:pt x="2966" y="1179"/>
                  </a:lnTo>
                  <a:lnTo>
                    <a:pt x="2966" y="1180"/>
                  </a:lnTo>
                  <a:lnTo>
                    <a:pt x="2964" y="1180"/>
                  </a:lnTo>
                  <a:lnTo>
                    <a:pt x="2962" y="1180"/>
                  </a:lnTo>
                  <a:lnTo>
                    <a:pt x="2961" y="1180"/>
                  </a:lnTo>
                  <a:lnTo>
                    <a:pt x="2957" y="1180"/>
                  </a:lnTo>
                  <a:lnTo>
                    <a:pt x="2956" y="1180"/>
                  </a:lnTo>
                  <a:lnTo>
                    <a:pt x="2954" y="1179"/>
                  </a:lnTo>
                  <a:lnTo>
                    <a:pt x="2954" y="1177"/>
                  </a:lnTo>
                  <a:lnTo>
                    <a:pt x="2952" y="1177"/>
                  </a:lnTo>
                  <a:lnTo>
                    <a:pt x="2949" y="1175"/>
                  </a:lnTo>
                  <a:lnTo>
                    <a:pt x="2946" y="1174"/>
                  </a:lnTo>
                  <a:lnTo>
                    <a:pt x="2944" y="1170"/>
                  </a:lnTo>
                  <a:lnTo>
                    <a:pt x="2943" y="1169"/>
                  </a:lnTo>
                  <a:lnTo>
                    <a:pt x="2941" y="1167"/>
                  </a:lnTo>
                  <a:lnTo>
                    <a:pt x="2941" y="1165"/>
                  </a:lnTo>
                  <a:lnTo>
                    <a:pt x="2939" y="1164"/>
                  </a:lnTo>
                  <a:lnTo>
                    <a:pt x="2939" y="1164"/>
                  </a:lnTo>
                  <a:lnTo>
                    <a:pt x="2938" y="1164"/>
                  </a:lnTo>
                  <a:lnTo>
                    <a:pt x="2936" y="1162"/>
                  </a:lnTo>
                  <a:lnTo>
                    <a:pt x="2934" y="1162"/>
                  </a:lnTo>
                  <a:lnTo>
                    <a:pt x="2933" y="1162"/>
                  </a:lnTo>
                  <a:lnTo>
                    <a:pt x="2931" y="1161"/>
                  </a:lnTo>
                  <a:lnTo>
                    <a:pt x="2931" y="1159"/>
                  </a:lnTo>
                  <a:lnTo>
                    <a:pt x="2931" y="1157"/>
                  </a:lnTo>
                  <a:lnTo>
                    <a:pt x="2931" y="1156"/>
                  </a:lnTo>
                  <a:lnTo>
                    <a:pt x="2933" y="1156"/>
                  </a:lnTo>
                  <a:lnTo>
                    <a:pt x="2934" y="1154"/>
                  </a:lnTo>
                  <a:lnTo>
                    <a:pt x="2938" y="1152"/>
                  </a:lnTo>
                  <a:lnTo>
                    <a:pt x="2941" y="1152"/>
                  </a:lnTo>
                  <a:lnTo>
                    <a:pt x="2944" y="1152"/>
                  </a:lnTo>
                  <a:lnTo>
                    <a:pt x="2946" y="1152"/>
                  </a:lnTo>
                  <a:lnTo>
                    <a:pt x="2949" y="1152"/>
                  </a:lnTo>
                  <a:lnTo>
                    <a:pt x="2948" y="1152"/>
                  </a:lnTo>
                  <a:lnTo>
                    <a:pt x="2944" y="1151"/>
                  </a:lnTo>
                  <a:lnTo>
                    <a:pt x="2943" y="1149"/>
                  </a:lnTo>
                  <a:lnTo>
                    <a:pt x="2939" y="1149"/>
                  </a:lnTo>
                  <a:lnTo>
                    <a:pt x="2938" y="1147"/>
                  </a:lnTo>
                  <a:lnTo>
                    <a:pt x="2936" y="1147"/>
                  </a:lnTo>
                  <a:lnTo>
                    <a:pt x="2933" y="1146"/>
                  </a:lnTo>
                  <a:lnTo>
                    <a:pt x="2930" y="1146"/>
                  </a:lnTo>
                  <a:lnTo>
                    <a:pt x="2926" y="1146"/>
                  </a:lnTo>
                  <a:lnTo>
                    <a:pt x="2925" y="1146"/>
                  </a:lnTo>
                  <a:lnTo>
                    <a:pt x="2925" y="1146"/>
                  </a:lnTo>
                  <a:lnTo>
                    <a:pt x="2923" y="1146"/>
                  </a:lnTo>
                  <a:lnTo>
                    <a:pt x="2923" y="1144"/>
                  </a:lnTo>
                  <a:lnTo>
                    <a:pt x="2921" y="1143"/>
                  </a:lnTo>
                  <a:lnTo>
                    <a:pt x="2921" y="1141"/>
                  </a:lnTo>
                  <a:lnTo>
                    <a:pt x="2920" y="1139"/>
                  </a:lnTo>
                  <a:lnTo>
                    <a:pt x="2918" y="1139"/>
                  </a:lnTo>
                  <a:lnTo>
                    <a:pt x="2916" y="1139"/>
                  </a:lnTo>
                  <a:lnTo>
                    <a:pt x="2915" y="1139"/>
                  </a:lnTo>
                  <a:lnTo>
                    <a:pt x="2915" y="1136"/>
                  </a:lnTo>
                  <a:lnTo>
                    <a:pt x="2913" y="1133"/>
                  </a:lnTo>
                  <a:lnTo>
                    <a:pt x="2912" y="1129"/>
                  </a:lnTo>
                  <a:lnTo>
                    <a:pt x="2910" y="1128"/>
                  </a:lnTo>
                  <a:lnTo>
                    <a:pt x="2908" y="1128"/>
                  </a:lnTo>
                  <a:lnTo>
                    <a:pt x="2907" y="1128"/>
                  </a:lnTo>
                  <a:lnTo>
                    <a:pt x="2905" y="1126"/>
                  </a:lnTo>
                  <a:lnTo>
                    <a:pt x="2903" y="1126"/>
                  </a:lnTo>
                  <a:lnTo>
                    <a:pt x="2903" y="1125"/>
                  </a:lnTo>
                  <a:lnTo>
                    <a:pt x="2902" y="1123"/>
                  </a:lnTo>
                  <a:lnTo>
                    <a:pt x="2900" y="1120"/>
                  </a:lnTo>
                  <a:lnTo>
                    <a:pt x="2898" y="1118"/>
                  </a:lnTo>
                  <a:lnTo>
                    <a:pt x="2897" y="1116"/>
                  </a:lnTo>
                  <a:lnTo>
                    <a:pt x="2895" y="1116"/>
                  </a:lnTo>
                  <a:lnTo>
                    <a:pt x="2894" y="1115"/>
                  </a:lnTo>
                  <a:lnTo>
                    <a:pt x="2892" y="1113"/>
                  </a:lnTo>
                  <a:lnTo>
                    <a:pt x="2890" y="1111"/>
                  </a:lnTo>
                  <a:lnTo>
                    <a:pt x="2889" y="1110"/>
                  </a:lnTo>
                  <a:lnTo>
                    <a:pt x="2885" y="1108"/>
                  </a:lnTo>
                  <a:lnTo>
                    <a:pt x="2867" y="1108"/>
                  </a:lnTo>
                  <a:lnTo>
                    <a:pt x="2848" y="1111"/>
                  </a:lnTo>
                  <a:lnTo>
                    <a:pt x="2822" y="1111"/>
                  </a:lnTo>
                  <a:lnTo>
                    <a:pt x="2820" y="1111"/>
                  </a:lnTo>
                  <a:lnTo>
                    <a:pt x="2818" y="1110"/>
                  </a:lnTo>
                  <a:lnTo>
                    <a:pt x="2815" y="1110"/>
                  </a:lnTo>
                  <a:lnTo>
                    <a:pt x="2799" y="1110"/>
                  </a:lnTo>
                  <a:lnTo>
                    <a:pt x="2797" y="1108"/>
                  </a:lnTo>
                  <a:lnTo>
                    <a:pt x="2795" y="1107"/>
                  </a:lnTo>
                  <a:lnTo>
                    <a:pt x="2794" y="1107"/>
                  </a:lnTo>
                  <a:lnTo>
                    <a:pt x="2792" y="1107"/>
                  </a:lnTo>
                  <a:lnTo>
                    <a:pt x="2790" y="1105"/>
                  </a:lnTo>
                  <a:lnTo>
                    <a:pt x="2790" y="1103"/>
                  </a:lnTo>
                  <a:lnTo>
                    <a:pt x="2790" y="1103"/>
                  </a:lnTo>
                  <a:lnTo>
                    <a:pt x="2789" y="1102"/>
                  </a:lnTo>
                  <a:lnTo>
                    <a:pt x="2787" y="1100"/>
                  </a:lnTo>
                  <a:lnTo>
                    <a:pt x="2785" y="1100"/>
                  </a:lnTo>
                  <a:lnTo>
                    <a:pt x="2782" y="1100"/>
                  </a:lnTo>
                  <a:lnTo>
                    <a:pt x="2781" y="1102"/>
                  </a:lnTo>
                  <a:lnTo>
                    <a:pt x="2779" y="1102"/>
                  </a:lnTo>
                  <a:lnTo>
                    <a:pt x="2764" y="1102"/>
                  </a:lnTo>
                  <a:lnTo>
                    <a:pt x="2761" y="1102"/>
                  </a:lnTo>
                  <a:lnTo>
                    <a:pt x="2759" y="1100"/>
                  </a:lnTo>
                  <a:lnTo>
                    <a:pt x="2758" y="1100"/>
                  </a:lnTo>
                  <a:lnTo>
                    <a:pt x="2756" y="1098"/>
                  </a:lnTo>
                  <a:lnTo>
                    <a:pt x="2756" y="1098"/>
                  </a:lnTo>
                  <a:lnTo>
                    <a:pt x="2754" y="1095"/>
                  </a:lnTo>
                  <a:lnTo>
                    <a:pt x="2754" y="1093"/>
                  </a:lnTo>
                  <a:lnTo>
                    <a:pt x="2754" y="1092"/>
                  </a:lnTo>
                  <a:lnTo>
                    <a:pt x="2754" y="1090"/>
                  </a:lnTo>
                  <a:lnTo>
                    <a:pt x="2753" y="1087"/>
                  </a:lnTo>
                  <a:lnTo>
                    <a:pt x="2749" y="1084"/>
                  </a:lnTo>
                  <a:lnTo>
                    <a:pt x="2748" y="1082"/>
                  </a:lnTo>
                  <a:lnTo>
                    <a:pt x="2746" y="1082"/>
                  </a:lnTo>
                  <a:lnTo>
                    <a:pt x="2743" y="1080"/>
                  </a:lnTo>
                  <a:lnTo>
                    <a:pt x="2740" y="1080"/>
                  </a:lnTo>
                  <a:lnTo>
                    <a:pt x="2736" y="1080"/>
                  </a:lnTo>
                  <a:lnTo>
                    <a:pt x="2735" y="1082"/>
                  </a:lnTo>
                  <a:lnTo>
                    <a:pt x="2733" y="1082"/>
                  </a:lnTo>
                  <a:lnTo>
                    <a:pt x="2730" y="1082"/>
                  </a:lnTo>
                  <a:lnTo>
                    <a:pt x="2727" y="1082"/>
                  </a:lnTo>
                  <a:lnTo>
                    <a:pt x="2725" y="1084"/>
                  </a:lnTo>
                  <a:lnTo>
                    <a:pt x="2723" y="1084"/>
                  </a:lnTo>
                  <a:lnTo>
                    <a:pt x="2718" y="1084"/>
                  </a:lnTo>
                  <a:lnTo>
                    <a:pt x="2715" y="1084"/>
                  </a:lnTo>
                  <a:lnTo>
                    <a:pt x="2710" y="1084"/>
                  </a:lnTo>
                  <a:lnTo>
                    <a:pt x="2707" y="1082"/>
                  </a:lnTo>
                  <a:lnTo>
                    <a:pt x="2705" y="1082"/>
                  </a:lnTo>
                  <a:lnTo>
                    <a:pt x="2704" y="1082"/>
                  </a:lnTo>
                  <a:lnTo>
                    <a:pt x="2700" y="1082"/>
                  </a:lnTo>
                  <a:lnTo>
                    <a:pt x="2699" y="1082"/>
                  </a:lnTo>
                  <a:lnTo>
                    <a:pt x="2697" y="1082"/>
                  </a:lnTo>
                  <a:lnTo>
                    <a:pt x="2694" y="1080"/>
                  </a:lnTo>
                  <a:lnTo>
                    <a:pt x="2692" y="1079"/>
                  </a:lnTo>
                  <a:lnTo>
                    <a:pt x="2691" y="1077"/>
                  </a:lnTo>
                  <a:lnTo>
                    <a:pt x="2687" y="1075"/>
                  </a:lnTo>
                  <a:lnTo>
                    <a:pt x="2684" y="1074"/>
                  </a:lnTo>
                  <a:lnTo>
                    <a:pt x="2682" y="1071"/>
                  </a:lnTo>
                  <a:lnTo>
                    <a:pt x="2681" y="1069"/>
                  </a:lnTo>
                  <a:lnTo>
                    <a:pt x="2677" y="1067"/>
                  </a:lnTo>
                  <a:lnTo>
                    <a:pt x="2674" y="1066"/>
                  </a:lnTo>
                  <a:lnTo>
                    <a:pt x="2671" y="1064"/>
                  </a:lnTo>
                  <a:lnTo>
                    <a:pt x="2668" y="1062"/>
                  </a:lnTo>
                  <a:lnTo>
                    <a:pt x="2666" y="1061"/>
                  </a:lnTo>
                  <a:lnTo>
                    <a:pt x="2664" y="1059"/>
                  </a:lnTo>
                  <a:lnTo>
                    <a:pt x="2663" y="1056"/>
                  </a:lnTo>
                  <a:lnTo>
                    <a:pt x="2659" y="1051"/>
                  </a:lnTo>
                  <a:lnTo>
                    <a:pt x="2659" y="1049"/>
                  </a:lnTo>
                  <a:lnTo>
                    <a:pt x="2658" y="1048"/>
                  </a:lnTo>
                  <a:lnTo>
                    <a:pt x="2655" y="1044"/>
                  </a:lnTo>
                  <a:lnTo>
                    <a:pt x="2651" y="1041"/>
                  </a:lnTo>
                  <a:lnTo>
                    <a:pt x="2648" y="1038"/>
                  </a:lnTo>
                  <a:lnTo>
                    <a:pt x="2646" y="1036"/>
                  </a:lnTo>
                  <a:lnTo>
                    <a:pt x="2645" y="1035"/>
                  </a:lnTo>
                  <a:lnTo>
                    <a:pt x="2643" y="1031"/>
                  </a:lnTo>
                  <a:lnTo>
                    <a:pt x="2640" y="1031"/>
                  </a:lnTo>
                  <a:lnTo>
                    <a:pt x="2637" y="1030"/>
                  </a:lnTo>
                  <a:lnTo>
                    <a:pt x="2632" y="1030"/>
                  </a:lnTo>
                  <a:lnTo>
                    <a:pt x="2630" y="1030"/>
                  </a:lnTo>
                  <a:lnTo>
                    <a:pt x="2627" y="1030"/>
                  </a:lnTo>
                  <a:lnTo>
                    <a:pt x="2625" y="1031"/>
                  </a:lnTo>
                  <a:lnTo>
                    <a:pt x="2623" y="1033"/>
                  </a:lnTo>
                  <a:lnTo>
                    <a:pt x="2623" y="1035"/>
                  </a:lnTo>
                  <a:lnTo>
                    <a:pt x="2622" y="1036"/>
                  </a:lnTo>
                  <a:lnTo>
                    <a:pt x="2622" y="1039"/>
                  </a:lnTo>
                  <a:lnTo>
                    <a:pt x="2622" y="1041"/>
                  </a:lnTo>
                  <a:lnTo>
                    <a:pt x="2622" y="1044"/>
                  </a:lnTo>
                  <a:lnTo>
                    <a:pt x="2622" y="1046"/>
                  </a:lnTo>
                  <a:lnTo>
                    <a:pt x="2623" y="1048"/>
                  </a:lnTo>
                  <a:lnTo>
                    <a:pt x="2623" y="1049"/>
                  </a:lnTo>
                  <a:lnTo>
                    <a:pt x="2623" y="1051"/>
                  </a:lnTo>
                  <a:lnTo>
                    <a:pt x="2623" y="1054"/>
                  </a:lnTo>
                  <a:lnTo>
                    <a:pt x="2623" y="1056"/>
                  </a:lnTo>
                  <a:lnTo>
                    <a:pt x="2623" y="1056"/>
                  </a:lnTo>
                  <a:lnTo>
                    <a:pt x="2625" y="1057"/>
                  </a:lnTo>
                  <a:lnTo>
                    <a:pt x="2627" y="1059"/>
                  </a:lnTo>
                  <a:lnTo>
                    <a:pt x="2627" y="1059"/>
                  </a:lnTo>
                  <a:lnTo>
                    <a:pt x="2630" y="1062"/>
                  </a:lnTo>
                  <a:lnTo>
                    <a:pt x="2632" y="1066"/>
                  </a:lnTo>
                  <a:lnTo>
                    <a:pt x="2632" y="1069"/>
                  </a:lnTo>
                  <a:lnTo>
                    <a:pt x="2632" y="1072"/>
                  </a:lnTo>
                  <a:lnTo>
                    <a:pt x="2632" y="1074"/>
                  </a:lnTo>
                  <a:lnTo>
                    <a:pt x="2632" y="1075"/>
                  </a:lnTo>
                  <a:lnTo>
                    <a:pt x="2632" y="1077"/>
                  </a:lnTo>
                  <a:lnTo>
                    <a:pt x="2633" y="1077"/>
                  </a:lnTo>
                  <a:lnTo>
                    <a:pt x="2637" y="1077"/>
                  </a:lnTo>
                  <a:lnTo>
                    <a:pt x="2638" y="1079"/>
                  </a:lnTo>
                  <a:lnTo>
                    <a:pt x="2640" y="1079"/>
                  </a:lnTo>
                  <a:lnTo>
                    <a:pt x="2640" y="1079"/>
                  </a:lnTo>
                  <a:lnTo>
                    <a:pt x="2641" y="1079"/>
                  </a:lnTo>
                  <a:lnTo>
                    <a:pt x="2645" y="1080"/>
                  </a:lnTo>
                  <a:lnTo>
                    <a:pt x="2646" y="1080"/>
                  </a:lnTo>
                  <a:lnTo>
                    <a:pt x="2648" y="1082"/>
                  </a:lnTo>
                  <a:lnTo>
                    <a:pt x="2648" y="1084"/>
                  </a:lnTo>
                  <a:lnTo>
                    <a:pt x="2650" y="1084"/>
                  </a:lnTo>
                  <a:lnTo>
                    <a:pt x="2651" y="1084"/>
                  </a:lnTo>
                  <a:lnTo>
                    <a:pt x="2653" y="1085"/>
                  </a:lnTo>
                  <a:lnTo>
                    <a:pt x="2655" y="1087"/>
                  </a:lnTo>
                  <a:lnTo>
                    <a:pt x="2655" y="1103"/>
                  </a:lnTo>
                  <a:lnTo>
                    <a:pt x="2658" y="1103"/>
                  </a:lnTo>
                  <a:lnTo>
                    <a:pt x="2659" y="1103"/>
                  </a:lnTo>
                  <a:lnTo>
                    <a:pt x="2661" y="1103"/>
                  </a:lnTo>
                  <a:lnTo>
                    <a:pt x="2666" y="1103"/>
                  </a:lnTo>
                  <a:lnTo>
                    <a:pt x="2671" y="1103"/>
                  </a:lnTo>
                  <a:lnTo>
                    <a:pt x="2674" y="1105"/>
                  </a:lnTo>
                  <a:lnTo>
                    <a:pt x="2676" y="1107"/>
                  </a:lnTo>
                  <a:lnTo>
                    <a:pt x="2679" y="1107"/>
                  </a:lnTo>
                  <a:lnTo>
                    <a:pt x="2682" y="1107"/>
                  </a:lnTo>
                  <a:lnTo>
                    <a:pt x="2684" y="1107"/>
                  </a:lnTo>
                  <a:lnTo>
                    <a:pt x="2686" y="1107"/>
                  </a:lnTo>
                  <a:lnTo>
                    <a:pt x="2689" y="1107"/>
                  </a:lnTo>
                  <a:lnTo>
                    <a:pt x="2692" y="1107"/>
                  </a:lnTo>
                  <a:lnTo>
                    <a:pt x="2695" y="1107"/>
                  </a:lnTo>
                  <a:lnTo>
                    <a:pt x="2699" y="1107"/>
                  </a:lnTo>
                  <a:lnTo>
                    <a:pt x="2699" y="1107"/>
                  </a:lnTo>
                  <a:lnTo>
                    <a:pt x="2700" y="1108"/>
                  </a:lnTo>
                  <a:lnTo>
                    <a:pt x="2702" y="1110"/>
                  </a:lnTo>
                  <a:lnTo>
                    <a:pt x="2702" y="1110"/>
                  </a:lnTo>
                  <a:lnTo>
                    <a:pt x="2702" y="1111"/>
                  </a:lnTo>
                  <a:lnTo>
                    <a:pt x="2702" y="1113"/>
                  </a:lnTo>
                  <a:lnTo>
                    <a:pt x="2700" y="1113"/>
                  </a:lnTo>
                  <a:lnTo>
                    <a:pt x="2699" y="1115"/>
                  </a:lnTo>
                  <a:lnTo>
                    <a:pt x="2695" y="1115"/>
                  </a:lnTo>
                  <a:lnTo>
                    <a:pt x="2692" y="1115"/>
                  </a:lnTo>
                  <a:lnTo>
                    <a:pt x="2691" y="1115"/>
                  </a:lnTo>
                  <a:lnTo>
                    <a:pt x="2687" y="1115"/>
                  </a:lnTo>
                  <a:lnTo>
                    <a:pt x="2686" y="1113"/>
                  </a:lnTo>
                  <a:lnTo>
                    <a:pt x="2684" y="1111"/>
                  </a:lnTo>
                  <a:lnTo>
                    <a:pt x="2682" y="1111"/>
                  </a:lnTo>
                  <a:lnTo>
                    <a:pt x="2681" y="1111"/>
                  </a:lnTo>
                  <a:lnTo>
                    <a:pt x="2679" y="1111"/>
                  </a:lnTo>
                  <a:lnTo>
                    <a:pt x="2676" y="1113"/>
                  </a:lnTo>
                  <a:lnTo>
                    <a:pt x="2674" y="1115"/>
                  </a:lnTo>
                  <a:lnTo>
                    <a:pt x="2673" y="1115"/>
                  </a:lnTo>
                  <a:lnTo>
                    <a:pt x="2671" y="1115"/>
                  </a:lnTo>
                  <a:lnTo>
                    <a:pt x="2671" y="1116"/>
                  </a:lnTo>
                  <a:lnTo>
                    <a:pt x="2671" y="1116"/>
                  </a:lnTo>
                  <a:lnTo>
                    <a:pt x="2671" y="1118"/>
                  </a:lnTo>
                  <a:lnTo>
                    <a:pt x="2671" y="1121"/>
                  </a:lnTo>
                  <a:lnTo>
                    <a:pt x="2671" y="1123"/>
                  </a:lnTo>
                  <a:lnTo>
                    <a:pt x="2673" y="1125"/>
                  </a:lnTo>
                  <a:lnTo>
                    <a:pt x="2674" y="1125"/>
                  </a:lnTo>
                  <a:lnTo>
                    <a:pt x="2676" y="1126"/>
                  </a:lnTo>
                  <a:lnTo>
                    <a:pt x="2677" y="1128"/>
                  </a:lnTo>
                  <a:lnTo>
                    <a:pt x="2679" y="1129"/>
                  </a:lnTo>
                  <a:lnTo>
                    <a:pt x="2682" y="1131"/>
                  </a:lnTo>
                  <a:lnTo>
                    <a:pt x="2684" y="1129"/>
                  </a:lnTo>
                  <a:lnTo>
                    <a:pt x="2686" y="1129"/>
                  </a:lnTo>
                  <a:lnTo>
                    <a:pt x="2686" y="1128"/>
                  </a:lnTo>
                  <a:lnTo>
                    <a:pt x="2687" y="1126"/>
                  </a:lnTo>
                  <a:lnTo>
                    <a:pt x="2689" y="1125"/>
                  </a:lnTo>
                  <a:lnTo>
                    <a:pt x="2692" y="1123"/>
                  </a:lnTo>
                  <a:lnTo>
                    <a:pt x="2694" y="1121"/>
                  </a:lnTo>
                  <a:lnTo>
                    <a:pt x="2695" y="1120"/>
                  </a:lnTo>
                  <a:lnTo>
                    <a:pt x="2697" y="1120"/>
                  </a:lnTo>
                  <a:lnTo>
                    <a:pt x="2700" y="1121"/>
                  </a:lnTo>
                  <a:lnTo>
                    <a:pt x="2704" y="1121"/>
                  </a:lnTo>
                  <a:lnTo>
                    <a:pt x="2705" y="1123"/>
                  </a:lnTo>
                  <a:lnTo>
                    <a:pt x="2707" y="1123"/>
                  </a:lnTo>
                  <a:lnTo>
                    <a:pt x="2710" y="1123"/>
                  </a:lnTo>
                  <a:lnTo>
                    <a:pt x="2713" y="1123"/>
                  </a:lnTo>
                  <a:lnTo>
                    <a:pt x="2718" y="1123"/>
                  </a:lnTo>
                  <a:lnTo>
                    <a:pt x="2722" y="1125"/>
                  </a:lnTo>
                  <a:lnTo>
                    <a:pt x="2723" y="1125"/>
                  </a:lnTo>
                  <a:lnTo>
                    <a:pt x="2725" y="1121"/>
                  </a:lnTo>
                  <a:lnTo>
                    <a:pt x="2725" y="1118"/>
                  </a:lnTo>
                  <a:lnTo>
                    <a:pt x="2725" y="1115"/>
                  </a:lnTo>
                  <a:lnTo>
                    <a:pt x="2725" y="1111"/>
                  </a:lnTo>
                  <a:lnTo>
                    <a:pt x="2725" y="1108"/>
                  </a:lnTo>
                  <a:lnTo>
                    <a:pt x="2725" y="1107"/>
                  </a:lnTo>
                  <a:lnTo>
                    <a:pt x="2727" y="1103"/>
                  </a:lnTo>
                  <a:lnTo>
                    <a:pt x="2728" y="1102"/>
                  </a:lnTo>
                  <a:lnTo>
                    <a:pt x="2731" y="1100"/>
                  </a:lnTo>
                  <a:lnTo>
                    <a:pt x="2735" y="1098"/>
                  </a:lnTo>
                  <a:lnTo>
                    <a:pt x="2736" y="1098"/>
                  </a:lnTo>
                  <a:lnTo>
                    <a:pt x="2736" y="1095"/>
                  </a:lnTo>
                  <a:lnTo>
                    <a:pt x="2738" y="1097"/>
                  </a:lnTo>
                  <a:lnTo>
                    <a:pt x="2740" y="1098"/>
                  </a:lnTo>
                  <a:lnTo>
                    <a:pt x="2741" y="1102"/>
                  </a:lnTo>
                  <a:lnTo>
                    <a:pt x="2741" y="1116"/>
                  </a:lnTo>
                  <a:lnTo>
                    <a:pt x="2743" y="1118"/>
                  </a:lnTo>
                  <a:lnTo>
                    <a:pt x="2745" y="1120"/>
                  </a:lnTo>
                  <a:lnTo>
                    <a:pt x="2746" y="1121"/>
                  </a:lnTo>
                  <a:lnTo>
                    <a:pt x="2746" y="1121"/>
                  </a:lnTo>
                  <a:lnTo>
                    <a:pt x="2748" y="1121"/>
                  </a:lnTo>
                  <a:lnTo>
                    <a:pt x="2748" y="1123"/>
                  </a:lnTo>
                  <a:lnTo>
                    <a:pt x="2748" y="1125"/>
                  </a:lnTo>
                  <a:lnTo>
                    <a:pt x="2748" y="1128"/>
                  </a:lnTo>
                  <a:lnTo>
                    <a:pt x="2749" y="1133"/>
                  </a:lnTo>
                  <a:lnTo>
                    <a:pt x="2751" y="1131"/>
                  </a:lnTo>
                  <a:lnTo>
                    <a:pt x="2753" y="1129"/>
                  </a:lnTo>
                  <a:lnTo>
                    <a:pt x="2754" y="1126"/>
                  </a:lnTo>
                  <a:lnTo>
                    <a:pt x="2754" y="1125"/>
                  </a:lnTo>
                  <a:lnTo>
                    <a:pt x="2754" y="1121"/>
                  </a:lnTo>
                  <a:lnTo>
                    <a:pt x="2754" y="1120"/>
                  </a:lnTo>
                  <a:lnTo>
                    <a:pt x="2759" y="1120"/>
                  </a:lnTo>
                  <a:lnTo>
                    <a:pt x="2763" y="1120"/>
                  </a:lnTo>
                  <a:lnTo>
                    <a:pt x="2763" y="1121"/>
                  </a:lnTo>
                  <a:lnTo>
                    <a:pt x="2766" y="1121"/>
                  </a:lnTo>
                  <a:lnTo>
                    <a:pt x="2766" y="1123"/>
                  </a:lnTo>
                  <a:lnTo>
                    <a:pt x="2767" y="1126"/>
                  </a:lnTo>
                  <a:lnTo>
                    <a:pt x="2767" y="1128"/>
                  </a:lnTo>
                  <a:lnTo>
                    <a:pt x="2766" y="1129"/>
                  </a:lnTo>
                  <a:lnTo>
                    <a:pt x="2764" y="1133"/>
                  </a:lnTo>
                  <a:lnTo>
                    <a:pt x="2764" y="1134"/>
                  </a:lnTo>
                  <a:lnTo>
                    <a:pt x="2764" y="1136"/>
                  </a:lnTo>
                  <a:lnTo>
                    <a:pt x="2766" y="1136"/>
                  </a:lnTo>
                  <a:lnTo>
                    <a:pt x="2767" y="1136"/>
                  </a:lnTo>
                  <a:lnTo>
                    <a:pt x="2769" y="1136"/>
                  </a:lnTo>
                  <a:lnTo>
                    <a:pt x="2771" y="1136"/>
                  </a:lnTo>
                  <a:lnTo>
                    <a:pt x="2774" y="1138"/>
                  </a:lnTo>
                  <a:lnTo>
                    <a:pt x="2777" y="1139"/>
                  </a:lnTo>
                  <a:lnTo>
                    <a:pt x="2779" y="1141"/>
                  </a:lnTo>
                  <a:lnTo>
                    <a:pt x="2781" y="1143"/>
                  </a:lnTo>
                  <a:lnTo>
                    <a:pt x="2782" y="1144"/>
                  </a:lnTo>
                  <a:lnTo>
                    <a:pt x="2782" y="1146"/>
                  </a:lnTo>
                  <a:lnTo>
                    <a:pt x="2782" y="1149"/>
                  </a:lnTo>
                  <a:lnTo>
                    <a:pt x="2782" y="1151"/>
                  </a:lnTo>
                  <a:lnTo>
                    <a:pt x="2782" y="1152"/>
                  </a:lnTo>
                  <a:lnTo>
                    <a:pt x="2784" y="1154"/>
                  </a:lnTo>
                  <a:lnTo>
                    <a:pt x="2785" y="1154"/>
                  </a:lnTo>
                  <a:lnTo>
                    <a:pt x="2787" y="1156"/>
                  </a:lnTo>
                  <a:lnTo>
                    <a:pt x="2789" y="1156"/>
                  </a:lnTo>
                  <a:lnTo>
                    <a:pt x="2790" y="1156"/>
                  </a:lnTo>
                  <a:lnTo>
                    <a:pt x="2792" y="1156"/>
                  </a:lnTo>
                  <a:lnTo>
                    <a:pt x="2794" y="1157"/>
                  </a:lnTo>
                  <a:lnTo>
                    <a:pt x="2795" y="1159"/>
                  </a:lnTo>
                  <a:lnTo>
                    <a:pt x="2797" y="1162"/>
                  </a:lnTo>
                  <a:lnTo>
                    <a:pt x="2797" y="1165"/>
                  </a:lnTo>
                  <a:lnTo>
                    <a:pt x="2794" y="1167"/>
                  </a:lnTo>
                  <a:lnTo>
                    <a:pt x="2790" y="1169"/>
                  </a:lnTo>
                  <a:lnTo>
                    <a:pt x="2789" y="1169"/>
                  </a:lnTo>
                  <a:lnTo>
                    <a:pt x="2787" y="1169"/>
                  </a:lnTo>
                  <a:lnTo>
                    <a:pt x="2785" y="1169"/>
                  </a:lnTo>
                  <a:lnTo>
                    <a:pt x="2784" y="1169"/>
                  </a:lnTo>
                  <a:lnTo>
                    <a:pt x="2784" y="1170"/>
                  </a:lnTo>
                  <a:lnTo>
                    <a:pt x="2784" y="1172"/>
                  </a:lnTo>
                  <a:lnTo>
                    <a:pt x="2782" y="1177"/>
                  </a:lnTo>
                  <a:lnTo>
                    <a:pt x="2782" y="1180"/>
                  </a:lnTo>
                  <a:lnTo>
                    <a:pt x="2781" y="1183"/>
                  </a:lnTo>
                  <a:lnTo>
                    <a:pt x="2781" y="1187"/>
                  </a:lnTo>
                  <a:lnTo>
                    <a:pt x="2781" y="1190"/>
                  </a:lnTo>
                  <a:lnTo>
                    <a:pt x="2781" y="1193"/>
                  </a:lnTo>
                  <a:lnTo>
                    <a:pt x="2781" y="1197"/>
                  </a:lnTo>
                  <a:lnTo>
                    <a:pt x="2779" y="1195"/>
                  </a:lnTo>
                  <a:lnTo>
                    <a:pt x="2777" y="1195"/>
                  </a:lnTo>
                  <a:lnTo>
                    <a:pt x="2777" y="1193"/>
                  </a:lnTo>
                  <a:lnTo>
                    <a:pt x="2776" y="1193"/>
                  </a:lnTo>
                  <a:lnTo>
                    <a:pt x="2776" y="1192"/>
                  </a:lnTo>
                  <a:lnTo>
                    <a:pt x="2774" y="1192"/>
                  </a:lnTo>
                  <a:lnTo>
                    <a:pt x="2771" y="1193"/>
                  </a:lnTo>
                  <a:lnTo>
                    <a:pt x="2769" y="1195"/>
                  </a:lnTo>
                  <a:lnTo>
                    <a:pt x="2767" y="1195"/>
                  </a:lnTo>
                  <a:lnTo>
                    <a:pt x="2767" y="1198"/>
                  </a:lnTo>
                  <a:lnTo>
                    <a:pt x="2766" y="1198"/>
                  </a:lnTo>
                  <a:lnTo>
                    <a:pt x="2764" y="1200"/>
                  </a:lnTo>
                  <a:lnTo>
                    <a:pt x="2764" y="1201"/>
                  </a:lnTo>
                  <a:lnTo>
                    <a:pt x="2764" y="1203"/>
                  </a:lnTo>
                  <a:lnTo>
                    <a:pt x="2764" y="1205"/>
                  </a:lnTo>
                  <a:lnTo>
                    <a:pt x="2763" y="1206"/>
                  </a:lnTo>
                  <a:lnTo>
                    <a:pt x="2763" y="1213"/>
                  </a:lnTo>
                  <a:lnTo>
                    <a:pt x="2761" y="1213"/>
                  </a:lnTo>
                  <a:lnTo>
                    <a:pt x="2759" y="1213"/>
                  </a:lnTo>
                  <a:lnTo>
                    <a:pt x="2756" y="1213"/>
                  </a:lnTo>
                  <a:lnTo>
                    <a:pt x="2754" y="1213"/>
                  </a:lnTo>
                  <a:lnTo>
                    <a:pt x="2753" y="1213"/>
                  </a:lnTo>
                  <a:lnTo>
                    <a:pt x="2751" y="1215"/>
                  </a:lnTo>
                  <a:lnTo>
                    <a:pt x="2749" y="1216"/>
                  </a:lnTo>
                  <a:lnTo>
                    <a:pt x="2748" y="1218"/>
                  </a:lnTo>
                  <a:lnTo>
                    <a:pt x="2746" y="1221"/>
                  </a:lnTo>
                  <a:lnTo>
                    <a:pt x="2746" y="1223"/>
                  </a:lnTo>
                  <a:lnTo>
                    <a:pt x="2745" y="1224"/>
                  </a:lnTo>
                  <a:lnTo>
                    <a:pt x="2745" y="1228"/>
                  </a:lnTo>
                  <a:lnTo>
                    <a:pt x="2728" y="1228"/>
                  </a:lnTo>
                  <a:lnTo>
                    <a:pt x="2727" y="1231"/>
                  </a:lnTo>
                  <a:lnTo>
                    <a:pt x="2725" y="1234"/>
                  </a:lnTo>
                  <a:lnTo>
                    <a:pt x="2725" y="1236"/>
                  </a:lnTo>
                  <a:lnTo>
                    <a:pt x="2725" y="1237"/>
                  </a:lnTo>
                  <a:lnTo>
                    <a:pt x="2725" y="1239"/>
                  </a:lnTo>
                  <a:lnTo>
                    <a:pt x="2723" y="1241"/>
                  </a:lnTo>
                  <a:lnTo>
                    <a:pt x="2723" y="1242"/>
                  </a:lnTo>
                  <a:lnTo>
                    <a:pt x="2723" y="1246"/>
                  </a:lnTo>
                  <a:lnTo>
                    <a:pt x="2702" y="1244"/>
                  </a:lnTo>
                  <a:lnTo>
                    <a:pt x="2700" y="1246"/>
                  </a:lnTo>
                  <a:lnTo>
                    <a:pt x="2699" y="1246"/>
                  </a:lnTo>
                  <a:lnTo>
                    <a:pt x="2697" y="1246"/>
                  </a:lnTo>
                  <a:lnTo>
                    <a:pt x="2695" y="1246"/>
                  </a:lnTo>
                  <a:lnTo>
                    <a:pt x="2694" y="1246"/>
                  </a:lnTo>
                  <a:lnTo>
                    <a:pt x="2692" y="1247"/>
                  </a:lnTo>
                  <a:lnTo>
                    <a:pt x="2689" y="1247"/>
                  </a:lnTo>
                  <a:lnTo>
                    <a:pt x="2687" y="1249"/>
                  </a:lnTo>
                  <a:lnTo>
                    <a:pt x="2686" y="1251"/>
                  </a:lnTo>
                  <a:lnTo>
                    <a:pt x="2686" y="1251"/>
                  </a:lnTo>
                  <a:lnTo>
                    <a:pt x="2684" y="1251"/>
                  </a:lnTo>
                  <a:lnTo>
                    <a:pt x="2682" y="1251"/>
                  </a:lnTo>
                  <a:lnTo>
                    <a:pt x="2682" y="1252"/>
                  </a:lnTo>
                  <a:lnTo>
                    <a:pt x="2681" y="1254"/>
                  </a:lnTo>
                  <a:lnTo>
                    <a:pt x="2681" y="1254"/>
                  </a:lnTo>
                  <a:lnTo>
                    <a:pt x="2681" y="1257"/>
                  </a:lnTo>
                  <a:lnTo>
                    <a:pt x="2681" y="1259"/>
                  </a:lnTo>
                  <a:lnTo>
                    <a:pt x="2681" y="1262"/>
                  </a:lnTo>
                  <a:lnTo>
                    <a:pt x="2677" y="1262"/>
                  </a:lnTo>
                  <a:lnTo>
                    <a:pt x="2674" y="1262"/>
                  </a:lnTo>
                  <a:lnTo>
                    <a:pt x="2671" y="1262"/>
                  </a:lnTo>
                  <a:lnTo>
                    <a:pt x="2668" y="1262"/>
                  </a:lnTo>
                  <a:lnTo>
                    <a:pt x="2668" y="1262"/>
                  </a:lnTo>
                  <a:lnTo>
                    <a:pt x="2666" y="1264"/>
                  </a:lnTo>
                  <a:lnTo>
                    <a:pt x="2664" y="1265"/>
                  </a:lnTo>
                  <a:lnTo>
                    <a:pt x="2661" y="1269"/>
                  </a:lnTo>
                  <a:lnTo>
                    <a:pt x="2661" y="1270"/>
                  </a:lnTo>
                  <a:lnTo>
                    <a:pt x="2659" y="1272"/>
                  </a:lnTo>
                  <a:lnTo>
                    <a:pt x="2656" y="1272"/>
                  </a:lnTo>
                  <a:lnTo>
                    <a:pt x="2653" y="1272"/>
                  </a:lnTo>
                  <a:lnTo>
                    <a:pt x="2650" y="1272"/>
                  </a:lnTo>
                  <a:lnTo>
                    <a:pt x="2648" y="1273"/>
                  </a:lnTo>
                  <a:lnTo>
                    <a:pt x="2648" y="1273"/>
                  </a:lnTo>
                  <a:lnTo>
                    <a:pt x="2646" y="1275"/>
                  </a:lnTo>
                  <a:lnTo>
                    <a:pt x="2643" y="1275"/>
                  </a:lnTo>
                  <a:lnTo>
                    <a:pt x="2640" y="1275"/>
                  </a:lnTo>
                  <a:lnTo>
                    <a:pt x="2638" y="1275"/>
                  </a:lnTo>
                  <a:lnTo>
                    <a:pt x="2637" y="1277"/>
                  </a:lnTo>
                  <a:lnTo>
                    <a:pt x="2633" y="1277"/>
                  </a:lnTo>
                  <a:lnTo>
                    <a:pt x="2630" y="1278"/>
                  </a:lnTo>
                  <a:lnTo>
                    <a:pt x="2627" y="1278"/>
                  </a:lnTo>
                  <a:lnTo>
                    <a:pt x="2627" y="1280"/>
                  </a:lnTo>
                  <a:lnTo>
                    <a:pt x="2625" y="1280"/>
                  </a:lnTo>
                  <a:lnTo>
                    <a:pt x="2623" y="1282"/>
                  </a:lnTo>
                  <a:lnTo>
                    <a:pt x="2622" y="1283"/>
                  </a:lnTo>
                  <a:lnTo>
                    <a:pt x="2620" y="1283"/>
                  </a:lnTo>
                  <a:lnTo>
                    <a:pt x="2619" y="1285"/>
                  </a:lnTo>
                  <a:lnTo>
                    <a:pt x="2619" y="1287"/>
                  </a:lnTo>
                  <a:lnTo>
                    <a:pt x="2615" y="1293"/>
                  </a:lnTo>
                  <a:lnTo>
                    <a:pt x="2612" y="1293"/>
                  </a:lnTo>
                  <a:lnTo>
                    <a:pt x="2610" y="1293"/>
                  </a:lnTo>
                  <a:lnTo>
                    <a:pt x="2609" y="1291"/>
                  </a:lnTo>
                  <a:lnTo>
                    <a:pt x="2609" y="1291"/>
                  </a:lnTo>
                  <a:lnTo>
                    <a:pt x="2589" y="1291"/>
                  </a:lnTo>
                  <a:lnTo>
                    <a:pt x="2587" y="1291"/>
                  </a:lnTo>
                  <a:lnTo>
                    <a:pt x="2586" y="1291"/>
                  </a:lnTo>
                  <a:lnTo>
                    <a:pt x="2583" y="1293"/>
                  </a:lnTo>
                  <a:lnTo>
                    <a:pt x="2579" y="1296"/>
                  </a:lnTo>
                  <a:lnTo>
                    <a:pt x="2578" y="1298"/>
                  </a:lnTo>
                  <a:lnTo>
                    <a:pt x="2576" y="1301"/>
                  </a:lnTo>
                  <a:lnTo>
                    <a:pt x="2574" y="1305"/>
                  </a:lnTo>
                  <a:lnTo>
                    <a:pt x="2573" y="1305"/>
                  </a:lnTo>
                  <a:lnTo>
                    <a:pt x="2569" y="1306"/>
                  </a:lnTo>
                  <a:lnTo>
                    <a:pt x="2566" y="1306"/>
                  </a:lnTo>
                  <a:lnTo>
                    <a:pt x="2563" y="1306"/>
                  </a:lnTo>
                  <a:lnTo>
                    <a:pt x="2560" y="1306"/>
                  </a:lnTo>
                  <a:lnTo>
                    <a:pt x="2556" y="1306"/>
                  </a:lnTo>
                  <a:lnTo>
                    <a:pt x="2555" y="1305"/>
                  </a:lnTo>
                  <a:lnTo>
                    <a:pt x="2551" y="1303"/>
                  </a:lnTo>
                  <a:lnTo>
                    <a:pt x="2550" y="1301"/>
                  </a:lnTo>
                  <a:lnTo>
                    <a:pt x="2548" y="1300"/>
                  </a:lnTo>
                  <a:lnTo>
                    <a:pt x="2545" y="1298"/>
                  </a:lnTo>
                  <a:lnTo>
                    <a:pt x="2543" y="1296"/>
                  </a:lnTo>
                  <a:lnTo>
                    <a:pt x="2542" y="1293"/>
                  </a:lnTo>
                  <a:lnTo>
                    <a:pt x="2542" y="1265"/>
                  </a:lnTo>
                  <a:lnTo>
                    <a:pt x="2542" y="1264"/>
                  </a:lnTo>
                  <a:lnTo>
                    <a:pt x="2540" y="1262"/>
                  </a:lnTo>
                  <a:lnTo>
                    <a:pt x="2538" y="1259"/>
                  </a:lnTo>
                  <a:lnTo>
                    <a:pt x="2537" y="1259"/>
                  </a:lnTo>
                  <a:lnTo>
                    <a:pt x="2537" y="1257"/>
                  </a:lnTo>
                  <a:lnTo>
                    <a:pt x="2537" y="1254"/>
                  </a:lnTo>
                  <a:lnTo>
                    <a:pt x="2537" y="1251"/>
                  </a:lnTo>
                  <a:lnTo>
                    <a:pt x="2537" y="1247"/>
                  </a:lnTo>
                  <a:lnTo>
                    <a:pt x="2537" y="1246"/>
                  </a:lnTo>
                  <a:lnTo>
                    <a:pt x="2535" y="1244"/>
                  </a:lnTo>
                  <a:lnTo>
                    <a:pt x="2533" y="1242"/>
                  </a:lnTo>
                  <a:lnTo>
                    <a:pt x="2533" y="1239"/>
                  </a:lnTo>
                  <a:lnTo>
                    <a:pt x="2532" y="1237"/>
                  </a:lnTo>
                  <a:lnTo>
                    <a:pt x="2529" y="1234"/>
                  </a:lnTo>
                  <a:lnTo>
                    <a:pt x="2525" y="1231"/>
                  </a:lnTo>
                  <a:lnTo>
                    <a:pt x="2522" y="1228"/>
                  </a:lnTo>
                  <a:lnTo>
                    <a:pt x="2519" y="1223"/>
                  </a:lnTo>
                  <a:lnTo>
                    <a:pt x="2515" y="1218"/>
                  </a:lnTo>
                  <a:lnTo>
                    <a:pt x="2514" y="1216"/>
                  </a:lnTo>
                  <a:lnTo>
                    <a:pt x="2512" y="1215"/>
                  </a:lnTo>
                  <a:lnTo>
                    <a:pt x="2510" y="1213"/>
                  </a:lnTo>
                  <a:lnTo>
                    <a:pt x="2509" y="1211"/>
                  </a:lnTo>
                  <a:lnTo>
                    <a:pt x="2507" y="1206"/>
                  </a:lnTo>
                  <a:lnTo>
                    <a:pt x="2506" y="1203"/>
                  </a:lnTo>
                  <a:lnTo>
                    <a:pt x="2504" y="1201"/>
                  </a:lnTo>
                  <a:lnTo>
                    <a:pt x="2502" y="1200"/>
                  </a:lnTo>
                  <a:lnTo>
                    <a:pt x="2502" y="1198"/>
                  </a:lnTo>
                  <a:lnTo>
                    <a:pt x="2501" y="1198"/>
                  </a:lnTo>
                  <a:lnTo>
                    <a:pt x="2499" y="1197"/>
                  </a:lnTo>
                  <a:lnTo>
                    <a:pt x="2499" y="1195"/>
                  </a:lnTo>
                  <a:lnTo>
                    <a:pt x="2496" y="1192"/>
                  </a:lnTo>
                  <a:lnTo>
                    <a:pt x="2492" y="1190"/>
                  </a:lnTo>
                  <a:lnTo>
                    <a:pt x="2491" y="1188"/>
                  </a:lnTo>
                  <a:lnTo>
                    <a:pt x="2489" y="1187"/>
                  </a:lnTo>
                  <a:lnTo>
                    <a:pt x="2488" y="1185"/>
                  </a:lnTo>
                  <a:lnTo>
                    <a:pt x="2486" y="1185"/>
                  </a:lnTo>
                  <a:lnTo>
                    <a:pt x="2484" y="1183"/>
                  </a:lnTo>
                  <a:lnTo>
                    <a:pt x="2483" y="1182"/>
                  </a:lnTo>
                  <a:lnTo>
                    <a:pt x="2481" y="1180"/>
                  </a:lnTo>
                  <a:lnTo>
                    <a:pt x="2481" y="1177"/>
                  </a:lnTo>
                  <a:lnTo>
                    <a:pt x="2481" y="1174"/>
                  </a:lnTo>
                  <a:lnTo>
                    <a:pt x="2481" y="1172"/>
                  </a:lnTo>
                  <a:lnTo>
                    <a:pt x="2483" y="1170"/>
                  </a:lnTo>
                  <a:lnTo>
                    <a:pt x="2483" y="1170"/>
                  </a:lnTo>
                  <a:lnTo>
                    <a:pt x="2483" y="1169"/>
                  </a:lnTo>
                  <a:lnTo>
                    <a:pt x="2483" y="1167"/>
                  </a:lnTo>
                  <a:lnTo>
                    <a:pt x="2483" y="1162"/>
                  </a:lnTo>
                  <a:lnTo>
                    <a:pt x="2481" y="1159"/>
                  </a:lnTo>
                  <a:lnTo>
                    <a:pt x="2479" y="1156"/>
                  </a:lnTo>
                  <a:lnTo>
                    <a:pt x="2478" y="1151"/>
                  </a:lnTo>
                  <a:lnTo>
                    <a:pt x="2476" y="1147"/>
                  </a:lnTo>
                  <a:lnTo>
                    <a:pt x="2474" y="1144"/>
                  </a:lnTo>
                  <a:lnTo>
                    <a:pt x="2471" y="1141"/>
                  </a:lnTo>
                  <a:lnTo>
                    <a:pt x="2470" y="1139"/>
                  </a:lnTo>
                  <a:lnTo>
                    <a:pt x="2468" y="1136"/>
                  </a:lnTo>
                  <a:lnTo>
                    <a:pt x="2466" y="1134"/>
                  </a:lnTo>
                  <a:lnTo>
                    <a:pt x="2465" y="1133"/>
                  </a:lnTo>
                  <a:lnTo>
                    <a:pt x="2465" y="1131"/>
                  </a:lnTo>
                  <a:lnTo>
                    <a:pt x="2463" y="1129"/>
                  </a:lnTo>
                  <a:lnTo>
                    <a:pt x="2461" y="1128"/>
                  </a:lnTo>
                  <a:lnTo>
                    <a:pt x="2460" y="1128"/>
                  </a:lnTo>
                  <a:lnTo>
                    <a:pt x="2458" y="1128"/>
                  </a:lnTo>
                  <a:lnTo>
                    <a:pt x="2456" y="1126"/>
                  </a:lnTo>
                  <a:lnTo>
                    <a:pt x="2455" y="1126"/>
                  </a:lnTo>
                  <a:lnTo>
                    <a:pt x="2453" y="1125"/>
                  </a:lnTo>
                  <a:lnTo>
                    <a:pt x="2452" y="1125"/>
                  </a:lnTo>
                  <a:lnTo>
                    <a:pt x="2450" y="1123"/>
                  </a:lnTo>
                  <a:lnTo>
                    <a:pt x="2448" y="1118"/>
                  </a:lnTo>
                  <a:lnTo>
                    <a:pt x="2448" y="1113"/>
                  </a:lnTo>
                  <a:lnTo>
                    <a:pt x="2448" y="1111"/>
                  </a:lnTo>
                  <a:lnTo>
                    <a:pt x="2450" y="1110"/>
                  </a:lnTo>
                  <a:lnTo>
                    <a:pt x="2450" y="1108"/>
                  </a:lnTo>
                  <a:lnTo>
                    <a:pt x="2450" y="1105"/>
                  </a:lnTo>
                  <a:lnTo>
                    <a:pt x="2448" y="1103"/>
                  </a:lnTo>
                  <a:lnTo>
                    <a:pt x="2448" y="1102"/>
                  </a:lnTo>
                  <a:lnTo>
                    <a:pt x="2447" y="1100"/>
                  </a:lnTo>
                  <a:lnTo>
                    <a:pt x="2445" y="1100"/>
                  </a:lnTo>
                  <a:lnTo>
                    <a:pt x="2443" y="1097"/>
                  </a:lnTo>
                  <a:lnTo>
                    <a:pt x="2440" y="1093"/>
                  </a:lnTo>
                  <a:lnTo>
                    <a:pt x="2438" y="1092"/>
                  </a:lnTo>
                  <a:lnTo>
                    <a:pt x="2437" y="1090"/>
                  </a:lnTo>
                  <a:lnTo>
                    <a:pt x="2437" y="1087"/>
                  </a:lnTo>
                  <a:lnTo>
                    <a:pt x="2437" y="1084"/>
                  </a:lnTo>
                  <a:lnTo>
                    <a:pt x="2437" y="1082"/>
                  </a:lnTo>
                  <a:lnTo>
                    <a:pt x="2437" y="1079"/>
                  </a:lnTo>
                  <a:lnTo>
                    <a:pt x="2435" y="1077"/>
                  </a:lnTo>
                  <a:lnTo>
                    <a:pt x="2434" y="1075"/>
                  </a:lnTo>
                  <a:lnTo>
                    <a:pt x="2432" y="1075"/>
                  </a:lnTo>
                  <a:lnTo>
                    <a:pt x="2430" y="1075"/>
                  </a:lnTo>
                  <a:lnTo>
                    <a:pt x="2429" y="1074"/>
                  </a:lnTo>
                  <a:lnTo>
                    <a:pt x="2427" y="1072"/>
                  </a:lnTo>
                  <a:lnTo>
                    <a:pt x="2427" y="1071"/>
                  </a:lnTo>
                  <a:lnTo>
                    <a:pt x="2425" y="1069"/>
                  </a:lnTo>
                  <a:lnTo>
                    <a:pt x="2422" y="1064"/>
                  </a:lnTo>
                  <a:lnTo>
                    <a:pt x="2419" y="1059"/>
                  </a:lnTo>
                  <a:lnTo>
                    <a:pt x="2417" y="1056"/>
                  </a:lnTo>
                  <a:lnTo>
                    <a:pt x="2416" y="1057"/>
                  </a:lnTo>
                  <a:lnTo>
                    <a:pt x="2414" y="1059"/>
                  </a:lnTo>
                  <a:lnTo>
                    <a:pt x="2414" y="1061"/>
                  </a:lnTo>
                  <a:lnTo>
                    <a:pt x="2414" y="1062"/>
                  </a:lnTo>
                  <a:lnTo>
                    <a:pt x="2412" y="1064"/>
                  </a:lnTo>
                  <a:lnTo>
                    <a:pt x="2411" y="1066"/>
                  </a:lnTo>
                  <a:lnTo>
                    <a:pt x="2409" y="1066"/>
                  </a:lnTo>
                  <a:lnTo>
                    <a:pt x="2407" y="1066"/>
                  </a:lnTo>
                  <a:lnTo>
                    <a:pt x="2404" y="1066"/>
                  </a:lnTo>
                  <a:lnTo>
                    <a:pt x="2402" y="1064"/>
                  </a:lnTo>
                  <a:lnTo>
                    <a:pt x="2401" y="1064"/>
                  </a:lnTo>
                  <a:lnTo>
                    <a:pt x="2399" y="1062"/>
                  </a:lnTo>
                  <a:lnTo>
                    <a:pt x="2398" y="1061"/>
                  </a:lnTo>
                  <a:lnTo>
                    <a:pt x="2396" y="1059"/>
                  </a:lnTo>
                  <a:lnTo>
                    <a:pt x="2396" y="1057"/>
                  </a:lnTo>
                  <a:lnTo>
                    <a:pt x="2394" y="1056"/>
                  </a:lnTo>
                  <a:lnTo>
                    <a:pt x="2393" y="1054"/>
                  </a:lnTo>
                  <a:lnTo>
                    <a:pt x="2391" y="1051"/>
                  </a:lnTo>
                  <a:lnTo>
                    <a:pt x="2389" y="1048"/>
                  </a:lnTo>
                  <a:lnTo>
                    <a:pt x="2388" y="1044"/>
                  </a:lnTo>
                  <a:lnTo>
                    <a:pt x="2384" y="1043"/>
                  </a:lnTo>
                  <a:lnTo>
                    <a:pt x="2383" y="1041"/>
                  </a:lnTo>
                  <a:lnTo>
                    <a:pt x="2383" y="1039"/>
                  </a:lnTo>
                  <a:lnTo>
                    <a:pt x="2381" y="1039"/>
                  </a:lnTo>
                  <a:lnTo>
                    <a:pt x="2381" y="1036"/>
                  </a:lnTo>
                  <a:lnTo>
                    <a:pt x="2381" y="1033"/>
                  </a:lnTo>
                  <a:lnTo>
                    <a:pt x="2381" y="1031"/>
                  </a:lnTo>
                  <a:lnTo>
                    <a:pt x="2383" y="1031"/>
                  </a:lnTo>
                  <a:lnTo>
                    <a:pt x="2381" y="1030"/>
                  </a:lnTo>
                  <a:lnTo>
                    <a:pt x="2383" y="1028"/>
                  </a:lnTo>
                  <a:lnTo>
                    <a:pt x="2383" y="1028"/>
                  </a:lnTo>
                  <a:lnTo>
                    <a:pt x="2381" y="1025"/>
                  </a:lnTo>
                  <a:lnTo>
                    <a:pt x="2381" y="1023"/>
                  </a:lnTo>
                  <a:lnTo>
                    <a:pt x="2380" y="1023"/>
                  </a:lnTo>
                  <a:lnTo>
                    <a:pt x="2380" y="1021"/>
                  </a:lnTo>
                  <a:lnTo>
                    <a:pt x="2378" y="1021"/>
                  </a:lnTo>
                  <a:lnTo>
                    <a:pt x="2378" y="1015"/>
                  </a:lnTo>
                  <a:lnTo>
                    <a:pt x="2376" y="1015"/>
                  </a:lnTo>
                  <a:lnTo>
                    <a:pt x="2373" y="1015"/>
                  </a:lnTo>
                  <a:lnTo>
                    <a:pt x="2370" y="1015"/>
                  </a:lnTo>
                  <a:lnTo>
                    <a:pt x="2368" y="1013"/>
                  </a:lnTo>
                  <a:lnTo>
                    <a:pt x="2365" y="1013"/>
                  </a:lnTo>
                  <a:lnTo>
                    <a:pt x="2363" y="1012"/>
                  </a:lnTo>
                  <a:lnTo>
                    <a:pt x="2362" y="1012"/>
                  </a:lnTo>
                  <a:lnTo>
                    <a:pt x="2363" y="1010"/>
                  </a:lnTo>
                  <a:lnTo>
                    <a:pt x="2363" y="1010"/>
                  </a:lnTo>
                  <a:lnTo>
                    <a:pt x="2366" y="1010"/>
                  </a:lnTo>
                  <a:lnTo>
                    <a:pt x="2368" y="1010"/>
                  </a:lnTo>
                  <a:lnTo>
                    <a:pt x="2370" y="1010"/>
                  </a:lnTo>
                  <a:lnTo>
                    <a:pt x="2371" y="1012"/>
                  </a:lnTo>
                  <a:lnTo>
                    <a:pt x="2373" y="1012"/>
                  </a:lnTo>
                  <a:lnTo>
                    <a:pt x="2375" y="1012"/>
                  </a:lnTo>
                  <a:lnTo>
                    <a:pt x="2376" y="1012"/>
                  </a:lnTo>
                  <a:lnTo>
                    <a:pt x="2376" y="1012"/>
                  </a:lnTo>
                  <a:lnTo>
                    <a:pt x="2378" y="1012"/>
                  </a:lnTo>
                  <a:lnTo>
                    <a:pt x="2383" y="1012"/>
                  </a:lnTo>
                  <a:lnTo>
                    <a:pt x="2383" y="1012"/>
                  </a:lnTo>
                  <a:lnTo>
                    <a:pt x="2384" y="1013"/>
                  </a:lnTo>
                  <a:lnTo>
                    <a:pt x="2386" y="1015"/>
                  </a:lnTo>
                  <a:lnTo>
                    <a:pt x="2386" y="1015"/>
                  </a:lnTo>
                  <a:lnTo>
                    <a:pt x="2388" y="1015"/>
                  </a:lnTo>
                  <a:lnTo>
                    <a:pt x="2389" y="1017"/>
                  </a:lnTo>
                  <a:lnTo>
                    <a:pt x="2391" y="1015"/>
                  </a:lnTo>
                  <a:lnTo>
                    <a:pt x="2393" y="1015"/>
                  </a:lnTo>
                  <a:lnTo>
                    <a:pt x="2394" y="1013"/>
                  </a:lnTo>
                  <a:lnTo>
                    <a:pt x="2396" y="1013"/>
                  </a:lnTo>
                  <a:lnTo>
                    <a:pt x="2398" y="1013"/>
                  </a:lnTo>
                  <a:lnTo>
                    <a:pt x="2399" y="1013"/>
                  </a:lnTo>
                  <a:lnTo>
                    <a:pt x="2401" y="1012"/>
                  </a:lnTo>
                  <a:lnTo>
                    <a:pt x="2402" y="1012"/>
                  </a:lnTo>
                  <a:lnTo>
                    <a:pt x="2404" y="1012"/>
                  </a:lnTo>
                  <a:lnTo>
                    <a:pt x="2406" y="1012"/>
                  </a:lnTo>
                  <a:lnTo>
                    <a:pt x="2407" y="1012"/>
                  </a:lnTo>
                  <a:lnTo>
                    <a:pt x="2407" y="1012"/>
                  </a:lnTo>
                  <a:lnTo>
                    <a:pt x="2409" y="1010"/>
                  </a:lnTo>
                  <a:lnTo>
                    <a:pt x="2409" y="1010"/>
                  </a:lnTo>
                  <a:lnTo>
                    <a:pt x="2411" y="1008"/>
                  </a:lnTo>
                  <a:lnTo>
                    <a:pt x="2412" y="1008"/>
                  </a:lnTo>
                  <a:lnTo>
                    <a:pt x="2414" y="1007"/>
                  </a:lnTo>
                  <a:lnTo>
                    <a:pt x="2414" y="1003"/>
                  </a:lnTo>
                  <a:lnTo>
                    <a:pt x="2416" y="1002"/>
                  </a:lnTo>
                  <a:lnTo>
                    <a:pt x="2416" y="1000"/>
                  </a:lnTo>
                  <a:lnTo>
                    <a:pt x="2417" y="997"/>
                  </a:lnTo>
                  <a:lnTo>
                    <a:pt x="2417" y="995"/>
                  </a:lnTo>
                  <a:lnTo>
                    <a:pt x="2419" y="992"/>
                  </a:lnTo>
                  <a:lnTo>
                    <a:pt x="2419" y="989"/>
                  </a:lnTo>
                  <a:lnTo>
                    <a:pt x="2419" y="987"/>
                  </a:lnTo>
                  <a:lnTo>
                    <a:pt x="2420" y="987"/>
                  </a:lnTo>
                  <a:lnTo>
                    <a:pt x="2420" y="985"/>
                  </a:lnTo>
                  <a:lnTo>
                    <a:pt x="2422" y="984"/>
                  </a:lnTo>
                  <a:lnTo>
                    <a:pt x="2424" y="984"/>
                  </a:lnTo>
                  <a:lnTo>
                    <a:pt x="2427" y="982"/>
                  </a:lnTo>
                  <a:lnTo>
                    <a:pt x="2427" y="981"/>
                  </a:lnTo>
                  <a:lnTo>
                    <a:pt x="2429" y="977"/>
                  </a:lnTo>
                  <a:lnTo>
                    <a:pt x="2430" y="976"/>
                  </a:lnTo>
                  <a:lnTo>
                    <a:pt x="2432" y="974"/>
                  </a:lnTo>
                  <a:lnTo>
                    <a:pt x="2434" y="972"/>
                  </a:lnTo>
                  <a:lnTo>
                    <a:pt x="2434" y="971"/>
                  </a:lnTo>
                  <a:lnTo>
                    <a:pt x="2434" y="969"/>
                  </a:lnTo>
                  <a:lnTo>
                    <a:pt x="2434" y="967"/>
                  </a:lnTo>
                  <a:lnTo>
                    <a:pt x="2435" y="966"/>
                  </a:lnTo>
                  <a:lnTo>
                    <a:pt x="2435" y="964"/>
                  </a:lnTo>
                  <a:lnTo>
                    <a:pt x="2437" y="964"/>
                  </a:lnTo>
                  <a:lnTo>
                    <a:pt x="2437" y="964"/>
                  </a:lnTo>
                  <a:lnTo>
                    <a:pt x="2437" y="963"/>
                  </a:lnTo>
                  <a:lnTo>
                    <a:pt x="2438" y="961"/>
                  </a:lnTo>
                  <a:lnTo>
                    <a:pt x="2438" y="959"/>
                  </a:lnTo>
                  <a:lnTo>
                    <a:pt x="2437" y="958"/>
                  </a:lnTo>
                  <a:lnTo>
                    <a:pt x="2437" y="956"/>
                  </a:lnTo>
                  <a:lnTo>
                    <a:pt x="2437" y="954"/>
                  </a:lnTo>
                  <a:lnTo>
                    <a:pt x="2435" y="954"/>
                  </a:lnTo>
                  <a:lnTo>
                    <a:pt x="2435" y="953"/>
                  </a:lnTo>
                  <a:lnTo>
                    <a:pt x="2435" y="951"/>
                  </a:lnTo>
                  <a:lnTo>
                    <a:pt x="2434" y="949"/>
                  </a:lnTo>
                  <a:lnTo>
                    <a:pt x="2434" y="948"/>
                  </a:lnTo>
                  <a:lnTo>
                    <a:pt x="2434" y="946"/>
                  </a:lnTo>
                  <a:lnTo>
                    <a:pt x="2435" y="943"/>
                  </a:lnTo>
                  <a:lnTo>
                    <a:pt x="2435" y="941"/>
                  </a:lnTo>
                  <a:lnTo>
                    <a:pt x="2435" y="938"/>
                  </a:lnTo>
                  <a:lnTo>
                    <a:pt x="2437" y="936"/>
                  </a:lnTo>
                  <a:lnTo>
                    <a:pt x="2437" y="935"/>
                  </a:lnTo>
                  <a:lnTo>
                    <a:pt x="2438" y="935"/>
                  </a:lnTo>
                  <a:lnTo>
                    <a:pt x="2438" y="931"/>
                  </a:lnTo>
                  <a:lnTo>
                    <a:pt x="2438" y="930"/>
                  </a:lnTo>
                  <a:lnTo>
                    <a:pt x="2438" y="928"/>
                  </a:lnTo>
                  <a:lnTo>
                    <a:pt x="2438" y="927"/>
                  </a:lnTo>
                  <a:lnTo>
                    <a:pt x="2438" y="925"/>
                  </a:lnTo>
                  <a:lnTo>
                    <a:pt x="2437" y="923"/>
                  </a:lnTo>
                  <a:lnTo>
                    <a:pt x="2437" y="923"/>
                  </a:lnTo>
                  <a:lnTo>
                    <a:pt x="2435" y="922"/>
                  </a:lnTo>
                  <a:lnTo>
                    <a:pt x="2435" y="920"/>
                  </a:lnTo>
                  <a:lnTo>
                    <a:pt x="2435" y="920"/>
                  </a:lnTo>
                  <a:lnTo>
                    <a:pt x="2434" y="920"/>
                  </a:lnTo>
                  <a:lnTo>
                    <a:pt x="2432" y="922"/>
                  </a:lnTo>
                  <a:lnTo>
                    <a:pt x="2432" y="922"/>
                  </a:lnTo>
                  <a:lnTo>
                    <a:pt x="2432" y="923"/>
                  </a:lnTo>
                  <a:lnTo>
                    <a:pt x="2430" y="923"/>
                  </a:lnTo>
                  <a:lnTo>
                    <a:pt x="2429" y="923"/>
                  </a:lnTo>
                  <a:lnTo>
                    <a:pt x="2425" y="923"/>
                  </a:lnTo>
                  <a:lnTo>
                    <a:pt x="2424" y="923"/>
                  </a:lnTo>
                  <a:lnTo>
                    <a:pt x="2422" y="922"/>
                  </a:lnTo>
                  <a:lnTo>
                    <a:pt x="2422" y="920"/>
                  </a:lnTo>
                  <a:lnTo>
                    <a:pt x="2420" y="920"/>
                  </a:lnTo>
                  <a:lnTo>
                    <a:pt x="2419" y="918"/>
                  </a:lnTo>
                  <a:lnTo>
                    <a:pt x="2416" y="918"/>
                  </a:lnTo>
                  <a:lnTo>
                    <a:pt x="2412" y="918"/>
                  </a:lnTo>
                  <a:lnTo>
                    <a:pt x="2411" y="918"/>
                  </a:lnTo>
                  <a:lnTo>
                    <a:pt x="2411" y="918"/>
                  </a:lnTo>
                  <a:lnTo>
                    <a:pt x="2409" y="918"/>
                  </a:lnTo>
                  <a:lnTo>
                    <a:pt x="2409" y="918"/>
                  </a:lnTo>
                  <a:lnTo>
                    <a:pt x="2407" y="918"/>
                  </a:lnTo>
                  <a:lnTo>
                    <a:pt x="2407" y="920"/>
                  </a:lnTo>
                  <a:lnTo>
                    <a:pt x="2406" y="922"/>
                  </a:lnTo>
                  <a:lnTo>
                    <a:pt x="2407" y="923"/>
                  </a:lnTo>
                  <a:lnTo>
                    <a:pt x="2407" y="925"/>
                  </a:lnTo>
                  <a:lnTo>
                    <a:pt x="2407" y="927"/>
                  </a:lnTo>
                  <a:lnTo>
                    <a:pt x="2407" y="930"/>
                  </a:lnTo>
                  <a:lnTo>
                    <a:pt x="2407" y="931"/>
                  </a:lnTo>
                  <a:lnTo>
                    <a:pt x="2386" y="931"/>
                  </a:lnTo>
                  <a:lnTo>
                    <a:pt x="2384" y="931"/>
                  </a:lnTo>
                  <a:lnTo>
                    <a:pt x="2384" y="931"/>
                  </a:lnTo>
                  <a:lnTo>
                    <a:pt x="2383" y="931"/>
                  </a:lnTo>
                  <a:lnTo>
                    <a:pt x="2381" y="930"/>
                  </a:lnTo>
                  <a:lnTo>
                    <a:pt x="2380" y="928"/>
                  </a:lnTo>
                  <a:lnTo>
                    <a:pt x="2380" y="928"/>
                  </a:lnTo>
                  <a:lnTo>
                    <a:pt x="2376" y="927"/>
                  </a:lnTo>
                  <a:lnTo>
                    <a:pt x="2375" y="925"/>
                  </a:lnTo>
                  <a:lnTo>
                    <a:pt x="2375" y="923"/>
                  </a:lnTo>
                  <a:lnTo>
                    <a:pt x="2373" y="923"/>
                  </a:lnTo>
                  <a:lnTo>
                    <a:pt x="2371" y="922"/>
                  </a:lnTo>
                  <a:lnTo>
                    <a:pt x="2370" y="920"/>
                  </a:lnTo>
                  <a:lnTo>
                    <a:pt x="2368" y="918"/>
                  </a:lnTo>
                  <a:lnTo>
                    <a:pt x="2366" y="917"/>
                  </a:lnTo>
                  <a:lnTo>
                    <a:pt x="2363" y="917"/>
                  </a:lnTo>
                  <a:lnTo>
                    <a:pt x="2362" y="917"/>
                  </a:lnTo>
                  <a:lnTo>
                    <a:pt x="2360" y="918"/>
                  </a:lnTo>
                  <a:lnTo>
                    <a:pt x="2358" y="918"/>
                  </a:lnTo>
                  <a:lnTo>
                    <a:pt x="2357" y="920"/>
                  </a:lnTo>
                  <a:lnTo>
                    <a:pt x="2357" y="922"/>
                  </a:lnTo>
                  <a:lnTo>
                    <a:pt x="2355" y="922"/>
                  </a:lnTo>
                  <a:lnTo>
                    <a:pt x="2355" y="923"/>
                  </a:lnTo>
                  <a:lnTo>
                    <a:pt x="2355" y="925"/>
                  </a:lnTo>
                  <a:lnTo>
                    <a:pt x="2355" y="927"/>
                  </a:lnTo>
                  <a:lnTo>
                    <a:pt x="2355" y="930"/>
                  </a:lnTo>
                  <a:lnTo>
                    <a:pt x="2355" y="931"/>
                  </a:lnTo>
                  <a:lnTo>
                    <a:pt x="2355" y="931"/>
                  </a:lnTo>
                  <a:lnTo>
                    <a:pt x="2355" y="933"/>
                  </a:lnTo>
                  <a:lnTo>
                    <a:pt x="2355" y="933"/>
                  </a:lnTo>
                  <a:lnTo>
                    <a:pt x="2353" y="933"/>
                  </a:lnTo>
                  <a:lnTo>
                    <a:pt x="2352" y="935"/>
                  </a:lnTo>
                  <a:lnTo>
                    <a:pt x="2350" y="935"/>
                  </a:lnTo>
                  <a:lnTo>
                    <a:pt x="2348" y="935"/>
                  </a:lnTo>
                  <a:lnTo>
                    <a:pt x="2347" y="933"/>
                  </a:lnTo>
                  <a:lnTo>
                    <a:pt x="2345" y="933"/>
                  </a:lnTo>
                  <a:lnTo>
                    <a:pt x="2345" y="933"/>
                  </a:lnTo>
                  <a:lnTo>
                    <a:pt x="2344" y="933"/>
                  </a:lnTo>
                  <a:lnTo>
                    <a:pt x="2342" y="933"/>
                  </a:lnTo>
                  <a:lnTo>
                    <a:pt x="2340" y="933"/>
                  </a:lnTo>
                  <a:lnTo>
                    <a:pt x="2339" y="933"/>
                  </a:lnTo>
                  <a:lnTo>
                    <a:pt x="2337" y="933"/>
                  </a:lnTo>
                  <a:lnTo>
                    <a:pt x="2335" y="931"/>
                  </a:lnTo>
                  <a:lnTo>
                    <a:pt x="2335" y="931"/>
                  </a:lnTo>
                  <a:lnTo>
                    <a:pt x="2335" y="930"/>
                  </a:lnTo>
                  <a:lnTo>
                    <a:pt x="2334" y="928"/>
                  </a:lnTo>
                  <a:lnTo>
                    <a:pt x="2332" y="927"/>
                  </a:lnTo>
                  <a:lnTo>
                    <a:pt x="2330" y="925"/>
                  </a:lnTo>
                  <a:lnTo>
                    <a:pt x="2327" y="923"/>
                  </a:lnTo>
                  <a:lnTo>
                    <a:pt x="2326" y="922"/>
                  </a:lnTo>
                  <a:lnTo>
                    <a:pt x="2326" y="922"/>
                  </a:lnTo>
                  <a:lnTo>
                    <a:pt x="2326" y="920"/>
                  </a:lnTo>
                  <a:lnTo>
                    <a:pt x="2324" y="920"/>
                  </a:lnTo>
                  <a:lnTo>
                    <a:pt x="2322" y="918"/>
                  </a:lnTo>
                  <a:lnTo>
                    <a:pt x="2319" y="918"/>
                  </a:lnTo>
                  <a:lnTo>
                    <a:pt x="2319" y="922"/>
                  </a:lnTo>
                  <a:lnTo>
                    <a:pt x="2319" y="923"/>
                  </a:lnTo>
                  <a:lnTo>
                    <a:pt x="2319" y="925"/>
                  </a:lnTo>
                  <a:lnTo>
                    <a:pt x="2319" y="925"/>
                  </a:lnTo>
                  <a:lnTo>
                    <a:pt x="2319" y="928"/>
                  </a:lnTo>
                  <a:lnTo>
                    <a:pt x="2319" y="930"/>
                  </a:lnTo>
                  <a:lnTo>
                    <a:pt x="2319" y="931"/>
                  </a:lnTo>
                  <a:lnTo>
                    <a:pt x="2317" y="933"/>
                  </a:lnTo>
                  <a:lnTo>
                    <a:pt x="2317" y="935"/>
                  </a:lnTo>
                  <a:lnTo>
                    <a:pt x="2317" y="936"/>
                  </a:lnTo>
                  <a:lnTo>
                    <a:pt x="2316" y="938"/>
                  </a:lnTo>
                  <a:lnTo>
                    <a:pt x="2314" y="940"/>
                  </a:lnTo>
                  <a:lnTo>
                    <a:pt x="2314" y="938"/>
                  </a:lnTo>
                  <a:lnTo>
                    <a:pt x="2312" y="938"/>
                  </a:lnTo>
                  <a:lnTo>
                    <a:pt x="2311" y="936"/>
                  </a:lnTo>
                  <a:lnTo>
                    <a:pt x="2311" y="935"/>
                  </a:lnTo>
                  <a:lnTo>
                    <a:pt x="2311" y="935"/>
                  </a:lnTo>
                  <a:lnTo>
                    <a:pt x="2311" y="933"/>
                  </a:lnTo>
                  <a:lnTo>
                    <a:pt x="2311" y="930"/>
                  </a:lnTo>
                  <a:lnTo>
                    <a:pt x="2311" y="928"/>
                  </a:lnTo>
                  <a:lnTo>
                    <a:pt x="2311" y="927"/>
                  </a:lnTo>
                  <a:lnTo>
                    <a:pt x="2311" y="927"/>
                  </a:lnTo>
                  <a:lnTo>
                    <a:pt x="2311" y="925"/>
                  </a:lnTo>
                  <a:lnTo>
                    <a:pt x="2312" y="923"/>
                  </a:lnTo>
                  <a:lnTo>
                    <a:pt x="2312" y="923"/>
                  </a:lnTo>
                  <a:lnTo>
                    <a:pt x="2314" y="922"/>
                  </a:lnTo>
                  <a:lnTo>
                    <a:pt x="2314" y="920"/>
                  </a:lnTo>
                  <a:lnTo>
                    <a:pt x="2312" y="918"/>
                  </a:lnTo>
                  <a:lnTo>
                    <a:pt x="2312" y="917"/>
                  </a:lnTo>
                  <a:lnTo>
                    <a:pt x="2311" y="915"/>
                  </a:lnTo>
                  <a:lnTo>
                    <a:pt x="2309" y="913"/>
                  </a:lnTo>
                  <a:lnTo>
                    <a:pt x="2308" y="913"/>
                  </a:lnTo>
                  <a:lnTo>
                    <a:pt x="2308" y="913"/>
                  </a:lnTo>
                  <a:lnTo>
                    <a:pt x="2306" y="912"/>
                  </a:lnTo>
                  <a:lnTo>
                    <a:pt x="2304" y="910"/>
                  </a:lnTo>
                  <a:lnTo>
                    <a:pt x="2304" y="909"/>
                  </a:lnTo>
                  <a:lnTo>
                    <a:pt x="2303" y="907"/>
                  </a:lnTo>
                  <a:lnTo>
                    <a:pt x="2301" y="905"/>
                  </a:lnTo>
                  <a:lnTo>
                    <a:pt x="2301" y="904"/>
                  </a:lnTo>
                  <a:lnTo>
                    <a:pt x="2299" y="902"/>
                  </a:lnTo>
                  <a:lnTo>
                    <a:pt x="2299" y="899"/>
                  </a:lnTo>
                  <a:lnTo>
                    <a:pt x="2301" y="897"/>
                  </a:lnTo>
                  <a:lnTo>
                    <a:pt x="2301" y="895"/>
                  </a:lnTo>
                  <a:lnTo>
                    <a:pt x="2301" y="894"/>
                  </a:lnTo>
                  <a:lnTo>
                    <a:pt x="2299" y="894"/>
                  </a:lnTo>
                  <a:lnTo>
                    <a:pt x="2301" y="892"/>
                  </a:lnTo>
                  <a:lnTo>
                    <a:pt x="2301" y="892"/>
                  </a:lnTo>
                  <a:lnTo>
                    <a:pt x="2301" y="889"/>
                  </a:lnTo>
                  <a:lnTo>
                    <a:pt x="2301" y="886"/>
                  </a:lnTo>
                  <a:lnTo>
                    <a:pt x="2298" y="882"/>
                  </a:lnTo>
                  <a:lnTo>
                    <a:pt x="2294" y="881"/>
                  </a:lnTo>
                  <a:lnTo>
                    <a:pt x="2293" y="879"/>
                  </a:lnTo>
                  <a:lnTo>
                    <a:pt x="2290" y="876"/>
                  </a:lnTo>
                  <a:lnTo>
                    <a:pt x="2290" y="872"/>
                  </a:lnTo>
                  <a:lnTo>
                    <a:pt x="2290" y="871"/>
                  </a:lnTo>
                  <a:lnTo>
                    <a:pt x="2291" y="869"/>
                  </a:lnTo>
                  <a:lnTo>
                    <a:pt x="2293" y="869"/>
                  </a:lnTo>
                  <a:lnTo>
                    <a:pt x="2294" y="868"/>
                  </a:lnTo>
                  <a:lnTo>
                    <a:pt x="2294" y="868"/>
                  </a:lnTo>
                  <a:lnTo>
                    <a:pt x="2296" y="864"/>
                  </a:lnTo>
                  <a:lnTo>
                    <a:pt x="2294" y="864"/>
                  </a:lnTo>
                  <a:lnTo>
                    <a:pt x="2293" y="863"/>
                  </a:lnTo>
                  <a:lnTo>
                    <a:pt x="2291" y="863"/>
                  </a:lnTo>
                  <a:lnTo>
                    <a:pt x="2291" y="863"/>
                  </a:lnTo>
                  <a:lnTo>
                    <a:pt x="2290" y="861"/>
                  </a:lnTo>
                  <a:lnTo>
                    <a:pt x="2290" y="859"/>
                  </a:lnTo>
                  <a:lnTo>
                    <a:pt x="2290" y="858"/>
                  </a:lnTo>
                  <a:lnTo>
                    <a:pt x="2290" y="856"/>
                  </a:lnTo>
                  <a:lnTo>
                    <a:pt x="2290" y="854"/>
                  </a:lnTo>
                  <a:lnTo>
                    <a:pt x="2288" y="854"/>
                  </a:lnTo>
                  <a:lnTo>
                    <a:pt x="2286" y="854"/>
                  </a:lnTo>
                  <a:lnTo>
                    <a:pt x="2285" y="854"/>
                  </a:lnTo>
                  <a:lnTo>
                    <a:pt x="2283" y="854"/>
                  </a:lnTo>
                  <a:lnTo>
                    <a:pt x="2281" y="853"/>
                  </a:lnTo>
                  <a:lnTo>
                    <a:pt x="2281" y="853"/>
                  </a:lnTo>
                  <a:lnTo>
                    <a:pt x="2280" y="851"/>
                  </a:lnTo>
                  <a:lnTo>
                    <a:pt x="2278" y="850"/>
                  </a:lnTo>
                  <a:lnTo>
                    <a:pt x="2276" y="850"/>
                  </a:lnTo>
                  <a:lnTo>
                    <a:pt x="2275" y="850"/>
                  </a:lnTo>
                  <a:lnTo>
                    <a:pt x="2273" y="850"/>
                  </a:lnTo>
                  <a:lnTo>
                    <a:pt x="2270" y="848"/>
                  </a:lnTo>
                  <a:lnTo>
                    <a:pt x="2267" y="850"/>
                  </a:lnTo>
                  <a:lnTo>
                    <a:pt x="2263" y="848"/>
                  </a:lnTo>
                  <a:lnTo>
                    <a:pt x="2258" y="850"/>
                  </a:lnTo>
                  <a:lnTo>
                    <a:pt x="2258" y="850"/>
                  </a:lnTo>
                  <a:lnTo>
                    <a:pt x="2257" y="851"/>
                  </a:lnTo>
                  <a:lnTo>
                    <a:pt x="2255" y="853"/>
                  </a:lnTo>
                  <a:lnTo>
                    <a:pt x="2255" y="853"/>
                  </a:lnTo>
                  <a:lnTo>
                    <a:pt x="2254" y="854"/>
                  </a:lnTo>
                  <a:lnTo>
                    <a:pt x="2255" y="856"/>
                  </a:lnTo>
                  <a:lnTo>
                    <a:pt x="2257" y="856"/>
                  </a:lnTo>
                  <a:lnTo>
                    <a:pt x="2258" y="858"/>
                  </a:lnTo>
                  <a:lnTo>
                    <a:pt x="2258" y="859"/>
                  </a:lnTo>
                  <a:lnTo>
                    <a:pt x="2258" y="859"/>
                  </a:lnTo>
                  <a:lnTo>
                    <a:pt x="2257" y="861"/>
                  </a:lnTo>
                  <a:lnTo>
                    <a:pt x="2255" y="861"/>
                  </a:lnTo>
                  <a:lnTo>
                    <a:pt x="2250" y="861"/>
                  </a:lnTo>
                  <a:lnTo>
                    <a:pt x="2247" y="861"/>
                  </a:lnTo>
                  <a:lnTo>
                    <a:pt x="2244" y="861"/>
                  </a:lnTo>
                  <a:lnTo>
                    <a:pt x="2242" y="861"/>
                  </a:lnTo>
                  <a:lnTo>
                    <a:pt x="2240" y="859"/>
                  </a:lnTo>
                  <a:lnTo>
                    <a:pt x="2239" y="858"/>
                  </a:lnTo>
                  <a:lnTo>
                    <a:pt x="2237" y="856"/>
                  </a:lnTo>
                  <a:lnTo>
                    <a:pt x="2234" y="854"/>
                  </a:lnTo>
                  <a:lnTo>
                    <a:pt x="2232" y="856"/>
                  </a:lnTo>
                  <a:lnTo>
                    <a:pt x="2232" y="858"/>
                  </a:lnTo>
                  <a:lnTo>
                    <a:pt x="2232" y="858"/>
                  </a:lnTo>
                  <a:lnTo>
                    <a:pt x="2232" y="864"/>
                  </a:lnTo>
                  <a:lnTo>
                    <a:pt x="2232" y="866"/>
                  </a:lnTo>
                  <a:lnTo>
                    <a:pt x="2234" y="866"/>
                  </a:lnTo>
                  <a:lnTo>
                    <a:pt x="2234" y="868"/>
                  </a:lnTo>
                  <a:lnTo>
                    <a:pt x="2236" y="869"/>
                  </a:lnTo>
                  <a:lnTo>
                    <a:pt x="2237" y="871"/>
                  </a:lnTo>
                  <a:lnTo>
                    <a:pt x="2239" y="871"/>
                  </a:lnTo>
                  <a:lnTo>
                    <a:pt x="2240" y="871"/>
                  </a:lnTo>
                  <a:lnTo>
                    <a:pt x="2242" y="871"/>
                  </a:lnTo>
                  <a:lnTo>
                    <a:pt x="2244" y="871"/>
                  </a:lnTo>
                  <a:lnTo>
                    <a:pt x="2245" y="872"/>
                  </a:lnTo>
                  <a:lnTo>
                    <a:pt x="2245" y="874"/>
                  </a:lnTo>
                  <a:lnTo>
                    <a:pt x="2247" y="877"/>
                  </a:lnTo>
                  <a:lnTo>
                    <a:pt x="2247" y="881"/>
                  </a:lnTo>
                  <a:lnTo>
                    <a:pt x="2247" y="882"/>
                  </a:lnTo>
                  <a:lnTo>
                    <a:pt x="2247" y="884"/>
                  </a:lnTo>
                  <a:lnTo>
                    <a:pt x="2249" y="884"/>
                  </a:lnTo>
                  <a:lnTo>
                    <a:pt x="2249" y="886"/>
                  </a:lnTo>
                  <a:lnTo>
                    <a:pt x="2250" y="886"/>
                  </a:lnTo>
                  <a:lnTo>
                    <a:pt x="2252" y="887"/>
                  </a:lnTo>
                  <a:lnTo>
                    <a:pt x="2252" y="889"/>
                  </a:lnTo>
                  <a:lnTo>
                    <a:pt x="2254" y="891"/>
                  </a:lnTo>
                  <a:lnTo>
                    <a:pt x="2254" y="891"/>
                  </a:lnTo>
                  <a:lnTo>
                    <a:pt x="2255" y="891"/>
                  </a:lnTo>
                  <a:lnTo>
                    <a:pt x="2258" y="891"/>
                  </a:lnTo>
                  <a:lnTo>
                    <a:pt x="2260" y="891"/>
                  </a:lnTo>
                  <a:lnTo>
                    <a:pt x="2260" y="889"/>
                  </a:lnTo>
                  <a:lnTo>
                    <a:pt x="2260" y="887"/>
                  </a:lnTo>
                  <a:lnTo>
                    <a:pt x="2260" y="884"/>
                  </a:lnTo>
                  <a:lnTo>
                    <a:pt x="2260" y="881"/>
                  </a:lnTo>
                  <a:lnTo>
                    <a:pt x="2262" y="881"/>
                  </a:lnTo>
                  <a:lnTo>
                    <a:pt x="2263" y="881"/>
                  </a:lnTo>
                  <a:lnTo>
                    <a:pt x="2265" y="882"/>
                  </a:lnTo>
                  <a:lnTo>
                    <a:pt x="2267" y="884"/>
                  </a:lnTo>
                  <a:lnTo>
                    <a:pt x="2267" y="884"/>
                  </a:lnTo>
                  <a:lnTo>
                    <a:pt x="2268" y="886"/>
                  </a:lnTo>
                  <a:lnTo>
                    <a:pt x="2270" y="887"/>
                  </a:lnTo>
                  <a:lnTo>
                    <a:pt x="2273" y="891"/>
                  </a:lnTo>
                  <a:lnTo>
                    <a:pt x="2272" y="891"/>
                  </a:lnTo>
                  <a:lnTo>
                    <a:pt x="2270" y="892"/>
                  </a:lnTo>
                  <a:lnTo>
                    <a:pt x="2267" y="892"/>
                  </a:lnTo>
                  <a:lnTo>
                    <a:pt x="2263" y="892"/>
                  </a:lnTo>
                  <a:lnTo>
                    <a:pt x="2263" y="892"/>
                  </a:lnTo>
                  <a:lnTo>
                    <a:pt x="2263" y="894"/>
                  </a:lnTo>
                  <a:lnTo>
                    <a:pt x="2263" y="894"/>
                  </a:lnTo>
                  <a:lnTo>
                    <a:pt x="2262" y="895"/>
                  </a:lnTo>
                  <a:lnTo>
                    <a:pt x="2262" y="900"/>
                  </a:lnTo>
                  <a:lnTo>
                    <a:pt x="2262" y="904"/>
                  </a:lnTo>
                  <a:lnTo>
                    <a:pt x="2260" y="904"/>
                  </a:lnTo>
                  <a:lnTo>
                    <a:pt x="2258" y="904"/>
                  </a:lnTo>
                  <a:lnTo>
                    <a:pt x="2255" y="904"/>
                  </a:lnTo>
                  <a:lnTo>
                    <a:pt x="2254" y="904"/>
                  </a:lnTo>
                  <a:lnTo>
                    <a:pt x="2252" y="904"/>
                  </a:lnTo>
                  <a:lnTo>
                    <a:pt x="2250" y="904"/>
                  </a:lnTo>
                  <a:lnTo>
                    <a:pt x="2250" y="902"/>
                  </a:lnTo>
                  <a:lnTo>
                    <a:pt x="2249" y="900"/>
                  </a:lnTo>
                  <a:lnTo>
                    <a:pt x="2247" y="900"/>
                  </a:lnTo>
                  <a:lnTo>
                    <a:pt x="2245" y="900"/>
                  </a:lnTo>
                  <a:lnTo>
                    <a:pt x="2244" y="900"/>
                  </a:lnTo>
                  <a:lnTo>
                    <a:pt x="2242" y="902"/>
                  </a:lnTo>
                  <a:lnTo>
                    <a:pt x="2240" y="904"/>
                  </a:lnTo>
                  <a:lnTo>
                    <a:pt x="2240" y="905"/>
                  </a:lnTo>
                  <a:lnTo>
                    <a:pt x="2240" y="905"/>
                  </a:lnTo>
                  <a:lnTo>
                    <a:pt x="2242" y="907"/>
                  </a:lnTo>
                  <a:lnTo>
                    <a:pt x="2242" y="909"/>
                  </a:lnTo>
                  <a:lnTo>
                    <a:pt x="2242" y="912"/>
                  </a:lnTo>
                  <a:lnTo>
                    <a:pt x="2242" y="913"/>
                  </a:lnTo>
                  <a:lnTo>
                    <a:pt x="2242" y="913"/>
                  </a:lnTo>
                  <a:lnTo>
                    <a:pt x="2240" y="915"/>
                  </a:lnTo>
                  <a:lnTo>
                    <a:pt x="2240" y="915"/>
                  </a:lnTo>
                  <a:lnTo>
                    <a:pt x="2239" y="917"/>
                  </a:lnTo>
                  <a:lnTo>
                    <a:pt x="2237" y="918"/>
                  </a:lnTo>
                  <a:lnTo>
                    <a:pt x="2237" y="920"/>
                  </a:lnTo>
                  <a:lnTo>
                    <a:pt x="2236" y="920"/>
                  </a:lnTo>
                  <a:lnTo>
                    <a:pt x="2234" y="920"/>
                  </a:lnTo>
                  <a:lnTo>
                    <a:pt x="2224" y="920"/>
                  </a:lnTo>
                  <a:lnTo>
                    <a:pt x="2222" y="920"/>
                  </a:lnTo>
                  <a:lnTo>
                    <a:pt x="2221" y="918"/>
                  </a:lnTo>
                  <a:lnTo>
                    <a:pt x="2219" y="917"/>
                  </a:lnTo>
                  <a:lnTo>
                    <a:pt x="2219" y="913"/>
                  </a:lnTo>
                  <a:lnTo>
                    <a:pt x="2221" y="912"/>
                  </a:lnTo>
                  <a:lnTo>
                    <a:pt x="2221" y="910"/>
                  </a:lnTo>
                  <a:lnTo>
                    <a:pt x="2221" y="907"/>
                  </a:lnTo>
                  <a:lnTo>
                    <a:pt x="2219" y="905"/>
                  </a:lnTo>
                  <a:lnTo>
                    <a:pt x="2217" y="905"/>
                  </a:lnTo>
                  <a:lnTo>
                    <a:pt x="2216" y="904"/>
                  </a:lnTo>
                  <a:lnTo>
                    <a:pt x="2214" y="904"/>
                  </a:lnTo>
                  <a:lnTo>
                    <a:pt x="2214" y="902"/>
                  </a:lnTo>
                  <a:lnTo>
                    <a:pt x="2214" y="900"/>
                  </a:lnTo>
                  <a:lnTo>
                    <a:pt x="2213" y="897"/>
                  </a:lnTo>
                  <a:lnTo>
                    <a:pt x="2211" y="899"/>
                  </a:lnTo>
                  <a:lnTo>
                    <a:pt x="2209" y="899"/>
                  </a:lnTo>
                  <a:lnTo>
                    <a:pt x="2209" y="900"/>
                  </a:lnTo>
                  <a:lnTo>
                    <a:pt x="2209" y="902"/>
                  </a:lnTo>
                  <a:lnTo>
                    <a:pt x="2208" y="904"/>
                  </a:lnTo>
                  <a:lnTo>
                    <a:pt x="2206" y="905"/>
                  </a:lnTo>
                  <a:lnTo>
                    <a:pt x="2204" y="904"/>
                  </a:lnTo>
                  <a:lnTo>
                    <a:pt x="2203" y="902"/>
                  </a:lnTo>
                  <a:lnTo>
                    <a:pt x="2201" y="900"/>
                  </a:lnTo>
                  <a:lnTo>
                    <a:pt x="2199" y="900"/>
                  </a:lnTo>
                  <a:lnTo>
                    <a:pt x="2196" y="897"/>
                  </a:lnTo>
                  <a:lnTo>
                    <a:pt x="2195" y="894"/>
                  </a:lnTo>
                  <a:lnTo>
                    <a:pt x="2193" y="892"/>
                  </a:lnTo>
                  <a:lnTo>
                    <a:pt x="2193" y="891"/>
                  </a:lnTo>
                  <a:lnTo>
                    <a:pt x="2191" y="887"/>
                  </a:lnTo>
                  <a:lnTo>
                    <a:pt x="2193" y="887"/>
                  </a:lnTo>
                  <a:lnTo>
                    <a:pt x="2193" y="886"/>
                  </a:lnTo>
                  <a:lnTo>
                    <a:pt x="2195" y="886"/>
                  </a:lnTo>
                  <a:lnTo>
                    <a:pt x="2196" y="886"/>
                  </a:lnTo>
                  <a:lnTo>
                    <a:pt x="2198" y="887"/>
                  </a:lnTo>
                  <a:lnTo>
                    <a:pt x="2198" y="887"/>
                  </a:lnTo>
                  <a:lnTo>
                    <a:pt x="2198" y="889"/>
                  </a:lnTo>
                  <a:lnTo>
                    <a:pt x="2198" y="891"/>
                  </a:lnTo>
                  <a:lnTo>
                    <a:pt x="2206" y="891"/>
                  </a:lnTo>
                  <a:lnTo>
                    <a:pt x="2206" y="877"/>
                  </a:lnTo>
                  <a:lnTo>
                    <a:pt x="2203" y="876"/>
                  </a:lnTo>
                  <a:lnTo>
                    <a:pt x="2199" y="876"/>
                  </a:lnTo>
                  <a:lnTo>
                    <a:pt x="2196" y="876"/>
                  </a:lnTo>
                  <a:lnTo>
                    <a:pt x="2195" y="876"/>
                  </a:lnTo>
                  <a:lnTo>
                    <a:pt x="2193" y="876"/>
                  </a:lnTo>
                  <a:lnTo>
                    <a:pt x="2191" y="874"/>
                  </a:lnTo>
                  <a:lnTo>
                    <a:pt x="2191" y="872"/>
                  </a:lnTo>
                  <a:lnTo>
                    <a:pt x="2190" y="869"/>
                  </a:lnTo>
                  <a:lnTo>
                    <a:pt x="2188" y="866"/>
                  </a:lnTo>
                  <a:lnTo>
                    <a:pt x="2188" y="863"/>
                  </a:lnTo>
                  <a:lnTo>
                    <a:pt x="2188" y="859"/>
                  </a:lnTo>
                  <a:lnTo>
                    <a:pt x="2188" y="858"/>
                  </a:lnTo>
                  <a:lnTo>
                    <a:pt x="2186" y="856"/>
                  </a:lnTo>
                  <a:lnTo>
                    <a:pt x="2185" y="856"/>
                  </a:lnTo>
                  <a:lnTo>
                    <a:pt x="2183" y="854"/>
                  </a:lnTo>
                  <a:lnTo>
                    <a:pt x="2181" y="853"/>
                  </a:lnTo>
                  <a:lnTo>
                    <a:pt x="2181" y="850"/>
                  </a:lnTo>
                  <a:lnTo>
                    <a:pt x="2181" y="848"/>
                  </a:lnTo>
                  <a:lnTo>
                    <a:pt x="2183" y="845"/>
                  </a:lnTo>
                  <a:lnTo>
                    <a:pt x="2183" y="843"/>
                  </a:lnTo>
                  <a:lnTo>
                    <a:pt x="2183" y="841"/>
                  </a:lnTo>
                  <a:lnTo>
                    <a:pt x="2183" y="841"/>
                  </a:lnTo>
                  <a:lnTo>
                    <a:pt x="2185" y="840"/>
                  </a:lnTo>
                  <a:lnTo>
                    <a:pt x="2186" y="840"/>
                  </a:lnTo>
                  <a:lnTo>
                    <a:pt x="2186" y="838"/>
                  </a:lnTo>
                  <a:lnTo>
                    <a:pt x="2188" y="836"/>
                  </a:lnTo>
                  <a:lnTo>
                    <a:pt x="2186" y="835"/>
                  </a:lnTo>
                  <a:lnTo>
                    <a:pt x="2186" y="835"/>
                  </a:lnTo>
                  <a:lnTo>
                    <a:pt x="2185" y="833"/>
                  </a:lnTo>
                  <a:lnTo>
                    <a:pt x="2185" y="832"/>
                  </a:lnTo>
                  <a:lnTo>
                    <a:pt x="2185" y="830"/>
                  </a:lnTo>
                  <a:lnTo>
                    <a:pt x="2183" y="828"/>
                  </a:lnTo>
                  <a:lnTo>
                    <a:pt x="2181" y="828"/>
                  </a:lnTo>
                  <a:lnTo>
                    <a:pt x="2178" y="827"/>
                  </a:lnTo>
                  <a:lnTo>
                    <a:pt x="2175" y="827"/>
                  </a:lnTo>
                  <a:lnTo>
                    <a:pt x="2172" y="825"/>
                  </a:lnTo>
                  <a:lnTo>
                    <a:pt x="2170" y="822"/>
                  </a:lnTo>
                  <a:lnTo>
                    <a:pt x="2168" y="820"/>
                  </a:lnTo>
                  <a:lnTo>
                    <a:pt x="2165" y="818"/>
                  </a:lnTo>
                  <a:lnTo>
                    <a:pt x="2162" y="817"/>
                  </a:lnTo>
                  <a:lnTo>
                    <a:pt x="2159" y="815"/>
                  </a:lnTo>
                  <a:lnTo>
                    <a:pt x="2157" y="814"/>
                  </a:lnTo>
                  <a:lnTo>
                    <a:pt x="2155" y="814"/>
                  </a:lnTo>
                  <a:lnTo>
                    <a:pt x="2155" y="812"/>
                  </a:lnTo>
                  <a:lnTo>
                    <a:pt x="2154" y="810"/>
                  </a:lnTo>
                  <a:lnTo>
                    <a:pt x="2154" y="809"/>
                  </a:lnTo>
                  <a:lnTo>
                    <a:pt x="2154" y="809"/>
                  </a:lnTo>
                  <a:lnTo>
                    <a:pt x="2154" y="807"/>
                  </a:lnTo>
                  <a:lnTo>
                    <a:pt x="2150" y="807"/>
                  </a:lnTo>
                  <a:lnTo>
                    <a:pt x="2149" y="807"/>
                  </a:lnTo>
                  <a:lnTo>
                    <a:pt x="2147" y="807"/>
                  </a:lnTo>
                  <a:lnTo>
                    <a:pt x="2142" y="805"/>
                  </a:lnTo>
                  <a:lnTo>
                    <a:pt x="2139" y="804"/>
                  </a:lnTo>
                  <a:lnTo>
                    <a:pt x="2139" y="802"/>
                  </a:lnTo>
                  <a:lnTo>
                    <a:pt x="2137" y="800"/>
                  </a:lnTo>
                  <a:lnTo>
                    <a:pt x="2134" y="799"/>
                  </a:lnTo>
                  <a:lnTo>
                    <a:pt x="2131" y="796"/>
                  </a:lnTo>
                  <a:lnTo>
                    <a:pt x="2127" y="794"/>
                  </a:lnTo>
                  <a:lnTo>
                    <a:pt x="2126" y="794"/>
                  </a:lnTo>
                  <a:lnTo>
                    <a:pt x="2124" y="794"/>
                  </a:lnTo>
                  <a:lnTo>
                    <a:pt x="2123" y="792"/>
                  </a:lnTo>
                  <a:lnTo>
                    <a:pt x="2123" y="789"/>
                  </a:lnTo>
                  <a:lnTo>
                    <a:pt x="2123" y="787"/>
                  </a:lnTo>
                  <a:lnTo>
                    <a:pt x="2121" y="784"/>
                  </a:lnTo>
                  <a:lnTo>
                    <a:pt x="2119" y="782"/>
                  </a:lnTo>
                  <a:lnTo>
                    <a:pt x="2118" y="781"/>
                  </a:lnTo>
                  <a:lnTo>
                    <a:pt x="2116" y="781"/>
                  </a:lnTo>
                  <a:lnTo>
                    <a:pt x="2114" y="781"/>
                  </a:lnTo>
                  <a:lnTo>
                    <a:pt x="2113" y="781"/>
                  </a:lnTo>
                  <a:lnTo>
                    <a:pt x="2111" y="779"/>
                  </a:lnTo>
                  <a:lnTo>
                    <a:pt x="2109" y="778"/>
                  </a:lnTo>
                  <a:lnTo>
                    <a:pt x="2108" y="776"/>
                  </a:lnTo>
                  <a:lnTo>
                    <a:pt x="2106" y="774"/>
                  </a:lnTo>
                  <a:lnTo>
                    <a:pt x="2105" y="773"/>
                  </a:lnTo>
                  <a:lnTo>
                    <a:pt x="2103" y="773"/>
                  </a:lnTo>
                  <a:lnTo>
                    <a:pt x="2101" y="773"/>
                  </a:lnTo>
                  <a:lnTo>
                    <a:pt x="2101" y="773"/>
                  </a:lnTo>
                  <a:lnTo>
                    <a:pt x="2100" y="773"/>
                  </a:lnTo>
                  <a:lnTo>
                    <a:pt x="2098" y="773"/>
                  </a:lnTo>
                  <a:lnTo>
                    <a:pt x="2098" y="771"/>
                  </a:lnTo>
                  <a:lnTo>
                    <a:pt x="2096" y="769"/>
                  </a:lnTo>
                  <a:lnTo>
                    <a:pt x="2096" y="768"/>
                  </a:lnTo>
                  <a:lnTo>
                    <a:pt x="2096" y="766"/>
                  </a:lnTo>
                  <a:lnTo>
                    <a:pt x="2095" y="764"/>
                  </a:lnTo>
                  <a:lnTo>
                    <a:pt x="2093" y="763"/>
                  </a:lnTo>
                  <a:lnTo>
                    <a:pt x="2091" y="763"/>
                  </a:lnTo>
                  <a:lnTo>
                    <a:pt x="2088" y="763"/>
                  </a:lnTo>
                  <a:lnTo>
                    <a:pt x="2087" y="763"/>
                  </a:lnTo>
                  <a:lnTo>
                    <a:pt x="2083" y="763"/>
                  </a:lnTo>
                  <a:lnTo>
                    <a:pt x="2082" y="764"/>
                  </a:lnTo>
                  <a:lnTo>
                    <a:pt x="2082" y="768"/>
                  </a:lnTo>
                  <a:lnTo>
                    <a:pt x="2082" y="769"/>
                  </a:lnTo>
                  <a:lnTo>
                    <a:pt x="2083" y="769"/>
                  </a:lnTo>
                  <a:lnTo>
                    <a:pt x="2085" y="771"/>
                  </a:lnTo>
                  <a:lnTo>
                    <a:pt x="2085" y="773"/>
                  </a:lnTo>
                  <a:lnTo>
                    <a:pt x="2085" y="774"/>
                  </a:lnTo>
                  <a:lnTo>
                    <a:pt x="2085" y="776"/>
                  </a:lnTo>
                  <a:lnTo>
                    <a:pt x="2085" y="778"/>
                  </a:lnTo>
                  <a:lnTo>
                    <a:pt x="2083" y="778"/>
                  </a:lnTo>
                  <a:lnTo>
                    <a:pt x="2082" y="778"/>
                  </a:lnTo>
                  <a:lnTo>
                    <a:pt x="2078" y="781"/>
                  </a:lnTo>
                  <a:lnTo>
                    <a:pt x="2078" y="789"/>
                  </a:lnTo>
                  <a:lnTo>
                    <a:pt x="2082" y="789"/>
                  </a:lnTo>
                  <a:lnTo>
                    <a:pt x="2087" y="789"/>
                  </a:lnTo>
                  <a:lnTo>
                    <a:pt x="2090" y="789"/>
                  </a:lnTo>
                  <a:lnTo>
                    <a:pt x="2093" y="791"/>
                  </a:lnTo>
                  <a:lnTo>
                    <a:pt x="2093" y="794"/>
                  </a:lnTo>
                  <a:lnTo>
                    <a:pt x="2093" y="797"/>
                  </a:lnTo>
                  <a:lnTo>
                    <a:pt x="2093" y="799"/>
                  </a:lnTo>
                  <a:lnTo>
                    <a:pt x="2093" y="800"/>
                  </a:lnTo>
                  <a:lnTo>
                    <a:pt x="2095" y="800"/>
                  </a:lnTo>
                  <a:lnTo>
                    <a:pt x="2096" y="800"/>
                  </a:lnTo>
                  <a:lnTo>
                    <a:pt x="2096" y="800"/>
                  </a:lnTo>
                  <a:lnTo>
                    <a:pt x="2098" y="800"/>
                  </a:lnTo>
                  <a:lnTo>
                    <a:pt x="2098" y="802"/>
                  </a:lnTo>
                  <a:lnTo>
                    <a:pt x="2098" y="804"/>
                  </a:lnTo>
                  <a:lnTo>
                    <a:pt x="2101" y="805"/>
                  </a:lnTo>
                  <a:lnTo>
                    <a:pt x="2105" y="805"/>
                  </a:lnTo>
                  <a:lnTo>
                    <a:pt x="2108" y="807"/>
                  </a:lnTo>
                  <a:lnTo>
                    <a:pt x="2109" y="807"/>
                  </a:lnTo>
                  <a:lnTo>
                    <a:pt x="2111" y="809"/>
                  </a:lnTo>
                  <a:lnTo>
                    <a:pt x="2113" y="810"/>
                  </a:lnTo>
                  <a:lnTo>
                    <a:pt x="2113" y="812"/>
                  </a:lnTo>
                  <a:lnTo>
                    <a:pt x="2114" y="814"/>
                  </a:lnTo>
                  <a:lnTo>
                    <a:pt x="2114" y="815"/>
                  </a:lnTo>
                  <a:lnTo>
                    <a:pt x="2114" y="817"/>
                  </a:lnTo>
                  <a:lnTo>
                    <a:pt x="2113" y="818"/>
                  </a:lnTo>
                  <a:lnTo>
                    <a:pt x="2113" y="818"/>
                  </a:lnTo>
                  <a:lnTo>
                    <a:pt x="2113" y="820"/>
                  </a:lnTo>
                  <a:lnTo>
                    <a:pt x="2113" y="822"/>
                  </a:lnTo>
                  <a:lnTo>
                    <a:pt x="2114" y="822"/>
                  </a:lnTo>
                  <a:lnTo>
                    <a:pt x="2114" y="822"/>
                  </a:lnTo>
                  <a:lnTo>
                    <a:pt x="2116" y="823"/>
                  </a:lnTo>
                  <a:lnTo>
                    <a:pt x="2118" y="823"/>
                  </a:lnTo>
                  <a:lnTo>
                    <a:pt x="2119" y="823"/>
                  </a:lnTo>
                  <a:lnTo>
                    <a:pt x="2121" y="823"/>
                  </a:lnTo>
                  <a:lnTo>
                    <a:pt x="2123" y="825"/>
                  </a:lnTo>
                  <a:lnTo>
                    <a:pt x="2124" y="827"/>
                  </a:lnTo>
                  <a:lnTo>
                    <a:pt x="2126" y="827"/>
                  </a:lnTo>
                  <a:lnTo>
                    <a:pt x="2126" y="828"/>
                  </a:lnTo>
                  <a:lnTo>
                    <a:pt x="2126" y="830"/>
                  </a:lnTo>
                  <a:lnTo>
                    <a:pt x="2127" y="830"/>
                  </a:lnTo>
                  <a:lnTo>
                    <a:pt x="2129" y="830"/>
                  </a:lnTo>
                  <a:lnTo>
                    <a:pt x="2131" y="832"/>
                  </a:lnTo>
                  <a:lnTo>
                    <a:pt x="2132" y="832"/>
                  </a:lnTo>
                  <a:lnTo>
                    <a:pt x="2134" y="832"/>
                  </a:lnTo>
                  <a:lnTo>
                    <a:pt x="2136" y="832"/>
                  </a:lnTo>
                  <a:lnTo>
                    <a:pt x="2137" y="832"/>
                  </a:lnTo>
                  <a:lnTo>
                    <a:pt x="2139" y="832"/>
                  </a:lnTo>
                  <a:lnTo>
                    <a:pt x="2139" y="833"/>
                  </a:lnTo>
                  <a:lnTo>
                    <a:pt x="2139" y="833"/>
                  </a:lnTo>
                  <a:lnTo>
                    <a:pt x="2139" y="835"/>
                  </a:lnTo>
                  <a:lnTo>
                    <a:pt x="2141" y="836"/>
                  </a:lnTo>
                  <a:lnTo>
                    <a:pt x="2142" y="838"/>
                  </a:lnTo>
                  <a:lnTo>
                    <a:pt x="2144" y="838"/>
                  </a:lnTo>
                  <a:lnTo>
                    <a:pt x="2145" y="838"/>
                  </a:lnTo>
                  <a:lnTo>
                    <a:pt x="2145" y="838"/>
                  </a:lnTo>
                  <a:lnTo>
                    <a:pt x="2147" y="840"/>
                  </a:lnTo>
                  <a:lnTo>
                    <a:pt x="2149" y="841"/>
                  </a:lnTo>
                  <a:lnTo>
                    <a:pt x="2150" y="841"/>
                  </a:lnTo>
                  <a:lnTo>
                    <a:pt x="2152" y="841"/>
                  </a:lnTo>
                  <a:lnTo>
                    <a:pt x="2154" y="843"/>
                  </a:lnTo>
                  <a:lnTo>
                    <a:pt x="2154" y="845"/>
                  </a:lnTo>
                  <a:lnTo>
                    <a:pt x="2155" y="846"/>
                  </a:lnTo>
                  <a:lnTo>
                    <a:pt x="2157" y="848"/>
                  </a:lnTo>
                  <a:lnTo>
                    <a:pt x="2159" y="848"/>
                  </a:lnTo>
                  <a:lnTo>
                    <a:pt x="2160" y="850"/>
                  </a:lnTo>
                  <a:lnTo>
                    <a:pt x="2160" y="850"/>
                  </a:lnTo>
                  <a:lnTo>
                    <a:pt x="2162" y="850"/>
                  </a:lnTo>
                  <a:lnTo>
                    <a:pt x="2163" y="850"/>
                  </a:lnTo>
                  <a:lnTo>
                    <a:pt x="2168" y="851"/>
                  </a:lnTo>
                  <a:lnTo>
                    <a:pt x="2168" y="854"/>
                  </a:lnTo>
                  <a:lnTo>
                    <a:pt x="2168" y="856"/>
                  </a:lnTo>
                  <a:lnTo>
                    <a:pt x="2170" y="859"/>
                  </a:lnTo>
                  <a:lnTo>
                    <a:pt x="2170" y="863"/>
                  </a:lnTo>
                  <a:lnTo>
                    <a:pt x="2173" y="866"/>
                  </a:lnTo>
                  <a:lnTo>
                    <a:pt x="2172" y="866"/>
                  </a:lnTo>
                  <a:lnTo>
                    <a:pt x="2170" y="868"/>
                  </a:lnTo>
                  <a:lnTo>
                    <a:pt x="2170" y="868"/>
                  </a:lnTo>
                  <a:lnTo>
                    <a:pt x="2168" y="868"/>
                  </a:lnTo>
                  <a:lnTo>
                    <a:pt x="2167" y="866"/>
                  </a:lnTo>
                  <a:lnTo>
                    <a:pt x="2167" y="864"/>
                  </a:lnTo>
                  <a:lnTo>
                    <a:pt x="2163" y="863"/>
                  </a:lnTo>
                  <a:lnTo>
                    <a:pt x="2160" y="863"/>
                  </a:lnTo>
                  <a:lnTo>
                    <a:pt x="2159" y="861"/>
                  </a:lnTo>
                  <a:lnTo>
                    <a:pt x="2157" y="861"/>
                  </a:lnTo>
                  <a:lnTo>
                    <a:pt x="2144" y="861"/>
                  </a:lnTo>
                  <a:lnTo>
                    <a:pt x="2144" y="863"/>
                  </a:lnTo>
                  <a:lnTo>
                    <a:pt x="2144" y="866"/>
                  </a:lnTo>
                  <a:lnTo>
                    <a:pt x="2144" y="869"/>
                  </a:lnTo>
                  <a:lnTo>
                    <a:pt x="2145" y="869"/>
                  </a:lnTo>
                  <a:lnTo>
                    <a:pt x="2147" y="869"/>
                  </a:lnTo>
                  <a:lnTo>
                    <a:pt x="2154" y="869"/>
                  </a:lnTo>
                  <a:lnTo>
                    <a:pt x="2155" y="869"/>
                  </a:lnTo>
                  <a:lnTo>
                    <a:pt x="2157" y="869"/>
                  </a:lnTo>
                  <a:lnTo>
                    <a:pt x="2157" y="872"/>
                  </a:lnTo>
                  <a:lnTo>
                    <a:pt x="2157" y="874"/>
                  </a:lnTo>
                  <a:lnTo>
                    <a:pt x="2157" y="876"/>
                  </a:lnTo>
                  <a:lnTo>
                    <a:pt x="2157" y="877"/>
                  </a:lnTo>
                  <a:lnTo>
                    <a:pt x="2157" y="879"/>
                  </a:lnTo>
                  <a:lnTo>
                    <a:pt x="2154" y="881"/>
                  </a:lnTo>
                  <a:lnTo>
                    <a:pt x="2152" y="881"/>
                  </a:lnTo>
                  <a:lnTo>
                    <a:pt x="2150" y="881"/>
                  </a:lnTo>
                  <a:lnTo>
                    <a:pt x="2149" y="881"/>
                  </a:lnTo>
                  <a:lnTo>
                    <a:pt x="2147" y="882"/>
                  </a:lnTo>
                  <a:lnTo>
                    <a:pt x="2145" y="884"/>
                  </a:lnTo>
                  <a:lnTo>
                    <a:pt x="2144" y="886"/>
                  </a:lnTo>
                  <a:lnTo>
                    <a:pt x="2144" y="887"/>
                  </a:lnTo>
                  <a:lnTo>
                    <a:pt x="2144" y="891"/>
                  </a:lnTo>
                  <a:lnTo>
                    <a:pt x="2142" y="894"/>
                  </a:lnTo>
                  <a:lnTo>
                    <a:pt x="2142" y="895"/>
                  </a:lnTo>
                  <a:lnTo>
                    <a:pt x="2142" y="895"/>
                  </a:lnTo>
                  <a:lnTo>
                    <a:pt x="2141" y="897"/>
                  </a:lnTo>
                  <a:lnTo>
                    <a:pt x="2141" y="895"/>
                  </a:lnTo>
                  <a:lnTo>
                    <a:pt x="2139" y="895"/>
                  </a:lnTo>
                  <a:lnTo>
                    <a:pt x="2137" y="897"/>
                  </a:lnTo>
                  <a:lnTo>
                    <a:pt x="2136" y="899"/>
                  </a:lnTo>
                  <a:lnTo>
                    <a:pt x="2132" y="902"/>
                  </a:lnTo>
                  <a:lnTo>
                    <a:pt x="2129" y="904"/>
                  </a:lnTo>
                  <a:lnTo>
                    <a:pt x="2127" y="904"/>
                  </a:lnTo>
                  <a:lnTo>
                    <a:pt x="2126" y="905"/>
                  </a:lnTo>
                  <a:lnTo>
                    <a:pt x="2126" y="917"/>
                  </a:lnTo>
                  <a:lnTo>
                    <a:pt x="2106" y="917"/>
                  </a:lnTo>
                  <a:lnTo>
                    <a:pt x="2105" y="917"/>
                  </a:lnTo>
                  <a:lnTo>
                    <a:pt x="2103" y="915"/>
                  </a:lnTo>
                  <a:lnTo>
                    <a:pt x="2100" y="915"/>
                  </a:lnTo>
                  <a:lnTo>
                    <a:pt x="2098" y="915"/>
                  </a:lnTo>
                  <a:lnTo>
                    <a:pt x="2096" y="915"/>
                  </a:lnTo>
                  <a:lnTo>
                    <a:pt x="2095" y="913"/>
                  </a:lnTo>
                  <a:lnTo>
                    <a:pt x="2093" y="913"/>
                  </a:lnTo>
                  <a:lnTo>
                    <a:pt x="2093" y="912"/>
                  </a:lnTo>
                  <a:lnTo>
                    <a:pt x="2091" y="910"/>
                  </a:lnTo>
                  <a:lnTo>
                    <a:pt x="2091" y="909"/>
                  </a:lnTo>
                  <a:lnTo>
                    <a:pt x="2091" y="907"/>
                  </a:lnTo>
                  <a:lnTo>
                    <a:pt x="2090" y="905"/>
                  </a:lnTo>
                  <a:lnTo>
                    <a:pt x="2088" y="904"/>
                  </a:lnTo>
                  <a:lnTo>
                    <a:pt x="2085" y="902"/>
                  </a:lnTo>
                  <a:lnTo>
                    <a:pt x="2082" y="900"/>
                  </a:lnTo>
                  <a:lnTo>
                    <a:pt x="2080" y="897"/>
                  </a:lnTo>
                  <a:lnTo>
                    <a:pt x="2088" y="897"/>
                  </a:lnTo>
                  <a:lnTo>
                    <a:pt x="2095" y="897"/>
                  </a:lnTo>
                  <a:lnTo>
                    <a:pt x="2103" y="897"/>
                  </a:lnTo>
                  <a:lnTo>
                    <a:pt x="2105" y="897"/>
                  </a:lnTo>
                  <a:lnTo>
                    <a:pt x="2106" y="897"/>
                  </a:lnTo>
                  <a:lnTo>
                    <a:pt x="2109" y="897"/>
                  </a:lnTo>
                  <a:lnTo>
                    <a:pt x="2113" y="897"/>
                  </a:lnTo>
                  <a:lnTo>
                    <a:pt x="2116" y="897"/>
                  </a:lnTo>
                  <a:lnTo>
                    <a:pt x="2116" y="895"/>
                  </a:lnTo>
                  <a:lnTo>
                    <a:pt x="2118" y="895"/>
                  </a:lnTo>
                  <a:lnTo>
                    <a:pt x="2118" y="894"/>
                  </a:lnTo>
                  <a:lnTo>
                    <a:pt x="2123" y="892"/>
                  </a:lnTo>
                  <a:lnTo>
                    <a:pt x="2127" y="891"/>
                  </a:lnTo>
                  <a:lnTo>
                    <a:pt x="2134" y="891"/>
                  </a:lnTo>
                  <a:lnTo>
                    <a:pt x="2134" y="887"/>
                  </a:lnTo>
                  <a:lnTo>
                    <a:pt x="2134" y="884"/>
                  </a:lnTo>
                  <a:lnTo>
                    <a:pt x="2134" y="881"/>
                  </a:lnTo>
                  <a:lnTo>
                    <a:pt x="2134" y="877"/>
                  </a:lnTo>
                  <a:lnTo>
                    <a:pt x="2132" y="874"/>
                  </a:lnTo>
                  <a:lnTo>
                    <a:pt x="2132" y="872"/>
                  </a:lnTo>
                  <a:lnTo>
                    <a:pt x="2132" y="872"/>
                  </a:lnTo>
                  <a:lnTo>
                    <a:pt x="2129" y="869"/>
                  </a:lnTo>
                  <a:lnTo>
                    <a:pt x="2127" y="869"/>
                  </a:lnTo>
                  <a:lnTo>
                    <a:pt x="2126" y="868"/>
                  </a:lnTo>
                  <a:lnTo>
                    <a:pt x="2124" y="864"/>
                  </a:lnTo>
                  <a:lnTo>
                    <a:pt x="2121" y="861"/>
                  </a:lnTo>
                  <a:lnTo>
                    <a:pt x="2119" y="859"/>
                  </a:lnTo>
                  <a:lnTo>
                    <a:pt x="2118" y="859"/>
                  </a:lnTo>
                  <a:lnTo>
                    <a:pt x="2116" y="858"/>
                  </a:lnTo>
                  <a:lnTo>
                    <a:pt x="2114" y="858"/>
                  </a:lnTo>
                  <a:lnTo>
                    <a:pt x="2113" y="858"/>
                  </a:lnTo>
                  <a:lnTo>
                    <a:pt x="2113" y="856"/>
                  </a:lnTo>
                  <a:lnTo>
                    <a:pt x="2109" y="854"/>
                  </a:lnTo>
                  <a:lnTo>
                    <a:pt x="2106" y="851"/>
                  </a:lnTo>
                  <a:lnTo>
                    <a:pt x="2105" y="848"/>
                  </a:lnTo>
                  <a:lnTo>
                    <a:pt x="2103" y="846"/>
                  </a:lnTo>
                  <a:lnTo>
                    <a:pt x="2103" y="845"/>
                  </a:lnTo>
                  <a:lnTo>
                    <a:pt x="2100" y="843"/>
                  </a:lnTo>
                  <a:lnTo>
                    <a:pt x="2098" y="843"/>
                  </a:lnTo>
                  <a:lnTo>
                    <a:pt x="2095" y="843"/>
                  </a:lnTo>
                  <a:lnTo>
                    <a:pt x="2091" y="843"/>
                  </a:lnTo>
                  <a:lnTo>
                    <a:pt x="2090" y="841"/>
                  </a:lnTo>
                  <a:lnTo>
                    <a:pt x="2087" y="840"/>
                  </a:lnTo>
                  <a:lnTo>
                    <a:pt x="2085" y="840"/>
                  </a:lnTo>
                  <a:lnTo>
                    <a:pt x="2083" y="838"/>
                  </a:lnTo>
                  <a:lnTo>
                    <a:pt x="2082" y="836"/>
                  </a:lnTo>
                  <a:lnTo>
                    <a:pt x="2078" y="835"/>
                  </a:lnTo>
                  <a:lnTo>
                    <a:pt x="2077" y="833"/>
                  </a:lnTo>
                  <a:lnTo>
                    <a:pt x="2075" y="832"/>
                  </a:lnTo>
                  <a:lnTo>
                    <a:pt x="2073" y="832"/>
                  </a:lnTo>
                  <a:lnTo>
                    <a:pt x="2072" y="830"/>
                  </a:lnTo>
                  <a:lnTo>
                    <a:pt x="2070" y="828"/>
                  </a:lnTo>
                  <a:lnTo>
                    <a:pt x="2070" y="827"/>
                  </a:lnTo>
                  <a:lnTo>
                    <a:pt x="2069" y="827"/>
                  </a:lnTo>
                  <a:lnTo>
                    <a:pt x="2067" y="825"/>
                  </a:lnTo>
                  <a:lnTo>
                    <a:pt x="2067" y="825"/>
                  </a:lnTo>
                  <a:lnTo>
                    <a:pt x="2065" y="823"/>
                  </a:lnTo>
                  <a:lnTo>
                    <a:pt x="2065" y="822"/>
                  </a:lnTo>
                  <a:lnTo>
                    <a:pt x="2064" y="820"/>
                  </a:lnTo>
                  <a:lnTo>
                    <a:pt x="2062" y="818"/>
                  </a:lnTo>
                  <a:lnTo>
                    <a:pt x="2059" y="817"/>
                  </a:lnTo>
                  <a:lnTo>
                    <a:pt x="2055" y="815"/>
                  </a:lnTo>
                  <a:lnTo>
                    <a:pt x="2052" y="814"/>
                  </a:lnTo>
                  <a:lnTo>
                    <a:pt x="2052" y="812"/>
                  </a:lnTo>
                  <a:lnTo>
                    <a:pt x="2051" y="810"/>
                  </a:lnTo>
                  <a:lnTo>
                    <a:pt x="2049" y="809"/>
                  </a:lnTo>
                  <a:lnTo>
                    <a:pt x="2049" y="807"/>
                  </a:lnTo>
                  <a:lnTo>
                    <a:pt x="2047" y="805"/>
                  </a:lnTo>
                  <a:lnTo>
                    <a:pt x="2047" y="804"/>
                  </a:lnTo>
                  <a:lnTo>
                    <a:pt x="2046" y="799"/>
                  </a:lnTo>
                  <a:lnTo>
                    <a:pt x="2042" y="794"/>
                  </a:lnTo>
                  <a:lnTo>
                    <a:pt x="2039" y="792"/>
                  </a:lnTo>
                  <a:lnTo>
                    <a:pt x="2036" y="789"/>
                  </a:lnTo>
                  <a:lnTo>
                    <a:pt x="2034" y="787"/>
                  </a:lnTo>
                  <a:lnTo>
                    <a:pt x="2033" y="786"/>
                  </a:lnTo>
                  <a:lnTo>
                    <a:pt x="2031" y="786"/>
                  </a:lnTo>
                  <a:lnTo>
                    <a:pt x="2029" y="786"/>
                  </a:lnTo>
                  <a:lnTo>
                    <a:pt x="2028" y="786"/>
                  </a:lnTo>
                  <a:lnTo>
                    <a:pt x="2026" y="786"/>
                  </a:lnTo>
                  <a:lnTo>
                    <a:pt x="2024" y="787"/>
                  </a:lnTo>
                  <a:lnTo>
                    <a:pt x="2024" y="789"/>
                  </a:lnTo>
                  <a:lnTo>
                    <a:pt x="2023" y="789"/>
                  </a:lnTo>
                  <a:lnTo>
                    <a:pt x="2021" y="791"/>
                  </a:lnTo>
                  <a:lnTo>
                    <a:pt x="2019" y="792"/>
                  </a:lnTo>
                  <a:lnTo>
                    <a:pt x="2018" y="792"/>
                  </a:lnTo>
                  <a:lnTo>
                    <a:pt x="2016" y="794"/>
                  </a:lnTo>
                  <a:lnTo>
                    <a:pt x="2016" y="796"/>
                  </a:lnTo>
                  <a:lnTo>
                    <a:pt x="2015" y="796"/>
                  </a:lnTo>
                  <a:lnTo>
                    <a:pt x="2011" y="796"/>
                  </a:lnTo>
                  <a:lnTo>
                    <a:pt x="2008" y="796"/>
                  </a:lnTo>
                  <a:lnTo>
                    <a:pt x="2005" y="796"/>
                  </a:lnTo>
                  <a:lnTo>
                    <a:pt x="2003" y="796"/>
                  </a:lnTo>
                  <a:lnTo>
                    <a:pt x="2001" y="796"/>
                  </a:lnTo>
                  <a:lnTo>
                    <a:pt x="2001" y="796"/>
                  </a:lnTo>
                  <a:lnTo>
                    <a:pt x="2000" y="797"/>
                  </a:lnTo>
                  <a:lnTo>
                    <a:pt x="2000" y="799"/>
                  </a:lnTo>
                  <a:lnTo>
                    <a:pt x="1998" y="799"/>
                  </a:lnTo>
                  <a:lnTo>
                    <a:pt x="1997" y="800"/>
                  </a:lnTo>
                  <a:lnTo>
                    <a:pt x="1997" y="802"/>
                  </a:lnTo>
                  <a:lnTo>
                    <a:pt x="1995" y="804"/>
                  </a:lnTo>
                  <a:lnTo>
                    <a:pt x="1995" y="807"/>
                  </a:lnTo>
                  <a:lnTo>
                    <a:pt x="1995" y="809"/>
                  </a:lnTo>
                  <a:lnTo>
                    <a:pt x="1993" y="809"/>
                  </a:lnTo>
                  <a:lnTo>
                    <a:pt x="1992" y="809"/>
                  </a:lnTo>
                  <a:lnTo>
                    <a:pt x="1990" y="809"/>
                  </a:lnTo>
                  <a:lnTo>
                    <a:pt x="1990" y="810"/>
                  </a:lnTo>
                  <a:lnTo>
                    <a:pt x="1985" y="810"/>
                  </a:lnTo>
                  <a:lnTo>
                    <a:pt x="1980" y="809"/>
                  </a:lnTo>
                  <a:lnTo>
                    <a:pt x="1977" y="809"/>
                  </a:lnTo>
                  <a:lnTo>
                    <a:pt x="1974" y="807"/>
                  </a:lnTo>
                  <a:lnTo>
                    <a:pt x="1970" y="805"/>
                  </a:lnTo>
                  <a:lnTo>
                    <a:pt x="1967" y="804"/>
                  </a:lnTo>
                  <a:lnTo>
                    <a:pt x="1965" y="804"/>
                  </a:lnTo>
                  <a:lnTo>
                    <a:pt x="1964" y="804"/>
                  </a:lnTo>
                  <a:lnTo>
                    <a:pt x="1962" y="804"/>
                  </a:lnTo>
                  <a:lnTo>
                    <a:pt x="1959" y="802"/>
                  </a:lnTo>
                  <a:lnTo>
                    <a:pt x="1956" y="802"/>
                  </a:lnTo>
                  <a:lnTo>
                    <a:pt x="1954" y="802"/>
                  </a:lnTo>
                  <a:lnTo>
                    <a:pt x="1951" y="804"/>
                  </a:lnTo>
                  <a:lnTo>
                    <a:pt x="1949" y="804"/>
                  </a:lnTo>
                  <a:lnTo>
                    <a:pt x="1947" y="804"/>
                  </a:lnTo>
                  <a:lnTo>
                    <a:pt x="1946" y="805"/>
                  </a:lnTo>
                  <a:lnTo>
                    <a:pt x="1944" y="809"/>
                  </a:lnTo>
                  <a:lnTo>
                    <a:pt x="1944" y="810"/>
                  </a:lnTo>
                  <a:lnTo>
                    <a:pt x="1944" y="812"/>
                  </a:lnTo>
                  <a:lnTo>
                    <a:pt x="1944" y="815"/>
                  </a:lnTo>
                  <a:lnTo>
                    <a:pt x="1944" y="817"/>
                  </a:lnTo>
                  <a:lnTo>
                    <a:pt x="1944" y="818"/>
                  </a:lnTo>
                  <a:lnTo>
                    <a:pt x="1944" y="822"/>
                  </a:lnTo>
                  <a:lnTo>
                    <a:pt x="1944" y="825"/>
                  </a:lnTo>
                  <a:lnTo>
                    <a:pt x="1944" y="836"/>
                  </a:lnTo>
                  <a:lnTo>
                    <a:pt x="1941" y="838"/>
                  </a:lnTo>
                  <a:lnTo>
                    <a:pt x="1938" y="838"/>
                  </a:lnTo>
                  <a:lnTo>
                    <a:pt x="1934" y="838"/>
                  </a:lnTo>
                  <a:lnTo>
                    <a:pt x="1931" y="838"/>
                  </a:lnTo>
                  <a:lnTo>
                    <a:pt x="1929" y="838"/>
                  </a:lnTo>
                  <a:lnTo>
                    <a:pt x="1928" y="838"/>
                  </a:lnTo>
                  <a:lnTo>
                    <a:pt x="1926" y="840"/>
                  </a:lnTo>
                  <a:lnTo>
                    <a:pt x="1925" y="840"/>
                  </a:lnTo>
                  <a:lnTo>
                    <a:pt x="1923" y="840"/>
                  </a:lnTo>
                  <a:lnTo>
                    <a:pt x="1921" y="840"/>
                  </a:lnTo>
                  <a:lnTo>
                    <a:pt x="1921" y="841"/>
                  </a:lnTo>
                  <a:lnTo>
                    <a:pt x="1920" y="843"/>
                  </a:lnTo>
                  <a:lnTo>
                    <a:pt x="1918" y="843"/>
                  </a:lnTo>
                  <a:lnTo>
                    <a:pt x="1916" y="843"/>
                  </a:lnTo>
                  <a:lnTo>
                    <a:pt x="1915" y="843"/>
                  </a:lnTo>
                  <a:lnTo>
                    <a:pt x="1913" y="843"/>
                  </a:lnTo>
                  <a:lnTo>
                    <a:pt x="1913" y="845"/>
                  </a:lnTo>
                  <a:lnTo>
                    <a:pt x="1911" y="845"/>
                  </a:lnTo>
                  <a:lnTo>
                    <a:pt x="1911" y="846"/>
                  </a:lnTo>
                  <a:lnTo>
                    <a:pt x="1911" y="848"/>
                  </a:lnTo>
                  <a:lnTo>
                    <a:pt x="1910" y="850"/>
                  </a:lnTo>
                  <a:lnTo>
                    <a:pt x="1910" y="850"/>
                  </a:lnTo>
                  <a:lnTo>
                    <a:pt x="1906" y="850"/>
                  </a:lnTo>
                  <a:lnTo>
                    <a:pt x="1903" y="851"/>
                  </a:lnTo>
                  <a:lnTo>
                    <a:pt x="1902" y="850"/>
                  </a:lnTo>
                  <a:lnTo>
                    <a:pt x="1900" y="851"/>
                  </a:lnTo>
                  <a:lnTo>
                    <a:pt x="1898" y="851"/>
                  </a:lnTo>
                  <a:lnTo>
                    <a:pt x="1898" y="853"/>
                  </a:lnTo>
                  <a:lnTo>
                    <a:pt x="1897" y="856"/>
                  </a:lnTo>
                  <a:lnTo>
                    <a:pt x="1895" y="859"/>
                  </a:lnTo>
                  <a:lnTo>
                    <a:pt x="1893" y="863"/>
                  </a:lnTo>
                  <a:lnTo>
                    <a:pt x="1890" y="868"/>
                  </a:lnTo>
                  <a:lnTo>
                    <a:pt x="1890" y="869"/>
                  </a:lnTo>
                  <a:lnTo>
                    <a:pt x="1888" y="871"/>
                  </a:lnTo>
                  <a:lnTo>
                    <a:pt x="1888" y="872"/>
                  </a:lnTo>
                  <a:lnTo>
                    <a:pt x="1888" y="874"/>
                  </a:lnTo>
                  <a:lnTo>
                    <a:pt x="1888" y="876"/>
                  </a:lnTo>
                  <a:lnTo>
                    <a:pt x="1890" y="877"/>
                  </a:lnTo>
                  <a:lnTo>
                    <a:pt x="1890" y="877"/>
                  </a:lnTo>
                  <a:lnTo>
                    <a:pt x="1892" y="879"/>
                  </a:lnTo>
                  <a:lnTo>
                    <a:pt x="1893" y="881"/>
                  </a:lnTo>
                  <a:lnTo>
                    <a:pt x="1895" y="882"/>
                  </a:lnTo>
                  <a:lnTo>
                    <a:pt x="1895" y="884"/>
                  </a:lnTo>
                  <a:lnTo>
                    <a:pt x="1895" y="894"/>
                  </a:lnTo>
                  <a:lnTo>
                    <a:pt x="1892" y="895"/>
                  </a:lnTo>
                  <a:lnTo>
                    <a:pt x="1888" y="895"/>
                  </a:lnTo>
                  <a:lnTo>
                    <a:pt x="1885" y="895"/>
                  </a:lnTo>
                  <a:lnTo>
                    <a:pt x="1882" y="895"/>
                  </a:lnTo>
                  <a:lnTo>
                    <a:pt x="1879" y="895"/>
                  </a:lnTo>
                  <a:lnTo>
                    <a:pt x="1875" y="895"/>
                  </a:lnTo>
                  <a:lnTo>
                    <a:pt x="1872" y="897"/>
                  </a:lnTo>
                  <a:lnTo>
                    <a:pt x="1869" y="899"/>
                  </a:lnTo>
                  <a:lnTo>
                    <a:pt x="1866" y="900"/>
                  </a:lnTo>
                  <a:lnTo>
                    <a:pt x="1864" y="904"/>
                  </a:lnTo>
                  <a:lnTo>
                    <a:pt x="1862" y="907"/>
                  </a:lnTo>
                  <a:lnTo>
                    <a:pt x="1861" y="909"/>
                  </a:lnTo>
                  <a:lnTo>
                    <a:pt x="1859" y="910"/>
                  </a:lnTo>
                  <a:lnTo>
                    <a:pt x="1857" y="912"/>
                  </a:lnTo>
                  <a:lnTo>
                    <a:pt x="1854" y="912"/>
                  </a:lnTo>
                  <a:lnTo>
                    <a:pt x="1852" y="913"/>
                  </a:lnTo>
                  <a:lnTo>
                    <a:pt x="1851" y="913"/>
                  </a:lnTo>
                  <a:lnTo>
                    <a:pt x="1848" y="913"/>
                  </a:lnTo>
                  <a:lnTo>
                    <a:pt x="1846" y="913"/>
                  </a:lnTo>
                  <a:lnTo>
                    <a:pt x="1843" y="915"/>
                  </a:lnTo>
                  <a:lnTo>
                    <a:pt x="1839" y="915"/>
                  </a:lnTo>
                  <a:lnTo>
                    <a:pt x="1838" y="917"/>
                  </a:lnTo>
                  <a:lnTo>
                    <a:pt x="1836" y="918"/>
                  </a:lnTo>
                  <a:lnTo>
                    <a:pt x="1833" y="922"/>
                  </a:lnTo>
                  <a:lnTo>
                    <a:pt x="1830" y="923"/>
                  </a:lnTo>
                  <a:lnTo>
                    <a:pt x="1828" y="925"/>
                  </a:lnTo>
                  <a:lnTo>
                    <a:pt x="1826" y="927"/>
                  </a:lnTo>
                  <a:lnTo>
                    <a:pt x="1823" y="927"/>
                  </a:lnTo>
                  <a:lnTo>
                    <a:pt x="1820" y="928"/>
                  </a:lnTo>
                  <a:lnTo>
                    <a:pt x="1816" y="928"/>
                  </a:lnTo>
                  <a:lnTo>
                    <a:pt x="1813" y="928"/>
                  </a:lnTo>
                  <a:lnTo>
                    <a:pt x="1812" y="928"/>
                  </a:lnTo>
                  <a:lnTo>
                    <a:pt x="1810" y="930"/>
                  </a:lnTo>
                  <a:lnTo>
                    <a:pt x="1813" y="930"/>
                  </a:lnTo>
                  <a:lnTo>
                    <a:pt x="1812" y="933"/>
                  </a:lnTo>
                  <a:lnTo>
                    <a:pt x="1812" y="933"/>
                  </a:lnTo>
                  <a:lnTo>
                    <a:pt x="1810" y="933"/>
                  </a:lnTo>
                  <a:lnTo>
                    <a:pt x="1808" y="931"/>
                  </a:lnTo>
                  <a:lnTo>
                    <a:pt x="1808" y="930"/>
                  </a:lnTo>
                  <a:lnTo>
                    <a:pt x="1808" y="928"/>
                  </a:lnTo>
                  <a:lnTo>
                    <a:pt x="1807" y="927"/>
                  </a:lnTo>
                  <a:lnTo>
                    <a:pt x="1807" y="925"/>
                  </a:lnTo>
                  <a:lnTo>
                    <a:pt x="1805" y="923"/>
                  </a:lnTo>
                  <a:lnTo>
                    <a:pt x="1803" y="922"/>
                  </a:lnTo>
                  <a:lnTo>
                    <a:pt x="1800" y="920"/>
                  </a:lnTo>
                  <a:lnTo>
                    <a:pt x="1798" y="920"/>
                  </a:lnTo>
                  <a:lnTo>
                    <a:pt x="1797" y="920"/>
                  </a:lnTo>
                  <a:lnTo>
                    <a:pt x="1795" y="918"/>
                  </a:lnTo>
                  <a:lnTo>
                    <a:pt x="1794" y="918"/>
                  </a:lnTo>
                  <a:lnTo>
                    <a:pt x="1794" y="917"/>
                  </a:lnTo>
                  <a:lnTo>
                    <a:pt x="1792" y="917"/>
                  </a:lnTo>
                  <a:lnTo>
                    <a:pt x="1790" y="915"/>
                  </a:lnTo>
                  <a:lnTo>
                    <a:pt x="1789" y="917"/>
                  </a:lnTo>
                  <a:lnTo>
                    <a:pt x="1785" y="917"/>
                  </a:lnTo>
                  <a:lnTo>
                    <a:pt x="1784" y="918"/>
                  </a:lnTo>
                  <a:lnTo>
                    <a:pt x="1780" y="918"/>
                  </a:lnTo>
                  <a:lnTo>
                    <a:pt x="1779" y="917"/>
                  </a:lnTo>
                  <a:lnTo>
                    <a:pt x="1777" y="917"/>
                  </a:lnTo>
                  <a:lnTo>
                    <a:pt x="1777" y="915"/>
                  </a:lnTo>
                  <a:lnTo>
                    <a:pt x="1776" y="913"/>
                  </a:lnTo>
                  <a:lnTo>
                    <a:pt x="1774" y="913"/>
                  </a:lnTo>
                  <a:lnTo>
                    <a:pt x="1772" y="913"/>
                  </a:lnTo>
                  <a:lnTo>
                    <a:pt x="1771" y="913"/>
                  </a:lnTo>
                  <a:lnTo>
                    <a:pt x="1767" y="913"/>
                  </a:lnTo>
                  <a:lnTo>
                    <a:pt x="1766" y="913"/>
                  </a:lnTo>
                  <a:lnTo>
                    <a:pt x="1756" y="913"/>
                  </a:lnTo>
                  <a:lnTo>
                    <a:pt x="1756" y="910"/>
                  </a:lnTo>
                  <a:lnTo>
                    <a:pt x="1756" y="907"/>
                  </a:lnTo>
                  <a:lnTo>
                    <a:pt x="1756" y="904"/>
                  </a:lnTo>
                  <a:lnTo>
                    <a:pt x="1756" y="902"/>
                  </a:lnTo>
                  <a:lnTo>
                    <a:pt x="1758" y="900"/>
                  </a:lnTo>
                  <a:lnTo>
                    <a:pt x="1758" y="900"/>
                  </a:lnTo>
                  <a:lnTo>
                    <a:pt x="1759" y="899"/>
                  </a:lnTo>
                  <a:lnTo>
                    <a:pt x="1759" y="892"/>
                  </a:lnTo>
                  <a:lnTo>
                    <a:pt x="1758" y="891"/>
                  </a:lnTo>
                  <a:lnTo>
                    <a:pt x="1756" y="889"/>
                  </a:lnTo>
                  <a:lnTo>
                    <a:pt x="1754" y="886"/>
                  </a:lnTo>
                  <a:lnTo>
                    <a:pt x="1754" y="884"/>
                  </a:lnTo>
                  <a:lnTo>
                    <a:pt x="1753" y="882"/>
                  </a:lnTo>
                  <a:lnTo>
                    <a:pt x="1753" y="879"/>
                  </a:lnTo>
                  <a:lnTo>
                    <a:pt x="1753" y="876"/>
                  </a:lnTo>
                  <a:lnTo>
                    <a:pt x="1754" y="872"/>
                  </a:lnTo>
                  <a:lnTo>
                    <a:pt x="1756" y="869"/>
                  </a:lnTo>
                  <a:lnTo>
                    <a:pt x="1758" y="866"/>
                  </a:lnTo>
                  <a:lnTo>
                    <a:pt x="1759" y="864"/>
                  </a:lnTo>
                  <a:lnTo>
                    <a:pt x="1761" y="864"/>
                  </a:lnTo>
                  <a:lnTo>
                    <a:pt x="1762" y="863"/>
                  </a:lnTo>
                  <a:lnTo>
                    <a:pt x="1762" y="861"/>
                  </a:lnTo>
                  <a:lnTo>
                    <a:pt x="1762" y="841"/>
                  </a:lnTo>
                  <a:lnTo>
                    <a:pt x="1761" y="841"/>
                  </a:lnTo>
                  <a:lnTo>
                    <a:pt x="1761" y="840"/>
                  </a:lnTo>
                  <a:lnTo>
                    <a:pt x="1759" y="838"/>
                  </a:lnTo>
                  <a:lnTo>
                    <a:pt x="1759" y="836"/>
                  </a:lnTo>
                  <a:lnTo>
                    <a:pt x="1758" y="835"/>
                  </a:lnTo>
                  <a:lnTo>
                    <a:pt x="1758" y="833"/>
                  </a:lnTo>
                  <a:lnTo>
                    <a:pt x="1758" y="830"/>
                  </a:lnTo>
                  <a:lnTo>
                    <a:pt x="1758" y="827"/>
                  </a:lnTo>
                  <a:lnTo>
                    <a:pt x="1759" y="825"/>
                  </a:lnTo>
                  <a:lnTo>
                    <a:pt x="1759" y="822"/>
                  </a:lnTo>
                  <a:lnTo>
                    <a:pt x="1761" y="820"/>
                  </a:lnTo>
                  <a:lnTo>
                    <a:pt x="1761" y="817"/>
                  </a:lnTo>
                  <a:lnTo>
                    <a:pt x="1761" y="815"/>
                  </a:lnTo>
                  <a:lnTo>
                    <a:pt x="1759" y="812"/>
                  </a:lnTo>
                  <a:lnTo>
                    <a:pt x="1758" y="812"/>
                  </a:lnTo>
                  <a:lnTo>
                    <a:pt x="1756" y="810"/>
                  </a:lnTo>
                  <a:lnTo>
                    <a:pt x="1754" y="809"/>
                  </a:lnTo>
                  <a:lnTo>
                    <a:pt x="1754" y="807"/>
                  </a:lnTo>
                  <a:lnTo>
                    <a:pt x="1756" y="804"/>
                  </a:lnTo>
                  <a:lnTo>
                    <a:pt x="1771" y="804"/>
                  </a:lnTo>
                  <a:lnTo>
                    <a:pt x="1772" y="802"/>
                  </a:lnTo>
                  <a:lnTo>
                    <a:pt x="1772" y="800"/>
                  </a:lnTo>
                  <a:lnTo>
                    <a:pt x="1772" y="800"/>
                  </a:lnTo>
                  <a:lnTo>
                    <a:pt x="1772" y="799"/>
                  </a:lnTo>
                  <a:lnTo>
                    <a:pt x="1772" y="797"/>
                  </a:lnTo>
                  <a:lnTo>
                    <a:pt x="1774" y="797"/>
                  </a:lnTo>
                  <a:lnTo>
                    <a:pt x="1776" y="796"/>
                  </a:lnTo>
                  <a:lnTo>
                    <a:pt x="1777" y="796"/>
                  </a:lnTo>
                  <a:lnTo>
                    <a:pt x="1779" y="797"/>
                  </a:lnTo>
                  <a:lnTo>
                    <a:pt x="1780" y="799"/>
                  </a:lnTo>
                  <a:lnTo>
                    <a:pt x="1782" y="799"/>
                  </a:lnTo>
                  <a:lnTo>
                    <a:pt x="1784" y="799"/>
                  </a:lnTo>
                  <a:lnTo>
                    <a:pt x="1787" y="799"/>
                  </a:lnTo>
                  <a:lnTo>
                    <a:pt x="1790" y="800"/>
                  </a:lnTo>
                  <a:lnTo>
                    <a:pt x="1794" y="800"/>
                  </a:lnTo>
                  <a:lnTo>
                    <a:pt x="1823" y="800"/>
                  </a:lnTo>
                  <a:lnTo>
                    <a:pt x="1825" y="800"/>
                  </a:lnTo>
                  <a:lnTo>
                    <a:pt x="1826" y="800"/>
                  </a:lnTo>
                  <a:lnTo>
                    <a:pt x="1828" y="802"/>
                  </a:lnTo>
                  <a:lnTo>
                    <a:pt x="1828" y="804"/>
                  </a:lnTo>
                  <a:lnTo>
                    <a:pt x="1830" y="805"/>
                  </a:lnTo>
                  <a:lnTo>
                    <a:pt x="1831" y="805"/>
                  </a:lnTo>
                  <a:lnTo>
                    <a:pt x="1831" y="807"/>
                  </a:lnTo>
                  <a:lnTo>
                    <a:pt x="1834" y="807"/>
                  </a:lnTo>
                  <a:lnTo>
                    <a:pt x="1838" y="807"/>
                  </a:lnTo>
                  <a:lnTo>
                    <a:pt x="1839" y="807"/>
                  </a:lnTo>
                  <a:lnTo>
                    <a:pt x="1841" y="807"/>
                  </a:lnTo>
                  <a:lnTo>
                    <a:pt x="1843" y="807"/>
                  </a:lnTo>
                  <a:lnTo>
                    <a:pt x="1846" y="809"/>
                  </a:lnTo>
                  <a:lnTo>
                    <a:pt x="1848" y="809"/>
                  </a:lnTo>
                  <a:lnTo>
                    <a:pt x="1851" y="810"/>
                  </a:lnTo>
                  <a:lnTo>
                    <a:pt x="1852" y="810"/>
                  </a:lnTo>
                  <a:lnTo>
                    <a:pt x="1856" y="810"/>
                  </a:lnTo>
                  <a:lnTo>
                    <a:pt x="1859" y="810"/>
                  </a:lnTo>
                  <a:lnTo>
                    <a:pt x="1862" y="809"/>
                  </a:lnTo>
                  <a:lnTo>
                    <a:pt x="1866" y="807"/>
                  </a:lnTo>
                  <a:lnTo>
                    <a:pt x="1867" y="805"/>
                  </a:lnTo>
                  <a:lnTo>
                    <a:pt x="1869" y="805"/>
                  </a:lnTo>
                  <a:lnTo>
                    <a:pt x="1869" y="804"/>
                  </a:lnTo>
                  <a:lnTo>
                    <a:pt x="1869" y="802"/>
                  </a:lnTo>
                  <a:lnTo>
                    <a:pt x="1869" y="802"/>
                  </a:lnTo>
                  <a:lnTo>
                    <a:pt x="1870" y="800"/>
                  </a:lnTo>
                  <a:lnTo>
                    <a:pt x="1874" y="799"/>
                  </a:lnTo>
                  <a:lnTo>
                    <a:pt x="1875" y="797"/>
                  </a:lnTo>
                  <a:lnTo>
                    <a:pt x="1877" y="794"/>
                  </a:lnTo>
                  <a:lnTo>
                    <a:pt x="1877" y="792"/>
                  </a:lnTo>
                  <a:lnTo>
                    <a:pt x="1877" y="791"/>
                  </a:lnTo>
                  <a:lnTo>
                    <a:pt x="1877" y="787"/>
                  </a:lnTo>
                  <a:lnTo>
                    <a:pt x="1877" y="786"/>
                  </a:lnTo>
                  <a:lnTo>
                    <a:pt x="1877" y="781"/>
                  </a:lnTo>
                  <a:lnTo>
                    <a:pt x="1875" y="778"/>
                  </a:lnTo>
                  <a:lnTo>
                    <a:pt x="1875" y="774"/>
                  </a:lnTo>
                  <a:lnTo>
                    <a:pt x="1875" y="771"/>
                  </a:lnTo>
                  <a:lnTo>
                    <a:pt x="1877" y="769"/>
                  </a:lnTo>
                  <a:lnTo>
                    <a:pt x="1877" y="766"/>
                  </a:lnTo>
                  <a:lnTo>
                    <a:pt x="1877" y="764"/>
                  </a:lnTo>
                  <a:lnTo>
                    <a:pt x="1877" y="761"/>
                  </a:lnTo>
                  <a:lnTo>
                    <a:pt x="1875" y="760"/>
                  </a:lnTo>
                  <a:lnTo>
                    <a:pt x="1872" y="758"/>
                  </a:lnTo>
                  <a:lnTo>
                    <a:pt x="1869" y="756"/>
                  </a:lnTo>
                  <a:lnTo>
                    <a:pt x="1866" y="755"/>
                  </a:lnTo>
                  <a:lnTo>
                    <a:pt x="1864" y="753"/>
                  </a:lnTo>
                  <a:lnTo>
                    <a:pt x="1864" y="751"/>
                  </a:lnTo>
                  <a:lnTo>
                    <a:pt x="1864" y="735"/>
                  </a:lnTo>
                  <a:lnTo>
                    <a:pt x="1861" y="732"/>
                  </a:lnTo>
                  <a:lnTo>
                    <a:pt x="1857" y="730"/>
                  </a:lnTo>
                  <a:lnTo>
                    <a:pt x="1856" y="728"/>
                  </a:lnTo>
                  <a:lnTo>
                    <a:pt x="1854" y="727"/>
                  </a:lnTo>
                  <a:lnTo>
                    <a:pt x="1851" y="725"/>
                  </a:lnTo>
                  <a:lnTo>
                    <a:pt x="1849" y="724"/>
                  </a:lnTo>
                  <a:lnTo>
                    <a:pt x="1848" y="722"/>
                  </a:lnTo>
                  <a:lnTo>
                    <a:pt x="1848" y="720"/>
                  </a:lnTo>
                  <a:lnTo>
                    <a:pt x="1846" y="720"/>
                  </a:lnTo>
                  <a:lnTo>
                    <a:pt x="1843" y="720"/>
                  </a:lnTo>
                  <a:lnTo>
                    <a:pt x="1839" y="720"/>
                  </a:lnTo>
                  <a:lnTo>
                    <a:pt x="1838" y="720"/>
                  </a:lnTo>
                  <a:lnTo>
                    <a:pt x="1834" y="720"/>
                  </a:lnTo>
                  <a:lnTo>
                    <a:pt x="1833" y="719"/>
                  </a:lnTo>
                  <a:lnTo>
                    <a:pt x="1831" y="719"/>
                  </a:lnTo>
                  <a:lnTo>
                    <a:pt x="1828" y="717"/>
                  </a:lnTo>
                  <a:lnTo>
                    <a:pt x="1828" y="715"/>
                  </a:lnTo>
                  <a:lnTo>
                    <a:pt x="1828" y="715"/>
                  </a:lnTo>
                  <a:lnTo>
                    <a:pt x="1826" y="714"/>
                  </a:lnTo>
                  <a:lnTo>
                    <a:pt x="1825" y="714"/>
                  </a:lnTo>
                  <a:lnTo>
                    <a:pt x="1825" y="714"/>
                  </a:lnTo>
                  <a:lnTo>
                    <a:pt x="1823" y="714"/>
                  </a:lnTo>
                  <a:lnTo>
                    <a:pt x="1821" y="712"/>
                  </a:lnTo>
                  <a:lnTo>
                    <a:pt x="1821" y="710"/>
                  </a:lnTo>
                  <a:lnTo>
                    <a:pt x="1823" y="707"/>
                  </a:lnTo>
                  <a:lnTo>
                    <a:pt x="1823" y="706"/>
                  </a:lnTo>
                  <a:lnTo>
                    <a:pt x="1826" y="706"/>
                  </a:lnTo>
                  <a:lnTo>
                    <a:pt x="1828" y="704"/>
                  </a:lnTo>
                  <a:lnTo>
                    <a:pt x="1831" y="702"/>
                  </a:lnTo>
                  <a:lnTo>
                    <a:pt x="1833" y="702"/>
                  </a:lnTo>
                  <a:lnTo>
                    <a:pt x="1834" y="702"/>
                  </a:lnTo>
                  <a:lnTo>
                    <a:pt x="1838" y="702"/>
                  </a:lnTo>
                  <a:lnTo>
                    <a:pt x="1841" y="701"/>
                  </a:lnTo>
                  <a:lnTo>
                    <a:pt x="1843" y="702"/>
                  </a:lnTo>
                  <a:lnTo>
                    <a:pt x="1843" y="704"/>
                  </a:lnTo>
                  <a:lnTo>
                    <a:pt x="1844" y="704"/>
                  </a:lnTo>
                  <a:lnTo>
                    <a:pt x="1846" y="706"/>
                  </a:lnTo>
                  <a:lnTo>
                    <a:pt x="1848" y="706"/>
                  </a:lnTo>
                  <a:lnTo>
                    <a:pt x="1849" y="706"/>
                  </a:lnTo>
                  <a:lnTo>
                    <a:pt x="1851" y="706"/>
                  </a:lnTo>
                  <a:lnTo>
                    <a:pt x="1852" y="706"/>
                  </a:lnTo>
                  <a:lnTo>
                    <a:pt x="1854" y="706"/>
                  </a:lnTo>
                  <a:lnTo>
                    <a:pt x="1856" y="706"/>
                  </a:lnTo>
                  <a:lnTo>
                    <a:pt x="1857" y="707"/>
                  </a:lnTo>
                  <a:lnTo>
                    <a:pt x="1859" y="707"/>
                  </a:lnTo>
                  <a:lnTo>
                    <a:pt x="1862" y="707"/>
                  </a:lnTo>
                  <a:lnTo>
                    <a:pt x="1866" y="707"/>
                  </a:lnTo>
                  <a:lnTo>
                    <a:pt x="1869" y="707"/>
                  </a:lnTo>
                  <a:lnTo>
                    <a:pt x="1869" y="702"/>
                  </a:lnTo>
                  <a:lnTo>
                    <a:pt x="1869" y="699"/>
                  </a:lnTo>
                  <a:lnTo>
                    <a:pt x="1870" y="692"/>
                  </a:lnTo>
                  <a:lnTo>
                    <a:pt x="1869" y="692"/>
                  </a:lnTo>
                  <a:lnTo>
                    <a:pt x="1866" y="691"/>
                  </a:lnTo>
                  <a:lnTo>
                    <a:pt x="1866" y="681"/>
                  </a:lnTo>
                  <a:lnTo>
                    <a:pt x="1867" y="681"/>
                  </a:lnTo>
                  <a:lnTo>
                    <a:pt x="1869" y="681"/>
                  </a:lnTo>
                  <a:lnTo>
                    <a:pt x="1870" y="681"/>
                  </a:lnTo>
                  <a:lnTo>
                    <a:pt x="1872" y="683"/>
                  </a:lnTo>
                  <a:lnTo>
                    <a:pt x="1874" y="684"/>
                  </a:lnTo>
                  <a:lnTo>
                    <a:pt x="1874" y="684"/>
                  </a:lnTo>
                  <a:lnTo>
                    <a:pt x="1874" y="686"/>
                  </a:lnTo>
                  <a:lnTo>
                    <a:pt x="1874" y="688"/>
                  </a:lnTo>
                  <a:lnTo>
                    <a:pt x="1875" y="688"/>
                  </a:lnTo>
                  <a:lnTo>
                    <a:pt x="1877" y="688"/>
                  </a:lnTo>
                  <a:lnTo>
                    <a:pt x="1880" y="688"/>
                  </a:lnTo>
                  <a:lnTo>
                    <a:pt x="1884" y="688"/>
                  </a:lnTo>
                  <a:lnTo>
                    <a:pt x="1885" y="688"/>
                  </a:lnTo>
                  <a:lnTo>
                    <a:pt x="1885" y="689"/>
                  </a:lnTo>
                  <a:lnTo>
                    <a:pt x="1887" y="689"/>
                  </a:lnTo>
                  <a:lnTo>
                    <a:pt x="1898" y="689"/>
                  </a:lnTo>
                  <a:lnTo>
                    <a:pt x="1898" y="679"/>
                  </a:lnTo>
                  <a:lnTo>
                    <a:pt x="1902" y="679"/>
                  </a:lnTo>
                  <a:lnTo>
                    <a:pt x="1903" y="678"/>
                  </a:lnTo>
                  <a:lnTo>
                    <a:pt x="1905" y="678"/>
                  </a:lnTo>
                  <a:lnTo>
                    <a:pt x="1910" y="678"/>
                  </a:lnTo>
                  <a:lnTo>
                    <a:pt x="1913" y="678"/>
                  </a:lnTo>
                  <a:lnTo>
                    <a:pt x="1916" y="678"/>
                  </a:lnTo>
                  <a:lnTo>
                    <a:pt x="1916" y="658"/>
                  </a:lnTo>
                  <a:lnTo>
                    <a:pt x="1920" y="658"/>
                  </a:lnTo>
                  <a:lnTo>
                    <a:pt x="1923" y="658"/>
                  </a:lnTo>
                  <a:lnTo>
                    <a:pt x="1928" y="658"/>
                  </a:lnTo>
                  <a:lnTo>
                    <a:pt x="1929" y="658"/>
                  </a:lnTo>
                  <a:lnTo>
                    <a:pt x="1931" y="658"/>
                  </a:lnTo>
                  <a:lnTo>
                    <a:pt x="1933" y="656"/>
                  </a:lnTo>
                  <a:lnTo>
                    <a:pt x="1933" y="656"/>
                  </a:lnTo>
                  <a:lnTo>
                    <a:pt x="1934" y="655"/>
                  </a:lnTo>
                  <a:lnTo>
                    <a:pt x="1936" y="653"/>
                  </a:lnTo>
                  <a:lnTo>
                    <a:pt x="1939" y="650"/>
                  </a:lnTo>
                  <a:lnTo>
                    <a:pt x="1943" y="648"/>
                  </a:lnTo>
                  <a:lnTo>
                    <a:pt x="1944" y="647"/>
                  </a:lnTo>
                  <a:lnTo>
                    <a:pt x="1946" y="647"/>
                  </a:lnTo>
                  <a:lnTo>
                    <a:pt x="1947" y="645"/>
                  </a:lnTo>
                  <a:lnTo>
                    <a:pt x="1949" y="645"/>
                  </a:lnTo>
                  <a:lnTo>
                    <a:pt x="1951" y="645"/>
                  </a:lnTo>
                  <a:lnTo>
                    <a:pt x="1952" y="643"/>
                  </a:lnTo>
                  <a:lnTo>
                    <a:pt x="1954" y="643"/>
                  </a:lnTo>
                  <a:lnTo>
                    <a:pt x="1957" y="643"/>
                  </a:lnTo>
                  <a:lnTo>
                    <a:pt x="1957" y="634"/>
                  </a:lnTo>
                  <a:lnTo>
                    <a:pt x="1951" y="630"/>
                  </a:lnTo>
                  <a:lnTo>
                    <a:pt x="1951" y="624"/>
                  </a:lnTo>
                  <a:lnTo>
                    <a:pt x="1952" y="624"/>
                  </a:lnTo>
                  <a:lnTo>
                    <a:pt x="1954" y="625"/>
                  </a:lnTo>
                  <a:lnTo>
                    <a:pt x="1956" y="624"/>
                  </a:lnTo>
                  <a:lnTo>
                    <a:pt x="1957" y="624"/>
                  </a:lnTo>
                  <a:lnTo>
                    <a:pt x="1964" y="624"/>
                  </a:lnTo>
                  <a:lnTo>
                    <a:pt x="1964" y="625"/>
                  </a:lnTo>
                  <a:lnTo>
                    <a:pt x="1965" y="625"/>
                  </a:lnTo>
                  <a:lnTo>
                    <a:pt x="1967" y="627"/>
                  </a:lnTo>
                  <a:lnTo>
                    <a:pt x="1969" y="625"/>
                  </a:lnTo>
                  <a:lnTo>
                    <a:pt x="1972" y="624"/>
                  </a:lnTo>
                  <a:lnTo>
                    <a:pt x="1974" y="620"/>
                  </a:lnTo>
                  <a:lnTo>
                    <a:pt x="1975" y="617"/>
                  </a:lnTo>
                  <a:lnTo>
                    <a:pt x="1975" y="617"/>
                  </a:lnTo>
                  <a:lnTo>
                    <a:pt x="1975" y="616"/>
                  </a:lnTo>
                  <a:lnTo>
                    <a:pt x="1975" y="614"/>
                  </a:lnTo>
                  <a:lnTo>
                    <a:pt x="1979" y="614"/>
                  </a:lnTo>
                  <a:lnTo>
                    <a:pt x="1980" y="614"/>
                  </a:lnTo>
                  <a:lnTo>
                    <a:pt x="1983" y="612"/>
                  </a:lnTo>
                  <a:lnTo>
                    <a:pt x="1987" y="611"/>
                  </a:lnTo>
                  <a:lnTo>
                    <a:pt x="1987" y="611"/>
                  </a:lnTo>
                  <a:lnTo>
                    <a:pt x="1987" y="609"/>
                  </a:lnTo>
                  <a:lnTo>
                    <a:pt x="1988" y="609"/>
                  </a:lnTo>
                  <a:lnTo>
                    <a:pt x="1990" y="607"/>
                  </a:lnTo>
                  <a:lnTo>
                    <a:pt x="1993" y="607"/>
                  </a:lnTo>
                  <a:lnTo>
                    <a:pt x="1998" y="607"/>
                  </a:lnTo>
                  <a:lnTo>
                    <a:pt x="2001" y="607"/>
                  </a:lnTo>
                  <a:lnTo>
                    <a:pt x="2005" y="607"/>
                  </a:lnTo>
                  <a:lnTo>
                    <a:pt x="2008" y="609"/>
                  </a:lnTo>
                  <a:lnTo>
                    <a:pt x="2011" y="609"/>
                  </a:lnTo>
                  <a:lnTo>
                    <a:pt x="2015" y="607"/>
                  </a:lnTo>
                  <a:lnTo>
                    <a:pt x="2019" y="607"/>
                  </a:lnTo>
                  <a:lnTo>
                    <a:pt x="2021" y="607"/>
                  </a:lnTo>
                  <a:lnTo>
                    <a:pt x="2023" y="607"/>
                  </a:lnTo>
                  <a:lnTo>
                    <a:pt x="2028" y="607"/>
                  </a:lnTo>
                  <a:lnTo>
                    <a:pt x="2028" y="601"/>
                  </a:lnTo>
                  <a:lnTo>
                    <a:pt x="2028" y="598"/>
                  </a:lnTo>
                  <a:lnTo>
                    <a:pt x="2026" y="596"/>
                  </a:lnTo>
                  <a:lnTo>
                    <a:pt x="2026" y="594"/>
                  </a:lnTo>
                  <a:lnTo>
                    <a:pt x="2024" y="593"/>
                  </a:lnTo>
                  <a:lnTo>
                    <a:pt x="2023" y="591"/>
                  </a:lnTo>
                  <a:lnTo>
                    <a:pt x="2023" y="589"/>
                  </a:lnTo>
                  <a:lnTo>
                    <a:pt x="2023" y="588"/>
                  </a:lnTo>
                  <a:lnTo>
                    <a:pt x="2023" y="586"/>
                  </a:lnTo>
                  <a:lnTo>
                    <a:pt x="2023" y="586"/>
                  </a:lnTo>
                  <a:lnTo>
                    <a:pt x="2023" y="583"/>
                  </a:lnTo>
                  <a:lnTo>
                    <a:pt x="2024" y="581"/>
                  </a:lnTo>
                  <a:lnTo>
                    <a:pt x="2024" y="578"/>
                  </a:lnTo>
                  <a:lnTo>
                    <a:pt x="2023" y="576"/>
                  </a:lnTo>
                  <a:lnTo>
                    <a:pt x="2023" y="575"/>
                  </a:lnTo>
                  <a:lnTo>
                    <a:pt x="2023" y="573"/>
                  </a:lnTo>
                  <a:lnTo>
                    <a:pt x="2024" y="573"/>
                  </a:lnTo>
                  <a:lnTo>
                    <a:pt x="2024" y="571"/>
                  </a:lnTo>
                  <a:lnTo>
                    <a:pt x="2026" y="568"/>
                  </a:lnTo>
                  <a:lnTo>
                    <a:pt x="2024" y="566"/>
                  </a:lnTo>
                  <a:lnTo>
                    <a:pt x="2023" y="566"/>
                  </a:lnTo>
                  <a:lnTo>
                    <a:pt x="2021" y="565"/>
                  </a:lnTo>
                  <a:lnTo>
                    <a:pt x="2019" y="565"/>
                  </a:lnTo>
                  <a:lnTo>
                    <a:pt x="2018" y="563"/>
                  </a:lnTo>
                  <a:lnTo>
                    <a:pt x="2016" y="562"/>
                  </a:lnTo>
                  <a:lnTo>
                    <a:pt x="2015" y="558"/>
                  </a:lnTo>
                  <a:lnTo>
                    <a:pt x="2015" y="553"/>
                  </a:lnTo>
                  <a:lnTo>
                    <a:pt x="2015" y="550"/>
                  </a:lnTo>
                  <a:lnTo>
                    <a:pt x="2016" y="548"/>
                  </a:lnTo>
                  <a:lnTo>
                    <a:pt x="2019" y="547"/>
                  </a:lnTo>
                  <a:lnTo>
                    <a:pt x="2023" y="547"/>
                  </a:lnTo>
                  <a:lnTo>
                    <a:pt x="2024" y="545"/>
                  </a:lnTo>
                  <a:lnTo>
                    <a:pt x="2026" y="545"/>
                  </a:lnTo>
                  <a:lnTo>
                    <a:pt x="2026" y="544"/>
                  </a:lnTo>
                  <a:lnTo>
                    <a:pt x="2026" y="542"/>
                  </a:lnTo>
                  <a:lnTo>
                    <a:pt x="2026" y="540"/>
                  </a:lnTo>
                  <a:lnTo>
                    <a:pt x="2026" y="539"/>
                  </a:lnTo>
                  <a:lnTo>
                    <a:pt x="2024" y="537"/>
                  </a:lnTo>
                  <a:lnTo>
                    <a:pt x="2024" y="535"/>
                  </a:lnTo>
                  <a:lnTo>
                    <a:pt x="2024" y="534"/>
                  </a:lnTo>
                  <a:lnTo>
                    <a:pt x="2026" y="534"/>
                  </a:lnTo>
                  <a:lnTo>
                    <a:pt x="2028" y="532"/>
                  </a:lnTo>
                  <a:lnTo>
                    <a:pt x="2031" y="532"/>
                  </a:lnTo>
                  <a:lnTo>
                    <a:pt x="2033" y="532"/>
                  </a:lnTo>
                  <a:lnTo>
                    <a:pt x="2034" y="532"/>
                  </a:lnTo>
                  <a:lnTo>
                    <a:pt x="2037" y="530"/>
                  </a:lnTo>
                  <a:lnTo>
                    <a:pt x="2041" y="527"/>
                  </a:lnTo>
                  <a:lnTo>
                    <a:pt x="2041" y="524"/>
                  </a:lnTo>
                  <a:lnTo>
                    <a:pt x="2042" y="521"/>
                  </a:lnTo>
                  <a:lnTo>
                    <a:pt x="2044" y="519"/>
                  </a:lnTo>
                  <a:lnTo>
                    <a:pt x="2046" y="517"/>
                  </a:lnTo>
                  <a:lnTo>
                    <a:pt x="2047" y="517"/>
                  </a:lnTo>
                  <a:lnTo>
                    <a:pt x="2049" y="517"/>
                  </a:lnTo>
                  <a:lnTo>
                    <a:pt x="2051" y="517"/>
                  </a:lnTo>
                  <a:lnTo>
                    <a:pt x="2051" y="519"/>
                  </a:lnTo>
                  <a:lnTo>
                    <a:pt x="2051" y="521"/>
                  </a:lnTo>
                  <a:lnTo>
                    <a:pt x="2052" y="522"/>
                  </a:lnTo>
                  <a:lnTo>
                    <a:pt x="2052" y="524"/>
                  </a:lnTo>
                  <a:lnTo>
                    <a:pt x="2054" y="526"/>
                  </a:lnTo>
                  <a:lnTo>
                    <a:pt x="2055" y="527"/>
                  </a:lnTo>
                  <a:lnTo>
                    <a:pt x="2055" y="532"/>
                  </a:lnTo>
                  <a:lnTo>
                    <a:pt x="2054" y="535"/>
                  </a:lnTo>
                  <a:lnTo>
                    <a:pt x="2052" y="537"/>
                  </a:lnTo>
                  <a:lnTo>
                    <a:pt x="2051" y="539"/>
                  </a:lnTo>
                  <a:lnTo>
                    <a:pt x="2051" y="540"/>
                  </a:lnTo>
                  <a:lnTo>
                    <a:pt x="2051" y="544"/>
                  </a:lnTo>
                  <a:lnTo>
                    <a:pt x="2052" y="544"/>
                  </a:lnTo>
                  <a:lnTo>
                    <a:pt x="2054" y="544"/>
                  </a:lnTo>
                  <a:lnTo>
                    <a:pt x="2057" y="544"/>
                  </a:lnTo>
                  <a:lnTo>
                    <a:pt x="2060" y="544"/>
                  </a:lnTo>
                  <a:lnTo>
                    <a:pt x="2060" y="548"/>
                  </a:lnTo>
                  <a:lnTo>
                    <a:pt x="2060" y="550"/>
                  </a:lnTo>
                  <a:lnTo>
                    <a:pt x="2059" y="550"/>
                  </a:lnTo>
                  <a:lnTo>
                    <a:pt x="2059" y="552"/>
                  </a:lnTo>
                  <a:lnTo>
                    <a:pt x="2057" y="552"/>
                  </a:lnTo>
                  <a:lnTo>
                    <a:pt x="2055" y="553"/>
                  </a:lnTo>
                  <a:lnTo>
                    <a:pt x="2055" y="557"/>
                  </a:lnTo>
                  <a:lnTo>
                    <a:pt x="2055" y="560"/>
                  </a:lnTo>
                  <a:lnTo>
                    <a:pt x="2057" y="560"/>
                  </a:lnTo>
                  <a:lnTo>
                    <a:pt x="2057" y="562"/>
                  </a:lnTo>
                  <a:lnTo>
                    <a:pt x="2059" y="562"/>
                  </a:lnTo>
                  <a:lnTo>
                    <a:pt x="2060" y="562"/>
                  </a:lnTo>
                  <a:lnTo>
                    <a:pt x="2062" y="560"/>
                  </a:lnTo>
                  <a:lnTo>
                    <a:pt x="2062" y="560"/>
                  </a:lnTo>
                  <a:lnTo>
                    <a:pt x="2064" y="558"/>
                  </a:lnTo>
                  <a:lnTo>
                    <a:pt x="2064" y="557"/>
                  </a:lnTo>
                  <a:lnTo>
                    <a:pt x="2064" y="555"/>
                  </a:lnTo>
                  <a:lnTo>
                    <a:pt x="2065" y="555"/>
                  </a:lnTo>
                  <a:lnTo>
                    <a:pt x="2067" y="553"/>
                  </a:lnTo>
                  <a:lnTo>
                    <a:pt x="2069" y="553"/>
                  </a:lnTo>
                  <a:lnTo>
                    <a:pt x="2070" y="553"/>
                  </a:lnTo>
                  <a:lnTo>
                    <a:pt x="2073" y="553"/>
                  </a:lnTo>
                  <a:lnTo>
                    <a:pt x="2075" y="553"/>
                  </a:lnTo>
                  <a:lnTo>
                    <a:pt x="2077" y="552"/>
                  </a:lnTo>
                  <a:lnTo>
                    <a:pt x="2077" y="552"/>
                  </a:lnTo>
                  <a:lnTo>
                    <a:pt x="2083" y="552"/>
                  </a:lnTo>
                  <a:lnTo>
                    <a:pt x="2083" y="555"/>
                  </a:lnTo>
                  <a:lnTo>
                    <a:pt x="2085" y="558"/>
                  </a:lnTo>
                  <a:lnTo>
                    <a:pt x="2083" y="560"/>
                  </a:lnTo>
                  <a:lnTo>
                    <a:pt x="2082" y="562"/>
                  </a:lnTo>
                  <a:lnTo>
                    <a:pt x="2082" y="563"/>
                  </a:lnTo>
                  <a:lnTo>
                    <a:pt x="2080" y="565"/>
                  </a:lnTo>
                  <a:lnTo>
                    <a:pt x="2080" y="568"/>
                  </a:lnTo>
                  <a:lnTo>
                    <a:pt x="2080" y="570"/>
                  </a:lnTo>
                  <a:lnTo>
                    <a:pt x="2082" y="573"/>
                  </a:lnTo>
                  <a:lnTo>
                    <a:pt x="2082" y="575"/>
                  </a:lnTo>
                  <a:lnTo>
                    <a:pt x="2080" y="578"/>
                  </a:lnTo>
                  <a:lnTo>
                    <a:pt x="2080" y="581"/>
                  </a:lnTo>
                  <a:lnTo>
                    <a:pt x="2077" y="581"/>
                  </a:lnTo>
                  <a:lnTo>
                    <a:pt x="2073" y="583"/>
                  </a:lnTo>
                  <a:lnTo>
                    <a:pt x="2070" y="581"/>
                  </a:lnTo>
                  <a:lnTo>
                    <a:pt x="2069" y="581"/>
                  </a:lnTo>
                  <a:lnTo>
                    <a:pt x="2067" y="580"/>
                  </a:lnTo>
                  <a:lnTo>
                    <a:pt x="2065" y="578"/>
                  </a:lnTo>
                  <a:lnTo>
                    <a:pt x="2062" y="578"/>
                  </a:lnTo>
                  <a:lnTo>
                    <a:pt x="2059" y="576"/>
                  </a:lnTo>
                  <a:lnTo>
                    <a:pt x="2047" y="576"/>
                  </a:lnTo>
                  <a:lnTo>
                    <a:pt x="2046" y="578"/>
                  </a:lnTo>
                  <a:lnTo>
                    <a:pt x="2046" y="580"/>
                  </a:lnTo>
                  <a:lnTo>
                    <a:pt x="2046" y="581"/>
                  </a:lnTo>
                  <a:lnTo>
                    <a:pt x="2046" y="583"/>
                  </a:lnTo>
                  <a:lnTo>
                    <a:pt x="2046" y="588"/>
                  </a:lnTo>
                  <a:lnTo>
                    <a:pt x="2052" y="588"/>
                  </a:lnTo>
                  <a:lnTo>
                    <a:pt x="2055" y="588"/>
                  </a:lnTo>
                  <a:lnTo>
                    <a:pt x="2055" y="591"/>
                  </a:lnTo>
                  <a:lnTo>
                    <a:pt x="2057" y="594"/>
                  </a:lnTo>
                  <a:lnTo>
                    <a:pt x="2057" y="596"/>
                  </a:lnTo>
                  <a:lnTo>
                    <a:pt x="2059" y="596"/>
                  </a:lnTo>
                  <a:lnTo>
                    <a:pt x="2060" y="596"/>
                  </a:lnTo>
                  <a:lnTo>
                    <a:pt x="2062" y="598"/>
                  </a:lnTo>
                  <a:lnTo>
                    <a:pt x="2065" y="598"/>
                  </a:lnTo>
                  <a:lnTo>
                    <a:pt x="2070" y="598"/>
                  </a:lnTo>
                  <a:lnTo>
                    <a:pt x="2070" y="594"/>
                  </a:lnTo>
                  <a:lnTo>
                    <a:pt x="2070" y="591"/>
                  </a:lnTo>
                  <a:lnTo>
                    <a:pt x="2070" y="588"/>
                  </a:lnTo>
                  <a:lnTo>
                    <a:pt x="2075" y="588"/>
                  </a:lnTo>
                  <a:lnTo>
                    <a:pt x="2078" y="588"/>
                  </a:lnTo>
                  <a:lnTo>
                    <a:pt x="2085" y="588"/>
                  </a:lnTo>
                  <a:lnTo>
                    <a:pt x="2087" y="588"/>
                  </a:lnTo>
                  <a:lnTo>
                    <a:pt x="2088" y="588"/>
                  </a:lnTo>
                  <a:lnTo>
                    <a:pt x="2090" y="588"/>
                  </a:lnTo>
                  <a:lnTo>
                    <a:pt x="2091" y="588"/>
                  </a:lnTo>
                  <a:lnTo>
                    <a:pt x="2091" y="588"/>
                  </a:lnTo>
                  <a:lnTo>
                    <a:pt x="2093" y="586"/>
                  </a:lnTo>
                  <a:lnTo>
                    <a:pt x="2093" y="586"/>
                  </a:lnTo>
                  <a:lnTo>
                    <a:pt x="2096" y="584"/>
                  </a:lnTo>
                  <a:lnTo>
                    <a:pt x="2103" y="584"/>
                  </a:lnTo>
                  <a:lnTo>
                    <a:pt x="2103" y="588"/>
                  </a:lnTo>
                  <a:lnTo>
                    <a:pt x="2103" y="589"/>
                  </a:lnTo>
                  <a:lnTo>
                    <a:pt x="2103" y="593"/>
                  </a:lnTo>
                  <a:lnTo>
                    <a:pt x="2105" y="594"/>
                  </a:lnTo>
                  <a:lnTo>
                    <a:pt x="2106" y="596"/>
                  </a:lnTo>
                  <a:lnTo>
                    <a:pt x="2109" y="598"/>
                  </a:lnTo>
                  <a:lnTo>
                    <a:pt x="2113" y="598"/>
                  </a:lnTo>
                  <a:lnTo>
                    <a:pt x="2116" y="598"/>
                  </a:lnTo>
                  <a:lnTo>
                    <a:pt x="2118" y="596"/>
                  </a:lnTo>
                  <a:lnTo>
                    <a:pt x="2121" y="596"/>
                  </a:lnTo>
                  <a:lnTo>
                    <a:pt x="2123" y="594"/>
                  </a:lnTo>
                  <a:lnTo>
                    <a:pt x="2126" y="593"/>
                  </a:lnTo>
                  <a:lnTo>
                    <a:pt x="2129" y="593"/>
                  </a:lnTo>
                  <a:lnTo>
                    <a:pt x="2132" y="593"/>
                  </a:lnTo>
                  <a:lnTo>
                    <a:pt x="2136" y="593"/>
                  </a:lnTo>
                  <a:lnTo>
                    <a:pt x="2137" y="593"/>
                  </a:lnTo>
                  <a:lnTo>
                    <a:pt x="2139" y="591"/>
                  </a:lnTo>
                  <a:lnTo>
                    <a:pt x="2141" y="589"/>
                  </a:lnTo>
                  <a:lnTo>
                    <a:pt x="2142" y="588"/>
                  </a:lnTo>
                  <a:lnTo>
                    <a:pt x="2144" y="588"/>
                  </a:lnTo>
                  <a:lnTo>
                    <a:pt x="2147" y="586"/>
                  </a:lnTo>
                  <a:lnTo>
                    <a:pt x="2149" y="584"/>
                  </a:lnTo>
                  <a:lnTo>
                    <a:pt x="2150" y="584"/>
                  </a:lnTo>
                  <a:lnTo>
                    <a:pt x="2152" y="583"/>
                  </a:lnTo>
                  <a:lnTo>
                    <a:pt x="2154" y="583"/>
                  </a:lnTo>
                  <a:lnTo>
                    <a:pt x="2155" y="581"/>
                  </a:lnTo>
                  <a:lnTo>
                    <a:pt x="2157" y="580"/>
                  </a:lnTo>
                  <a:lnTo>
                    <a:pt x="2160" y="578"/>
                  </a:lnTo>
                  <a:lnTo>
                    <a:pt x="2160" y="578"/>
                  </a:lnTo>
                  <a:lnTo>
                    <a:pt x="2162" y="578"/>
                  </a:lnTo>
                  <a:lnTo>
                    <a:pt x="2163" y="576"/>
                  </a:lnTo>
                  <a:lnTo>
                    <a:pt x="2165" y="576"/>
                  </a:lnTo>
                  <a:lnTo>
                    <a:pt x="2167" y="578"/>
                  </a:lnTo>
                  <a:lnTo>
                    <a:pt x="2167" y="578"/>
                  </a:lnTo>
                  <a:lnTo>
                    <a:pt x="2168" y="580"/>
                  </a:lnTo>
                  <a:lnTo>
                    <a:pt x="2170" y="581"/>
                  </a:lnTo>
                  <a:lnTo>
                    <a:pt x="2173" y="584"/>
                  </a:lnTo>
                  <a:lnTo>
                    <a:pt x="2177" y="586"/>
                  </a:lnTo>
                  <a:lnTo>
                    <a:pt x="2180" y="589"/>
                  </a:lnTo>
                  <a:lnTo>
                    <a:pt x="2183" y="591"/>
                  </a:lnTo>
                  <a:lnTo>
                    <a:pt x="2186" y="589"/>
                  </a:lnTo>
                  <a:lnTo>
                    <a:pt x="2188" y="588"/>
                  </a:lnTo>
                  <a:lnTo>
                    <a:pt x="2185" y="584"/>
                  </a:lnTo>
                  <a:lnTo>
                    <a:pt x="2183" y="583"/>
                  </a:lnTo>
                  <a:lnTo>
                    <a:pt x="2181" y="581"/>
                  </a:lnTo>
                  <a:lnTo>
                    <a:pt x="2181" y="580"/>
                  </a:lnTo>
                  <a:lnTo>
                    <a:pt x="2180" y="578"/>
                  </a:lnTo>
                  <a:lnTo>
                    <a:pt x="2181" y="576"/>
                  </a:lnTo>
                  <a:lnTo>
                    <a:pt x="2181" y="576"/>
                  </a:lnTo>
                  <a:lnTo>
                    <a:pt x="2183" y="575"/>
                  </a:lnTo>
                  <a:lnTo>
                    <a:pt x="2185" y="575"/>
                  </a:lnTo>
                  <a:lnTo>
                    <a:pt x="2186" y="573"/>
                  </a:lnTo>
                  <a:lnTo>
                    <a:pt x="2190" y="573"/>
                  </a:lnTo>
                  <a:lnTo>
                    <a:pt x="2193" y="573"/>
                  </a:lnTo>
                  <a:lnTo>
                    <a:pt x="2196" y="573"/>
                  </a:lnTo>
                  <a:lnTo>
                    <a:pt x="2199" y="573"/>
                  </a:lnTo>
                  <a:lnTo>
                    <a:pt x="2203" y="575"/>
                  </a:lnTo>
                  <a:lnTo>
                    <a:pt x="2204" y="576"/>
                  </a:lnTo>
                  <a:lnTo>
                    <a:pt x="2208" y="576"/>
                  </a:lnTo>
                  <a:lnTo>
                    <a:pt x="2209" y="576"/>
                  </a:lnTo>
                  <a:lnTo>
                    <a:pt x="2211" y="576"/>
                  </a:lnTo>
                  <a:lnTo>
                    <a:pt x="2213" y="573"/>
                  </a:lnTo>
                  <a:lnTo>
                    <a:pt x="2208" y="570"/>
                  </a:lnTo>
                  <a:lnTo>
                    <a:pt x="2208" y="568"/>
                  </a:lnTo>
                  <a:lnTo>
                    <a:pt x="2209" y="566"/>
                  </a:lnTo>
                  <a:lnTo>
                    <a:pt x="2209" y="565"/>
                  </a:lnTo>
                  <a:lnTo>
                    <a:pt x="2211" y="565"/>
                  </a:lnTo>
                  <a:lnTo>
                    <a:pt x="2213" y="563"/>
                  </a:lnTo>
                  <a:lnTo>
                    <a:pt x="2213" y="562"/>
                  </a:lnTo>
                  <a:lnTo>
                    <a:pt x="2214" y="562"/>
                  </a:lnTo>
                  <a:lnTo>
                    <a:pt x="2214" y="560"/>
                  </a:lnTo>
                  <a:lnTo>
                    <a:pt x="2214" y="558"/>
                  </a:lnTo>
                  <a:lnTo>
                    <a:pt x="2213" y="557"/>
                  </a:lnTo>
                  <a:lnTo>
                    <a:pt x="2213" y="555"/>
                  </a:lnTo>
                  <a:lnTo>
                    <a:pt x="2213" y="553"/>
                  </a:lnTo>
                  <a:lnTo>
                    <a:pt x="2211" y="552"/>
                  </a:lnTo>
                  <a:lnTo>
                    <a:pt x="2211" y="548"/>
                  </a:lnTo>
                  <a:lnTo>
                    <a:pt x="2211" y="547"/>
                  </a:lnTo>
                  <a:lnTo>
                    <a:pt x="2213" y="547"/>
                  </a:lnTo>
                  <a:lnTo>
                    <a:pt x="2214" y="545"/>
                  </a:lnTo>
                  <a:lnTo>
                    <a:pt x="2213" y="544"/>
                  </a:lnTo>
                  <a:lnTo>
                    <a:pt x="2214" y="542"/>
                  </a:lnTo>
                  <a:lnTo>
                    <a:pt x="2214" y="540"/>
                  </a:lnTo>
                  <a:lnTo>
                    <a:pt x="2216" y="539"/>
                  </a:lnTo>
                  <a:lnTo>
                    <a:pt x="2216" y="537"/>
                  </a:lnTo>
                  <a:lnTo>
                    <a:pt x="2217" y="535"/>
                  </a:lnTo>
                  <a:lnTo>
                    <a:pt x="2217" y="534"/>
                  </a:lnTo>
                  <a:lnTo>
                    <a:pt x="2217" y="532"/>
                  </a:lnTo>
                  <a:lnTo>
                    <a:pt x="2217" y="530"/>
                  </a:lnTo>
                  <a:lnTo>
                    <a:pt x="2217" y="529"/>
                  </a:lnTo>
                  <a:lnTo>
                    <a:pt x="2219" y="527"/>
                  </a:lnTo>
                  <a:lnTo>
                    <a:pt x="2221" y="527"/>
                  </a:lnTo>
                  <a:lnTo>
                    <a:pt x="2224" y="526"/>
                  </a:lnTo>
                  <a:lnTo>
                    <a:pt x="2226" y="522"/>
                  </a:lnTo>
                  <a:lnTo>
                    <a:pt x="2229" y="519"/>
                  </a:lnTo>
                  <a:lnTo>
                    <a:pt x="2234" y="519"/>
                  </a:lnTo>
                  <a:lnTo>
                    <a:pt x="2234" y="522"/>
                  </a:lnTo>
                  <a:lnTo>
                    <a:pt x="2234" y="524"/>
                  </a:lnTo>
                  <a:lnTo>
                    <a:pt x="2234" y="526"/>
                  </a:lnTo>
                  <a:lnTo>
                    <a:pt x="2236" y="526"/>
                  </a:lnTo>
                  <a:lnTo>
                    <a:pt x="2237" y="524"/>
                  </a:lnTo>
                  <a:lnTo>
                    <a:pt x="2237" y="526"/>
                  </a:lnTo>
                  <a:lnTo>
                    <a:pt x="2239" y="527"/>
                  </a:lnTo>
                  <a:lnTo>
                    <a:pt x="2240" y="527"/>
                  </a:lnTo>
                  <a:lnTo>
                    <a:pt x="2240" y="529"/>
                  </a:lnTo>
                  <a:lnTo>
                    <a:pt x="2240" y="530"/>
                  </a:lnTo>
                  <a:lnTo>
                    <a:pt x="2240" y="532"/>
                  </a:lnTo>
                  <a:lnTo>
                    <a:pt x="2242" y="534"/>
                  </a:lnTo>
                  <a:lnTo>
                    <a:pt x="2244" y="535"/>
                  </a:lnTo>
                  <a:lnTo>
                    <a:pt x="2245" y="535"/>
                  </a:lnTo>
                  <a:lnTo>
                    <a:pt x="2247" y="535"/>
                  </a:lnTo>
                  <a:lnTo>
                    <a:pt x="2249" y="535"/>
                  </a:lnTo>
                  <a:lnTo>
                    <a:pt x="2255" y="535"/>
                  </a:lnTo>
                  <a:lnTo>
                    <a:pt x="2255" y="534"/>
                  </a:lnTo>
                  <a:lnTo>
                    <a:pt x="2255" y="530"/>
                  </a:lnTo>
                  <a:lnTo>
                    <a:pt x="2255" y="529"/>
                  </a:lnTo>
                  <a:lnTo>
                    <a:pt x="2255" y="527"/>
                  </a:lnTo>
                  <a:lnTo>
                    <a:pt x="2257" y="527"/>
                  </a:lnTo>
                  <a:lnTo>
                    <a:pt x="2258" y="526"/>
                  </a:lnTo>
                  <a:lnTo>
                    <a:pt x="2258" y="526"/>
                  </a:lnTo>
                  <a:lnTo>
                    <a:pt x="2262" y="524"/>
                  </a:lnTo>
                  <a:lnTo>
                    <a:pt x="2265" y="524"/>
                  </a:lnTo>
                  <a:lnTo>
                    <a:pt x="2268" y="522"/>
                  </a:lnTo>
                  <a:lnTo>
                    <a:pt x="2268" y="521"/>
                  </a:lnTo>
                  <a:lnTo>
                    <a:pt x="2270" y="519"/>
                  </a:lnTo>
                  <a:lnTo>
                    <a:pt x="2268" y="517"/>
                  </a:lnTo>
                  <a:lnTo>
                    <a:pt x="2267" y="516"/>
                  </a:lnTo>
                  <a:lnTo>
                    <a:pt x="2263" y="514"/>
                  </a:lnTo>
                  <a:lnTo>
                    <a:pt x="2262" y="514"/>
                  </a:lnTo>
                  <a:lnTo>
                    <a:pt x="2260" y="512"/>
                  </a:lnTo>
                  <a:lnTo>
                    <a:pt x="2260" y="511"/>
                  </a:lnTo>
                  <a:lnTo>
                    <a:pt x="2260" y="509"/>
                  </a:lnTo>
                  <a:lnTo>
                    <a:pt x="2260" y="508"/>
                  </a:lnTo>
                  <a:lnTo>
                    <a:pt x="2258" y="508"/>
                  </a:lnTo>
                  <a:lnTo>
                    <a:pt x="2258" y="506"/>
                  </a:lnTo>
                  <a:lnTo>
                    <a:pt x="2255" y="504"/>
                  </a:lnTo>
                  <a:lnTo>
                    <a:pt x="2254" y="503"/>
                  </a:lnTo>
                  <a:lnTo>
                    <a:pt x="2250" y="501"/>
                  </a:lnTo>
                  <a:lnTo>
                    <a:pt x="2249" y="501"/>
                  </a:lnTo>
                  <a:lnTo>
                    <a:pt x="2247" y="501"/>
                  </a:lnTo>
                  <a:lnTo>
                    <a:pt x="2245" y="503"/>
                  </a:lnTo>
                  <a:lnTo>
                    <a:pt x="2244" y="504"/>
                  </a:lnTo>
                  <a:lnTo>
                    <a:pt x="2244" y="506"/>
                  </a:lnTo>
                  <a:lnTo>
                    <a:pt x="2242" y="508"/>
                  </a:lnTo>
                  <a:lnTo>
                    <a:pt x="2240" y="509"/>
                  </a:lnTo>
                  <a:lnTo>
                    <a:pt x="2239" y="511"/>
                  </a:lnTo>
                  <a:lnTo>
                    <a:pt x="2237" y="511"/>
                  </a:lnTo>
                  <a:lnTo>
                    <a:pt x="2234" y="511"/>
                  </a:lnTo>
                  <a:lnTo>
                    <a:pt x="2232" y="511"/>
                  </a:lnTo>
                  <a:lnTo>
                    <a:pt x="2231" y="511"/>
                  </a:lnTo>
                  <a:lnTo>
                    <a:pt x="2229" y="511"/>
                  </a:lnTo>
                  <a:lnTo>
                    <a:pt x="2227" y="509"/>
                  </a:lnTo>
                  <a:lnTo>
                    <a:pt x="2226" y="509"/>
                  </a:lnTo>
                  <a:lnTo>
                    <a:pt x="2224" y="509"/>
                  </a:lnTo>
                  <a:lnTo>
                    <a:pt x="2221" y="508"/>
                  </a:lnTo>
                  <a:lnTo>
                    <a:pt x="2217" y="506"/>
                  </a:lnTo>
                  <a:lnTo>
                    <a:pt x="2217" y="504"/>
                  </a:lnTo>
                  <a:lnTo>
                    <a:pt x="2217" y="503"/>
                  </a:lnTo>
                  <a:lnTo>
                    <a:pt x="2219" y="501"/>
                  </a:lnTo>
                  <a:lnTo>
                    <a:pt x="2221" y="501"/>
                  </a:lnTo>
                  <a:lnTo>
                    <a:pt x="2224" y="499"/>
                  </a:lnTo>
                  <a:lnTo>
                    <a:pt x="2227" y="498"/>
                  </a:lnTo>
                  <a:lnTo>
                    <a:pt x="2231" y="498"/>
                  </a:lnTo>
                  <a:lnTo>
                    <a:pt x="2234" y="498"/>
                  </a:lnTo>
                  <a:lnTo>
                    <a:pt x="2237" y="498"/>
                  </a:lnTo>
                  <a:lnTo>
                    <a:pt x="2236" y="496"/>
                  </a:lnTo>
                  <a:lnTo>
                    <a:pt x="2234" y="494"/>
                  </a:lnTo>
                  <a:lnTo>
                    <a:pt x="2232" y="494"/>
                  </a:lnTo>
                  <a:lnTo>
                    <a:pt x="2231" y="494"/>
                  </a:lnTo>
                  <a:lnTo>
                    <a:pt x="2229" y="494"/>
                  </a:lnTo>
                  <a:lnTo>
                    <a:pt x="2227" y="493"/>
                  </a:lnTo>
                  <a:lnTo>
                    <a:pt x="2227" y="491"/>
                  </a:lnTo>
                  <a:lnTo>
                    <a:pt x="2227" y="490"/>
                  </a:lnTo>
                  <a:lnTo>
                    <a:pt x="2229" y="490"/>
                  </a:lnTo>
                  <a:lnTo>
                    <a:pt x="2232" y="488"/>
                  </a:lnTo>
                  <a:lnTo>
                    <a:pt x="2234" y="488"/>
                  </a:lnTo>
                  <a:lnTo>
                    <a:pt x="2237" y="488"/>
                  </a:lnTo>
                  <a:lnTo>
                    <a:pt x="2237" y="488"/>
                  </a:lnTo>
                  <a:lnTo>
                    <a:pt x="2239" y="488"/>
                  </a:lnTo>
                  <a:lnTo>
                    <a:pt x="2237" y="490"/>
                  </a:lnTo>
                  <a:lnTo>
                    <a:pt x="2237" y="491"/>
                  </a:lnTo>
                  <a:lnTo>
                    <a:pt x="2239" y="493"/>
                  </a:lnTo>
                  <a:lnTo>
                    <a:pt x="2240" y="493"/>
                  </a:lnTo>
                  <a:lnTo>
                    <a:pt x="2242" y="493"/>
                  </a:lnTo>
                  <a:lnTo>
                    <a:pt x="2244" y="493"/>
                  </a:lnTo>
                  <a:lnTo>
                    <a:pt x="2245" y="494"/>
                  </a:lnTo>
                  <a:lnTo>
                    <a:pt x="2247" y="494"/>
                  </a:lnTo>
                  <a:lnTo>
                    <a:pt x="2249" y="493"/>
                  </a:lnTo>
                  <a:lnTo>
                    <a:pt x="2249" y="493"/>
                  </a:lnTo>
                  <a:lnTo>
                    <a:pt x="2249" y="491"/>
                  </a:lnTo>
                  <a:lnTo>
                    <a:pt x="2250" y="490"/>
                  </a:lnTo>
                  <a:lnTo>
                    <a:pt x="2252" y="488"/>
                  </a:lnTo>
                  <a:lnTo>
                    <a:pt x="2252" y="486"/>
                  </a:lnTo>
                  <a:lnTo>
                    <a:pt x="2252" y="485"/>
                  </a:lnTo>
                  <a:lnTo>
                    <a:pt x="2252" y="483"/>
                  </a:lnTo>
                  <a:lnTo>
                    <a:pt x="2255" y="483"/>
                  </a:lnTo>
                  <a:lnTo>
                    <a:pt x="2255" y="481"/>
                  </a:lnTo>
                  <a:lnTo>
                    <a:pt x="2257" y="481"/>
                  </a:lnTo>
                  <a:lnTo>
                    <a:pt x="2258" y="481"/>
                  </a:lnTo>
                  <a:lnTo>
                    <a:pt x="2260" y="483"/>
                  </a:lnTo>
                  <a:lnTo>
                    <a:pt x="2260" y="483"/>
                  </a:lnTo>
                  <a:lnTo>
                    <a:pt x="2262" y="483"/>
                  </a:lnTo>
                  <a:lnTo>
                    <a:pt x="2263" y="485"/>
                  </a:lnTo>
                  <a:lnTo>
                    <a:pt x="2265" y="483"/>
                  </a:lnTo>
                  <a:lnTo>
                    <a:pt x="2267" y="483"/>
                  </a:lnTo>
                  <a:lnTo>
                    <a:pt x="2267" y="481"/>
                  </a:lnTo>
                  <a:lnTo>
                    <a:pt x="2268" y="481"/>
                  </a:lnTo>
                  <a:lnTo>
                    <a:pt x="2270" y="480"/>
                  </a:lnTo>
                  <a:lnTo>
                    <a:pt x="2272" y="480"/>
                  </a:lnTo>
                  <a:lnTo>
                    <a:pt x="2273" y="480"/>
                  </a:lnTo>
                  <a:lnTo>
                    <a:pt x="2276" y="480"/>
                  </a:lnTo>
                  <a:lnTo>
                    <a:pt x="2280" y="480"/>
                  </a:lnTo>
                  <a:lnTo>
                    <a:pt x="2283" y="480"/>
                  </a:lnTo>
                  <a:lnTo>
                    <a:pt x="2286" y="480"/>
                  </a:lnTo>
                  <a:lnTo>
                    <a:pt x="2288" y="480"/>
                  </a:lnTo>
                  <a:lnTo>
                    <a:pt x="2291" y="478"/>
                  </a:lnTo>
                  <a:lnTo>
                    <a:pt x="2294" y="478"/>
                  </a:lnTo>
                  <a:lnTo>
                    <a:pt x="2296" y="478"/>
                  </a:lnTo>
                  <a:lnTo>
                    <a:pt x="2298" y="480"/>
                  </a:lnTo>
                  <a:lnTo>
                    <a:pt x="2298" y="481"/>
                  </a:lnTo>
                  <a:lnTo>
                    <a:pt x="2299" y="481"/>
                  </a:lnTo>
                  <a:lnTo>
                    <a:pt x="2301" y="483"/>
                  </a:lnTo>
                  <a:lnTo>
                    <a:pt x="2301" y="485"/>
                  </a:lnTo>
                  <a:lnTo>
                    <a:pt x="2304" y="485"/>
                  </a:lnTo>
                  <a:lnTo>
                    <a:pt x="2308" y="485"/>
                  </a:lnTo>
                  <a:lnTo>
                    <a:pt x="2309" y="485"/>
                  </a:lnTo>
                  <a:lnTo>
                    <a:pt x="2311" y="485"/>
                  </a:lnTo>
                  <a:lnTo>
                    <a:pt x="2312" y="483"/>
                  </a:lnTo>
                  <a:lnTo>
                    <a:pt x="2314" y="481"/>
                  </a:lnTo>
                  <a:lnTo>
                    <a:pt x="2314" y="480"/>
                  </a:lnTo>
                  <a:lnTo>
                    <a:pt x="2316" y="478"/>
                  </a:lnTo>
                  <a:lnTo>
                    <a:pt x="2317" y="475"/>
                  </a:lnTo>
                  <a:lnTo>
                    <a:pt x="2319" y="475"/>
                  </a:lnTo>
                  <a:lnTo>
                    <a:pt x="2321" y="473"/>
                  </a:lnTo>
                  <a:lnTo>
                    <a:pt x="2322" y="472"/>
                  </a:lnTo>
                  <a:lnTo>
                    <a:pt x="2324" y="470"/>
                  </a:lnTo>
                  <a:lnTo>
                    <a:pt x="2326" y="470"/>
                  </a:lnTo>
                  <a:lnTo>
                    <a:pt x="2327" y="468"/>
                  </a:lnTo>
                  <a:lnTo>
                    <a:pt x="2329" y="468"/>
                  </a:lnTo>
                  <a:lnTo>
                    <a:pt x="2330" y="467"/>
                  </a:lnTo>
                  <a:lnTo>
                    <a:pt x="2334" y="467"/>
                  </a:lnTo>
                  <a:lnTo>
                    <a:pt x="2337" y="467"/>
                  </a:lnTo>
                  <a:lnTo>
                    <a:pt x="2340" y="468"/>
                  </a:lnTo>
                  <a:lnTo>
                    <a:pt x="2344" y="467"/>
                  </a:lnTo>
                  <a:lnTo>
                    <a:pt x="2345" y="467"/>
                  </a:lnTo>
                  <a:lnTo>
                    <a:pt x="2347" y="465"/>
                  </a:lnTo>
                  <a:lnTo>
                    <a:pt x="2347" y="465"/>
                  </a:lnTo>
                  <a:lnTo>
                    <a:pt x="2345" y="462"/>
                  </a:lnTo>
                  <a:lnTo>
                    <a:pt x="2330" y="462"/>
                  </a:lnTo>
                  <a:lnTo>
                    <a:pt x="2329" y="460"/>
                  </a:lnTo>
                  <a:lnTo>
                    <a:pt x="2327" y="460"/>
                  </a:lnTo>
                  <a:lnTo>
                    <a:pt x="2326" y="458"/>
                  </a:lnTo>
                  <a:lnTo>
                    <a:pt x="2326" y="457"/>
                  </a:lnTo>
                  <a:lnTo>
                    <a:pt x="2326" y="455"/>
                  </a:lnTo>
                  <a:lnTo>
                    <a:pt x="2324" y="454"/>
                  </a:lnTo>
                  <a:lnTo>
                    <a:pt x="2322" y="454"/>
                  </a:lnTo>
                  <a:lnTo>
                    <a:pt x="2322" y="454"/>
                  </a:lnTo>
                  <a:lnTo>
                    <a:pt x="2319" y="454"/>
                  </a:lnTo>
                  <a:lnTo>
                    <a:pt x="2317" y="454"/>
                  </a:lnTo>
                  <a:lnTo>
                    <a:pt x="2316" y="455"/>
                  </a:lnTo>
                  <a:lnTo>
                    <a:pt x="2316" y="455"/>
                  </a:lnTo>
                  <a:lnTo>
                    <a:pt x="2314" y="457"/>
                  </a:lnTo>
                  <a:lnTo>
                    <a:pt x="2290" y="457"/>
                  </a:lnTo>
                  <a:lnTo>
                    <a:pt x="2288" y="457"/>
                  </a:lnTo>
                  <a:lnTo>
                    <a:pt x="2286" y="458"/>
                  </a:lnTo>
                  <a:lnTo>
                    <a:pt x="2286" y="458"/>
                  </a:lnTo>
                  <a:lnTo>
                    <a:pt x="2286" y="460"/>
                  </a:lnTo>
                  <a:lnTo>
                    <a:pt x="2285" y="462"/>
                  </a:lnTo>
                  <a:lnTo>
                    <a:pt x="2281" y="463"/>
                  </a:lnTo>
                  <a:lnTo>
                    <a:pt x="2280" y="463"/>
                  </a:lnTo>
                  <a:lnTo>
                    <a:pt x="2278" y="463"/>
                  </a:lnTo>
                  <a:lnTo>
                    <a:pt x="2276" y="463"/>
                  </a:lnTo>
                  <a:lnTo>
                    <a:pt x="2275" y="463"/>
                  </a:lnTo>
                  <a:lnTo>
                    <a:pt x="2272" y="463"/>
                  </a:lnTo>
                  <a:lnTo>
                    <a:pt x="2268" y="462"/>
                  </a:lnTo>
                  <a:lnTo>
                    <a:pt x="2267" y="462"/>
                  </a:lnTo>
                  <a:lnTo>
                    <a:pt x="2263" y="462"/>
                  </a:lnTo>
                  <a:lnTo>
                    <a:pt x="2260" y="463"/>
                  </a:lnTo>
                  <a:lnTo>
                    <a:pt x="2258" y="465"/>
                  </a:lnTo>
                  <a:lnTo>
                    <a:pt x="2255" y="467"/>
                  </a:lnTo>
                  <a:lnTo>
                    <a:pt x="2254" y="468"/>
                  </a:lnTo>
                  <a:lnTo>
                    <a:pt x="2252" y="468"/>
                  </a:lnTo>
                  <a:lnTo>
                    <a:pt x="2250" y="468"/>
                  </a:lnTo>
                  <a:lnTo>
                    <a:pt x="2247" y="468"/>
                  </a:lnTo>
                  <a:lnTo>
                    <a:pt x="2245" y="467"/>
                  </a:lnTo>
                  <a:lnTo>
                    <a:pt x="2242" y="465"/>
                  </a:lnTo>
                  <a:lnTo>
                    <a:pt x="2240" y="463"/>
                  </a:lnTo>
                  <a:lnTo>
                    <a:pt x="2239" y="462"/>
                  </a:lnTo>
                  <a:lnTo>
                    <a:pt x="2236" y="460"/>
                  </a:lnTo>
                  <a:lnTo>
                    <a:pt x="2234" y="460"/>
                  </a:lnTo>
                  <a:lnTo>
                    <a:pt x="2232" y="458"/>
                  </a:lnTo>
                  <a:lnTo>
                    <a:pt x="2231" y="457"/>
                  </a:lnTo>
                  <a:lnTo>
                    <a:pt x="2229" y="455"/>
                  </a:lnTo>
                  <a:lnTo>
                    <a:pt x="2229" y="454"/>
                  </a:lnTo>
                  <a:lnTo>
                    <a:pt x="2226" y="452"/>
                  </a:lnTo>
                  <a:lnTo>
                    <a:pt x="2222" y="450"/>
                  </a:lnTo>
                  <a:lnTo>
                    <a:pt x="2217" y="450"/>
                  </a:lnTo>
                  <a:lnTo>
                    <a:pt x="2214" y="450"/>
                  </a:lnTo>
                  <a:lnTo>
                    <a:pt x="2214" y="447"/>
                  </a:lnTo>
                  <a:lnTo>
                    <a:pt x="2214" y="444"/>
                  </a:lnTo>
                  <a:lnTo>
                    <a:pt x="2214" y="442"/>
                  </a:lnTo>
                  <a:lnTo>
                    <a:pt x="2214" y="440"/>
                  </a:lnTo>
                  <a:lnTo>
                    <a:pt x="2214" y="437"/>
                  </a:lnTo>
                  <a:lnTo>
                    <a:pt x="2213" y="432"/>
                  </a:lnTo>
                  <a:lnTo>
                    <a:pt x="2213" y="429"/>
                  </a:lnTo>
                  <a:lnTo>
                    <a:pt x="2213" y="426"/>
                  </a:lnTo>
                  <a:lnTo>
                    <a:pt x="2213" y="424"/>
                  </a:lnTo>
                  <a:lnTo>
                    <a:pt x="2214" y="422"/>
                  </a:lnTo>
                  <a:lnTo>
                    <a:pt x="2214" y="421"/>
                  </a:lnTo>
                  <a:lnTo>
                    <a:pt x="2216" y="419"/>
                  </a:lnTo>
                  <a:lnTo>
                    <a:pt x="2216" y="416"/>
                  </a:lnTo>
                  <a:lnTo>
                    <a:pt x="2216" y="413"/>
                  </a:lnTo>
                  <a:lnTo>
                    <a:pt x="2214" y="409"/>
                  </a:lnTo>
                  <a:lnTo>
                    <a:pt x="2214" y="406"/>
                  </a:lnTo>
                  <a:lnTo>
                    <a:pt x="2214" y="403"/>
                  </a:lnTo>
                  <a:lnTo>
                    <a:pt x="2216" y="403"/>
                  </a:lnTo>
                  <a:lnTo>
                    <a:pt x="2217" y="401"/>
                  </a:lnTo>
                  <a:lnTo>
                    <a:pt x="2219" y="399"/>
                  </a:lnTo>
                  <a:lnTo>
                    <a:pt x="2221" y="399"/>
                  </a:lnTo>
                  <a:lnTo>
                    <a:pt x="2222" y="398"/>
                  </a:lnTo>
                  <a:lnTo>
                    <a:pt x="2224" y="396"/>
                  </a:lnTo>
                  <a:lnTo>
                    <a:pt x="2224" y="395"/>
                  </a:lnTo>
                  <a:lnTo>
                    <a:pt x="2227" y="391"/>
                  </a:lnTo>
                  <a:lnTo>
                    <a:pt x="2229" y="391"/>
                  </a:lnTo>
                  <a:lnTo>
                    <a:pt x="2231" y="390"/>
                  </a:lnTo>
                  <a:lnTo>
                    <a:pt x="2231" y="388"/>
                  </a:lnTo>
                  <a:lnTo>
                    <a:pt x="2232" y="386"/>
                  </a:lnTo>
                  <a:lnTo>
                    <a:pt x="2232" y="385"/>
                  </a:lnTo>
                  <a:lnTo>
                    <a:pt x="2234" y="385"/>
                  </a:lnTo>
                  <a:lnTo>
                    <a:pt x="2234" y="383"/>
                  </a:lnTo>
                  <a:lnTo>
                    <a:pt x="2236" y="381"/>
                  </a:lnTo>
                  <a:lnTo>
                    <a:pt x="2239" y="380"/>
                  </a:lnTo>
                  <a:lnTo>
                    <a:pt x="2240" y="378"/>
                  </a:lnTo>
                  <a:lnTo>
                    <a:pt x="2242" y="378"/>
                  </a:lnTo>
                  <a:lnTo>
                    <a:pt x="2245" y="378"/>
                  </a:lnTo>
                  <a:lnTo>
                    <a:pt x="2247" y="378"/>
                  </a:lnTo>
                  <a:lnTo>
                    <a:pt x="2250" y="380"/>
                  </a:lnTo>
                  <a:lnTo>
                    <a:pt x="2254" y="378"/>
                  </a:lnTo>
                  <a:lnTo>
                    <a:pt x="2255" y="377"/>
                  </a:lnTo>
                  <a:lnTo>
                    <a:pt x="2257" y="377"/>
                  </a:lnTo>
                  <a:lnTo>
                    <a:pt x="2258" y="375"/>
                  </a:lnTo>
                  <a:lnTo>
                    <a:pt x="2260" y="372"/>
                  </a:lnTo>
                  <a:lnTo>
                    <a:pt x="2262" y="368"/>
                  </a:lnTo>
                  <a:lnTo>
                    <a:pt x="2262" y="365"/>
                  </a:lnTo>
                  <a:lnTo>
                    <a:pt x="2262" y="362"/>
                  </a:lnTo>
                  <a:lnTo>
                    <a:pt x="2262" y="359"/>
                  </a:lnTo>
                  <a:lnTo>
                    <a:pt x="2262" y="355"/>
                  </a:lnTo>
                  <a:lnTo>
                    <a:pt x="2272" y="355"/>
                  </a:lnTo>
                  <a:lnTo>
                    <a:pt x="2272" y="345"/>
                  </a:lnTo>
                  <a:lnTo>
                    <a:pt x="2270" y="344"/>
                  </a:lnTo>
                  <a:lnTo>
                    <a:pt x="2270" y="342"/>
                  </a:lnTo>
                  <a:lnTo>
                    <a:pt x="2268" y="339"/>
                  </a:lnTo>
                  <a:lnTo>
                    <a:pt x="2267" y="337"/>
                  </a:lnTo>
                  <a:lnTo>
                    <a:pt x="2265" y="337"/>
                  </a:lnTo>
                  <a:lnTo>
                    <a:pt x="2263" y="336"/>
                  </a:lnTo>
                  <a:lnTo>
                    <a:pt x="2263" y="336"/>
                  </a:lnTo>
                  <a:lnTo>
                    <a:pt x="2262" y="334"/>
                  </a:lnTo>
                  <a:lnTo>
                    <a:pt x="2260" y="334"/>
                  </a:lnTo>
                  <a:lnTo>
                    <a:pt x="2258" y="336"/>
                  </a:lnTo>
                  <a:lnTo>
                    <a:pt x="2257" y="336"/>
                  </a:lnTo>
                  <a:lnTo>
                    <a:pt x="2257" y="337"/>
                  </a:lnTo>
                  <a:lnTo>
                    <a:pt x="2255" y="339"/>
                  </a:lnTo>
                  <a:lnTo>
                    <a:pt x="2255" y="339"/>
                  </a:lnTo>
                  <a:lnTo>
                    <a:pt x="2254" y="339"/>
                  </a:lnTo>
                  <a:lnTo>
                    <a:pt x="2250" y="336"/>
                  </a:lnTo>
                  <a:lnTo>
                    <a:pt x="2249" y="332"/>
                  </a:lnTo>
                  <a:lnTo>
                    <a:pt x="2247" y="332"/>
                  </a:lnTo>
                  <a:lnTo>
                    <a:pt x="2247" y="331"/>
                  </a:lnTo>
                  <a:lnTo>
                    <a:pt x="2245" y="329"/>
                  </a:lnTo>
                  <a:lnTo>
                    <a:pt x="2244" y="329"/>
                  </a:lnTo>
                  <a:lnTo>
                    <a:pt x="2242" y="329"/>
                  </a:lnTo>
                  <a:lnTo>
                    <a:pt x="2239" y="329"/>
                  </a:lnTo>
                  <a:lnTo>
                    <a:pt x="2236" y="329"/>
                  </a:lnTo>
                  <a:lnTo>
                    <a:pt x="2234" y="329"/>
                  </a:lnTo>
                  <a:lnTo>
                    <a:pt x="2232" y="329"/>
                  </a:lnTo>
                  <a:lnTo>
                    <a:pt x="2231" y="329"/>
                  </a:lnTo>
                  <a:lnTo>
                    <a:pt x="2229" y="331"/>
                  </a:lnTo>
                  <a:lnTo>
                    <a:pt x="2229" y="332"/>
                  </a:lnTo>
                  <a:lnTo>
                    <a:pt x="2227" y="336"/>
                  </a:lnTo>
                  <a:lnTo>
                    <a:pt x="2227" y="339"/>
                  </a:lnTo>
                  <a:lnTo>
                    <a:pt x="2226" y="341"/>
                  </a:lnTo>
                  <a:lnTo>
                    <a:pt x="2224" y="344"/>
                  </a:lnTo>
                  <a:lnTo>
                    <a:pt x="2222" y="344"/>
                  </a:lnTo>
                  <a:lnTo>
                    <a:pt x="2221" y="345"/>
                  </a:lnTo>
                  <a:lnTo>
                    <a:pt x="2221" y="345"/>
                  </a:lnTo>
                  <a:lnTo>
                    <a:pt x="2219" y="345"/>
                  </a:lnTo>
                  <a:lnTo>
                    <a:pt x="2217" y="345"/>
                  </a:lnTo>
                  <a:lnTo>
                    <a:pt x="2217" y="347"/>
                  </a:lnTo>
                  <a:lnTo>
                    <a:pt x="2216" y="349"/>
                  </a:lnTo>
                  <a:lnTo>
                    <a:pt x="2214" y="354"/>
                  </a:lnTo>
                  <a:lnTo>
                    <a:pt x="2214" y="359"/>
                  </a:lnTo>
                  <a:lnTo>
                    <a:pt x="2213" y="360"/>
                  </a:lnTo>
                  <a:lnTo>
                    <a:pt x="2214" y="362"/>
                  </a:lnTo>
                  <a:lnTo>
                    <a:pt x="2214" y="362"/>
                  </a:lnTo>
                  <a:lnTo>
                    <a:pt x="2216" y="363"/>
                  </a:lnTo>
                  <a:lnTo>
                    <a:pt x="2216" y="363"/>
                  </a:lnTo>
                  <a:lnTo>
                    <a:pt x="2217" y="365"/>
                  </a:lnTo>
                  <a:lnTo>
                    <a:pt x="2219" y="367"/>
                  </a:lnTo>
                  <a:lnTo>
                    <a:pt x="2219" y="368"/>
                  </a:lnTo>
                  <a:lnTo>
                    <a:pt x="2219" y="372"/>
                  </a:lnTo>
                  <a:lnTo>
                    <a:pt x="2216" y="373"/>
                  </a:lnTo>
                  <a:lnTo>
                    <a:pt x="2214" y="373"/>
                  </a:lnTo>
                  <a:lnTo>
                    <a:pt x="2213" y="373"/>
                  </a:lnTo>
                  <a:lnTo>
                    <a:pt x="2211" y="373"/>
                  </a:lnTo>
                  <a:lnTo>
                    <a:pt x="2209" y="373"/>
                  </a:lnTo>
                  <a:lnTo>
                    <a:pt x="2208" y="375"/>
                  </a:lnTo>
                  <a:lnTo>
                    <a:pt x="2206" y="375"/>
                  </a:lnTo>
                  <a:lnTo>
                    <a:pt x="2204" y="375"/>
                  </a:lnTo>
                  <a:lnTo>
                    <a:pt x="2203" y="377"/>
                  </a:lnTo>
                  <a:lnTo>
                    <a:pt x="2201" y="378"/>
                  </a:lnTo>
                  <a:lnTo>
                    <a:pt x="2201" y="380"/>
                  </a:lnTo>
                  <a:lnTo>
                    <a:pt x="2201" y="381"/>
                  </a:lnTo>
                  <a:lnTo>
                    <a:pt x="2199" y="383"/>
                  </a:lnTo>
                  <a:lnTo>
                    <a:pt x="2198" y="385"/>
                  </a:lnTo>
                  <a:lnTo>
                    <a:pt x="2198" y="385"/>
                  </a:lnTo>
                  <a:lnTo>
                    <a:pt x="2198" y="386"/>
                  </a:lnTo>
                  <a:lnTo>
                    <a:pt x="2196" y="386"/>
                  </a:lnTo>
                  <a:lnTo>
                    <a:pt x="2195" y="388"/>
                  </a:lnTo>
                  <a:lnTo>
                    <a:pt x="2193" y="386"/>
                  </a:lnTo>
                  <a:lnTo>
                    <a:pt x="2190" y="388"/>
                  </a:lnTo>
                  <a:lnTo>
                    <a:pt x="2188" y="388"/>
                  </a:lnTo>
                  <a:lnTo>
                    <a:pt x="2186" y="388"/>
                  </a:lnTo>
                  <a:lnTo>
                    <a:pt x="2185" y="388"/>
                  </a:lnTo>
                  <a:lnTo>
                    <a:pt x="2185" y="390"/>
                  </a:lnTo>
                  <a:lnTo>
                    <a:pt x="2185" y="391"/>
                  </a:lnTo>
                  <a:lnTo>
                    <a:pt x="2183" y="393"/>
                  </a:lnTo>
                  <a:lnTo>
                    <a:pt x="2181" y="393"/>
                  </a:lnTo>
                  <a:lnTo>
                    <a:pt x="2180" y="395"/>
                  </a:lnTo>
                  <a:lnTo>
                    <a:pt x="2178" y="396"/>
                  </a:lnTo>
                  <a:lnTo>
                    <a:pt x="2177" y="398"/>
                  </a:lnTo>
                  <a:lnTo>
                    <a:pt x="2173" y="399"/>
                  </a:lnTo>
                  <a:lnTo>
                    <a:pt x="2172" y="399"/>
                  </a:lnTo>
                  <a:lnTo>
                    <a:pt x="2170" y="399"/>
                  </a:lnTo>
                  <a:lnTo>
                    <a:pt x="2167" y="401"/>
                  </a:lnTo>
                  <a:lnTo>
                    <a:pt x="2165" y="403"/>
                  </a:lnTo>
                  <a:lnTo>
                    <a:pt x="2165" y="404"/>
                  </a:lnTo>
                  <a:lnTo>
                    <a:pt x="2163" y="408"/>
                  </a:lnTo>
                  <a:lnTo>
                    <a:pt x="2163" y="411"/>
                  </a:lnTo>
                  <a:lnTo>
                    <a:pt x="2162" y="413"/>
                  </a:lnTo>
                  <a:lnTo>
                    <a:pt x="2162" y="414"/>
                  </a:lnTo>
                  <a:lnTo>
                    <a:pt x="2160" y="416"/>
                  </a:lnTo>
                  <a:lnTo>
                    <a:pt x="2159" y="417"/>
                  </a:lnTo>
                  <a:lnTo>
                    <a:pt x="2157" y="419"/>
                  </a:lnTo>
                  <a:lnTo>
                    <a:pt x="2157" y="421"/>
                  </a:lnTo>
                  <a:lnTo>
                    <a:pt x="2155" y="421"/>
                  </a:lnTo>
                  <a:lnTo>
                    <a:pt x="2154" y="422"/>
                  </a:lnTo>
                  <a:lnTo>
                    <a:pt x="2154" y="449"/>
                  </a:lnTo>
                  <a:lnTo>
                    <a:pt x="2154" y="449"/>
                  </a:lnTo>
                  <a:lnTo>
                    <a:pt x="2152" y="450"/>
                  </a:lnTo>
                  <a:lnTo>
                    <a:pt x="2154" y="450"/>
                  </a:lnTo>
                  <a:lnTo>
                    <a:pt x="2154" y="452"/>
                  </a:lnTo>
                  <a:lnTo>
                    <a:pt x="2155" y="454"/>
                  </a:lnTo>
                  <a:lnTo>
                    <a:pt x="2157" y="454"/>
                  </a:lnTo>
                  <a:lnTo>
                    <a:pt x="2159" y="454"/>
                  </a:lnTo>
                  <a:lnTo>
                    <a:pt x="2162" y="455"/>
                  </a:lnTo>
                  <a:lnTo>
                    <a:pt x="2162" y="457"/>
                  </a:lnTo>
                  <a:lnTo>
                    <a:pt x="2162" y="460"/>
                  </a:lnTo>
                  <a:lnTo>
                    <a:pt x="2162" y="463"/>
                  </a:lnTo>
                  <a:lnTo>
                    <a:pt x="2162" y="467"/>
                  </a:lnTo>
                  <a:lnTo>
                    <a:pt x="2163" y="467"/>
                  </a:lnTo>
                  <a:lnTo>
                    <a:pt x="2165" y="467"/>
                  </a:lnTo>
                  <a:lnTo>
                    <a:pt x="2168" y="467"/>
                  </a:lnTo>
                  <a:lnTo>
                    <a:pt x="2172" y="467"/>
                  </a:lnTo>
                  <a:lnTo>
                    <a:pt x="2175" y="467"/>
                  </a:lnTo>
                  <a:lnTo>
                    <a:pt x="2178" y="467"/>
                  </a:lnTo>
                  <a:lnTo>
                    <a:pt x="2178" y="468"/>
                  </a:lnTo>
                  <a:lnTo>
                    <a:pt x="2178" y="470"/>
                  </a:lnTo>
                  <a:lnTo>
                    <a:pt x="2178" y="473"/>
                  </a:lnTo>
                  <a:lnTo>
                    <a:pt x="2178" y="475"/>
                  </a:lnTo>
                  <a:lnTo>
                    <a:pt x="2178" y="476"/>
                  </a:lnTo>
                  <a:lnTo>
                    <a:pt x="2178" y="478"/>
                  </a:lnTo>
                  <a:lnTo>
                    <a:pt x="2177" y="478"/>
                  </a:lnTo>
                  <a:lnTo>
                    <a:pt x="2175" y="480"/>
                  </a:lnTo>
                  <a:lnTo>
                    <a:pt x="2173" y="480"/>
                  </a:lnTo>
                  <a:lnTo>
                    <a:pt x="2173" y="481"/>
                  </a:lnTo>
                  <a:lnTo>
                    <a:pt x="2172" y="483"/>
                  </a:lnTo>
                  <a:lnTo>
                    <a:pt x="2170" y="485"/>
                  </a:lnTo>
                  <a:lnTo>
                    <a:pt x="2170" y="486"/>
                  </a:lnTo>
                  <a:lnTo>
                    <a:pt x="2170" y="488"/>
                  </a:lnTo>
                  <a:lnTo>
                    <a:pt x="2170" y="490"/>
                  </a:lnTo>
                  <a:lnTo>
                    <a:pt x="2168" y="491"/>
                  </a:lnTo>
                  <a:lnTo>
                    <a:pt x="2167" y="491"/>
                  </a:lnTo>
                  <a:lnTo>
                    <a:pt x="2165" y="491"/>
                  </a:lnTo>
                  <a:lnTo>
                    <a:pt x="2162" y="491"/>
                  </a:lnTo>
                  <a:lnTo>
                    <a:pt x="2160" y="493"/>
                  </a:lnTo>
                  <a:lnTo>
                    <a:pt x="2159" y="494"/>
                  </a:lnTo>
                  <a:lnTo>
                    <a:pt x="2157" y="494"/>
                  </a:lnTo>
                  <a:lnTo>
                    <a:pt x="2155" y="494"/>
                  </a:lnTo>
                  <a:lnTo>
                    <a:pt x="2154" y="496"/>
                  </a:lnTo>
                  <a:lnTo>
                    <a:pt x="2154" y="498"/>
                  </a:lnTo>
                  <a:lnTo>
                    <a:pt x="2152" y="499"/>
                  </a:lnTo>
                  <a:lnTo>
                    <a:pt x="2150" y="499"/>
                  </a:lnTo>
                  <a:lnTo>
                    <a:pt x="2150" y="499"/>
                  </a:lnTo>
                  <a:lnTo>
                    <a:pt x="2149" y="501"/>
                  </a:lnTo>
                  <a:lnTo>
                    <a:pt x="2149" y="503"/>
                  </a:lnTo>
                  <a:lnTo>
                    <a:pt x="2149" y="506"/>
                  </a:lnTo>
                  <a:lnTo>
                    <a:pt x="2147" y="509"/>
                  </a:lnTo>
                  <a:lnTo>
                    <a:pt x="2147" y="512"/>
                  </a:lnTo>
                  <a:lnTo>
                    <a:pt x="2147" y="516"/>
                  </a:lnTo>
                  <a:lnTo>
                    <a:pt x="2147" y="519"/>
                  </a:lnTo>
                  <a:lnTo>
                    <a:pt x="2145" y="521"/>
                  </a:lnTo>
                  <a:lnTo>
                    <a:pt x="2144" y="522"/>
                  </a:lnTo>
                  <a:lnTo>
                    <a:pt x="2142" y="526"/>
                  </a:lnTo>
                  <a:lnTo>
                    <a:pt x="2141" y="527"/>
                  </a:lnTo>
                  <a:lnTo>
                    <a:pt x="2141" y="529"/>
                  </a:lnTo>
                  <a:lnTo>
                    <a:pt x="2142" y="529"/>
                  </a:lnTo>
                  <a:lnTo>
                    <a:pt x="2144" y="529"/>
                  </a:lnTo>
                  <a:lnTo>
                    <a:pt x="2144" y="530"/>
                  </a:lnTo>
                  <a:lnTo>
                    <a:pt x="2144" y="530"/>
                  </a:lnTo>
                  <a:lnTo>
                    <a:pt x="2144" y="532"/>
                  </a:lnTo>
                  <a:lnTo>
                    <a:pt x="2145" y="532"/>
                  </a:lnTo>
                  <a:lnTo>
                    <a:pt x="2147" y="532"/>
                  </a:lnTo>
                  <a:lnTo>
                    <a:pt x="2149" y="532"/>
                  </a:lnTo>
                  <a:lnTo>
                    <a:pt x="2150" y="530"/>
                  </a:lnTo>
                  <a:lnTo>
                    <a:pt x="2155" y="530"/>
                  </a:lnTo>
                  <a:lnTo>
                    <a:pt x="2157" y="534"/>
                  </a:lnTo>
                  <a:lnTo>
                    <a:pt x="2157" y="535"/>
                  </a:lnTo>
                  <a:lnTo>
                    <a:pt x="2157" y="537"/>
                  </a:lnTo>
                  <a:lnTo>
                    <a:pt x="2155" y="539"/>
                  </a:lnTo>
                  <a:lnTo>
                    <a:pt x="2144" y="539"/>
                  </a:lnTo>
                  <a:lnTo>
                    <a:pt x="2144" y="548"/>
                  </a:lnTo>
                  <a:lnTo>
                    <a:pt x="2139" y="548"/>
                  </a:lnTo>
                  <a:lnTo>
                    <a:pt x="2136" y="548"/>
                  </a:lnTo>
                  <a:lnTo>
                    <a:pt x="2136" y="550"/>
                  </a:lnTo>
                  <a:lnTo>
                    <a:pt x="2136" y="552"/>
                  </a:lnTo>
                  <a:lnTo>
                    <a:pt x="2134" y="552"/>
                  </a:lnTo>
                  <a:lnTo>
                    <a:pt x="2132" y="553"/>
                  </a:lnTo>
                  <a:lnTo>
                    <a:pt x="2131" y="553"/>
                  </a:lnTo>
                  <a:lnTo>
                    <a:pt x="2129" y="553"/>
                  </a:lnTo>
                  <a:lnTo>
                    <a:pt x="2129" y="553"/>
                  </a:lnTo>
                  <a:lnTo>
                    <a:pt x="2127" y="552"/>
                  </a:lnTo>
                  <a:lnTo>
                    <a:pt x="2126" y="552"/>
                  </a:lnTo>
                  <a:lnTo>
                    <a:pt x="2124" y="552"/>
                  </a:lnTo>
                  <a:lnTo>
                    <a:pt x="2118" y="552"/>
                  </a:lnTo>
                  <a:lnTo>
                    <a:pt x="2116" y="553"/>
                  </a:lnTo>
                  <a:lnTo>
                    <a:pt x="2114" y="555"/>
                  </a:lnTo>
                  <a:lnTo>
                    <a:pt x="2114" y="557"/>
                  </a:lnTo>
                  <a:lnTo>
                    <a:pt x="2113" y="558"/>
                  </a:lnTo>
                  <a:lnTo>
                    <a:pt x="2113" y="560"/>
                  </a:lnTo>
                  <a:lnTo>
                    <a:pt x="2113" y="562"/>
                  </a:lnTo>
                  <a:lnTo>
                    <a:pt x="2113" y="563"/>
                  </a:lnTo>
                  <a:lnTo>
                    <a:pt x="2113" y="566"/>
                  </a:lnTo>
                  <a:lnTo>
                    <a:pt x="2090" y="566"/>
                  </a:lnTo>
                  <a:lnTo>
                    <a:pt x="2090" y="565"/>
                  </a:lnTo>
                  <a:lnTo>
                    <a:pt x="2090" y="563"/>
                  </a:lnTo>
                  <a:lnTo>
                    <a:pt x="2090" y="562"/>
                  </a:lnTo>
                  <a:lnTo>
                    <a:pt x="2088" y="560"/>
                  </a:lnTo>
                  <a:lnTo>
                    <a:pt x="2088" y="558"/>
                  </a:lnTo>
                  <a:lnTo>
                    <a:pt x="2088" y="557"/>
                  </a:lnTo>
                  <a:lnTo>
                    <a:pt x="2090" y="555"/>
                  </a:lnTo>
                  <a:lnTo>
                    <a:pt x="2091" y="553"/>
                  </a:lnTo>
                  <a:lnTo>
                    <a:pt x="2091" y="552"/>
                  </a:lnTo>
                  <a:lnTo>
                    <a:pt x="2091" y="550"/>
                  </a:lnTo>
                  <a:lnTo>
                    <a:pt x="2091" y="548"/>
                  </a:lnTo>
                  <a:lnTo>
                    <a:pt x="2091" y="547"/>
                  </a:lnTo>
                  <a:lnTo>
                    <a:pt x="2090" y="545"/>
                  </a:lnTo>
                  <a:lnTo>
                    <a:pt x="2088" y="545"/>
                  </a:lnTo>
                  <a:lnTo>
                    <a:pt x="2088" y="545"/>
                  </a:lnTo>
                  <a:lnTo>
                    <a:pt x="2087" y="544"/>
                  </a:lnTo>
                  <a:lnTo>
                    <a:pt x="2085" y="542"/>
                  </a:lnTo>
                  <a:lnTo>
                    <a:pt x="2083" y="540"/>
                  </a:lnTo>
                  <a:lnTo>
                    <a:pt x="2082" y="539"/>
                  </a:lnTo>
                  <a:lnTo>
                    <a:pt x="2080" y="535"/>
                  </a:lnTo>
                  <a:lnTo>
                    <a:pt x="2078" y="532"/>
                  </a:lnTo>
                  <a:lnTo>
                    <a:pt x="2078" y="527"/>
                  </a:lnTo>
                  <a:lnTo>
                    <a:pt x="2078" y="526"/>
                  </a:lnTo>
                  <a:lnTo>
                    <a:pt x="2077" y="524"/>
                  </a:lnTo>
                  <a:lnTo>
                    <a:pt x="2075" y="522"/>
                  </a:lnTo>
                  <a:lnTo>
                    <a:pt x="2073" y="521"/>
                  </a:lnTo>
                  <a:lnTo>
                    <a:pt x="2072" y="519"/>
                  </a:lnTo>
                  <a:lnTo>
                    <a:pt x="2070" y="519"/>
                  </a:lnTo>
                  <a:lnTo>
                    <a:pt x="2069" y="517"/>
                  </a:lnTo>
                  <a:lnTo>
                    <a:pt x="2067" y="512"/>
                  </a:lnTo>
                  <a:lnTo>
                    <a:pt x="2067" y="511"/>
                  </a:lnTo>
                  <a:lnTo>
                    <a:pt x="2067" y="509"/>
                  </a:lnTo>
                  <a:lnTo>
                    <a:pt x="2067" y="509"/>
                  </a:lnTo>
                  <a:lnTo>
                    <a:pt x="2069" y="508"/>
                  </a:lnTo>
                  <a:lnTo>
                    <a:pt x="2069" y="508"/>
                  </a:lnTo>
                  <a:lnTo>
                    <a:pt x="2070" y="508"/>
                  </a:lnTo>
                  <a:lnTo>
                    <a:pt x="2070" y="506"/>
                  </a:lnTo>
                  <a:lnTo>
                    <a:pt x="2069" y="503"/>
                  </a:lnTo>
                  <a:lnTo>
                    <a:pt x="2067" y="503"/>
                  </a:lnTo>
                  <a:lnTo>
                    <a:pt x="2067" y="501"/>
                  </a:lnTo>
                  <a:lnTo>
                    <a:pt x="2065" y="499"/>
                  </a:lnTo>
                  <a:lnTo>
                    <a:pt x="2064" y="499"/>
                  </a:lnTo>
                  <a:lnTo>
                    <a:pt x="2064" y="498"/>
                  </a:lnTo>
                  <a:lnTo>
                    <a:pt x="2062" y="494"/>
                  </a:lnTo>
                  <a:lnTo>
                    <a:pt x="2062" y="493"/>
                  </a:lnTo>
                  <a:lnTo>
                    <a:pt x="2062" y="490"/>
                  </a:lnTo>
                  <a:lnTo>
                    <a:pt x="2062" y="488"/>
                  </a:lnTo>
                  <a:lnTo>
                    <a:pt x="2062" y="486"/>
                  </a:lnTo>
                  <a:lnTo>
                    <a:pt x="2060" y="486"/>
                  </a:lnTo>
                  <a:lnTo>
                    <a:pt x="2059" y="486"/>
                  </a:lnTo>
                  <a:lnTo>
                    <a:pt x="2059" y="485"/>
                  </a:lnTo>
                  <a:lnTo>
                    <a:pt x="2059" y="483"/>
                  </a:lnTo>
                  <a:lnTo>
                    <a:pt x="2059" y="481"/>
                  </a:lnTo>
                  <a:lnTo>
                    <a:pt x="2057" y="480"/>
                  </a:lnTo>
                  <a:lnTo>
                    <a:pt x="2055" y="478"/>
                  </a:lnTo>
                  <a:lnTo>
                    <a:pt x="2054" y="478"/>
                  </a:lnTo>
                  <a:lnTo>
                    <a:pt x="2054" y="478"/>
                  </a:lnTo>
                  <a:lnTo>
                    <a:pt x="2051" y="478"/>
                  </a:lnTo>
                  <a:lnTo>
                    <a:pt x="2051" y="485"/>
                  </a:lnTo>
                  <a:lnTo>
                    <a:pt x="2051" y="485"/>
                  </a:lnTo>
                  <a:lnTo>
                    <a:pt x="2049" y="485"/>
                  </a:lnTo>
                  <a:lnTo>
                    <a:pt x="2049" y="486"/>
                  </a:lnTo>
                  <a:lnTo>
                    <a:pt x="2047" y="485"/>
                  </a:lnTo>
                  <a:lnTo>
                    <a:pt x="2046" y="485"/>
                  </a:lnTo>
                  <a:lnTo>
                    <a:pt x="2042" y="486"/>
                  </a:lnTo>
                  <a:lnTo>
                    <a:pt x="2041" y="486"/>
                  </a:lnTo>
                  <a:lnTo>
                    <a:pt x="2041" y="488"/>
                  </a:lnTo>
                  <a:lnTo>
                    <a:pt x="2039" y="488"/>
                  </a:lnTo>
                  <a:lnTo>
                    <a:pt x="2037" y="491"/>
                  </a:lnTo>
                  <a:lnTo>
                    <a:pt x="2034" y="494"/>
                  </a:lnTo>
                  <a:lnTo>
                    <a:pt x="2033" y="496"/>
                  </a:lnTo>
                  <a:lnTo>
                    <a:pt x="2031" y="498"/>
                  </a:lnTo>
                  <a:lnTo>
                    <a:pt x="2031" y="499"/>
                  </a:lnTo>
                  <a:lnTo>
                    <a:pt x="2031" y="501"/>
                  </a:lnTo>
                  <a:lnTo>
                    <a:pt x="2029" y="503"/>
                  </a:lnTo>
                  <a:lnTo>
                    <a:pt x="2028" y="504"/>
                  </a:lnTo>
                  <a:lnTo>
                    <a:pt x="2024" y="504"/>
                  </a:lnTo>
                  <a:lnTo>
                    <a:pt x="2023" y="504"/>
                  </a:lnTo>
                  <a:lnTo>
                    <a:pt x="2021" y="504"/>
                  </a:lnTo>
                  <a:lnTo>
                    <a:pt x="2019" y="506"/>
                  </a:lnTo>
                  <a:lnTo>
                    <a:pt x="2019" y="506"/>
                  </a:lnTo>
                  <a:lnTo>
                    <a:pt x="2018" y="508"/>
                  </a:lnTo>
                  <a:lnTo>
                    <a:pt x="2015" y="509"/>
                  </a:lnTo>
                  <a:lnTo>
                    <a:pt x="2011" y="509"/>
                  </a:lnTo>
                  <a:lnTo>
                    <a:pt x="2008" y="509"/>
                  </a:lnTo>
                  <a:lnTo>
                    <a:pt x="2006" y="508"/>
                  </a:lnTo>
                  <a:lnTo>
                    <a:pt x="2003" y="508"/>
                  </a:lnTo>
                  <a:lnTo>
                    <a:pt x="1997" y="509"/>
                  </a:lnTo>
                  <a:lnTo>
                    <a:pt x="1995" y="508"/>
                  </a:lnTo>
                  <a:lnTo>
                    <a:pt x="1993" y="506"/>
                  </a:lnTo>
                  <a:lnTo>
                    <a:pt x="1992" y="504"/>
                  </a:lnTo>
                  <a:lnTo>
                    <a:pt x="1992" y="504"/>
                  </a:lnTo>
                  <a:lnTo>
                    <a:pt x="1990" y="503"/>
                  </a:lnTo>
                  <a:lnTo>
                    <a:pt x="1988" y="503"/>
                  </a:lnTo>
                  <a:lnTo>
                    <a:pt x="1987" y="503"/>
                  </a:lnTo>
                  <a:lnTo>
                    <a:pt x="1983" y="503"/>
                  </a:lnTo>
                  <a:lnTo>
                    <a:pt x="1980" y="503"/>
                  </a:lnTo>
                  <a:lnTo>
                    <a:pt x="1980" y="501"/>
                  </a:lnTo>
                  <a:lnTo>
                    <a:pt x="1980" y="501"/>
                  </a:lnTo>
                  <a:lnTo>
                    <a:pt x="1980" y="499"/>
                  </a:lnTo>
                  <a:lnTo>
                    <a:pt x="1980" y="498"/>
                  </a:lnTo>
                  <a:lnTo>
                    <a:pt x="1979" y="498"/>
                  </a:lnTo>
                  <a:lnTo>
                    <a:pt x="1980" y="496"/>
                  </a:lnTo>
                  <a:lnTo>
                    <a:pt x="1980" y="494"/>
                  </a:lnTo>
                  <a:lnTo>
                    <a:pt x="1982" y="493"/>
                  </a:lnTo>
                  <a:lnTo>
                    <a:pt x="1983" y="493"/>
                  </a:lnTo>
                  <a:lnTo>
                    <a:pt x="1983" y="491"/>
                  </a:lnTo>
                  <a:lnTo>
                    <a:pt x="1985" y="490"/>
                  </a:lnTo>
                  <a:lnTo>
                    <a:pt x="1985" y="486"/>
                  </a:lnTo>
                  <a:lnTo>
                    <a:pt x="1985" y="485"/>
                  </a:lnTo>
                  <a:lnTo>
                    <a:pt x="1980" y="485"/>
                  </a:lnTo>
                  <a:lnTo>
                    <a:pt x="1977" y="485"/>
                  </a:lnTo>
                  <a:lnTo>
                    <a:pt x="1972" y="485"/>
                  </a:lnTo>
                  <a:lnTo>
                    <a:pt x="1972" y="481"/>
                  </a:lnTo>
                  <a:lnTo>
                    <a:pt x="1970" y="480"/>
                  </a:lnTo>
                  <a:lnTo>
                    <a:pt x="1972" y="478"/>
                  </a:lnTo>
                  <a:lnTo>
                    <a:pt x="1972" y="476"/>
                  </a:lnTo>
                  <a:lnTo>
                    <a:pt x="1972" y="476"/>
                  </a:lnTo>
                  <a:lnTo>
                    <a:pt x="1974" y="476"/>
                  </a:lnTo>
                  <a:lnTo>
                    <a:pt x="1975" y="476"/>
                  </a:lnTo>
                  <a:lnTo>
                    <a:pt x="1975" y="475"/>
                  </a:lnTo>
                  <a:lnTo>
                    <a:pt x="1975" y="473"/>
                  </a:lnTo>
                  <a:lnTo>
                    <a:pt x="1975" y="472"/>
                  </a:lnTo>
                  <a:lnTo>
                    <a:pt x="1975" y="470"/>
                  </a:lnTo>
                  <a:lnTo>
                    <a:pt x="1975" y="468"/>
                  </a:lnTo>
                  <a:lnTo>
                    <a:pt x="1977" y="468"/>
                  </a:lnTo>
                  <a:lnTo>
                    <a:pt x="1979" y="468"/>
                  </a:lnTo>
                  <a:lnTo>
                    <a:pt x="1979" y="467"/>
                  </a:lnTo>
                  <a:lnTo>
                    <a:pt x="1980" y="467"/>
                  </a:lnTo>
                  <a:lnTo>
                    <a:pt x="1982" y="465"/>
                  </a:lnTo>
                  <a:lnTo>
                    <a:pt x="1980" y="463"/>
                  </a:lnTo>
                  <a:lnTo>
                    <a:pt x="1980" y="462"/>
                  </a:lnTo>
                  <a:lnTo>
                    <a:pt x="1980" y="462"/>
                  </a:lnTo>
                  <a:lnTo>
                    <a:pt x="1979" y="460"/>
                  </a:lnTo>
                  <a:lnTo>
                    <a:pt x="1977" y="460"/>
                  </a:lnTo>
                  <a:lnTo>
                    <a:pt x="1975" y="460"/>
                  </a:lnTo>
                  <a:lnTo>
                    <a:pt x="1974" y="460"/>
                  </a:lnTo>
                  <a:lnTo>
                    <a:pt x="1965" y="460"/>
                  </a:lnTo>
                  <a:lnTo>
                    <a:pt x="1965" y="454"/>
                  </a:lnTo>
                  <a:lnTo>
                    <a:pt x="1965" y="452"/>
                  </a:lnTo>
                  <a:lnTo>
                    <a:pt x="1967" y="450"/>
                  </a:lnTo>
                  <a:lnTo>
                    <a:pt x="1967" y="450"/>
                  </a:lnTo>
                  <a:lnTo>
                    <a:pt x="1969" y="452"/>
                  </a:lnTo>
                  <a:lnTo>
                    <a:pt x="1970" y="450"/>
                  </a:lnTo>
                  <a:lnTo>
                    <a:pt x="1970" y="449"/>
                  </a:lnTo>
                  <a:lnTo>
                    <a:pt x="1970" y="445"/>
                  </a:lnTo>
                  <a:lnTo>
                    <a:pt x="1970" y="444"/>
                  </a:lnTo>
                  <a:lnTo>
                    <a:pt x="1969" y="442"/>
                  </a:lnTo>
                  <a:lnTo>
                    <a:pt x="1969" y="440"/>
                  </a:lnTo>
                  <a:lnTo>
                    <a:pt x="1967" y="439"/>
                  </a:lnTo>
                  <a:lnTo>
                    <a:pt x="1967" y="437"/>
                  </a:lnTo>
                  <a:lnTo>
                    <a:pt x="1967" y="435"/>
                  </a:lnTo>
                  <a:lnTo>
                    <a:pt x="1969" y="434"/>
                  </a:lnTo>
                  <a:lnTo>
                    <a:pt x="1970" y="434"/>
                  </a:lnTo>
                  <a:lnTo>
                    <a:pt x="1970" y="434"/>
                  </a:lnTo>
                  <a:lnTo>
                    <a:pt x="1972" y="434"/>
                  </a:lnTo>
                  <a:lnTo>
                    <a:pt x="1974" y="432"/>
                  </a:lnTo>
                  <a:lnTo>
                    <a:pt x="1974" y="431"/>
                  </a:lnTo>
                  <a:lnTo>
                    <a:pt x="1974" y="429"/>
                  </a:lnTo>
                  <a:lnTo>
                    <a:pt x="1972" y="429"/>
                  </a:lnTo>
                  <a:lnTo>
                    <a:pt x="1972" y="427"/>
                  </a:lnTo>
                  <a:lnTo>
                    <a:pt x="1972" y="426"/>
                  </a:lnTo>
                  <a:lnTo>
                    <a:pt x="1970" y="424"/>
                  </a:lnTo>
                  <a:lnTo>
                    <a:pt x="1972" y="422"/>
                  </a:lnTo>
                  <a:lnTo>
                    <a:pt x="1974" y="422"/>
                  </a:lnTo>
                  <a:lnTo>
                    <a:pt x="1974" y="422"/>
                  </a:lnTo>
                  <a:lnTo>
                    <a:pt x="1975" y="421"/>
                  </a:lnTo>
                  <a:lnTo>
                    <a:pt x="1977" y="419"/>
                  </a:lnTo>
                  <a:lnTo>
                    <a:pt x="1979" y="419"/>
                  </a:lnTo>
                  <a:lnTo>
                    <a:pt x="1980" y="419"/>
                  </a:lnTo>
                  <a:lnTo>
                    <a:pt x="1983" y="419"/>
                  </a:lnTo>
                  <a:lnTo>
                    <a:pt x="1985" y="419"/>
                  </a:lnTo>
                  <a:lnTo>
                    <a:pt x="1985" y="417"/>
                  </a:lnTo>
                  <a:lnTo>
                    <a:pt x="1987" y="417"/>
                  </a:lnTo>
                  <a:lnTo>
                    <a:pt x="1988" y="416"/>
                  </a:lnTo>
                  <a:lnTo>
                    <a:pt x="1990" y="414"/>
                  </a:lnTo>
                  <a:lnTo>
                    <a:pt x="1990" y="413"/>
                  </a:lnTo>
                  <a:lnTo>
                    <a:pt x="1990" y="411"/>
                  </a:lnTo>
                  <a:lnTo>
                    <a:pt x="1990" y="409"/>
                  </a:lnTo>
                  <a:lnTo>
                    <a:pt x="1990" y="408"/>
                  </a:lnTo>
                  <a:lnTo>
                    <a:pt x="1992" y="406"/>
                  </a:lnTo>
                  <a:lnTo>
                    <a:pt x="1993" y="406"/>
                  </a:lnTo>
                  <a:lnTo>
                    <a:pt x="1995" y="406"/>
                  </a:lnTo>
                  <a:lnTo>
                    <a:pt x="1997" y="406"/>
                  </a:lnTo>
                  <a:lnTo>
                    <a:pt x="1998" y="404"/>
                  </a:lnTo>
                  <a:lnTo>
                    <a:pt x="2000" y="404"/>
                  </a:lnTo>
                  <a:lnTo>
                    <a:pt x="2001" y="403"/>
                  </a:lnTo>
                  <a:lnTo>
                    <a:pt x="2003" y="401"/>
                  </a:lnTo>
                  <a:lnTo>
                    <a:pt x="2006" y="399"/>
                  </a:lnTo>
                  <a:lnTo>
                    <a:pt x="2010" y="398"/>
                  </a:lnTo>
                  <a:lnTo>
                    <a:pt x="2011" y="398"/>
                  </a:lnTo>
                  <a:lnTo>
                    <a:pt x="2011" y="398"/>
                  </a:lnTo>
                  <a:lnTo>
                    <a:pt x="2016" y="398"/>
                  </a:lnTo>
                  <a:lnTo>
                    <a:pt x="2021" y="396"/>
                  </a:lnTo>
                  <a:lnTo>
                    <a:pt x="2021" y="393"/>
                  </a:lnTo>
                  <a:lnTo>
                    <a:pt x="2019" y="390"/>
                  </a:lnTo>
                  <a:lnTo>
                    <a:pt x="2019" y="385"/>
                  </a:lnTo>
                  <a:lnTo>
                    <a:pt x="2026" y="385"/>
                  </a:lnTo>
                  <a:lnTo>
                    <a:pt x="2028" y="385"/>
                  </a:lnTo>
                  <a:lnTo>
                    <a:pt x="2033" y="386"/>
                  </a:lnTo>
                  <a:lnTo>
                    <a:pt x="2034" y="386"/>
                  </a:lnTo>
                  <a:lnTo>
                    <a:pt x="2037" y="386"/>
                  </a:lnTo>
                  <a:lnTo>
                    <a:pt x="2039" y="385"/>
                  </a:lnTo>
                  <a:lnTo>
                    <a:pt x="2039" y="383"/>
                  </a:lnTo>
                  <a:lnTo>
                    <a:pt x="2039" y="381"/>
                  </a:lnTo>
                  <a:lnTo>
                    <a:pt x="2041" y="380"/>
                  </a:lnTo>
                  <a:lnTo>
                    <a:pt x="2041" y="378"/>
                  </a:lnTo>
                  <a:lnTo>
                    <a:pt x="2042" y="377"/>
                  </a:lnTo>
                  <a:lnTo>
                    <a:pt x="2044" y="375"/>
                  </a:lnTo>
                  <a:lnTo>
                    <a:pt x="2046" y="375"/>
                  </a:lnTo>
                  <a:lnTo>
                    <a:pt x="2047" y="375"/>
                  </a:lnTo>
                  <a:lnTo>
                    <a:pt x="2049" y="373"/>
                  </a:lnTo>
                  <a:lnTo>
                    <a:pt x="2051" y="372"/>
                  </a:lnTo>
                  <a:lnTo>
                    <a:pt x="2052" y="370"/>
                  </a:lnTo>
                  <a:lnTo>
                    <a:pt x="2054" y="368"/>
                  </a:lnTo>
                  <a:lnTo>
                    <a:pt x="2055" y="368"/>
                  </a:lnTo>
                  <a:lnTo>
                    <a:pt x="2057" y="368"/>
                  </a:lnTo>
                  <a:lnTo>
                    <a:pt x="2059" y="368"/>
                  </a:lnTo>
                  <a:lnTo>
                    <a:pt x="2060" y="367"/>
                  </a:lnTo>
                  <a:lnTo>
                    <a:pt x="2062" y="365"/>
                  </a:lnTo>
                  <a:lnTo>
                    <a:pt x="2065" y="365"/>
                  </a:lnTo>
                  <a:lnTo>
                    <a:pt x="2067" y="363"/>
                  </a:lnTo>
                  <a:lnTo>
                    <a:pt x="2069" y="363"/>
                  </a:lnTo>
                  <a:lnTo>
                    <a:pt x="2069" y="362"/>
                  </a:lnTo>
                  <a:lnTo>
                    <a:pt x="2069" y="360"/>
                  </a:lnTo>
                  <a:lnTo>
                    <a:pt x="2069" y="357"/>
                  </a:lnTo>
                  <a:lnTo>
                    <a:pt x="2069" y="355"/>
                  </a:lnTo>
                  <a:lnTo>
                    <a:pt x="2062" y="355"/>
                  </a:lnTo>
                  <a:lnTo>
                    <a:pt x="2060" y="355"/>
                  </a:lnTo>
                  <a:lnTo>
                    <a:pt x="2059" y="357"/>
                  </a:lnTo>
                  <a:lnTo>
                    <a:pt x="2057" y="355"/>
                  </a:lnTo>
                  <a:lnTo>
                    <a:pt x="2055" y="355"/>
                  </a:lnTo>
                  <a:lnTo>
                    <a:pt x="2055" y="352"/>
                  </a:lnTo>
                  <a:lnTo>
                    <a:pt x="2057" y="350"/>
                  </a:lnTo>
                  <a:lnTo>
                    <a:pt x="2059" y="349"/>
                  </a:lnTo>
                  <a:lnTo>
                    <a:pt x="2060" y="349"/>
                  </a:lnTo>
                  <a:lnTo>
                    <a:pt x="2062" y="349"/>
                  </a:lnTo>
                  <a:lnTo>
                    <a:pt x="2064" y="347"/>
                  </a:lnTo>
                  <a:lnTo>
                    <a:pt x="2065" y="349"/>
                  </a:lnTo>
                  <a:lnTo>
                    <a:pt x="2067" y="347"/>
                  </a:lnTo>
                  <a:lnTo>
                    <a:pt x="2070" y="345"/>
                  </a:lnTo>
                  <a:lnTo>
                    <a:pt x="2070" y="344"/>
                  </a:lnTo>
                  <a:lnTo>
                    <a:pt x="2070" y="342"/>
                  </a:lnTo>
                  <a:lnTo>
                    <a:pt x="2075" y="341"/>
                  </a:lnTo>
                  <a:lnTo>
                    <a:pt x="2078" y="341"/>
                  </a:lnTo>
                  <a:lnTo>
                    <a:pt x="2080" y="339"/>
                  </a:lnTo>
                  <a:lnTo>
                    <a:pt x="2082" y="337"/>
                  </a:lnTo>
                  <a:lnTo>
                    <a:pt x="2082" y="341"/>
                  </a:lnTo>
                  <a:lnTo>
                    <a:pt x="2082" y="339"/>
                  </a:lnTo>
                  <a:lnTo>
                    <a:pt x="2082" y="337"/>
                  </a:lnTo>
                  <a:lnTo>
                    <a:pt x="2083" y="336"/>
                  </a:lnTo>
                  <a:lnTo>
                    <a:pt x="2083" y="334"/>
                  </a:lnTo>
                  <a:lnTo>
                    <a:pt x="2083" y="331"/>
                  </a:lnTo>
                  <a:lnTo>
                    <a:pt x="2083" y="327"/>
                  </a:lnTo>
                  <a:lnTo>
                    <a:pt x="2085" y="327"/>
                  </a:lnTo>
                  <a:lnTo>
                    <a:pt x="2085" y="326"/>
                  </a:lnTo>
                  <a:lnTo>
                    <a:pt x="2087" y="324"/>
                  </a:lnTo>
                  <a:lnTo>
                    <a:pt x="2088" y="324"/>
                  </a:lnTo>
                  <a:lnTo>
                    <a:pt x="2090" y="323"/>
                  </a:lnTo>
                  <a:lnTo>
                    <a:pt x="2090" y="323"/>
                  </a:lnTo>
                  <a:lnTo>
                    <a:pt x="2090" y="321"/>
                  </a:lnTo>
                  <a:lnTo>
                    <a:pt x="2090" y="319"/>
                  </a:lnTo>
                  <a:lnTo>
                    <a:pt x="2090" y="318"/>
                  </a:lnTo>
                  <a:lnTo>
                    <a:pt x="2090" y="316"/>
                  </a:lnTo>
                  <a:lnTo>
                    <a:pt x="2091" y="314"/>
                  </a:lnTo>
                  <a:lnTo>
                    <a:pt x="2093" y="313"/>
                  </a:lnTo>
                  <a:lnTo>
                    <a:pt x="2095" y="313"/>
                  </a:lnTo>
                  <a:lnTo>
                    <a:pt x="2096" y="311"/>
                  </a:lnTo>
                  <a:lnTo>
                    <a:pt x="2096" y="311"/>
                  </a:lnTo>
                  <a:lnTo>
                    <a:pt x="2096" y="309"/>
                  </a:lnTo>
                  <a:lnTo>
                    <a:pt x="2098" y="308"/>
                  </a:lnTo>
                  <a:lnTo>
                    <a:pt x="2101" y="306"/>
                  </a:lnTo>
                  <a:lnTo>
                    <a:pt x="2103" y="306"/>
                  </a:lnTo>
                  <a:lnTo>
                    <a:pt x="2105" y="305"/>
                  </a:lnTo>
                  <a:lnTo>
                    <a:pt x="2106" y="301"/>
                  </a:lnTo>
                  <a:lnTo>
                    <a:pt x="2108" y="298"/>
                  </a:lnTo>
                  <a:lnTo>
                    <a:pt x="2109" y="296"/>
                  </a:lnTo>
                  <a:lnTo>
                    <a:pt x="2111" y="296"/>
                  </a:lnTo>
                  <a:lnTo>
                    <a:pt x="2113" y="296"/>
                  </a:lnTo>
                  <a:lnTo>
                    <a:pt x="2116" y="296"/>
                  </a:lnTo>
                  <a:lnTo>
                    <a:pt x="2116" y="293"/>
                  </a:lnTo>
                  <a:lnTo>
                    <a:pt x="2116" y="290"/>
                  </a:lnTo>
                  <a:lnTo>
                    <a:pt x="2116" y="288"/>
                  </a:lnTo>
                  <a:lnTo>
                    <a:pt x="2116" y="287"/>
                  </a:lnTo>
                  <a:lnTo>
                    <a:pt x="2116" y="285"/>
                  </a:lnTo>
                  <a:lnTo>
                    <a:pt x="2118" y="283"/>
                  </a:lnTo>
                  <a:lnTo>
                    <a:pt x="2118" y="283"/>
                  </a:lnTo>
                  <a:lnTo>
                    <a:pt x="2119" y="283"/>
                  </a:lnTo>
                  <a:lnTo>
                    <a:pt x="2121" y="283"/>
                  </a:lnTo>
                  <a:lnTo>
                    <a:pt x="2123" y="280"/>
                  </a:lnTo>
                  <a:lnTo>
                    <a:pt x="2123" y="278"/>
                  </a:lnTo>
                  <a:lnTo>
                    <a:pt x="2123" y="277"/>
                  </a:lnTo>
                  <a:lnTo>
                    <a:pt x="2124" y="275"/>
                  </a:lnTo>
                  <a:lnTo>
                    <a:pt x="2126" y="273"/>
                  </a:lnTo>
                  <a:lnTo>
                    <a:pt x="2127" y="273"/>
                  </a:lnTo>
                  <a:lnTo>
                    <a:pt x="2129" y="275"/>
                  </a:lnTo>
                  <a:lnTo>
                    <a:pt x="2132" y="273"/>
                  </a:lnTo>
                  <a:lnTo>
                    <a:pt x="2132" y="273"/>
                  </a:lnTo>
                  <a:lnTo>
                    <a:pt x="2132" y="272"/>
                  </a:lnTo>
                  <a:lnTo>
                    <a:pt x="2132" y="270"/>
                  </a:lnTo>
                  <a:lnTo>
                    <a:pt x="2134" y="270"/>
                  </a:lnTo>
                  <a:lnTo>
                    <a:pt x="2136" y="270"/>
                  </a:lnTo>
                  <a:lnTo>
                    <a:pt x="2139" y="270"/>
                  </a:lnTo>
                  <a:lnTo>
                    <a:pt x="2142" y="270"/>
                  </a:lnTo>
                  <a:lnTo>
                    <a:pt x="2144" y="267"/>
                  </a:lnTo>
                  <a:lnTo>
                    <a:pt x="2142" y="267"/>
                  </a:lnTo>
                  <a:lnTo>
                    <a:pt x="2141" y="265"/>
                  </a:lnTo>
                  <a:lnTo>
                    <a:pt x="2137" y="265"/>
                  </a:lnTo>
                  <a:lnTo>
                    <a:pt x="2132" y="264"/>
                  </a:lnTo>
                  <a:lnTo>
                    <a:pt x="2129" y="264"/>
                  </a:lnTo>
                  <a:lnTo>
                    <a:pt x="2124" y="265"/>
                  </a:lnTo>
                  <a:lnTo>
                    <a:pt x="2123" y="267"/>
                  </a:lnTo>
                  <a:lnTo>
                    <a:pt x="2121" y="267"/>
                  </a:lnTo>
                  <a:lnTo>
                    <a:pt x="2119" y="267"/>
                  </a:lnTo>
                  <a:lnTo>
                    <a:pt x="2118" y="267"/>
                  </a:lnTo>
                  <a:lnTo>
                    <a:pt x="2116" y="267"/>
                  </a:lnTo>
                  <a:lnTo>
                    <a:pt x="2114" y="267"/>
                  </a:lnTo>
                  <a:lnTo>
                    <a:pt x="2114" y="269"/>
                  </a:lnTo>
                  <a:lnTo>
                    <a:pt x="2114" y="270"/>
                  </a:lnTo>
                  <a:lnTo>
                    <a:pt x="2113" y="270"/>
                  </a:lnTo>
                  <a:lnTo>
                    <a:pt x="2113" y="272"/>
                  </a:lnTo>
                  <a:lnTo>
                    <a:pt x="2111" y="273"/>
                  </a:lnTo>
                  <a:lnTo>
                    <a:pt x="2109" y="273"/>
                  </a:lnTo>
                  <a:lnTo>
                    <a:pt x="2108" y="272"/>
                  </a:lnTo>
                  <a:lnTo>
                    <a:pt x="2106" y="273"/>
                  </a:lnTo>
                  <a:lnTo>
                    <a:pt x="2105" y="273"/>
                  </a:lnTo>
                  <a:lnTo>
                    <a:pt x="2101" y="273"/>
                  </a:lnTo>
                  <a:lnTo>
                    <a:pt x="2098" y="275"/>
                  </a:lnTo>
                  <a:lnTo>
                    <a:pt x="2096" y="277"/>
                  </a:lnTo>
                  <a:lnTo>
                    <a:pt x="2095" y="278"/>
                  </a:lnTo>
                  <a:lnTo>
                    <a:pt x="2093" y="278"/>
                  </a:lnTo>
                  <a:lnTo>
                    <a:pt x="2091" y="280"/>
                  </a:lnTo>
                  <a:lnTo>
                    <a:pt x="2087" y="280"/>
                  </a:lnTo>
                  <a:lnTo>
                    <a:pt x="2088" y="277"/>
                  </a:lnTo>
                  <a:lnTo>
                    <a:pt x="2090" y="275"/>
                  </a:lnTo>
                  <a:lnTo>
                    <a:pt x="2090" y="275"/>
                  </a:lnTo>
                  <a:lnTo>
                    <a:pt x="2091" y="275"/>
                  </a:lnTo>
                  <a:lnTo>
                    <a:pt x="2091" y="275"/>
                  </a:lnTo>
                  <a:lnTo>
                    <a:pt x="2093" y="275"/>
                  </a:lnTo>
                  <a:lnTo>
                    <a:pt x="2093" y="273"/>
                  </a:lnTo>
                  <a:lnTo>
                    <a:pt x="2093" y="272"/>
                  </a:lnTo>
                  <a:lnTo>
                    <a:pt x="2095" y="270"/>
                  </a:lnTo>
                  <a:lnTo>
                    <a:pt x="2096" y="269"/>
                  </a:lnTo>
                  <a:lnTo>
                    <a:pt x="2098" y="269"/>
                  </a:lnTo>
                  <a:lnTo>
                    <a:pt x="2100" y="269"/>
                  </a:lnTo>
                  <a:lnTo>
                    <a:pt x="2100" y="267"/>
                  </a:lnTo>
                  <a:lnTo>
                    <a:pt x="2100" y="267"/>
                  </a:lnTo>
                  <a:lnTo>
                    <a:pt x="2100" y="265"/>
                  </a:lnTo>
                  <a:lnTo>
                    <a:pt x="2101" y="264"/>
                  </a:lnTo>
                  <a:lnTo>
                    <a:pt x="2103" y="264"/>
                  </a:lnTo>
                  <a:lnTo>
                    <a:pt x="2105" y="262"/>
                  </a:lnTo>
                  <a:lnTo>
                    <a:pt x="2106" y="264"/>
                  </a:lnTo>
                  <a:lnTo>
                    <a:pt x="2108" y="262"/>
                  </a:lnTo>
                  <a:lnTo>
                    <a:pt x="2109" y="262"/>
                  </a:lnTo>
                  <a:lnTo>
                    <a:pt x="2113" y="262"/>
                  </a:lnTo>
                  <a:lnTo>
                    <a:pt x="2118" y="262"/>
                  </a:lnTo>
                  <a:lnTo>
                    <a:pt x="2118" y="260"/>
                  </a:lnTo>
                  <a:lnTo>
                    <a:pt x="2119" y="260"/>
                  </a:lnTo>
                  <a:lnTo>
                    <a:pt x="2119" y="259"/>
                  </a:lnTo>
                  <a:lnTo>
                    <a:pt x="2118" y="259"/>
                  </a:lnTo>
                  <a:lnTo>
                    <a:pt x="2118" y="259"/>
                  </a:lnTo>
                  <a:lnTo>
                    <a:pt x="2116" y="257"/>
                  </a:lnTo>
                  <a:lnTo>
                    <a:pt x="2116" y="255"/>
                  </a:lnTo>
                  <a:lnTo>
                    <a:pt x="2114" y="254"/>
                  </a:lnTo>
                  <a:lnTo>
                    <a:pt x="2118" y="252"/>
                  </a:lnTo>
                  <a:lnTo>
                    <a:pt x="2119" y="252"/>
                  </a:lnTo>
                  <a:lnTo>
                    <a:pt x="2123" y="251"/>
                  </a:lnTo>
                  <a:lnTo>
                    <a:pt x="2124" y="252"/>
                  </a:lnTo>
                  <a:lnTo>
                    <a:pt x="2126" y="252"/>
                  </a:lnTo>
                  <a:lnTo>
                    <a:pt x="2127" y="252"/>
                  </a:lnTo>
                  <a:lnTo>
                    <a:pt x="2129" y="252"/>
                  </a:lnTo>
                  <a:lnTo>
                    <a:pt x="2129" y="252"/>
                  </a:lnTo>
                  <a:lnTo>
                    <a:pt x="2131" y="251"/>
                  </a:lnTo>
                  <a:lnTo>
                    <a:pt x="2131" y="242"/>
                  </a:lnTo>
                  <a:lnTo>
                    <a:pt x="2132" y="241"/>
                  </a:lnTo>
                  <a:lnTo>
                    <a:pt x="2136" y="241"/>
                  </a:lnTo>
                  <a:lnTo>
                    <a:pt x="2136" y="241"/>
                  </a:lnTo>
                  <a:lnTo>
                    <a:pt x="2137" y="242"/>
                  </a:lnTo>
                  <a:lnTo>
                    <a:pt x="2137" y="247"/>
                  </a:lnTo>
                  <a:lnTo>
                    <a:pt x="2136" y="249"/>
                  </a:lnTo>
                  <a:lnTo>
                    <a:pt x="2136" y="252"/>
                  </a:lnTo>
                  <a:lnTo>
                    <a:pt x="2137" y="254"/>
                  </a:lnTo>
                  <a:lnTo>
                    <a:pt x="2139" y="254"/>
                  </a:lnTo>
                  <a:lnTo>
                    <a:pt x="2144" y="254"/>
                  </a:lnTo>
                  <a:lnTo>
                    <a:pt x="2147" y="254"/>
                  </a:lnTo>
                  <a:lnTo>
                    <a:pt x="2147" y="255"/>
                  </a:lnTo>
                  <a:lnTo>
                    <a:pt x="2149" y="255"/>
                  </a:lnTo>
                  <a:lnTo>
                    <a:pt x="2150" y="257"/>
                  </a:lnTo>
                  <a:lnTo>
                    <a:pt x="2152" y="257"/>
                  </a:lnTo>
                  <a:lnTo>
                    <a:pt x="2154" y="259"/>
                  </a:lnTo>
                  <a:lnTo>
                    <a:pt x="2154" y="257"/>
                  </a:lnTo>
                  <a:lnTo>
                    <a:pt x="2154" y="255"/>
                  </a:lnTo>
                  <a:lnTo>
                    <a:pt x="2154" y="252"/>
                  </a:lnTo>
                  <a:lnTo>
                    <a:pt x="2155" y="251"/>
                  </a:lnTo>
                  <a:lnTo>
                    <a:pt x="2154" y="249"/>
                  </a:lnTo>
                  <a:lnTo>
                    <a:pt x="2154" y="247"/>
                  </a:lnTo>
                  <a:lnTo>
                    <a:pt x="2152" y="247"/>
                  </a:lnTo>
                  <a:lnTo>
                    <a:pt x="2150" y="247"/>
                  </a:lnTo>
                  <a:lnTo>
                    <a:pt x="2149" y="247"/>
                  </a:lnTo>
                  <a:lnTo>
                    <a:pt x="2147" y="246"/>
                  </a:lnTo>
                  <a:lnTo>
                    <a:pt x="2147" y="246"/>
                  </a:lnTo>
                  <a:lnTo>
                    <a:pt x="2147" y="244"/>
                  </a:lnTo>
                  <a:lnTo>
                    <a:pt x="2147" y="239"/>
                  </a:lnTo>
                  <a:lnTo>
                    <a:pt x="2150" y="237"/>
                  </a:lnTo>
                  <a:lnTo>
                    <a:pt x="2154" y="237"/>
                  </a:lnTo>
                  <a:lnTo>
                    <a:pt x="2155" y="237"/>
                  </a:lnTo>
                  <a:lnTo>
                    <a:pt x="2157" y="237"/>
                  </a:lnTo>
                  <a:lnTo>
                    <a:pt x="2157" y="236"/>
                  </a:lnTo>
                  <a:lnTo>
                    <a:pt x="2157" y="236"/>
                  </a:lnTo>
                  <a:lnTo>
                    <a:pt x="2157" y="234"/>
                  </a:lnTo>
                  <a:lnTo>
                    <a:pt x="2159" y="233"/>
                  </a:lnTo>
                  <a:lnTo>
                    <a:pt x="2160" y="233"/>
                  </a:lnTo>
                  <a:lnTo>
                    <a:pt x="2160" y="234"/>
                  </a:lnTo>
                  <a:lnTo>
                    <a:pt x="2160" y="236"/>
                  </a:lnTo>
                  <a:lnTo>
                    <a:pt x="2162" y="237"/>
                  </a:lnTo>
                  <a:lnTo>
                    <a:pt x="2162" y="239"/>
                  </a:lnTo>
                  <a:lnTo>
                    <a:pt x="2162" y="241"/>
                  </a:lnTo>
                  <a:lnTo>
                    <a:pt x="2162" y="242"/>
                  </a:lnTo>
                  <a:lnTo>
                    <a:pt x="2163" y="242"/>
                  </a:lnTo>
                  <a:lnTo>
                    <a:pt x="2165" y="242"/>
                  </a:lnTo>
                  <a:lnTo>
                    <a:pt x="2167" y="242"/>
                  </a:lnTo>
                  <a:lnTo>
                    <a:pt x="2170" y="242"/>
                  </a:lnTo>
                  <a:lnTo>
                    <a:pt x="2172" y="241"/>
                  </a:lnTo>
                  <a:lnTo>
                    <a:pt x="2173" y="239"/>
                  </a:lnTo>
                  <a:lnTo>
                    <a:pt x="2175" y="239"/>
                  </a:lnTo>
                  <a:lnTo>
                    <a:pt x="2175" y="237"/>
                  </a:lnTo>
                  <a:lnTo>
                    <a:pt x="2175" y="236"/>
                  </a:lnTo>
                  <a:lnTo>
                    <a:pt x="2173" y="234"/>
                  </a:lnTo>
                  <a:lnTo>
                    <a:pt x="2175" y="233"/>
                  </a:lnTo>
                  <a:lnTo>
                    <a:pt x="2177" y="231"/>
                  </a:lnTo>
                  <a:lnTo>
                    <a:pt x="2177" y="228"/>
                  </a:lnTo>
                  <a:lnTo>
                    <a:pt x="2177" y="226"/>
                  </a:lnTo>
                  <a:lnTo>
                    <a:pt x="2175" y="224"/>
                  </a:lnTo>
                  <a:lnTo>
                    <a:pt x="2175" y="223"/>
                  </a:lnTo>
                  <a:lnTo>
                    <a:pt x="2175" y="223"/>
                  </a:lnTo>
                  <a:lnTo>
                    <a:pt x="2173" y="221"/>
                  </a:lnTo>
                  <a:lnTo>
                    <a:pt x="2173" y="215"/>
                  </a:lnTo>
                  <a:lnTo>
                    <a:pt x="2177" y="215"/>
                  </a:lnTo>
                  <a:lnTo>
                    <a:pt x="2180" y="215"/>
                  </a:lnTo>
                  <a:lnTo>
                    <a:pt x="2181" y="215"/>
                  </a:lnTo>
                  <a:lnTo>
                    <a:pt x="2183" y="216"/>
                  </a:lnTo>
                  <a:lnTo>
                    <a:pt x="2185" y="218"/>
                  </a:lnTo>
                  <a:lnTo>
                    <a:pt x="2186" y="219"/>
                  </a:lnTo>
                  <a:lnTo>
                    <a:pt x="2188" y="219"/>
                  </a:lnTo>
                  <a:lnTo>
                    <a:pt x="2190" y="219"/>
                  </a:lnTo>
                  <a:lnTo>
                    <a:pt x="2190" y="219"/>
                  </a:lnTo>
                  <a:lnTo>
                    <a:pt x="2191" y="221"/>
                  </a:lnTo>
                  <a:lnTo>
                    <a:pt x="2191" y="223"/>
                  </a:lnTo>
                  <a:lnTo>
                    <a:pt x="2193" y="223"/>
                  </a:lnTo>
                  <a:lnTo>
                    <a:pt x="2195" y="224"/>
                  </a:lnTo>
                  <a:lnTo>
                    <a:pt x="2196" y="224"/>
                  </a:lnTo>
                  <a:lnTo>
                    <a:pt x="2198" y="224"/>
                  </a:lnTo>
                  <a:lnTo>
                    <a:pt x="2199" y="224"/>
                  </a:lnTo>
                  <a:lnTo>
                    <a:pt x="2201" y="226"/>
                  </a:lnTo>
                  <a:lnTo>
                    <a:pt x="2201" y="228"/>
                  </a:lnTo>
                  <a:lnTo>
                    <a:pt x="2201" y="229"/>
                  </a:lnTo>
                  <a:lnTo>
                    <a:pt x="2201" y="233"/>
                  </a:lnTo>
                  <a:lnTo>
                    <a:pt x="2201" y="236"/>
                  </a:lnTo>
                  <a:lnTo>
                    <a:pt x="2203" y="234"/>
                  </a:lnTo>
                  <a:lnTo>
                    <a:pt x="2204" y="234"/>
                  </a:lnTo>
                  <a:lnTo>
                    <a:pt x="2204" y="234"/>
                  </a:lnTo>
                  <a:lnTo>
                    <a:pt x="2206" y="233"/>
                  </a:lnTo>
                  <a:lnTo>
                    <a:pt x="2206" y="231"/>
                  </a:lnTo>
                  <a:lnTo>
                    <a:pt x="2206" y="228"/>
                  </a:lnTo>
                  <a:lnTo>
                    <a:pt x="2206" y="223"/>
                  </a:lnTo>
                  <a:lnTo>
                    <a:pt x="2206" y="219"/>
                  </a:lnTo>
                  <a:lnTo>
                    <a:pt x="2213" y="219"/>
                  </a:lnTo>
                  <a:lnTo>
                    <a:pt x="2214" y="219"/>
                  </a:lnTo>
                  <a:lnTo>
                    <a:pt x="2216" y="219"/>
                  </a:lnTo>
                  <a:lnTo>
                    <a:pt x="2219" y="219"/>
                  </a:lnTo>
                  <a:lnTo>
                    <a:pt x="2222" y="221"/>
                  </a:lnTo>
                  <a:lnTo>
                    <a:pt x="2226" y="219"/>
                  </a:lnTo>
                  <a:lnTo>
                    <a:pt x="2229" y="221"/>
                  </a:lnTo>
                  <a:lnTo>
                    <a:pt x="2231" y="221"/>
                  </a:lnTo>
                  <a:lnTo>
                    <a:pt x="2231" y="223"/>
                  </a:lnTo>
                  <a:lnTo>
                    <a:pt x="2232" y="223"/>
                  </a:lnTo>
                  <a:lnTo>
                    <a:pt x="2239" y="223"/>
                  </a:lnTo>
                  <a:lnTo>
                    <a:pt x="2239" y="216"/>
                  </a:lnTo>
                  <a:lnTo>
                    <a:pt x="2236" y="215"/>
                  </a:lnTo>
                  <a:lnTo>
                    <a:pt x="2234" y="215"/>
                  </a:lnTo>
                  <a:lnTo>
                    <a:pt x="2231" y="215"/>
                  </a:lnTo>
                  <a:lnTo>
                    <a:pt x="2227" y="215"/>
                  </a:lnTo>
                  <a:lnTo>
                    <a:pt x="2224" y="213"/>
                  </a:lnTo>
                  <a:lnTo>
                    <a:pt x="2224" y="211"/>
                  </a:lnTo>
                  <a:lnTo>
                    <a:pt x="2222" y="210"/>
                  </a:lnTo>
                  <a:lnTo>
                    <a:pt x="2222" y="208"/>
                  </a:lnTo>
                  <a:lnTo>
                    <a:pt x="2222" y="206"/>
                  </a:lnTo>
                  <a:lnTo>
                    <a:pt x="2222" y="205"/>
                  </a:lnTo>
                  <a:lnTo>
                    <a:pt x="2224" y="203"/>
                  </a:lnTo>
                  <a:lnTo>
                    <a:pt x="2226" y="203"/>
                  </a:lnTo>
                  <a:lnTo>
                    <a:pt x="2227" y="203"/>
                  </a:lnTo>
                  <a:lnTo>
                    <a:pt x="2231" y="201"/>
                  </a:lnTo>
                  <a:lnTo>
                    <a:pt x="2234" y="200"/>
                  </a:lnTo>
                  <a:lnTo>
                    <a:pt x="2237" y="198"/>
                  </a:lnTo>
                  <a:lnTo>
                    <a:pt x="2240" y="198"/>
                  </a:lnTo>
                  <a:lnTo>
                    <a:pt x="2252" y="198"/>
                  </a:lnTo>
                  <a:lnTo>
                    <a:pt x="2250" y="200"/>
                  </a:lnTo>
                  <a:lnTo>
                    <a:pt x="2249" y="201"/>
                  </a:lnTo>
                  <a:lnTo>
                    <a:pt x="2247" y="203"/>
                  </a:lnTo>
                  <a:lnTo>
                    <a:pt x="2247" y="203"/>
                  </a:lnTo>
                  <a:lnTo>
                    <a:pt x="2247" y="205"/>
                  </a:lnTo>
                  <a:lnTo>
                    <a:pt x="2249" y="206"/>
                  </a:lnTo>
                  <a:lnTo>
                    <a:pt x="2249" y="206"/>
                  </a:lnTo>
                  <a:lnTo>
                    <a:pt x="2250" y="208"/>
                  </a:lnTo>
                  <a:lnTo>
                    <a:pt x="2254" y="208"/>
                  </a:lnTo>
                  <a:lnTo>
                    <a:pt x="2255" y="208"/>
                  </a:lnTo>
                  <a:lnTo>
                    <a:pt x="2257" y="206"/>
                  </a:lnTo>
                  <a:lnTo>
                    <a:pt x="2258" y="205"/>
                  </a:lnTo>
                  <a:lnTo>
                    <a:pt x="2260" y="203"/>
                  </a:lnTo>
                  <a:lnTo>
                    <a:pt x="2262" y="201"/>
                  </a:lnTo>
                  <a:lnTo>
                    <a:pt x="2262" y="200"/>
                  </a:lnTo>
                  <a:lnTo>
                    <a:pt x="2263" y="197"/>
                  </a:lnTo>
                  <a:lnTo>
                    <a:pt x="2265" y="197"/>
                  </a:lnTo>
                  <a:lnTo>
                    <a:pt x="2267" y="197"/>
                  </a:lnTo>
                  <a:lnTo>
                    <a:pt x="2268" y="197"/>
                  </a:lnTo>
                  <a:lnTo>
                    <a:pt x="2270" y="197"/>
                  </a:lnTo>
                  <a:lnTo>
                    <a:pt x="2272" y="197"/>
                  </a:lnTo>
                  <a:lnTo>
                    <a:pt x="2273" y="197"/>
                  </a:lnTo>
                  <a:lnTo>
                    <a:pt x="2275" y="195"/>
                  </a:lnTo>
                  <a:lnTo>
                    <a:pt x="2276" y="193"/>
                  </a:lnTo>
                  <a:lnTo>
                    <a:pt x="2278" y="192"/>
                  </a:lnTo>
                  <a:lnTo>
                    <a:pt x="2281" y="190"/>
                  </a:lnTo>
                  <a:lnTo>
                    <a:pt x="2285" y="192"/>
                  </a:lnTo>
                  <a:lnTo>
                    <a:pt x="2285" y="200"/>
                  </a:lnTo>
                  <a:lnTo>
                    <a:pt x="2291" y="200"/>
                  </a:lnTo>
                  <a:lnTo>
                    <a:pt x="2293" y="200"/>
                  </a:lnTo>
                  <a:lnTo>
                    <a:pt x="2294" y="201"/>
                  </a:lnTo>
                  <a:lnTo>
                    <a:pt x="2296" y="203"/>
                  </a:lnTo>
                  <a:lnTo>
                    <a:pt x="2296" y="205"/>
                  </a:lnTo>
                  <a:lnTo>
                    <a:pt x="2296" y="208"/>
                  </a:lnTo>
                  <a:lnTo>
                    <a:pt x="2296" y="210"/>
                  </a:lnTo>
                  <a:lnTo>
                    <a:pt x="2296" y="211"/>
                  </a:lnTo>
                  <a:lnTo>
                    <a:pt x="2294" y="213"/>
                  </a:lnTo>
                  <a:lnTo>
                    <a:pt x="2299" y="215"/>
                  </a:lnTo>
                  <a:lnTo>
                    <a:pt x="2299" y="213"/>
                  </a:lnTo>
                  <a:lnTo>
                    <a:pt x="2298" y="211"/>
                  </a:lnTo>
                  <a:lnTo>
                    <a:pt x="2298" y="208"/>
                  </a:lnTo>
                  <a:lnTo>
                    <a:pt x="2299" y="206"/>
                  </a:lnTo>
                  <a:lnTo>
                    <a:pt x="2299" y="205"/>
                  </a:lnTo>
                  <a:lnTo>
                    <a:pt x="2301" y="201"/>
                  </a:lnTo>
                  <a:lnTo>
                    <a:pt x="2299" y="198"/>
                  </a:lnTo>
                  <a:lnTo>
                    <a:pt x="2299" y="195"/>
                  </a:lnTo>
                  <a:lnTo>
                    <a:pt x="2321" y="195"/>
                  </a:lnTo>
                  <a:lnTo>
                    <a:pt x="2321" y="197"/>
                  </a:lnTo>
                  <a:lnTo>
                    <a:pt x="2321" y="198"/>
                  </a:lnTo>
                  <a:lnTo>
                    <a:pt x="2319" y="200"/>
                  </a:lnTo>
                  <a:lnTo>
                    <a:pt x="2317" y="201"/>
                  </a:lnTo>
                  <a:lnTo>
                    <a:pt x="2317" y="201"/>
                  </a:lnTo>
                  <a:lnTo>
                    <a:pt x="2316" y="203"/>
                  </a:lnTo>
                  <a:lnTo>
                    <a:pt x="2316" y="210"/>
                  </a:lnTo>
                  <a:lnTo>
                    <a:pt x="2321" y="210"/>
                  </a:lnTo>
                  <a:lnTo>
                    <a:pt x="2326" y="210"/>
                  </a:lnTo>
                  <a:lnTo>
                    <a:pt x="2326" y="200"/>
                  </a:lnTo>
                  <a:lnTo>
                    <a:pt x="2329" y="200"/>
                  </a:lnTo>
                  <a:lnTo>
                    <a:pt x="2330" y="200"/>
                  </a:lnTo>
                  <a:lnTo>
                    <a:pt x="2332" y="200"/>
                  </a:lnTo>
                  <a:lnTo>
                    <a:pt x="2332" y="201"/>
                  </a:lnTo>
                  <a:lnTo>
                    <a:pt x="2334" y="203"/>
                  </a:lnTo>
                  <a:lnTo>
                    <a:pt x="2334" y="205"/>
                  </a:lnTo>
                  <a:lnTo>
                    <a:pt x="2335" y="205"/>
                  </a:lnTo>
                  <a:lnTo>
                    <a:pt x="2335" y="206"/>
                  </a:lnTo>
                  <a:lnTo>
                    <a:pt x="2339" y="206"/>
                  </a:lnTo>
                  <a:lnTo>
                    <a:pt x="2342" y="206"/>
                  </a:lnTo>
                  <a:lnTo>
                    <a:pt x="2347" y="206"/>
                  </a:lnTo>
                  <a:lnTo>
                    <a:pt x="2350" y="206"/>
                  </a:lnTo>
                  <a:lnTo>
                    <a:pt x="2352" y="206"/>
                  </a:lnTo>
                  <a:lnTo>
                    <a:pt x="2353" y="206"/>
                  </a:lnTo>
                  <a:lnTo>
                    <a:pt x="2353" y="208"/>
                  </a:lnTo>
                  <a:lnTo>
                    <a:pt x="2355" y="210"/>
                  </a:lnTo>
                  <a:lnTo>
                    <a:pt x="2355" y="210"/>
                  </a:lnTo>
                  <a:lnTo>
                    <a:pt x="2357" y="211"/>
                  </a:lnTo>
                  <a:lnTo>
                    <a:pt x="2357" y="213"/>
                  </a:lnTo>
                  <a:lnTo>
                    <a:pt x="2357" y="219"/>
                  </a:lnTo>
                  <a:lnTo>
                    <a:pt x="2355" y="219"/>
                  </a:lnTo>
                  <a:lnTo>
                    <a:pt x="2353" y="219"/>
                  </a:lnTo>
                  <a:lnTo>
                    <a:pt x="2352" y="219"/>
                  </a:lnTo>
                  <a:lnTo>
                    <a:pt x="2350" y="221"/>
                  </a:lnTo>
                  <a:lnTo>
                    <a:pt x="2348" y="219"/>
                  </a:lnTo>
                  <a:lnTo>
                    <a:pt x="2347" y="219"/>
                  </a:lnTo>
                  <a:lnTo>
                    <a:pt x="2347" y="223"/>
                  </a:lnTo>
                  <a:lnTo>
                    <a:pt x="2350" y="224"/>
                  </a:lnTo>
                  <a:lnTo>
                    <a:pt x="2353" y="224"/>
                  </a:lnTo>
                  <a:lnTo>
                    <a:pt x="2357" y="226"/>
                  </a:lnTo>
                  <a:lnTo>
                    <a:pt x="2360" y="226"/>
                  </a:lnTo>
                  <a:lnTo>
                    <a:pt x="2363" y="224"/>
                  </a:lnTo>
                  <a:lnTo>
                    <a:pt x="2363" y="226"/>
                  </a:lnTo>
                  <a:lnTo>
                    <a:pt x="2365" y="228"/>
                  </a:lnTo>
                  <a:lnTo>
                    <a:pt x="2365" y="228"/>
                  </a:lnTo>
                  <a:lnTo>
                    <a:pt x="2368" y="229"/>
                  </a:lnTo>
                  <a:lnTo>
                    <a:pt x="2370" y="231"/>
                  </a:lnTo>
                  <a:lnTo>
                    <a:pt x="2373" y="231"/>
                  </a:lnTo>
                  <a:lnTo>
                    <a:pt x="2373" y="231"/>
                  </a:lnTo>
                  <a:lnTo>
                    <a:pt x="2375" y="229"/>
                  </a:lnTo>
                  <a:lnTo>
                    <a:pt x="2376" y="228"/>
                  </a:lnTo>
                  <a:lnTo>
                    <a:pt x="2376" y="228"/>
                  </a:lnTo>
                  <a:lnTo>
                    <a:pt x="2380" y="226"/>
                  </a:lnTo>
                  <a:lnTo>
                    <a:pt x="2388" y="226"/>
                  </a:lnTo>
                  <a:lnTo>
                    <a:pt x="2388" y="229"/>
                  </a:lnTo>
                  <a:lnTo>
                    <a:pt x="2389" y="231"/>
                  </a:lnTo>
                  <a:lnTo>
                    <a:pt x="2389" y="233"/>
                  </a:lnTo>
                  <a:lnTo>
                    <a:pt x="2389" y="234"/>
                  </a:lnTo>
                  <a:lnTo>
                    <a:pt x="2391" y="234"/>
                  </a:lnTo>
                  <a:lnTo>
                    <a:pt x="2393" y="236"/>
                  </a:lnTo>
                  <a:lnTo>
                    <a:pt x="2393" y="236"/>
                  </a:lnTo>
                  <a:lnTo>
                    <a:pt x="2394" y="236"/>
                  </a:lnTo>
                  <a:lnTo>
                    <a:pt x="2396" y="237"/>
                  </a:lnTo>
                  <a:lnTo>
                    <a:pt x="2396" y="237"/>
                  </a:lnTo>
                  <a:lnTo>
                    <a:pt x="2396" y="239"/>
                  </a:lnTo>
                  <a:lnTo>
                    <a:pt x="2394" y="241"/>
                  </a:lnTo>
                  <a:lnTo>
                    <a:pt x="2394" y="242"/>
                  </a:lnTo>
                  <a:lnTo>
                    <a:pt x="2393" y="244"/>
                  </a:lnTo>
                  <a:lnTo>
                    <a:pt x="2393" y="246"/>
                  </a:lnTo>
                  <a:lnTo>
                    <a:pt x="2394" y="247"/>
                  </a:lnTo>
                  <a:lnTo>
                    <a:pt x="2396" y="249"/>
                  </a:lnTo>
                  <a:lnTo>
                    <a:pt x="2402" y="249"/>
                  </a:lnTo>
                  <a:lnTo>
                    <a:pt x="2402" y="247"/>
                  </a:lnTo>
                  <a:lnTo>
                    <a:pt x="2404" y="247"/>
                  </a:lnTo>
                  <a:lnTo>
                    <a:pt x="2404" y="246"/>
                  </a:lnTo>
                  <a:lnTo>
                    <a:pt x="2404" y="244"/>
                  </a:lnTo>
                  <a:lnTo>
                    <a:pt x="2404" y="241"/>
                  </a:lnTo>
                  <a:lnTo>
                    <a:pt x="2414" y="241"/>
                  </a:lnTo>
                  <a:lnTo>
                    <a:pt x="2416" y="244"/>
                  </a:lnTo>
                  <a:lnTo>
                    <a:pt x="2419" y="246"/>
                  </a:lnTo>
                  <a:lnTo>
                    <a:pt x="2420" y="247"/>
                  </a:lnTo>
                  <a:lnTo>
                    <a:pt x="2422" y="247"/>
                  </a:lnTo>
                  <a:lnTo>
                    <a:pt x="2424" y="249"/>
                  </a:lnTo>
                  <a:lnTo>
                    <a:pt x="2425" y="249"/>
                  </a:lnTo>
                  <a:lnTo>
                    <a:pt x="2425" y="251"/>
                  </a:lnTo>
                  <a:lnTo>
                    <a:pt x="2427" y="251"/>
                  </a:lnTo>
                  <a:lnTo>
                    <a:pt x="2430" y="251"/>
                  </a:lnTo>
                  <a:lnTo>
                    <a:pt x="2432" y="249"/>
                  </a:lnTo>
                  <a:lnTo>
                    <a:pt x="2435" y="249"/>
                  </a:lnTo>
                  <a:lnTo>
                    <a:pt x="2440" y="249"/>
                  </a:lnTo>
                  <a:lnTo>
                    <a:pt x="2443" y="249"/>
                  </a:lnTo>
                  <a:lnTo>
                    <a:pt x="2447" y="249"/>
                  </a:lnTo>
                  <a:lnTo>
                    <a:pt x="2450" y="251"/>
                  </a:lnTo>
                  <a:lnTo>
                    <a:pt x="2452" y="252"/>
                  </a:lnTo>
                  <a:lnTo>
                    <a:pt x="2453" y="252"/>
                  </a:lnTo>
                  <a:lnTo>
                    <a:pt x="2456" y="254"/>
                  </a:lnTo>
                  <a:lnTo>
                    <a:pt x="2458" y="254"/>
                  </a:lnTo>
                  <a:lnTo>
                    <a:pt x="2460" y="255"/>
                  </a:lnTo>
                  <a:lnTo>
                    <a:pt x="2460" y="255"/>
                  </a:lnTo>
                  <a:lnTo>
                    <a:pt x="2461" y="257"/>
                  </a:lnTo>
                  <a:lnTo>
                    <a:pt x="2461" y="259"/>
                  </a:lnTo>
                  <a:lnTo>
                    <a:pt x="2465" y="260"/>
                  </a:lnTo>
                  <a:lnTo>
                    <a:pt x="2466" y="260"/>
                  </a:lnTo>
                  <a:lnTo>
                    <a:pt x="2468" y="260"/>
                  </a:lnTo>
                  <a:lnTo>
                    <a:pt x="2470" y="260"/>
                  </a:lnTo>
                  <a:lnTo>
                    <a:pt x="2470" y="262"/>
                  </a:lnTo>
                  <a:lnTo>
                    <a:pt x="2471" y="264"/>
                  </a:lnTo>
                  <a:lnTo>
                    <a:pt x="2473" y="264"/>
                  </a:lnTo>
                  <a:lnTo>
                    <a:pt x="2474" y="264"/>
                  </a:lnTo>
                  <a:lnTo>
                    <a:pt x="2474" y="265"/>
                  </a:lnTo>
                  <a:lnTo>
                    <a:pt x="2476" y="267"/>
                  </a:lnTo>
                  <a:lnTo>
                    <a:pt x="2478" y="269"/>
                  </a:lnTo>
                  <a:lnTo>
                    <a:pt x="2478" y="269"/>
                  </a:lnTo>
                  <a:lnTo>
                    <a:pt x="2481" y="272"/>
                  </a:lnTo>
                  <a:lnTo>
                    <a:pt x="2484" y="273"/>
                  </a:lnTo>
                  <a:lnTo>
                    <a:pt x="2488" y="273"/>
                  </a:lnTo>
                  <a:lnTo>
                    <a:pt x="2491" y="273"/>
                  </a:lnTo>
                  <a:lnTo>
                    <a:pt x="2494" y="273"/>
                  </a:lnTo>
                  <a:lnTo>
                    <a:pt x="2497" y="273"/>
                  </a:lnTo>
                  <a:lnTo>
                    <a:pt x="2499" y="273"/>
                  </a:lnTo>
                  <a:lnTo>
                    <a:pt x="2501" y="273"/>
                  </a:lnTo>
                  <a:lnTo>
                    <a:pt x="2504" y="275"/>
                  </a:lnTo>
                  <a:lnTo>
                    <a:pt x="2506" y="277"/>
                  </a:lnTo>
                  <a:lnTo>
                    <a:pt x="2507" y="278"/>
                  </a:lnTo>
                  <a:lnTo>
                    <a:pt x="2509" y="278"/>
                  </a:lnTo>
                  <a:lnTo>
                    <a:pt x="2510" y="280"/>
                  </a:lnTo>
                  <a:lnTo>
                    <a:pt x="2512" y="283"/>
                  </a:lnTo>
                  <a:lnTo>
                    <a:pt x="2514" y="287"/>
                  </a:lnTo>
                  <a:lnTo>
                    <a:pt x="2514" y="290"/>
                  </a:lnTo>
                  <a:lnTo>
                    <a:pt x="2514" y="293"/>
                  </a:lnTo>
                  <a:lnTo>
                    <a:pt x="2515" y="296"/>
                  </a:lnTo>
                  <a:lnTo>
                    <a:pt x="2515" y="300"/>
                  </a:lnTo>
                  <a:lnTo>
                    <a:pt x="2515" y="303"/>
                  </a:lnTo>
                  <a:lnTo>
                    <a:pt x="2514" y="305"/>
                  </a:lnTo>
                  <a:lnTo>
                    <a:pt x="2514" y="306"/>
                  </a:lnTo>
                  <a:lnTo>
                    <a:pt x="2512" y="308"/>
                  </a:lnTo>
                  <a:lnTo>
                    <a:pt x="2510" y="309"/>
                  </a:lnTo>
                  <a:lnTo>
                    <a:pt x="2509" y="311"/>
                  </a:lnTo>
                  <a:lnTo>
                    <a:pt x="2506" y="313"/>
                  </a:lnTo>
                  <a:lnTo>
                    <a:pt x="2504" y="314"/>
                  </a:lnTo>
                  <a:lnTo>
                    <a:pt x="2502" y="316"/>
                  </a:lnTo>
                  <a:lnTo>
                    <a:pt x="2501" y="316"/>
                  </a:lnTo>
                  <a:lnTo>
                    <a:pt x="2497" y="316"/>
                  </a:lnTo>
                  <a:lnTo>
                    <a:pt x="2494" y="316"/>
                  </a:lnTo>
                  <a:lnTo>
                    <a:pt x="2491" y="318"/>
                  </a:lnTo>
                  <a:lnTo>
                    <a:pt x="2489" y="318"/>
                  </a:lnTo>
                  <a:lnTo>
                    <a:pt x="2488" y="319"/>
                  </a:lnTo>
                  <a:lnTo>
                    <a:pt x="2484" y="321"/>
                  </a:lnTo>
                  <a:lnTo>
                    <a:pt x="2483" y="321"/>
                  </a:lnTo>
                  <a:lnTo>
                    <a:pt x="2481" y="321"/>
                  </a:lnTo>
                  <a:lnTo>
                    <a:pt x="2479" y="321"/>
                  </a:lnTo>
                  <a:lnTo>
                    <a:pt x="2478" y="323"/>
                  </a:lnTo>
                  <a:lnTo>
                    <a:pt x="2471" y="323"/>
                  </a:lnTo>
                  <a:lnTo>
                    <a:pt x="2468" y="323"/>
                  </a:lnTo>
                  <a:lnTo>
                    <a:pt x="2465" y="323"/>
                  </a:lnTo>
                  <a:lnTo>
                    <a:pt x="2463" y="321"/>
                  </a:lnTo>
                  <a:lnTo>
                    <a:pt x="2461" y="321"/>
                  </a:lnTo>
                  <a:lnTo>
                    <a:pt x="2458" y="321"/>
                  </a:lnTo>
                  <a:lnTo>
                    <a:pt x="2456" y="321"/>
                  </a:lnTo>
                  <a:lnTo>
                    <a:pt x="2455" y="319"/>
                  </a:lnTo>
                  <a:lnTo>
                    <a:pt x="2455" y="318"/>
                  </a:lnTo>
                  <a:lnTo>
                    <a:pt x="2455" y="318"/>
                  </a:lnTo>
                  <a:lnTo>
                    <a:pt x="2453" y="316"/>
                  </a:lnTo>
                  <a:lnTo>
                    <a:pt x="2452" y="316"/>
                  </a:lnTo>
                  <a:lnTo>
                    <a:pt x="2450" y="316"/>
                  </a:lnTo>
                  <a:lnTo>
                    <a:pt x="2448" y="316"/>
                  </a:lnTo>
                  <a:lnTo>
                    <a:pt x="2425" y="316"/>
                  </a:lnTo>
                  <a:lnTo>
                    <a:pt x="2424" y="314"/>
                  </a:lnTo>
                  <a:lnTo>
                    <a:pt x="2422" y="314"/>
                  </a:lnTo>
                  <a:lnTo>
                    <a:pt x="2419" y="313"/>
                  </a:lnTo>
                  <a:lnTo>
                    <a:pt x="2419" y="311"/>
                  </a:lnTo>
                  <a:lnTo>
                    <a:pt x="2419" y="309"/>
                  </a:lnTo>
                  <a:lnTo>
                    <a:pt x="2417" y="309"/>
                  </a:lnTo>
                  <a:lnTo>
                    <a:pt x="2416" y="309"/>
                  </a:lnTo>
                  <a:lnTo>
                    <a:pt x="2414" y="309"/>
                  </a:lnTo>
                  <a:lnTo>
                    <a:pt x="2411" y="309"/>
                  </a:lnTo>
                  <a:lnTo>
                    <a:pt x="2407" y="309"/>
                  </a:lnTo>
                  <a:lnTo>
                    <a:pt x="2402" y="309"/>
                  </a:lnTo>
                  <a:lnTo>
                    <a:pt x="2401" y="308"/>
                  </a:lnTo>
                  <a:lnTo>
                    <a:pt x="2399" y="308"/>
                  </a:lnTo>
                  <a:lnTo>
                    <a:pt x="2396" y="306"/>
                  </a:lnTo>
                  <a:lnTo>
                    <a:pt x="2394" y="303"/>
                  </a:lnTo>
                  <a:lnTo>
                    <a:pt x="2391" y="303"/>
                  </a:lnTo>
                  <a:lnTo>
                    <a:pt x="2388" y="301"/>
                  </a:lnTo>
                  <a:lnTo>
                    <a:pt x="2386" y="300"/>
                  </a:lnTo>
                  <a:lnTo>
                    <a:pt x="2386" y="300"/>
                  </a:lnTo>
                  <a:lnTo>
                    <a:pt x="2386" y="298"/>
                  </a:lnTo>
                  <a:lnTo>
                    <a:pt x="2384" y="298"/>
                  </a:lnTo>
                  <a:lnTo>
                    <a:pt x="2383" y="298"/>
                  </a:lnTo>
                  <a:lnTo>
                    <a:pt x="2380" y="296"/>
                  </a:lnTo>
                  <a:lnTo>
                    <a:pt x="2378" y="300"/>
                  </a:lnTo>
                  <a:lnTo>
                    <a:pt x="2381" y="301"/>
                  </a:lnTo>
                  <a:lnTo>
                    <a:pt x="2384" y="303"/>
                  </a:lnTo>
                  <a:lnTo>
                    <a:pt x="2386" y="305"/>
                  </a:lnTo>
                  <a:lnTo>
                    <a:pt x="2386" y="305"/>
                  </a:lnTo>
                  <a:lnTo>
                    <a:pt x="2388" y="306"/>
                  </a:lnTo>
                  <a:lnTo>
                    <a:pt x="2391" y="306"/>
                  </a:lnTo>
                  <a:lnTo>
                    <a:pt x="2393" y="306"/>
                  </a:lnTo>
                  <a:lnTo>
                    <a:pt x="2396" y="306"/>
                  </a:lnTo>
                  <a:lnTo>
                    <a:pt x="2396" y="309"/>
                  </a:lnTo>
                  <a:lnTo>
                    <a:pt x="2398" y="311"/>
                  </a:lnTo>
                  <a:lnTo>
                    <a:pt x="2398" y="313"/>
                  </a:lnTo>
                  <a:lnTo>
                    <a:pt x="2399" y="314"/>
                  </a:lnTo>
                  <a:lnTo>
                    <a:pt x="2401" y="316"/>
                  </a:lnTo>
                  <a:lnTo>
                    <a:pt x="2401" y="318"/>
                  </a:lnTo>
                  <a:lnTo>
                    <a:pt x="2401" y="319"/>
                  </a:lnTo>
                  <a:lnTo>
                    <a:pt x="2402" y="319"/>
                  </a:lnTo>
                  <a:lnTo>
                    <a:pt x="2406" y="319"/>
                  </a:lnTo>
                  <a:lnTo>
                    <a:pt x="2409" y="319"/>
                  </a:lnTo>
                  <a:lnTo>
                    <a:pt x="2412" y="321"/>
                  </a:lnTo>
                  <a:lnTo>
                    <a:pt x="2412" y="323"/>
                  </a:lnTo>
                  <a:lnTo>
                    <a:pt x="2414" y="324"/>
                  </a:lnTo>
                  <a:lnTo>
                    <a:pt x="2414" y="327"/>
                  </a:lnTo>
                  <a:lnTo>
                    <a:pt x="2414" y="332"/>
                  </a:lnTo>
                  <a:lnTo>
                    <a:pt x="2412" y="336"/>
                  </a:lnTo>
                  <a:lnTo>
                    <a:pt x="2412" y="341"/>
                  </a:lnTo>
                  <a:lnTo>
                    <a:pt x="2412" y="350"/>
                  </a:lnTo>
                  <a:lnTo>
                    <a:pt x="2422" y="350"/>
                  </a:lnTo>
                  <a:lnTo>
                    <a:pt x="2422" y="355"/>
                  </a:lnTo>
                  <a:lnTo>
                    <a:pt x="2422" y="360"/>
                  </a:lnTo>
                  <a:lnTo>
                    <a:pt x="2422" y="363"/>
                  </a:lnTo>
                  <a:lnTo>
                    <a:pt x="2424" y="365"/>
                  </a:lnTo>
                  <a:lnTo>
                    <a:pt x="2424" y="367"/>
                  </a:lnTo>
                  <a:lnTo>
                    <a:pt x="2427" y="370"/>
                  </a:lnTo>
                  <a:lnTo>
                    <a:pt x="2430" y="372"/>
                  </a:lnTo>
                  <a:lnTo>
                    <a:pt x="2432" y="372"/>
                  </a:lnTo>
                  <a:lnTo>
                    <a:pt x="2434" y="372"/>
                  </a:lnTo>
                  <a:lnTo>
                    <a:pt x="2438" y="373"/>
                  </a:lnTo>
                  <a:lnTo>
                    <a:pt x="2442" y="375"/>
                  </a:lnTo>
                  <a:lnTo>
                    <a:pt x="2443" y="377"/>
                  </a:lnTo>
                  <a:lnTo>
                    <a:pt x="2445" y="378"/>
                  </a:lnTo>
                  <a:lnTo>
                    <a:pt x="2445" y="378"/>
                  </a:lnTo>
                  <a:lnTo>
                    <a:pt x="2445" y="380"/>
                  </a:lnTo>
                  <a:lnTo>
                    <a:pt x="2447" y="381"/>
                  </a:lnTo>
                  <a:lnTo>
                    <a:pt x="2450" y="381"/>
                  </a:lnTo>
                  <a:lnTo>
                    <a:pt x="2452" y="381"/>
                  </a:lnTo>
                  <a:lnTo>
                    <a:pt x="2453" y="381"/>
                  </a:lnTo>
                  <a:lnTo>
                    <a:pt x="2453" y="380"/>
                  </a:lnTo>
                  <a:lnTo>
                    <a:pt x="2453" y="378"/>
                  </a:lnTo>
                  <a:lnTo>
                    <a:pt x="2455" y="378"/>
                  </a:lnTo>
                  <a:lnTo>
                    <a:pt x="2470" y="378"/>
                  </a:lnTo>
                  <a:lnTo>
                    <a:pt x="2471" y="377"/>
                  </a:lnTo>
                  <a:lnTo>
                    <a:pt x="2471" y="375"/>
                  </a:lnTo>
                  <a:lnTo>
                    <a:pt x="2473" y="375"/>
                  </a:lnTo>
                  <a:lnTo>
                    <a:pt x="2471" y="372"/>
                  </a:lnTo>
                  <a:lnTo>
                    <a:pt x="2470" y="370"/>
                  </a:lnTo>
                  <a:lnTo>
                    <a:pt x="2466" y="368"/>
                  </a:lnTo>
                  <a:lnTo>
                    <a:pt x="2463" y="367"/>
                  </a:lnTo>
                  <a:lnTo>
                    <a:pt x="2461" y="367"/>
                  </a:lnTo>
                  <a:lnTo>
                    <a:pt x="2460" y="367"/>
                  </a:lnTo>
                  <a:lnTo>
                    <a:pt x="2456" y="367"/>
                  </a:lnTo>
                  <a:lnTo>
                    <a:pt x="2453" y="367"/>
                  </a:lnTo>
                  <a:lnTo>
                    <a:pt x="2453" y="365"/>
                  </a:lnTo>
                  <a:lnTo>
                    <a:pt x="2452" y="365"/>
                  </a:lnTo>
                  <a:lnTo>
                    <a:pt x="2452" y="363"/>
                  </a:lnTo>
                  <a:lnTo>
                    <a:pt x="2452" y="362"/>
                  </a:lnTo>
                  <a:lnTo>
                    <a:pt x="2452" y="360"/>
                  </a:lnTo>
                  <a:lnTo>
                    <a:pt x="2450" y="360"/>
                  </a:lnTo>
                  <a:lnTo>
                    <a:pt x="2448" y="360"/>
                  </a:lnTo>
                  <a:lnTo>
                    <a:pt x="2447" y="359"/>
                  </a:lnTo>
                  <a:lnTo>
                    <a:pt x="2445" y="359"/>
                  </a:lnTo>
                  <a:lnTo>
                    <a:pt x="2445" y="355"/>
                  </a:lnTo>
                  <a:lnTo>
                    <a:pt x="2443" y="354"/>
                  </a:lnTo>
                  <a:lnTo>
                    <a:pt x="2445" y="352"/>
                  </a:lnTo>
                  <a:lnTo>
                    <a:pt x="2445" y="350"/>
                  </a:lnTo>
                  <a:lnTo>
                    <a:pt x="2447" y="349"/>
                  </a:lnTo>
                  <a:lnTo>
                    <a:pt x="2448" y="349"/>
                  </a:lnTo>
                  <a:lnTo>
                    <a:pt x="2450" y="349"/>
                  </a:lnTo>
                  <a:lnTo>
                    <a:pt x="2452" y="347"/>
                  </a:lnTo>
                  <a:lnTo>
                    <a:pt x="2453" y="345"/>
                  </a:lnTo>
                  <a:lnTo>
                    <a:pt x="2456" y="345"/>
                  </a:lnTo>
                  <a:lnTo>
                    <a:pt x="2456" y="347"/>
                  </a:lnTo>
                  <a:lnTo>
                    <a:pt x="2458" y="350"/>
                  </a:lnTo>
                  <a:lnTo>
                    <a:pt x="2460" y="352"/>
                  </a:lnTo>
                  <a:lnTo>
                    <a:pt x="2461" y="354"/>
                  </a:lnTo>
                  <a:lnTo>
                    <a:pt x="2463" y="354"/>
                  </a:lnTo>
                  <a:lnTo>
                    <a:pt x="2465" y="354"/>
                  </a:lnTo>
                  <a:lnTo>
                    <a:pt x="2466" y="354"/>
                  </a:lnTo>
                  <a:lnTo>
                    <a:pt x="2470" y="355"/>
                  </a:lnTo>
                  <a:lnTo>
                    <a:pt x="2470" y="355"/>
                  </a:lnTo>
                  <a:lnTo>
                    <a:pt x="2471" y="357"/>
                  </a:lnTo>
                  <a:lnTo>
                    <a:pt x="2473" y="357"/>
                  </a:lnTo>
                  <a:lnTo>
                    <a:pt x="2476" y="359"/>
                  </a:lnTo>
                  <a:lnTo>
                    <a:pt x="2479" y="359"/>
                  </a:lnTo>
                  <a:lnTo>
                    <a:pt x="2481" y="359"/>
                  </a:lnTo>
                  <a:lnTo>
                    <a:pt x="2483" y="359"/>
                  </a:lnTo>
                  <a:lnTo>
                    <a:pt x="2486" y="359"/>
                  </a:lnTo>
                  <a:lnTo>
                    <a:pt x="2489" y="360"/>
                  </a:lnTo>
                  <a:lnTo>
                    <a:pt x="2492" y="360"/>
                  </a:lnTo>
                  <a:lnTo>
                    <a:pt x="2496" y="360"/>
                  </a:lnTo>
                  <a:lnTo>
                    <a:pt x="2499" y="360"/>
                  </a:lnTo>
                  <a:lnTo>
                    <a:pt x="2501" y="360"/>
                  </a:lnTo>
                  <a:lnTo>
                    <a:pt x="2504" y="360"/>
                  </a:lnTo>
                  <a:lnTo>
                    <a:pt x="2504" y="360"/>
                  </a:lnTo>
                  <a:lnTo>
                    <a:pt x="2504" y="362"/>
                  </a:lnTo>
                  <a:lnTo>
                    <a:pt x="2504" y="362"/>
                  </a:lnTo>
                  <a:lnTo>
                    <a:pt x="2506" y="360"/>
                  </a:lnTo>
                  <a:lnTo>
                    <a:pt x="2506" y="357"/>
                  </a:lnTo>
                  <a:lnTo>
                    <a:pt x="2506" y="355"/>
                  </a:lnTo>
                  <a:lnTo>
                    <a:pt x="2504" y="352"/>
                  </a:lnTo>
                  <a:lnTo>
                    <a:pt x="2501" y="350"/>
                  </a:lnTo>
                  <a:lnTo>
                    <a:pt x="2499" y="350"/>
                  </a:lnTo>
                  <a:lnTo>
                    <a:pt x="2497" y="350"/>
                  </a:lnTo>
                  <a:lnTo>
                    <a:pt x="2497" y="349"/>
                  </a:lnTo>
                  <a:lnTo>
                    <a:pt x="2497" y="347"/>
                  </a:lnTo>
                  <a:lnTo>
                    <a:pt x="2496" y="345"/>
                  </a:lnTo>
                  <a:lnTo>
                    <a:pt x="2496" y="344"/>
                  </a:lnTo>
                  <a:lnTo>
                    <a:pt x="2496" y="341"/>
                  </a:lnTo>
                  <a:lnTo>
                    <a:pt x="2496" y="337"/>
                  </a:lnTo>
                  <a:lnTo>
                    <a:pt x="2496" y="337"/>
                  </a:lnTo>
                  <a:lnTo>
                    <a:pt x="2497" y="337"/>
                  </a:lnTo>
                  <a:lnTo>
                    <a:pt x="2499" y="337"/>
                  </a:lnTo>
                  <a:lnTo>
                    <a:pt x="2502" y="336"/>
                  </a:lnTo>
                  <a:lnTo>
                    <a:pt x="2502" y="334"/>
                  </a:lnTo>
                  <a:lnTo>
                    <a:pt x="2504" y="332"/>
                  </a:lnTo>
                  <a:lnTo>
                    <a:pt x="2504" y="331"/>
                  </a:lnTo>
                  <a:lnTo>
                    <a:pt x="2506" y="329"/>
                  </a:lnTo>
                  <a:lnTo>
                    <a:pt x="2507" y="329"/>
                  </a:lnTo>
                  <a:lnTo>
                    <a:pt x="2509" y="329"/>
                  </a:lnTo>
                  <a:lnTo>
                    <a:pt x="2512" y="327"/>
                  </a:lnTo>
                  <a:lnTo>
                    <a:pt x="2519" y="326"/>
                  </a:lnTo>
                  <a:lnTo>
                    <a:pt x="2520" y="326"/>
                  </a:lnTo>
                  <a:lnTo>
                    <a:pt x="2522" y="326"/>
                  </a:lnTo>
                  <a:lnTo>
                    <a:pt x="2524" y="324"/>
                  </a:lnTo>
                  <a:lnTo>
                    <a:pt x="2525" y="323"/>
                  </a:lnTo>
                  <a:lnTo>
                    <a:pt x="2525" y="321"/>
                  </a:lnTo>
                  <a:lnTo>
                    <a:pt x="2525" y="319"/>
                  </a:lnTo>
                  <a:lnTo>
                    <a:pt x="2525" y="318"/>
                  </a:lnTo>
                  <a:lnTo>
                    <a:pt x="2527" y="318"/>
                  </a:lnTo>
                  <a:lnTo>
                    <a:pt x="2529" y="318"/>
                  </a:lnTo>
                  <a:lnTo>
                    <a:pt x="2532" y="318"/>
                  </a:lnTo>
                  <a:lnTo>
                    <a:pt x="2535" y="318"/>
                  </a:lnTo>
                  <a:lnTo>
                    <a:pt x="2538" y="318"/>
                  </a:lnTo>
                  <a:lnTo>
                    <a:pt x="2540" y="316"/>
                  </a:lnTo>
                  <a:lnTo>
                    <a:pt x="2540" y="316"/>
                  </a:lnTo>
                  <a:lnTo>
                    <a:pt x="2542" y="314"/>
                  </a:lnTo>
                  <a:lnTo>
                    <a:pt x="2543" y="314"/>
                  </a:lnTo>
                  <a:lnTo>
                    <a:pt x="2545" y="314"/>
                  </a:lnTo>
                  <a:lnTo>
                    <a:pt x="2547" y="314"/>
                  </a:lnTo>
                  <a:lnTo>
                    <a:pt x="2548" y="314"/>
                  </a:lnTo>
                  <a:lnTo>
                    <a:pt x="2550" y="316"/>
                  </a:lnTo>
                  <a:lnTo>
                    <a:pt x="2551" y="318"/>
                  </a:lnTo>
                  <a:lnTo>
                    <a:pt x="2551" y="319"/>
                  </a:lnTo>
                  <a:lnTo>
                    <a:pt x="2551" y="319"/>
                  </a:lnTo>
                  <a:lnTo>
                    <a:pt x="2551" y="321"/>
                  </a:lnTo>
                  <a:lnTo>
                    <a:pt x="2553" y="323"/>
                  </a:lnTo>
                  <a:lnTo>
                    <a:pt x="2555" y="324"/>
                  </a:lnTo>
                  <a:lnTo>
                    <a:pt x="2556" y="324"/>
                  </a:lnTo>
                  <a:lnTo>
                    <a:pt x="2558" y="324"/>
                  </a:lnTo>
                  <a:lnTo>
                    <a:pt x="2561" y="324"/>
                  </a:lnTo>
                  <a:lnTo>
                    <a:pt x="2565" y="324"/>
                  </a:lnTo>
                  <a:lnTo>
                    <a:pt x="2565" y="324"/>
                  </a:lnTo>
                  <a:lnTo>
                    <a:pt x="2565" y="323"/>
                  </a:lnTo>
                  <a:lnTo>
                    <a:pt x="2565" y="319"/>
                  </a:lnTo>
                  <a:lnTo>
                    <a:pt x="2565" y="316"/>
                  </a:lnTo>
                  <a:lnTo>
                    <a:pt x="2565" y="313"/>
                  </a:lnTo>
                  <a:lnTo>
                    <a:pt x="2565" y="311"/>
                  </a:lnTo>
                  <a:lnTo>
                    <a:pt x="2565" y="311"/>
                  </a:lnTo>
                  <a:lnTo>
                    <a:pt x="2565" y="309"/>
                  </a:lnTo>
                  <a:lnTo>
                    <a:pt x="2566" y="309"/>
                  </a:lnTo>
                  <a:lnTo>
                    <a:pt x="2566" y="308"/>
                  </a:lnTo>
                  <a:lnTo>
                    <a:pt x="2566" y="306"/>
                  </a:lnTo>
                  <a:lnTo>
                    <a:pt x="2566" y="305"/>
                  </a:lnTo>
                  <a:lnTo>
                    <a:pt x="2565" y="305"/>
                  </a:lnTo>
                  <a:lnTo>
                    <a:pt x="2563" y="303"/>
                  </a:lnTo>
                  <a:lnTo>
                    <a:pt x="2563" y="301"/>
                  </a:lnTo>
                  <a:lnTo>
                    <a:pt x="2561" y="300"/>
                  </a:lnTo>
                  <a:lnTo>
                    <a:pt x="2558" y="298"/>
                  </a:lnTo>
                  <a:lnTo>
                    <a:pt x="2556" y="298"/>
                  </a:lnTo>
                  <a:lnTo>
                    <a:pt x="2556" y="298"/>
                  </a:lnTo>
                  <a:lnTo>
                    <a:pt x="2555" y="298"/>
                  </a:lnTo>
                  <a:lnTo>
                    <a:pt x="2555" y="296"/>
                  </a:lnTo>
                  <a:lnTo>
                    <a:pt x="2555" y="295"/>
                  </a:lnTo>
                  <a:lnTo>
                    <a:pt x="2555" y="293"/>
                  </a:lnTo>
                  <a:lnTo>
                    <a:pt x="2555" y="291"/>
                  </a:lnTo>
                  <a:lnTo>
                    <a:pt x="2555" y="290"/>
                  </a:lnTo>
                  <a:lnTo>
                    <a:pt x="2556" y="290"/>
                  </a:lnTo>
                  <a:lnTo>
                    <a:pt x="2558" y="288"/>
                  </a:lnTo>
                  <a:lnTo>
                    <a:pt x="2558" y="287"/>
                  </a:lnTo>
                  <a:lnTo>
                    <a:pt x="2560" y="285"/>
                  </a:lnTo>
                  <a:lnTo>
                    <a:pt x="2560" y="267"/>
                  </a:lnTo>
                  <a:lnTo>
                    <a:pt x="2558" y="265"/>
                  </a:lnTo>
                  <a:lnTo>
                    <a:pt x="2556" y="265"/>
                  </a:lnTo>
                  <a:lnTo>
                    <a:pt x="2553" y="265"/>
                  </a:lnTo>
                  <a:lnTo>
                    <a:pt x="2550" y="264"/>
                  </a:lnTo>
                  <a:lnTo>
                    <a:pt x="2550" y="257"/>
                  </a:lnTo>
                  <a:lnTo>
                    <a:pt x="2551" y="257"/>
                  </a:lnTo>
                  <a:lnTo>
                    <a:pt x="2553" y="259"/>
                  </a:lnTo>
                  <a:lnTo>
                    <a:pt x="2555" y="257"/>
                  </a:lnTo>
                  <a:lnTo>
                    <a:pt x="2556" y="257"/>
                  </a:lnTo>
                  <a:lnTo>
                    <a:pt x="2563" y="257"/>
                  </a:lnTo>
                  <a:lnTo>
                    <a:pt x="2566" y="257"/>
                  </a:lnTo>
                  <a:lnTo>
                    <a:pt x="2569" y="257"/>
                  </a:lnTo>
                  <a:lnTo>
                    <a:pt x="2573" y="259"/>
                  </a:lnTo>
                  <a:lnTo>
                    <a:pt x="2573" y="259"/>
                  </a:lnTo>
                  <a:lnTo>
                    <a:pt x="2574" y="260"/>
                  </a:lnTo>
                  <a:lnTo>
                    <a:pt x="2576" y="262"/>
                  </a:lnTo>
                  <a:lnTo>
                    <a:pt x="2578" y="262"/>
                  </a:lnTo>
                  <a:lnTo>
                    <a:pt x="2579" y="260"/>
                  </a:lnTo>
                  <a:lnTo>
                    <a:pt x="2581" y="260"/>
                  </a:lnTo>
                  <a:lnTo>
                    <a:pt x="2583" y="260"/>
                  </a:lnTo>
                  <a:lnTo>
                    <a:pt x="2584" y="260"/>
                  </a:lnTo>
                  <a:lnTo>
                    <a:pt x="2586" y="262"/>
                  </a:lnTo>
                  <a:lnTo>
                    <a:pt x="2586" y="264"/>
                  </a:lnTo>
                  <a:lnTo>
                    <a:pt x="2587" y="264"/>
                  </a:lnTo>
                  <a:lnTo>
                    <a:pt x="2589" y="265"/>
                  </a:lnTo>
                  <a:lnTo>
                    <a:pt x="2589" y="267"/>
                  </a:lnTo>
                  <a:lnTo>
                    <a:pt x="2591" y="269"/>
                  </a:lnTo>
                  <a:lnTo>
                    <a:pt x="2592" y="270"/>
                  </a:lnTo>
                  <a:lnTo>
                    <a:pt x="2594" y="270"/>
                  </a:lnTo>
                  <a:lnTo>
                    <a:pt x="2596" y="272"/>
                  </a:lnTo>
                  <a:lnTo>
                    <a:pt x="2597" y="273"/>
                  </a:lnTo>
                  <a:lnTo>
                    <a:pt x="2597" y="283"/>
                  </a:lnTo>
                  <a:lnTo>
                    <a:pt x="2579" y="283"/>
                  </a:lnTo>
                  <a:lnTo>
                    <a:pt x="2579" y="287"/>
                  </a:lnTo>
                  <a:lnTo>
                    <a:pt x="2579" y="290"/>
                  </a:lnTo>
                  <a:lnTo>
                    <a:pt x="2579" y="291"/>
                  </a:lnTo>
                  <a:lnTo>
                    <a:pt x="2581" y="293"/>
                  </a:lnTo>
                  <a:lnTo>
                    <a:pt x="2581" y="295"/>
                  </a:lnTo>
                  <a:lnTo>
                    <a:pt x="2583" y="296"/>
                  </a:lnTo>
                  <a:lnTo>
                    <a:pt x="2583" y="298"/>
                  </a:lnTo>
                  <a:lnTo>
                    <a:pt x="2584" y="300"/>
                  </a:lnTo>
                  <a:lnTo>
                    <a:pt x="2586" y="301"/>
                  </a:lnTo>
                  <a:lnTo>
                    <a:pt x="2587" y="301"/>
                  </a:lnTo>
                  <a:lnTo>
                    <a:pt x="2589" y="303"/>
                  </a:lnTo>
                  <a:lnTo>
                    <a:pt x="2591" y="305"/>
                  </a:lnTo>
                  <a:lnTo>
                    <a:pt x="2591" y="306"/>
                  </a:lnTo>
                  <a:lnTo>
                    <a:pt x="2592" y="306"/>
                  </a:lnTo>
                  <a:lnTo>
                    <a:pt x="2594" y="306"/>
                  </a:lnTo>
                  <a:lnTo>
                    <a:pt x="2596" y="306"/>
                  </a:lnTo>
                  <a:lnTo>
                    <a:pt x="2597" y="305"/>
                  </a:lnTo>
                  <a:lnTo>
                    <a:pt x="2599" y="303"/>
                  </a:lnTo>
                  <a:lnTo>
                    <a:pt x="2601" y="303"/>
                  </a:lnTo>
                  <a:lnTo>
                    <a:pt x="2602" y="303"/>
                  </a:lnTo>
                  <a:lnTo>
                    <a:pt x="2605" y="303"/>
                  </a:lnTo>
                  <a:lnTo>
                    <a:pt x="2609" y="303"/>
                  </a:lnTo>
                  <a:lnTo>
                    <a:pt x="2610" y="301"/>
                  </a:lnTo>
                  <a:lnTo>
                    <a:pt x="2612" y="301"/>
                  </a:lnTo>
                  <a:lnTo>
                    <a:pt x="2615" y="300"/>
                  </a:lnTo>
                  <a:lnTo>
                    <a:pt x="2619" y="298"/>
                  </a:lnTo>
                  <a:lnTo>
                    <a:pt x="2619" y="295"/>
                  </a:lnTo>
                  <a:lnTo>
                    <a:pt x="2620" y="293"/>
                  </a:lnTo>
                  <a:lnTo>
                    <a:pt x="2619" y="291"/>
                  </a:lnTo>
                  <a:lnTo>
                    <a:pt x="2617" y="290"/>
                  </a:lnTo>
                  <a:lnTo>
                    <a:pt x="2617" y="288"/>
                  </a:lnTo>
                  <a:lnTo>
                    <a:pt x="2615" y="285"/>
                  </a:lnTo>
                  <a:lnTo>
                    <a:pt x="2617" y="283"/>
                  </a:lnTo>
                  <a:lnTo>
                    <a:pt x="2619" y="283"/>
                  </a:lnTo>
                  <a:lnTo>
                    <a:pt x="2622" y="282"/>
                  </a:lnTo>
                  <a:lnTo>
                    <a:pt x="2627" y="282"/>
                  </a:lnTo>
                  <a:lnTo>
                    <a:pt x="2630" y="282"/>
                  </a:lnTo>
                  <a:lnTo>
                    <a:pt x="2632" y="280"/>
                  </a:lnTo>
                  <a:lnTo>
                    <a:pt x="2635" y="280"/>
                  </a:lnTo>
                  <a:lnTo>
                    <a:pt x="2638" y="277"/>
                  </a:lnTo>
                  <a:lnTo>
                    <a:pt x="2640" y="273"/>
                  </a:lnTo>
                  <a:lnTo>
                    <a:pt x="2641" y="272"/>
                  </a:lnTo>
                  <a:lnTo>
                    <a:pt x="2643" y="272"/>
                  </a:lnTo>
                  <a:lnTo>
                    <a:pt x="2648" y="270"/>
                  </a:lnTo>
                  <a:lnTo>
                    <a:pt x="2651" y="270"/>
                  </a:lnTo>
                  <a:lnTo>
                    <a:pt x="2653" y="270"/>
                  </a:lnTo>
                  <a:lnTo>
                    <a:pt x="2655" y="269"/>
                  </a:lnTo>
                  <a:lnTo>
                    <a:pt x="2659" y="269"/>
                  </a:lnTo>
                  <a:lnTo>
                    <a:pt x="2663" y="267"/>
                  </a:lnTo>
                  <a:lnTo>
                    <a:pt x="2664" y="267"/>
                  </a:lnTo>
                  <a:lnTo>
                    <a:pt x="2664" y="265"/>
                  </a:lnTo>
                  <a:lnTo>
                    <a:pt x="2664" y="264"/>
                  </a:lnTo>
                  <a:lnTo>
                    <a:pt x="2668" y="264"/>
                  </a:lnTo>
                  <a:lnTo>
                    <a:pt x="2671" y="262"/>
                  </a:lnTo>
                  <a:lnTo>
                    <a:pt x="2674" y="262"/>
                  </a:lnTo>
                  <a:lnTo>
                    <a:pt x="2677" y="262"/>
                  </a:lnTo>
                  <a:lnTo>
                    <a:pt x="2681" y="262"/>
                  </a:lnTo>
                  <a:lnTo>
                    <a:pt x="2684" y="260"/>
                  </a:lnTo>
                  <a:lnTo>
                    <a:pt x="2687" y="259"/>
                  </a:lnTo>
                  <a:lnTo>
                    <a:pt x="2689" y="259"/>
                  </a:lnTo>
                  <a:lnTo>
                    <a:pt x="2689" y="257"/>
                  </a:lnTo>
                  <a:lnTo>
                    <a:pt x="2691" y="255"/>
                  </a:lnTo>
                  <a:lnTo>
                    <a:pt x="2694" y="255"/>
                  </a:lnTo>
                  <a:lnTo>
                    <a:pt x="2697" y="255"/>
                  </a:lnTo>
                  <a:lnTo>
                    <a:pt x="2699" y="255"/>
                  </a:lnTo>
                  <a:lnTo>
                    <a:pt x="2700" y="254"/>
                  </a:lnTo>
                  <a:lnTo>
                    <a:pt x="2702" y="254"/>
                  </a:lnTo>
                  <a:lnTo>
                    <a:pt x="2704" y="254"/>
                  </a:lnTo>
                  <a:lnTo>
                    <a:pt x="2704" y="252"/>
                  </a:lnTo>
                  <a:lnTo>
                    <a:pt x="2705" y="251"/>
                  </a:lnTo>
                  <a:lnTo>
                    <a:pt x="2705" y="251"/>
                  </a:lnTo>
                  <a:lnTo>
                    <a:pt x="2707" y="251"/>
                  </a:lnTo>
                  <a:lnTo>
                    <a:pt x="2709" y="249"/>
                  </a:lnTo>
                  <a:lnTo>
                    <a:pt x="2709" y="252"/>
                  </a:lnTo>
                  <a:lnTo>
                    <a:pt x="2707" y="255"/>
                  </a:lnTo>
                  <a:lnTo>
                    <a:pt x="2705" y="259"/>
                  </a:lnTo>
                  <a:lnTo>
                    <a:pt x="2705" y="260"/>
                  </a:lnTo>
                  <a:lnTo>
                    <a:pt x="2705" y="262"/>
                  </a:lnTo>
                  <a:lnTo>
                    <a:pt x="2705" y="264"/>
                  </a:lnTo>
                  <a:lnTo>
                    <a:pt x="2704" y="265"/>
                  </a:lnTo>
                  <a:lnTo>
                    <a:pt x="2705" y="265"/>
                  </a:lnTo>
                  <a:lnTo>
                    <a:pt x="2707" y="265"/>
                  </a:lnTo>
                  <a:lnTo>
                    <a:pt x="2709" y="267"/>
                  </a:lnTo>
                  <a:lnTo>
                    <a:pt x="2709" y="269"/>
                  </a:lnTo>
                  <a:lnTo>
                    <a:pt x="2710" y="270"/>
                  </a:lnTo>
                  <a:lnTo>
                    <a:pt x="2712" y="272"/>
                  </a:lnTo>
                  <a:lnTo>
                    <a:pt x="2722" y="272"/>
                  </a:lnTo>
                  <a:lnTo>
                    <a:pt x="2722" y="264"/>
                  </a:lnTo>
                  <a:lnTo>
                    <a:pt x="2723" y="264"/>
                  </a:lnTo>
                  <a:lnTo>
                    <a:pt x="2725" y="264"/>
                  </a:lnTo>
                  <a:lnTo>
                    <a:pt x="2735" y="264"/>
                  </a:lnTo>
                  <a:lnTo>
                    <a:pt x="2736" y="264"/>
                  </a:lnTo>
                  <a:lnTo>
                    <a:pt x="2738" y="264"/>
                  </a:lnTo>
                  <a:lnTo>
                    <a:pt x="2741" y="264"/>
                  </a:lnTo>
                  <a:lnTo>
                    <a:pt x="2743" y="264"/>
                  </a:lnTo>
                  <a:lnTo>
                    <a:pt x="2745" y="264"/>
                  </a:lnTo>
                  <a:lnTo>
                    <a:pt x="2746" y="262"/>
                  </a:lnTo>
                  <a:lnTo>
                    <a:pt x="2746" y="262"/>
                  </a:lnTo>
                  <a:lnTo>
                    <a:pt x="2748" y="260"/>
                  </a:lnTo>
                  <a:lnTo>
                    <a:pt x="2748" y="259"/>
                  </a:lnTo>
                  <a:lnTo>
                    <a:pt x="2748" y="259"/>
                  </a:lnTo>
                  <a:lnTo>
                    <a:pt x="2749" y="257"/>
                  </a:lnTo>
                  <a:lnTo>
                    <a:pt x="2751" y="257"/>
                  </a:lnTo>
                  <a:lnTo>
                    <a:pt x="2751" y="257"/>
                  </a:lnTo>
                  <a:lnTo>
                    <a:pt x="2753" y="257"/>
                  </a:lnTo>
                  <a:lnTo>
                    <a:pt x="2756" y="257"/>
                  </a:lnTo>
                  <a:lnTo>
                    <a:pt x="2759" y="259"/>
                  </a:lnTo>
                  <a:lnTo>
                    <a:pt x="2763" y="259"/>
                  </a:lnTo>
                  <a:lnTo>
                    <a:pt x="2764" y="259"/>
                  </a:lnTo>
                  <a:lnTo>
                    <a:pt x="2767" y="259"/>
                  </a:lnTo>
                  <a:lnTo>
                    <a:pt x="2769" y="259"/>
                  </a:lnTo>
                  <a:lnTo>
                    <a:pt x="2769" y="257"/>
                  </a:lnTo>
                  <a:lnTo>
                    <a:pt x="2771" y="255"/>
                  </a:lnTo>
                  <a:lnTo>
                    <a:pt x="2771" y="254"/>
                  </a:lnTo>
                  <a:lnTo>
                    <a:pt x="2772" y="252"/>
                  </a:lnTo>
                  <a:lnTo>
                    <a:pt x="2774" y="251"/>
                  </a:lnTo>
                  <a:lnTo>
                    <a:pt x="2776" y="249"/>
                  </a:lnTo>
                  <a:lnTo>
                    <a:pt x="2777" y="249"/>
                  </a:lnTo>
                  <a:lnTo>
                    <a:pt x="2779" y="249"/>
                  </a:lnTo>
                  <a:lnTo>
                    <a:pt x="2782" y="249"/>
                  </a:lnTo>
                  <a:lnTo>
                    <a:pt x="2784" y="251"/>
                  </a:lnTo>
                  <a:lnTo>
                    <a:pt x="2784" y="252"/>
                  </a:lnTo>
                  <a:lnTo>
                    <a:pt x="2784" y="255"/>
                  </a:lnTo>
                  <a:lnTo>
                    <a:pt x="2784" y="259"/>
                  </a:lnTo>
                  <a:lnTo>
                    <a:pt x="2784" y="260"/>
                  </a:lnTo>
                  <a:lnTo>
                    <a:pt x="2782" y="262"/>
                  </a:lnTo>
                  <a:lnTo>
                    <a:pt x="2782" y="264"/>
                  </a:lnTo>
                  <a:lnTo>
                    <a:pt x="2782" y="267"/>
                  </a:lnTo>
                  <a:lnTo>
                    <a:pt x="2785" y="269"/>
                  </a:lnTo>
                  <a:lnTo>
                    <a:pt x="2787" y="269"/>
                  </a:lnTo>
                  <a:lnTo>
                    <a:pt x="2789" y="267"/>
                  </a:lnTo>
                  <a:lnTo>
                    <a:pt x="2789" y="267"/>
                  </a:lnTo>
                  <a:lnTo>
                    <a:pt x="2790" y="264"/>
                  </a:lnTo>
                  <a:lnTo>
                    <a:pt x="2790" y="262"/>
                  </a:lnTo>
                  <a:lnTo>
                    <a:pt x="2792" y="260"/>
                  </a:lnTo>
                  <a:lnTo>
                    <a:pt x="2792" y="259"/>
                  </a:lnTo>
                  <a:lnTo>
                    <a:pt x="2794" y="257"/>
                  </a:lnTo>
                  <a:lnTo>
                    <a:pt x="2795" y="257"/>
                  </a:lnTo>
                  <a:lnTo>
                    <a:pt x="2797" y="257"/>
                  </a:lnTo>
                  <a:lnTo>
                    <a:pt x="2800" y="257"/>
                  </a:lnTo>
                  <a:lnTo>
                    <a:pt x="2802" y="257"/>
                  </a:lnTo>
                  <a:lnTo>
                    <a:pt x="2802" y="257"/>
                  </a:lnTo>
                  <a:lnTo>
                    <a:pt x="2805" y="255"/>
                  </a:lnTo>
                  <a:lnTo>
                    <a:pt x="2808" y="252"/>
                  </a:lnTo>
                  <a:lnTo>
                    <a:pt x="2808" y="251"/>
                  </a:lnTo>
                  <a:lnTo>
                    <a:pt x="2808" y="249"/>
                  </a:lnTo>
                  <a:lnTo>
                    <a:pt x="2810" y="247"/>
                  </a:lnTo>
                  <a:lnTo>
                    <a:pt x="2810" y="246"/>
                  </a:lnTo>
                  <a:lnTo>
                    <a:pt x="2810" y="244"/>
                  </a:lnTo>
                  <a:lnTo>
                    <a:pt x="2808" y="244"/>
                  </a:lnTo>
                  <a:lnTo>
                    <a:pt x="2807" y="242"/>
                  </a:lnTo>
                  <a:lnTo>
                    <a:pt x="2807" y="241"/>
                  </a:lnTo>
                  <a:lnTo>
                    <a:pt x="2803" y="241"/>
                  </a:lnTo>
                  <a:lnTo>
                    <a:pt x="2800" y="239"/>
                  </a:lnTo>
                  <a:lnTo>
                    <a:pt x="2797" y="239"/>
                  </a:lnTo>
                  <a:lnTo>
                    <a:pt x="2795" y="234"/>
                  </a:lnTo>
                  <a:lnTo>
                    <a:pt x="2794" y="233"/>
                  </a:lnTo>
                  <a:lnTo>
                    <a:pt x="2794" y="231"/>
                  </a:lnTo>
                  <a:lnTo>
                    <a:pt x="2792" y="231"/>
                  </a:lnTo>
                  <a:lnTo>
                    <a:pt x="2790" y="229"/>
                  </a:lnTo>
                  <a:lnTo>
                    <a:pt x="2789" y="229"/>
                  </a:lnTo>
                  <a:lnTo>
                    <a:pt x="2787" y="229"/>
                  </a:lnTo>
                  <a:lnTo>
                    <a:pt x="2785" y="229"/>
                  </a:lnTo>
                  <a:lnTo>
                    <a:pt x="2784" y="229"/>
                  </a:lnTo>
                  <a:lnTo>
                    <a:pt x="2782" y="229"/>
                  </a:lnTo>
                  <a:lnTo>
                    <a:pt x="2779" y="229"/>
                  </a:lnTo>
                  <a:lnTo>
                    <a:pt x="2779" y="228"/>
                  </a:lnTo>
                  <a:lnTo>
                    <a:pt x="2779" y="224"/>
                  </a:lnTo>
                  <a:lnTo>
                    <a:pt x="2779" y="223"/>
                  </a:lnTo>
                  <a:lnTo>
                    <a:pt x="2779" y="223"/>
                  </a:lnTo>
                  <a:lnTo>
                    <a:pt x="2777" y="221"/>
                  </a:lnTo>
                  <a:lnTo>
                    <a:pt x="2776" y="221"/>
                  </a:lnTo>
                  <a:lnTo>
                    <a:pt x="2776" y="219"/>
                  </a:lnTo>
                  <a:lnTo>
                    <a:pt x="2774" y="218"/>
                  </a:lnTo>
                  <a:lnTo>
                    <a:pt x="2772" y="218"/>
                  </a:lnTo>
                  <a:lnTo>
                    <a:pt x="2772" y="216"/>
                  </a:lnTo>
                  <a:lnTo>
                    <a:pt x="2771" y="215"/>
                  </a:lnTo>
                  <a:lnTo>
                    <a:pt x="2771" y="211"/>
                  </a:lnTo>
                  <a:lnTo>
                    <a:pt x="2772" y="210"/>
                  </a:lnTo>
                  <a:lnTo>
                    <a:pt x="2772" y="210"/>
                  </a:lnTo>
                  <a:lnTo>
                    <a:pt x="2774" y="208"/>
                  </a:lnTo>
                  <a:lnTo>
                    <a:pt x="2776" y="208"/>
                  </a:lnTo>
                  <a:lnTo>
                    <a:pt x="2777" y="206"/>
                  </a:lnTo>
                  <a:lnTo>
                    <a:pt x="2779" y="206"/>
                  </a:lnTo>
                  <a:lnTo>
                    <a:pt x="2782" y="208"/>
                  </a:lnTo>
                  <a:lnTo>
                    <a:pt x="2784" y="208"/>
                  </a:lnTo>
                  <a:lnTo>
                    <a:pt x="2785" y="208"/>
                  </a:lnTo>
                  <a:lnTo>
                    <a:pt x="2787" y="208"/>
                  </a:lnTo>
                  <a:lnTo>
                    <a:pt x="2787" y="208"/>
                  </a:lnTo>
                  <a:lnTo>
                    <a:pt x="2787" y="210"/>
                  </a:lnTo>
                  <a:lnTo>
                    <a:pt x="2787" y="211"/>
                  </a:lnTo>
                  <a:lnTo>
                    <a:pt x="2789" y="213"/>
                  </a:lnTo>
                  <a:lnTo>
                    <a:pt x="2790" y="213"/>
                  </a:lnTo>
                  <a:lnTo>
                    <a:pt x="2792" y="215"/>
                  </a:lnTo>
                  <a:lnTo>
                    <a:pt x="2794" y="215"/>
                  </a:lnTo>
                  <a:lnTo>
                    <a:pt x="2795" y="215"/>
                  </a:lnTo>
                  <a:lnTo>
                    <a:pt x="2795" y="216"/>
                  </a:lnTo>
                  <a:lnTo>
                    <a:pt x="2795" y="218"/>
                  </a:lnTo>
                  <a:lnTo>
                    <a:pt x="2797" y="218"/>
                  </a:lnTo>
                  <a:lnTo>
                    <a:pt x="2799" y="218"/>
                  </a:lnTo>
                  <a:lnTo>
                    <a:pt x="2805" y="223"/>
                  </a:lnTo>
                  <a:lnTo>
                    <a:pt x="2807" y="224"/>
                  </a:lnTo>
                  <a:lnTo>
                    <a:pt x="2808" y="226"/>
                  </a:lnTo>
                  <a:lnTo>
                    <a:pt x="2812" y="226"/>
                  </a:lnTo>
                  <a:lnTo>
                    <a:pt x="2828" y="226"/>
                  </a:lnTo>
                  <a:lnTo>
                    <a:pt x="2830" y="226"/>
                  </a:lnTo>
                  <a:lnTo>
                    <a:pt x="2831" y="228"/>
                  </a:lnTo>
                  <a:lnTo>
                    <a:pt x="2831" y="228"/>
                  </a:lnTo>
                  <a:lnTo>
                    <a:pt x="2831" y="229"/>
                  </a:lnTo>
                  <a:lnTo>
                    <a:pt x="2833" y="231"/>
                  </a:lnTo>
                  <a:lnTo>
                    <a:pt x="2835" y="231"/>
                  </a:lnTo>
                  <a:lnTo>
                    <a:pt x="2836" y="233"/>
                  </a:lnTo>
                  <a:lnTo>
                    <a:pt x="2851" y="233"/>
                  </a:lnTo>
                  <a:lnTo>
                    <a:pt x="2853" y="233"/>
                  </a:lnTo>
                  <a:lnTo>
                    <a:pt x="2854" y="234"/>
                  </a:lnTo>
                  <a:lnTo>
                    <a:pt x="2856" y="234"/>
                  </a:lnTo>
                  <a:lnTo>
                    <a:pt x="2859" y="236"/>
                  </a:lnTo>
                  <a:lnTo>
                    <a:pt x="2862" y="237"/>
                  </a:lnTo>
                  <a:lnTo>
                    <a:pt x="2864" y="237"/>
                  </a:lnTo>
                  <a:lnTo>
                    <a:pt x="2864" y="237"/>
                  </a:lnTo>
                  <a:lnTo>
                    <a:pt x="2866" y="239"/>
                  </a:lnTo>
                  <a:lnTo>
                    <a:pt x="2866" y="241"/>
                  </a:lnTo>
                  <a:lnTo>
                    <a:pt x="2866" y="242"/>
                  </a:lnTo>
                  <a:lnTo>
                    <a:pt x="2867" y="244"/>
                  </a:lnTo>
                  <a:lnTo>
                    <a:pt x="2869" y="244"/>
                  </a:lnTo>
                  <a:lnTo>
                    <a:pt x="2872" y="246"/>
                  </a:lnTo>
                  <a:lnTo>
                    <a:pt x="2876" y="246"/>
                  </a:lnTo>
                  <a:lnTo>
                    <a:pt x="2877" y="246"/>
                  </a:lnTo>
                  <a:lnTo>
                    <a:pt x="2879" y="246"/>
                  </a:lnTo>
                  <a:lnTo>
                    <a:pt x="2882" y="246"/>
                  </a:lnTo>
                  <a:lnTo>
                    <a:pt x="2885" y="246"/>
                  </a:lnTo>
                  <a:lnTo>
                    <a:pt x="2887" y="247"/>
                  </a:lnTo>
                  <a:lnTo>
                    <a:pt x="2889" y="249"/>
                  </a:lnTo>
                  <a:lnTo>
                    <a:pt x="2890" y="251"/>
                  </a:lnTo>
                  <a:lnTo>
                    <a:pt x="2890" y="252"/>
                  </a:lnTo>
                  <a:lnTo>
                    <a:pt x="2894" y="254"/>
                  </a:lnTo>
                  <a:lnTo>
                    <a:pt x="2897" y="254"/>
                  </a:lnTo>
                  <a:lnTo>
                    <a:pt x="2900" y="254"/>
                  </a:lnTo>
                  <a:lnTo>
                    <a:pt x="2903" y="254"/>
                  </a:lnTo>
                  <a:lnTo>
                    <a:pt x="2907" y="254"/>
                  </a:lnTo>
                  <a:lnTo>
                    <a:pt x="2907" y="257"/>
                  </a:lnTo>
                  <a:lnTo>
                    <a:pt x="2907" y="260"/>
                  </a:lnTo>
                  <a:lnTo>
                    <a:pt x="2908" y="264"/>
                  </a:lnTo>
                  <a:lnTo>
                    <a:pt x="2910" y="265"/>
                  </a:lnTo>
                  <a:lnTo>
                    <a:pt x="2913" y="267"/>
                  </a:lnTo>
                  <a:lnTo>
                    <a:pt x="2916" y="269"/>
                  </a:lnTo>
                  <a:lnTo>
                    <a:pt x="2920" y="269"/>
                  </a:lnTo>
                  <a:lnTo>
                    <a:pt x="2923" y="269"/>
                  </a:lnTo>
                  <a:lnTo>
                    <a:pt x="2926" y="269"/>
                  </a:lnTo>
                  <a:lnTo>
                    <a:pt x="2928" y="269"/>
                  </a:lnTo>
                  <a:lnTo>
                    <a:pt x="2930" y="269"/>
                  </a:lnTo>
                  <a:lnTo>
                    <a:pt x="2930" y="267"/>
                  </a:lnTo>
                  <a:lnTo>
                    <a:pt x="2930" y="267"/>
                  </a:lnTo>
                  <a:lnTo>
                    <a:pt x="2930" y="265"/>
                  </a:lnTo>
                  <a:lnTo>
                    <a:pt x="2931" y="264"/>
                  </a:lnTo>
                  <a:lnTo>
                    <a:pt x="2933" y="264"/>
                  </a:lnTo>
                  <a:lnTo>
                    <a:pt x="2933" y="262"/>
                  </a:lnTo>
                  <a:lnTo>
                    <a:pt x="2933" y="259"/>
                  </a:lnTo>
                  <a:lnTo>
                    <a:pt x="2933" y="257"/>
                  </a:lnTo>
                  <a:lnTo>
                    <a:pt x="2933" y="255"/>
                  </a:lnTo>
                  <a:lnTo>
                    <a:pt x="2933" y="255"/>
                  </a:lnTo>
                  <a:lnTo>
                    <a:pt x="2931" y="255"/>
                  </a:lnTo>
                  <a:lnTo>
                    <a:pt x="2930" y="254"/>
                  </a:lnTo>
                  <a:lnTo>
                    <a:pt x="2928" y="251"/>
                  </a:lnTo>
                  <a:lnTo>
                    <a:pt x="2925" y="249"/>
                  </a:lnTo>
                  <a:lnTo>
                    <a:pt x="2923" y="249"/>
                  </a:lnTo>
                  <a:lnTo>
                    <a:pt x="2921" y="247"/>
                  </a:lnTo>
                  <a:lnTo>
                    <a:pt x="2920" y="246"/>
                  </a:lnTo>
                  <a:lnTo>
                    <a:pt x="2920" y="244"/>
                  </a:lnTo>
                  <a:lnTo>
                    <a:pt x="2918" y="244"/>
                  </a:lnTo>
                  <a:lnTo>
                    <a:pt x="2916" y="244"/>
                  </a:lnTo>
                  <a:lnTo>
                    <a:pt x="2916" y="242"/>
                  </a:lnTo>
                  <a:lnTo>
                    <a:pt x="2915" y="241"/>
                  </a:lnTo>
                  <a:lnTo>
                    <a:pt x="2915" y="239"/>
                  </a:lnTo>
                  <a:lnTo>
                    <a:pt x="2915" y="237"/>
                  </a:lnTo>
                  <a:lnTo>
                    <a:pt x="2913" y="236"/>
                  </a:lnTo>
                  <a:lnTo>
                    <a:pt x="2912" y="234"/>
                  </a:lnTo>
                  <a:lnTo>
                    <a:pt x="2908" y="231"/>
                  </a:lnTo>
                  <a:lnTo>
                    <a:pt x="2907" y="231"/>
                  </a:lnTo>
                  <a:lnTo>
                    <a:pt x="2905" y="231"/>
                  </a:lnTo>
                  <a:lnTo>
                    <a:pt x="2903" y="231"/>
                  </a:lnTo>
                  <a:lnTo>
                    <a:pt x="2900" y="231"/>
                  </a:lnTo>
                  <a:lnTo>
                    <a:pt x="2898" y="228"/>
                  </a:lnTo>
                  <a:lnTo>
                    <a:pt x="2898" y="226"/>
                  </a:lnTo>
                  <a:lnTo>
                    <a:pt x="2898" y="223"/>
                  </a:lnTo>
                  <a:lnTo>
                    <a:pt x="2898" y="221"/>
                  </a:lnTo>
                  <a:lnTo>
                    <a:pt x="2900" y="221"/>
                  </a:lnTo>
                  <a:lnTo>
                    <a:pt x="2902" y="219"/>
                  </a:lnTo>
                  <a:lnTo>
                    <a:pt x="2903" y="219"/>
                  </a:lnTo>
                  <a:lnTo>
                    <a:pt x="2903" y="218"/>
                  </a:lnTo>
                  <a:lnTo>
                    <a:pt x="2905" y="218"/>
                  </a:lnTo>
                  <a:lnTo>
                    <a:pt x="2907" y="216"/>
                  </a:lnTo>
                  <a:lnTo>
                    <a:pt x="2907" y="215"/>
                  </a:lnTo>
                  <a:lnTo>
                    <a:pt x="2907" y="211"/>
                  </a:lnTo>
                  <a:lnTo>
                    <a:pt x="2907" y="208"/>
                  </a:lnTo>
                  <a:lnTo>
                    <a:pt x="2907" y="205"/>
                  </a:lnTo>
                  <a:lnTo>
                    <a:pt x="2905" y="203"/>
                  </a:lnTo>
                  <a:lnTo>
                    <a:pt x="2902" y="200"/>
                  </a:lnTo>
                  <a:lnTo>
                    <a:pt x="2900" y="200"/>
                  </a:lnTo>
                  <a:lnTo>
                    <a:pt x="2898" y="200"/>
                  </a:lnTo>
                  <a:lnTo>
                    <a:pt x="2898" y="200"/>
                  </a:lnTo>
                  <a:lnTo>
                    <a:pt x="2897" y="198"/>
                  </a:lnTo>
                  <a:lnTo>
                    <a:pt x="2897" y="197"/>
                  </a:lnTo>
                  <a:lnTo>
                    <a:pt x="2897" y="195"/>
                  </a:lnTo>
                  <a:lnTo>
                    <a:pt x="2897" y="193"/>
                  </a:lnTo>
                  <a:lnTo>
                    <a:pt x="2897" y="192"/>
                  </a:lnTo>
                  <a:lnTo>
                    <a:pt x="2898" y="190"/>
                  </a:lnTo>
                  <a:lnTo>
                    <a:pt x="2900" y="188"/>
                  </a:lnTo>
                  <a:lnTo>
                    <a:pt x="2902" y="188"/>
                  </a:lnTo>
                  <a:lnTo>
                    <a:pt x="2905" y="188"/>
                  </a:lnTo>
                  <a:lnTo>
                    <a:pt x="2908" y="188"/>
                  </a:lnTo>
                  <a:lnTo>
                    <a:pt x="2912" y="188"/>
                  </a:lnTo>
                  <a:lnTo>
                    <a:pt x="2915" y="187"/>
                  </a:lnTo>
                  <a:lnTo>
                    <a:pt x="2915" y="187"/>
                  </a:lnTo>
                  <a:lnTo>
                    <a:pt x="2916" y="185"/>
                  </a:lnTo>
                  <a:lnTo>
                    <a:pt x="2916" y="183"/>
                  </a:lnTo>
                  <a:lnTo>
                    <a:pt x="2916" y="180"/>
                  </a:lnTo>
                  <a:lnTo>
                    <a:pt x="2918" y="177"/>
                  </a:lnTo>
                  <a:lnTo>
                    <a:pt x="2920" y="175"/>
                  </a:lnTo>
                  <a:lnTo>
                    <a:pt x="2921" y="174"/>
                  </a:lnTo>
                  <a:lnTo>
                    <a:pt x="2923" y="170"/>
                  </a:lnTo>
                  <a:lnTo>
                    <a:pt x="2925" y="169"/>
                  </a:lnTo>
                  <a:lnTo>
                    <a:pt x="2925" y="167"/>
                  </a:lnTo>
                  <a:lnTo>
                    <a:pt x="2926" y="165"/>
                  </a:lnTo>
                  <a:lnTo>
                    <a:pt x="2928" y="164"/>
                  </a:lnTo>
                  <a:lnTo>
                    <a:pt x="2930" y="162"/>
                  </a:lnTo>
                  <a:lnTo>
                    <a:pt x="2930" y="159"/>
                  </a:lnTo>
                  <a:lnTo>
                    <a:pt x="2930" y="157"/>
                  </a:lnTo>
                  <a:lnTo>
                    <a:pt x="2930" y="152"/>
                  </a:lnTo>
                  <a:lnTo>
                    <a:pt x="2930" y="147"/>
                  </a:lnTo>
                  <a:lnTo>
                    <a:pt x="2931" y="147"/>
                  </a:lnTo>
                  <a:lnTo>
                    <a:pt x="2933" y="147"/>
                  </a:lnTo>
                  <a:lnTo>
                    <a:pt x="2936" y="147"/>
                  </a:lnTo>
                  <a:lnTo>
                    <a:pt x="2939" y="147"/>
                  </a:lnTo>
                  <a:lnTo>
                    <a:pt x="2943" y="147"/>
                  </a:lnTo>
                  <a:lnTo>
                    <a:pt x="2944" y="146"/>
                  </a:lnTo>
                  <a:lnTo>
                    <a:pt x="2944" y="146"/>
                  </a:lnTo>
                  <a:lnTo>
                    <a:pt x="2946" y="144"/>
                  </a:lnTo>
                  <a:lnTo>
                    <a:pt x="2948" y="143"/>
                  </a:lnTo>
                  <a:lnTo>
                    <a:pt x="2952" y="143"/>
                  </a:lnTo>
                  <a:lnTo>
                    <a:pt x="2956" y="141"/>
                  </a:lnTo>
                  <a:lnTo>
                    <a:pt x="2959" y="143"/>
                  </a:lnTo>
                  <a:lnTo>
                    <a:pt x="2961" y="143"/>
                  </a:lnTo>
                  <a:lnTo>
                    <a:pt x="2967" y="143"/>
                  </a:lnTo>
                  <a:lnTo>
                    <a:pt x="2970" y="143"/>
                  </a:lnTo>
                  <a:lnTo>
                    <a:pt x="2974" y="143"/>
                  </a:lnTo>
                  <a:lnTo>
                    <a:pt x="2977" y="143"/>
                  </a:lnTo>
                  <a:lnTo>
                    <a:pt x="2977" y="144"/>
                  </a:lnTo>
                  <a:lnTo>
                    <a:pt x="2979" y="146"/>
                  </a:lnTo>
                  <a:lnTo>
                    <a:pt x="2980" y="146"/>
                  </a:lnTo>
                  <a:lnTo>
                    <a:pt x="2984" y="147"/>
                  </a:lnTo>
                  <a:lnTo>
                    <a:pt x="2988" y="147"/>
                  </a:lnTo>
                  <a:lnTo>
                    <a:pt x="2987" y="167"/>
                  </a:lnTo>
                  <a:lnTo>
                    <a:pt x="2987" y="167"/>
                  </a:lnTo>
                  <a:lnTo>
                    <a:pt x="2987" y="165"/>
                  </a:lnTo>
                  <a:lnTo>
                    <a:pt x="2985" y="167"/>
                  </a:lnTo>
                  <a:lnTo>
                    <a:pt x="2984" y="167"/>
                  </a:lnTo>
                  <a:lnTo>
                    <a:pt x="2980" y="167"/>
                  </a:lnTo>
                  <a:lnTo>
                    <a:pt x="2977" y="167"/>
                  </a:lnTo>
                  <a:lnTo>
                    <a:pt x="2977" y="187"/>
                  </a:lnTo>
                  <a:lnTo>
                    <a:pt x="2979" y="188"/>
                  </a:lnTo>
                  <a:lnTo>
                    <a:pt x="2979" y="188"/>
                  </a:lnTo>
                  <a:lnTo>
                    <a:pt x="2980" y="190"/>
                  </a:lnTo>
                  <a:lnTo>
                    <a:pt x="2982" y="192"/>
                  </a:lnTo>
                  <a:lnTo>
                    <a:pt x="2982" y="195"/>
                  </a:lnTo>
                  <a:lnTo>
                    <a:pt x="2984" y="198"/>
                  </a:lnTo>
                  <a:lnTo>
                    <a:pt x="2985" y="201"/>
                  </a:lnTo>
                  <a:lnTo>
                    <a:pt x="2985" y="203"/>
                  </a:lnTo>
                  <a:lnTo>
                    <a:pt x="2987" y="206"/>
                  </a:lnTo>
                  <a:lnTo>
                    <a:pt x="2987" y="208"/>
                  </a:lnTo>
                  <a:lnTo>
                    <a:pt x="2987" y="211"/>
                  </a:lnTo>
                  <a:lnTo>
                    <a:pt x="2987" y="215"/>
                  </a:lnTo>
                  <a:lnTo>
                    <a:pt x="2987" y="218"/>
                  </a:lnTo>
                  <a:lnTo>
                    <a:pt x="2985" y="221"/>
                  </a:lnTo>
                  <a:lnTo>
                    <a:pt x="2985" y="223"/>
                  </a:lnTo>
                  <a:lnTo>
                    <a:pt x="2985" y="226"/>
                  </a:lnTo>
                  <a:lnTo>
                    <a:pt x="2985" y="229"/>
                  </a:lnTo>
                  <a:lnTo>
                    <a:pt x="2985" y="233"/>
                  </a:lnTo>
                  <a:lnTo>
                    <a:pt x="2985" y="236"/>
                  </a:lnTo>
                  <a:lnTo>
                    <a:pt x="2985" y="239"/>
                  </a:lnTo>
                  <a:lnTo>
                    <a:pt x="2984" y="242"/>
                  </a:lnTo>
                  <a:lnTo>
                    <a:pt x="2984" y="244"/>
                  </a:lnTo>
                  <a:lnTo>
                    <a:pt x="2984" y="247"/>
                  </a:lnTo>
                  <a:lnTo>
                    <a:pt x="2984" y="249"/>
                  </a:lnTo>
                  <a:lnTo>
                    <a:pt x="2984" y="252"/>
                  </a:lnTo>
                  <a:lnTo>
                    <a:pt x="2985" y="254"/>
                  </a:lnTo>
                  <a:lnTo>
                    <a:pt x="2985" y="255"/>
                  </a:lnTo>
                  <a:lnTo>
                    <a:pt x="2988" y="255"/>
                  </a:lnTo>
                  <a:lnTo>
                    <a:pt x="2990" y="257"/>
                  </a:lnTo>
                  <a:lnTo>
                    <a:pt x="2992" y="257"/>
                  </a:lnTo>
                  <a:lnTo>
                    <a:pt x="2993" y="257"/>
                  </a:lnTo>
                  <a:lnTo>
                    <a:pt x="2997" y="257"/>
                  </a:lnTo>
                  <a:lnTo>
                    <a:pt x="3000" y="257"/>
                  </a:lnTo>
                  <a:lnTo>
                    <a:pt x="3000" y="259"/>
                  </a:lnTo>
                  <a:lnTo>
                    <a:pt x="3002" y="260"/>
                  </a:lnTo>
                  <a:lnTo>
                    <a:pt x="3000" y="262"/>
                  </a:lnTo>
                  <a:lnTo>
                    <a:pt x="3000" y="262"/>
                  </a:lnTo>
                  <a:lnTo>
                    <a:pt x="3000" y="264"/>
                  </a:lnTo>
                  <a:lnTo>
                    <a:pt x="2998" y="267"/>
                  </a:lnTo>
                  <a:lnTo>
                    <a:pt x="2998" y="270"/>
                  </a:lnTo>
                  <a:lnTo>
                    <a:pt x="2997" y="273"/>
                  </a:lnTo>
                  <a:lnTo>
                    <a:pt x="2995" y="277"/>
                  </a:lnTo>
                  <a:lnTo>
                    <a:pt x="2995" y="280"/>
                  </a:lnTo>
                  <a:lnTo>
                    <a:pt x="2995" y="282"/>
                  </a:lnTo>
                  <a:lnTo>
                    <a:pt x="2995" y="283"/>
                  </a:lnTo>
                  <a:lnTo>
                    <a:pt x="2993" y="283"/>
                  </a:lnTo>
                  <a:lnTo>
                    <a:pt x="2993" y="283"/>
                  </a:lnTo>
                  <a:lnTo>
                    <a:pt x="2992" y="283"/>
                  </a:lnTo>
                  <a:lnTo>
                    <a:pt x="2990" y="285"/>
                  </a:lnTo>
                  <a:lnTo>
                    <a:pt x="2988" y="285"/>
                  </a:lnTo>
                  <a:lnTo>
                    <a:pt x="2988" y="287"/>
                  </a:lnTo>
                  <a:lnTo>
                    <a:pt x="2987" y="288"/>
                  </a:lnTo>
                  <a:lnTo>
                    <a:pt x="2985" y="291"/>
                  </a:lnTo>
                  <a:lnTo>
                    <a:pt x="2982" y="295"/>
                  </a:lnTo>
                  <a:lnTo>
                    <a:pt x="2980" y="295"/>
                  </a:lnTo>
                  <a:lnTo>
                    <a:pt x="2979" y="296"/>
                  </a:lnTo>
                  <a:lnTo>
                    <a:pt x="2977" y="300"/>
                  </a:lnTo>
                  <a:lnTo>
                    <a:pt x="2975" y="303"/>
                  </a:lnTo>
                  <a:lnTo>
                    <a:pt x="2974" y="303"/>
                  </a:lnTo>
                  <a:lnTo>
                    <a:pt x="2972" y="305"/>
                  </a:lnTo>
                  <a:lnTo>
                    <a:pt x="2970" y="306"/>
                  </a:lnTo>
                  <a:lnTo>
                    <a:pt x="2969" y="306"/>
                  </a:lnTo>
                  <a:lnTo>
                    <a:pt x="2969" y="308"/>
                  </a:lnTo>
                  <a:lnTo>
                    <a:pt x="2967" y="309"/>
                  </a:lnTo>
                  <a:lnTo>
                    <a:pt x="2966" y="309"/>
                  </a:lnTo>
                  <a:lnTo>
                    <a:pt x="2964" y="309"/>
                  </a:lnTo>
                  <a:lnTo>
                    <a:pt x="2961" y="309"/>
                  </a:lnTo>
                  <a:lnTo>
                    <a:pt x="2957" y="309"/>
                  </a:lnTo>
                  <a:lnTo>
                    <a:pt x="2954" y="309"/>
                  </a:lnTo>
                  <a:lnTo>
                    <a:pt x="2952" y="308"/>
                  </a:lnTo>
                  <a:lnTo>
                    <a:pt x="2951" y="308"/>
                  </a:lnTo>
                  <a:lnTo>
                    <a:pt x="2948" y="308"/>
                  </a:lnTo>
                  <a:lnTo>
                    <a:pt x="2946" y="308"/>
                  </a:lnTo>
                  <a:lnTo>
                    <a:pt x="2943" y="308"/>
                  </a:lnTo>
                  <a:lnTo>
                    <a:pt x="2941" y="308"/>
                  </a:lnTo>
                  <a:lnTo>
                    <a:pt x="2939" y="309"/>
                  </a:lnTo>
                  <a:lnTo>
                    <a:pt x="2939" y="311"/>
                  </a:lnTo>
                  <a:lnTo>
                    <a:pt x="2936" y="314"/>
                  </a:lnTo>
                  <a:lnTo>
                    <a:pt x="2939" y="316"/>
                  </a:lnTo>
                  <a:lnTo>
                    <a:pt x="2959" y="316"/>
                  </a:lnTo>
                  <a:lnTo>
                    <a:pt x="2959" y="316"/>
                  </a:lnTo>
                  <a:lnTo>
                    <a:pt x="2961" y="318"/>
                  </a:lnTo>
                  <a:lnTo>
                    <a:pt x="2962" y="318"/>
                  </a:lnTo>
                  <a:lnTo>
                    <a:pt x="2964" y="318"/>
                  </a:lnTo>
                  <a:lnTo>
                    <a:pt x="2966" y="319"/>
                  </a:lnTo>
                  <a:lnTo>
                    <a:pt x="2966" y="319"/>
                  </a:lnTo>
                  <a:lnTo>
                    <a:pt x="2967" y="321"/>
                  </a:lnTo>
                  <a:lnTo>
                    <a:pt x="2970" y="321"/>
                  </a:lnTo>
                  <a:lnTo>
                    <a:pt x="2974" y="321"/>
                  </a:lnTo>
                  <a:lnTo>
                    <a:pt x="2975" y="321"/>
                  </a:lnTo>
                  <a:lnTo>
                    <a:pt x="2977" y="321"/>
                  </a:lnTo>
                  <a:lnTo>
                    <a:pt x="2979" y="319"/>
                  </a:lnTo>
                  <a:lnTo>
                    <a:pt x="2980" y="318"/>
                  </a:lnTo>
                  <a:lnTo>
                    <a:pt x="2980" y="318"/>
                  </a:lnTo>
                  <a:lnTo>
                    <a:pt x="2980" y="316"/>
                  </a:lnTo>
                  <a:lnTo>
                    <a:pt x="2980" y="314"/>
                  </a:lnTo>
                  <a:lnTo>
                    <a:pt x="2982" y="313"/>
                  </a:lnTo>
                  <a:lnTo>
                    <a:pt x="2984" y="313"/>
                  </a:lnTo>
                  <a:lnTo>
                    <a:pt x="2985" y="311"/>
                  </a:lnTo>
                  <a:lnTo>
                    <a:pt x="2988" y="309"/>
                  </a:lnTo>
                  <a:lnTo>
                    <a:pt x="2992" y="306"/>
                  </a:lnTo>
                  <a:lnTo>
                    <a:pt x="2995" y="305"/>
                  </a:lnTo>
                  <a:lnTo>
                    <a:pt x="2998" y="305"/>
                  </a:lnTo>
                  <a:lnTo>
                    <a:pt x="3002" y="305"/>
                  </a:lnTo>
                  <a:lnTo>
                    <a:pt x="3002" y="303"/>
                  </a:lnTo>
                  <a:lnTo>
                    <a:pt x="3002" y="300"/>
                  </a:lnTo>
                  <a:lnTo>
                    <a:pt x="3002" y="298"/>
                  </a:lnTo>
                  <a:lnTo>
                    <a:pt x="3003" y="296"/>
                  </a:lnTo>
                  <a:lnTo>
                    <a:pt x="3003" y="296"/>
                  </a:lnTo>
                  <a:lnTo>
                    <a:pt x="3005" y="295"/>
                  </a:lnTo>
                  <a:lnTo>
                    <a:pt x="3006" y="293"/>
                  </a:lnTo>
                  <a:lnTo>
                    <a:pt x="3008" y="291"/>
                  </a:lnTo>
                  <a:lnTo>
                    <a:pt x="3010" y="291"/>
                  </a:lnTo>
                  <a:lnTo>
                    <a:pt x="3011" y="290"/>
                  </a:lnTo>
                  <a:lnTo>
                    <a:pt x="3013" y="288"/>
                  </a:lnTo>
                  <a:lnTo>
                    <a:pt x="3015" y="287"/>
                  </a:lnTo>
                  <a:lnTo>
                    <a:pt x="3016" y="283"/>
                  </a:lnTo>
                  <a:lnTo>
                    <a:pt x="3016" y="280"/>
                  </a:lnTo>
                  <a:lnTo>
                    <a:pt x="3018" y="275"/>
                  </a:lnTo>
                  <a:lnTo>
                    <a:pt x="3016" y="273"/>
                  </a:lnTo>
                  <a:lnTo>
                    <a:pt x="3016" y="270"/>
                  </a:lnTo>
                  <a:lnTo>
                    <a:pt x="3015" y="267"/>
                  </a:lnTo>
                  <a:lnTo>
                    <a:pt x="3015" y="265"/>
                  </a:lnTo>
                  <a:lnTo>
                    <a:pt x="3015" y="264"/>
                  </a:lnTo>
                  <a:lnTo>
                    <a:pt x="3015" y="264"/>
                  </a:lnTo>
                  <a:lnTo>
                    <a:pt x="3013" y="262"/>
                  </a:lnTo>
                  <a:lnTo>
                    <a:pt x="3015" y="260"/>
                  </a:lnTo>
                  <a:lnTo>
                    <a:pt x="3015" y="259"/>
                  </a:lnTo>
                  <a:lnTo>
                    <a:pt x="3016" y="259"/>
                  </a:lnTo>
                  <a:lnTo>
                    <a:pt x="3020" y="257"/>
                  </a:lnTo>
                  <a:lnTo>
                    <a:pt x="3021" y="255"/>
                  </a:lnTo>
                  <a:lnTo>
                    <a:pt x="3023" y="255"/>
                  </a:lnTo>
                  <a:lnTo>
                    <a:pt x="3026" y="255"/>
                  </a:lnTo>
                  <a:lnTo>
                    <a:pt x="3031" y="254"/>
                  </a:lnTo>
                  <a:lnTo>
                    <a:pt x="3036" y="254"/>
                  </a:lnTo>
                  <a:lnTo>
                    <a:pt x="3039" y="254"/>
                  </a:lnTo>
                  <a:lnTo>
                    <a:pt x="3042" y="255"/>
                  </a:lnTo>
                  <a:lnTo>
                    <a:pt x="3046" y="255"/>
                  </a:lnTo>
                  <a:lnTo>
                    <a:pt x="3047" y="255"/>
                  </a:lnTo>
                  <a:lnTo>
                    <a:pt x="3049" y="257"/>
                  </a:lnTo>
                  <a:lnTo>
                    <a:pt x="3051" y="259"/>
                  </a:lnTo>
                  <a:lnTo>
                    <a:pt x="3051" y="260"/>
                  </a:lnTo>
                  <a:lnTo>
                    <a:pt x="3051" y="264"/>
                  </a:lnTo>
                  <a:lnTo>
                    <a:pt x="3052" y="264"/>
                  </a:lnTo>
                  <a:lnTo>
                    <a:pt x="3054" y="264"/>
                  </a:lnTo>
                  <a:lnTo>
                    <a:pt x="3054" y="264"/>
                  </a:lnTo>
                  <a:lnTo>
                    <a:pt x="3057" y="267"/>
                  </a:lnTo>
                  <a:lnTo>
                    <a:pt x="3059" y="269"/>
                  </a:lnTo>
                  <a:lnTo>
                    <a:pt x="3059" y="270"/>
                  </a:lnTo>
                  <a:lnTo>
                    <a:pt x="3059" y="272"/>
                  </a:lnTo>
                  <a:lnTo>
                    <a:pt x="3059" y="273"/>
                  </a:lnTo>
                  <a:lnTo>
                    <a:pt x="3059" y="278"/>
                  </a:lnTo>
                  <a:lnTo>
                    <a:pt x="3059" y="282"/>
                  </a:lnTo>
                  <a:lnTo>
                    <a:pt x="3059" y="283"/>
                  </a:lnTo>
                  <a:lnTo>
                    <a:pt x="3059" y="285"/>
                  </a:lnTo>
                  <a:lnTo>
                    <a:pt x="3060" y="287"/>
                  </a:lnTo>
                  <a:lnTo>
                    <a:pt x="3062" y="287"/>
                  </a:lnTo>
                  <a:lnTo>
                    <a:pt x="3064" y="287"/>
                  </a:lnTo>
                  <a:lnTo>
                    <a:pt x="3065" y="288"/>
                  </a:lnTo>
                  <a:lnTo>
                    <a:pt x="3067" y="290"/>
                  </a:lnTo>
                  <a:lnTo>
                    <a:pt x="3067" y="290"/>
                  </a:lnTo>
                  <a:lnTo>
                    <a:pt x="3069" y="291"/>
                  </a:lnTo>
                  <a:lnTo>
                    <a:pt x="3069" y="291"/>
                  </a:lnTo>
                  <a:lnTo>
                    <a:pt x="3072" y="291"/>
                  </a:lnTo>
                  <a:lnTo>
                    <a:pt x="3075" y="291"/>
                  </a:lnTo>
                  <a:lnTo>
                    <a:pt x="3078" y="291"/>
                  </a:lnTo>
                  <a:lnTo>
                    <a:pt x="3080" y="290"/>
                  </a:lnTo>
                  <a:lnTo>
                    <a:pt x="3082" y="290"/>
                  </a:lnTo>
                  <a:lnTo>
                    <a:pt x="3085" y="287"/>
                  </a:lnTo>
                  <a:lnTo>
                    <a:pt x="3083" y="287"/>
                  </a:lnTo>
                  <a:lnTo>
                    <a:pt x="3082" y="285"/>
                  </a:lnTo>
                  <a:lnTo>
                    <a:pt x="3078" y="285"/>
                  </a:lnTo>
                  <a:lnTo>
                    <a:pt x="3075" y="285"/>
                  </a:lnTo>
                  <a:lnTo>
                    <a:pt x="3072" y="285"/>
                  </a:lnTo>
                  <a:lnTo>
                    <a:pt x="3070" y="283"/>
                  </a:lnTo>
                  <a:lnTo>
                    <a:pt x="3070" y="283"/>
                  </a:lnTo>
                  <a:lnTo>
                    <a:pt x="3069" y="282"/>
                  </a:lnTo>
                  <a:lnTo>
                    <a:pt x="3067" y="280"/>
                  </a:lnTo>
                  <a:lnTo>
                    <a:pt x="3065" y="280"/>
                  </a:lnTo>
                  <a:lnTo>
                    <a:pt x="3064" y="280"/>
                  </a:lnTo>
                  <a:lnTo>
                    <a:pt x="3062" y="278"/>
                  </a:lnTo>
                  <a:lnTo>
                    <a:pt x="3062" y="278"/>
                  </a:lnTo>
                  <a:lnTo>
                    <a:pt x="3062" y="277"/>
                  </a:lnTo>
                  <a:lnTo>
                    <a:pt x="3062" y="277"/>
                  </a:lnTo>
                  <a:lnTo>
                    <a:pt x="3064" y="275"/>
                  </a:lnTo>
                  <a:lnTo>
                    <a:pt x="3065" y="275"/>
                  </a:lnTo>
                  <a:lnTo>
                    <a:pt x="3065" y="273"/>
                  </a:lnTo>
                  <a:lnTo>
                    <a:pt x="3067" y="272"/>
                  </a:lnTo>
                  <a:lnTo>
                    <a:pt x="3069" y="269"/>
                  </a:lnTo>
                  <a:lnTo>
                    <a:pt x="3069" y="265"/>
                  </a:lnTo>
                  <a:lnTo>
                    <a:pt x="3069" y="264"/>
                  </a:lnTo>
                  <a:lnTo>
                    <a:pt x="3069" y="264"/>
                  </a:lnTo>
                  <a:lnTo>
                    <a:pt x="3067" y="262"/>
                  </a:lnTo>
                  <a:lnTo>
                    <a:pt x="3065" y="260"/>
                  </a:lnTo>
                  <a:lnTo>
                    <a:pt x="3064" y="260"/>
                  </a:lnTo>
                  <a:lnTo>
                    <a:pt x="3060" y="257"/>
                  </a:lnTo>
                  <a:lnTo>
                    <a:pt x="3059" y="254"/>
                  </a:lnTo>
                  <a:lnTo>
                    <a:pt x="3057" y="251"/>
                  </a:lnTo>
                  <a:lnTo>
                    <a:pt x="3056" y="247"/>
                  </a:lnTo>
                  <a:lnTo>
                    <a:pt x="3054" y="247"/>
                  </a:lnTo>
                  <a:lnTo>
                    <a:pt x="3052" y="246"/>
                  </a:lnTo>
                  <a:lnTo>
                    <a:pt x="3051" y="246"/>
                  </a:lnTo>
                  <a:lnTo>
                    <a:pt x="3049" y="244"/>
                  </a:lnTo>
                  <a:lnTo>
                    <a:pt x="3046" y="242"/>
                  </a:lnTo>
                  <a:lnTo>
                    <a:pt x="3042" y="241"/>
                  </a:lnTo>
                  <a:lnTo>
                    <a:pt x="3042" y="239"/>
                  </a:lnTo>
                  <a:lnTo>
                    <a:pt x="3041" y="239"/>
                  </a:lnTo>
                  <a:lnTo>
                    <a:pt x="3041" y="237"/>
                  </a:lnTo>
                  <a:lnTo>
                    <a:pt x="3038" y="237"/>
                  </a:lnTo>
                  <a:lnTo>
                    <a:pt x="3036" y="237"/>
                  </a:lnTo>
                  <a:lnTo>
                    <a:pt x="3034" y="237"/>
                  </a:lnTo>
                  <a:lnTo>
                    <a:pt x="3033" y="239"/>
                  </a:lnTo>
                  <a:lnTo>
                    <a:pt x="3033" y="241"/>
                  </a:lnTo>
                  <a:lnTo>
                    <a:pt x="3031" y="241"/>
                  </a:lnTo>
                  <a:lnTo>
                    <a:pt x="3029" y="242"/>
                  </a:lnTo>
                  <a:lnTo>
                    <a:pt x="3028" y="244"/>
                  </a:lnTo>
                  <a:lnTo>
                    <a:pt x="3026" y="246"/>
                  </a:lnTo>
                  <a:lnTo>
                    <a:pt x="3011" y="246"/>
                  </a:lnTo>
                  <a:lnTo>
                    <a:pt x="3010" y="246"/>
                  </a:lnTo>
                  <a:lnTo>
                    <a:pt x="3008" y="244"/>
                  </a:lnTo>
                  <a:lnTo>
                    <a:pt x="3006" y="241"/>
                  </a:lnTo>
                  <a:lnTo>
                    <a:pt x="3005" y="237"/>
                  </a:lnTo>
                  <a:lnTo>
                    <a:pt x="3005" y="236"/>
                  </a:lnTo>
                  <a:lnTo>
                    <a:pt x="3005" y="234"/>
                  </a:lnTo>
                  <a:lnTo>
                    <a:pt x="3005" y="234"/>
                  </a:lnTo>
                  <a:lnTo>
                    <a:pt x="3005" y="233"/>
                  </a:lnTo>
                  <a:lnTo>
                    <a:pt x="3006" y="231"/>
                  </a:lnTo>
                  <a:lnTo>
                    <a:pt x="3005" y="229"/>
                  </a:lnTo>
                  <a:lnTo>
                    <a:pt x="3005" y="228"/>
                  </a:lnTo>
                  <a:lnTo>
                    <a:pt x="3005" y="224"/>
                  </a:lnTo>
                  <a:lnTo>
                    <a:pt x="3003" y="223"/>
                  </a:lnTo>
                  <a:lnTo>
                    <a:pt x="3003" y="221"/>
                  </a:lnTo>
                  <a:lnTo>
                    <a:pt x="3003" y="219"/>
                  </a:lnTo>
                  <a:lnTo>
                    <a:pt x="3003" y="218"/>
                  </a:lnTo>
                  <a:lnTo>
                    <a:pt x="3005" y="216"/>
                  </a:lnTo>
                  <a:lnTo>
                    <a:pt x="3006" y="215"/>
                  </a:lnTo>
                  <a:lnTo>
                    <a:pt x="3008" y="213"/>
                  </a:lnTo>
                  <a:lnTo>
                    <a:pt x="3008" y="211"/>
                  </a:lnTo>
                  <a:lnTo>
                    <a:pt x="3008" y="210"/>
                  </a:lnTo>
                  <a:lnTo>
                    <a:pt x="3008" y="208"/>
                  </a:lnTo>
                  <a:lnTo>
                    <a:pt x="3008" y="205"/>
                  </a:lnTo>
                  <a:lnTo>
                    <a:pt x="3006" y="203"/>
                  </a:lnTo>
                  <a:lnTo>
                    <a:pt x="3008" y="201"/>
                  </a:lnTo>
                  <a:lnTo>
                    <a:pt x="3006" y="200"/>
                  </a:lnTo>
                  <a:lnTo>
                    <a:pt x="3006" y="197"/>
                  </a:lnTo>
                  <a:lnTo>
                    <a:pt x="3003" y="195"/>
                  </a:lnTo>
                  <a:lnTo>
                    <a:pt x="3002" y="193"/>
                  </a:lnTo>
                  <a:lnTo>
                    <a:pt x="2998" y="192"/>
                  </a:lnTo>
                  <a:lnTo>
                    <a:pt x="2997" y="188"/>
                  </a:lnTo>
                  <a:lnTo>
                    <a:pt x="2995" y="185"/>
                  </a:lnTo>
                  <a:lnTo>
                    <a:pt x="2995" y="183"/>
                  </a:lnTo>
                  <a:lnTo>
                    <a:pt x="2995" y="180"/>
                  </a:lnTo>
                  <a:lnTo>
                    <a:pt x="2997" y="179"/>
                  </a:lnTo>
                  <a:lnTo>
                    <a:pt x="2998" y="177"/>
                  </a:lnTo>
                  <a:lnTo>
                    <a:pt x="3000" y="175"/>
                  </a:lnTo>
                  <a:lnTo>
                    <a:pt x="3002" y="175"/>
                  </a:lnTo>
                  <a:lnTo>
                    <a:pt x="3005" y="174"/>
                  </a:lnTo>
                  <a:lnTo>
                    <a:pt x="3005" y="174"/>
                  </a:lnTo>
                  <a:lnTo>
                    <a:pt x="3005" y="172"/>
                  </a:lnTo>
                  <a:lnTo>
                    <a:pt x="3006" y="170"/>
                  </a:lnTo>
                  <a:lnTo>
                    <a:pt x="3006" y="169"/>
                  </a:lnTo>
                  <a:lnTo>
                    <a:pt x="3006" y="165"/>
                  </a:lnTo>
                  <a:lnTo>
                    <a:pt x="3006" y="165"/>
                  </a:lnTo>
                  <a:lnTo>
                    <a:pt x="3008" y="165"/>
                  </a:lnTo>
                  <a:lnTo>
                    <a:pt x="3011" y="165"/>
                  </a:lnTo>
                  <a:lnTo>
                    <a:pt x="3013" y="165"/>
                  </a:lnTo>
                  <a:lnTo>
                    <a:pt x="3016" y="165"/>
                  </a:lnTo>
                  <a:lnTo>
                    <a:pt x="3020" y="165"/>
                  </a:lnTo>
                  <a:lnTo>
                    <a:pt x="3020" y="162"/>
                  </a:lnTo>
                  <a:lnTo>
                    <a:pt x="3020" y="161"/>
                  </a:lnTo>
                  <a:lnTo>
                    <a:pt x="3020" y="159"/>
                  </a:lnTo>
                  <a:lnTo>
                    <a:pt x="3020" y="154"/>
                  </a:lnTo>
                  <a:lnTo>
                    <a:pt x="3020" y="149"/>
                  </a:lnTo>
                  <a:lnTo>
                    <a:pt x="3020" y="147"/>
                  </a:lnTo>
                  <a:lnTo>
                    <a:pt x="3020" y="146"/>
                  </a:lnTo>
                  <a:lnTo>
                    <a:pt x="3020" y="144"/>
                  </a:lnTo>
                  <a:lnTo>
                    <a:pt x="3020" y="141"/>
                  </a:lnTo>
                  <a:lnTo>
                    <a:pt x="3021" y="141"/>
                  </a:lnTo>
                  <a:lnTo>
                    <a:pt x="3023" y="141"/>
                  </a:lnTo>
                  <a:lnTo>
                    <a:pt x="3024" y="141"/>
                  </a:lnTo>
                  <a:lnTo>
                    <a:pt x="3026" y="141"/>
                  </a:lnTo>
                  <a:lnTo>
                    <a:pt x="3028" y="143"/>
                  </a:lnTo>
                  <a:lnTo>
                    <a:pt x="3028" y="146"/>
                  </a:lnTo>
                  <a:lnTo>
                    <a:pt x="3028" y="147"/>
                  </a:lnTo>
                  <a:lnTo>
                    <a:pt x="3028" y="149"/>
                  </a:lnTo>
                  <a:lnTo>
                    <a:pt x="3029" y="151"/>
                  </a:lnTo>
                  <a:lnTo>
                    <a:pt x="3031" y="151"/>
                  </a:lnTo>
                  <a:lnTo>
                    <a:pt x="3031" y="151"/>
                  </a:lnTo>
                  <a:lnTo>
                    <a:pt x="3033" y="154"/>
                  </a:lnTo>
                  <a:lnTo>
                    <a:pt x="3033" y="161"/>
                  </a:lnTo>
                  <a:lnTo>
                    <a:pt x="3031" y="162"/>
                  </a:lnTo>
                  <a:lnTo>
                    <a:pt x="3031" y="162"/>
                  </a:lnTo>
                  <a:lnTo>
                    <a:pt x="3029" y="164"/>
                  </a:lnTo>
                  <a:lnTo>
                    <a:pt x="3029" y="167"/>
                  </a:lnTo>
                  <a:lnTo>
                    <a:pt x="3029" y="170"/>
                  </a:lnTo>
                  <a:lnTo>
                    <a:pt x="3029" y="177"/>
                  </a:lnTo>
                  <a:lnTo>
                    <a:pt x="3029" y="179"/>
                  </a:lnTo>
                  <a:lnTo>
                    <a:pt x="3029" y="180"/>
                  </a:lnTo>
                  <a:lnTo>
                    <a:pt x="3029" y="180"/>
                  </a:lnTo>
                  <a:lnTo>
                    <a:pt x="3031" y="182"/>
                  </a:lnTo>
                  <a:lnTo>
                    <a:pt x="3031" y="182"/>
                  </a:lnTo>
                  <a:lnTo>
                    <a:pt x="3033" y="185"/>
                  </a:lnTo>
                  <a:lnTo>
                    <a:pt x="3034" y="185"/>
                  </a:lnTo>
                  <a:lnTo>
                    <a:pt x="3038" y="187"/>
                  </a:lnTo>
                  <a:lnTo>
                    <a:pt x="3041" y="188"/>
                  </a:lnTo>
                  <a:lnTo>
                    <a:pt x="3044" y="188"/>
                  </a:lnTo>
                  <a:lnTo>
                    <a:pt x="3047" y="188"/>
                  </a:lnTo>
                  <a:lnTo>
                    <a:pt x="3051" y="188"/>
                  </a:lnTo>
                  <a:lnTo>
                    <a:pt x="3054" y="188"/>
                  </a:lnTo>
                  <a:lnTo>
                    <a:pt x="3056" y="190"/>
                  </a:lnTo>
                  <a:lnTo>
                    <a:pt x="3056" y="190"/>
                  </a:lnTo>
                  <a:lnTo>
                    <a:pt x="3057" y="192"/>
                  </a:lnTo>
                  <a:lnTo>
                    <a:pt x="3059" y="192"/>
                  </a:lnTo>
                  <a:lnTo>
                    <a:pt x="3060" y="192"/>
                  </a:lnTo>
                  <a:lnTo>
                    <a:pt x="3062" y="192"/>
                  </a:lnTo>
                  <a:lnTo>
                    <a:pt x="3064" y="192"/>
                  </a:lnTo>
                  <a:lnTo>
                    <a:pt x="3064" y="192"/>
                  </a:lnTo>
                  <a:lnTo>
                    <a:pt x="3065" y="193"/>
                  </a:lnTo>
                  <a:lnTo>
                    <a:pt x="3067" y="193"/>
                  </a:lnTo>
                  <a:lnTo>
                    <a:pt x="3069" y="193"/>
                  </a:lnTo>
                  <a:lnTo>
                    <a:pt x="3072" y="195"/>
                  </a:lnTo>
                  <a:lnTo>
                    <a:pt x="3074" y="195"/>
                  </a:lnTo>
                  <a:lnTo>
                    <a:pt x="3075" y="197"/>
                  </a:lnTo>
                  <a:lnTo>
                    <a:pt x="3075" y="200"/>
                  </a:lnTo>
                  <a:lnTo>
                    <a:pt x="3077" y="198"/>
                  </a:lnTo>
                  <a:lnTo>
                    <a:pt x="3077" y="197"/>
                  </a:lnTo>
                  <a:lnTo>
                    <a:pt x="3077" y="197"/>
                  </a:lnTo>
                  <a:lnTo>
                    <a:pt x="3077" y="195"/>
                  </a:lnTo>
                  <a:lnTo>
                    <a:pt x="3075" y="193"/>
                  </a:lnTo>
                  <a:lnTo>
                    <a:pt x="3074" y="192"/>
                  </a:lnTo>
                  <a:lnTo>
                    <a:pt x="3072" y="192"/>
                  </a:lnTo>
                  <a:lnTo>
                    <a:pt x="3070" y="192"/>
                  </a:lnTo>
                  <a:lnTo>
                    <a:pt x="3069" y="190"/>
                  </a:lnTo>
                  <a:lnTo>
                    <a:pt x="3069" y="190"/>
                  </a:lnTo>
                  <a:lnTo>
                    <a:pt x="3069" y="188"/>
                  </a:lnTo>
                  <a:lnTo>
                    <a:pt x="3067" y="187"/>
                  </a:lnTo>
                  <a:lnTo>
                    <a:pt x="3062" y="185"/>
                  </a:lnTo>
                  <a:lnTo>
                    <a:pt x="3057" y="183"/>
                  </a:lnTo>
                  <a:lnTo>
                    <a:pt x="3056" y="183"/>
                  </a:lnTo>
                  <a:lnTo>
                    <a:pt x="3054" y="182"/>
                  </a:lnTo>
                  <a:lnTo>
                    <a:pt x="3051" y="182"/>
                  </a:lnTo>
                  <a:lnTo>
                    <a:pt x="3047" y="182"/>
                  </a:lnTo>
                  <a:lnTo>
                    <a:pt x="3046" y="182"/>
                  </a:lnTo>
                  <a:lnTo>
                    <a:pt x="3042" y="180"/>
                  </a:lnTo>
                  <a:lnTo>
                    <a:pt x="3041" y="179"/>
                  </a:lnTo>
                  <a:lnTo>
                    <a:pt x="3041" y="175"/>
                  </a:lnTo>
                  <a:lnTo>
                    <a:pt x="3041" y="174"/>
                  </a:lnTo>
                  <a:lnTo>
                    <a:pt x="3042" y="174"/>
                  </a:lnTo>
                  <a:lnTo>
                    <a:pt x="3044" y="172"/>
                  </a:lnTo>
                  <a:lnTo>
                    <a:pt x="3044" y="170"/>
                  </a:lnTo>
                  <a:lnTo>
                    <a:pt x="3044" y="169"/>
                  </a:lnTo>
                  <a:lnTo>
                    <a:pt x="3044" y="167"/>
                  </a:lnTo>
                  <a:lnTo>
                    <a:pt x="3046" y="165"/>
                  </a:lnTo>
                  <a:lnTo>
                    <a:pt x="3047" y="165"/>
                  </a:lnTo>
                  <a:lnTo>
                    <a:pt x="3049" y="165"/>
                  </a:lnTo>
                  <a:lnTo>
                    <a:pt x="3051" y="165"/>
                  </a:lnTo>
                  <a:lnTo>
                    <a:pt x="3054" y="165"/>
                  </a:lnTo>
                  <a:lnTo>
                    <a:pt x="3056" y="165"/>
                  </a:lnTo>
                  <a:lnTo>
                    <a:pt x="3057" y="167"/>
                  </a:lnTo>
                  <a:lnTo>
                    <a:pt x="3057" y="169"/>
                  </a:lnTo>
                  <a:lnTo>
                    <a:pt x="3059" y="169"/>
                  </a:lnTo>
                  <a:lnTo>
                    <a:pt x="3062" y="170"/>
                  </a:lnTo>
                  <a:lnTo>
                    <a:pt x="3065" y="170"/>
                  </a:lnTo>
                  <a:lnTo>
                    <a:pt x="3069" y="170"/>
                  </a:lnTo>
                  <a:lnTo>
                    <a:pt x="3069" y="170"/>
                  </a:lnTo>
                  <a:lnTo>
                    <a:pt x="3070" y="169"/>
                  </a:lnTo>
                  <a:lnTo>
                    <a:pt x="3070" y="167"/>
                  </a:lnTo>
                  <a:lnTo>
                    <a:pt x="3070" y="167"/>
                  </a:lnTo>
                  <a:lnTo>
                    <a:pt x="3069" y="165"/>
                  </a:lnTo>
                  <a:lnTo>
                    <a:pt x="3067" y="164"/>
                  </a:lnTo>
                  <a:lnTo>
                    <a:pt x="3067" y="164"/>
                  </a:lnTo>
                  <a:lnTo>
                    <a:pt x="3067" y="162"/>
                  </a:lnTo>
                  <a:lnTo>
                    <a:pt x="3065" y="162"/>
                  </a:lnTo>
                  <a:lnTo>
                    <a:pt x="3062" y="162"/>
                  </a:lnTo>
                  <a:lnTo>
                    <a:pt x="3059" y="161"/>
                  </a:lnTo>
                  <a:lnTo>
                    <a:pt x="3056" y="162"/>
                  </a:lnTo>
                  <a:lnTo>
                    <a:pt x="3054" y="161"/>
                  </a:lnTo>
                  <a:lnTo>
                    <a:pt x="3052" y="161"/>
                  </a:lnTo>
                  <a:lnTo>
                    <a:pt x="3052" y="157"/>
                  </a:lnTo>
                  <a:lnTo>
                    <a:pt x="3057" y="156"/>
                  </a:lnTo>
                  <a:lnTo>
                    <a:pt x="3062" y="156"/>
                  </a:lnTo>
                  <a:lnTo>
                    <a:pt x="3065" y="154"/>
                  </a:lnTo>
                  <a:lnTo>
                    <a:pt x="3065" y="154"/>
                  </a:lnTo>
                  <a:lnTo>
                    <a:pt x="3067" y="152"/>
                  </a:lnTo>
                  <a:lnTo>
                    <a:pt x="3067" y="152"/>
                  </a:lnTo>
                  <a:lnTo>
                    <a:pt x="3070" y="152"/>
                  </a:lnTo>
                  <a:lnTo>
                    <a:pt x="3074" y="152"/>
                  </a:lnTo>
                  <a:lnTo>
                    <a:pt x="3077" y="154"/>
                  </a:lnTo>
                  <a:lnTo>
                    <a:pt x="3077" y="154"/>
                  </a:lnTo>
                  <a:lnTo>
                    <a:pt x="3077" y="156"/>
                  </a:lnTo>
                  <a:lnTo>
                    <a:pt x="3078" y="157"/>
                  </a:lnTo>
                  <a:lnTo>
                    <a:pt x="3080" y="159"/>
                  </a:lnTo>
                  <a:lnTo>
                    <a:pt x="3082" y="159"/>
                  </a:lnTo>
                  <a:lnTo>
                    <a:pt x="3085" y="161"/>
                  </a:lnTo>
                  <a:lnTo>
                    <a:pt x="3103" y="161"/>
                  </a:lnTo>
                  <a:lnTo>
                    <a:pt x="3105" y="161"/>
                  </a:lnTo>
                  <a:lnTo>
                    <a:pt x="3106" y="161"/>
                  </a:lnTo>
                  <a:lnTo>
                    <a:pt x="3106" y="162"/>
                  </a:lnTo>
                  <a:lnTo>
                    <a:pt x="3106" y="162"/>
                  </a:lnTo>
                  <a:lnTo>
                    <a:pt x="3106" y="164"/>
                  </a:lnTo>
                  <a:lnTo>
                    <a:pt x="3108" y="165"/>
                  </a:lnTo>
                  <a:lnTo>
                    <a:pt x="3108" y="167"/>
                  </a:lnTo>
                  <a:lnTo>
                    <a:pt x="3110" y="169"/>
                  </a:lnTo>
                  <a:lnTo>
                    <a:pt x="3111" y="169"/>
                  </a:lnTo>
                  <a:lnTo>
                    <a:pt x="3114" y="169"/>
                  </a:lnTo>
                  <a:lnTo>
                    <a:pt x="3116" y="170"/>
                  </a:lnTo>
                  <a:lnTo>
                    <a:pt x="3118" y="170"/>
                  </a:lnTo>
                  <a:lnTo>
                    <a:pt x="3119" y="170"/>
                  </a:lnTo>
                  <a:lnTo>
                    <a:pt x="3121" y="170"/>
                  </a:lnTo>
                  <a:lnTo>
                    <a:pt x="3123" y="172"/>
                  </a:lnTo>
                  <a:lnTo>
                    <a:pt x="3123" y="174"/>
                  </a:lnTo>
                  <a:lnTo>
                    <a:pt x="3123" y="174"/>
                  </a:lnTo>
                  <a:lnTo>
                    <a:pt x="3126" y="175"/>
                  </a:lnTo>
                  <a:lnTo>
                    <a:pt x="3128" y="177"/>
                  </a:lnTo>
                  <a:lnTo>
                    <a:pt x="3131" y="177"/>
                  </a:lnTo>
                  <a:lnTo>
                    <a:pt x="3134" y="177"/>
                  </a:lnTo>
                  <a:lnTo>
                    <a:pt x="3136" y="175"/>
                  </a:lnTo>
                  <a:lnTo>
                    <a:pt x="3137" y="172"/>
                  </a:lnTo>
                  <a:lnTo>
                    <a:pt x="3137" y="165"/>
                  </a:lnTo>
                  <a:lnTo>
                    <a:pt x="3137" y="165"/>
                  </a:lnTo>
                  <a:lnTo>
                    <a:pt x="3136" y="164"/>
                  </a:lnTo>
                  <a:lnTo>
                    <a:pt x="3134" y="162"/>
                  </a:lnTo>
                  <a:lnTo>
                    <a:pt x="3134" y="162"/>
                  </a:lnTo>
                  <a:lnTo>
                    <a:pt x="3133" y="161"/>
                  </a:lnTo>
                  <a:lnTo>
                    <a:pt x="3133" y="161"/>
                  </a:lnTo>
                  <a:lnTo>
                    <a:pt x="3131" y="159"/>
                  </a:lnTo>
                  <a:lnTo>
                    <a:pt x="3129" y="159"/>
                  </a:lnTo>
                  <a:lnTo>
                    <a:pt x="3128" y="159"/>
                  </a:lnTo>
                  <a:lnTo>
                    <a:pt x="3126" y="159"/>
                  </a:lnTo>
                  <a:lnTo>
                    <a:pt x="3121" y="159"/>
                  </a:lnTo>
                  <a:lnTo>
                    <a:pt x="3118" y="159"/>
                  </a:lnTo>
                  <a:lnTo>
                    <a:pt x="3114" y="159"/>
                  </a:lnTo>
                  <a:lnTo>
                    <a:pt x="3113" y="159"/>
                  </a:lnTo>
                  <a:lnTo>
                    <a:pt x="3113" y="157"/>
                  </a:lnTo>
                  <a:lnTo>
                    <a:pt x="3111" y="156"/>
                  </a:lnTo>
                  <a:lnTo>
                    <a:pt x="3111" y="154"/>
                  </a:lnTo>
                  <a:lnTo>
                    <a:pt x="3110" y="152"/>
                  </a:lnTo>
                  <a:lnTo>
                    <a:pt x="3110" y="149"/>
                  </a:lnTo>
                  <a:lnTo>
                    <a:pt x="3110" y="146"/>
                  </a:lnTo>
                  <a:lnTo>
                    <a:pt x="3110" y="143"/>
                  </a:lnTo>
                  <a:lnTo>
                    <a:pt x="3110" y="141"/>
                  </a:lnTo>
                  <a:lnTo>
                    <a:pt x="3108" y="141"/>
                  </a:lnTo>
                  <a:lnTo>
                    <a:pt x="3106" y="141"/>
                  </a:lnTo>
                  <a:lnTo>
                    <a:pt x="3106" y="139"/>
                  </a:lnTo>
                  <a:lnTo>
                    <a:pt x="3105" y="138"/>
                  </a:lnTo>
                  <a:lnTo>
                    <a:pt x="3103" y="136"/>
                  </a:lnTo>
                  <a:lnTo>
                    <a:pt x="3101" y="134"/>
                  </a:lnTo>
                  <a:lnTo>
                    <a:pt x="3100" y="131"/>
                  </a:lnTo>
                  <a:lnTo>
                    <a:pt x="3101" y="129"/>
                  </a:lnTo>
                  <a:lnTo>
                    <a:pt x="3103" y="126"/>
                  </a:lnTo>
                  <a:lnTo>
                    <a:pt x="3105" y="126"/>
                  </a:lnTo>
                  <a:lnTo>
                    <a:pt x="3121" y="126"/>
                  </a:lnTo>
                  <a:lnTo>
                    <a:pt x="3123" y="125"/>
                  </a:lnTo>
                  <a:lnTo>
                    <a:pt x="3124" y="123"/>
                  </a:lnTo>
                  <a:lnTo>
                    <a:pt x="3124" y="121"/>
                  </a:lnTo>
                  <a:lnTo>
                    <a:pt x="3124" y="121"/>
                  </a:lnTo>
                  <a:lnTo>
                    <a:pt x="3124" y="120"/>
                  </a:lnTo>
                  <a:lnTo>
                    <a:pt x="3126" y="120"/>
                  </a:lnTo>
                  <a:lnTo>
                    <a:pt x="3128" y="120"/>
                  </a:lnTo>
                  <a:lnTo>
                    <a:pt x="3129" y="120"/>
                  </a:lnTo>
                  <a:lnTo>
                    <a:pt x="3131" y="120"/>
                  </a:lnTo>
                  <a:lnTo>
                    <a:pt x="3146" y="120"/>
                  </a:lnTo>
                  <a:lnTo>
                    <a:pt x="3147" y="120"/>
                  </a:lnTo>
                  <a:lnTo>
                    <a:pt x="3149" y="118"/>
                  </a:lnTo>
                  <a:lnTo>
                    <a:pt x="3151" y="118"/>
                  </a:lnTo>
                  <a:lnTo>
                    <a:pt x="3152" y="118"/>
                  </a:lnTo>
                  <a:lnTo>
                    <a:pt x="3155" y="118"/>
                  </a:lnTo>
                  <a:lnTo>
                    <a:pt x="3159" y="118"/>
                  </a:lnTo>
                  <a:lnTo>
                    <a:pt x="3162" y="116"/>
                  </a:lnTo>
                  <a:lnTo>
                    <a:pt x="3164" y="116"/>
                  </a:lnTo>
                  <a:lnTo>
                    <a:pt x="3167" y="116"/>
                  </a:lnTo>
                  <a:lnTo>
                    <a:pt x="3169" y="118"/>
                  </a:lnTo>
                  <a:lnTo>
                    <a:pt x="3170" y="118"/>
                  </a:lnTo>
                  <a:lnTo>
                    <a:pt x="3170" y="120"/>
                  </a:lnTo>
                  <a:lnTo>
                    <a:pt x="3173" y="120"/>
                  </a:lnTo>
                  <a:lnTo>
                    <a:pt x="3175" y="120"/>
                  </a:lnTo>
                  <a:lnTo>
                    <a:pt x="3177" y="120"/>
                  </a:lnTo>
                  <a:lnTo>
                    <a:pt x="3178" y="118"/>
                  </a:lnTo>
                  <a:lnTo>
                    <a:pt x="3180" y="118"/>
                  </a:lnTo>
                  <a:lnTo>
                    <a:pt x="3182" y="116"/>
                  </a:lnTo>
                  <a:lnTo>
                    <a:pt x="3182" y="115"/>
                  </a:lnTo>
                  <a:lnTo>
                    <a:pt x="3183" y="115"/>
                  </a:lnTo>
                  <a:lnTo>
                    <a:pt x="3185" y="113"/>
                  </a:lnTo>
                  <a:lnTo>
                    <a:pt x="3187" y="113"/>
                  </a:lnTo>
                  <a:lnTo>
                    <a:pt x="3188" y="113"/>
                  </a:lnTo>
                  <a:lnTo>
                    <a:pt x="3191" y="113"/>
                  </a:lnTo>
                  <a:lnTo>
                    <a:pt x="3198" y="113"/>
                  </a:lnTo>
                  <a:lnTo>
                    <a:pt x="3203" y="115"/>
                  </a:lnTo>
                  <a:lnTo>
                    <a:pt x="3206" y="115"/>
                  </a:lnTo>
                  <a:lnTo>
                    <a:pt x="3206" y="113"/>
                  </a:lnTo>
                  <a:lnTo>
                    <a:pt x="3208" y="113"/>
                  </a:lnTo>
                  <a:lnTo>
                    <a:pt x="3208" y="111"/>
                  </a:lnTo>
                  <a:lnTo>
                    <a:pt x="3208" y="108"/>
                  </a:lnTo>
                  <a:lnTo>
                    <a:pt x="3208" y="107"/>
                  </a:lnTo>
                  <a:lnTo>
                    <a:pt x="3208" y="105"/>
                  </a:lnTo>
                  <a:lnTo>
                    <a:pt x="3206" y="105"/>
                  </a:lnTo>
                  <a:lnTo>
                    <a:pt x="3205" y="103"/>
                  </a:lnTo>
                  <a:lnTo>
                    <a:pt x="3201" y="103"/>
                  </a:lnTo>
                  <a:lnTo>
                    <a:pt x="3198" y="102"/>
                  </a:lnTo>
                  <a:lnTo>
                    <a:pt x="3196" y="102"/>
                  </a:lnTo>
                  <a:lnTo>
                    <a:pt x="3195" y="100"/>
                  </a:lnTo>
                  <a:lnTo>
                    <a:pt x="3193" y="98"/>
                  </a:lnTo>
                  <a:lnTo>
                    <a:pt x="3191" y="97"/>
                  </a:lnTo>
                  <a:lnTo>
                    <a:pt x="3191" y="93"/>
                  </a:lnTo>
                  <a:lnTo>
                    <a:pt x="3191" y="92"/>
                  </a:lnTo>
                  <a:lnTo>
                    <a:pt x="3193" y="92"/>
                  </a:lnTo>
                  <a:lnTo>
                    <a:pt x="3195" y="90"/>
                  </a:lnTo>
                  <a:lnTo>
                    <a:pt x="3198" y="90"/>
                  </a:lnTo>
                  <a:lnTo>
                    <a:pt x="3201" y="89"/>
                  </a:lnTo>
                  <a:lnTo>
                    <a:pt x="3203" y="89"/>
                  </a:lnTo>
                  <a:lnTo>
                    <a:pt x="3205" y="89"/>
                  </a:lnTo>
                  <a:lnTo>
                    <a:pt x="3206" y="89"/>
                  </a:lnTo>
                  <a:lnTo>
                    <a:pt x="3208" y="89"/>
                  </a:lnTo>
                  <a:lnTo>
                    <a:pt x="3209" y="89"/>
                  </a:lnTo>
                  <a:lnTo>
                    <a:pt x="3211" y="89"/>
                  </a:lnTo>
                  <a:lnTo>
                    <a:pt x="3213" y="87"/>
                  </a:lnTo>
                  <a:lnTo>
                    <a:pt x="3213" y="85"/>
                  </a:lnTo>
                  <a:lnTo>
                    <a:pt x="3213" y="84"/>
                  </a:lnTo>
                  <a:lnTo>
                    <a:pt x="3213" y="80"/>
                  </a:lnTo>
                  <a:lnTo>
                    <a:pt x="3214" y="79"/>
                  </a:lnTo>
                  <a:lnTo>
                    <a:pt x="3216" y="79"/>
                  </a:lnTo>
                  <a:lnTo>
                    <a:pt x="3219" y="75"/>
                  </a:lnTo>
                  <a:lnTo>
                    <a:pt x="3223" y="75"/>
                  </a:lnTo>
                  <a:lnTo>
                    <a:pt x="3226" y="74"/>
                  </a:lnTo>
                  <a:lnTo>
                    <a:pt x="3229" y="74"/>
                  </a:lnTo>
                  <a:lnTo>
                    <a:pt x="3232" y="74"/>
                  </a:lnTo>
                  <a:lnTo>
                    <a:pt x="3234" y="74"/>
                  </a:lnTo>
                  <a:lnTo>
                    <a:pt x="3237" y="74"/>
                  </a:lnTo>
                  <a:lnTo>
                    <a:pt x="3239" y="72"/>
                  </a:lnTo>
                  <a:lnTo>
                    <a:pt x="3239" y="71"/>
                  </a:lnTo>
                  <a:lnTo>
                    <a:pt x="3241" y="71"/>
                  </a:lnTo>
                  <a:lnTo>
                    <a:pt x="3244" y="69"/>
                  </a:lnTo>
                  <a:lnTo>
                    <a:pt x="3247" y="67"/>
                  </a:lnTo>
                  <a:lnTo>
                    <a:pt x="3249" y="66"/>
                  </a:lnTo>
                  <a:lnTo>
                    <a:pt x="3249" y="64"/>
                  </a:lnTo>
                  <a:lnTo>
                    <a:pt x="3252" y="64"/>
                  </a:lnTo>
                  <a:lnTo>
                    <a:pt x="3257" y="64"/>
                  </a:lnTo>
                  <a:lnTo>
                    <a:pt x="3259" y="64"/>
                  </a:lnTo>
                  <a:lnTo>
                    <a:pt x="3260" y="64"/>
                  </a:lnTo>
                  <a:lnTo>
                    <a:pt x="3260" y="64"/>
                  </a:lnTo>
                  <a:lnTo>
                    <a:pt x="3260" y="66"/>
                  </a:lnTo>
                  <a:lnTo>
                    <a:pt x="3262" y="67"/>
                  </a:lnTo>
                  <a:lnTo>
                    <a:pt x="3263" y="67"/>
                  </a:lnTo>
                  <a:lnTo>
                    <a:pt x="3265" y="67"/>
                  </a:lnTo>
                  <a:lnTo>
                    <a:pt x="3267" y="67"/>
                  </a:lnTo>
                  <a:lnTo>
                    <a:pt x="3267" y="66"/>
                  </a:lnTo>
                  <a:lnTo>
                    <a:pt x="3268" y="64"/>
                  </a:lnTo>
                  <a:lnTo>
                    <a:pt x="3270" y="64"/>
                  </a:lnTo>
                  <a:lnTo>
                    <a:pt x="3272" y="64"/>
                  </a:lnTo>
                  <a:lnTo>
                    <a:pt x="3275" y="62"/>
                  </a:lnTo>
                  <a:lnTo>
                    <a:pt x="3278" y="61"/>
                  </a:lnTo>
                  <a:lnTo>
                    <a:pt x="3281" y="59"/>
                  </a:lnTo>
                  <a:lnTo>
                    <a:pt x="3285" y="57"/>
                  </a:lnTo>
                  <a:lnTo>
                    <a:pt x="3286" y="56"/>
                  </a:lnTo>
                  <a:lnTo>
                    <a:pt x="3290" y="56"/>
                  </a:lnTo>
                  <a:lnTo>
                    <a:pt x="3306" y="56"/>
                  </a:lnTo>
                  <a:lnTo>
                    <a:pt x="3309" y="56"/>
                  </a:lnTo>
                  <a:lnTo>
                    <a:pt x="3311" y="54"/>
                  </a:lnTo>
                  <a:lnTo>
                    <a:pt x="3313" y="54"/>
                  </a:lnTo>
                  <a:lnTo>
                    <a:pt x="3313" y="54"/>
                  </a:lnTo>
                  <a:lnTo>
                    <a:pt x="3314" y="53"/>
                  </a:lnTo>
                  <a:lnTo>
                    <a:pt x="3314" y="49"/>
                  </a:lnTo>
                  <a:lnTo>
                    <a:pt x="3314" y="48"/>
                  </a:lnTo>
                  <a:lnTo>
                    <a:pt x="3314" y="48"/>
                  </a:lnTo>
                  <a:lnTo>
                    <a:pt x="3314" y="46"/>
                  </a:lnTo>
                  <a:lnTo>
                    <a:pt x="3316" y="44"/>
                  </a:lnTo>
                  <a:lnTo>
                    <a:pt x="3316" y="43"/>
                  </a:lnTo>
                  <a:lnTo>
                    <a:pt x="3317" y="43"/>
                  </a:lnTo>
                  <a:lnTo>
                    <a:pt x="3319" y="41"/>
                  </a:lnTo>
                  <a:lnTo>
                    <a:pt x="3321" y="41"/>
                  </a:lnTo>
                  <a:lnTo>
                    <a:pt x="3322" y="41"/>
                  </a:lnTo>
                  <a:lnTo>
                    <a:pt x="3324" y="41"/>
                  </a:lnTo>
                  <a:lnTo>
                    <a:pt x="3327" y="41"/>
                  </a:lnTo>
                  <a:lnTo>
                    <a:pt x="3329" y="43"/>
                  </a:lnTo>
                  <a:lnTo>
                    <a:pt x="3331" y="43"/>
                  </a:lnTo>
                  <a:lnTo>
                    <a:pt x="3334" y="43"/>
                  </a:lnTo>
                  <a:lnTo>
                    <a:pt x="3339" y="43"/>
                  </a:lnTo>
                  <a:lnTo>
                    <a:pt x="3342" y="43"/>
                  </a:lnTo>
                  <a:lnTo>
                    <a:pt x="3345" y="43"/>
                  </a:lnTo>
                  <a:lnTo>
                    <a:pt x="3349" y="44"/>
                  </a:lnTo>
                  <a:lnTo>
                    <a:pt x="3350" y="44"/>
                  </a:lnTo>
                  <a:lnTo>
                    <a:pt x="3350" y="46"/>
                  </a:lnTo>
                  <a:lnTo>
                    <a:pt x="3350" y="48"/>
                  </a:lnTo>
                  <a:lnTo>
                    <a:pt x="3352" y="49"/>
                  </a:lnTo>
                  <a:lnTo>
                    <a:pt x="3353" y="49"/>
                  </a:lnTo>
                  <a:lnTo>
                    <a:pt x="3355" y="51"/>
                  </a:lnTo>
                  <a:lnTo>
                    <a:pt x="3357" y="51"/>
                  </a:lnTo>
                  <a:lnTo>
                    <a:pt x="3360" y="51"/>
                  </a:lnTo>
                  <a:lnTo>
                    <a:pt x="3363" y="51"/>
                  </a:lnTo>
                  <a:lnTo>
                    <a:pt x="3367" y="51"/>
                  </a:lnTo>
                  <a:lnTo>
                    <a:pt x="3368" y="51"/>
                  </a:lnTo>
                  <a:lnTo>
                    <a:pt x="3371" y="51"/>
                  </a:lnTo>
                  <a:lnTo>
                    <a:pt x="3373" y="49"/>
                  </a:lnTo>
                  <a:lnTo>
                    <a:pt x="3375" y="49"/>
                  </a:lnTo>
                  <a:lnTo>
                    <a:pt x="3376" y="48"/>
                  </a:lnTo>
                  <a:lnTo>
                    <a:pt x="3376" y="46"/>
                  </a:lnTo>
                  <a:lnTo>
                    <a:pt x="3376" y="44"/>
                  </a:lnTo>
                  <a:lnTo>
                    <a:pt x="3376" y="43"/>
                  </a:lnTo>
                  <a:lnTo>
                    <a:pt x="3376" y="43"/>
                  </a:lnTo>
                  <a:lnTo>
                    <a:pt x="3380" y="41"/>
                  </a:lnTo>
                  <a:lnTo>
                    <a:pt x="3381" y="41"/>
                  </a:lnTo>
                  <a:lnTo>
                    <a:pt x="3385" y="41"/>
                  </a:lnTo>
                  <a:lnTo>
                    <a:pt x="3385" y="39"/>
                  </a:lnTo>
                  <a:lnTo>
                    <a:pt x="3386" y="38"/>
                  </a:lnTo>
                  <a:lnTo>
                    <a:pt x="3386" y="35"/>
                  </a:lnTo>
                  <a:lnTo>
                    <a:pt x="3417" y="35"/>
                  </a:lnTo>
                  <a:lnTo>
                    <a:pt x="3417" y="31"/>
                  </a:lnTo>
                  <a:lnTo>
                    <a:pt x="3416" y="30"/>
                  </a:lnTo>
                  <a:lnTo>
                    <a:pt x="3414" y="30"/>
                  </a:lnTo>
                  <a:lnTo>
                    <a:pt x="3414" y="28"/>
                  </a:lnTo>
                  <a:lnTo>
                    <a:pt x="3412" y="26"/>
                  </a:lnTo>
                  <a:lnTo>
                    <a:pt x="3417" y="25"/>
                  </a:lnTo>
                  <a:lnTo>
                    <a:pt x="3419" y="23"/>
                  </a:lnTo>
                  <a:lnTo>
                    <a:pt x="3421" y="21"/>
                  </a:lnTo>
                  <a:lnTo>
                    <a:pt x="3422" y="20"/>
                  </a:lnTo>
                  <a:lnTo>
                    <a:pt x="3422" y="18"/>
                  </a:lnTo>
                  <a:lnTo>
                    <a:pt x="3422" y="17"/>
                  </a:lnTo>
                  <a:lnTo>
                    <a:pt x="3422" y="15"/>
                  </a:lnTo>
                  <a:lnTo>
                    <a:pt x="3422" y="13"/>
                  </a:lnTo>
                  <a:lnTo>
                    <a:pt x="3422" y="12"/>
                  </a:lnTo>
                  <a:lnTo>
                    <a:pt x="3424" y="10"/>
                  </a:lnTo>
                  <a:lnTo>
                    <a:pt x="3426" y="8"/>
                  </a:lnTo>
                  <a:lnTo>
                    <a:pt x="3427" y="7"/>
                  </a:lnTo>
                  <a:lnTo>
                    <a:pt x="3429" y="7"/>
                  </a:lnTo>
                  <a:lnTo>
                    <a:pt x="3430" y="7"/>
                  </a:lnTo>
                  <a:lnTo>
                    <a:pt x="3434" y="5"/>
                  </a:lnTo>
                  <a:lnTo>
                    <a:pt x="3437" y="3"/>
                  </a:lnTo>
                  <a:lnTo>
                    <a:pt x="3440" y="3"/>
                  </a:lnTo>
                  <a:lnTo>
                    <a:pt x="3444" y="3"/>
                  </a:lnTo>
                  <a:lnTo>
                    <a:pt x="3447" y="2"/>
                  </a:lnTo>
                  <a:lnTo>
                    <a:pt x="3450" y="0"/>
                  </a:lnTo>
                  <a:lnTo>
                    <a:pt x="3452" y="0"/>
                  </a:lnTo>
                  <a:lnTo>
                    <a:pt x="3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2884488" y="1358900"/>
              <a:ext cx="5500688" cy="398463"/>
            </a:xfrm>
            <a:custGeom>
              <a:avLst/>
              <a:gdLst>
                <a:gd name="T0" fmla="*/ 486 w 3465"/>
                <a:gd name="T1" fmla="*/ 190 h 251"/>
                <a:gd name="T2" fmla="*/ 320 w 3465"/>
                <a:gd name="T3" fmla="*/ 190 h 251"/>
                <a:gd name="T4" fmla="*/ 3463 w 3465"/>
                <a:gd name="T5" fmla="*/ 177 h 251"/>
                <a:gd name="T6" fmla="*/ 144 w 3465"/>
                <a:gd name="T7" fmla="*/ 169 h 251"/>
                <a:gd name="T8" fmla="*/ 270 w 3465"/>
                <a:gd name="T9" fmla="*/ 149 h 251"/>
                <a:gd name="T10" fmla="*/ 3398 w 3465"/>
                <a:gd name="T11" fmla="*/ 144 h 251"/>
                <a:gd name="T12" fmla="*/ 3398 w 3465"/>
                <a:gd name="T13" fmla="*/ 174 h 251"/>
                <a:gd name="T14" fmla="*/ 3357 w 3465"/>
                <a:gd name="T15" fmla="*/ 167 h 251"/>
                <a:gd name="T16" fmla="*/ 2119 w 3465"/>
                <a:gd name="T17" fmla="*/ 130 h 251"/>
                <a:gd name="T18" fmla="*/ 2170 w 3465"/>
                <a:gd name="T19" fmla="*/ 154 h 251"/>
                <a:gd name="T20" fmla="*/ 2193 w 3465"/>
                <a:gd name="T21" fmla="*/ 205 h 251"/>
                <a:gd name="T22" fmla="*/ 2150 w 3465"/>
                <a:gd name="T23" fmla="*/ 175 h 251"/>
                <a:gd name="T24" fmla="*/ 2106 w 3465"/>
                <a:gd name="T25" fmla="*/ 215 h 251"/>
                <a:gd name="T26" fmla="*/ 2064 w 3465"/>
                <a:gd name="T27" fmla="*/ 195 h 251"/>
                <a:gd name="T28" fmla="*/ 2059 w 3465"/>
                <a:gd name="T29" fmla="*/ 190 h 251"/>
                <a:gd name="T30" fmla="*/ 2075 w 3465"/>
                <a:gd name="T31" fmla="*/ 164 h 251"/>
                <a:gd name="T32" fmla="*/ 2026 w 3465"/>
                <a:gd name="T33" fmla="*/ 164 h 251"/>
                <a:gd name="T34" fmla="*/ 2024 w 3465"/>
                <a:gd name="T35" fmla="*/ 157 h 251"/>
                <a:gd name="T36" fmla="*/ 2044 w 3465"/>
                <a:gd name="T37" fmla="*/ 120 h 251"/>
                <a:gd name="T38" fmla="*/ 2085 w 3465"/>
                <a:gd name="T39" fmla="*/ 144 h 251"/>
                <a:gd name="T40" fmla="*/ 3247 w 3465"/>
                <a:gd name="T41" fmla="*/ 131 h 251"/>
                <a:gd name="T42" fmla="*/ 3326 w 3465"/>
                <a:gd name="T43" fmla="*/ 117 h 251"/>
                <a:gd name="T44" fmla="*/ 3339 w 3465"/>
                <a:gd name="T45" fmla="*/ 156 h 251"/>
                <a:gd name="T46" fmla="*/ 3265 w 3465"/>
                <a:gd name="T47" fmla="*/ 123 h 251"/>
                <a:gd name="T48" fmla="*/ 2728 w 3465"/>
                <a:gd name="T49" fmla="*/ 115 h 251"/>
                <a:gd name="T50" fmla="*/ 2705 w 3465"/>
                <a:gd name="T51" fmla="*/ 110 h 251"/>
                <a:gd name="T52" fmla="*/ 2216 w 3465"/>
                <a:gd name="T53" fmla="*/ 100 h 251"/>
                <a:gd name="T54" fmla="*/ 2226 w 3465"/>
                <a:gd name="T55" fmla="*/ 136 h 251"/>
                <a:gd name="T56" fmla="*/ 2165 w 3465"/>
                <a:gd name="T57" fmla="*/ 120 h 251"/>
                <a:gd name="T58" fmla="*/ 2168 w 3465"/>
                <a:gd name="T59" fmla="*/ 103 h 251"/>
                <a:gd name="T60" fmla="*/ 2609 w 3465"/>
                <a:gd name="T61" fmla="*/ 102 h 251"/>
                <a:gd name="T62" fmla="*/ 2565 w 3465"/>
                <a:gd name="T63" fmla="*/ 95 h 251"/>
                <a:gd name="T64" fmla="*/ 2565 w 3465"/>
                <a:gd name="T65" fmla="*/ 89 h 251"/>
                <a:gd name="T66" fmla="*/ 2779 w 3465"/>
                <a:gd name="T67" fmla="*/ 99 h 251"/>
                <a:gd name="T68" fmla="*/ 2758 w 3465"/>
                <a:gd name="T69" fmla="*/ 81 h 251"/>
                <a:gd name="T70" fmla="*/ 2795 w 3465"/>
                <a:gd name="T71" fmla="*/ 92 h 251"/>
                <a:gd name="T72" fmla="*/ 3314 w 3465"/>
                <a:gd name="T73" fmla="*/ 85 h 251"/>
                <a:gd name="T74" fmla="*/ 3260 w 3465"/>
                <a:gd name="T75" fmla="*/ 115 h 251"/>
                <a:gd name="T76" fmla="*/ 3246 w 3465"/>
                <a:gd name="T77" fmla="*/ 84 h 251"/>
                <a:gd name="T78" fmla="*/ 3218 w 3465"/>
                <a:gd name="T79" fmla="*/ 82 h 251"/>
                <a:gd name="T80" fmla="*/ 505 w 3465"/>
                <a:gd name="T81" fmla="*/ 97 h 251"/>
                <a:gd name="T82" fmla="*/ 520 w 3465"/>
                <a:gd name="T83" fmla="*/ 149 h 251"/>
                <a:gd name="T84" fmla="*/ 424 w 3465"/>
                <a:gd name="T85" fmla="*/ 94 h 251"/>
                <a:gd name="T86" fmla="*/ 2715 w 3465"/>
                <a:gd name="T87" fmla="*/ 72 h 251"/>
                <a:gd name="T88" fmla="*/ 2702 w 3465"/>
                <a:gd name="T89" fmla="*/ 94 h 251"/>
                <a:gd name="T90" fmla="*/ 2642 w 3465"/>
                <a:gd name="T91" fmla="*/ 102 h 251"/>
                <a:gd name="T92" fmla="*/ 2699 w 3465"/>
                <a:gd name="T93" fmla="*/ 74 h 251"/>
                <a:gd name="T94" fmla="*/ 866 w 3465"/>
                <a:gd name="T95" fmla="*/ 13 h 251"/>
                <a:gd name="T96" fmla="*/ 830 w 3465"/>
                <a:gd name="T97" fmla="*/ 63 h 251"/>
                <a:gd name="T98" fmla="*/ 810 w 3465"/>
                <a:gd name="T99" fmla="*/ 95 h 251"/>
                <a:gd name="T100" fmla="*/ 676 w 3465"/>
                <a:gd name="T101" fmla="*/ 149 h 251"/>
                <a:gd name="T102" fmla="*/ 699 w 3465"/>
                <a:gd name="T103" fmla="*/ 184 h 251"/>
                <a:gd name="T104" fmla="*/ 605 w 3465"/>
                <a:gd name="T105" fmla="*/ 230 h 251"/>
                <a:gd name="T106" fmla="*/ 515 w 3465"/>
                <a:gd name="T107" fmla="*/ 207 h 251"/>
                <a:gd name="T108" fmla="*/ 582 w 3465"/>
                <a:gd name="T109" fmla="*/ 192 h 251"/>
                <a:gd name="T110" fmla="*/ 579 w 3465"/>
                <a:gd name="T111" fmla="*/ 107 h 251"/>
                <a:gd name="T112" fmla="*/ 682 w 3465"/>
                <a:gd name="T113" fmla="*/ 82 h 251"/>
                <a:gd name="T114" fmla="*/ 576 w 3465"/>
                <a:gd name="T115" fmla="*/ 99 h 251"/>
                <a:gd name="T116" fmla="*/ 499 w 3465"/>
                <a:gd name="T117" fmla="*/ 48 h 251"/>
                <a:gd name="T118" fmla="*/ 602 w 3465"/>
                <a:gd name="T119" fmla="*/ 41 h 251"/>
                <a:gd name="T120" fmla="*/ 622 w 3465"/>
                <a:gd name="T121" fmla="*/ 15 h 251"/>
                <a:gd name="T122" fmla="*/ 741 w 3465"/>
                <a:gd name="T123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5" h="251">
                  <a:moveTo>
                    <a:pt x="88" y="195"/>
                  </a:moveTo>
                  <a:lnTo>
                    <a:pt x="106" y="198"/>
                  </a:lnTo>
                  <a:lnTo>
                    <a:pt x="101" y="208"/>
                  </a:lnTo>
                  <a:lnTo>
                    <a:pt x="96" y="223"/>
                  </a:lnTo>
                  <a:lnTo>
                    <a:pt x="83" y="228"/>
                  </a:lnTo>
                  <a:lnTo>
                    <a:pt x="75" y="231"/>
                  </a:lnTo>
                  <a:lnTo>
                    <a:pt x="68" y="221"/>
                  </a:lnTo>
                  <a:lnTo>
                    <a:pt x="60" y="228"/>
                  </a:lnTo>
                  <a:lnTo>
                    <a:pt x="57" y="236"/>
                  </a:lnTo>
                  <a:lnTo>
                    <a:pt x="47" y="238"/>
                  </a:lnTo>
                  <a:lnTo>
                    <a:pt x="45" y="244"/>
                  </a:lnTo>
                  <a:lnTo>
                    <a:pt x="36" y="249"/>
                  </a:lnTo>
                  <a:lnTo>
                    <a:pt x="27" y="243"/>
                  </a:lnTo>
                  <a:lnTo>
                    <a:pt x="21" y="251"/>
                  </a:lnTo>
                  <a:lnTo>
                    <a:pt x="5" y="244"/>
                  </a:lnTo>
                  <a:lnTo>
                    <a:pt x="0" y="234"/>
                  </a:lnTo>
                  <a:lnTo>
                    <a:pt x="13" y="230"/>
                  </a:lnTo>
                  <a:lnTo>
                    <a:pt x="27" y="230"/>
                  </a:lnTo>
                  <a:lnTo>
                    <a:pt x="27" y="230"/>
                  </a:lnTo>
                  <a:lnTo>
                    <a:pt x="29" y="228"/>
                  </a:lnTo>
                  <a:lnTo>
                    <a:pt x="32" y="225"/>
                  </a:lnTo>
                  <a:lnTo>
                    <a:pt x="34" y="223"/>
                  </a:lnTo>
                  <a:lnTo>
                    <a:pt x="37" y="220"/>
                  </a:lnTo>
                  <a:lnTo>
                    <a:pt x="39" y="218"/>
                  </a:lnTo>
                  <a:lnTo>
                    <a:pt x="41" y="216"/>
                  </a:lnTo>
                  <a:lnTo>
                    <a:pt x="42" y="213"/>
                  </a:lnTo>
                  <a:lnTo>
                    <a:pt x="44" y="210"/>
                  </a:lnTo>
                  <a:lnTo>
                    <a:pt x="45" y="207"/>
                  </a:lnTo>
                  <a:lnTo>
                    <a:pt x="49" y="203"/>
                  </a:lnTo>
                  <a:lnTo>
                    <a:pt x="49" y="202"/>
                  </a:lnTo>
                  <a:lnTo>
                    <a:pt x="50" y="202"/>
                  </a:lnTo>
                  <a:lnTo>
                    <a:pt x="62" y="202"/>
                  </a:lnTo>
                  <a:lnTo>
                    <a:pt x="80" y="202"/>
                  </a:lnTo>
                  <a:lnTo>
                    <a:pt x="88" y="195"/>
                  </a:lnTo>
                  <a:close/>
                  <a:moveTo>
                    <a:pt x="486" y="190"/>
                  </a:moveTo>
                  <a:lnTo>
                    <a:pt x="487" y="192"/>
                  </a:lnTo>
                  <a:lnTo>
                    <a:pt x="491" y="193"/>
                  </a:lnTo>
                  <a:lnTo>
                    <a:pt x="492" y="197"/>
                  </a:lnTo>
                  <a:lnTo>
                    <a:pt x="494" y="198"/>
                  </a:lnTo>
                  <a:lnTo>
                    <a:pt x="496" y="200"/>
                  </a:lnTo>
                  <a:lnTo>
                    <a:pt x="497" y="202"/>
                  </a:lnTo>
                  <a:lnTo>
                    <a:pt x="484" y="207"/>
                  </a:lnTo>
                  <a:lnTo>
                    <a:pt x="461" y="203"/>
                  </a:lnTo>
                  <a:lnTo>
                    <a:pt x="468" y="193"/>
                  </a:lnTo>
                  <a:lnTo>
                    <a:pt x="486" y="190"/>
                  </a:lnTo>
                  <a:close/>
                  <a:moveTo>
                    <a:pt x="411" y="187"/>
                  </a:moveTo>
                  <a:lnTo>
                    <a:pt x="443" y="187"/>
                  </a:lnTo>
                  <a:lnTo>
                    <a:pt x="443" y="195"/>
                  </a:lnTo>
                  <a:lnTo>
                    <a:pt x="432" y="197"/>
                  </a:lnTo>
                  <a:lnTo>
                    <a:pt x="420" y="198"/>
                  </a:lnTo>
                  <a:lnTo>
                    <a:pt x="402" y="200"/>
                  </a:lnTo>
                  <a:lnTo>
                    <a:pt x="402" y="193"/>
                  </a:lnTo>
                  <a:lnTo>
                    <a:pt x="411" y="187"/>
                  </a:lnTo>
                  <a:close/>
                  <a:moveTo>
                    <a:pt x="252" y="185"/>
                  </a:moveTo>
                  <a:lnTo>
                    <a:pt x="263" y="193"/>
                  </a:lnTo>
                  <a:lnTo>
                    <a:pt x="275" y="207"/>
                  </a:lnTo>
                  <a:lnTo>
                    <a:pt x="265" y="210"/>
                  </a:lnTo>
                  <a:lnTo>
                    <a:pt x="265" y="210"/>
                  </a:lnTo>
                  <a:lnTo>
                    <a:pt x="263" y="208"/>
                  </a:lnTo>
                  <a:lnTo>
                    <a:pt x="262" y="207"/>
                  </a:lnTo>
                  <a:lnTo>
                    <a:pt x="258" y="203"/>
                  </a:lnTo>
                  <a:lnTo>
                    <a:pt x="255" y="200"/>
                  </a:lnTo>
                  <a:lnTo>
                    <a:pt x="253" y="198"/>
                  </a:lnTo>
                  <a:lnTo>
                    <a:pt x="252" y="195"/>
                  </a:lnTo>
                  <a:lnTo>
                    <a:pt x="250" y="192"/>
                  </a:lnTo>
                  <a:lnTo>
                    <a:pt x="250" y="189"/>
                  </a:lnTo>
                  <a:lnTo>
                    <a:pt x="250" y="187"/>
                  </a:lnTo>
                  <a:lnTo>
                    <a:pt x="252" y="185"/>
                  </a:lnTo>
                  <a:close/>
                  <a:moveTo>
                    <a:pt x="311" y="184"/>
                  </a:moveTo>
                  <a:lnTo>
                    <a:pt x="320" y="190"/>
                  </a:lnTo>
                  <a:lnTo>
                    <a:pt x="311" y="193"/>
                  </a:lnTo>
                  <a:lnTo>
                    <a:pt x="298" y="193"/>
                  </a:lnTo>
                  <a:lnTo>
                    <a:pt x="296" y="184"/>
                  </a:lnTo>
                  <a:lnTo>
                    <a:pt x="311" y="184"/>
                  </a:lnTo>
                  <a:close/>
                  <a:moveTo>
                    <a:pt x="167" y="179"/>
                  </a:moveTo>
                  <a:lnTo>
                    <a:pt x="194" y="179"/>
                  </a:lnTo>
                  <a:lnTo>
                    <a:pt x="190" y="185"/>
                  </a:lnTo>
                  <a:lnTo>
                    <a:pt x="181" y="187"/>
                  </a:lnTo>
                  <a:lnTo>
                    <a:pt x="190" y="193"/>
                  </a:lnTo>
                  <a:lnTo>
                    <a:pt x="186" y="200"/>
                  </a:lnTo>
                  <a:lnTo>
                    <a:pt x="168" y="200"/>
                  </a:lnTo>
                  <a:lnTo>
                    <a:pt x="160" y="203"/>
                  </a:lnTo>
                  <a:lnTo>
                    <a:pt x="152" y="202"/>
                  </a:lnTo>
                  <a:lnTo>
                    <a:pt x="144" y="189"/>
                  </a:lnTo>
                  <a:lnTo>
                    <a:pt x="154" y="182"/>
                  </a:lnTo>
                  <a:lnTo>
                    <a:pt x="167" y="179"/>
                  </a:lnTo>
                  <a:close/>
                  <a:moveTo>
                    <a:pt x="119" y="174"/>
                  </a:moveTo>
                  <a:lnTo>
                    <a:pt x="131" y="179"/>
                  </a:lnTo>
                  <a:lnTo>
                    <a:pt x="132" y="190"/>
                  </a:lnTo>
                  <a:lnTo>
                    <a:pt x="121" y="189"/>
                  </a:lnTo>
                  <a:lnTo>
                    <a:pt x="114" y="184"/>
                  </a:lnTo>
                  <a:lnTo>
                    <a:pt x="111" y="175"/>
                  </a:lnTo>
                  <a:lnTo>
                    <a:pt x="119" y="174"/>
                  </a:lnTo>
                  <a:close/>
                  <a:moveTo>
                    <a:pt x="3447" y="171"/>
                  </a:moveTo>
                  <a:lnTo>
                    <a:pt x="3449" y="171"/>
                  </a:lnTo>
                  <a:lnTo>
                    <a:pt x="3450" y="172"/>
                  </a:lnTo>
                  <a:lnTo>
                    <a:pt x="3452" y="172"/>
                  </a:lnTo>
                  <a:lnTo>
                    <a:pt x="3455" y="172"/>
                  </a:lnTo>
                  <a:lnTo>
                    <a:pt x="3458" y="174"/>
                  </a:lnTo>
                  <a:lnTo>
                    <a:pt x="3460" y="174"/>
                  </a:lnTo>
                  <a:lnTo>
                    <a:pt x="3462" y="174"/>
                  </a:lnTo>
                  <a:lnTo>
                    <a:pt x="3462" y="175"/>
                  </a:lnTo>
                  <a:lnTo>
                    <a:pt x="3462" y="175"/>
                  </a:lnTo>
                  <a:lnTo>
                    <a:pt x="3462" y="177"/>
                  </a:lnTo>
                  <a:lnTo>
                    <a:pt x="3463" y="177"/>
                  </a:lnTo>
                  <a:lnTo>
                    <a:pt x="3463" y="179"/>
                  </a:lnTo>
                  <a:lnTo>
                    <a:pt x="3465" y="179"/>
                  </a:lnTo>
                  <a:lnTo>
                    <a:pt x="3465" y="180"/>
                  </a:lnTo>
                  <a:lnTo>
                    <a:pt x="3465" y="182"/>
                  </a:lnTo>
                  <a:lnTo>
                    <a:pt x="3462" y="184"/>
                  </a:lnTo>
                  <a:lnTo>
                    <a:pt x="3458" y="184"/>
                  </a:lnTo>
                  <a:lnTo>
                    <a:pt x="3453" y="184"/>
                  </a:lnTo>
                  <a:lnTo>
                    <a:pt x="3450" y="182"/>
                  </a:lnTo>
                  <a:lnTo>
                    <a:pt x="3450" y="182"/>
                  </a:lnTo>
                  <a:lnTo>
                    <a:pt x="3449" y="180"/>
                  </a:lnTo>
                  <a:lnTo>
                    <a:pt x="3449" y="179"/>
                  </a:lnTo>
                  <a:lnTo>
                    <a:pt x="3447" y="179"/>
                  </a:lnTo>
                  <a:lnTo>
                    <a:pt x="3445" y="177"/>
                  </a:lnTo>
                  <a:lnTo>
                    <a:pt x="3444" y="177"/>
                  </a:lnTo>
                  <a:lnTo>
                    <a:pt x="3442" y="177"/>
                  </a:lnTo>
                  <a:lnTo>
                    <a:pt x="3439" y="175"/>
                  </a:lnTo>
                  <a:lnTo>
                    <a:pt x="3439" y="174"/>
                  </a:lnTo>
                  <a:lnTo>
                    <a:pt x="3439" y="172"/>
                  </a:lnTo>
                  <a:lnTo>
                    <a:pt x="3440" y="171"/>
                  </a:lnTo>
                  <a:lnTo>
                    <a:pt x="3442" y="171"/>
                  </a:lnTo>
                  <a:lnTo>
                    <a:pt x="3444" y="171"/>
                  </a:lnTo>
                  <a:lnTo>
                    <a:pt x="3447" y="171"/>
                  </a:lnTo>
                  <a:close/>
                  <a:moveTo>
                    <a:pt x="183" y="156"/>
                  </a:moveTo>
                  <a:lnTo>
                    <a:pt x="183" y="156"/>
                  </a:lnTo>
                  <a:lnTo>
                    <a:pt x="186" y="157"/>
                  </a:lnTo>
                  <a:lnTo>
                    <a:pt x="188" y="157"/>
                  </a:lnTo>
                  <a:lnTo>
                    <a:pt x="191" y="159"/>
                  </a:lnTo>
                  <a:lnTo>
                    <a:pt x="194" y="159"/>
                  </a:lnTo>
                  <a:lnTo>
                    <a:pt x="196" y="161"/>
                  </a:lnTo>
                  <a:lnTo>
                    <a:pt x="199" y="162"/>
                  </a:lnTo>
                  <a:lnTo>
                    <a:pt x="199" y="164"/>
                  </a:lnTo>
                  <a:lnTo>
                    <a:pt x="199" y="166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44" y="169"/>
                  </a:lnTo>
                  <a:lnTo>
                    <a:pt x="155" y="159"/>
                  </a:lnTo>
                  <a:lnTo>
                    <a:pt x="168" y="156"/>
                  </a:lnTo>
                  <a:lnTo>
                    <a:pt x="183" y="156"/>
                  </a:lnTo>
                  <a:close/>
                  <a:moveTo>
                    <a:pt x="375" y="151"/>
                  </a:moveTo>
                  <a:lnTo>
                    <a:pt x="389" y="161"/>
                  </a:lnTo>
                  <a:lnTo>
                    <a:pt x="407" y="162"/>
                  </a:lnTo>
                  <a:lnTo>
                    <a:pt x="420" y="172"/>
                  </a:lnTo>
                  <a:lnTo>
                    <a:pt x="419" y="177"/>
                  </a:lnTo>
                  <a:lnTo>
                    <a:pt x="406" y="180"/>
                  </a:lnTo>
                  <a:lnTo>
                    <a:pt x="393" y="182"/>
                  </a:lnTo>
                  <a:lnTo>
                    <a:pt x="378" y="179"/>
                  </a:lnTo>
                  <a:lnTo>
                    <a:pt x="373" y="166"/>
                  </a:lnTo>
                  <a:lnTo>
                    <a:pt x="366" y="156"/>
                  </a:lnTo>
                  <a:lnTo>
                    <a:pt x="375" y="151"/>
                  </a:lnTo>
                  <a:close/>
                  <a:moveTo>
                    <a:pt x="289" y="135"/>
                  </a:moveTo>
                  <a:lnTo>
                    <a:pt x="301" y="141"/>
                  </a:lnTo>
                  <a:lnTo>
                    <a:pt x="309" y="148"/>
                  </a:lnTo>
                  <a:lnTo>
                    <a:pt x="319" y="146"/>
                  </a:lnTo>
                  <a:lnTo>
                    <a:pt x="329" y="153"/>
                  </a:lnTo>
                  <a:lnTo>
                    <a:pt x="340" y="156"/>
                  </a:lnTo>
                  <a:lnTo>
                    <a:pt x="343" y="166"/>
                  </a:lnTo>
                  <a:lnTo>
                    <a:pt x="353" y="172"/>
                  </a:lnTo>
                  <a:lnTo>
                    <a:pt x="355" y="182"/>
                  </a:lnTo>
                  <a:lnTo>
                    <a:pt x="352" y="189"/>
                  </a:lnTo>
                  <a:lnTo>
                    <a:pt x="337" y="185"/>
                  </a:lnTo>
                  <a:lnTo>
                    <a:pt x="322" y="174"/>
                  </a:lnTo>
                  <a:lnTo>
                    <a:pt x="304" y="172"/>
                  </a:lnTo>
                  <a:lnTo>
                    <a:pt x="296" y="172"/>
                  </a:lnTo>
                  <a:lnTo>
                    <a:pt x="288" y="175"/>
                  </a:lnTo>
                  <a:lnTo>
                    <a:pt x="281" y="171"/>
                  </a:lnTo>
                  <a:lnTo>
                    <a:pt x="273" y="171"/>
                  </a:lnTo>
                  <a:lnTo>
                    <a:pt x="268" y="162"/>
                  </a:lnTo>
                  <a:lnTo>
                    <a:pt x="281" y="162"/>
                  </a:lnTo>
                  <a:lnTo>
                    <a:pt x="278" y="153"/>
                  </a:lnTo>
                  <a:lnTo>
                    <a:pt x="270" y="149"/>
                  </a:lnTo>
                  <a:lnTo>
                    <a:pt x="262" y="149"/>
                  </a:lnTo>
                  <a:lnTo>
                    <a:pt x="257" y="141"/>
                  </a:lnTo>
                  <a:lnTo>
                    <a:pt x="280" y="136"/>
                  </a:lnTo>
                  <a:lnTo>
                    <a:pt x="289" y="135"/>
                  </a:lnTo>
                  <a:close/>
                  <a:moveTo>
                    <a:pt x="2129" y="135"/>
                  </a:moveTo>
                  <a:lnTo>
                    <a:pt x="2129" y="136"/>
                  </a:lnTo>
                  <a:lnTo>
                    <a:pt x="2129" y="136"/>
                  </a:lnTo>
                  <a:lnTo>
                    <a:pt x="2129" y="136"/>
                  </a:lnTo>
                  <a:lnTo>
                    <a:pt x="2129" y="135"/>
                  </a:lnTo>
                  <a:close/>
                  <a:moveTo>
                    <a:pt x="2129" y="135"/>
                  </a:moveTo>
                  <a:lnTo>
                    <a:pt x="2129" y="135"/>
                  </a:lnTo>
                  <a:lnTo>
                    <a:pt x="2129" y="135"/>
                  </a:lnTo>
                  <a:lnTo>
                    <a:pt x="2129" y="135"/>
                  </a:lnTo>
                  <a:close/>
                  <a:moveTo>
                    <a:pt x="3383" y="133"/>
                  </a:moveTo>
                  <a:lnTo>
                    <a:pt x="3385" y="133"/>
                  </a:lnTo>
                  <a:lnTo>
                    <a:pt x="3386" y="133"/>
                  </a:lnTo>
                  <a:lnTo>
                    <a:pt x="3388" y="135"/>
                  </a:lnTo>
                  <a:lnTo>
                    <a:pt x="3388" y="136"/>
                  </a:lnTo>
                  <a:lnTo>
                    <a:pt x="3390" y="136"/>
                  </a:lnTo>
                  <a:lnTo>
                    <a:pt x="3391" y="136"/>
                  </a:lnTo>
                  <a:lnTo>
                    <a:pt x="3395" y="138"/>
                  </a:lnTo>
                  <a:lnTo>
                    <a:pt x="3395" y="139"/>
                  </a:lnTo>
                  <a:lnTo>
                    <a:pt x="3395" y="141"/>
                  </a:lnTo>
                  <a:lnTo>
                    <a:pt x="3393" y="143"/>
                  </a:lnTo>
                  <a:lnTo>
                    <a:pt x="3391" y="143"/>
                  </a:lnTo>
                  <a:lnTo>
                    <a:pt x="3390" y="144"/>
                  </a:lnTo>
                  <a:lnTo>
                    <a:pt x="3388" y="146"/>
                  </a:lnTo>
                  <a:lnTo>
                    <a:pt x="3390" y="148"/>
                  </a:lnTo>
                  <a:lnTo>
                    <a:pt x="3391" y="148"/>
                  </a:lnTo>
                  <a:lnTo>
                    <a:pt x="3391" y="149"/>
                  </a:lnTo>
                  <a:lnTo>
                    <a:pt x="3393" y="149"/>
                  </a:lnTo>
                  <a:lnTo>
                    <a:pt x="3395" y="148"/>
                  </a:lnTo>
                  <a:lnTo>
                    <a:pt x="3396" y="146"/>
                  </a:lnTo>
                  <a:lnTo>
                    <a:pt x="3396" y="146"/>
                  </a:lnTo>
                  <a:lnTo>
                    <a:pt x="3398" y="144"/>
                  </a:lnTo>
                  <a:lnTo>
                    <a:pt x="3398" y="143"/>
                  </a:lnTo>
                  <a:lnTo>
                    <a:pt x="3398" y="143"/>
                  </a:lnTo>
                  <a:lnTo>
                    <a:pt x="3399" y="143"/>
                  </a:lnTo>
                  <a:lnTo>
                    <a:pt x="3401" y="143"/>
                  </a:lnTo>
                  <a:lnTo>
                    <a:pt x="3404" y="143"/>
                  </a:lnTo>
                  <a:lnTo>
                    <a:pt x="3408" y="143"/>
                  </a:lnTo>
                  <a:lnTo>
                    <a:pt x="3411" y="144"/>
                  </a:lnTo>
                  <a:lnTo>
                    <a:pt x="3414" y="144"/>
                  </a:lnTo>
                  <a:lnTo>
                    <a:pt x="3416" y="146"/>
                  </a:lnTo>
                  <a:lnTo>
                    <a:pt x="3417" y="146"/>
                  </a:lnTo>
                  <a:lnTo>
                    <a:pt x="3417" y="148"/>
                  </a:lnTo>
                  <a:lnTo>
                    <a:pt x="3417" y="149"/>
                  </a:lnTo>
                  <a:lnTo>
                    <a:pt x="3417" y="153"/>
                  </a:lnTo>
                  <a:lnTo>
                    <a:pt x="3417" y="156"/>
                  </a:lnTo>
                  <a:lnTo>
                    <a:pt x="3431" y="156"/>
                  </a:lnTo>
                  <a:lnTo>
                    <a:pt x="3431" y="161"/>
                  </a:lnTo>
                  <a:lnTo>
                    <a:pt x="3432" y="162"/>
                  </a:lnTo>
                  <a:lnTo>
                    <a:pt x="3432" y="164"/>
                  </a:lnTo>
                  <a:lnTo>
                    <a:pt x="3432" y="166"/>
                  </a:lnTo>
                  <a:lnTo>
                    <a:pt x="3431" y="167"/>
                  </a:lnTo>
                  <a:lnTo>
                    <a:pt x="3431" y="169"/>
                  </a:lnTo>
                  <a:lnTo>
                    <a:pt x="3429" y="171"/>
                  </a:lnTo>
                  <a:lnTo>
                    <a:pt x="3427" y="171"/>
                  </a:lnTo>
                  <a:lnTo>
                    <a:pt x="3424" y="172"/>
                  </a:lnTo>
                  <a:lnTo>
                    <a:pt x="3421" y="171"/>
                  </a:lnTo>
                  <a:lnTo>
                    <a:pt x="3417" y="171"/>
                  </a:lnTo>
                  <a:lnTo>
                    <a:pt x="3416" y="171"/>
                  </a:lnTo>
                  <a:lnTo>
                    <a:pt x="3414" y="171"/>
                  </a:lnTo>
                  <a:lnTo>
                    <a:pt x="3413" y="172"/>
                  </a:lnTo>
                  <a:lnTo>
                    <a:pt x="3411" y="174"/>
                  </a:lnTo>
                  <a:lnTo>
                    <a:pt x="3409" y="174"/>
                  </a:lnTo>
                  <a:lnTo>
                    <a:pt x="3408" y="174"/>
                  </a:lnTo>
                  <a:lnTo>
                    <a:pt x="3404" y="172"/>
                  </a:lnTo>
                  <a:lnTo>
                    <a:pt x="3401" y="174"/>
                  </a:lnTo>
                  <a:lnTo>
                    <a:pt x="3398" y="174"/>
                  </a:lnTo>
                  <a:lnTo>
                    <a:pt x="3396" y="174"/>
                  </a:lnTo>
                  <a:lnTo>
                    <a:pt x="3395" y="174"/>
                  </a:lnTo>
                  <a:lnTo>
                    <a:pt x="3395" y="175"/>
                  </a:lnTo>
                  <a:lnTo>
                    <a:pt x="3393" y="177"/>
                  </a:lnTo>
                  <a:lnTo>
                    <a:pt x="3391" y="177"/>
                  </a:lnTo>
                  <a:lnTo>
                    <a:pt x="3375" y="177"/>
                  </a:lnTo>
                  <a:lnTo>
                    <a:pt x="3373" y="175"/>
                  </a:lnTo>
                  <a:lnTo>
                    <a:pt x="3372" y="175"/>
                  </a:lnTo>
                  <a:lnTo>
                    <a:pt x="3370" y="175"/>
                  </a:lnTo>
                  <a:lnTo>
                    <a:pt x="3367" y="175"/>
                  </a:lnTo>
                  <a:lnTo>
                    <a:pt x="3363" y="177"/>
                  </a:lnTo>
                  <a:lnTo>
                    <a:pt x="3362" y="179"/>
                  </a:lnTo>
                  <a:lnTo>
                    <a:pt x="3362" y="180"/>
                  </a:lnTo>
                  <a:lnTo>
                    <a:pt x="3360" y="182"/>
                  </a:lnTo>
                  <a:lnTo>
                    <a:pt x="3358" y="184"/>
                  </a:lnTo>
                  <a:lnTo>
                    <a:pt x="3355" y="185"/>
                  </a:lnTo>
                  <a:lnTo>
                    <a:pt x="3354" y="187"/>
                  </a:lnTo>
                  <a:lnTo>
                    <a:pt x="3350" y="189"/>
                  </a:lnTo>
                  <a:lnTo>
                    <a:pt x="3349" y="187"/>
                  </a:lnTo>
                  <a:lnTo>
                    <a:pt x="3347" y="185"/>
                  </a:lnTo>
                  <a:lnTo>
                    <a:pt x="3345" y="184"/>
                  </a:lnTo>
                  <a:lnTo>
                    <a:pt x="3344" y="182"/>
                  </a:lnTo>
                  <a:lnTo>
                    <a:pt x="3344" y="180"/>
                  </a:lnTo>
                  <a:lnTo>
                    <a:pt x="3344" y="179"/>
                  </a:lnTo>
                  <a:lnTo>
                    <a:pt x="3344" y="177"/>
                  </a:lnTo>
                  <a:lnTo>
                    <a:pt x="3344" y="174"/>
                  </a:lnTo>
                  <a:lnTo>
                    <a:pt x="3345" y="172"/>
                  </a:lnTo>
                  <a:lnTo>
                    <a:pt x="3345" y="172"/>
                  </a:lnTo>
                  <a:lnTo>
                    <a:pt x="3347" y="171"/>
                  </a:lnTo>
                  <a:lnTo>
                    <a:pt x="3349" y="171"/>
                  </a:lnTo>
                  <a:lnTo>
                    <a:pt x="3352" y="169"/>
                  </a:lnTo>
                  <a:lnTo>
                    <a:pt x="3354" y="169"/>
                  </a:lnTo>
                  <a:lnTo>
                    <a:pt x="3354" y="167"/>
                  </a:lnTo>
                  <a:lnTo>
                    <a:pt x="3355" y="167"/>
                  </a:lnTo>
                  <a:lnTo>
                    <a:pt x="3357" y="167"/>
                  </a:lnTo>
                  <a:lnTo>
                    <a:pt x="3357" y="166"/>
                  </a:lnTo>
                  <a:lnTo>
                    <a:pt x="3358" y="164"/>
                  </a:lnTo>
                  <a:lnTo>
                    <a:pt x="3358" y="161"/>
                  </a:lnTo>
                  <a:lnTo>
                    <a:pt x="3358" y="157"/>
                  </a:lnTo>
                  <a:lnTo>
                    <a:pt x="3357" y="156"/>
                  </a:lnTo>
                  <a:lnTo>
                    <a:pt x="3358" y="154"/>
                  </a:lnTo>
                  <a:lnTo>
                    <a:pt x="3360" y="153"/>
                  </a:lnTo>
                  <a:lnTo>
                    <a:pt x="3362" y="153"/>
                  </a:lnTo>
                  <a:lnTo>
                    <a:pt x="3362" y="151"/>
                  </a:lnTo>
                  <a:lnTo>
                    <a:pt x="3363" y="153"/>
                  </a:lnTo>
                  <a:lnTo>
                    <a:pt x="3363" y="153"/>
                  </a:lnTo>
                  <a:lnTo>
                    <a:pt x="3365" y="151"/>
                  </a:lnTo>
                  <a:lnTo>
                    <a:pt x="3365" y="149"/>
                  </a:lnTo>
                  <a:lnTo>
                    <a:pt x="3367" y="148"/>
                  </a:lnTo>
                  <a:lnTo>
                    <a:pt x="3367" y="146"/>
                  </a:lnTo>
                  <a:lnTo>
                    <a:pt x="3368" y="143"/>
                  </a:lnTo>
                  <a:lnTo>
                    <a:pt x="3370" y="141"/>
                  </a:lnTo>
                  <a:lnTo>
                    <a:pt x="3372" y="139"/>
                  </a:lnTo>
                  <a:lnTo>
                    <a:pt x="3372" y="139"/>
                  </a:lnTo>
                  <a:lnTo>
                    <a:pt x="3373" y="138"/>
                  </a:lnTo>
                  <a:lnTo>
                    <a:pt x="3373" y="136"/>
                  </a:lnTo>
                  <a:lnTo>
                    <a:pt x="3375" y="136"/>
                  </a:lnTo>
                  <a:lnTo>
                    <a:pt x="3377" y="136"/>
                  </a:lnTo>
                  <a:lnTo>
                    <a:pt x="3378" y="136"/>
                  </a:lnTo>
                  <a:lnTo>
                    <a:pt x="3381" y="135"/>
                  </a:lnTo>
                  <a:lnTo>
                    <a:pt x="3381" y="135"/>
                  </a:lnTo>
                  <a:lnTo>
                    <a:pt x="3383" y="133"/>
                  </a:lnTo>
                  <a:lnTo>
                    <a:pt x="3383" y="133"/>
                  </a:lnTo>
                  <a:close/>
                  <a:moveTo>
                    <a:pt x="2093" y="117"/>
                  </a:moveTo>
                  <a:lnTo>
                    <a:pt x="2095" y="117"/>
                  </a:lnTo>
                  <a:lnTo>
                    <a:pt x="2123" y="121"/>
                  </a:lnTo>
                  <a:lnTo>
                    <a:pt x="2123" y="123"/>
                  </a:lnTo>
                  <a:lnTo>
                    <a:pt x="2123" y="125"/>
                  </a:lnTo>
                  <a:lnTo>
                    <a:pt x="2121" y="128"/>
                  </a:lnTo>
                  <a:lnTo>
                    <a:pt x="2119" y="130"/>
                  </a:lnTo>
                  <a:lnTo>
                    <a:pt x="2118" y="131"/>
                  </a:lnTo>
                  <a:lnTo>
                    <a:pt x="2116" y="133"/>
                  </a:lnTo>
                  <a:lnTo>
                    <a:pt x="2116" y="135"/>
                  </a:lnTo>
                  <a:lnTo>
                    <a:pt x="2118" y="136"/>
                  </a:lnTo>
                  <a:lnTo>
                    <a:pt x="2119" y="136"/>
                  </a:lnTo>
                  <a:lnTo>
                    <a:pt x="2123" y="136"/>
                  </a:lnTo>
                  <a:lnTo>
                    <a:pt x="2124" y="136"/>
                  </a:lnTo>
                  <a:lnTo>
                    <a:pt x="2126" y="136"/>
                  </a:lnTo>
                  <a:lnTo>
                    <a:pt x="2129" y="136"/>
                  </a:lnTo>
                  <a:lnTo>
                    <a:pt x="2129" y="144"/>
                  </a:lnTo>
                  <a:lnTo>
                    <a:pt x="2129" y="144"/>
                  </a:lnTo>
                  <a:lnTo>
                    <a:pt x="2131" y="146"/>
                  </a:lnTo>
                  <a:lnTo>
                    <a:pt x="2131" y="146"/>
                  </a:lnTo>
                  <a:lnTo>
                    <a:pt x="2132" y="146"/>
                  </a:lnTo>
                  <a:lnTo>
                    <a:pt x="2134" y="146"/>
                  </a:lnTo>
                  <a:lnTo>
                    <a:pt x="2137" y="148"/>
                  </a:lnTo>
                  <a:lnTo>
                    <a:pt x="2141" y="148"/>
                  </a:lnTo>
                  <a:lnTo>
                    <a:pt x="2142" y="148"/>
                  </a:lnTo>
                  <a:lnTo>
                    <a:pt x="2144" y="146"/>
                  </a:lnTo>
                  <a:lnTo>
                    <a:pt x="2146" y="144"/>
                  </a:lnTo>
                  <a:lnTo>
                    <a:pt x="2147" y="144"/>
                  </a:lnTo>
                  <a:lnTo>
                    <a:pt x="2149" y="144"/>
                  </a:lnTo>
                  <a:lnTo>
                    <a:pt x="2150" y="144"/>
                  </a:lnTo>
                  <a:lnTo>
                    <a:pt x="2152" y="144"/>
                  </a:lnTo>
                  <a:lnTo>
                    <a:pt x="2154" y="144"/>
                  </a:lnTo>
                  <a:lnTo>
                    <a:pt x="2155" y="146"/>
                  </a:lnTo>
                  <a:lnTo>
                    <a:pt x="2157" y="148"/>
                  </a:lnTo>
                  <a:lnTo>
                    <a:pt x="2157" y="149"/>
                  </a:lnTo>
                  <a:lnTo>
                    <a:pt x="2159" y="153"/>
                  </a:lnTo>
                  <a:lnTo>
                    <a:pt x="2160" y="153"/>
                  </a:lnTo>
                  <a:lnTo>
                    <a:pt x="2162" y="154"/>
                  </a:lnTo>
                  <a:lnTo>
                    <a:pt x="2164" y="154"/>
                  </a:lnTo>
                  <a:lnTo>
                    <a:pt x="2165" y="154"/>
                  </a:lnTo>
                  <a:lnTo>
                    <a:pt x="2167" y="154"/>
                  </a:lnTo>
                  <a:lnTo>
                    <a:pt x="2170" y="154"/>
                  </a:lnTo>
                  <a:lnTo>
                    <a:pt x="2172" y="156"/>
                  </a:lnTo>
                  <a:lnTo>
                    <a:pt x="2172" y="157"/>
                  </a:lnTo>
                  <a:lnTo>
                    <a:pt x="2172" y="157"/>
                  </a:lnTo>
                  <a:lnTo>
                    <a:pt x="2172" y="159"/>
                  </a:lnTo>
                  <a:lnTo>
                    <a:pt x="2173" y="161"/>
                  </a:lnTo>
                  <a:lnTo>
                    <a:pt x="2173" y="162"/>
                  </a:lnTo>
                  <a:lnTo>
                    <a:pt x="2175" y="162"/>
                  </a:lnTo>
                  <a:lnTo>
                    <a:pt x="2177" y="164"/>
                  </a:lnTo>
                  <a:lnTo>
                    <a:pt x="2178" y="164"/>
                  </a:lnTo>
                  <a:lnTo>
                    <a:pt x="2180" y="164"/>
                  </a:lnTo>
                  <a:lnTo>
                    <a:pt x="2182" y="167"/>
                  </a:lnTo>
                  <a:lnTo>
                    <a:pt x="2183" y="169"/>
                  </a:lnTo>
                  <a:lnTo>
                    <a:pt x="2183" y="172"/>
                  </a:lnTo>
                  <a:lnTo>
                    <a:pt x="2183" y="175"/>
                  </a:lnTo>
                  <a:lnTo>
                    <a:pt x="2203" y="175"/>
                  </a:lnTo>
                  <a:lnTo>
                    <a:pt x="2203" y="177"/>
                  </a:lnTo>
                  <a:lnTo>
                    <a:pt x="2203" y="179"/>
                  </a:lnTo>
                  <a:lnTo>
                    <a:pt x="2203" y="184"/>
                  </a:lnTo>
                  <a:lnTo>
                    <a:pt x="2203" y="187"/>
                  </a:lnTo>
                  <a:lnTo>
                    <a:pt x="2206" y="187"/>
                  </a:lnTo>
                  <a:lnTo>
                    <a:pt x="2209" y="187"/>
                  </a:lnTo>
                  <a:lnTo>
                    <a:pt x="2211" y="187"/>
                  </a:lnTo>
                  <a:lnTo>
                    <a:pt x="2213" y="187"/>
                  </a:lnTo>
                  <a:lnTo>
                    <a:pt x="2216" y="187"/>
                  </a:lnTo>
                  <a:lnTo>
                    <a:pt x="2219" y="190"/>
                  </a:lnTo>
                  <a:lnTo>
                    <a:pt x="2223" y="193"/>
                  </a:lnTo>
                  <a:lnTo>
                    <a:pt x="2221" y="195"/>
                  </a:lnTo>
                  <a:lnTo>
                    <a:pt x="2214" y="197"/>
                  </a:lnTo>
                  <a:lnTo>
                    <a:pt x="2196" y="197"/>
                  </a:lnTo>
                  <a:lnTo>
                    <a:pt x="2196" y="198"/>
                  </a:lnTo>
                  <a:lnTo>
                    <a:pt x="2195" y="200"/>
                  </a:lnTo>
                  <a:lnTo>
                    <a:pt x="2195" y="202"/>
                  </a:lnTo>
                  <a:lnTo>
                    <a:pt x="2195" y="203"/>
                  </a:lnTo>
                  <a:lnTo>
                    <a:pt x="2193" y="205"/>
                  </a:lnTo>
                  <a:lnTo>
                    <a:pt x="2193" y="205"/>
                  </a:lnTo>
                  <a:lnTo>
                    <a:pt x="2191" y="205"/>
                  </a:lnTo>
                  <a:lnTo>
                    <a:pt x="2183" y="205"/>
                  </a:lnTo>
                  <a:lnTo>
                    <a:pt x="2183" y="202"/>
                  </a:lnTo>
                  <a:lnTo>
                    <a:pt x="2183" y="198"/>
                  </a:lnTo>
                  <a:lnTo>
                    <a:pt x="2183" y="197"/>
                  </a:lnTo>
                  <a:lnTo>
                    <a:pt x="2183" y="195"/>
                  </a:lnTo>
                  <a:lnTo>
                    <a:pt x="2182" y="193"/>
                  </a:lnTo>
                  <a:lnTo>
                    <a:pt x="2180" y="193"/>
                  </a:lnTo>
                  <a:lnTo>
                    <a:pt x="2177" y="193"/>
                  </a:lnTo>
                  <a:lnTo>
                    <a:pt x="2175" y="195"/>
                  </a:lnTo>
                  <a:lnTo>
                    <a:pt x="2173" y="197"/>
                  </a:lnTo>
                  <a:lnTo>
                    <a:pt x="2170" y="198"/>
                  </a:lnTo>
                  <a:lnTo>
                    <a:pt x="2168" y="200"/>
                  </a:lnTo>
                  <a:lnTo>
                    <a:pt x="2167" y="202"/>
                  </a:lnTo>
                  <a:lnTo>
                    <a:pt x="2164" y="202"/>
                  </a:lnTo>
                  <a:lnTo>
                    <a:pt x="2157" y="202"/>
                  </a:lnTo>
                  <a:lnTo>
                    <a:pt x="2155" y="200"/>
                  </a:lnTo>
                  <a:lnTo>
                    <a:pt x="2155" y="198"/>
                  </a:lnTo>
                  <a:lnTo>
                    <a:pt x="2157" y="195"/>
                  </a:lnTo>
                  <a:lnTo>
                    <a:pt x="2159" y="193"/>
                  </a:lnTo>
                  <a:lnTo>
                    <a:pt x="2160" y="192"/>
                  </a:lnTo>
                  <a:lnTo>
                    <a:pt x="2162" y="190"/>
                  </a:lnTo>
                  <a:lnTo>
                    <a:pt x="2164" y="190"/>
                  </a:lnTo>
                  <a:lnTo>
                    <a:pt x="2164" y="190"/>
                  </a:lnTo>
                  <a:lnTo>
                    <a:pt x="2164" y="187"/>
                  </a:lnTo>
                  <a:lnTo>
                    <a:pt x="2165" y="184"/>
                  </a:lnTo>
                  <a:lnTo>
                    <a:pt x="2165" y="180"/>
                  </a:lnTo>
                  <a:lnTo>
                    <a:pt x="2164" y="179"/>
                  </a:lnTo>
                  <a:lnTo>
                    <a:pt x="2162" y="179"/>
                  </a:lnTo>
                  <a:lnTo>
                    <a:pt x="2162" y="177"/>
                  </a:lnTo>
                  <a:lnTo>
                    <a:pt x="2160" y="177"/>
                  </a:lnTo>
                  <a:lnTo>
                    <a:pt x="2157" y="175"/>
                  </a:lnTo>
                  <a:lnTo>
                    <a:pt x="2154" y="175"/>
                  </a:lnTo>
                  <a:lnTo>
                    <a:pt x="2150" y="175"/>
                  </a:lnTo>
                  <a:lnTo>
                    <a:pt x="2150" y="175"/>
                  </a:lnTo>
                  <a:lnTo>
                    <a:pt x="2150" y="174"/>
                  </a:lnTo>
                  <a:lnTo>
                    <a:pt x="2150" y="171"/>
                  </a:lnTo>
                  <a:lnTo>
                    <a:pt x="2152" y="169"/>
                  </a:lnTo>
                  <a:lnTo>
                    <a:pt x="2152" y="167"/>
                  </a:lnTo>
                  <a:lnTo>
                    <a:pt x="2152" y="164"/>
                  </a:lnTo>
                  <a:lnTo>
                    <a:pt x="2152" y="162"/>
                  </a:lnTo>
                  <a:lnTo>
                    <a:pt x="2131" y="162"/>
                  </a:lnTo>
                  <a:lnTo>
                    <a:pt x="2131" y="164"/>
                  </a:lnTo>
                  <a:lnTo>
                    <a:pt x="2131" y="166"/>
                  </a:lnTo>
                  <a:lnTo>
                    <a:pt x="2131" y="167"/>
                  </a:lnTo>
                  <a:lnTo>
                    <a:pt x="2129" y="169"/>
                  </a:lnTo>
                  <a:lnTo>
                    <a:pt x="2129" y="171"/>
                  </a:lnTo>
                  <a:lnTo>
                    <a:pt x="2131" y="172"/>
                  </a:lnTo>
                  <a:lnTo>
                    <a:pt x="2129" y="174"/>
                  </a:lnTo>
                  <a:lnTo>
                    <a:pt x="2129" y="175"/>
                  </a:lnTo>
                  <a:lnTo>
                    <a:pt x="2131" y="177"/>
                  </a:lnTo>
                  <a:lnTo>
                    <a:pt x="2131" y="177"/>
                  </a:lnTo>
                  <a:lnTo>
                    <a:pt x="2132" y="179"/>
                  </a:lnTo>
                  <a:lnTo>
                    <a:pt x="2129" y="180"/>
                  </a:lnTo>
                  <a:lnTo>
                    <a:pt x="2126" y="182"/>
                  </a:lnTo>
                  <a:lnTo>
                    <a:pt x="2123" y="182"/>
                  </a:lnTo>
                  <a:lnTo>
                    <a:pt x="2119" y="182"/>
                  </a:lnTo>
                  <a:lnTo>
                    <a:pt x="2119" y="198"/>
                  </a:lnTo>
                  <a:lnTo>
                    <a:pt x="2118" y="198"/>
                  </a:lnTo>
                  <a:lnTo>
                    <a:pt x="2114" y="198"/>
                  </a:lnTo>
                  <a:lnTo>
                    <a:pt x="2113" y="198"/>
                  </a:lnTo>
                  <a:lnTo>
                    <a:pt x="2111" y="200"/>
                  </a:lnTo>
                  <a:lnTo>
                    <a:pt x="2110" y="202"/>
                  </a:lnTo>
                  <a:lnTo>
                    <a:pt x="2108" y="203"/>
                  </a:lnTo>
                  <a:lnTo>
                    <a:pt x="2106" y="205"/>
                  </a:lnTo>
                  <a:lnTo>
                    <a:pt x="2106" y="207"/>
                  </a:lnTo>
                  <a:lnTo>
                    <a:pt x="2106" y="208"/>
                  </a:lnTo>
                  <a:lnTo>
                    <a:pt x="2106" y="212"/>
                  </a:lnTo>
                  <a:lnTo>
                    <a:pt x="2106" y="213"/>
                  </a:lnTo>
                  <a:lnTo>
                    <a:pt x="2106" y="215"/>
                  </a:lnTo>
                  <a:lnTo>
                    <a:pt x="2105" y="216"/>
                  </a:lnTo>
                  <a:lnTo>
                    <a:pt x="2103" y="218"/>
                  </a:lnTo>
                  <a:lnTo>
                    <a:pt x="2101" y="220"/>
                  </a:lnTo>
                  <a:lnTo>
                    <a:pt x="2100" y="220"/>
                  </a:lnTo>
                  <a:lnTo>
                    <a:pt x="2098" y="221"/>
                  </a:lnTo>
                  <a:lnTo>
                    <a:pt x="2096" y="221"/>
                  </a:lnTo>
                  <a:lnTo>
                    <a:pt x="2093" y="225"/>
                  </a:lnTo>
                  <a:lnTo>
                    <a:pt x="2093" y="226"/>
                  </a:lnTo>
                  <a:lnTo>
                    <a:pt x="2093" y="228"/>
                  </a:lnTo>
                  <a:lnTo>
                    <a:pt x="2090" y="230"/>
                  </a:lnTo>
                  <a:lnTo>
                    <a:pt x="2088" y="226"/>
                  </a:lnTo>
                  <a:lnTo>
                    <a:pt x="2085" y="223"/>
                  </a:lnTo>
                  <a:lnTo>
                    <a:pt x="2083" y="220"/>
                  </a:lnTo>
                  <a:lnTo>
                    <a:pt x="2082" y="216"/>
                  </a:lnTo>
                  <a:lnTo>
                    <a:pt x="2080" y="215"/>
                  </a:lnTo>
                  <a:lnTo>
                    <a:pt x="2078" y="215"/>
                  </a:lnTo>
                  <a:lnTo>
                    <a:pt x="2075" y="212"/>
                  </a:lnTo>
                  <a:lnTo>
                    <a:pt x="2072" y="212"/>
                  </a:lnTo>
                  <a:lnTo>
                    <a:pt x="2070" y="210"/>
                  </a:lnTo>
                  <a:lnTo>
                    <a:pt x="2069" y="210"/>
                  </a:lnTo>
                  <a:lnTo>
                    <a:pt x="2065" y="210"/>
                  </a:lnTo>
                  <a:lnTo>
                    <a:pt x="2064" y="210"/>
                  </a:lnTo>
                  <a:lnTo>
                    <a:pt x="2062" y="210"/>
                  </a:lnTo>
                  <a:lnTo>
                    <a:pt x="2060" y="210"/>
                  </a:lnTo>
                  <a:lnTo>
                    <a:pt x="2057" y="208"/>
                  </a:lnTo>
                  <a:lnTo>
                    <a:pt x="2054" y="205"/>
                  </a:lnTo>
                  <a:lnTo>
                    <a:pt x="2054" y="203"/>
                  </a:lnTo>
                  <a:lnTo>
                    <a:pt x="2054" y="202"/>
                  </a:lnTo>
                  <a:lnTo>
                    <a:pt x="2054" y="200"/>
                  </a:lnTo>
                  <a:lnTo>
                    <a:pt x="2054" y="198"/>
                  </a:lnTo>
                  <a:lnTo>
                    <a:pt x="2056" y="198"/>
                  </a:lnTo>
                  <a:lnTo>
                    <a:pt x="2057" y="197"/>
                  </a:lnTo>
                  <a:lnTo>
                    <a:pt x="2059" y="197"/>
                  </a:lnTo>
                  <a:lnTo>
                    <a:pt x="2060" y="195"/>
                  </a:lnTo>
                  <a:lnTo>
                    <a:pt x="2064" y="195"/>
                  </a:lnTo>
                  <a:lnTo>
                    <a:pt x="2067" y="195"/>
                  </a:lnTo>
                  <a:lnTo>
                    <a:pt x="2070" y="195"/>
                  </a:lnTo>
                  <a:lnTo>
                    <a:pt x="2075" y="195"/>
                  </a:lnTo>
                  <a:lnTo>
                    <a:pt x="2077" y="197"/>
                  </a:lnTo>
                  <a:lnTo>
                    <a:pt x="2080" y="197"/>
                  </a:lnTo>
                  <a:lnTo>
                    <a:pt x="2082" y="195"/>
                  </a:lnTo>
                  <a:lnTo>
                    <a:pt x="2083" y="195"/>
                  </a:lnTo>
                  <a:lnTo>
                    <a:pt x="2085" y="193"/>
                  </a:lnTo>
                  <a:lnTo>
                    <a:pt x="2085" y="192"/>
                  </a:lnTo>
                  <a:lnTo>
                    <a:pt x="2087" y="192"/>
                  </a:lnTo>
                  <a:lnTo>
                    <a:pt x="2088" y="190"/>
                  </a:lnTo>
                  <a:lnTo>
                    <a:pt x="2090" y="190"/>
                  </a:lnTo>
                  <a:lnTo>
                    <a:pt x="2092" y="190"/>
                  </a:lnTo>
                  <a:lnTo>
                    <a:pt x="2093" y="190"/>
                  </a:lnTo>
                  <a:lnTo>
                    <a:pt x="2093" y="190"/>
                  </a:lnTo>
                  <a:lnTo>
                    <a:pt x="2095" y="189"/>
                  </a:lnTo>
                  <a:lnTo>
                    <a:pt x="2095" y="187"/>
                  </a:lnTo>
                  <a:lnTo>
                    <a:pt x="2095" y="185"/>
                  </a:lnTo>
                  <a:lnTo>
                    <a:pt x="2095" y="185"/>
                  </a:lnTo>
                  <a:lnTo>
                    <a:pt x="2093" y="184"/>
                  </a:lnTo>
                  <a:lnTo>
                    <a:pt x="2092" y="184"/>
                  </a:lnTo>
                  <a:lnTo>
                    <a:pt x="2090" y="184"/>
                  </a:lnTo>
                  <a:lnTo>
                    <a:pt x="2088" y="184"/>
                  </a:lnTo>
                  <a:lnTo>
                    <a:pt x="2087" y="184"/>
                  </a:lnTo>
                  <a:lnTo>
                    <a:pt x="2085" y="185"/>
                  </a:lnTo>
                  <a:lnTo>
                    <a:pt x="2083" y="185"/>
                  </a:lnTo>
                  <a:lnTo>
                    <a:pt x="2082" y="187"/>
                  </a:lnTo>
                  <a:lnTo>
                    <a:pt x="2078" y="190"/>
                  </a:lnTo>
                  <a:lnTo>
                    <a:pt x="2074" y="190"/>
                  </a:lnTo>
                  <a:lnTo>
                    <a:pt x="2070" y="192"/>
                  </a:lnTo>
                  <a:lnTo>
                    <a:pt x="2067" y="190"/>
                  </a:lnTo>
                  <a:lnTo>
                    <a:pt x="2064" y="190"/>
                  </a:lnTo>
                  <a:lnTo>
                    <a:pt x="2064" y="190"/>
                  </a:lnTo>
                  <a:lnTo>
                    <a:pt x="2062" y="190"/>
                  </a:lnTo>
                  <a:lnTo>
                    <a:pt x="2059" y="190"/>
                  </a:lnTo>
                  <a:lnTo>
                    <a:pt x="2056" y="190"/>
                  </a:lnTo>
                  <a:lnTo>
                    <a:pt x="2052" y="190"/>
                  </a:lnTo>
                  <a:lnTo>
                    <a:pt x="2049" y="192"/>
                  </a:lnTo>
                  <a:lnTo>
                    <a:pt x="2049" y="184"/>
                  </a:lnTo>
                  <a:lnTo>
                    <a:pt x="2049" y="182"/>
                  </a:lnTo>
                  <a:lnTo>
                    <a:pt x="2049" y="180"/>
                  </a:lnTo>
                  <a:lnTo>
                    <a:pt x="2052" y="179"/>
                  </a:lnTo>
                  <a:lnTo>
                    <a:pt x="2056" y="179"/>
                  </a:lnTo>
                  <a:lnTo>
                    <a:pt x="2059" y="177"/>
                  </a:lnTo>
                  <a:lnTo>
                    <a:pt x="2062" y="177"/>
                  </a:lnTo>
                  <a:lnTo>
                    <a:pt x="2065" y="179"/>
                  </a:lnTo>
                  <a:lnTo>
                    <a:pt x="2069" y="177"/>
                  </a:lnTo>
                  <a:lnTo>
                    <a:pt x="2070" y="177"/>
                  </a:lnTo>
                  <a:lnTo>
                    <a:pt x="2072" y="175"/>
                  </a:lnTo>
                  <a:lnTo>
                    <a:pt x="2074" y="175"/>
                  </a:lnTo>
                  <a:lnTo>
                    <a:pt x="2075" y="174"/>
                  </a:lnTo>
                  <a:lnTo>
                    <a:pt x="2078" y="174"/>
                  </a:lnTo>
                  <a:lnTo>
                    <a:pt x="2082" y="174"/>
                  </a:lnTo>
                  <a:lnTo>
                    <a:pt x="2083" y="175"/>
                  </a:lnTo>
                  <a:lnTo>
                    <a:pt x="2085" y="175"/>
                  </a:lnTo>
                  <a:lnTo>
                    <a:pt x="2088" y="175"/>
                  </a:lnTo>
                  <a:lnTo>
                    <a:pt x="2092" y="175"/>
                  </a:lnTo>
                  <a:lnTo>
                    <a:pt x="2093" y="177"/>
                  </a:lnTo>
                  <a:lnTo>
                    <a:pt x="2096" y="175"/>
                  </a:lnTo>
                  <a:lnTo>
                    <a:pt x="2096" y="175"/>
                  </a:lnTo>
                  <a:lnTo>
                    <a:pt x="2096" y="174"/>
                  </a:lnTo>
                  <a:lnTo>
                    <a:pt x="2098" y="174"/>
                  </a:lnTo>
                  <a:lnTo>
                    <a:pt x="2096" y="172"/>
                  </a:lnTo>
                  <a:lnTo>
                    <a:pt x="2096" y="172"/>
                  </a:lnTo>
                  <a:lnTo>
                    <a:pt x="2096" y="169"/>
                  </a:lnTo>
                  <a:lnTo>
                    <a:pt x="2096" y="166"/>
                  </a:lnTo>
                  <a:lnTo>
                    <a:pt x="2093" y="162"/>
                  </a:lnTo>
                  <a:lnTo>
                    <a:pt x="2087" y="167"/>
                  </a:lnTo>
                  <a:lnTo>
                    <a:pt x="2075" y="167"/>
                  </a:lnTo>
                  <a:lnTo>
                    <a:pt x="2075" y="164"/>
                  </a:lnTo>
                  <a:lnTo>
                    <a:pt x="2074" y="161"/>
                  </a:lnTo>
                  <a:lnTo>
                    <a:pt x="2074" y="159"/>
                  </a:lnTo>
                  <a:lnTo>
                    <a:pt x="2074" y="157"/>
                  </a:lnTo>
                  <a:lnTo>
                    <a:pt x="2074" y="157"/>
                  </a:lnTo>
                  <a:lnTo>
                    <a:pt x="2072" y="156"/>
                  </a:lnTo>
                  <a:lnTo>
                    <a:pt x="2070" y="156"/>
                  </a:lnTo>
                  <a:lnTo>
                    <a:pt x="2064" y="156"/>
                  </a:lnTo>
                  <a:lnTo>
                    <a:pt x="2064" y="161"/>
                  </a:lnTo>
                  <a:lnTo>
                    <a:pt x="2065" y="162"/>
                  </a:lnTo>
                  <a:lnTo>
                    <a:pt x="2065" y="164"/>
                  </a:lnTo>
                  <a:lnTo>
                    <a:pt x="2064" y="166"/>
                  </a:lnTo>
                  <a:lnTo>
                    <a:pt x="2062" y="166"/>
                  </a:lnTo>
                  <a:lnTo>
                    <a:pt x="2060" y="166"/>
                  </a:lnTo>
                  <a:lnTo>
                    <a:pt x="2059" y="166"/>
                  </a:lnTo>
                  <a:lnTo>
                    <a:pt x="2057" y="167"/>
                  </a:lnTo>
                  <a:lnTo>
                    <a:pt x="2057" y="169"/>
                  </a:lnTo>
                  <a:lnTo>
                    <a:pt x="2057" y="171"/>
                  </a:lnTo>
                  <a:lnTo>
                    <a:pt x="2057" y="172"/>
                  </a:lnTo>
                  <a:lnTo>
                    <a:pt x="2056" y="174"/>
                  </a:lnTo>
                  <a:lnTo>
                    <a:pt x="2054" y="175"/>
                  </a:lnTo>
                  <a:lnTo>
                    <a:pt x="2052" y="175"/>
                  </a:lnTo>
                  <a:lnTo>
                    <a:pt x="2051" y="175"/>
                  </a:lnTo>
                  <a:lnTo>
                    <a:pt x="2047" y="175"/>
                  </a:lnTo>
                  <a:lnTo>
                    <a:pt x="2044" y="175"/>
                  </a:lnTo>
                  <a:lnTo>
                    <a:pt x="2042" y="175"/>
                  </a:lnTo>
                  <a:lnTo>
                    <a:pt x="2041" y="175"/>
                  </a:lnTo>
                  <a:lnTo>
                    <a:pt x="2039" y="174"/>
                  </a:lnTo>
                  <a:lnTo>
                    <a:pt x="2038" y="172"/>
                  </a:lnTo>
                  <a:lnTo>
                    <a:pt x="2036" y="172"/>
                  </a:lnTo>
                  <a:lnTo>
                    <a:pt x="2034" y="169"/>
                  </a:lnTo>
                  <a:lnTo>
                    <a:pt x="2034" y="167"/>
                  </a:lnTo>
                  <a:lnTo>
                    <a:pt x="2033" y="166"/>
                  </a:lnTo>
                  <a:lnTo>
                    <a:pt x="2031" y="164"/>
                  </a:lnTo>
                  <a:lnTo>
                    <a:pt x="2029" y="164"/>
                  </a:lnTo>
                  <a:lnTo>
                    <a:pt x="2026" y="164"/>
                  </a:lnTo>
                  <a:lnTo>
                    <a:pt x="2026" y="166"/>
                  </a:lnTo>
                  <a:lnTo>
                    <a:pt x="2026" y="167"/>
                  </a:lnTo>
                  <a:lnTo>
                    <a:pt x="2026" y="171"/>
                  </a:lnTo>
                  <a:lnTo>
                    <a:pt x="2026" y="174"/>
                  </a:lnTo>
                  <a:lnTo>
                    <a:pt x="2024" y="174"/>
                  </a:lnTo>
                  <a:lnTo>
                    <a:pt x="2023" y="174"/>
                  </a:lnTo>
                  <a:lnTo>
                    <a:pt x="2021" y="174"/>
                  </a:lnTo>
                  <a:lnTo>
                    <a:pt x="2018" y="174"/>
                  </a:lnTo>
                  <a:lnTo>
                    <a:pt x="2016" y="172"/>
                  </a:lnTo>
                  <a:lnTo>
                    <a:pt x="2015" y="171"/>
                  </a:lnTo>
                  <a:lnTo>
                    <a:pt x="2013" y="169"/>
                  </a:lnTo>
                  <a:lnTo>
                    <a:pt x="2011" y="167"/>
                  </a:lnTo>
                  <a:lnTo>
                    <a:pt x="2010" y="166"/>
                  </a:lnTo>
                  <a:lnTo>
                    <a:pt x="2008" y="162"/>
                  </a:lnTo>
                  <a:lnTo>
                    <a:pt x="2008" y="161"/>
                  </a:lnTo>
                  <a:lnTo>
                    <a:pt x="2008" y="159"/>
                  </a:lnTo>
                  <a:lnTo>
                    <a:pt x="2008" y="156"/>
                  </a:lnTo>
                  <a:lnTo>
                    <a:pt x="2005" y="154"/>
                  </a:lnTo>
                  <a:lnTo>
                    <a:pt x="2006" y="153"/>
                  </a:lnTo>
                  <a:lnTo>
                    <a:pt x="2008" y="154"/>
                  </a:lnTo>
                  <a:lnTo>
                    <a:pt x="2010" y="154"/>
                  </a:lnTo>
                  <a:lnTo>
                    <a:pt x="2011" y="154"/>
                  </a:lnTo>
                  <a:lnTo>
                    <a:pt x="2013" y="156"/>
                  </a:lnTo>
                  <a:lnTo>
                    <a:pt x="2015" y="157"/>
                  </a:lnTo>
                  <a:lnTo>
                    <a:pt x="2016" y="159"/>
                  </a:lnTo>
                  <a:lnTo>
                    <a:pt x="2016" y="161"/>
                  </a:lnTo>
                  <a:lnTo>
                    <a:pt x="2016" y="162"/>
                  </a:lnTo>
                  <a:lnTo>
                    <a:pt x="2018" y="164"/>
                  </a:lnTo>
                  <a:lnTo>
                    <a:pt x="2020" y="166"/>
                  </a:lnTo>
                  <a:lnTo>
                    <a:pt x="2021" y="166"/>
                  </a:lnTo>
                  <a:lnTo>
                    <a:pt x="2023" y="167"/>
                  </a:lnTo>
                  <a:lnTo>
                    <a:pt x="2024" y="166"/>
                  </a:lnTo>
                  <a:lnTo>
                    <a:pt x="2024" y="162"/>
                  </a:lnTo>
                  <a:lnTo>
                    <a:pt x="2024" y="159"/>
                  </a:lnTo>
                  <a:lnTo>
                    <a:pt x="2024" y="157"/>
                  </a:lnTo>
                  <a:lnTo>
                    <a:pt x="2023" y="156"/>
                  </a:lnTo>
                  <a:lnTo>
                    <a:pt x="2021" y="156"/>
                  </a:lnTo>
                  <a:lnTo>
                    <a:pt x="2021" y="154"/>
                  </a:lnTo>
                  <a:lnTo>
                    <a:pt x="2021" y="153"/>
                  </a:lnTo>
                  <a:lnTo>
                    <a:pt x="2021" y="151"/>
                  </a:lnTo>
                  <a:lnTo>
                    <a:pt x="2021" y="149"/>
                  </a:lnTo>
                  <a:lnTo>
                    <a:pt x="2021" y="149"/>
                  </a:lnTo>
                  <a:lnTo>
                    <a:pt x="2023" y="148"/>
                  </a:lnTo>
                  <a:lnTo>
                    <a:pt x="2024" y="146"/>
                  </a:lnTo>
                  <a:lnTo>
                    <a:pt x="2024" y="144"/>
                  </a:lnTo>
                  <a:lnTo>
                    <a:pt x="2024" y="143"/>
                  </a:lnTo>
                  <a:lnTo>
                    <a:pt x="2024" y="141"/>
                  </a:lnTo>
                  <a:lnTo>
                    <a:pt x="2021" y="141"/>
                  </a:lnTo>
                  <a:lnTo>
                    <a:pt x="2021" y="141"/>
                  </a:lnTo>
                  <a:lnTo>
                    <a:pt x="2018" y="141"/>
                  </a:lnTo>
                  <a:lnTo>
                    <a:pt x="2015" y="141"/>
                  </a:lnTo>
                  <a:lnTo>
                    <a:pt x="2011" y="141"/>
                  </a:lnTo>
                  <a:lnTo>
                    <a:pt x="2011" y="139"/>
                  </a:lnTo>
                  <a:lnTo>
                    <a:pt x="2010" y="139"/>
                  </a:lnTo>
                  <a:lnTo>
                    <a:pt x="2010" y="138"/>
                  </a:lnTo>
                  <a:lnTo>
                    <a:pt x="2008" y="136"/>
                  </a:lnTo>
                  <a:lnTo>
                    <a:pt x="2006" y="135"/>
                  </a:lnTo>
                  <a:lnTo>
                    <a:pt x="2006" y="131"/>
                  </a:lnTo>
                  <a:lnTo>
                    <a:pt x="2005" y="128"/>
                  </a:lnTo>
                  <a:lnTo>
                    <a:pt x="2006" y="128"/>
                  </a:lnTo>
                  <a:lnTo>
                    <a:pt x="2008" y="126"/>
                  </a:lnTo>
                  <a:lnTo>
                    <a:pt x="2011" y="126"/>
                  </a:lnTo>
                  <a:lnTo>
                    <a:pt x="2016" y="126"/>
                  </a:lnTo>
                  <a:lnTo>
                    <a:pt x="2018" y="125"/>
                  </a:lnTo>
                  <a:lnTo>
                    <a:pt x="2020" y="125"/>
                  </a:lnTo>
                  <a:lnTo>
                    <a:pt x="2039" y="125"/>
                  </a:lnTo>
                  <a:lnTo>
                    <a:pt x="2039" y="125"/>
                  </a:lnTo>
                  <a:lnTo>
                    <a:pt x="2041" y="123"/>
                  </a:lnTo>
                  <a:lnTo>
                    <a:pt x="2041" y="121"/>
                  </a:lnTo>
                  <a:lnTo>
                    <a:pt x="2044" y="120"/>
                  </a:lnTo>
                  <a:lnTo>
                    <a:pt x="2046" y="120"/>
                  </a:lnTo>
                  <a:lnTo>
                    <a:pt x="2047" y="118"/>
                  </a:lnTo>
                  <a:lnTo>
                    <a:pt x="2049" y="118"/>
                  </a:lnTo>
                  <a:lnTo>
                    <a:pt x="2051" y="118"/>
                  </a:lnTo>
                  <a:lnTo>
                    <a:pt x="2051" y="121"/>
                  </a:lnTo>
                  <a:lnTo>
                    <a:pt x="2049" y="123"/>
                  </a:lnTo>
                  <a:lnTo>
                    <a:pt x="2047" y="123"/>
                  </a:lnTo>
                  <a:lnTo>
                    <a:pt x="2046" y="123"/>
                  </a:lnTo>
                  <a:lnTo>
                    <a:pt x="2044" y="123"/>
                  </a:lnTo>
                  <a:lnTo>
                    <a:pt x="2044" y="125"/>
                  </a:lnTo>
                  <a:lnTo>
                    <a:pt x="2044" y="126"/>
                  </a:lnTo>
                  <a:lnTo>
                    <a:pt x="2042" y="126"/>
                  </a:lnTo>
                  <a:lnTo>
                    <a:pt x="2042" y="133"/>
                  </a:lnTo>
                  <a:lnTo>
                    <a:pt x="2054" y="133"/>
                  </a:lnTo>
                  <a:lnTo>
                    <a:pt x="2054" y="131"/>
                  </a:lnTo>
                  <a:lnTo>
                    <a:pt x="2056" y="131"/>
                  </a:lnTo>
                  <a:lnTo>
                    <a:pt x="2057" y="130"/>
                  </a:lnTo>
                  <a:lnTo>
                    <a:pt x="2059" y="128"/>
                  </a:lnTo>
                  <a:lnTo>
                    <a:pt x="2060" y="128"/>
                  </a:lnTo>
                  <a:lnTo>
                    <a:pt x="2060" y="126"/>
                  </a:lnTo>
                  <a:lnTo>
                    <a:pt x="2062" y="125"/>
                  </a:lnTo>
                  <a:lnTo>
                    <a:pt x="2064" y="123"/>
                  </a:lnTo>
                  <a:lnTo>
                    <a:pt x="2067" y="121"/>
                  </a:lnTo>
                  <a:lnTo>
                    <a:pt x="2074" y="121"/>
                  </a:lnTo>
                  <a:lnTo>
                    <a:pt x="2074" y="125"/>
                  </a:lnTo>
                  <a:lnTo>
                    <a:pt x="2075" y="128"/>
                  </a:lnTo>
                  <a:lnTo>
                    <a:pt x="2075" y="131"/>
                  </a:lnTo>
                  <a:lnTo>
                    <a:pt x="2075" y="133"/>
                  </a:lnTo>
                  <a:lnTo>
                    <a:pt x="2075" y="135"/>
                  </a:lnTo>
                  <a:lnTo>
                    <a:pt x="2075" y="136"/>
                  </a:lnTo>
                  <a:lnTo>
                    <a:pt x="2077" y="141"/>
                  </a:lnTo>
                  <a:lnTo>
                    <a:pt x="2078" y="144"/>
                  </a:lnTo>
                  <a:lnTo>
                    <a:pt x="2080" y="146"/>
                  </a:lnTo>
                  <a:lnTo>
                    <a:pt x="2083" y="146"/>
                  </a:lnTo>
                  <a:lnTo>
                    <a:pt x="2085" y="144"/>
                  </a:lnTo>
                  <a:lnTo>
                    <a:pt x="2087" y="143"/>
                  </a:lnTo>
                  <a:lnTo>
                    <a:pt x="2088" y="141"/>
                  </a:lnTo>
                  <a:lnTo>
                    <a:pt x="2090" y="138"/>
                  </a:lnTo>
                  <a:lnTo>
                    <a:pt x="2090" y="136"/>
                  </a:lnTo>
                  <a:lnTo>
                    <a:pt x="2088" y="135"/>
                  </a:lnTo>
                  <a:lnTo>
                    <a:pt x="2087" y="133"/>
                  </a:lnTo>
                  <a:lnTo>
                    <a:pt x="2087" y="131"/>
                  </a:lnTo>
                  <a:lnTo>
                    <a:pt x="2087" y="130"/>
                  </a:lnTo>
                  <a:lnTo>
                    <a:pt x="2087" y="126"/>
                  </a:lnTo>
                  <a:lnTo>
                    <a:pt x="2087" y="123"/>
                  </a:lnTo>
                  <a:lnTo>
                    <a:pt x="2088" y="120"/>
                  </a:lnTo>
                  <a:lnTo>
                    <a:pt x="2090" y="118"/>
                  </a:lnTo>
                  <a:lnTo>
                    <a:pt x="2092" y="117"/>
                  </a:lnTo>
                  <a:lnTo>
                    <a:pt x="2093" y="117"/>
                  </a:lnTo>
                  <a:close/>
                  <a:moveTo>
                    <a:pt x="3226" y="115"/>
                  </a:moveTo>
                  <a:lnTo>
                    <a:pt x="3228" y="115"/>
                  </a:lnTo>
                  <a:lnTo>
                    <a:pt x="3229" y="115"/>
                  </a:lnTo>
                  <a:lnTo>
                    <a:pt x="3232" y="115"/>
                  </a:lnTo>
                  <a:lnTo>
                    <a:pt x="3234" y="117"/>
                  </a:lnTo>
                  <a:lnTo>
                    <a:pt x="3236" y="117"/>
                  </a:lnTo>
                  <a:lnTo>
                    <a:pt x="3237" y="118"/>
                  </a:lnTo>
                  <a:lnTo>
                    <a:pt x="3241" y="118"/>
                  </a:lnTo>
                  <a:lnTo>
                    <a:pt x="3241" y="118"/>
                  </a:lnTo>
                  <a:lnTo>
                    <a:pt x="3242" y="120"/>
                  </a:lnTo>
                  <a:lnTo>
                    <a:pt x="3244" y="120"/>
                  </a:lnTo>
                  <a:lnTo>
                    <a:pt x="3246" y="120"/>
                  </a:lnTo>
                  <a:lnTo>
                    <a:pt x="3247" y="120"/>
                  </a:lnTo>
                  <a:lnTo>
                    <a:pt x="3249" y="120"/>
                  </a:lnTo>
                  <a:lnTo>
                    <a:pt x="3250" y="121"/>
                  </a:lnTo>
                  <a:lnTo>
                    <a:pt x="3250" y="123"/>
                  </a:lnTo>
                  <a:lnTo>
                    <a:pt x="3250" y="126"/>
                  </a:lnTo>
                  <a:lnTo>
                    <a:pt x="3250" y="128"/>
                  </a:lnTo>
                  <a:lnTo>
                    <a:pt x="3250" y="130"/>
                  </a:lnTo>
                  <a:lnTo>
                    <a:pt x="3249" y="130"/>
                  </a:lnTo>
                  <a:lnTo>
                    <a:pt x="3247" y="131"/>
                  </a:lnTo>
                  <a:lnTo>
                    <a:pt x="3246" y="131"/>
                  </a:lnTo>
                  <a:lnTo>
                    <a:pt x="3244" y="133"/>
                  </a:lnTo>
                  <a:lnTo>
                    <a:pt x="3239" y="133"/>
                  </a:lnTo>
                  <a:lnTo>
                    <a:pt x="3237" y="131"/>
                  </a:lnTo>
                  <a:lnTo>
                    <a:pt x="3237" y="130"/>
                  </a:lnTo>
                  <a:lnTo>
                    <a:pt x="3237" y="130"/>
                  </a:lnTo>
                  <a:lnTo>
                    <a:pt x="3236" y="128"/>
                  </a:lnTo>
                  <a:lnTo>
                    <a:pt x="3234" y="126"/>
                  </a:lnTo>
                  <a:lnTo>
                    <a:pt x="3231" y="126"/>
                  </a:lnTo>
                  <a:lnTo>
                    <a:pt x="3226" y="126"/>
                  </a:lnTo>
                  <a:lnTo>
                    <a:pt x="3223" y="126"/>
                  </a:lnTo>
                  <a:lnTo>
                    <a:pt x="3218" y="126"/>
                  </a:lnTo>
                  <a:lnTo>
                    <a:pt x="3218" y="123"/>
                  </a:lnTo>
                  <a:lnTo>
                    <a:pt x="3218" y="120"/>
                  </a:lnTo>
                  <a:lnTo>
                    <a:pt x="3218" y="117"/>
                  </a:lnTo>
                  <a:lnTo>
                    <a:pt x="3223" y="117"/>
                  </a:lnTo>
                  <a:lnTo>
                    <a:pt x="3224" y="117"/>
                  </a:lnTo>
                  <a:lnTo>
                    <a:pt x="3224" y="115"/>
                  </a:lnTo>
                  <a:lnTo>
                    <a:pt x="3226" y="115"/>
                  </a:lnTo>
                  <a:close/>
                  <a:moveTo>
                    <a:pt x="3303" y="110"/>
                  </a:moveTo>
                  <a:lnTo>
                    <a:pt x="3308" y="110"/>
                  </a:lnTo>
                  <a:lnTo>
                    <a:pt x="3313" y="110"/>
                  </a:lnTo>
                  <a:lnTo>
                    <a:pt x="3318" y="110"/>
                  </a:lnTo>
                  <a:lnTo>
                    <a:pt x="3318" y="113"/>
                  </a:lnTo>
                  <a:lnTo>
                    <a:pt x="3316" y="115"/>
                  </a:lnTo>
                  <a:lnTo>
                    <a:pt x="3314" y="117"/>
                  </a:lnTo>
                  <a:lnTo>
                    <a:pt x="3314" y="118"/>
                  </a:lnTo>
                  <a:lnTo>
                    <a:pt x="3313" y="120"/>
                  </a:lnTo>
                  <a:lnTo>
                    <a:pt x="3316" y="120"/>
                  </a:lnTo>
                  <a:lnTo>
                    <a:pt x="3319" y="120"/>
                  </a:lnTo>
                  <a:lnTo>
                    <a:pt x="3321" y="120"/>
                  </a:lnTo>
                  <a:lnTo>
                    <a:pt x="3322" y="120"/>
                  </a:lnTo>
                  <a:lnTo>
                    <a:pt x="3324" y="118"/>
                  </a:lnTo>
                  <a:lnTo>
                    <a:pt x="3326" y="117"/>
                  </a:lnTo>
                  <a:lnTo>
                    <a:pt x="3326" y="117"/>
                  </a:lnTo>
                  <a:lnTo>
                    <a:pt x="3326" y="115"/>
                  </a:lnTo>
                  <a:lnTo>
                    <a:pt x="3327" y="113"/>
                  </a:lnTo>
                  <a:lnTo>
                    <a:pt x="3331" y="113"/>
                  </a:lnTo>
                  <a:lnTo>
                    <a:pt x="3332" y="112"/>
                  </a:lnTo>
                  <a:lnTo>
                    <a:pt x="3336" y="113"/>
                  </a:lnTo>
                  <a:lnTo>
                    <a:pt x="3337" y="112"/>
                  </a:lnTo>
                  <a:lnTo>
                    <a:pt x="3340" y="112"/>
                  </a:lnTo>
                  <a:lnTo>
                    <a:pt x="3342" y="113"/>
                  </a:lnTo>
                  <a:lnTo>
                    <a:pt x="3344" y="115"/>
                  </a:lnTo>
                  <a:lnTo>
                    <a:pt x="3345" y="117"/>
                  </a:lnTo>
                  <a:lnTo>
                    <a:pt x="3345" y="118"/>
                  </a:lnTo>
                  <a:lnTo>
                    <a:pt x="3347" y="120"/>
                  </a:lnTo>
                  <a:lnTo>
                    <a:pt x="3349" y="121"/>
                  </a:lnTo>
                  <a:lnTo>
                    <a:pt x="3349" y="123"/>
                  </a:lnTo>
                  <a:lnTo>
                    <a:pt x="3349" y="125"/>
                  </a:lnTo>
                  <a:lnTo>
                    <a:pt x="3349" y="126"/>
                  </a:lnTo>
                  <a:lnTo>
                    <a:pt x="3347" y="128"/>
                  </a:lnTo>
                  <a:lnTo>
                    <a:pt x="3345" y="130"/>
                  </a:lnTo>
                  <a:lnTo>
                    <a:pt x="3345" y="131"/>
                  </a:lnTo>
                  <a:lnTo>
                    <a:pt x="3344" y="133"/>
                  </a:lnTo>
                  <a:lnTo>
                    <a:pt x="3342" y="135"/>
                  </a:lnTo>
                  <a:lnTo>
                    <a:pt x="3342" y="135"/>
                  </a:lnTo>
                  <a:lnTo>
                    <a:pt x="3342" y="138"/>
                  </a:lnTo>
                  <a:lnTo>
                    <a:pt x="3342" y="141"/>
                  </a:lnTo>
                  <a:lnTo>
                    <a:pt x="3342" y="143"/>
                  </a:lnTo>
                  <a:lnTo>
                    <a:pt x="3344" y="143"/>
                  </a:lnTo>
                  <a:lnTo>
                    <a:pt x="3347" y="143"/>
                  </a:lnTo>
                  <a:lnTo>
                    <a:pt x="3349" y="143"/>
                  </a:lnTo>
                  <a:lnTo>
                    <a:pt x="3349" y="149"/>
                  </a:lnTo>
                  <a:lnTo>
                    <a:pt x="3349" y="151"/>
                  </a:lnTo>
                  <a:lnTo>
                    <a:pt x="3347" y="153"/>
                  </a:lnTo>
                  <a:lnTo>
                    <a:pt x="3344" y="154"/>
                  </a:lnTo>
                  <a:lnTo>
                    <a:pt x="3342" y="154"/>
                  </a:lnTo>
                  <a:lnTo>
                    <a:pt x="3340" y="156"/>
                  </a:lnTo>
                  <a:lnTo>
                    <a:pt x="3339" y="156"/>
                  </a:lnTo>
                  <a:lnTo>
                    <a:pt x="3336" y="156"/>
                  </a:lnTo>
                  <a:lnTo>
                    <a:pt x="3332" y="156"/>
                  </a:lnTo>
                  <a:lnTo>
                    <a:pt x="3327" y="156"/>
                  </a:lnTo>
                  <a:lnTo>
                    <a:pt x="3326" y="156"/>
                  </a:lnTo>
                  <a:lnTo>
                    <a:pt x="3324" y="154"/>
                  </a:lnTo>
                  <a:lnTo>
                    <a:pt x="3318" y="156"/>
                  </a:lnTo>
                  <a:lnTo>
                    <a:pt x="3311" y="156"/>
                  </a:lnTo>
                  <a:lnTo>
                    <a:pt x="3304" y="156"/>
                  </a:lnTo>
                  <a:lnTo>
                    <a:pt x="3303" y="154"/>
                  </a:lnTo>
                  <a:lnTo>
                    <a:pt x="3301" y="153"/>
                  </a:lnTo>
                  <a:lnTo>
                    <a:pt x="3301" y="151"/>
                  </a:lnTo>
                  <a:lnTo>
                    <a:pt x="3301" y="149"/>
                  </a:lnTo>
                  <a:lnTo>
                    <a:pt x="3300" y="149"/>
                  </a:lnTo>
                  <a:lnTo>
                    <a:pt x="3298" y="149"/>
                  </a:lnTo>
                  <a:lnTo>
                    <a:pt x="3296" y="149"/>
                  </a:lnTo>
                  <a:lnTo>
                    <a:pt x="3295" y="148"/>
                  </a:lnTo>
                  <a:lnTo>
                    <a:pt x="3293" y="148"/>
                  </a:lnTo>
                  <a:lnTo>
                    <a:pt x="3265" y="148"/>
                  </a:lnTo>
                  <a:lnTo>
                    <a:pt x="3265" y="146"/>
                  </a:lnTo>
                  <a:lnTo>
                    <a:pt x="3264" y="143"/>
                  </a:lnTo>
                  <a:lnTo>
                    <a:pt x="3264" y="139"/>
                  </a:lnTo>
                  <a:lnTo>
                    <a:pt x="3265" y="138"/>
                  </a:lnTo>
                  <a:lnTo>
                    <a:pt x="3264" y="136"/>
                  </a:lnTo>
                  <a:lnTo>
                    <a:pt x="3264" y="136"/>
                  </a:lnTo>
                  <a:lnTo>
                    <a:pt x="3260" y="135"/>
                  </a:lnTo>
                  <a:lnTo>
                    <a:pt x="3259" y="135"/>
                  </a:lnTo>
                  <a:lnTo>
                    <a:pt x="3255" y="133"/>
                  </a:lnTo>
                  <a:lnTo>
                    <a:pt x="3255" y="131"/>
                  </a:lnTo>
                  <a:lnTo>
                    <a:pt x="3255" y="131"/>
                  </a:lnTo>
                  <a:lnTo>
                    <a:pt x="3255" y="130"/>
                  </a:lnTo>
                  <a:lnTo>
                    <a:pt x="3257" y="128"/>
                  </a:lnTo>
                  <a:lnTo>
                    <a:pt x="3259" y="126"/>
                  </a:lnTo>
                  <a:lnTo>
                    <a:pt x="3260" y="125"/>
                  </a:lnTo>
                  <a:lnTo>
                    <a:pt x="3264" y="123"/>
                  </a:lnTo>
                  <a:lnTo>
                    <a:pt x="3265" y="123"/>
                  </a:lnTo>
                  <a:lnTo>
                    <a:pt x="3267" y="123"/>
                  </a:lnTo>
                  <a:lnTo>
                    <a:pt x="3267" y="123"/>
                  </a:lnTo>
                  <a:lnTo>
                    <a:pt x="3268" y="121"/>
                  </a:lnTo>
                  <a:lnTo>
                    <a:pt x="3268" y="120"/>
                  </a:lnTo>
                  <a:lnTo>
                    <a:pt x="3270" y="120"/>
                  </a:lnTo>
                  <a:lnTo>
                    <a:pt x="3272" y="118"/>
                  </a:lnTo>
                  <a:lnTo>
                    <a:pt x="3273" y="118"/>
                  </a:lnTo>
                  <a:lnTo>
                    <a:pt x="3275" y="118"/>
                  </a:lnTo>
                  <a:lnTo>
                    <a:pt x="3277" y="118"/>
                  </a:lnTo>
                  <a:lnTo>
                    <a:pt x="3278" y="117"/>
                  </a:lnTo>
                  <a:lnTo>
                    <a:pt x="3282" y="117"/>
                  </a:lnTo>
                  <a:lnTo>
                    <a:pt x="3285" y="118"/>
                  </a:lnTo>
                  <a:lnTo>
                    <a:pt x="3288" y="117"/>
                  </a:lnTo>
                  <a:lnTo>
                    <a:pt x="3291" y="117"/>
                  </a:lnTo>
                  <a:lnTo>
                    <a:pt x="3291" y="115"/>
                  </a:lnTo>
                  <a:lnTo>
                    <a:pt x="3293" y="115"/>
                  </a:lnTo>
                  <a:lnTo>
                    <a:pt x="3293" y="113"/>
                  </a:lnTo>
                  <a:lnTo>
                    <a:pt x="3296" y="112"/>
                  </a:lnTo>
                  <a:lnTo>
                    <a:pt x="3298" y="110"/>
                  </a:lnTo>
                  <a:lnTo>
                    <a:pt x="3300" y="110"/>
                  </a:lnTo>
                  <a:lnTo>
                    <a:pt x="3303" y="110"/>
                  </a:lnTo>
                  <a:close/>
                  <a:moveTo>
                    <a:pt x="2745" y="110"/>
                  </a:moveTo>
                  <a:lnTo>
                    <a:pt x="2745" y="112"/>
                  </a:lnTo>
                  <a:lnTo>
                    <a:pt x="2746" y="113"/>
                  </a:lnTo>
                  <a:lnTo>
                    <a:pt x="2746" y="113"/>
                  </a:lnTo>
                  <a:lnTo>
                    <a:pt x="2746" y="115"/>
                  </a:lnTo>
                  <a:lnTo>
                    <a:pt x="2740" y="117"/>
                  </a:lnTo>
                  <a:lnTo>
                    <a:pt x="2738" y="118"/>
                  </a:lnTo>
                  <a:lnTo>
                    <a:pt x="2736" y="118"/>
                  </a:lnTo>
                  <a:lnTo>
                    <a:pt x="2735" y="118"/>
                  </a:lnTo>
                  <a:lnTo>
                    <a:pt x="2733" y="118"/>
                  </a:lnTo>
                  <a:lnTo>
                    <a:pt x="2732" y="120"/>
                  </a:lnTo>
                  <a:lnTo>
                    <a:pt x="2730" y="118"/>
                  </a:lnTo>
                  <a:lnTo>
                    <a:pt x="2730" y="117"/>
                  </a:lnTo>
                  <a:lnTo>
                    <a:pt x="2728" y="115"/>
                  </a:lnTo>
                  <a:lnTo>
                    <a:pt x="2728" y="115"/>
                  </a:lnTo>
                  <a:lnTo>
                    <a:pt x="2728" y="113"/>
                  </a:lnTo>
                  <a:lnTo>
                    <a:pt x="2732" y="113"/>
                  </a:lnTo>
                  <a:lnTo>
                    <a:pt x="2733" y="112"/>
                  </a:lnTo>
                  <a:lnTo>
                    <a:pt x="2733" y="112"/>
                  </a:lnTo>
                  <a:lnTo>
                    <a:pt x="2736" y="112"/>
                  </a:lnTo>
                  <a:lnTo>
                    <a:pt x="2740" y="112"/>
                  </a:lnTo>
                  <a:lnTo>
                    <a:pt x="2741" y="110"/>
                  </a:lnTo>
                  <a:lnTo>
                    <a:pt x="2745" y="110"/>
                  </a:lnTo>
                  <a:close/>
                  <a:moveTo>
                    <a:pt x="337" y="107"/>
                  </a:moveTo>
                  <a:lnTo>
                    <a:pt x="347" y="107"/>
                  </a:lnTo>
                  <a:lnTo>
                    <a:pt x="358" y="110"/>
                  </a:lnTo>
                  <a:lnTo>
                    <a:pt x="361" y="121"/>
                  </a:lnTo>
                  <a:lnTo>
                    <a:pt x="352" y="125"/>
                  </a:lnTo>
                  <a:lnTo>
                    <a:pt x="348" y="117"/>
                  </a:lnTo>
                  <a:lnTo>
                    <a:pt x="337" y="117"/>
                  </a:lnTo>
                  <a:lnTo>
                    <a:pt x="337" y="107"/>
                  </a:lnTo>
                  <a:close/>
                  <a:moveTo>
                    <a:pt x="2707" y="99"/>
                  </a:moveTo>
                  <a:lnTo>
                    <a:pt x="2732" y="99"/>
                  </a:lnTo>
                  <a:lnTo>
                    <a:pt x="2732" y="100"/>
                  </a:lnTo>
                  <a:lnTo>
                    <a:pt x="2732" y="102"/>
                  </a:lnTo>
                  <a:lnTo>
                    <a:pt x="2732" y="105"/>
                  </a:lnTo>
                  <a:lnTo>
                    <a:pt x="2718" y="105"/>
                  </a:lnTo>
                  <a:lnTo>
                    <a:pt x="2718" y="108"/>
                  </a:lnTo>
                  <a:lnTo>
                    <a:pt x="2718" y="112"/>
                  </a:lnTo>
                  <a:lnTo>
                    <a:pt x="2718" y="115"/>
                  </a:lnTo>
                  <a:lnTo>
                    <a:pt x="2717" y="115"/>
                  </a:lnTo>
                  <a:lnTo>
                    <a:pt x="2714" y="115"/>
                  </a:lnTo>
                  <a:lnTo>
                    <a:pt x="2714" y="115"/>
                  </a:lnTo>
                  <a:lnTo>
                    <a:pt x="2712" y="117"/>
                  </a:lnTo>
                  <a:lnTo>
                    <a:pt x="2712" y="117"/>
                  </a:lnTo>
                  <a:lnTo>
                    <a:pt x="2709" y="117"/>
                  </a:lnTo>
                  <a:lnTo>
                    <a:pt x="2707" y="115"/>
                  </a:lnTo>
                  <a:lnTo>
                    <a:pt x="2705" y="113"/>
                  </a:lnTo>
                  <a:lnTo>
                    <a:pt x="2705" y="110"/>
                  </a:lnTo>
                  <a:lnTo>
                    <a:pt x="2705" y="107"/>
                  </a:lnTo>
                  <a:lnTo>
                    <a:pt x="2704" y="108"/>
                  </a:lnTo>
                  <a:lnTo>
                    <a:pt x="2704" y="108"/>
                  </a:lnTo>
                  <a:lnTo>
                    <a:pt x="2704" y="110"/>
                  </a:lnTo>
                  <a:lnTo>
                    <a:pt x="2704" y="112"/>
                  </a:lnTo>
                  <a:lnTo>
                    <a:pt x="2702" y="113"/>
                  </a:lnTo>
                  <a:lnTo>
                    <a:pt x="2700" y="115"/>
                  </a:lnTo>
                  <a:lnTo>
                    <a:pt x="2686" y="115"/>
                  </a:lnTo>
                  <a:lnTo>
                    <a:pt x="2686" y="108"/>
                  </a:lnTo>
                  <a:lnTo>
                    <a:pt x="2691" y="107"/>
                  </a:lnTo>
                  <a:lnTo>
                    <a:pt x="2694" y="105"/>
                  </a:lnTo>
                  <a:lnTo>
                    <a:pt x="2696" y="103"/>
                  </a:lnTo>
                  <a:lnTo>
                    <a:pt x="2697" y="103"/>
                  </a:lnTo>
                  <a:lnTo>
                    <a:pt x="2700" y="102"/>
                  </a:lnTo>
                  <a:lnTo>
                    <a:pt x="2704" y="100"/>
                  </a:lnTo>
                  <a:lnTo>
                    <a:pt x="2705" y="100"/>
                  </a:lnTo>
                  <a:lnTo>
                    <a:pt x="2707" y="99"/>
                  </a:lnTo>
                  <a:close/>
                  <a:moveTo>
                    <a:pt x="2201" y="97"/>
                  </a:moveTo>
                  <a:lnTo>
                    <a:pt x="2201" y="99"/>
                  </a:lnTo>
                  <a:lnTo>
                    <a:pt x="2203" y="100"/>
                  </a:lnTo>
                  <a:lnTo>
                    <a:pt x="2203" y="102"/>
                  </a:lnTo>
                  <a:lnTo>
                    <a:pt x="2196" y="108"/>
                  </a:lnTo>
                  <a:lnTo>
                    <a:pt x="2196" y="110"/>
                  </a:lnTo>
                  <a:lnTo>
                    <a:pt x="2198" y="110"/>
                  </a:lnTo>
                  <a:lnTo>
                    <a:pt x="2200" y="112"/>
                  </a:lnTo>
                  <a:lnTo>
                    <a:pt x="2201" y="110"/>
                  </a:lnTo>
                  <a:lnTo>
                    <a:pt x="2203" y="110"/>
                  </a:lnTo>
                  <a:lnTo>
                    <a:pt x="2205" y="110"/>
                  </a:lnTo>
                  <a:lnTo>
                    <a:pt x="2208" y="108"/>
                  </a:lnTo>
                  <a:lnTo>
                    <a:pt x="2209" y="107"/>
                  </a:lnTo>
                  <a:lnTo>
                    <a:pt x="2211" y="105"/>
                  </a:lnTo>
                  <a:lnTo>
                    <a:pt x="2213" y="103"/>
                  </a:lnTo>
                  <a:lnTo>
                    <a:pt x="2214" y="102"/>
                  </a:lnTo>
                  <a:lnTo>
                    <a:pt x="2214" y="100"/>
                  </a:lnTo>
                  <a:lnTo>
                    <a:pt x="2216" y="100"/>
                  </a:lnTo>
                  <a:lnTo>
                    <a:pt x="2218" y="99"/>
                  </a:lnTo>
                  <a:lnTo>
                    <a:pt x="2221" y="102"/>
                  </a:lnTo>
                  <a:lnTo>
                    <a:pt x="2223" y="103"/>
                  </a:lnTo>
                  <a:lnTo>
                    <a:pt x="2223" y="103"/>
                  </a:lnTo>
                  <a:lnTo>
                    <a:pt x="2224" y="105"/>
                  </a:lnTo>
                  <a:lnTo>
                    <a:pt x="2226" y="107"/>
                  </a:lnTo>
                  <a:lnTo>
                    <a:pt x="2226" y="108"/>
                  </a:lnTo>
                  <a:lnTo>
                    <a:pt x="2226" y="110"/>
                  </a:lnTo>
                  <a:lnTo>
                    <a:pt x="2226" y="113"/>
                  </a:lnTo>
                  <a:lnTo>
                    <a:pt x="2232" y="113"/>
                  </a:lnTo>
                  <a:lnTo>
                    <a:pt x="2234" y="112"/>
                  </a:lnTo>
                  <a:lnTo>
                    <a:pt x="2236" y="112"/>
                  </a:lnTo>
                  <a:lnTo>
                    <a:pt x="2239" y="110"/>
                  </a:lnTo>
                  <a:lnTo>
                    <a:pt x="2241" y="110"/>
                  </a:lnTo>
                  <a:lnTo>
                    <a:pt x="2242" y="110"/>
                  </a:lnTo>
                  <a:lnTo>
                    <a:pt x="2245" y="110"/>
                  </a:lnTo>
                  <a:lnTo>
                    <a:pt x="2249" y="112"/>
                  </a:lnTo>
                  <a:lnTo>
                    <a:pt x="2250" y="112"/>
                  </a:lnTo>
                  <a:lnTo>
                    <a:pt x="2252" y="115"/>
                  </a:lnTo>
                  <a:lnTo>
                    <a:pt x="2254" y="117"/>
                  </a:lnTo>
                  <a:lnTo>
                    <a:pt x="2250" y="118"/>
                  </a:lnTo>
                  <a:lnTo>
                    <a:pt x="2249" y="120"/>
                  </a:lnTo>
                  <a:lnTo>
                    <a:pt x="2247" y="120"/>
                  </a:lnTo>
                  <a:lnTo>
                    <a:pt x="2244" y="121"/>
                  </a:lnTo>
                  <a:lnTo>
                    <a:pt x="2242" y="121"/>
                  </a:lnTo>
                  <a:lnTo>
                    <a:pt x="2241" y="121"/>
                  </a:lnTo>
                  <a:lnTo>
                    <a:pt x="2237" y="123"/>
                  </a:lnTo>
                  <a:lnTo>
                    <a:pt x="2236" y="126"/>
                  </a:lnTo>
                  <a:lnTo>
                    <a:pt x="2236" y="128"/>
                  </a:lnTo>
                  <a:lnTo>
                    <a:pt x="2236" y="130"/>
                  </a:lnTo>
                  <a:lnTo>
                    <a:pt x="2236" y="133"/>
                  </a:lnTo>
                  <a:lnTo>
                    <a:pt x="2234" y="133"/>
                  </a:lnTo>
                  <a:lnTo>
                    <a:pt x="2232" y="135"/>
                  </a:lnTo>
                  <a:lnTo>
                    <a:pt x="2229" y="136"/>
                  </a:lnTo>
                  <a:lnTo>
                    <a:pt x="2226" y="136"/>
                  </a:lnTo>
                  <a:lnTo>
                    <a:pt x="2223" y="136"/>
                  </a:lnTo>
                  <a:lnTo>
                    <a:pt x="2219" y="135"/>
                  </a:lnTo>
                  <a:lnTo>
                    <a:pt x="2218" y="133"/>
                  </a:lnTo>
                  <a:lnTo>
                    <a:pt x="2214" y="133"/>
                  </a:lnTo>
                  <a:lnTo>
                    <a:pt x="2213" y="133"/>
                  </a:lnTo>
                  <a:lnTo>
                    <a:pt x="2213" y="135"/>
                  </a:lnTo>
                  <a:lnTo>
                    <a:pt x="2211" y="136"/>
                  </a:lnTo>
                  <a:lnTo>
                    <a:pt x="2209" y="138"/>
                  </a:lnTo>
                  <a:lnTo>
                    <a:pt x="2208" y="138"/>
                  </a:lnTo>
                  <a:lnTo>
                    <a:pt x="2206" y="139"/>
                  </a:lnTo>
                  <a:lnTo>
                    <a:pt x="2205" y="139"/>
                  </a:lnTo>
                  <a:lnTo>
                    <a:pt x="2201" y="141"/>
                  </a:lnTo>
                  <a:lnTo>
                    <a:pt x="2200" y="141"/>
                  </a:lnTo>
                  <a:lnTo>
                    <a:pt x="2196" y="141"/>
                  </a:lnTo>
                  <a:lnTo>
                    <a:pt x="2195" y="141"/>
                  </a:lnTo>
                  <a:lnTo>
                    <a:pt x="2191" y="141"/>
                  </a:lnTo>
                  <a:lnTo>
                    <a:pt x="2188" y="139"/>
                  </a:lnTo>
                  <a:lnTo>
                    <a:pt x="2185" y="138"/>
                  </a:lnTo>
                  <a:lnTo>
                    <a:pt x="2185" y="138"/>
                  </a:lnTo>
                  <a:lnTo>
                    <a:pt x="2183" y="136"/>
                  </a:lnTo>
                  <a:lnTo>
                    <a:pt x="2183" y="135"/>
                  </a:lnTo>
                  <a:lnTo>
                    <a:pt x="2180" y="135"/>
                  </a:lnTo>
                  <a:lnTo>
                    <a:pt x="2177" y="135"/>
                  </a:lnTo>
                  <a:lnTo>
                    <a:pt x="2175" y="135"/>
                  </a:lnTo>
                  <a:lnTo>
                    <a:pt x="2173" y="135"/>
                  </a:lnTo>
                  <a:lnTo>
                    <a:pt x="2155" y="135"/>
                  </a:lnTo>
                  <a:lnTo>
                    <a:pt x="2154" y="135"/>
                  </a:lnTo>
                  <a:lnTo>
                    <a:pt x="2152" y="133"/>
                  </a:lnTo>
                  <a:lnTo>
                    <a:pt x="2149" y="133"/>
                  </a:lnTo>
                  <a:lnTo>
                    <a:pt x="2147" y="131"/>
                  </a:lnTo>
                  <a:lnTo>
                    <a:pt x="2144" y="130"/>
                  </a:lnTo>
                  <a:lnTo>
                    <a:pt x="2144" y="123"/>
                  </a:lnTo>
                  <a:lnTo>
                    <a:pt x="2167" y="123"/>
                  </a:lnTo>
                  <a:lnTo>
                    <a:pt x="2167" y="121"/>
                  </a:lnTo>
                  <a:lnTo>
                    <a:pt x="2165" y="120"/>
                  </a:lnTo>
                  <a:lnTo>
                    <a:pt x="2165" y="118"/>
                  </a:lnTo>
                  <a:lnTo>
                    <a:pt x="2164" y="117"/>
                  </a:lnTo>
                  <a:lnTo>
                    <a:pt x="2162" y="117"/>
                  </a:lnTo>
                  <a:lnTo>
                    <a:pt x="2160" y="117"/>
                  </a:lnTo>
                  <a:lnTo>
                    <a:pt x="2157" y="117"/>
                  </a:lnTo>
                  <a:lnTo>
                    <a:pt x="2155" y="115"/>
                  </a:lnTo>
                  <a:lnTo>
                    <a:pt x="2152" y="117"/>
                  </a:lnTo>
                  <a:lnTo>
                    <a:pt x="2150" y="117"/>
                  </a:lnTo>
                  <a:lnTo>
                    <a:pt x="2147" y="118"/>
                  </a:lnTo>
                  <a:lnTo>
                    <a:pt x="2146" y="118"/>
                  </a:lnTo>
                  <a:lnTo>
                    <a:pt x="2142" y="117"/>
                  </a:lnTo>
                  <a:lnTo>
                    <a:pt x="2141" y="117"/>
                  </a:lnTo>
                  <a:lnTo>
                    <a:pt x="2139" y="117"/>
                  </a:lnTo>
                  <a:lnTo>
                    <a:pt x="2137" y="115"/>
                  </a:lnTo>
                  <a:lnTo>
                    <a:pt x="2134" y="115"/>
                  </a:lnTo>
                  <a:lnTo>
                    <a:pt x="2132" y="115"/>
                  </a:lnTo>
                  <a:lnTo>
                    <a:pt x="2131" y="113"/>
                  </a:lnTo>
                  <a:lnTo>
                    <a:pt x="2129" y="113"/>
                  </a:lnTo>
                  <a:lnTo>
                    <a:pt x="2129" y="113"/>
                  </a:lnTo>
                  <a:lnTo>
                    <a:pt x="2128" y="113"/>
                  </a:lnTo>
                  <a:lnTo>
                    <a:pt x="2126" y="110"/>
                  </a:lnTo>
                  <a:lnTo>
                    <a:pt x="2126" y="107"/>
                  </a:lnTo>
                  <a:lnTo>
                    <a:pt x="2128" y="105"/>
                  </a:lnTo>
                  <a:lnTo>
                    <a:pt x="2129" y="103"/>
                  </a:lnTo>
                  <a:lnTo>
                    <a:pt x="2131" y="102"/>
                  </a:lnTo>
                  <a:lnTo>
                    <a:pt x="2134" y="102"/>
                  </a:lnTo>
                  <a:lnTo>
                    <a:pt x="2136" y="102"/>
                  </a:lnTo>
                  <a:lnTo>
                    <a:pt x="2137" y="100"/>
                  </a:lnTo>
                  <a:lnTo>
                    <a:pt x="2144" y="100"/>
                  </a:lnTo>
                  <a:lnTo>
                    <a:pt x="2150" y="102"/>
                  </a:lnTo>
                  <a:lnTo>
                    <a:pt x="2155" y="102"/>
                  </a:lnTo>
                  <a:lnTo>
                    <a:pt x="2162" y="102"/>
                  </a:lnTo>
                  <a:lnTo>
                    <a:pt x="2164" y="102"/>
                  </a:lnTo>
                  <a:lnTo>
                    <a:pt x="2165" y="102"/>
                  </a:lnTo>
                  <a:lnTo>
                    <a:pt x="2168" y="103"/>
                  </a:lnTo>
                  <a:lnTo>
                    <a:pt x="2170" y="105"/>
                  </a:lnTo>
                  <a:lnTo>
                    <a:pt x="2172" y="107"/>
                  </a:lnTo>
                  <a:lnTo>
                    <a:pt x="2173" y="108"/>
                  </a:lnTo>
                  <a:lnTo>
                    <a:pt x="2173" y="112"/>
                  </a:lnTo>
                  <a:lnTo>
                    <a:pt x="2173" y="115"/>
                  </a:lnTo>
                  <a:lnTo>
                    <a:pt x="2177" y="117"/>
                  </a:lnTo>
                  <a:lnTo>
                    <a:pt x="2178" y="115"/>
                  </a:lnTo>
                  <a:lnTo>
                    <a:pt x="2180" y="113"/>
                  </a:lnTo>
                  <a:lnTo>
                    <a:pt x="2180" y="110"/>
                  </a:lnTo>
                  <a:lnTo>
                    <a:pt x="2180" y="107"/>
                  </a:lnTo>
                  <a:lnTo>
                    <a:pt x="2180" y="103"/>
                  </a:lnTo>
                  <a:lnTo>
                    <a:pt x="2182" y="99"/>
                  </a:lnTo>
                  <a:lnTo>
                    <a:pt x="2190" y="99"/>
                  </a:lnTo>
                  <a:lnTo>
                    <a:pt x="2191" y="100"/>
                  </a:lnTo>
                  <a:lnTo>
                    <a:pt x="2193" y="100"/>
                  </a:lnTo>
                  <a:lnTo>
                    <a:pt x="2193" y="100"/>
                  </a:lnTo>
                  <a:lnTo>
                    <a:pt x="2195" y="100"/>
                  </a:lnTo>
                  <a:lnTo>
                    <a:pt x="2196" y="100"/>
                  </a:lnTo>
                  <a:lnTo>
                    <a:pt x="2198" y="99"/>
                  </a:lnTo>
                  <a:lnTo>
                    <a:pt x="2198" y="97"/>
                  </a:lnTo>
                  <a:lnTo>
                    <a:pt x="2200" y="97"/>
                  </a:lnTo>
                  <a:lnTo>
                    <a:pt x="2201" y="97"/>
                  </a:lnTo>
                  <a:close/>
                  <a:moveTo>
                    <a:pt x="2606" y="76"/>
                  </a:moveTo>
                  <a:lnTo>
                    <a:pt x="2607" y="77"/>
                  </a:lnTo>
                  <a:lnTo>
                    <a:pt x="2609" y="77"/>
                  </a:lnTo>
                  <a:lnTo>
                    <a:pt x="2609" y="87"/>
                  </a:lnTo>
                  <a:lnTo>
                    <a:pt x="2612" y="87"/>
                  </a:lnTo>
                  <a:lnTo>
                    <a:pt x="2617" y="89"/>
                  </a:lnTo>
                  <a:lnTo>
                    <a:pt x="2617" y="94"/>
                  </a:lnTo>
                  <a:lnTo>
                    <a:pt x="2617" y="97"/>
                  </a:lnTo>
                  <a:lnTo>
                    <a:pt x="2615" y="97"/>
                  </a:lnTo>
                  <a:lnTo>
                    <a:pt x="2614" y="99"/>
                  </a:lnTo>
                  <a:lnTo>
                    <a:pt x="2612" y="99"/>
                  </a:lnTo>
                  <a:lnTo>
                    <a:pt x="2610" y="100"/>
                  </a:lnTo>
                  <a:lnTo>
                    <a:pt x="2609" y="102"/>
                  </a:lnTo>
                  <a:lnTo>
                    <a:pt x="2607" y="102"/>
                  </a:lnTo>
                  <a:lnTo>
                    <a:pt x="2604" y="102"/>
                  </a:lnTo>
                  <a:lnTo>
                    <a:pt x="2602" y="102"/>
                  </a:lnTo>
                  <a:lnTo>
                    <a:pt x="2601" y="102"/>
                  </a:lnTo>
                  <a:lnTo>
                    <a:pt x="2599" y="102"/>
                  </a:lnTo>
                  <a:lnTo>
                    <a:pt x="2594" y="102"/>
                  </a:lnTo>
                  <a:lnTo>
                    <a:pt x="2589" y="102"/>
                  </a:lnTo>
                  <a:lnTo>
                    <a:pt x="2589" y="105"/>
                  </a:lnTo>
                  <a:lnTo>
                    <a:pt x="2589" y="108"/>
                  </a:lnTo>
                  <a:lnTo>
                    <a:pt x="2591" y="112"/>
                  </a:lnTo>
                  <a:lnTo>
                    <a:pt x="2589" y="115"/>
                  </a:lnTo>
                  <a:lnTo>
                    <a:pt x="2588" y="117"/>
                  </a:lnTo>
                  <a:lnTo>
                    <a:pt x="2586" y="118"/>
                  </a:lnTo>
                  <a:lnTo>
                    <a:pt x="2584" y="118"/>
                  </a:lnTo>
                  <a:lnTo>
                    <a:pt x="2581" y="120"/>
                  </a:lnTo>
                  <a:lnTo>
                    <a:pt x="2579" y="120"/>
                  </a:lnTo>
                  <a:lnTo>
                    <a:pt x="2576" y="120"/>
                  </a:lnTo>
                  <a:lnTo>
                    <a:pt x="2573" y="118"/>
                  </a:lnTo>
                  <a:lnTo>
                    <a:pt x="2570" y="117"/>
                  </a:lnTo>
                  <a:lnTo>
                    <a:pt x="2566" y="115"/>
                  </a:lnTo>
                  <a:lnTo>
                    <a:pt x="2565" y="115"/>
                  </a:lnTo>
                  <a:lnTo>
                    <a:pt x="2563" y="113"/>
                  </a:lnTo>
                  <a:lnTo>
                    <a:pt x="2561" y="112"/>
                  </a:lnTo>
                  <a:lnTo>
                    <a:pt x="2561" y="110"/>
                  </a:lnTo>
                  <a:lnTo>
                    <a:pt x="2561" y="103"/>
                  </a:lnTo>
                  <a:lnTo>
                    <a:pt x="2565" y="103"/>
                  </a:lnTo>
                  <a:lnTo>
                    <a:pt x="2568" y="103"/>
                  </a:lnTo>
                  <a:lnTo>
                    <a:pt x="2570" y="102"/>
                  </a:lnTo>
                  <a:lnTo>
                    <a:pt x="2570" y="102"/>
                  </a:lnTo>
                  <a:lnTo>
                    <a:pt x="2571" y="100"/>
                  </a:lnTo>
                  <a:lnTo>
                    <a:pt x="2571" y="95"/>
                  </a:lnTo>
                  <a:lnTo>
                    <a:pt x="2570" y="95"/>
                  </a:lnTo>
                  <a:lnTo>
                    <a:pt x="2568" y="95"/>
                  </a:lnTo>
                  <a:lnTo>
                    <a:pt x="2566" y="95"/>
                  </a:lnTo>
                  <a:lnTo>
                    <a:pt x="2565" y="95"/>
                  </a:lnTo>
                  <a:lnTo>
                    <a:pt x="2561" y="95"/>
                  </a:lnTo>
                  <a:lnTo>
                    <a:pt x="2558" y="94"/>
                  </a:lnTo>
                  <a:lnTo>
                    <a:pt x="2555" y="95"/>
                  </a:lnTo>
                  <a:lnTo>
                    <a:pt x="2552" y="95"/>
                  </a:lnTo>
                  <a:lnTo>
                    <a:pt x="2550" y="95"/>
                  </a:lnTo>
                  <a:lnTo>
                    <a:pt x="2548" y="97"/>
                  </a:lnTo>
                  <a:lnTo>
                    <a:pt x="2547" y="97"/>
                  </a:lnTo>
                  <a:lnTo>
                    <a:pt x="2545" y="99"/>
                  </a:lnTo>
                  <a:lnTo>
                    <a:pt x="2542" y="99"/>
                  </a:lnTo>
                  <a:lnTo>
                    <a:pt x="2538" y="100"/>
                  </a:lnTo>
                  <a:lnTo>
                    <a:pt x="2537" y="102"/>
                  </a:lnTo>
                  <a:lnTo>
                    <a:pt x="2535" y="102"/>
                  </a:lnTo>
                  <a:lnTo>
                    <a:pt x="2532" y="100"/>
                  </a:lnTo>
                  <a:lnTo>
                    <a:pt x="2530" y="99"/>
                  </a:lnTo>
                  <a:lnTo>
                    <a:pt x="2529" y="97"/>
                  </a:lnTo>
                  <a:lnTo>
                    <a:pt x="2527" y="94"/>
                  </a:lnTo>
                  <a:lnTo>
                    <a:pt x="2527" y="90"/>
                  </a:lnTo>
                  <a:lnTo>
                    <a:pt x="2534" y="90"/>
                  </a:lnTo>
                  <a:lnTo>
                    <a:pt x="2537" y="90"/>
                  </a:lnTo>
                  <a:lnTo>
                    <a:pt x="2540" y="92"/>
                  </a:lnTo>
                  <a:lnTo>
                    <a:pt x="2543" y="92"/>
                  </a:lnTo>
                  <a:lnTo>
                    <a:pt x="2543" y="94"/>
                  </a:lnTo>
                  <a:lnTo>
                    <a:pt x="2545" y="94"/>
                  </a:lnTo>
                  <a:lnTo>
                    <a:pt x="2547" y="94"/>
                  </a:lnTo>
                  <a:lnTo>
                    <a:pt x="2548" y="94"/>
                  </a:lnTo>
                  <a:lnTo>
                    <a:pt x="2550" y="94"/>
                  </a:lnTo>
                  <a:lnTo>
                    <a:pt x="2550" y="92"/>
                  </a:lnTo>
                  <a:lnTo>
                    <a:pt x="2550" y="90"/>
                  </a:lnTo>
                  <a:lnTo>
                    <a:pt x="2550" y="90"/>
                  </a:lnTo>
                  <a:lnTo>
                    <a:pt x="2552" y="85"/>
                  </a:lnTo>
                  <a:lnTo>
                    <a:pt x="2555" y="87"/>
                  </a:lnTo>
                  <a:lnTo>
                    <a:pt x="2556" y="87"/>
                  </a:lnTo>
                  <a:lnTo>
                    <a:pt x="2560" y="89"/>
                  </a:lnTo>
                  <a:lnTo>
                    <a:pt x="2561" y="89"/>
                  </a:lnTo>
                  <a:lnTo>
                    <a:pt x="2565" y="89"/>
                  </a:lnTo>
                  <a:lnTo>
                    <a:pt x="2566" y="89"/>
                  </a:lnTo>
                  <a:lnTo>
                    <a:pt x="2568" y="89"/>
                  </a:lnTo>
                  <a:lnTo>
                    <a:pt x="2570" y="87"/>
                  </a:lnTo>
                  <a:lnTo>
                    <a:pt x="2571" y="87"/>
                  </a:lnTo>
                  <a:lnTo>
                    <a:pt x="2571" y="85"/>
                  </a:lnTo>
                  <a:lnTo>
                    <a:pt x="2574" y="85"/>
                  </a:lnTo>
                  <a:lnTo>
                    <a:pt x="2578" y="85"/>
                  </a:lnTo>
                  <a:lnTo>
                    <a:pt x="2583" y="85"/>
                  </a:lnTo>
                  <a:lnTo>
                    <a:pt x="2586" y="87"/>
                  </a:lnTo>
                  <a:lnTo>
                    <a:pt x="2589" y="87"/>
                  </a:lnTo>
                  <a:lnTo>
                    <a:pt x="2591" y="85"/>
                  </a:lnTo>
                  <a:lnTo>
                    <a:pt x="2592" y="84"/>
                  </a:lnTo>
                  <a:lnTo>
                    <a:pt x="2594" y="82"/>
                  </a:lnTo>
                  <a:lnTo>
                    <a:pt x="2596" y="81"/>
                  </a:lnTo>
                  <a:lnTo>
                    <a:pt x="2596" y="81"/>
                  </a:lnTo>
                  <a:lnTo>
                    <a:pt x="2596" y="79"/>
                  </a:lnTo>
                  <a:lnTo>
                    <a:pt x="2596" y="77"/>
                  </a:lnTo>
                  <a:lnTo>
                    <a:pt x="2597" y="77"/>
                  </a:lnTo>
                  <a:lnTo>
                    <a:pt x="2599" y="77"/>
                  </a:lnTo>
                  <a:lnTo>
                    <a:pt x="2602" y="77"/>
                  </a:lnTo>
                  <a:lnTo>
                    <a:pt x="2604" y="77"/>
                  </a:lnTo>
                  <a:lnTo>
                    <a:pt x="2606" y="76"/>
                  </a:lnTo>
                  <a:close/>
                  <a:moveTo>
                    <a:pt x="2766" y="74"/>
                  </a:moveTo>
                  <a:lnTo>
                    <a:pt x="2771" y="76"/>
                  </a:lnTo>
                  <a:lnTo>
                    <a:pt x="2769" y="79"/>
                  </a:lnTo>
                  <a:lnTo>
                    <a:pt x="2771" y="82"/>
                  </a:lnTo>
                  <a:lnTo>
                    <a:pt x="2771" y="84"/>
                  </a:lnTo>
                  <a:lnTo>
                    <a:pt x="2773" y="85"/>
                  </a:lnTo>
                  <a:lnTo>
                    <a:pt x="2774" y="89"/>
                  </a:lnTo>
                  <a:lnTo>
                    <a:pt x="2774" y="90"/>
                  </a:lnTo>
                  <a:lnTo>
                    <a:pt x="2774" y="92"/>
                  </a:lnTo>
                  <a:lnTo>
                    <a:pt x="2776" y="94"/>
                  </a:lnTo>
                  <a:lnTo>
                    <a:pt x="2776" y="94"/>
                  </a:lnTo>
                  <a:lnTo>
                    <a:pt x="2777" y="97"/>
                  </a:lnTo>
                  <a:lnTo>
                    <a:pt x="2779" y="99"/>
                  </a:lnTo>
                  <a:lnTo>
                    <a:pt x="2777" y="99"/>
                  </a:lnTo>
                  <a:lnTo>
                    <a:pt x="2776" y="99"/>
                  </a:lnTo>
                  <a:lnTo>
                    <a:pt x="2773" y="99"/>
                  </a:lnTo>
                  <a:lnTo>
                    <a:pt x="2769" y="99"/>
                  </a:lnTo>
                  <a:lnTo>
                    <a:pt x="2764" y="99"/>
                  </a:lnTo>
                  <a:lnTo>
                    <a:pt x="2763" y="99"/>
                  </a:lnTo>
                  <a:lnTo>
                    <a:pt x="2761" y="99"/>
                  </a:lnTo>
                  <a:lnTo>
                    <a:pt x="2756" y="99"/>
                  </a:lnTo>
                  <a:lnTo>
                    <a:pt x="2753" y="99"/>
                  </a:lnTo>
                  <a:lnTo>
                    <a:pt x="2751" y="99"/>
                  </a:lnTo>
                  <a:lnTo>
                    <a:pt x="2750" y="99"/>
                  </a:lnTo>
                  <a:lnTo>
                    <a:pt x="2750" y="100"/>
                  </a:lnTo>
                  <a:lnTo>
                    <a:pt x="2748" y="100"/>
                  </a:lnTo>
                  <a:lnTo>
                    <a:pt x="2746" y="100"/>
                  </a:lnTo>
                  <a:lnTo>
                    <a:pt x="2745" y="100"/>
                  </a:lnTo>
                  <a:lnTo>
                    <a:pt x="2741" y="100"/>
                  </a:lnTo>
                  <a:lnTo>
                    <a:pt x="2740" y="99"/>
                  </a:lnTo>
                  <a:lnTo>
                    <a:pt x="2738" y="97"/>
                  </a:lnTo>
                  <a:lnTo>
                    <a:pt x="2735" y="95"/>
                  </a:lnTo>
                  <a:lnTo>
                    <a:pt x="2736" y="94"/>
                  </a:lnTo>
                  <a:lnTo>
                    <a:pt x="2736" y="94"/>
                  </a:lnTo>
                  <a:lnTo>
                    <a:pt x="2740" y="90"/>
                  </a:lnTo>
                  <a:lnTo>
                    <a:pt x="2743" y="89"/>
                  </a:lnTo>
                  <a:lnTo>
                    <a:pt x="2745" y="89"/>
                  </a:lnTo>
                  <a:lnTo>
                    <a:pt x="2746" y="89"/>
                  </a:lnTo>
                  <a:lnTo>
                    <a:pt x="2746" y="89"/>
                  </a:lnTo>
                  <a:lnTo>
                    <a:pt x="2746" y="87"/>
                  </a:lnTo>
                  <a:lnTo>
                    <a:pt x="2746" y="85"/>
                  </a:lnTo>
                  <a:lnTo>
                    <a:pt x="2746" y="82"/>
                  </a:lnTo>
                  <a:lnTo>
                    <a:pt x="2751" y="84"/>
                  </a:lnTo>
                  <a:lnTo>
                    <a:pt x="2753" y="84"/>
                  </a:lnTo>
                  <a:lnTo>
                    <a:pt x="2753" y="82"/>
                  </a:lnTo>
                  <a:lnTo>
                    <a:pt x="2754" y="82"/>
                  </a:lnTo>
                  <a:lnTo>
                    <a:pt x="2756" y="82"/>
                  </a:lnTo>
                  <a:lnTo>
                    <a:pt x="2758" y="81"/>
                  </a:lnTo>
                  <a:lnTo>
                    <a:pt x="2759" y="79"/>
                  </a:lnTo>
                  <a:lnTo>
                    <a:pt x="2761" y="77"/>
                  </a:lnTo>
                  <a:lnTo>
                    <a:pt x="2763" y="76"/>
                  </a:lnTo>
                  <a:lnTo>
                    <a:pt x="2764" y="76"/>
                  </a:lnTo>
                  <a:lnTo>
                    <a:pt x="2766" y="74"/>
                  </a:lnTo>
                  <a:close/>
                  <a:moveTo>
                    <a:pt x="2817" y="74"/>
                  </a:moveTo>
                  <a:lnTo>
                    <a:pt x="2820" y="74"/>
                  </a:lnTo>
                  <a:lnTo>
                    <a:pt x="2822" y="74"/>
                  </a:lnTo>
                  <a:lnTo>
                    <a:pt x="2825" y="74"/>
                  </a:lnTo>
                  <a:lnTo>
                    <a:pt x="2827" y="74"/>
                  </a:lnTo>
                  <a:lnTo>
                    <a:pt x="2828" y="74"/>
                  </a:lnTo>
                  <a:lnTo>
                    <a:pt x="2831" y="74"/>
                  </a:lnTo>
                  <a:lnTo>
                    <a:pt x="2833" y="76"/>
                  </a:lnTo>
                  <a:lnTo>
                    <a:pt x="2835" y="76"/>
                  </a:lnTo>
                  <a:lnTo>
                    <a:pt x="2835" y="79"/>
                  </a:lnTo>
                  <a:lnTo>
                    <a:pt x="2828" y="81"/>
                  </a:lnTo>
                  <a:lnTo>
                    <a:pt x="2827" y="82"/>
                  </a:lnTo>
                  <a:lnTo>
                    <a:pt x="2825" y="82"/>
                  </a:lnTo>
                  <a:lnTo>
                    <a:pt x="2823" y="84"/>
                  </a:lnTo>
                  <a:lnTo>
                    <a:pt x="2822" y="84"/>
                  </a:lnTo>
                  <a:lnTo>
                    <a:pt x="2820" y="84"/>
                  </a:lnTo>
                  <a:lnTo>
                    <a:pt x="2818" y="85"/>
                  </a:lnTo>
                  <a:lnTo>
                    <a:pt x="2818" y="87"/>
                  </a:lnTo>
                  <a:lnTo>
                    <a:pt x="2817" y="89"/>
                  </a:lnTo>
                  <a:lnTo>
                    <a:pt x="2817" y="90"/>
                  </a:lnTo>
                  <a:lnTo>
                    <a:pt x="2815" y="92"/>
                  </a:lnTo>
                  <a:lnTo>
                    <a:pt x="2813" y="92"/>
                  </a:lnTo>
                  <a:lnTo>
                    <a:pt x="2812" y="94"/>
                  </a:lnTo>
                  <a:lnTo>
                    <a:pt x="2810" y="94"/>
                  </a:lnTo>
                  <a:lnTo>
                    <a:pt x="2809" y="94"/>
                  </a:lnTo>
                  <a:lnTo>
                    <a:pt x="2807" y="95"/>
                  </a:lnTo>
                  <a:lnTo>
                    <a:pt x="2804" y="95"/>
                  </a:lnTo>
                  <a:lnTo>
                    <a:pt x="2800" y="95"/>
                  </a:lnTo>
                  <a:lnTo>
                    <a:pt x="2795" y="94"/>
                  </a:lnTo>
                  <a:lnTo>
                    <a:pt x="2795" y="92"/>
                  </a:lnTo>
                  <a:lnTo>
                    <a:pt x="2794" y="90"/>
                  </a:lnTo>
                  <a:lnTo>
                    <a:pt x="2791" y="89"/>
                  </a:lnTo>
                  <a:lnTo>
                    <a:pt x="2787" y="85"/>
                  </a:lnTo>
                  <a:lnTo>
                    <a:pt x="2786" y="82"/>
                  </a:lnTo>
                  <a:lnTo>
                    <a:pt x="2787" y="82"/>
                  </a:lnTo>
                  <a:lnTo>
                    <a:pt x="2789" y="84"/>
                  </a:lnTo>
                  <a:lnTo>
                    <a:pt x="2791" y="82"/>
                  </a:lnTo>
                  <a:lnTo>
                    <a:pt x="2791" y="82"/>
                  </a:lnTo>
                  <a:lnTo>
                    <a:pt x="2792" y="81"/>
                  </a:lnTo>
                  <a:lnTo>
                    <a:pt x="2794" y="81"/>
                  </a:lnTo>
                  <a:lnTo>
                    <a:pt x="2795" y="79"/>
                  </a:lnTo>
                  <a:lnTo>
                    <a:pt x="2799" y="77"/>
                  </a:lnTo>
                  <a:lnTo>
                    <a:pt x="2802" y="77"/>
                  </a:lnTo>
                  <a:lnTo>
                    <a:pt x="2805" y="77"/>
                  </a:lnTo>
                  <a:lnTo>
                    <a:pt x="2809" y="77"/>
                  </a:lnTo>
                  <a:lnTo>
                    <a:pt x="2810" y="77"/>
                  </a:lnTo>
                  <a:lnTo>
                    <a:pt x="2812" y="77"/>
                  </a:lnTo>
                  <a:lnTo>
                    <a:pt x="2812" y="77"/>
                  </a:lnTo>
                  <a:lnTo>
                    <a:pt x="2812" y="76"/>
                  </a:lnTo>
                  <a:lnTo>
                    <a:pt x="2812" y="74"/>
                  </a:lnTo>
                  <a:lnTo>
                    <a:pt x="2815" y="74"/>
                  </a:lnTo>
                  <a:lnTo>
                    <a:pt x="2817" y="74"/>
                  </a:lnTo>
                  <a:close/>
                  <a:moveTo>
                    <a:pt x="3285" y="72"/>
                  </a:moveTo>
                  <a:lnTo>
                    <a:pt x="3286" y="72"/>
                  </a:lnTo>
                  <a:lnTo>
                    <a:pt x="3288" y="74"/>
                  </a:lnTo>
                  <a:lnTo>
                    <a:pt x="3290" y="72"/>
                  </a:lnTo>
                  <a:lnTo>
                    <a:pt x="3291" y="74"/>
                  </a:lnTo>
                  <a:lnTo>
                    <a:pt x="3291" y="74"/>
                  </a:lnTo>
                  <a:lnTo>
                    <a:pt x="3291" y="76"/>
                  </a:lnTo>
                  <a:lnTo>
                    <a:pt x="3293" y="76"/>
                  </a:lnTo>
                  <a:lnTo>
                    <a:pt x="3295" y="79"/>
                  </a:lnTo>
                  <a:lnTo>
                    <a:pt x="3295" y="81"/>
                  </a:lnTo>
                  <a:lnTo>
                    <a:pt x="3295" y="84"/>
                  </a:lnTo>
                  <a:lnTo>
                    <a:pt x="3314" y="84"/>
                  </a:lnTo>
                  <a:lnTo>
                    <a:pt x="3314" y="85"/>
                  </a:lnTo>
                  <a:lnTo>
                    <a:pt x="3314" y="85"/>
                  </a:lnTo>
                  <a:lnTo>
                    <a:pt x="3318" y="87"/>
                  </a:lnTo>
                  <a:lnTo>
                    <a:pt x="3314" y="89"/>
                  </a:lnTo>
                  <a:lnTo>
                    <a:pt x="3313" y="90"/>
                  </a:lnTo>
                  <a:lnTo>
                    <a:pt x="3313" y="92"/>
                  </a:lnTo>
                  <a:lnTo>
                    <a:pt x="3311" y="92"/>
                  </a:lnTo>
                  <a:lnTo>
                    <a:pt x="3309" y="90"/>
                  </a:lnTo>
                  <a:lnTo>
                    <a:pt x="3309" y="92"/>
                  </a:lnTo>
                  <a:lnTo>
                    <a:pt x="3308" y="92"/>
                  </a:lnTo>
                  <a:lnTo>
                    <a:pt x="3306" y="94"/>
                  </a:lnTo>
                  <a:lnTo>
                    <a:pt x="3306" y="97"/>
                  </a:lnTo>
                  <a:lnTo>
                    <a:pt x="3306" y="100"/>
                  </a:lnTo>
                  <a:lnTo>
                    <a:pt x="3306" y="103"/>
                  </a:lnTo>
                  <a:lnTo>
                    <a:pt x="3304" y="105"/>
                  </a:lnTo>
                  <a:lnTo>
                    <a:pt x="3301" y="105"/>
                  </a:lnTo>
                  <a:lnTo>
                    <a:pt x="3296" y="105"/>
                  </a:lnTo>
                  <a:lnTo>
                    <a:pt x="3293" y="105"/>
                  </a:lnTo>
                  <a:lnTo>
                    <a:pt x="3290" y="105"/>
                  </a:lnTo>
                  <a:lnTo>
                    <a:pt x="3286" y="105"/>
                  </a:lnTo>
                  <a:lnTo>
                    <a:pt x="3285" y="107"/>
                  </a:lnTo>
                  <a:lnTo>
                    <a:pt x="3285" y="108"/>
                  </a:lnTo>
                  <a:lnTo>
                    <a:pt x="3283" y="108"/>
                  </a:lnTo>
                  <a:lnTo>
                    <a:pt x="3282" y="110"/>
                  </a:lnTo>
                  <a:lnTo>
                    <a:pt x="3278" y="110"/>
                  </a:lnTo>
                  <a:lnTo>
                    <a:pt x="3275" y="110"/>
                  </a:lnTo>
                  <a:lnTo>
                    <a:pt x="3273" y="110"/>
                  </a:lnTo>
                  <a:lnTo>
                    <a:pt x="3272" y="110"/>
                  </a:lnTo>
                  <a:lnTo>
                    <a:pt x="3270" y="110"/>
                  </a:lnTo>
                  <a:lnTo>
                    <a:pt x="3268" y="112"/>
                  </a:lnTo>
                  <a:lnTo>
                    <a:pt x="3268" y="113"/>
                  </a:lnTo>
                  <a:lnTo>
                    <a:pt x="3267" y="113"/>
                  </a:lnTo>
                  <a:lnTo>
                    <a:pt x="3267" y="115"/>
                  </a:lnTo>
                  <a:lnTo>
                    <a:pt x="3265" y="115"/>
                  </a:lnTo>
                  <a:lnTo>
                    <a:pt x="3264" y="115"/>
                  </a:lnTo>
                  <a:lnTo>
                    <a:pt x="3260" y="115"/>
                  </a:lnTo>
                  <a:lnTo>
                    <a:pt x="3259" y="115"/>
                  </a:lnTo>
                  <a:lnTo>
                    <a:pt x="3255" y="115"/>
                  </a:lnTo>
                  <a:lnTo>
                    <a:pt x="3252" y="113"/>
                  </a:lnTo>
                  <a:lnTo>
                    <a:pt x="3252" y="112"/>
                  </a:lnTo>
                  <a:lnTo>
                    <a:pt x="3250" y="112"/>
                  </a:lnTo>
                  <a:lnTo>
                    <a:pt x="3249" y="112"/>
                  </a:lnTo>
                  <a:lnTo>
                    <a:pt x="3247" y="112"/>
                  </a:lnTo>
                  <a:lnTo>
                    <a:pt x="3246" y="110"/>
                  </a:lnTo>
                  <a:lnTo>
                    <a:pt x="3244" y="108"/>
                  </a:lnTo>
                  <a:lnTo>
                    <a:pt x="3244" y="107"/>
                  </a:lnTo>
                  <a:lnTo>
                    <a:pt x="3242" y="105"/>
                  </a:lnTo>
                  <a:lnTo>
                    <a:pt x="3241" y="105"/>
                  </a:lnTo>
                  <a:lnTo>
                    <a:pt x="3241" y="105"/>
                  </a:lnTo>
                  <a:lnTo>
                    <a:pt x="3237" y="105"/>
                  </a:lnTo>
                  <a:lnTo>
                    <a:pt x="3236" y="105"/>
                  </a:lnTo>
                  <a:lnTo>
                    <a:pt x="3234" y="107"/>
                  </a:lnTo>
                  <a:lnTo>
                    <a:pt x="3231" y="105"/>
                  </a:lnTo>
                  <a:lnTo>
                    <a:pt x="3229" y="105"/>
                  </a:lnTo>
                  <a:lnTo>
                    <a:pt x="3228" y="103"/>
                  </a:lnTo>
                  <a:lnTo>
                    <a:pt x="3228" y="102"/>
                  </a:lnTo>
                  <a:lnTo>
                    <a:pt x="3228" y="100"/>
                  </a:lnTo>
                  <a:lnTo>
                    <a:pt x="3228" y="99"/>
                  </a:lnTo>
                  <a:lnTo>
                    <a:pt x="3228" y="99"/>
                  </a:lnTo>
                  <a:lnTo>
                    <a:pt x="3231" y="99"/>
                  </a:lnTo>
                  <a:lnTo>
                    <a:pt x="3232" y="97"/>
                  </a:lnTo>
                  <a:lnTo>
                    <a:pt x="3234" y="97"/>
                  </a:lnTo>
                  <a:lnTo>
                    <a:pt x="3236" y="95"/>
                  </a:lnTo>
                  <a:lnTo>
                    <a:pt x="3239" y="95"/>
                  </a:lnTo>
                  <a:lnTo>
                    <a:pt x="3241" y="95"/>
                  </a:lnTo>
                  <a:lnTo>
                    <a:pt x="3244" y="95"/>
                  </a:lnTo>
                  <a:lnTo>
                    <a:pt x="3244" y="94"/>
                  </a:lnTo>
                  <a:lnTo>
                    <a:pt x="3246" y="92"/>
                  </a:lnTo>
                  <a:lnTo>
                    <a:pt x="3246" y="90"/>
                  </a:lnTo>
                  <a:lnTo>
                    <a:pt x="3246" y="87"/>
                  </a:lnTo>
                  <a:lnTo>
                    <a:pt x="3246" y="84"/>
                  </a:lnTo>
                  <a:lnTo>
                    <a:pt x="3247" y="84"/>
                  </a:lnTo>
                  <a:lnTo>
                    <a:pt x="3249" y="82"/>
                  </a:lnTo>
                  <a:lnTo>
                    <a:pt x="3254" y="82"/>
                  </a:lnTo>
                  <a:lnTo>
                    <a:pt x="3257" y="82"/>
                  </a:lnTo>
                  <a:lnTo>
                    <a:pt x="3260" y="82"/>
                  </a:lnTo>
                  <a:lnTo>
                    <a:pt x="3262" y="81"/>
                  </a:lnTo>
                  <a:lnTo>
                    <a:pt x="3264" y="79"/>
                  </a:lnTo>
                  <a:lnTo>
                    <a:pt x="3265" y="79"/>
                  </a:lnTo>
                  <a:lnTo>
                    <a:pt x="3270" y="79"/>
                  </a:lnTo>
                  <a:lnTo>
                    <a:pt x="3273" y="77"/>
                  </a:lnTo>
                  <a:lnTo>
                    <a:pt x="3273" y="77"/>
                  </a:lnTo>
                  <a:lnTo>
                    <a:pt x="3275" y="76"/>
                  </a:lnTo>
                  <a:lnTo>
                    <a:pt x="3275" y="74"/>
                  </a:lnTo>
                  <a:lnTo>
                    <a:pt x="3277" y="74"/>
                  </a:lnTo>
                  <a:lnTo>
                    <a:pt x="3278" y="74"/>
                  </a:lnTo>
                  <a:lnTo>
                    <a:pt x="3280" y="72"/>
                  </a:lnTo>
                  <a:lnTo>
                    <a:pt x="3283" y="72"/>
                  </a:lnTo>
                  <a:lnTo>
                    <a:pt x="3285" y="72"/>
                  </a:lnTo>
                  <a:close/>
                  <a:moveTo>
                    <a:pt x="3201" y="69"/>
                  </a:moveTo>
                  <a:lnTo>
                    <a:pt x="3205" y="71"/>
                  </a:lnTo>
                  <a:lnTo>
                    <a:pt x="3208" y="71"/>
                  </a:lnTo>
                  <a:lnTo>
                    <a:pt x="3210" y="72"/>
                  </a:lnTo>
                  <a:lnTo>
                    <a:pt x="3211" y="71"/>
                  </a:lnTo>
                  <a:lnTo>
                    <a:pt x="3213" y="69"/>
                  </a:lnTo>
                  <a:lnTo>
                    <a:pt x="3214" y="69"/>
                  </a:lnTo>
                  <a:lnTo>
                    <a:pt x="3216" y="69"/>
                  </a:lnTo>
                  <a:lnTo>
                    <a:pt x="3219" y="72"/>
                  </a:lnTo>
                  <a:lnTo>
                    <a:pt x="3219" y="72"/>
                  </a:lnTo>
                  <a:lnTo>
                    <a:pt x="3219" y="74"/>
                  </a:lnTo>
                  <a:lnTo>
                    <a:pt x="3219" y="76"/>
                  </a:lnTo>
                  <a:lnTo>
                    <a:pt x="3221" y="77"/>
                  </a:lnTo>
                  <a:lnTo>
                    <a:pt x="3219" y="79"/>
                  </a:lnTo>
                  <a:lnTo>
                    <a:pt x="3219" y="81"/>
                  </a:lnTo>
                  <a:lnTo>
                    <a:pt x="3219" y="82"/>
                  </a:lnTo>
                  <a:lnTo>
                    <a:pt x="3218" y="82"/>
                  </a:lnTo>
                  <a:lnTo>
                    <a:pt x="3216" y="82"/>
                  </a:lnTo>
                  <a:lnTo>
                    <a:pt x="3214" y="84"/>
                  </a:lnTo>
                  <a:lnTo>
                    <a:pt x="3211" y="84"/>
                  </a:lnTo>
                  <a:lnTo>
                    <a:pt x="3210" y="84"/>
                  </a:lnTo>
                  <a:lnTo>
                    <a:pt x="3208" y="84"/>
                  </a:lnTo>
                  <a:lnTo>
                    <a:pt x="3208" y="82"/>
                  </a:lnTo>
                  <a:lnTo>
                    <a:pt x="3206" y="82"/>
                  </a:lnTo>
                  <a:lnTo>
                    <a:pt x="3205" y="81"/>
                  </a:lnTo>
                  <a:lnTo>
                    <a:pt x="3203" y="79"/>
                  </a:lnTo>
                  <a:lnTo>
                    <a:pt x="3201" y="79"/>
                  </a:lnTo>
                  <a:lnTo>
                    <a:pt x="3200" y="79"/>
                  </a:lnTo>
                  <a:lnTo>
                    <a:pt x="3200" y="72"/>
                  </a:lnTo>
                  <a:lnTo>
                    <a:pt x="3201" y="69"/>
                  </a:lnTo>
                  <a:close/>
                  <a:moveTo>
                    <a:pt x="443" y="64"/>
                  </a:moveTo>
                  <a:lnTo>
                    <a:pt x="443" y="64"/>
                  </a:lnTo>
                  <a:lnTo>
                    <a:pt x="447" y="64"/>
                  </a:lnTo>
                  <a:lnTo>
                    <a:pt x="450" y="64"/>
                  </a:lnTo>
                  <a:lnTo>
                    <a:pt x="451" y="64"/>
                  </a:lnTo>
                  <a:lnTo>
                    <a:pt x="453" y="66"/>
                  </a:lnTo>
                  <a:lnTo>
                    <a:pt x="456" y="67"/>
                  </a:lnTo>
                  <a:lnTo>
                    <a:pt x="460" y="69"/>
                  </a:lnTo>
                  <a:lnTo>
                    <a:pt x="463" y="72"/>
                  </a:lnTo>
                  <a:lnTo>
                    <a:pt x="465" y="74"/>
                  </a:lnTo>
                  <a:lnTo>
                    <a:pt x="465" y="74"/>
                  </a:lnTo>
                  <a:lnTo>
                    <a:pt x="473" y="81"/>
                  </a:lnTo>
                  <a:lnTo>
                    <a:pt x="473" y="82"/>
                  </a:lnTo>
                  <a:lnTo>
                    <a:pt x="474" y="84"/>
                  </a:lnTo>
                  <a:lnTo>
                    <a:pt x="478" y="87"/>
                  </a:lnTo>
                  <a:lnTo>
                    <a:pt x="481" y="89"/>
                  </a:lnTo>
                  <a:lnTo>
                    <a:pt x="489" y="90"/>
                  </a:lnTo>
                  <a:lnTo>
                    <a:pt x="494" y="92"/>
                  </a:lnTo>
                  <a:lnTo>
                    <a:pt x="499" y="94"/>
                  </a:lnTo>
                  <a:lnTo>
                    <a:pt x="501" y="94"/>
                  </a:lnTo>
                  <a:lnTo>
                    <a:pt x="504" y="95"/>
                  </a:lnTo>
                  <a:lnTo>
                    <a:pt x="505" y="97"/>
                  </a:lnTo>
                  <a:lnTo>
                    <a:pt x="505" y="100"/>
                  </a:lnTo>
                  <a:lnTo>
                    <a:pt x="507" y="103"/>
                  </a:lnTo>
                  <a:lnTo>
                    <a:pt x="509" y="107"/>
                  </a:lnTo>
                  <a:lnTo>
                    <a:pt x="512" y="108"/>
                  </a:lnTo>
                  <a:lnTo>
                    <a:pt x="514" y="107"/>
                  </a:lnTo>
                  <a:lnTo>
                    <a:pt x="515" y="107"/>
                  </a:lnTo>
                  <a:lnTo>
                    <a:pt x="517" y="105"/>
                  </a:lnTo>
                  <a:lnTo>
                    <a:pt x="519" y="103"/>
                  </a:lnTo>
                  <a:lnTo>
                    <a:pt x="520" y="102"/>
                  </a:lnTo>
                  <a:lnTo>
                    <a:pt x="528" y="108"/>
                  </a:lnTo>
                  <a:lnTo>
                    <a:pt x="528" y="113"/>
                  </a:lnTo>
                  <a:lnTo>
                    <a:pt x="533" y="121"/>
                  </a:lnTo>
                  <a:lnTo>
                    <a:pt x="538" y="123"/>
                  </a:lnTo>
                  <a:lnTo>
                    <a:pt x="541" y="125"/>
                  </a:lnTo>
                  <a:lnTo>
                    <a:pt x="543" y="125"/>
                  </a:lnTo>
                  <a:lnTo>
                    <a:pt x="543" y="125"/>
                  </a:lnTo>
                  <a:lnTo>
                    <a:pt x="559" y="130"/>
                  </a:lnTo>
                  <a:lnTo>
                    <a:pt x="559" y="141"/>
                  </a:lnTo>
                  <a:lnTo>
                    <a:pt x="559" y="143"/>
                  </a:lnTo>
                  <a:lnTo>
                    <a:pt x="558" y="144"/>
                  </a:lnTo>
                  <a:lnTo>
                    <a:pt x="556" y="146"/>
                  </a:lnTo>
                  <a:lnTo>
                    <a:pt x="553" y="148"/>
                  </a:lnTo>
                  <a:lnTo>
                    <a:pt x="551" y="149"/>
                  </a:lnTo>
                  <a:lnTo>
                    <a:pt x="550" y="149"/>
                  </a:lnTo>
                  <a:lnTo>
                    <a:pt x="546" y="148"/>
                  </a:lnTo>
                  <a:lnTo>
                    <a:pt x="543" y="148"/>
                  </a:lnTo>
                  <a:lnTo>
                    <a:pt x="541" y="146"/>
                  </a:lnTo>
                  <a:lnTo>
                    <a:pt x="538" y="146"/>
                  </a:lnTo>
                  <a:lnTo>
                    <a:pt x="537" y="146"/>
                  </a:lnTo>
                  <a:lnTo>
                    <a:pt x="535" y="148"/>
                  </a:lnTo>
                  <a:lnTo>
                    <a:pt x="535" y="151"/>
                  </a:lnTo>
                  <a:lnTo>
                    <a:pt x="533" y="153"/>
                  </a:lnTo>
                  <a:lnTo>
                    <a:pt x="532" y="154"/>
                  </a:lnTo>
                  <a:lnTo>
                    <a:pt x="532" y="154"/>
                  </a:lnTo>
                  <a:lnTo>
                    <a:pt x="520" y="149"/>
                  </a:lnTo>
                  <a:lnTo>
                    <a:pt x="519" y="157"/>
                  </a:lnTo>
                  <a:lnTo>
                    <a:pt x="519" y="159"/>
                  </a:lnTo>
                  <a:lnTo>
                    <a:pt x="519" y="161"/>
                  </a:lnTo>
                  <a:lnTo>
                    <a:pt x="519" y="162"/>
                  </a:lnTo>
                  <a:lnTo>
                    <a:pt x="519" y="164"/>
                  </a:lnTo>
                  <a:lnTo>
                    <a:pt x="517" y="166"/>
                  </a:lnTo>
                  <a:lnTo>
                    <a:pt x="517" y="166"/>
                  </a:lnTo>
                  <a:lnTo>
                    <a:pt x="509" y="166"/>
                  </a:lnTo>
                  <a:lnTo>
                    <a:pt x="504" y="172"/>
                  </a:lnTo>
                  <a:lnTo>
                    <a:pt x="487" y="169"/>
                  </a:lnTo>
                  <a:lnTo>
                    <a:pt x="471" y="171"/>
                  </a:lnTo>
                  <a:lnTo>
                    <a:pt x="448" y="166"/>
                  </a:lnTo>
                  <a:lnTo>
                    <a:pt x="440" y="154"/>
                  </a:lnTo>
                  <a:lnTo>
                    <a:pt x="427" y="148"/>
                  </a:lnTo>
                  <a:lnTo>
                    <a:pt x="437" y="143"/>
                  </a:lnTo>
                  <a:lnTo>
                    <a:pt x="450" y="143"/>
                  </a:lnTo>
                  <a:lnTo>
                    <a:pt x="451" y="143"/>
                  </a:lnTo>
                  <a:lnTo>
                    <a:pt x="455" y="143"/>
                  </a:lnTo>
                  <a:lnTo>
                    <a:pt x="458" y="141"/>
                  </a:lnTo>
                  <a:lnTo>
                    <a:pt x="461" y="139"/>
                  </a:lnTo>
                  <a:lnTo>
                    <a:pt x="463" y="139"/>
                  </a:lnTo>
                  <a:lnTo>
                    <a:pt x="463" y="139"/>
                  </a:lnTo>
                  <a:lnTo>
                    <a:pt x="456" y="131"/>
                  </a:lnTo>
                  <a:lnTo>
                    <a:pt x="442" y="133"/>
                  </a:lnTo>
                  <a:lnTo>
                    <a:pt x="430" y="135"/>
                  </a:lnTo>
                  <a:lnTo>
                    <a:pt x="419" y="136"/>
                  </a:lnTo>
                  <a:lnTo>
                    <a:pt x="407" y="131"/>
                  </a:lnTo>
                  <a:lnTo>
                    <a:pt x="407" y="120"/>
                  </a:lnTo>
                  <a:lnTo>
                    <a:pt x="397" y="120"/>
                  </a:lnTo>
                  <a:lnTo>
                    <a:pt x="397" y="110"/>
                  </a:lnTo>
                  <a:lnTo>
                    <a:pt x="404" y="105"/>
                  </a:lnTo>
                  <a:lnTo>
                    <a:pt x="402" y="95"/>
                  </a:lnTo>
                  <a:lnTo>
                    <a:pt x="411" y="94"/>
                  </a:lnTo>
                  <a:lnTo>
                    <a:pt x="424" y="94"/>
                  </a:lnTo>
                  <a:lnTo>
                    <a:pt x="424" y="94"/>
                  </a:lnTo>
                  <a:lnTo>
                    <a:pt x="424" y="92"/>
                  </a:lnTo>
                  <a:lnTo>
                    <a:pt x="425" y="90"/>
                  </a:lnTo>
                  <a:lnTo>
                    <a:pt x="424" y="89"/>
                  </a:lnTo>
                  <a:lnTo>
                    <a:pt x="422" y="87"/>
                  </a:lnTo>
                  <a:lnTo>
                    <a:pt x="420" y="85"/>
                  </a:lnTo>
                  <a:lnTo>
                    <a:pt x="417" y="84"/>
                  </a:lnTo>
                  <a:lnTo>
                    <a:pt x="415" y="82"/>
                  </a:lnTo>
                  <a:lnTo>
                    <a:pt x="414" y="82"/>
                  </a:lnTo>
                  <a:lnTo>
                    <a:pt x="412" y="81"/>
                  </a:lnTo>
                  <a:lnTo>
                    <a:pt x="419" y="79"/>
                  </a:lnTo>
                  <a:lnTo>
                    <a:pt x="433" y="79"/>
                  </a:lnTo>
                  <a:lnTo>
                    <a:pt x="435" y="79"/>
                  </a:lnTo>
                  <a:lnTo>
                    <a:pt x="437" y="79"/>
                  </a:lnTo>
                  <a:lnTo>
                    <a:pt x="438" y="79"/>
                  </a:lnTo>
                  <a:lnTo>
                    <a:pt x="442" y="79"/>
                  </a:lnTo>
                  <a:lnTo>
                    <a:pt x="443" y="77"/>
                  </a:lnTo>
                  <a:lnTo>
                    <a:pt x="443" y="76"/>
                  </a:lnTo>
                  <a:lnTo>
                    <a:pt x="443" y="74"/>
                  </a:lnTo>
                  <a:lnTo>
                    <a:pt x="443" y="72"/>
                  </a:lnTo>
                  <a:lnTo>
                    <a:pt x="442" y="71"/>
                  </a:lnTo>
                  <a:lnTo>
                    <a:pt x="438" y="71"/>
                  </a:lnTo>
                  <a:lnTo>
                    <a:pt x="427" y="71"/>
                  </a:lnTo>
                  <a:lnTo>
                    <a:pt x="429" y="69"/>
                  </a:lnTo>
                  <a:lnTo>
                    <a:pt x="432" y="67"/>
                  </a:lnTo>
                  <a:lnTo>
                    <a:pt x="435" y="66"/>
                  </a:lnTo>
                  <a:lnTo>
                    <a:pt x="438" y="64"/>
                  </a:lnTo>
                  <a:lnTo>
                    <a:pt x="442" y="64"/>
                  </a:lnTo>
                  <a:lnTo>
                    <a:pt x="443" y="64"/>
                  </a:lnTo>
                  <a:close/>
                  <a:moveTo>
                    <a:pt x="2720" y="61"/>
                  </a:moveTo>
                  <a:lnTo>
                    <a:pt x="2722" y="61"/>
                  </a:lnTo>
                  <a:lnTo>
                    <a:pt x="2722" y="64"/>
                  </a:lnTo>
                  <a:lnTo>
                    <a:pt x="2720" y="66"/>
                  </a:lnTo>
                  <a:lnTo>
                    <a:pt x="2718" y="69"/>
                  </a:lnTo>
                  <a:lnTo>
                    <a:pt x="2717" y="71"/>
                  </a:lnTo>
                  <a:lnTo>
                    <a:pt x="2715" y="72"/>
                  </a:lnTo>
                  <a:lnTo>
                    <a:pt x="2714" y="74"/>
                  </a:lnTo>
                  <a:lnTo>
                    <a:pt x="2712" y="76"/>
                  </a:lnTo>
                  <a:lnTo>
                    <a:pt x="2714" y="77"/>
                  </a:lnTo>
                  <a:lnTo>
                    <a:pt x="2715" y="77"/>
                  </a:lnTo>
                  <a:lnTo>
                    <a:pt x="2718" y="77"/>
                  </a:lnTo>
                  <a:lnTo>
                    <a:pt x="2722" y="77"/>
                  </a:lnTo>
                  <a:lnTo>
                    <a:pt x="2723" y="77"/>
                  </a:lnTo>
                  <a:lnTo>
                    <a:pt x="2725" y="76"/>
                  </a:lnTo>
                  <a:lnTo>
                    <a:pt x="2728" y="76"/>
                  </a:lnTo>
                  <a:lnTo>
                    <a:pt x="2732" y="76"/>
                  </a:lnTo>
                  <a:lnTo>
                    <a:pt x="2732" y="81"/>
                  </a:lnTo>
                  <a:lnTo>
                    <a:pt x="2732" y="82"/>
                  </a:lnTo>
                  <a:lnTo>
                    <a:pt x="2733" y="84"/>
                  </a:lnTo>
                  <a:lnTo>
                    <a:pt x="2732" y="85"/>
                  </a:lnTo>
                  <a:lnTo>
                    <a:pt x="2732" y="87"/>
                  </a:lnTo>
                  <a:lnTo>
                    <a:pt x="2727" y="87"/>
                  </a:lnTo>
                  <a:lnTo>
                    <a:pt x="2723" y="89"/>
                  </a:lnTo>
                  <a:lnTo>
                    <a:pt x="2718" y="87"/>
                  </a:lnTo>
                  <a:lnTo>
                    <a:pt x="2715" y="85"/>
                  </a:lnTo>
                  <a:lnTo>
                    <a:pt x="2715" y="84"/>
                  </a:lnTo>
                  <a:lnTo>
                    <a:pt x="2714" y="82"/>
                  </a:lnTo>
                  <a:lnTo>
                    <a:pt x="2714" y="82"/>
                  </a:lnTo>
                  <a:lnTo>
                    <a:pt x="2712" y="81"/>
                  </a:lnTo>
                  <a:lnTo>
                    <a:pt x="2710" y="81"/>
                  </a:lnTo>
                  <a:lnTo>
                    <a:pt x="2709" y="81"/>
                  </a:lnTo>
                  <a:lnTo>
                    <a:pt x="2705" y="79"/>
                  </a:lnTo>
                  <a:lnTo>
                    <a:pt x="2704" y="79"/>
                  </a:lnTo>
                  <a:lnTo>
                    <a:pt x="2702" y="81"/>
                  </a:lnTo>
                  <a:lnTo>
                    <a:pt x="2700" y="82"/>
                  </a:lnTo>
                  <a:lnTo>
                    <a:pt x="2699" y="84"/>
                  </a:lnTo>
                  <a:lnTo>
                    <a:pt x="2700" y="85"/>
                  </a:lnTo>
                  <a:lnTo>
                    <a:pt x="2700" y="87"/>
                  </a:lnTo>
                  <a:lnTo>
                    <a:pt x="2702" y="90"/>
                  </a:lnTo>
                  <a:lnTo>
                    <a:pt x="2702" y="90"/>
                  </a:lnTo>
                  <a:lnTo>
                    <a:pt x="2702" y="94"/>
                  </a:lnTo>
                  <a:lnTo>
                    <a:pt x="2696" y="94"/>
                  </a:lnTo>
                  <a:lnTo>
                    <a:pt x="2694" y="92"/>
                  </a:lnTo>
                  <a:lnTo>
                    <a:pt x="2692" y="92"/>
                  </a:lnTo>
                  <a:lnTo>
                    <a:pt x="2689" y="92"/>
                  </a:lnTo>
                  <a:lnTo>
                    <a:pt x="2686" y="90"/>
                  </a:lnTo>
                  <a:lnTo>
                    <a:pt x="2684" y="89"/>
                  </a:lnTo>
                  <a:lnTo>
                    <a:pt x="2682" y="89"/>
                  </a:lnTo>
                  <a:lnTo>
                    <a:pt x="2681" y="89"/>
                  </a:lnTo>
                  <a:lnTo>
                    <a:pt x="2681" y="90"/>
                  </a:lnTo>
                  <a:lnTo>
                    <a:pt x="2681" y="92"/>
                  </a:lnTo>
                  <a:lnTo>
                    <a:pt x="2681" y="92"/>
                  </a:lnTo>
                  <a:lnTo>
                    <a:pt x="2678" y="94"/>
                  </a:lnTo>
                  <a:lnTo>
                    <a:pt x="2674" y="94"/>
                  </a:lnTo>
                  <a:lnTo>
                    <a:pt x="2671" y="94"/>
                  </a:lnTo>
                  <a:lnTo>
                    <a:pt x="2668" y="94"/>
                  </a:lnTo>
                  <a:lnTo>
                    <a:pt x="2666" y="94"/>
                  </a:lnTo>
                  <a:lnTo>
                    <a:pt x="2666" y="95"/>
                  </a:lnTo>
                  <a:lnTo>
                    <a:pt x="2664" y="95"/>
                  </a:lnTo>
                  <a:lnTo>
                    <a:pt x="2661" y="95"/>
                  </a:lnTo>
                  <a:lnTo>
                    <a:pt x="2658" y="95"/>
                  </a:lnTo>
                  <a:lnTo>
                    <a:pt x="2656" y="97"/>
                  </a:lnTo>
                  <a:lnTo>
                    <a:pt x="2655" y="99"/>
                  </a:lnTo>
                  <a:lnTo>
                    <a:pt x="2653" y="99"/>
                  </a:lnTo>
                  <a:lnTo>
                    <a:pt x="2650" y="99"/>
                  </a:lnTo>
                  <a:lnTo>
                    <a:pt x="2648" y="99"/>
                  </a:lnTo>
                  <a:lnTo>
                    <a:pt x="2646" y="99"/>
                  </a:lnTo>
                  <a:lnTo>
                    <a:pt x="2645" y="100"/>
                  </a:lnTo>
                  <a:lnTo>
                    <a:pt x="2645" y="102"/>
                  </a:lnTo>
                  <a:lnTo>
                    <a:pt x="2645" y="103"/>
                  </a:lnTo>
                  <a:lnTo>
                    <a:pt x="2645" y="105"/>
                  </a:lnTo>
                  <a:lnTo>
                    <a:pt x="2643" y="107"/>
                  </a:lnTo>
                  <a:lnTo>
                    <a:pt x="2642" y="107"/>
                  </a:lnTo>
                  <a:lnTo>
                    <a:pt x="2642" y="107"/>
                  </a:lnTo>
                  <a:lnTo>
                    <a:pt x="2638" y="105"/>
                  </a:lnTo>
                  <a:lnTo>
                    <a:pt x="2642" y="102"/>
                  </a:lnTo>
                  <a:lnTo>
                    <a:pt x="2643" y="100"/>
                  </a:lnTo>
                  <a:lnTo>
                    <a:pt x="2645" y="99"/>
                  </a:lnTo>
                  <a:lnTo>
                    <a:pt x="2646" y="97"/>
                  </a:lnTo>
                  <a:lnTo>
                    <a:pt x="2648" y="97"/>
                  </a:lnTo>
                  <a:lnTo>
                    <a:pt x="2650" y="97"/>
                  </a:lnTo>
                  <a:lnTo>
                    <a:pt x="2651" y="97"/>
                  </a:lnTo>
                  <a:lnTo>
                    <a:pt x="2653" y="95"/>
                  </a:lnTo>
                  <a:lnTo>
                    <a:pt x="2653" y="95"/>
                  </a:lnTo>
                  <a:lnTo>
                    <a:pt x="2656" y="94"/>
                  </a:lnTo>
                  <a:lnTo>
                    <a:pt x="2660" y="94"/>
                  </a:lnTo>
                  <a:lnTo>
                    <a:pt x="2661" y="94"/>
                  </a:lnTo>
                  <a:lnTo>
                    <a:pt x="2664" y="94"/>
                  </a:lnTo>
                  <a:lnTo>
                    <a:pt x="2669" y="94"/>
                  </a:lnTo>
                  <a:lnTo>
                    <a:pt x="2673" y="94"/>
                  </a:lnTo>
                  <a:lnTo>
                    <a:pt x="2673" y="87"/>
                  </a:lnTo>
                  <a:lnTo>
                    <a:pt x="2673" y="85"/>
                  </a:lnTo>
                  <a:lnTo>
                    <a:pt x="2673" y="85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3" y="84"/>
                  </a:lnTo>
                  <a:lnTo>
                    <a:pt x="2674" y="84"/>
                  </a:lnTo>
                  <a:lnTo>
                    <a:pt x="2674" y="82"/>
                  </a:lnTo>
                  <a:lnTo>
                    <a:pt x="2674" y="81"/>
                  </a:lnTo>
                  <a:lnTo>
                    <a:pt x="2674" y="79"/>
                  </a:lnTo>
                  <a:lnTo>
                    <a:pt x="2674" y="77"/>
                  </a:lnTo>
                  <a:lnTo>
                    <a:pt x="2676" y="76"/>
                  </a:lnTo>
                  <a:lnTo>
                    <a:pt x="2679" y="76"/>
                  </a:lnTo>
                  <a:lnTo>
                    <a:pt x="2681" y="76"/>
                  </a:lnTo>
                  <a:lnTo>
                    <a:pt x="2687" y="76"/>
                  </a:lnTo>
                  <a:lnTo>
                    <a:pt x="2689" y="77"/>
                  </a:lnTo>
                  <a:lnTo>
                    <a:pt x="2691" y="77"/>
                  </a:lnTo>
                  <a:lnTo>
                    <a:pt x="2694" y="77"/>
                  </a:lnTo>
                  <a:lnTo>
                    <a:pt x="2697" y="77"/>
                  </a:lnTo>
                  <a:lnTo>
                    <a:pt x="2699" y="76"/>
                  </a:lnTo>
                  <a:lnTo>
                    <a:pt x="2699" y="74"/>
                  </a:lnTo>
                  <a:lnTo>
                    <a:pt x="2699" y="72"/>
                  </a:lnTo>
                  <a:lnTo>
                    <a:pt x="2697" y="71"/>
                  </a:lnTo>
                  <a:lnTo>
                    <a:pt x="2697" y="67"/>
                  </a:lnTo>
                  <a:lnTo>
                    <a:pt x="2699" y="66"/>
                  </a:lnTo>
                  <a:lnTo>
                    <a:pt x="2700" y="66"/>
                  </a:lnTo>
                  <a:lnTo>
                    <a:pt x="2700" y="64"/>
                  </a:lnTo>
                  <a:lnTo>
                    <a:pt x="2702" y="64"/>
                  </a:lnTo>
                  <a:lnTo>
                    <a:pt x="2705" y="64"/>
                  </a:lnTo>
                  <a:lnTo>
                    <a:pt x="2707" y="63"/>
                  </a:lnTo>
                  <a:lnTo>
                    <a:pt x="2709" y="63"/>
                  </a:lnTo>
                  <a:lnTo>
                    <a:pt x="2712" y="63"/>
                  </a:lnTo>
                  <a:lnTo>
                    <a:pt x="2714" y="63"/>
                  </a:lnTo>
                  <a:lnTo>
                    <a:pt x="2714" y="63"/>
                  </a:lnTo>
                  <a:lnTo>
                    <a:pt x="2717" y="63"/>
                  </a:lnTo>
                  <a:lnTo>
                    <a:pt x="2718" y="61"/>
                  </a:lnTo>
                  <a:lnTo>
                    <a:pt x="2720" y="61"/>
                  </a:lnTo>
                  <a:close/>
                  <a:moveTo>
                    <a:pt x="776" y="0"/>
                  </a:moveTo>
                  <a:lnTo>
                    <a:pt x="777" y="0"/>
                  </a:lnTo>
                  <a:lnTo>
                    <a:pt x="780" y="2"/>
                  </a:lnTo>
                  <a:lnTo>
                    <a:pt x="785" y="2"/>
                  </a:lnTo>
                  <a:lnTo>
                    <a:pt x="790" y="5"/>
                  </a:lnTo>
                  <a:lnTo>
                    <a:pt x="803" y="5"/>
                  </a:lnTo>
                  <a:lnTo>
                    <a:pt x="803" y="7"/>
                  </a:lnTo>
                  <a:lnTo>
                    <a:pt x="805" y="9"/>
                  </a:lnTo>
                  <a:lnTo>
                    <a:pt x="807" y="12"/>
                  </a:lnTo>
                  <a:lnTo>
                    <a:pt x="808" y="12"/>
                  </a:lnTo>
                  <a:lnTo>
                    <a:pt x="810" y="12"/>
                  </a:lnTo>
                  <a:lnTo>
                    <a:pt x="813" y="12"/>
                  </a:lnTo>
                  <a:lnTo>
                    <a:pt x="815" y="12"/>
                  </a:lnTo>
                  <a:lnTo>
                    <a:pt x="818" y="10"/>
                  </a:lnTo>
                  <a:lnTo>
                    <a:pt x="818" y="10"/>
                  </a:lnTo>
                  <a:lnTo>
                    <a:pt x="831" y="12"/>
                  </a:lnTo>
                  <a:lnTo>
                    <a:pt x="831" y="18"/>
                  </a:lnTo>
                  <a:lnTo>
                    <a:pt x="849" y="13"/>
                  </a:lnTo>
                  <a:lnTo>
                    <a:pt x="866" y="13"/>
                  </a:lnTo>
                  <a:lnTo>
                    <a:pt x="877" y="10"/>
                  </a:lnTo>
                  <a:lnTo>
                    <a:pt x="893" y="18"/>
                  </a:lnTo>
                  <a:lnTo>
                    <a:pt x="897" y="27"/>
                  </a:lnTo>
                  <a:lnTo>
                    <a:pt x="908" y="28"/>
                  </a:lnTo>
                  <a:lnTo>
                    <a:pt x="921" y="25"/>
                  </a:lnTo>
                  <a:lnTo>
                    <a:pt x="921" y="25"/>
                  </a:lnTo>
                  <a:lnTo>
                    <a:pt x="923" y="27"/>
                  </a:lnTo>
                  <a:lnTo>
                    <a:pt x="924" y="30"/>
                  </a:lnTo>
                  <a:lnTo>
                    <a:pt x="926" y="31"/>
                  </a:lnTo>
                  <a:lnTo>
                    <a:pt x="924" y="35"/>
                  </a:lnTo>
                  <a:lnTo>
                    <a:pt x="923" y="38"/>
                  </a:lnTo>
                  <a:lnTo>
                    <a:pt x="923" y="40"/>
                  </a:lnTo>
                  <a:lnTo>
                    <a:pt x="921" y="41"/>
                  </a:lnTo>
                  <a:lnTo>
                    <a:pt x="920" y="43"/>
                  </a:lnTo>
                  <a:lnTo>
                    <a:pt x="920" y="45"/>
                  </a:lnTo>
                  <a:lnTo>
                    <a:pt x="903" y="45"/>
                  </a:lnTo>
                  <a:lnTo>
                    <a:pt x="902" y="45"/>
                  </a:lnTo>
                  <a:lnTo>
                    <a:pt x="900" y="46"/>
                  </a:lnTo>
                  <a:lnTo>
                    <a:pt x="897" y="48"/>
                  </a:lnTo>
                  <a:lnTo>
                    <a:pt x="893" y="48"/>
                  </a:lnTo>
                  <a:lnTo>
                    <a:pt x="890" y="49"/>
                  </a:lnTo>
                  <a:lnTo>
                    <a:pt x="887" y="49"/>
                  </a:lnTo>
                  <a:lnTo>
                    <a:pt x="884" y="49"/>
                  </a:lnTo>
                  <a:lnTo>
                    <a:pt x="880" y="51"/>
                  </a:lnTo>
                  <a:lnTo>
                    <a:pt x="875" y="51"/>
                  </a:lnTo>
                  <a:lnTo>
                    <a:pt x="874" y="53"/>
                  </a:lnTo>
                  <a:lnTo>
                    <a:pt x="870" y="53"/>
                  </a:lnTo>
                  <a:lnTo>
                    <a:pt x="870" y="53"/>
                  </a:lnTo>
                  <a:lnTo>
                    <a:pt x="836" y="53"/>
                  </a:lnTo>
                  <a:lnTo>
                    <a:pt x="821" y="56"/>
                  </a:lnTo>
                  <a:lnTo>
                    <a:pt x="818" y="64"/>
                  </a:lnTo>
                  <a:lnTo>
                    <a:pt x="818" y="64"/>
                  </a:lnTo>
                  <a:lnTo>
                    <a:pt x="821" y="64"/>
                  </a:lnTo>
                  <a:lnTo>
                    <a:pt x="825" y="63"/>
                  </a:lnTo>
                  <a:lnTo>
                    <a:pt x="830" y="63"/>
                  </a:lnTo>
                  <a:lnTo>
                    <a:pt x="833" y="63"/>
                  </a:lnTo>
                  <a:lnTo>
                    <a:pt x="838" y="63"/>
                  </a:lnTo>
                  <a:lnTo>
                    <a:pt x="839" y="63"/>
                  </a:lnTo>
                  <a:lnTo>
                    <a:pt x="841" y="64"/>
                  </a:lnTo>
                  <a:lnTo>
                    <a:pt x="843" y="64"/>
                  </a:lnTo>
                  <a:lnTo>
                    <a:pt x="843" y="64"/>
                  </a:lnTo>
                  <a:lnTo>
                    <a:pt x="844" y="66"/>
                  </a:lnTo>
                  <a:lnTo>
                    <a:pt x="846" y="66"/>
                  </a:lnTo>
                  <a:lnTo>
                    <a:pt x="849" y="66"/>
                  </a:lnTo>
                  <a:lnTo>
                    <a:pt x="852" y="64"/>
                  </a:lnTo>
                  <a:lnTo>
                    <a:pt x="856" y="64"/>
                  </a:lnTo>
                  <a:lnTo>
                    <a:pt x="859" y="63"/>
                  </a:lnTo>
                  <a:lnTo>
                    <a:pt x="861" y="63"/>
                  </a:lnTo>
                  <a:lnTo>
                    <a:pt x="864" y="63"/>
                  </a:lnTo>
                  <a:lnTo>
                    <a:pt x="866" y="61"/>
                  </a:lnTo>
                  <a:lnTo>
                    <a:pt x="869" y="59"/>
                  </a:lnTo>
                  <a:lnTo>
                    <a:pt x="870" y="59"/>
                  </a:lnTo>
                  <a:lnTo>
                    <a:pt x="870" y="58"/>
                  </a:lnTo>
                  <a:lnTo>
                    <a:pt x="877" y="66"/>
                  </a:lnTo>
                  <a:lnTo>
                    <a:pt x="869" y="71"/>
                  </a:lnTo>
                  <a:lnTo>
                    <a:pt x="856" y="72"/>
                  </a:lnTo>
                  <a:lnTo>
                    <a:pt x="854" y="72"/>
                  </a:lnTo>
                  <a:lnTo>
                    <a:pt x="852" y="74"/>
                  </a:lnTo>
                  <a:lnTo>
                    <a:pt x="851" y="76"/>
                  </a:lnTo>
                  <a:lnTo>
                    <a:pt x="849" y="77"/>
                  </a:lnTo>
                  <a:lnTo>
                    <a:pt x="846" y="79"/>
                  </a:lnTo>
                  <a:lnTo>
                    <a:pt x="843" y="81"/>
                  </a:lnTo>
                  <a:lnTo>
                    <a:pt x="841" y="82"/>
                  </a:lnTo>
                  <a:lnTo>
                    <a:pt x="838" y="82"/>
                  </a:lnTo>
                  <a:lnTo>
                    <a:pt x="834" y="84"/>
                  </a:lnTo>
                  <a:lnTo>
                    <a:pt x="831" y="85"/>
                  </a:lnTo>
                  <a:lnTo>
                    <a:pt x="828" y="85"/>
                  </a:lnTo>
                  <a:lnTo>
                    <a:pt x="825" y="87"/>
                  </a:lnTo>
                  <a:lnTo>
                    <a:pt x="825" y="87"/>
                  </a:lnTo>
                  <a:lnTo>
                    <a:pt x="810" y="95"/>
                  </a:lnTo>
                  <a:lnTo>
                    <a:pt x="797" y="100"/>
                  </a:lnTo>
                  <a:lnTo>
                    <a:pt x="790" y="107"/>
                  </a:lnTo>
                  <a:lnTo>
                    <a:pt x="762" y="107"/>
                  </a:lnTo>
                  <a:lnTo>
                    <a:pt x="772" y="112"/>
                  </a:lnTo>
                  <a:lnTo>
                    <a:pt x="779" y="121"/>
                  </a:lnTo>
                  <a:lnTo>
                    <a:pt x="764" y="126"/>
                  </a:lnTo>
                  <a:lnTo>
                    <a:pt x="751" y="128"/>
                  </a:lnTo>
                  <a:lnTo>
                    <a:pt x="744" y="120"/>
                  </a:lnTo>
                  <a:lnTo>
                    <a:pt x="728" y="121"/>
                  </a:lnTo>
                  <a:lnTo>
                    <a:pt x="743" y="131"/>
                  </a:lnTo>
                  <a:lnTo>
                    <a:pt x="741" y="131"/>
                  </a:lnTo>
                  <a:lnTo>
                    <a:pt x="740" y="133"/>
                  </a:lnTo>
                  <a:lnTo>
                    <a:pt x="736" y="135"/>
                  </a:lnTo>
                  <a:lnTo>
                    <a:pt x="733" y="138"/>
                  </a:lnTo>
                  <a:lnTo>
                    <a:pt x="731" y="139"/>
                  </a:lnTo>
                  <a:lnTo>
                    <a:pt x="728" y="141"/>
                  </a:lnTo>
                  <a:lnTo>
                    <a:pt x="725" y="141"/>
                  </a:lnTo>
                  <a:lnTo>
                    <a:pt x="722" y="141"/>
                  </a:lnTo>
                  <a:lnTo>
                    <a:pt x="722" y="141"/>
                  </a:lnTo>
                  <a:lnTo>
                    <a:pt x="705" y="139"/>
                  </a:lnTo>
                  <a:lnTo>
                    <a:pt x="700" y="133"/>
                  </a:lnTo>
                  <a:lnTo>
                    <a:pt x="687" y="133"/>
                  </a:lnTo>
                  <a:lnTo>
                    <a:pt x="687" y="133"/>
                  </a:lnTo>
                  <a:lnTo>
                    <a:pt x="686" y="135"/>
                  </a:lnTo>
                  <a:lnTo>
                    <a:pt x="682" y="136"/>
                  </a:lnTo>
                  <a:lnTo>
                    <a:pt x="681" y="136"/>
                  </a:lnTo>
                  <a:lnTo>
                    <a:pt x="679" y="138"/>
                  </a:lnTo>
                  <a:lnTo>
                    <a:pt x="677" y="138"/>
                  </a:lnTo>
                  <a:lnTo>
                    <a:pt x="677" y="139"/>
                  </a:lnTo>
                  <a:lnTo>
                    <a:pt x="677" y="141"/>
                  </a:lnTo>
                  <a:lnTo>
                    <a:pt x="677" y="143"/>
                  </a:lnTo>
                  <a:lnTo>
                    <a:pt x="677" y="143"/>
                  </a:lnTo>
                  <a:lnTo>
                    <a:pt x="664" y="146"/>
                  </a:lnTo>
                  <a:lnTo>
                    <a:pt x="667" y="154"/>
                  </a:lnTo>
                  <a:lnTo>
                    <a:pt x="676" y="149"/>
                  </a:lnTo>
                  <a:lnTo>
                    <a:pt x="686" y="144"/>
                  </a:lnTo>
                  <a:lnTo>
                    <a:pt x="687" y="144"/>
                  </a:lnTo>
                  <a:lnTo>
                    <a:pt x="689" y="144"/>
                  </a:lnTo>
                  <a:lnTo>
                    <a:pt x="692" y="144"/>
                  </a:lnTo>
                  <a:lnTo>
                    <a:pt x="695" y="144"/>
                  </a:lnTo>
                  <a:lnTo>
                    <a:pt x="699" y="146"/>
                  </a:lnTo>
                  <a:lnTo>
                    <a:pt x="702" y="148"/>
                  </a:lnTo>
                  <a:lnTo>
                    <a:pt x="707" y="149"/>
                  </a:lnTo>
                  <a:lnTo>
                    <a:pt x="710" y="149"/>
                  </a:lnTo>
                  <a:lnTo>
                    <a:pt x="712" y="149"/>
                  </a:lnTo>
                  <a:lnTo>
                    <a:pt x="712" y="151"/>
                  </a:lnTo>
                  <a:lnTo>
                    <a:pt x="713" y="153"/>
                  </a:lnTo>
                  <a:lnTo>
                    <a:pt x="717" y="154"/>
                  </a:lnTo>
                  <a:lnTo>
                    <a:pt x="718" y="157"/>
                  </a:lnTo>
                  <a:lnTo>
                    <a:pt x="718" y="159"/>
                  </a:lnTo>
                  <a:lnTo>
                    <a:pt x="718" y="161"/>
                  </a:lnTo>
                  <a:lnTo>
                    <a:pt x="717" y="162"/>
                  </a:lnTo>
                  <a:lnTo>
                    <a:pt x="715" y="162"/>
                  </a:lnTo>
                  <a:lnTo>
                    <a:pt x="712" y="161"/>
                  </a:lnTo>
                  <a:lnTo>
                    <a:pt x="710" y="161"/>
                  </a:lnTo>
                  <a:lnTo>
                    <a:pt x="697" y="161"/>
                  </a:lnTo>
                  <a:lnTo>
                    <a:pt x="694" y="162"/>
                  </a:lnTo>
                  <a:lnTo>
                    <a:pt x="694" y="162"/>
                  </a:lnTo>
                  <a:lnTo>
                    <a:pt x="695" y="164"/>
                  </a:lnTo>
                  <a:lnTo>
                    <a:pt x="697" y="166"/>
                  </a:lnTo>
                  <a:lnTo>
                    <a:pt x="699" y="167"/>
                  </a:lnTo>
                  <a:lnTo>
                    <a:pt x="702" y="169"/>
                  </a:lnTo>
                  <a:lnTo>
                    <a:pt x="704" y="171"/>
                  </a:lnTo>
                  <a:lnTo>
                    <a:pt x="704" y="171"/>
                  </a:lnTo>
                  <a:lnTo>
                    <a:pt x="704" y="172"/>
                  </a:lnTo>
                  <a:lnTo>
                    <a:pt x="704" y="174"/>
                  </a:lnTo>
                  <a:lnTo>
                    <a:pt x="704" y="179"/>
                  </a:lnTo>
                  <a:lnTo>
                    <a:pt x="704" y="180"/>
                  </a:lnTo>
                  <a:lnTo>
                    <a:pt x="700" y="182"/>
                  </a:lnTo>
                  <a:lnTo>
                    <a:pt x="699" y="184"/>
                  </a:lnTo>
                  <a:lnTo>
                    <a:pt x="697" y="182"/>
                  </a:lnTo>
                  <a:lnTo>
                    <a:pt x="695" y="182"/>
                  </a:lnTo>
                  <a:lnTo>
                    <a:pt x="679" y="182"/>
                  </a:lnTo>
                  <a:lnTo>
                    <a:pt x="669" y="182"/>
                  </a:lnTo>
                  <a:lnTo>
                    <a:pt x="674" y="192"/>
                  </a:lnTo>
                  <a:lnTo>
                    <a:pt x="669" y="203"/>
                  </a:lnTo>
                  <a:lnTo>
                    <a:pt x="656" y="205"/>
                  </a:lnTo>
                  <a:lnTo>
                    <a:pt x="661" y="216"/>
                  </a:lnTo>
                  <a:lnTo>
                    <a:pt x="672" y="212"/>
                  </a:lnTo>
                  <a:lnTo>
                    <a:pt x="676" y="220"/>
                  </a:lnTo>
                  <a:lnTo>
                    <a:pt x="676" y="221"/>
                  </a:lnTo>
                  <a:lnTo>
                    <a:pt x="674" y="223"/>
                  </a:lnTo>
                  <a:lnTo>
                    <a:pt x="672" y="226"/>
                  </a:lnTo>
                  <a:lnTo>
                    <a:pt x="669" y="228"/>
                  </a:lnTo>
                  <a:lnTo>
                    <a:pt x="666" y="230"/>
                  </a:lnTo>
                  <a:lnTo>
                    <a:pt x="663" y="230"/>
                  </a:lnTo>
                  <a:lnTo>
                    <a:pt x="661" y="231"/>
                  </a:lnTo>
                  <a:lnTo>
                    <a:pt x="661" y="233"/>
                  </a:lnTo>
                  <a:lnTo>
                    <a:pt x="661" y="233"/>
                  </a:lnTo>
                  <a:lnTo>
                    <a:pt x="648" y="238"/>
                  </a:lnTo>
                  <a:lnTo>
                    <a:pt x="638" y="238"/>
                  </a:lnTo>
                  <a:lnTo>
                    <a:pt x="638" y="238"/>
                  </a:lnTo>
                  <a:lnTo>
                    <a:pt x="635" y="239"/>
                  </a:lnTo>
                  <a:lnTo>
                    <a:pt x="631" y="239"/>
                  </a:lnTo>
                  <a:lnTo>
                    <a:pt x="628" y="239"/>
                  </a:lnTo>
                  <a:lnTo>
                    <a:pt x="622" y="238"/>
                  </a:lnTo>
                  <a:lnTo>
                    <a:pt x="620" y="238"/>
                  </a:lnTo>
                  <a:lnTo>
                    <a:pt x="622" y="236"/>
                  </a:lnTo>
                  <a:lnTo>
                    <a:pt x="622" y="234"/>
                  </a:lnTo>
                  <a:lnTo>
                    <a:pt x="623" y="231"/>
                  </a:lnTo>
                  <a:lnTo>
                    <a:pt x="622" y="230"/>
                  </a:lnTo>
                  <a:lnTo>
                    <a:pt x="610" y="230"/>
                  </a:lnTo>
                  <a:lnTo>
                    <a:pt x="607" y="230"/>
                  </a:lnTo>
                  <a:lnTo>
                    <a:pt x="607" y="230"/>
                  </a:lnTo>
                  <a:lnTo>
                    <a:pt x="605" y="230"/>
                  </a:lnTo>
                  <a:lnTo>
                    <a:pt x="604" y="231"/>
                  </a:lnTo>
                  <a:lnTo>
                    <a:pt x="602" y="233"/>
                  </a:lnTo>
                  <a:lnTo>
                    <a:pt x="599" y="231"/>
                  </a:lnTo>
                  <a:lnTo>
                    <a:pt x="595" y="231"/>
                  </a:lnTo>
                  <a:lnTo>
                    <a:pt x="592" y="231"/>
                  </a:lnTo>
                  <a:lnTo>
                    <a:pt x="591" y="231"/>
                  </a:lnTo>
                  <a:lnTo>
                    <a:pt x="587" y="230"/>
                  </a:lnTo>
                  <a:lnTo>
                    <a:pt x="586" y="228"/>
                  </a:lnTo>
                  <a:lnTo>
                    <a:pt x="584" y="228"/>
                  </a:lnTo>
                  <a:lnTo>
                    <a:pt x="582" y="226"/>
                  </a:lnTo>
                  <a:lnTo>
                    <a:pt x="582" y="226"/>
                  </a:lnTo>
                  <a:lnTo>
                    <a:pt x="579" y="228"/>
                  </a:lnTo>
                  <a:lnTo>
                    <a:pt x="577" y="230"/>
                  </a:lnTo>
                  <a:lnTo>
                    <a:pt x="574" y="230"/>
                  </a:lnTo>
                  <a:lnTo>
                    <a:pt x="573" y="233"/>
                  </a:lnTo>
                  <a:lnTo>
                    <a:pt x="573" y="233"/>
                  </a:lnTo>
                  <a:lnTo>
                    <a:pt x="569" y="233"/>
                  </a:lnTo>
                  <a:lnTo>
                    <a:pt x="568" y="233"/>
                  </a:lnTo>
                  <a:lnTo>
                    <a:pt x="564" y="233"/>
                  </a:lnTo>
                  <a:lnTo>
                    <a:pt x="561" y="233"/>
                  </a:lnTo>
                  <a:lnTo>
                    <a:pt x="558" y="231"/>
                  </a:lnTo>
                  <a:lnTo>
                    <a:pt x="553" y="231"/>
                  </a:lnTo>
                  <a:lnTo>
                    <a:pt x="548" y="230"/>
                  </a:lnTo>
                  <a:lnTo>
                    <a:pt x="545" y="228"/>
                  </a:lnTo>
                  <a:lnTo>
                    <a:pt x="543" y="228"/>
                  </a:lnTo>
                  <a:lnTo>
                    <a:pt x="543" y="230"/>
                  </a:lnTo>
                  <a:lnTo>
                    <a:pt x="541" y="230"/>
                  </a:lnTo>
                  <a:lnTo>
                    <a:pt x="541" y="230"/>
                  </a:lnTo>
                  <a:lnTo>
                    <a:pt x="527" y="234"/>
                  </a:lnTo>
                  <a:lnTo>
                    <a:pt x="514" y="230"/>
                  </a:lnTo>
                  <a:lnTo>
                    <a:pt x="502" y="216"/>
                  </a:lnTo>
                  <a:lnTo>
                    <a:pt x="509" y="208"/>
                  </a:lnTo>
                  <a:lnTo>
                    <a:pt x="509" y="208"/>
                  </a:lnTo>
                  <a:lnTo>
                    <a:pt x="512" y="208"/>
                  </a:lnTo>
                  <a:lnTo>
                    <a:pt x="515" y="207"/>
                  </a:lnTo>
                  <a:lnTo>
                    <a:pt x="519" y="207"/>
                  </a:lnTo>
                  <a:lnTo>
                    <a:pt x="522" y="207"/>
                  </a:lnTo>
                  <a:lnTo>
                    <a:pt x="523" y="207"/>
                  </a:lnTo>
                  <a:lnTo>
                    <a:pt x="523" y="205"/>
                  </a:lnTo>
                  <a:lnTo>
                    <a:pt x="523" y="203"/>
                  </a:lnTo>
                  <a:lnTo>
                    <a:pt x="523" y="202"/>
                  </a:lnTo>
                  <a:lnTo>
                    <a:pt x="523" y="198"/>
                  </a:lnTo>
                  <a:lnTo>
                    <a:pt x="522" y="197"/>
                  </a:lnTo>
                  <a:lnTo>
                    <a:pt x="522" y="193"/>
                  </a:lnTo>
                  <a:lnTo>
                    <a:pt x="520" y="193"/>
                  </a:lnTo>
                  <a:lnTo>
                    <a:pt x="517" y="185"/>
                  </a:lnTo>
                  <a:lnTo>
                    <a:pt x="519" y="185"/>
                  </a:lnTo>
                  <a:lnTo>
                    <a:pt x="522" y="185"/>
                  </a:lnTo>
                  <a:lnTo>
                    <a:pt x="527" y="184"/>
                  </a:lnTo>
                  <a:lnTo>
                    <a:pt x="532" y="184"/>
                  </a:lnTo>
                  <a:lnTo>
                    <a:pt x="535" y="184"/>
                  </a:lnTo>
                  <a:lnTo>
                    <a:pt x="538" y="185"/>
                  </a:lnTo>
                  <a:lnTo>
                    <a:pt x="541" y="187"/>
                  </a:lnTo>
                  <a:lnTo>
                    <a:pt x="546" y="189"/>
                  </a:lnTo>
                  <a:lnTo>
                    <a:pt x="548" y="190"/>
                  </a:lnTo>
                  <a:lnTo>
                    <a:pt x="551" y="192"/>
                  </a:lnTo>
                  <a:lnTo>
                    <a:pt x="551" y="192"/>
                  </a:lnTo>
                  <a:lnTo>
                    <a:pt x="574" y="198"/>
                  </a:lnTo>
                  <a:lnTo>
                    <a:pt x="587" y="198"/>
                  </a:lnTo>
                  <a:lnTo>
                    <a:pt x="600" y="190"/>
                  </a:lnTo>
                  <a:lnTo>
                    <a:pt x="605" y="179"/>
                  </a:lnTo>
                  <a:lnTo>
                    <a:pt x="604" y="180"/>
                  </a:lnTo>
                  <a:lnTo>
                    <a:pt x="602" y="182"/>
                  </a:lnTo>
                  <a:lnTo>
                    <a:pt x="600" y="184"/>
                  </a:lnTo>
                  <a:lnTo>
                    <a:pt x="597" y="185"/>
                  </a:lnTo>
                  <a:lnTo>
                    <a:pt x="594" y="187"/>
                  </a:lnTo>
                  <a:lnTo>
                    <a:pt x="591" y="189"/>
                  </a:lnTo>
                  <a:lnTo>
                    <a:pt x="589" y="190"/>
                  </a:lnTo>
                  <a:lnTo>
                    <a:pt x="586" y="192"/>
                  </a:lnTo>
                  <a:lnTo>
                    <a:pt x="582" y="192"/>
                  </a:lnTo>
                  <a:lnTo>
                    <a:pt x="581" y="192"/>
                  </a:lnTo>
                  <a:lnTo>
                    <a:pt x="581" y="193"/>
                  </a:lnTo>
                  <a:lnTo>
                    <a:pt x="568" y="192"/>
                  </a:lnTo>
                  <a:lnTo>
                    <a:pt x="564" y="182"/>
                  </a:lnTo>
                  <a:lnTo>
                    <a:pt x="577" y="175"/>
                  </a:lnTo>
                  <a:lnTo>
                    <a:pt x="563" y="177"/>
                  </a:lnTo>
                  <a:lnTo>
                    <a:pt x="546" y="177"/>
                  </a:lnTo>
                  <a:lnTo>
                    <a:pt x="535" y="174"/>
                  </a:lnTo>
                  <a:lnTo>
                    <a:pt x="533" y="169"/>
                  </a:lnTo>
                  <a:lnTo>
                    <a:pt x="533" y="159"/>
                  </a:lnTo>
                  <a:lnTo>
                    <a:pt x="545" y="154"/>
                  </a:lnTo>
                  <a:lnTo>
                    <a:pt x="558" y="153"/>
                  </a:lnTo>
                  <a:lnTo>
                    <a:pt x="574" y="151"/>
                  </a:lnTo>
                  <a:lnTo>
                    <a:pt x="587" y="153"/>
                  </a:lnTo>
                  <a:lnTo>
                    <a:pt x="607" y="166"/>
                  </a:lnTo>
                  <a:lnTo>
                    <a:pt x="607" y="156"/>
                  </a:lnTo>
                  <a:lnTo>
                    <a:pt x="607" y="154"/>
                  </a:lnTo>
                  <a:lnTo>
                    <a:pt x="609" y="154"/>
                  </a:lnTo>
                  <a:lnTo>
                    <a:pt x="610" y="153"/>
                  </a:lnTo>
                  <a:lnTo>
                    <a:pt x="612" y="153"/>
                  </a:lnTo>
                  <a:lnTo>
                    <a:pt x="615" y="154"/>
                  </a:lnTo>
                  <a:lnTo>
                    <a:pt x="617" y="153"/>
                  </a:lnTo>
                  <a:lnTo>
                    <a:pt x="618" y="151"/>
                  </a:lnTo>
                  <a:lnTo>
                    <a:pt x="620" y="149"/>
                  </a:lnTo>
                  <a:lnTo>
                    <a:pt x="620" y="148"/>
                  </a:lnTo>
                  <a:lnTo>
                    <a:pt x="599" y="146"/>
                  </a:lnTo>
                  <a:lnTo>
                    <a:pt x="586" y="141"/>
                  </a:lnTo>
                  <a:lnTo>
                    <a:pt x="564" y="128"/>
                  </a:lnTo>
                  <a:lnTo>
                    <a:pt x="553" y="118"/>
                  </a:lnTo>
                  <a:lnTo>
                    <a:pt x="545" y="112"/>
                  </a:lnTo>
                  <a:lnTo>
                    <a:pt x="546" y="103"/>
                  </a:lnTo>
                  <a:lnTo>
                    <a:pt x="569" y="105"/>
                  </a:lnTo>
                  <a:lnTo>
                    <a:pt x="571" y="105"/>
                  </a:lnTo>
                  <a:lnTo>
                    <a:pt x="574" y="105"/>
                  </a:lnTo>
                  <a:lnTo>
                    <a:pt x="579" y="107"/>
                  </a:lnTo>
                  <a:lnTo>
                    <a:pt x="582" y="107"/>
                  </a:lnTo>
                  <a:lnTo>
                    <a:pt x="586" y="107"/>
                  </a:lnTo>
                  <a:lnTo>
                    <a:pt x="587" y="107"/>
                  </a:lnTo>
                  <a:lnTo>
                    <a:pt x="591" y="108"/>
                  </a:lnTo>
                  <a:lnTo>
                    <a:pt x="594" y="110"/>
                  </a:lnTo>
                  <a:lnTo>
                    <a:pt x="597" y="112"/>
                  </a:lnTo>
                  <a:lnTo>
                    <a:pt x="600" y="115"/>
                  </a:lnTo>
                  <a:lnTo>
                    <a:pt x="604" y="117"/>
                  </a:lnTo>
                  <a:lnTo>
                    <a:pt x="605" y="117"/>
                  </a:lnTo>
                  <a:lnTo>
                    <a:pt x="609" y="118"/>
                  </a:lnTo>
                  <a:lnTo>
                    <a:pt x="612" y="120"/>
                  </a:lnTo>
                  <a:lnTo>
                    <a:pt x="615" y="123"/>
                  </a:lnTo>
                  <a:lnTo>
                    <a:pt x="618" y="125"/>
                  </a:lnTo>
                  <a:lnTo>
                    <a:pt x="620" y="126"/>
                  </a:lnTo>
                  <a:lnTo>
                    <a:pt x="622" y="126"/>
                  </a:lnTo>
                  <a:lnTo>
                    <a:pt x="633" y="128"/>
                  </a:lnTo>
                  <a:lnTo>
                    <a:pt x="643" y="126"/>
                  </a:lnTo>
                  <a:lnTo>
                    <a:pt x="622" y="123"/>
                  </a:lnTo>
                  <a:lnTo>
                    <a:pt x="618" y="115"/>
                  </a:lnTo>
                  <a:lnTo>
                    <a:pt x="610" y="110"/>
                  </a:lnTo>
                  <a:lnTo>
                    <a:pt x="600" y="108"/>
                  </a:lnTo>
                  <a:lnTo>
                    <a:pt x="600" y="100"/>
                  </a:lnTo>
                  <a:lnTo>
                    <a:pt x="610" y="99"/>
                  </a:lnTo>
                  <a:lnTo>
                    <a:pt x="620" y="99"/>
                  </a:lnTo>
                  <a:lnTo>
                    <a:pt x="620" y="99"/>
                  </a:lnTo>
                  <a:lnTo>
                    <a:pt x="623" y="99"/>
                  </a:lnTo>
                  <a:lnTo>
                    <a:pt x="628" y="97"/>
                  </a:lnTo>
                  <a:lnTo>
                    <a:pt x="633" y="97"/>
                  </a:lnTo>
                  <a:lnTo>
                    <a:pt x="638" y="94"/>
                  </a:lnTo>
                  <a:lnTo>
                    <a:pt x="645" y="94"/>
                  </a:lnTo>
                  <a:lnTo>
                    <a:pt x="654" y="90"/>
                  </a:lnTo>
                  <a:lnTo>
                    <a:pt x="667" y="90"/>
                  </a:lnTo>
                  <a:lnTo>
                    <a:pt x="686" y="90"/>
                  </a:lnTo>
                  <a:lnTo>
                    <a:pt x="690" y="84"/>
                  </a:lnTo>
                  <a:lnTo>
                    <a:pt x="682" y="82"/>
                  </a:lnTo>
                  <a:lnTo>
                    <a:pt x="676" y="81"/>
                  </a:lnTo>
                  <a:lnTo>
                    <a:pt x="658" y="82"/>
                  </a:lnTo>
                  <a:lnTo>
                    <a:pt x="659" y="81"/>
                  </a:lnTo>
                  <a:lnTo>
                    <a:pt x="661" y="81"/>
                  </a:lnTo>
                  <a:lnTo>
                    <a:pt x="664" y="79"/>
                  </a:lnTo>
                  <a:lnTo>
                    <a:pt x="667" y="76"/>
                  </a:lnTo>
                  <a:lnTo>
                    <a:pt x="671" y="74"/>
                  </a:lnTo>
                  <a:lnTo>
                    <a:pt x="682" y="67"/>
                  </a:lnTo>
                  <a:lnTo>
                    <a:pt x="692" y="66"/>
                  </a:lnTo>
                  <a:lnTo>
                    <a:pt x="679" y="64"/>
                  </a:lnTo>
                  <a:lnTo>
                    <a:pt x="679" y="64"/>
                  </a:lnTo>
                  <a:lnTo>
                    <a:pt x="676" y="66"/>
                  </a:lnTo>
                  <a:lnTo>
                    <a:pt x="674" y="67"/>
                  </a:lnTo>
                  <a:lnTo>
                    <a:pt x="671" y="67"/>
                  </a:lnTo>
                  <a:lnTo>
                    <a:pt x="667" y="69"/>
                  </a:lnTo>
                  <a:lnTo>
                    <a:pt x="664" y="71"/>
                  </a:lnTo>
                  <a:lnTo>
                    <a:pt x="661" y="71"/>
                  </a:lnTo>
                  <a:lnTo>
                    <a:pt x="658" y="71"/>
                  </a:lnTo>
                  <a:lnTo>
                    <a:pt x="656" y="71"/>
                  </a:lnTo>
                  <a:lnTo>
                    <a:pt x="654" y="71"/>
                  </a:lnTo>
                  <a:lnTo>
                    <a:pt x="653" y="76"/>
                  </a:lnTo>
                  <a:lnTo>
                    <a:pt x="645" y="82"/>
                  </a:lnTo>
                  <a:lnTo>
                    <a:pt x="633" y="90"/>
                  </a:lnTo>
                  <a:lnTo>
                    <a:pt x="613" y="90"/>
                  </a:lnTo>
                  <a:lnTo>
                    <a:pt x="599" y="89"/>
                  </a:lnTo>
                  <a:lnTo>
                    <a:pt x="599" y="89"/>
                  </a:lnTo>
                  <a:lnTo>
                    <a:pt x="597" y="90"/>
                  </a:lnTo>
                  <a:lnTo>
                    <a:pt x="595" y="94"/>
                  </a:lnTo>
                  <a:lnTo>
                    <a:pt x="594" y="95"/>
                  </a:lnTo>
                  <a:lnTo>
                    <a:pt x="592" y="99"/>
                  </a:lnTo>
                  <a:lnTo>
                    <a:pt x="591" y="100"/>
                  </a:lnTo>
                  <a:lnTo>
                    <a:pt x="587" y="100"/>
                  </a:lnTo>
                  <a:lnTo>
                    <a:pt x="584" y="100"/>
                  </a:lnTo>
                  <a:lnTo>
                    <a:pt x="579" y="100"/>
                  </a:lnTo>
                  <a:lnTo>
                    <a:pt x="576" y="99"/>
                  </a:lnTo>
                  <a:lnTo>
                    <a:pt x="574" y="99"/>
                  </a:lnTo>
                  <a:lnTo>
                    <a:pt x="573" y="99"/>
                  </a:lnTo>
                  <a:lnTo>
                    <a:pt x="550" y="99"/>
                  </a:lnTo>
                  <a:lnTo>
                    <a:pt x="548" y="90"/>
                  </a:lnTo>
                  <a:lnTo>
                    <a:pt x="556" y="81"/>
                  </a:lnTo>
                  <a:lnTo>
                    <a:pt x="566" y="74"/>
                  </a:lnTo>
                  <a:lnTo>
                    <a:pt x="550" y="74"/>
                  </a:lnTo>
                  <a:lnTo>
                    <a:pt x="545" y="81"/>
                  </a:lnTo>
                  <a:lnTo>
                    <a:pt x="538" y="90"/>
                  </a:lnTo>
                  <a:lnTo>
                    <a:pt x="537" y="90"/>
                  </a:lnTo>
                  <a:lnTo>
                    <a:pt x="533" y="89"/>
                  </a:lnTo>
                  <a:lnTo>
                    <a:pt x="528" y="89"/>
                  </a:lnTo>
                  <a:lnTo>
                    <a:pt x="523" y="89"/>
                  </a:lnTo>
                  <a:lnTo>
                    <a:pt x="520" y="87"/>
                  </a:lnTo>
                  <a:lnTo>
                    <a:pt x="517" y="85"/>
                  </a:lnTo>
                  <a:lnTo>
                    <a:pt x="514" y="84"/>
                  </a:lnTo>
                  <a:lnTo>
                    <a:pt x="512" y="84"/>
                  </a:lnTo>
                  <a:lnTo>
                    <a:pt x="512" y="84"/>
                  </a:lnTo>
                  <a:lnTo>
                    <a:pt x="509" y="84"/>
                  </a:lnTo>
                  <a:lnTo>
                    <a:pt x="505" y="84"/>
                  </a:lnTo>
                  <a:lnTo>
                    <a:pt x="502" y="84"/>
                  </a:lnTo>
                  <a:lnTo>
                    <a:pt x="499" y="84"/>
                  </a:lnTo>
                  <a:lnTo>
                    <a:pt x="497" y="82"/>
                  </a:lnTo>
                  <a:lnTo>
                    <a:pt x="496" y="81"/>
                  </a:lnTo>
                  <a:lnTo>
                    <a:pt x="494" y="77"/>
                  </a:lnTo>
                  <a:lnTo>
                    <a:pt x="492" y="76"/>
                  </a:lnTo>
                  <a:lnTo>
                    <a:pt x="492" y="74"/>
                  </a:lnTo>
                  <a:lnTo>
                    <a:pt x="479" y="72"/>
                  </a:lnTo>
                  <a:lnTo>
                    <a:pt x="479" y="63"/>
                  </a:lnTo>
                  <a:lnTo>
                    <a:pt x="474" y="61"/>
                  </a:lnTo>
                  <a:lnTo>
                    <a:pt x="465" y="59"/>
                  </a:lnTo>
                  <a:lnTo>
                    <a:pt x="465" y="53"/>
                  </a:lnTo>
                  <a:lnTo>
                    <a:pt x="481" y="53"/>
                  </a:lnTo>
                  <a:lnTo>
                    <a:pt x="483" y="48"/>
                  </a:lnTo>
                  <a:lnTo>
                    <a:pt x="499" y="48"/>
                  </a:lnTo>
                  <a:lnTo>
                    <a:pt x="502" y="46"/>
                  </a:lnTo>
                  <a:lnTo>
                    <a:pt x="504" y="46"/>
                  </a:lnTo>
                  <a:lnTo>
                    <a:pt x="505" y="45"/>
                  </a:lnTo>
                  <a:lnTo>
                    <a:pt x="505" y="45"/>
                  </a:lnTo>
                  <a:lnTo>
                    <a:pt x="514" y="38"/>
                  </a:lnTo>
                  <a:lnTo>
                    <a:pt x="520" y="38"/>
                  </a:lnTo>
                  <a:lnTo>
                    <a:pt x="533" y="41"/>
                  </a:lnTo>
                  <a:lnTo>
                    <a:pt x="545" y="41"/>
                  </a:lnTo>
                  <a:lnTo>
                    <a:pt x="546" y="41"/>
                  </a:lnTo>
                  <a:lnTo>
                    <a:pt x="546" y="40"/>
                  </a:lnTo>
                  <a:lnTo>
                    <a:pt x="546" y="38"/>
                  </a:lnTo>
                  <a:lnTo>
                    <a:pt x="545" y="35"/>
                  </a:lnTo>
                  <a:lnTo>
                    <a:pt x="545" y="33"/>
                  </a:lnTo>
                  <a:lnTo>
                    <a:pt x="545" y="33"/>
                  </a:lnTo>
                  <a:lnTo>
                    <a:pt x="546" y="27"/>
                  </a:lnTo>
                  <a:lnTo>
                    <a:pt x="555" y="25"/>
                  </a:lnTo>
                  <a:lnTo>
                    <a:pt x="558" y="23"/>
                  </a:lnTo>
                  <a:lnTo>
                    <a:pt x="559" y="25"/>
                  </a:lnTo>
                  <a:lnTo>
                    <a:pt x="561" y="25"/>
                  </a:lnTo>
                  <a:lnTo>
                    <a:pt x="571" y="30"/>
                  </a:lnTo>
                  <a:lnTo>
                    <a:pt x="571" y="30"/>
                  </a:lnTo>
                  <a:lnTo>
                    <a:pt x="574" y="30"/>
                  </a:lnTo>
                  <a:lnTo>
                    <a:pt x="577" y="30"/>
                  </a:lnTo>
                  <a:lnTo>
                    <a:pt x="581" y="28"/>
                  </a:lnTo>
                  <a:lnTo>
                    <a:pt x="582" y="28"/>
                  </a:lnTo>
                  <a:lnTo>
                    <a:pt x="586" y="28"/>
                  </a:lnTo>
                  <a:lnTo>
                    <a:pt x="587" y="30"/>
                  </a:lnTo>
                  <a:lnTo>
                    <a:pt x="589" y="33"/>
                  </a:lnTo>
                  <a:lnTo>
                    <a:pt x="589" y="35"/>
                  </a:lnTo>
                  <a:lnTo>
                    <a:pt x="591" y="36"/>
                  </a:lnTo>
                  <a:lnTo>
                    <a:pt x="594" y="38"/>
                  </a:lnTo>
                  <a:lnTo>
                    <a:pt x="595" y="40"/>
                  </a:lnTo>
                  <a:lnTo>
                    <a:pt x="599" y="41"/>
                  </a:lnTo>
                  <a:lnTo>
                    <a:pt x="602" y="41"/>
                  </a:lnTo>
                  <a:lnTo>
                    <a:pt x="602" y="41"/>
                  </a:lnTo>
                  <a:lnTo>
                    <a:pt x="620" y="41"/>
                  </a:lnTo>
                  <a:lnTo>
                    <a:pt x="623" y="41"/>
                  </a:lnTo>
                  <a:lnTo>
                    <a:pt x="628" y="45"/>
                  </a:lnTo>
                  <a:lnTo>
                    <a:pt x="631" y="48"/>
                  </a:lnTo>
                  <a:lnTo>
                    <a:pt x="633" y="49"/>
                  </a:lnTo>
                  <a:lnTo>
                    <a:pt x="636" y="49"/>
                  </a:lnTo>
                  <a:lnTo>
                    <a:pt x="640" y="49"/>
                  </a:lnTo>
                  <a:lnTo>
                    <a:pt x="643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6" y="49"/>
                  </a:lnTo>
                  <a:lnTo>
                    <a:pt x="645" y="46"/>
                  </a:lnTo>
                  <a:lnTo>
                    <a:pt x="643" y="43"/>
                  </a:lnTo>
                  <a:lnTo>
                    <a:pt x="643" y="40"/>
                  </a:lnTo>
                  <a:lnTo>
                    <a:pt x="641" y="38"/>
                  </a:lnTo>
                  <a:lnTo>
                    <a:pt x="640" y="38"/>
                  </a:lnTo>
                  <a:lnTo>
                    <a:pt x="638" y="38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6" y="40"/>
                  </a:lnTo>
                  <a:lnTo>
                    <a:pt x="633" y="38"/>
                  </a:lnTo>
                  <a:lnTo>
                    <a:pt x="630" y="38"/>
                  </a:lnTo>
                  <a:lnTo>
                    <a:pt x="625" y="36"/>
                  </a:lnTo>
                  <a:lnTo>
                    <a:pt x="620" y="35"/>
                  </a:lnTo>
                  <a:lnTo>
                    <a:pt x="617" y="33"/>
                  </a:lnTo>
                  <a:lnTo>
                    <a:pt x="613" y="31"/>
                  </a:lnTo>
                  <a:lnTo>
                    <a:pt x="595" y="31"/>
                  </a:lnTo>
                  <a:lnTo>
                    <a:pt x="602" y="22"/>
                  </a:lnTo>
                  <a:lnTo>
                    <a:pt x="604" y="22"/>
                  </a:lnTo>
                  <a:lnTo>
                    <a:pt x="607" y="20"/>
                  </a:lnTo>
                  <a:lnTo>
                    <a:pt x="610" y="20"/>
                  </a:lnTo>
                  <a:lnTo>
                    <a:pt x="615" y="18"/>
                  </a:lnTo>
                  <a:lnTo>
                    <a:pt x="618" y="15"/>
                  </a:lnTo>
                  <a:lnTo>
                    <a:pt x="618" y="15"/>
                  </a:lnTo>
                  <a:lnTo>
                    <a:pt x="622" y="15"/>
                  </a:lnTo>
                  <a:lnTo>
                    <a:pt x="625" y="15"/>
                  </a:lnTo>
                  <a:lnTo>
                    <a:pt x="630" y="15"/>
                  </a:lnTo>
                  <a:lnTo>
                    <a:pt x="635" y="15"/>
                  </a:lnTo>
                  <a:lnTo>
                    <a:pt x="638" y="17"/>
                  </a:lnTo>
                  <a:lnTo>
                    <a:pt x="651" y="17"/>
                  </a:lnTo>
                  <a:lnTo>
                    <a:pt x="651" y="10"/>
                  </a:lnTo>
                  <a:lnTo>
                    <a:pt x="666" y="10"/>
                  </a:lnTo>
                  <a:lnTo>
                    <a:pt x="669" y="10"/>
                  </a:lnTo>
                  <a:lnTo>
                    <a:pt x="671" y="12"/>
                  </a:lnTo>
                  <a:lnTo>
                    <a:pt x="672" y="13"/>
                  </a:lnTo>
                  <a:lnTo>
                    <a:pt x="672" y="13"/>
                  </a:lnTo>
                  <a:lnTo>
                    <a:pt x="682" y="18"/>
                  </a:lnTo>
                  <a:lnTo>
                    <a:pt x="689" y="18"/>
                  </a:lnTo>
                  <a:lnTo>
                    <a:pt x="689" y="18"/>
                  </a:lnTo>
                  <a:lnTo>
                    <a:pt x="689" y="15"/>
                  </a:lnTo>
                  <a:lnTo>
                    <a:pt x="687" y="12"/>
                  </a:lnTo>
                  <a:lnTo>
                    <a:pt x="687" y="9"/>
                  </a:lnTo>
                  <a:lnTo>
                    <a:pt x="687" y="4"/>
                  </a:lnTo>
                  <a:lnTo>
                    <a:pt x="689" y="2"/>
                  </a:lnTo>
                  <a:lnTo>
                    <a:pt x="692" y="2"/>
                  </a:lnTo>
                  <a:lnTo>
                    <a:pt x="695" y="2"/>
                  </a:lnTo>
                  <a:lnTo>
                    <a:pt x="697" y="4"/>
                  </a:lnTo>
                  <a:lnTo>
                    <a:pt x="700" y="4"/>
                  </a:lnTo>
                  <a:lnTo>
                    <a:pt x="700" y="4"/>
                  </a:lnTo>
                  <a:lnTo>
                    <a:pt x="715" y="5"/>
                  </a:lnTo>
                  <a:lnTo>
                    <a:pt x="717" y="5"/>
                  </a:lnTo>
                  <a:lnTo>
                    <a:pt x="718" y="5"/>
                  </a:lnTo>
                  <a:lnTo>
                    <a:pt x="722" y="7"/>
                  </a:lnTo>
                  <a:lnTo>
                    <a:pt x="725" y="9"/>
                  </a:lnTo>
                  <a:lnTo>
                    <a:pt x="730" y="13"/>
                  </a:lnTo>
                  <a:lnTo>
                    <a:pt x="730" y="13"/>
                  </a:lnTo>
                  <a:lnTo>
                    <a:pt x="733" y="15"/>
                  </a:lnTo>
                  <a:lnTo>
                    <a:pt x="735" y="15"/>
                  </a:lnTo>
                  <a:lnTo>
                    <a:pt x="738" y="15"/>
                  </a:lnTo>
                  <a:lnTo>
                    <a:pt x="741" y="15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44" y="12"/>
                  </a:lnTo>
                  <a:lnTo>
                    <a:pt x="744" y="9"/>
                  </a:lnTo>
                  <a:lnTo>
                    <a:pt x="746" y="7"/>
                  </a:lnTo>
                  <a:lnTo>
                    <a:pt x="746" y="5"/>
                  </a:lnTo>
                  <a:lnTo>
                    <a:pt x="749" y="5"/>
                  </a:lnTo>
                  <a:lnTo>
                    <a:pt x="753" y="5"/>
                  </a:lnTo>
                  <a:lnTo>
                    <a:pt x="758" y="5"/>
                  </a:lnTo>
                  <a:lnTo>
                    <a:pt x="759" y="5"/>
                  </a:lnTo>
                  <a:lnTo>
                    <a:pt x="761" y="5"/>
                  </a:lnTo>
                  <a:lnTo>
                    <a:pt x="762" y="7"/>
                  </a:lnTo>
                  <a:lnTo>
                    <a:pt x="762" y="9"/>
                  </a:lnTo>
                  <a:lnTo>
                    <a:pt x="764" y="12"/>
                  </a:lnTo>
                  <a:lnTo>
                    <a:pt x="766" y="13"/>
                  </a:lnTo>
                  <a:lnTo>
                    <a:pt x="769" y="12"/>
                  </a:lnTo>
                  <a:lnTo>
                    <a:pt x="771" y="12"/>
                  </a:lnTo>
                  <a:lnTo>
                    <a:pt x="772" y="12"/>
                  </a:lnTo>
                  <a:lnTo>
                    <a:pt x="774" y="12"/>
                  </a:lnTo>
                  <a:lnTo>
                    <a:pt x="776" y="9"/>
                  </a:lnTo>
                  <a:lnTo>
                    <a:pt x="776" y="7"/>
                  </a:lnTo>
                  <a:lnTo>
                    <a:pt x="776" y="4"/>
                  </a:lnTo>
                  <a:lnTo>
                    <a:pt x="776" y="2"/>
                  </a:lnTo>
                  <a:lnTo>
                    <a:pt x="7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076701" y="1333500"/>
              <a:ext cx="1428750" cy="1081088"/>
            </a:xfrm>
            <a:custGeom>
              <a:avLst/>
              <a:gdLst>
                <a:gd name="T0" fmla="*/ 614 w 900"/>
                <a:gd name="T1" fmla="*/ 20 h 681"/>
                <a:gd name="T2" fmla="*/ 723 w 900"/>
                <a:gd name="T3" fmla="*/ 31 h 681"/>
                <a:gd name="T4" fmla="*/ 733 w 900"/>
                <a:gd name="T5" fmla="*/ 51 h 681"/>
                <a:gd name="T6" fmla="*/ 625 w 900"/>
                <a:gd name="T7" fmla="*/ 69 h 681"/>
                <a:gd name="T8" fmla="*/ 689 w 900"/>
                <a:gd name="T9" fmla="*/ 72 h 681"/>
                <a:gd name="T10" fmla="*/ 743 w 900"/>
                <a:gd name="T11" fmla="*/ 61 h 681"/>
                <a:gd name="T12" fmla="*/ 730 w 900"/>
                <a:gd name="T13" fmla="*/ 106 h 681"/>
                <a:gd name="T14" fmla="*/ 799 w 900"/>
                <a:gd name="T15" fmla="*/ 82 h 681"/>
                <a:gd name="T16" fmla="*/ 886 w 900"/>
                <a:gd name="T17" fmla="*/ 67 h 681"/>
                <a:gd name="T18" fmla="*/ 845 w 900"/>
                <a:gd name="T19" fmla="*/ 106 h 681"/>
                <a:gd name="T20" fmla="*/ 828 w 900"/>
                <a:gd name="T21" fmla="*/ 131 h 681"/>
                <a:gd name="T22" fmla="*/ 774 w 900"/>
                <a:gd name="T23" fmla="*/ 187 h 681"/>
                <a:gd name="T24" fmla="*/ 809 w 900"/>
                <a:gd name="T25" fmla="*/ 208 h 681"/>
                <a:gd name="T26" fmla="*/ 809 w 900"/>
                <a:gd name="T27" fmla="*/ 257 h 681"/>
                <a:gd name="T28" fmla="*/ 779 w 900"/>
                <a:gd name="T29" fmla="*/ 250 h 681"/>
                <a:gd name="T30" fmla="*/ 804 w 900"/>
                <a:gd name="T31" fmla="*/ 303 h 681"/>
                <a:gd name="T32" fmla="*/ 768 w 900"/>
                <a:gd name="T33" fmla="*/ 324 h 681"/>
                <a:gd name="T34" fmla="*/ 730 w 900"/>
                <a:gd name="T35" fmla="*/ 334 h 681"/>
                <a:gd name="T36" fmla="*/ 756 w 900"/>
                <a:gd name="T37" fmla="*/ 373 h 681"/>
                <a:gd name="T38" fmla="*/ 758 w 900"/>
                <a:gd name="T39" fmla="*/ 396 h 681"/>
                <a:gd name="T40" fmla="*/ 714 w 900"/>
                <a:gd name="T41" fmla="*/ 412 h 681"/>
                <a:gd name="T42" fmla="*/ 751 w 900"/>
                <a:gd name="T43" fmla="*/ 435 h 681"/>
                <a:gd name="T44" fmla="*/ 666 w 900"/>
                <a:gd name="T45" fmla="*/ 475 h 681"/>
                <a:gd name="T46" fmla="*/ 611 w 900"/>
                <a:gd name="T47" fmla="*/ 483 h 681"/>
                <a:gd name="T48" fmla="*/ 566 w 900"/>
                <a:gd name="T49" fmla="*/ 530 h 681"/>
                <a:gd name="T50" fmla="*/ 493 w 900"/>
                <a:gd name="T51" fmla="*/ 555 h 681"/>
                <a:gd name="T52" fmla="*/ 460 w 900"/>
                <a:gd name="T53" fmla="*/ 612 h 681"/>
                <a:gd name="T54" fmla="*/ 439 w 900"/>
                <a:gd name="T55" fmla="*/ 679 h 681"/>
                <a:gd name="T56" fmla="*/ 376 w 900"/>
                <a:gd name="T57" fmla="*/ 658 h 681"/>
                <a:gd name="T58" fmla="*/ 322 w 900"/>
                <a:gd name="T59" fmla="*/ 584 h 681"/>
                <a:gd name="T60" fmla="*/ 314 w 900"/>
                <a:gd name="T61" fmla="*/ 547 h 681"/>
                <a:gd name="T62" fmla="*/ 293 w 900"/>
                <a:gd name="T63" fmla="*/ 511 h 681"/>
                <a:gd name="T64" fmla="*/ 311 w 900"/>
                <a:gd name="T65" fmla="*/ 473 h 681"/>
                <a:gd name="T66" fmla="*/ 311 w 900"/>
                <a:gd name="T67" fmla="*/ 430 h 681"/>
                <a:gd name="T68" fmla="*/ 280 w 900"/>
                <a:gd name="T69" fmla="*/ 444 h 681"/>
                <a:gd name="T70" fmla="*/ 301 w 900"/>
                <a:gd name="T71" fmla="*/ 417 h 681"/>
                <a:gd name="T72" fmla="*/ 293 w 900"/>
                <a:gd name="T73" fmla="*/ 388 h 681"/>
                <a:gd name="T74" fmla="*/ 259 w 900"/>
                <a:gd name="T75" fmla="*/ 355 h 681"/>
                <a:gd name="T76" fmla="*/ 234 w 900"/>
                <a:gd name="T77" fmla="*/ 303 h 681"/>
                <a:gd name="T78" fmla="*/ 191 w 900"/>
                <a:gd name="T79" fmla="*/ 264 h 681"/>
                <a:gd name="T80" fmla="*/ 126 w 900"/>
                <a:gd name="T81" fmla="*/ 255 h 681"/>
                <a:gd name="T82" fmla="*/ 80 w 900"/>
                <a:gd name="T83" fmla="*/ 264 h 681"/>
                <a:gd name="T84" fmla="*/ 36 w 900"/>
                <a:gd name="T85" fmla="*/ 236 h 681"/>
                <a:gd name="T86" fmla="*/ 83 w 900"/>
                <a:gd name="T87" fmla="*/ 223 h 681"/>
                <a:gd name="T88" fmla="*/ 25 w 900"/>
                <a:gd name="T89" fmla="*/ 206 h 681"/>
                <a:gd name="T90" fmla="*/ 25 w 900"/>
                <a:gd name="T91" fmla="*/ 173 h 681"/>
                <a:gd name="T92" fmla="*/ 93 w 900"/>
                <a:gd name="T93" fmla="*/ 160 h 681"/>
                <a:gd name="T94" fmla="*/ 100 w 900"/>
                <a:gd name="T95" fmla="*/ 131 h 681"/>
                <a:gd name="T96" fmla="*/ 100 w 900"/>
                <a:gd name="T97" fmla="*/ 108 h 681"/>
                <a:gd name="T98" fmla="*/ 172 w 900"/>
                <a:gd name="T99" fmla="*/ 80 h 681"/>
                <a:gd name="T100" fmla="*/ 208 w 900"/>
                <a:gd name="T101" fmla="*/ 72 h 681"/>
                <a:gd name="T102" fmla="*/ 221 w 900"/>
                <a:gd name="T103" fmla="*/ 72 h 681"/>
                <a:gd name="T104" fmla="*/ 246 w 900"/>
                <a:gd name="T105" fmla="*/ 54 h 681"/>
                <a:gd name="T106" fmla="*/ 286 w 900"/>
                <a:gd name="T107" fmla="*/ 61 h 681"/>
                <a:gd name="T108" fmla="*/ 291 w 900"/>
                <a:gd name="T109" fmla="*/ 51 h 681"/>
                <a:gd name="T110" fmla="*/ 345 w 900"/>
                <a:gd name="T111" fmla="*/ 75 h 681"/>
                <a:gd name="T112" fmla="*/ 352 w 900"/>
                <a:gd name="T113" fmla="*/ 47 h 681"/>
                <a:gd name="T114" fmla="*/ 411 w 900"/>
                <a:gd name="T115" fmla="*/ 69 h 681"/>
                <a:gd name="T116" fmla="*/ 381 w 900"/>
                <a:gd name="T117" fmla="*/ 43 h 681"/>
                <a:gd name="T118" fmla="*/ 399 w 900"/>
                <a:gd name="T119" fmla="*/ 28 h 681"/>
                <a:gd name="T120" fmla="*/ 460 w 900"/>
                <a:gd name="T121" fmla="*/ 13 h 681"/>
                <a:gd name="T122" fmla="*/ 553 w 900"/>
                <a:gd name="T123" fmla="*/ 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0" h="681">
                  <a:moveTo>
                    <a:pt x="571" y="0"/>
                  </a:moveTo>
                  <a:lnTo>
                    <a:pt x="594" y="0"/>
                  </a:lnTo>
                  <a:lnTo>
                    <a:pt x="615" y="0"/>
                  </a:lnTo>
                  <a:lnTo>
                    <a:pt x="638" y="0"/>
                  </a:lnTo>
                  <a:lnTo>
                    <a:pt x="640" y="0"/>
                  </a:lnTo>
                  <a:lnTo>
                    <a:pt x="643" y="2"/>
                  </a:lnTo>
                  <a:lnTo>
                    <a:pt x="645" y="2"/>
                  </a:lnTo>
                  <a:lnTo>
                    <a:pt x="648" y="2"/>
                  </a:lnTo>
                  <a:lnTo>
                    <a:pt x="653" y="2"/>
                  </a:lnTo>
                  <a:lnTo>
                    <a:pt x="656" y="2"/>
                  </a:lnTo>
                  <a:lnTo>
                    <a:pt x="658" y="2"/>
                  </a:lnTo>
                  <a:lnTo>
                    <a:pt x="660" y="2"/>
                  </a:lnTo>
                  <a:lnTo>
                    <a:pt x="663" y="2"/>
                  </a:lnTo>
                  <a:lnTo>
                    <a:pt x="666" y="2"/>
                  </a:lnTo>
                  <a:lnTo>
                    <a:pt x="669" y="2"/>
                  </a:lnTo>
                  <a:lnTo>
                    <a:pt x="673" y="2"/>
                  </a:lnTo>
                  <a:lnTo>
                    <a:pt x="674" y="2"/>
                  </a:lnTo>
                  <a:lnTo>
                    <a:pt x="676" y="2"/>
                  </a:lnTo>
                  <a:lnTo>
                    <a:pt x="678" y="3"/>
                  </a:lnTo>
                  <a:lnTo>
                    <a:pt x="679" y="3"/>
                  </a:lnTo>
                  <a:lnTo>
                    <a:pt x="683" y="3"/>
                  </a:lnTo>
                  <a:lnTo>
                    <a:pt x="686" y="5"/>
                  </a:lnTo>
                  <a:lnTo>
                    <a:pt x="689" y="5"/>
                  </a:lnTo>
                  <a:lnTo>
                    <a:pt x="692" y="5"/>
                  </a:lnTo>
                  <a:lnTo>
                    <a:pt x="697" y="5"/>
                  </a:lnTo>
                  <a:lnTo>
                    <a:pt x="701" y="5"/>
                  </a:lnTo>
                  <a:lnTo>
                    <a:pt x="704" y="7"/>
                  </a:lnTo>
                  <a:lnTo>
                    <a:pt x="707" y="8"/>
                  </a:lnTo>
                  <a:lnTo>
                    <a:pt x="709" y="10"/>
                  </a:lnTo>
                  <a:lnTo>
                    <a:pt x="710" y="11"/>
                  </a:lnTo>
                  <a:lnTo>
                    <a:pt x="710" y="13"/>
                  </a:lnTo>
                  <a:lnTo>
                    <a:pt x="710" y="15"/>
                  </a:lnTo>
                  <a:lnTo>
                    <a:pt x="615" y="15"/>
                  </a:lnTo>
                  <a:lnTo>
                    <a:pt x="615" y="16"/>
                  </a:lnTo>
                  <a:lnTo>
                    <a:pt x="614" y="18"/>
                  </a:lnTo>
                  <a:lnTo>
                    <a:pt x="614" y="20"/>
                  </a:lnTo>
                  <a:lnTo>
                    <a:pt x="612" y="21"/>
                  </a:lnTo>
                  <a:lnTo>
                    <a:pt x="612" y="21"/>
                  </a:lnTo>
                  <a:lnTo>
                    <a:pt x="609" y="21"/>
                  </a:lnTo>
                  <a:lnTo>
                    <a:pt x="607" y="21"/>
                  </a:lnTo>
                  <a:lnTo>
                    <a:pt x="606" y="21"/>
                  </a:lnTo>
                  <a:lnTo>
                    <a:pt x="599" y="21"/>
                  </a:lnTo>
                  <a:lnTo>
                    <a:pt x="599" y="25"/>
                  </a:lnTo>
                  <a:lnTo>
                    <a:pt x="625" y="25"/>
                  </a:lnTo>
                  <a:lnTo>
                    <a:pt x="627" y="23"/>
                  </a:lnTo>
                  <a:lnTo>
                    <a:pt x="629" y="21"/>
                  </a:lnTo>
                  <a:lnTo>
                    <a:pt x="632" y="21"/>
                  </a:lnTo>
                  <a:lnTo>
                    <a:pt x="635" y="21"/>
                  </a:lnTo>
                  <a:lnTo>
                    <a:pt x="678" y="21"/>
                  </a:lnTo>
                  <a:lnTo>
                    <a:pt x="681" y="21"/>
                  </a:lnTo>
                  <a:lnTo>
                    <a:pt x="684" y="21"/>
                  </a:lnTo>
                  <a:lnTo>
                    <a:pt x="687" y="21"/>
                  </a:lnTo>
                  <a:lnTo>
                    <a:pt x="689" y="23"/>
                  </a:lnTo>
                  <a:lnTo>
                    <a:pt x="691" y="25"/>
                  </a:lnTo>
                  <a:lnTo>
                    <a:pt x="694" y="26"/>
                  </a:lnTo>
                  <a:lnTo>
                    <a:pt x="709" y="26"/>
                  </a:lnTo>
                  <a:lnTo>
                    <a:pt x="710" y="25"/>
                  </a:lnTo>
                  <a:lnTo>
                    <a:pt x="712" y="25"/>
                  </a:lnTo>
                  <a:lnTo>
                    <a:pt x="712" y="23"/>
                  </a:lnTo>
                  <a:lnTo>
                    <a:pt x="714" y="23"/>
                  </a:lnTo>
                  <a:lnTo>
                    <a:pt x="717" y="23"/>
                  </a:lnTo>
                  <a:lnTo>
                    <a:pt x="719" y="25"/>
                  </a:lnTo>
                  <a:lnTo>
                    <a:pt x="720" y="25"/>
                  </a:lnTo>
                  <a:lnTo>
                    <a:pt x="722" y="25"/>
                  </a:lnTo>
                  <a:lnTo>
                    <a:pt x="723" y="25"/>
                  </a:lnTo>
                  <a:lnTo>
                    <a:pt x="723" y="26"/>
                  </a:lnTo>
                  <a:lnTo>
                    <a:pt x="725" y="26"/>
                  </a:lnTo>
                  <a:lnTo>
                    <a:pt x="725" y="28"/>
                  </a:lnTo>
                  <a:lnTo>
                    <a:pt x="725" y="29"/>
                  </a:lnTo>
                  <a:lnTo>
                    <a:pt x="723" y="29"/>
                  </a:lnTo>
                  <a:lnTo>
                    <a:pt x="722" y="29"/>
                  </a:lnTo>
                  <a:lnTo>
                    <a:pt x="723" y="31"/>
                  </a:lnTo>
                  <a:lnTo>
                    <a:pt x="725" y="31"/>
                  </a:lnTo>
                  <a:lnTo>
                    <a:pt x="728" y="33"/>
                  </a:lnTo>
                  <a:lnTo>
                    <a:pt x="733" y="33"/>
                  </a:lnTo>
                  <a:lnTo>
                    <a:pt x="737" y="33"/>
                  </a:lnTo>
                  <a:lnTo>
                    <a:pt x="740" y="31"/>
                  </a:lnTo>
                  <a:lnTo>
                    <a:pt x="745" y="33"/>
                  </a:lnTo>
                  <a:lnTo>
                    <a:pt x="750" y="33"/>
                  </a:lnTo>
                  <a:lnTo>
                    <a:pt x="750" y="34"/>
                  </a:lnTo>
                  <a:lnTo>
                    <a:pt x="751" y="34"/>
                  </a:lnTo>
                  <a:lnTo>
                    <a:pt x="753" y="34"/>
                  </a:lnTo>
                  <a:lnTo>
                    <a:pt x="755" y="34"/>
                  </a:lnTo>
                  <a:lnTo>
                    <a:pt x="756" y="34"/>
                  </a:lnTo>
                  <a:lnTo>
                    <a:pt x="759" y="33"/>
                  </a:lnTo>
                  <a:lnTo>
                    <a:pt x="768" y="34"/>
                  </a:lnTo>
                  <a:lnTo>
                    <a:pt x="768" y="41"/>
                  </a:lnTo>
                  <a:lnTo>
                    <a:pt x="766" y="41"/>
                  </a:lnTo>
                  <a:lnTo>
                    <a:pt x="764" y="43"/>
                  </a:lnTo>
                  <a:lnTo>
                    <a:pt x="761" y="43"/>
                  </a:lnTo>
                  <a:lnTo>
                    <a:pt x="758" y="41"/>
                  </a:lnTo>
                  <a:lnTo>
                    <a:pt x="755" y="43"/>
                  </a:lnTo>
                  <a:lnTo>
                    <a:pt x="753" y="43"/>
                  </a:lnTo>
                  <a:lnTo>
                    <a:pt x="753" y="44"/>
                  </a:lnTo>
                  <a:lnTo>
                    <a:pt x="751" y="44"/>
                  </a:lnTo>
                  <a:lnTo>
                    <a:pt x="750" y="44"/>
                  </a:lnTo>
                  <a:lnTo>
                    <a:pt x="748" y="44"/>
                  </a:lnTo>
                  <a:lnTo>
                    <a:pt x="746" y="44"/>
                  </a:lnTo>
                  <a:lnTo>
                    <a:pt x="745" y="44"/>
                  </a:lnTo>
                  <a:lnTo>
                    <a:pt x="743" y="46"/>
                  </a:lnTo>
                  <a:lnTo>
                    <a:pt x="741" y="46"/>
                  </a:lnTo>
                  <a:lnTo>
                    <a:pt x="740" y="46"/>
                  </a:lnTo>
                  <a:lnTo>
                    <a:pt x="738" y="46"/>
                  </a:lnTo>
                  <a:lnTo>
                    <a:pt x="738" y="47"/>
                  </a:lnTo>
                  <a:lnTo>
                    <a:pt x="738" y="47"/>
                  </a:lnTo>
                  <a:lnTo>
                    <a:pt x="737" y="49"/>
                  </a:lnTo>
                  <a:lnTo>
                    <a:pt x="735" y="51"/>
                  </a:lnTo>
                  <a:lnTo>
                    <a:pt x="733" y="51"/>
                  </a:lnTo>
                  <a:lnTo>
                    <a:pt x="730" y="51"/>
                  </a:lnTo>
                  <a:lnTo>
                    <a:pt x="727" y="51"/>
                  </a:lnTo>
                  <a:lnTo>
                    <a:pt x="725" y="51"/>
                  </a:lnTo>
                  <a:lnTo>
                    <a:pt x="723" y="51"/>
                  </a:lnTo>
                  <a:lnTo>
                    <a:pt x="679" y="51"/>
                  </a:lnTo>
                  <a:lnTo>
                    <a:pt x="678" y="52"/>
                  </a:lnTo>
                  <a:lnTo>
                    <a:pt x="676" y="52"/>
                  </a:lnTo>
                  <a:lnTo>
                    <a:pt x="674" y="54"/>
                  </a:lnTo>
                  <a:lnTo>
                    <a:pt x="674" y="56"/>
                  </a:lnTo>
                  <a:lnTo>
                    <a:pt x="673" y="56"/>
                  </a:lnTo>
                  <a:lnTo>
                    <a:pt x="671" y="56"/>
                  </a:lnTo>
                  <a:lnTo>
                    <a:pt x="617" y="56"/>
                  </a:lnTo>
                  <a:lnTo>
                    <a:pt x="615" y="57"/>
                  </a:lnTo>
                  <a:lnTo>
                    <a:pt x="614" y="57"/>
                  </a:lnTo>
                  <a:lnTo>
                    <a:pt x="609" y="57"/>
                  </a:lnTo>
                  <a:lnTo>
                    <a:pt x="606" y="61"/>
                  </a:lnTo>
                  <a:lnTo>
                    <a:pt x="606" y="62"/>
                  </a:lnTo>
                  <a:lnTo>
                    <a:pt x="604" y="64"/>
                  </a:lnTo>
                  <a:lnTo>
                    <a:pt x="601" y="65"/>
                  </a:lnTo>
                  <a:lnTo>
                    <a:pt x="599" y="69"/>
                  </a:lnTo>
                  <a:lnTo>
                    <a:pt x="599" y="70"/>
                  </a:lnTo>
                  <a:lnTo>
                    <a:pt x="599" y="72"/>
                  </a:lnTo>
                  <a:lnTo>
                    <a:pt x="599" y="74"/>
                  </a:lnTo>
                  <a:lnTo>
                    <a:pt x="601" y="74"/>
                  </a:lnTo>
                  <a:lnTo>
                    <a:pt x="602" y="74"/>
                  </a:lnTo>
                  <a:lnTo>
                    <a:pt x="604" y="74"/>
                  </a:lnTo>
                  <a:lnTo>
                    <a:pt x="606" y="72"/>
                  </a:lnTo>
                  <a:lnTo>
                    <a:pt x="609" y="72"/>
                  </a:lnTo>
                  <a:lnTo>
                    <a:pt x="611" y="70"/>
                  </a:lnTo>
                  <a:lnTo>
                    <a:pt x="612" y="70"/>
                  </a:lnTo>
                  <a:lnTo>
                    <a:pt x="614" y="70"/>
                  </a:lnTo>
                  <a:lnTo>
                    <a:pt x="617" y="70"/>
                  </a:lnTo>
                  <a:lnTo>
                    <a:pt x="619" y="69"/>
                  </a:lnTo>
                  <a:lnTo>
                    <a:pt x="622" y="69"/>
                  </a:lnTo>
                  <a:lnTo>
                    <a:pt x="624" y="69"/>
                  </a:lnTo>
                  <a:lnTo>
                    <a:pt x="625" y="69"/>
                  </a:lnTo>
                  <a:lnTo>
                    <a:pt x="627" y="67"/>
                  </a:lnTo>
                  <a:lnTo>
                    <a:pt x="630" y="67"/>
                  </a:lnTo>
                  <a:lnTo>
                    <a:pt x="633" y="65"/>
                  </a:lnTo>
                  <a:lnTo>
                    <a:pt x="635" y="65"/>
                  </a:lnTo>
                  <a:lnTo>
                    <a:pt x="637" y="64"/>
                  </a:lnTo>
                  <a:lnTo>
                    <a:pt x="640" y="64"/>
                  </a:lnTo>
                  <a:lnTo>
                    <a:pt x="645" y="62"/>
                  </a:lnTo>
                  <a:lnTo>
                    <a:pt x="648" y="62"/>
                  </a:lnTo>
                  <a:lnTo>
                    <a:pt x="651" y="62"/>
                  </a:lnTo>
                  <a:lnTo>
                    <a:pt x="653" y="62"/>
                  </a:lnTo>
                  <a:lnTo>
                    <a:pt x="656" y="64"/>
                  </a:lnTo>
                  <a:lnTo>
                    <a:pt x="678" y="64"/>
                  </a:lnTo>
                  <a:lnTo>
                    <a:pt x="681" y="62"/>
                  </a:lnTo>
                  <a:lnTo>
                    <a:pt x="683" y="62"/>
                  </a:lnTo>
                  <a:lnTo>
                    <a:pt x="684" y="62"/>
                  </a:lnTo>
                  <a:lnTo>
                    <a:pt x="687" y="62"/>
                  </a:lnTo>
                  <a:lnTo>
                    <a:pt x="692" y="62"/>
                  </a:lnTo>
                  <a:lnTo>
                    <a:pt x="696" y="61"/>
                  </a:lnTo>
                  <a:lnTo>
                    <a:pt x="701" y="61"/>
                  </a:lnTo>
                  <a:lnTo>
                    <a:pt x="702" y="61"/>
                  </a:lnTo>
                  <a:lnTo>
                    <a:pt x="705" y="61"/>
                  </a:lnTo>
                  <a:lnTo>
                    <a:pt x="707" y="61"/>
                  </a:lnTo>
                  <a:lnTo>
                    <a:pt x="709" y="61"/>
                  </a:lnTo>
                  <a:lnTo>
                    <a:pt x="710" y="62"/>
                  </a:lnTo>
                  <a:lnTo>
                    <a:pt x="712" y="62"/>
                  </a:lnTo>
                  <a:lnTo>
                    <a:pt x="714" y="65"/>
                  </a:lnTo>
                  <a:lnTo>
                    <a:pt x="712" y="67"/>
                  </a:lnTo>
                  <a:lnTo>
                    <a:pt x="710" y="69"/>
                  </a:lnTo>
                  <a:lnTo>
                    <a:pt x="707" y="69"/>
                  </a:lnTo>
                  <a:lnTo>
                    <a:pt x="704" y="69"/>
                  </a:lnTo>
                  <a:lnTo>
                    <a:pt x="701" y="69"/>
                  </a:lnTo>
                  <a:lnTo>
                    <a:pt x="697" y="69"/>
                  </a:lnTo>
                  <a:lnTo>
                    <a:pt x="694" y="69"/>
                  </a:lnTo>
                  <a:lnTo>
                    <a:pt x="692" y="70"/>
                  </a:lnTo>
                  <a:lnTo>
                    <a:pt x="691" y="70"/>
                  </a:lnTo>
                  <a:lnTo>
                    <a:pt x="689" y="72"/>
                  </a:lnTo>
                  <a:lnTo>
                    <a:pt x="689" y="74"/>
                  </a:lnTo>
                  <a:lnTo>
                    <a:pt x="689" y="75"/>
                  </a:lnTo>
                  <a:lnTo>
                    <a:pt x="687" y="77"/>
                  </a:lnTo>
                  <a:lnTo>
                    <a:pt x="687" y="79"/>
                  </a:lnTo>
                  <a:lnTo>
                    <a:pt x="686" y="82"/>
                  </a:lnTo>
                  <a:lnTo>
                    <a:pt x="687" y="82"/>
                  </a:lnTo>
                  <a:lnTo>
                    <a:pt x="689" y="82"/>
                  </a:lnTo>
                  <a:lnTo>
                    <a:pt x="691" y="80"/>
                  </a:lnTo>
                  <a:lnTo>
                    <a:pt x="692" y="79"/>
                  </a:lnTo>
                  <a:lnTo>
                    <a:pt x="694" y="79"/>
                  </a:lnTo>
                  <a:lnTo>
                    <a:pt x="696" y="79"/>
                  </a:lnTo>
                  <a:lnTo>
                    <a:pt x="699" y="77"/>
                  </a:lnTo>
                  <a:lnTo>
                    <a:pt x="702" y="75"/>
                  </a:lnTo>
                  <a:lnTo>
                    <a:pt x="705" y="75"/>
                  </a:lnTo>
                  <a:lnTo>
                    <a:pt x="707" y="75"/>
                  </a:lnTo>
                  <a:lnTo>
                    <a:pt x="710" y="75"/>
                  </a:lnTo>
                  <a:lnTo>
                    <a:pt x="714" y="75"/>
                  </a:lnTo>
                  <a:lnTo>
                    <a:pt x="715" y="75"/>
                  </a:lnTo>
                  <a:lnTo>
                    <a:pt x="717" y="77"/>
                  </a:lnTo>
                  <a:lnTo>
                    <a:pt x="719" y="77"/>
                  </a:lnTo>
                  <a:lnTo>
                    <a:pt x="720" y="75"/>
                  </a:lnTo>
                  <a:lnTo>
                    <a:pt x="722" y="75"/>
                  </a:lnTo>
                  <a:lnTo>
                    <a:pt x="720" y="74"/>
                  </a:lnTo>
                  <a:lnTo>
                    <a:pt x="720" y="72"/>
                  </a:lnTo>
                  <a:lnTo>
                    <a:pt x="720" y="70"/>
                  </a:lnTo>
                  <a:lnTo>
                    <a:pt x="722" y="69"/>
                  </a:lnTo>
                  <a:lnTo>
                    <a:pt x="722" y="64"/>
                  </a:lnTo>
                  <a:lnTo>
                    <a:pt x="722" y="59"/>
                  </a:lnTo>
                  <a:lnTo>
                    <a:pt x="723" y="61"/>
                  </a:lnTo>
                  <a:lnTo>
                    <a:pt x="725" y="61"/>
                  </a:lnTo>
                  <a:lnTo>
                    <a:pt x="730" y="61"/>
                  </a:lnTo>
                  <a:lnTo>
                    <a:pt x="735" y="61"/>
                  </a:lnTo>
                  <a:lnTo>
                    <a:pt x="737" y="61"/>
                  </a:lnTo>
                  <a:lnTo>
                    <a:pt x="738" y="61"/>
                  </a:lnTo>
                  <a:lnTo>
                    <a:pt x="741" y="61"/>
                  </a:lnTo>
                  <a:lnTo>
                    <a:pt x="743" y="61"/>
                  </a:lnTo>
                  <a:lnTo>
                    <a:pt x="746" y="61"/>
                  </a:lnTo>
                  <a:lnTo>
                    <a:pt x="748" y="59"/>
                  </a:lnTo>
                  <a:lnTo>
                    <a:pt x="750" y="59"/>
                  </a:lnTo>
                  <a:lnTo>
                    <a:pt x="753" y="59"/>
                  </a:lnTo>
                  <a:lnTo>
                    <a:pt x="755" y="59"/>
                  </a:lnTo>
                  <a:lnTo>
                    <a:pt x="756" y="59"/>
                  </a:lnTo>
                  <a:lnTo>
                    <a:pt x="758" y="61"/>
                  </a:lnTo>
                  <a:lnTo>
                    <a:pt x="758" y="62"/>
                  </a:lnTo>
                  <a:lnTo>
                    <a:pt x="759" y="64"/>
                  </a:lnTo>
                  <a:lnTo>
                    <a:pt x="759" y="65"/>
                  </a:lnTo>
                  <a:lnTo>
                    <a:pt x="759" y="69"/>
                  </a:lnTo>
                  <a:lnTo>
                    <a:pt x="759" y="70"/>
                  </a:lnTo>
                  <a:lnTo>
                    <a:pt x="759" y="72"/>
                  </a:lnTo>
                  <a:lnTo>
                    <a:pt x="758" y="74"/>
                  </a:lnTo>
                  <a:lnTo>
                    <a:pt x="756" y="74"/>
                  </a:lnTo>
                  <a:lnTo>
                    <a:pt x="755" y="75"/>
                  </a:lnTo>
                  <a:lnTo>
                    <a:pt x="753" y="75"/>
                  </a:lnTo>
                  <a:lnTo>
                    <a:pt x="751" y="77"/>
                  </a:lnTo>
                  <a:lnTo>
                    <a:pt x="750" y="79"/>
                  </a:lnTo>
                  <a:lnTo>
                    <a:pt x="750" y="85"/>
                  </a:lnTo>
                  <a:lnTo>
                    <a:pt x="750" y="87"/>
                  </a:lnTo>
                  <a:lnTo>
                    <a:pt x="750" y="88"/>
                  </a:lnTo>
                  <a:lnTo>
                    <a:pt x="748" y="90"/>
                  </a:lnTo>
                  <a:lnTo>
                    <a:pt x="745" y="90"/>
                  </a:lnTo>
                  <a:lnTo>
                    <a:pt x="743" y="90"/>
                  </a:lnTo>
                  <a:lnTo>
                    <a:pt x="741" y="90"/>
                  </a:lnTo>
                  <a:lnTo>
                    <a:pt x="740" y="93"/>
                  </a:lnTo>
                  <a:lnTo>
                    <a:pt x="738" y="95"/>
                  </a:lnTo>
                  <a:lnTo>
                    <a:pt x="738" y="97"/>
                  </a:lnTo>
                  <a:lnTo>
                    <a:pt x="737" y="98"/>
                  </a:lnTo>
                  <a:lnTo>
                    <a:pt x="735" y="100"/>
                  </a:lnTo>
                  <a:lnTo>
                    <a:pt x="735" y="101"/>
                  </a:lnTo>
                  <a:lnTo>
                    <a:pt x="733" y="103"/>
                  </a:lnTo>
                  <a:lnTo>
                    <a:pt x="732" y="105"/>
                  </a:lnTo>
                  <a:lnTo>
                    <a:pt x="730" y="105"/>
                  </a:lnTo>
                  <a:lnTo>
                    <a:pt x="730" y="106"/>
                  </a:lnTo>
                  <a:lnTo>
                    <a:pt x="728" y="108"/>
                  </a:lnTo>
                  <a:lnTo>
                    <a:pt x="730" y="108"/>
                  </a:lnTo>
                  <a:lnTo>
                    <a:pt x="732" y="110"/>
                  </a:lnTo>
                  <a:lnTo>
                    <a:pt x="732" y="110"/>
                  </a:lnTo>
                  <a:lnTo>
                    <a:pt x="733" y="110"/>
                  </a:lnTo>
                  <a:lnTo>
                    <a:pt x="735" y="108"/>
                  </a:lnTo>
                  <a:lnTo>
                    <a:pt x="737" y="106"/>
                  </a:lnTo>
                  <a:lnTo>
                    <a:pt x="738" y="105"/>
                  </a:lnTo>
                  <a:lnTo>
                    <a:pt x="738" y="101"/>
                  </a:lnTo>
                  <a:lnTo>
                    <a:pt x="740" y="100"/>
                  </a:lnTo>
                  <a:lnTo>
                    <a:pt x="741" y="98"/>
                  </a:lnTo>
                  <a:lnTo>
                    <a:pt x="743" y="97"/>
                  </a:lnTo>
                  <a:lnTo>
                    <a:pt x="745" y="95"/>
                  </a:lnTo>
                  <a:lnTo>
                    <a:pt x="746" y="95"/>
                  </a:lnTo>
                  <a:lnTo>
                    <a:pt x="751" y="93"/>
                  </a:lnTo>
                  <a:lnTo>
                    <a:pt x="755" y="93"/>
                  </a:lnTo>
                  <a:lnTo>
                    <a:pt x="756" y="92"/>
                  </a:lnTo>
                  <a:lnTo>
                    <a:pt x="758" y="90"/>
                  </a:lnTo>
                  <a:lnTo>
                    <a:pt x="761" y="90"/>
                  </a:lnTo>
                  <a:lnTo>
                    <a:pt x="764" y="90"/>
                  </a:lnTo>
                  <a:lnTo>
                    <a:pt x="768" y="88"/>
                  </a:lnTo>
                  <a:lnTo>
                    <a:pt x="771" y="90"/>
                  </a:lnTo>
                  <a:lnTo>
                    <a:pt x="774" y="90"/>
                  </a:lnTo>
                  <a:lnTo>
                    <a:pt x="777" y="88"/>
                  </a:lnTo>
                  <a:lnTo>
                    <a:pt x="777" y="87"/>
                  </a:lnTo>
                  <a:lnTo>
                    <a:pt x="779" y="85"/>
                  </a:lnTo>
                  <a:lnTo>
                    <a:pt x="781" y="82"/>
                  </a:lnTo>
                  <a:lnTo>
                    <a:pt x="782" y="80"/>
                  </a:lnTo>
                  <a:lnTo>
                    <a:pt x="784" y="79"/>
                  </a:lnTo>
                  <a:lnTo>
                    <a:pt x="787" y="79"/>
                  </a:lnTo>
                  <a:lnTo>
                    <a:pt x="789" y="79"/>
                  </a:lnTo>
                  <a:lnTo>
                    <a:pt x="792" y="79"/>
                  </a:lnTo>
                  <a:lnTo>
                    <a:pt x="795" y="79"/>
                  </a:lnTo>
                  <a:lnTo>
                    <a:pt x="797" y="80"/>
                  </a:lnTo>
                  <a:lnTo>
                    <a:pt x="799" y="80"/>
                  </a:lnTo>
                  <a:lnTo>
                    <a:pt x="799" y="82"/>
                  </a:lnTo>
                  <a:lnTo>
                    <a:pt x="800" y="83"/>
                  </a:lnTo>
                  <a:lnTo>
                    <a:pt x="804" y="83"/>
                  </a:lnTo>
                  <a:lnTo>
                    <a:pt x="807" y="83"/>
                  </a:lnTo>
                  <a:lnTo>
                    <a:pt x="810" y="83"/>
                  </a:lnTo>
                  <a:lnTo>
                    <a:pt x="813" y="83"/>
                  </a:lnTo>
                  <a:lnTo>
                    <a:pt x="817" y="83"/>
                  </a:lnTo>
                  <a:lnTo>
                    <a:pt x="820" y="83"/>
                  </a:lnTo>
                  <a:lnTo>
                    <a:pt x="822" y="82"/>
                  </a:lnTo>
                  <a:lnTo>
                    <a:pt x="823" y="82"/>
                  </a:lnTo>
                  <a:lnTo>
                    <a:pt x="825" y="80"/>
                  </a:lnTo>
                  <a:lnTo>
                    <a:pt x="825" y="79"/>
                  </a:lnTo>
                  <a:lnTo>
                    <a:pt x="827" y="75"/>
                  </a:lnTo>
                  <a:lnTo>
                    <a:pt x="827" y="72"/>
                  </a:lnTo>
                  <a:lnTo>
                    <a:pt x="828" y="72"/>
                  </a:lnTo>
                  <a:lnTo>
                    <a:pt x="830" y="70"/>
                  </a:lnTo>
                  <a:lnTo>
                    <a:pt x="832" y="69"/>
                  </a:lnTo>
                  <a:lnTo>
                    <a:pt x="833" y="69"/>
                  </a:lnTo>
                  <a:lnTo>
                    <a:pt x="836" y="67"/>
                  </a:lnTo>
                  <a:lnTo>
                    <a:pt x="841" y="67"/>
                  </a:lnTo>
                  <a:lnTo>
                    <a:pt x="843" y="67"/>
                  </a:lnTo>
                  <a:lnTo>
                    <a:pt x="845" y="67"/>
                  </a:lnTo>
                  <a:lnTo>
                    <a:pt x="846" y="65"/>
                  </a:lnTo>
                  <a:lnTo>
                    <a:pt x="850" y="65"/>
                  </a:lnTo>
                  <a:lnTo>
                    <a:pt x="851" y="65"/>
                  </a:lnTo>
                  <a:lnTo>
                    <a:pt x="854" y="65"/>
                  </a:lnTo>
                  <a:lnTo>
                    <a:pt x="856" y="67"/>
                  </a:lnTo>
                  <a:lnTo>
                    <a:pt x="861" y="69"/>
                  </a:lnTo>
                  <a:lnTo>
                    <a:pt x="863" y="69"/>
                  </a:lnTo>
                  <a:lnTo>
                    <a:pt x="864" y="69"/>
                  </a:lnTo>
                  <a:lnTo>
                    <a:pt x="868" y="70"/>
                  </a:lnTo>
                  <a:lnTo>
                    <a:pt x="871" y="70"/>
                  </a:lnTo>
                  <a:lnTo>
                    <a:pt x="874" y="70"/>
                  </a:lnTo>
                  <a:lnTo>
                    <a:pt x="877" y="70"/>
                  </a:lnTo>
                  <a:lnTo>
                    <a:pt x="879" y="69"/>
                  </a:lnTo>
                  <a:lnTo>
                    <a:pt x="882" y="69"/>
                  </a:lnTo>
                  <a:lnTo>
                    <a:pt x="886" y="67"/>
                  </a:lnTo>
                  <a:lnTo>
                    <a:pt x="889" y="67"/>
                  </a:lnTo>
                  <a:lnTo>
                    <a:pt x="892" y="67"/>
                  </a:lnTo>
                  <a:lnTo>
                    <a:pt x="895" y="69"/>
                  </a:lnTo>
                  <a:lnTo>
                    <a:pt x="897" y="69"/>
                  </a:lnTo>
                  <a:lnTo>
                    <a:pt x="899" y="69"/>
                  </a:lnTo>
                  <a:lnTo>
                    <a:pt x="900" y="72"/>
                  </a:lnTo>
                  <a:lnTo>
                    <a:pt x="900" y="74"/>
                  </a:lnTo>
                  <a:lnTo>
                    <a:pt x="900" y="75"/>
                  </a:lnTo>
                  <a:lnTo>
                    <a:pt x="900" y="79"/>
                  </a:lnTo>
                  <a:lnTo>
                    <a:pt x="900" y="82"/>
                  </a:lnTo>
                  <a:lnTo>
                    <a:pt x="899" y="83"/>
                  </a:lnTo>
                  <a:lnTo>
                    <a:pt x="897" y="85"/>
                  </a:lnTo>
                  <a:lnTo>
                    <a:pt x="895" y="87"/>
                  </a:lnTo>
                  <a:lnTo>
                    <a:pt x="894" y="88"/>
                  </a:lnTo>
                  <a:lnTo>
                    <a:pt x="890" y="90"/>
                  </a:lnTo>
                  <a:lnTo>
                    <a:pt x="889" y="90"/>
                  </a:lnTo>
                  <a:lnTo>
                    <a:pt x="887" y="90"/>
                  </a:lnTo>
                  <a:lnTo>
                    <a:pt x="882" y="90"/>
                  </a:lnTo>
                  <a:lnTo>
                    <a:pt x="876" y="90"/>
                  </a:lnTo>
                  <a:lnTo>
                    <a:pt x="872" y="90"/>
                  </a:lnTo>
                  <a:lnTo>
                    <a:pt x="869" y="92"/>
                  </a:lnTo>
                  <a:lnTo>
                    <a:pt x="866" y="92"/>
                  </a:lnTo>
                  <a:lnTo>
                    <a:pt x="864" y="92"/>
                  </a:lnTo>
                  <a:lnTo>
                    <a:pt x="864" y="93"/>
                  </a:lnTo>
                  <a:lnTo>
                    <a:pt x="864" y="95"/>
                  </a:lnTo>
                  <a:lnTo>
                    <a:pt x="861" y="97"/>
                  </a:lnTo>
                  <a:lnTo>
                    <a:pt x="859" y="98"/>
                  </a:lnTo>
                  <a:lnTo>
                    <a:pt x="858" y="100"/>
                  </a:lnTo>
                  <a:lnTo>
                    <a:pt x="858" y="101"/>
                  </a:lnTo>
                  <a:lnTo>
                    <a:pt x="856" y="103"/>
                  </a:lnTo>
                  <a:lnTo>
                    <a:pt x="856" y="105"/>
                  </a:lnTo>
                  <a:lnTo>
                    <a:pt x="854" y="105"/>
                  </a:lnTo>
                  <a:lnTo>
                    <a:pt x="851" y="106"/>
                  </a:lnTo>
                  <a:lnTo>
                    <a:pt x="848" y="106"/>
                  </a:lnTo>
                  <a:lnTo>
                    <a:pt x="846" y="106"/>
                  </a:lnTo>
                  <a:lnTo>
                    <a:pt x="845" y="106"/>
                  </a:lnTo>
                  <a:lnTo>
                    <a:pt x="841" y="106"/>
                  </a:lnTo>
                  <a:lnTo>
                    <a:pt x="840" y="106"/>
                  </a:lnTo>
                  <a:lnTo>
                    <a:pt x="838" y="106"/>
                  </a:lnTo>
                  <a:lnTo>
                    <a:pt x="836" y="106"/>
                  </a:lnTo>
                  <a:lnTo>
                    <a:pt x="835" y="105"/>
                  </a:lnTo>
                  <a:lnTo>
                    <a:pt x="833" y="105"/>
                  </a:lnTo>
                  <a:lnTo>
                    <a:pt x="832" y="103"/>
                  </a:lnTo>
                  <a:lnTo>
                    <a:pt x="828" y="103"/>
                  </a:lnTo>
                  <a:lnTo>
                    <a:pt x="827" y="103"/>
                  </a:lnTo>
                  <a:lnTo>
                    <a:pt x="825" y="105"/>
                  </a:lnTo>
                  <a:lnTo>
                    <a:pt x="823" y="106"/>
                  </a:lnTo>
                  <a:lnTo>
                    <a:pt x="820" y="108"/>
                  </a:lnTo>
                  <a:lnTo>
                    <a:pt x="817" y="110"/>
                  </a:lnTo>
                  <a:lnTo>
                    <a:pt x="813" y="110"/>
                  </a:lnTo>
                  <a:lnTo>
                    <a:pt x="822" y="111"/>
                  </a:lnTo>
                  <a:lnTo>
                    <a:pt x="850" y="111"/>
                  </a:lnTo>
                  <a:lnTo>
                    <a:pt x="851" y="115"/>
                  </a:lnTo>
                  <a:lnTo>
                    <a:pt x="850" y="116"/>
                  </a:lnTo>
                  <a:lnTo>
                    <a:pt x="850" y="118"/>
                  </a:lnTo>
                  <a:lnTo>
                    <a:pt x="848" y="118"/>
                  </a:lnTo>
                  <a:lnTo>
                    <a:pt x="846" y="118"/>
                  </a:lnTo>
                  <a:lnTo>
                    <a:pt x="845" y="118"/>
                  </a:lnTo>
                  <a:lnTo>
                    <a:pt x="845" y="119"/>
                  </a:lnTo>
                  <a:lnTo>
                    <a:pt x="843" y="119"/>
                  </a:lnTo>
                  <a:lnTo>
                    <a:pt x="841" y="119"/>
                  </a:lnTo>
                  <a:lnTo>
                    <a:pt x="840" y="119"/>
                  </a:lnTo>
                  <a:lnTo>
                    <a:pt x="838" y="119"/>
                  </a:lnTo>
                  <a:lnTo>
                    <a:pt x="836" y="121"/>
                  </a:lnTo>
                  <a:lnTo>
                    <a:pt x="835" y="121"/>
                  </a:lnTo>
                  <a:lnTo>
                    <a:pt x="833" y="123"/>
                  </a:lnTo>
                  <a:lnTo>
                    <a:pt x="832" y="124"/>
                  </a:lnTo>
                  <a:lnTo>
                    <a:pt x="832" y="126"/>
                  </a:lnTo>
                  <a:lnTo>
                    <a:pt x="832" y="128"/>
                  </a:lnTo>
                  <a:lnTo>
                    <a:pt x="830" y="129"/>
                  </a:lnTo>
                  <a:lnTo>
                    <a:pt x="830" y="131"/>
                  </a:lnTo>
                  <a:lnTo>
                    <a:pt x="828" y="131"/>
                  </a:lnTo>
                  <a:lnTo>
                    <a:pt x="827" y="133"/>
                  </a:lnTo>
                  <a:lnTo>
                    <a:pt x="825" y="133"/>
                  </a:lnTo>
                  <a:lnTo>
                    <a:pt x="823" y="133"/>
                  </a:lnTo>
                  <a:lnTo>
                    <a:pt x="820" y="133"/>
                  </a:lnTo>
                  <a:lnTo>
                    <a:pt x="817" y="131"/>
                  </a:lnTo>
                  <a:lnTo>
                    <a:pt x="813" y="133"/>
                  </a:lnTo>
                  <a:lnTo>
                    <a:pt x="810" y="134"/>
                  </a:lnTo>
                  <a:lnTo>
                    <a:pt x="809" y="136"/>
                  </a:lnTo>
                  <a:lnTo>
                    <a:pt x="807" y="137"/>
                  </a:lnTo>
                  <a:lnTo>
                    <a:pt x="805" y="141"/>
                  </a:lnTo>
                  <a:lnTo>
                    <a:pt x="804" y="142"/>
                  </a:lnTo>
                  <a:lnTo>
                    <a:pt x="804" y="144"/>
                  </a:lnTo>
                  <a:lnTo>
                    <a:pt x="802" y="146"/>
                  </a:lnTo>
                  <a:lnTo>
                    <a:pt x="800" y="149"/>
                  </a:lnTo>
                  <a:lnTo>
                    <a:pt x="800" y="151"/>
                  </a:lnTo>
                  <a:lnTo>
                    <a:pt x="802" y="152"/>
                  </a:lnTo>
                  <a:lnTo>
                    <a:pt x="802" y="154"/>
                  </a:lnTo>
                  <a:lnTo>
                    <a:pt x="802" y="155"/>
                  </a:lnTo>
                  <a:lnTo>
                    <a:pt x="800" y="157"/>
                  </a:lnTo>
                  <a:lnTo>
                    <a:pt x="800" y="157"/>
                  </a:lnTo>
                  <a:lnTo>
                    <a:pt x="799" y="159"/>
                  </a:lnTo>
                  <a:lnTo>
                    <a:pt x="795" y="159"/>
                  </a:lnTo>
                  <a:lnTo>
                    <a:pt x="794" y="159"/>
                  </a:lnTo>
                  <a:lnTo>
                    <a:pt x="792" y="159"/>
                  </a:lnTo>
                  <a:lnTo>
                    <a:pt x="789" y="159"/>
                  </a:lnTo>
                  <a:lnTo>
                    <a:pt x="789" y="160"/>
                  </a:lnTo>
                  <a:lnTo>
                    <a:pt x="787" y="162"/>
                  </a:lnTo>
                  <a:lnTo>
                    <a:pt x="786" y="165"/>
                  </a:lnTo>
                  <a:lnTo>
                    <a:pt x="786" y="167"/>
                  </a:lnTo>
                  <a:lnTo>
                    <a:pt x="786" y="170"/>
                  </a:lnTo>
                  <a:lnTo>
                    <a:pt x="776" y="170"/>
                  </a:lnTo>
                  <a:lnTo>
                    <a:pt x="776" y="175"/>
                  </a:lnTo>
                  <a:lnTo>
                    <a:pt x="774" y="178"/>
                  </a:lnTo>
                  <a:lnTo>
                    <a:pt x="774" y="182"/>
                  </a:lnTo>
                  <a:lnTo>
                    <a:pt x="774" y="185"/>
                  </a:lnTo>
                  <a:lnTo>
                    <a:pt x="774" y="187"/>
                  </a:lnTo>
                  <a:lnTo>
                    <a:pt x="774" y="188"/>
                  </a:lnTo>
                  <a:lnTo>
                    <a:pt x="774" y="190"/>
                  </a:lnTo>
                  <a:lnTo>
                    <a:pt x="773" y="191"/>
                  </a:lnTo>
                  <a:lnTo>
                    <a:pt x="771" y="191"/>
                  </a:lnTo>
                  <a:lnTo>
                    <a:pt x="769" y="191"/>
                  </a:lnTo>
                  <a:lnTo>
                    <a:pt x="769" y="191"/>
                  </a:lnTo>
                  <a:lnTo>
                    <a:pt x="768" y="195"/>
                  </a:lnTo>
                  <a:lnTo>
                    <a:pt x="766" y="198"/>
                  </a:lnTo>
                  <a:lnTo>
                    <a:pt x="766" y="201"/>
                  </a:lnTo>
                  <a:lnTo>
                    <a:pt x="766" y="203"/>
                  </a:lnTo>
                  <a:lnTo>
                    <a:pt x="766" y="205"/>
                  </a:lnTo>
                  <a:lnTo>
                    <a:pt x="768" y="206"/>
                  </a:lnTo>
                  <a:lnTo>
                    <a:pt x="769" y="208"/>
                  </a:lnTo>
                  <a:lnTo>
                    <a:pt x="771" y="208"/>
                  </a:lnTo>
                  <a:lnTo>
                    <a:pt x="773" y="208"/>
                  </a:lnTo>
                  <a:lnTo>
                    <a:pt x="774" y="206"/>
                  </a:lnTo>
                  <a:lnTo>
                    <a:pt x="774" y="205"/>
                  </a:lnTo>
                  <a:lnTo>
                    <a:pt x="774" y="201"/>
                  </a:lnTo>
                  <a:lnTo>
                    <a:pt x="774" y="198"/>
                  </a:lnTo>
                  <a:lnTo>
                    <a:pt x="779" y="198"/>
                  </a:lnTo>
                  <a:lnTo>
                    <a:pt x="782" y="198"/>
                  </a:lnTo>
                  <a:lnTo>
                    <a:pt x="784" y="198"/>
                  </a:lnTo>
                  <a:lnTo>
                    <a:pt x="786" y="198"/>
                  </a:lnTo>
                  <a:lnTo>
                    <a:pt x="787" y="200"/>
                  </a:lnTo>
                  <a:lnTo>
                    <a:pt x="791" y="200"/>
                  </a:lnTo>
                  <a:lnTo>
                    <a:pt x="794" y="200"/>
                  </a:lnTo>
                  <a:lnTo>
                    <a:pt x="794" y="201"/>
                  </a:lnTo>
                  <a:lnTo>
                    <a:pt x="795" y="201"/>
                  </a:lnTo>
                  <a:lnTo>
                    <a:pt x="797" y="203"/>
                  </a:lnTo>
                  <a:lnTo>
                    <a:pt x="800" y="203"/>
                  </a:lnTo>
                  <a:lnTo>
                    <a:pt x="804" y="201"/>
                  </a:lnTo>
                  <a:lnTo>
                    <a:pt x="804" y="203"/>
                  </a:lnTo>
                  <a:lnTo>
                    <a:pt x="805" y="203"/>
                  </a:lnTo>
                  <a:lnTo>
                    <a:pt x="805" y="205"/>
                  </a:lnTo>
                  <a:lnTo>
                    <a:pt x="807" y="206"/>
                  </a:lnTo>
                  <a:lnTo>
                    <a:pt x="809" y="208"/>
                  </a:lnTo>
                  <a:lnTo>
                    <a:pt x="807" y="209"/>
                  </a:lnTo>
                  <a:lnTo>
                    <a:pt x="805" y="211"/>
                  </a:lnTo>
                  <a:lnTo>
                    <a:pt x="802" y="211"/>
                  </a:lnTo>
                  <a:lnTo>
                    <a:pt x="799" y="211"/>
                  </a:lnTo>
                  <a:lnTo>
                    <a:pt x="795" y="211"/>
                  </a:lnTo>
                  <a:lnTo>
                    <a:pt x="794" y="211"/>
                  </a:lnTo>
                  <a:lnTo>
                    <a:pt x="792" y="209"/>
                  </a:lnTo>
                  <a:lnTo>
                    <a:pt x="791" y="209"/>
                  </a:lnTo>
                  <a:lnTo>
                    <a:pt x="789" y="211"/>
                  </a:lnTo>
                  <a:lnTo>
                    <a:pt x="789" y="221"/>
                  </a:lnTo>
                  <a:lnTo>
                    <a:pt x="791" y="219"/>
                  </a:lnTo>
                  <a:lnTo>
                    <a:pt x="792" y="219"/>
                  </a:lnTo>
                  <a:lnTo>
                    <a:pt x="794" y="221"/>
                  </a:lnTo>
                  <a:lnTo>
                    <a:pt x="795" y="221"/>
                  </a:lnTo>
                  <a:lnTo>
                    <a:pt x="800" y="221"/>
                  </a:lnTo>
                  <a:lnTo>
                    <a:pt x="804" y="221"/>
                  </a:lnTo>
                  <a:lnTo>
                    <a:pt x="805" y="221"/>
                  </a:lnTo>
                  <a:lnTo>
                    <a:pt x="807" y="219"/>
                  </a:lnTo>
                  <a:lnTo>
                    <a:pt x="809" y="219"/>
                  </a:lnTo>
                  <a:lnTo>
                    <a:pt x="812" y="218"/>
                  </a:lnTo>
                  <a:lnTo>
                    <a:pt x="813" y="218"/>
                  </a:lnTo>
                  <a:lnTo>
                    <a:pt x="815" y="219"/>
                  </a:lnTo>
                  <a:lnTo>
                    <a:pt x="817" y="221"/>
                  </a:lnTo>
                  <a:lnTo>
                    <a:pt x="818" y="223"/>
                  </a:lnTo>
                  <a:lnTo>
                    <a:pt x="818" y="223"/>
                  </a:lnTo>
                  <a:lnTo>
                    <a:pt x="820" y="224"/>
                  </a:lnTo>
                  <a:lnTo>
                    <a:pt x="820" y="226"/>
                  </a:lnTo>
                  <a:lnTo>
                    <a:pt x="820" y="228"/>
                  </a:lnTo>
                  <a:lnTo>
                    <a:pt x="820" y="229"/>
                  </a:lnTo>
                  <a:lnTo>
                    <a:pt x="818" y="229"/>
                  </a:lnTo>
                  <a:lnTo>
                    <a:pt x="817" y="231"/>
                  </a:lnTo>
                  <a:lnTo>
                    <a:pt x="815" y="232"/>
                  </a:lnTo>
                  <a:lnTo>
                    <a:pt x="815" y="234"/>
                  </a:lnTo>
                  <a:lnTo>
                    <a:pt x="815" y="259"/>
                  </a:lnTo>
                  <a:lnTo>
                    <a:pt x="810" y="260"/>
                  </a:lnTo>
                  <a:lnTo>
                    <a:pt x="809" y="257"/>
                  </a:lnTo>
                  <a:lnTo>
                    <a:pt x="807" y="254"/>
                  </a:lnTo>
                  <a:lnTo>
                    <a:pt x="807" y="249"/>
                  </a:lnTo>
                  <a:lnTo>
                    <a:pt x="807" y="247"/>
                  </a:lnTo>
                  <a:lnTo>
                    <a:pt x="809" y="246"/>
                  </a:lnTo>
                  <a:lnTo>
                    <a:pt x="809" y="244"/>
                  </a:lnTo>
                  <a:lnTo>
                    <a:pt x="810" y="244"/>
                  </a:lnTo>
                  <a:lnTo>
                    <a:pt x="810" y="242"/>
                  </a:lnTo>
                  <a:lnTo>
                    <a:pt x="810" y="241"/>
                  </a:lnTo>
                  <a:lnTo>
                    <a:pt x="810" y="239"/>
                  </a:lnTo>
                  <a:lnTo>
                    <a:pt x="810" y="237"/>
                  </a:lnTo>
                  <a:lnTo>
                    <a:pt x="809" y="237"/>
                  </a:lnTo>
                  <a:lnTo>
                    <a:pt x="807" y="236"/>
                  </a:lnTo>
                  <a:lnTo>
                    <a:pt x="807" y="234"/>
                  </a:lnTo>
                  <a:lnTo>
                    <a:pt x="805" y="232"/>
                  </a:lnTo>
                  <a:lnTo>
                    <a:pt x="802" y="232"/>
                  </a:lnTo>
                  <a:lnTo>
                    <a:pt x="799" y="232"/>
                  </a:lnTo>
                  <a:lnTo>
                    <a:pt x="792" y="232"/>
                  </a:lnTo>
                  <a:lnTo>
                    <a:pt x="791" y="234"/>
                  </a:lnTo>
                  <a:lnTo>
                    <a:pt x="789" y="234"/>
                  </a:lnTo>
                  <a:lnTo>
                    <a:pt x="786" y="234"/>
                  </a:lnTo>
                  <a:lnTo>
                    <a:pt x="782" y="234"/>
                  </a:lnTo>
                  <a:lnTo>
                    <a:pt x="781" y="234"/>
                  </a:lnTo>
                  <a:lnTo>
                    <a:pt x="779" y="234"/>
                  </a:lnTo>
                  <a:lnTo>
                    <a:pt x="777" y="236"/>
                  </a:lnTo>
                  <a:lnTo>
                    <a:pt x="777" y="237"/>
                  </a:lnTo>
                  <a:lnTo>
                    <a:pt x="776" y="237"/>
                  </a:lnTo>
                  <a:lnTo>
                    <a:pt x="776" y="239"/>
                  </a:lnTo>
                  <a:lnTo>
                    <a:pt x="774" y="239"/>
                  </a:lnTo>
                  <a:lnTo>
                    <a:pt x="773" y="239"/>
                  </a:lnTo>
                  <a:lnTo>
                    <a:pt x="773" y="241"/>
                  </a:lnTo>
                  <a:lnTo>
                    <a:pt x="773" y="241"/>
                  </a:lnTo>
                  <a:lnTo>
                    <a:pt x="773" y="244"/>
                  </a:lnTo>
                  <a:lnTo>
                    <a:pt x="774" y="246"/>
                  </a:lnTo>
                  <a:lnTo>
                    <a:pt x="774" y="247"/>
                  </a:lnTo>
                  <a:lnTo>
                    <a:pt x="776" y="249"/>
                  </a:lnTo>
                  <a:lnTo>
                    <a:pt x="779" y="250"/>
                  </a:lnTo>
                  <a:lnTo>
                    <a:pt x="781" y="252"/>
                  </a:lnTo>
                  <a:lnTo>
                    <a:pt x="782" y="252"/>
                  </a:lnTo>
                  <a:lnTo>
                    <a:pt x="786" y="252"/>
                  </a:lnTo>
                  <a:lnTo>
                    <a:pt x="787" y="254"/>
                  </a:lnTo>
                  <a:lnTo>
                    <a:pt x="789" y="254"/>
                  </a:lnTo>
                  <a:lnTo>
                    <a:pt x="792" y="254"/>
                  </a:lnTo>
                  <a:lnTo>
                    <a:pt x="795" y="254"/>
                  </a:lnTo>
                  <a:lnTo>
                    <a:pt x="799" y="254"/>
                  </a:lnTo>
                  <a:lnTo>
                    <a:pt x="799" y="255"/>
                  </a:lnTo>
                  <a:lnTo>
                    <a:pt x="800" y="259"/>
                  </a:lnTo>
                  <a:lnTo>
                    <a:pt x="800" y="260"/>
                  </a:lnTo>
                  <a:lnTo>
                    <a:pt x="800" y="262"/>
                  </a:lnTo>
                  <a:lnTo>
                    <a:pt x="802" y="264"/>
                  </a:lnTo>
                  <a:lnTo>
                    <a:pt x="804" y="265"/>
                  </a:lnTo>
                  <a:lnTo>
                    <a:pt x="805" y="267"/>
                  </a:lnTo>
                  <a:lnTo>
                    <a:pt x="805" y="270"/>
                  </a:lnTo>
                  <a:lnTo>
                    <a:pt x="805" y="280"/>
                  </a:lnTo>
                  <a:lnTo>
                    <a:pt x="802" y="280"/>
                  </a:lnTo>
                  <a:lnTo>
                    <a:pt x="797" y="280"/>
                  </a:lnTo>
                  <a:lnTo>
                    <a:pt x="794" y="280"/>
                  </a:lnTo>
                  <a:lnTo>
                    <a:pt x="794" y="280"/>
                  </a:lnTo>
                  <a:lnTo>
                    <a:pt x="794" y="282"/>
                  </a:lnTo>
                  <a:lnTo>
                    <a:pt x="794" y="283"/>
                  </a:lnTo>
                  <a:lnTo>
                    <a:pt x="792" y="285"/>
                  </a:lnTo>
                  <a:lnTo>
                    <a:pt x="792" y="286"/>
                  </a:lnTo>
                  <a:lnTo>
                    <a:pt x="794" y="290"/>
                  </a:lnTo>
                  <a:lnTo>
                    <a:pt x="792" y="291"/>
                  </a:lnTo>
                  <a:lnTo>
                    <a:pt x="792" y="293"/>
                  </a:lnTo>
                  <a:lnTo>
                    <a:pt x="792" y="295"/>
                  </a:lnTo>
                  <a:lnTo>
                    <a:pt x="794" y="296"/>
                  </a:lnTo>
                  <a:lnTo>
                    <a:pt x="794" y="298"/>
                  </a:lnTo>
                  <a:lnTo>
                    <a:pt x="795" y="300"/>
                  </a:lnTo>
                  <a:lnTo>
                    <a:pt x="797" y="301"/>
                  </a:lnTo>
                  <a:lnTo>
                    <a:pt x="799" y="303"/>
                  </a:lnTo>
                  <a:lnTo>
                    <a:pt x="802" y="303"/>
                  </a:lnTo>
                  <a:lnTo>
                    <a:pt x="804" y="303"/>
                  </a:lnTo>
                  <a:lnTo>
                    <a:pt x="805" y="303"/>
                  </a:lnTo>
                  <a:lnTo>
                    <a:pt x="807" y="304"/>
                  </a:lnTo>
                  <a:lnTo>
                    <a:pt x="809" y="306"/>
                  </a:lnTo>
                  <a:lnTo>
                    <a:pt x="810" y="308"/>
                  </a:lnTo>
                  <a:lnTo>
                    <a:pt x="810" y="309"/>
                  </a:lnTo>
                  <a:lnTo>
                    <a:pt x="810" y="311"/>
                  </a:lnTo>
                  <a:lnTo>
                    <a:pt x="810" y="311"/>
                  </a:lnTo>
                  <a:lnTo>
                    <a:pt x="807" y="313"/>
                  </a:lnTo>
                  <a:lnTo>
                    <a:pt x="804" y="313"/>
                  </a:lnTo>
                  <a:lnTo>
                    <a:pt x="802" y="313"/>
                  </a:lnTo>
                  <a:lnTo>
                    <a:pt x="797" y="313"/>
                  </a:lnTo>
                  <a:lnTo>
                    <a:pt x="795" y="311"/>
                  </a:lnTo>
                  <a:lnTo>
                    <a:pt x="794" y="311"/>
                  </a:lnTo>
                  <a:lnTo>
                    <a:pt x="794" y="311"/>
                  </a:lnTo>
                  <a:lnTo>
                    <a:pt x="792" y="311"/>
                  </a:lnTo>
                  <a:lnTo>
                    <a:pt x="792" y="313"/>
                  </a:lnTo>
                  <a:lnTo>
                    <a:pt x="791" y="313"/>
                  </a:lnTo>
                  <a:lnTo>
                    <a:pt x="787" y="314"/>
                  </a:lnTo>
                  <a:lnTo>
                    <a:pt x="786" y="316"/>
                  </a:lnTo>
                  <a:lnTo>
                    <a:pt x="786" y="316"/>
                  </a:lnTo>
                  <a:lnTo>
                    <a:pt x="781" y="316"/>
                  </a:lnTo>
                  <a:lnTo>
                    <a:pt x="777" y="316"/>
                  </a:lnTo>
                  <a:lnTo>
                    <a:pt x="774" y="316"/>
                  </a:lnTo>
                  <a:lnTo>
                    <a:pt x="771" y="316"/>
                  </a:lnTo>
                  <a:lnTo>
                    <a:pt x="769" y="316"/>
                  </a:lnTo>
                  <a:lnTo>
                    <a:pt x="768" y="316"/>
                  </a:lnTo>
                  <a:lnTo>
                    <a:pt x="766" y="316"/>
                  </a:lnTo>
                  <a:lnTo>
                    <a:pt x="764" y="314"/>
                  </a:lnTo>
                  <a:lnTo>
                    <a:pt x="763" y="316"/>
                  </a:lnTo>
                  <a:lnTo>
                    <a:pt x="761" y="316"/>
                  </a:lnTo>
                  <a:lnTo>
                    <a:pt x="761" y="318"/>
                  </a:lnTo>
                  <a:lnTo>
                    <a:pt x="761" y="319"/>
                  </a:lnTo>
                  <a:lnTo>
                    <a:pt x="763" y="321"/>
                  </a:lnTo>
                  <a:lnTo>
                    <a:pt x="764" y="322"/>
                  </a:lnTo>
                  <a:lnTo>
                    <a:pt x="766" y="324"/>
                  </a:lnTo>
                  <a:lnTo>
                    <a:pt x="768" y="324"/>
                  </a:lnTo>
                  <a:lnTo>
                    <a:pt x="769" y="324"/>
                  </a:lnTo>
                  <a:lnTo>
                    <a:pt x="771" y="324"/>
                  </a:lnTo>
                  <a:lnTo>
                    <a:pt x="773" y="324"/>
                  </a:lnTo>
                  <a:lnTo>
                    <a:pt x="774" y="322"/>
                  </a:lnTo>
                  <a:lnTo>
                    <a:pt x="776" y="322"/>
                  </a:lnTo>
                  <a:lnTo>
                    <a:pt x="777" y="321"/>
                  </a:lnTo>
                  <a:lnTo>
                    <a:pt x="781" y="321"/>
                  </a:lnTo>
                  <a:lnTo>
                    <a:pt x="782" y="322"/>
                  </a:lnTo>
                  <a:lnTo>
                    <a:pt x="784" y="322"/>
                  </a:lnTo>
                  <a:lnTo>
                    <a:pt x="786" y="324"/>
                  </a:lnTo>
                  <a:lnTo>
                    <a:pt x="787" y="326"/>
                  </a:lnTo>
                  <a:lnTo>
                    <a:pt x="787" y="329"/>
                  </a:lnTo>
                  <a:lnTo>
                    <a:pt x="789" y="331"/>
                  </a:lnTo>
                  <a:lnTo>
                    <a:pt x="791" y="332"/>
                  </a:lnTo>
                  <a:lnTo>
                    <a:pt x="791" y="334"/>
                  </a:lnTo>
                  <a:lnTo>
                    <a:pt x="789" y="336"/>
                  </a:lnTo>
                  <a:lnTo>
                    <a:pt x="787" y="336"/>
                  </a:lnTo>
                  <a:lnTo>
                    <a:pt x="786" y="337"/>
                  </a:lnTo>
                  <a:lnTo>
                    <a:pt x="786" y="339"/>
                  </a:lnTo>
                  <a:lnTo>
                    <a:pt x="782" y="340"/>
                  </a:lnTo>
                  <a:lnTo>
                    <a:pt x="781" y="340"/>
                  </a:lnTo>
                  <a:lnTo>
                    <a:pt x="777" y="340"/>
                  </a:lnTo>
                  <a:lnTo>
                    <a:pt x="776" y="339"/>
                  </a:lnTo>
                  <a:lnTo>
                    <a:pt x="774" y="339"/>
                  </a:lnTo>
                  <a:lnTo>
                    <a:pt x="771" y="337"/>
                  </a:lnTo>
                  <a:lnTo>
                    <a:pt x="768" y="337"/>
                  </a:lnTo>
                  <a:lnTo>
                    <a:pt x="764" y="337"/>
                  </a:lnTo>
                  <a:lnTo>
                    <a:pt x="761" y="339"/>
                  </a:lnTo>
                  <a:lnTo>
                    <a:pt x="761" y="339"/>
                  </a:lnTo>
                  <a:lnTo>
                    <a:pt x="759" y="340"/>
                  </a:lnTo>
                  <a:lnTo>
                    <a:pt x="759" y="342"/>
                  </a:lnTo>
                  <a:lnTo>
                    <a:pt x="758" y="342"/>
                  </a:lnTo>
                  <a:lnTo>
                    <a:pt x="756" y="342"/>
                  </a:lnTo>
                  <a:lnTo>
                    <a:pt x="743" y="342"/>
                  </a:lnTo>
                  <a:lnTo>
                    <a:pt x="743" y="334"/>
                  </a:lnTo>
                  <a:lnTo>
                    <a:pt x="730" y="334"/>
                  </a:lnTo>
                  <a:lnTo>
                    <a:pt x="728" y="336"/>
                  </a:lnTo>
                  <a:lnTo>
                    <a:pt x="730" y="337"/>
                  </a:lnTo>
                  <a:lnTo>
                    <a:pt x="732" y="337"/>
                  </a:lnTo>
                  <a:lnTo>
                    <a:pt x="735" y="339"/>
                  </a:lnTo>
                  <a:lnTo>
                    <a:pt x="738" y="340"/>
                  </a:lnTo>
                  <a:lnTo>
                    <a:pt x="738" y="340"/>
                  </a:lnTo>
                  <a:lnTo>
                    <a:pt x="738" y="342"/>
                  </a:lnTo>
                  <a:lnTo>
                    <a:pt x="738" y="344"/>
                  </a:lnTo>
                  <a:lnTo>
                    <a:pt x="735" y="345"/>
                  </a:lnTo>
                  <a:lnTo>
                    <a:pt x="733" y="345"/>
                  </a:lnTo>
                  <a:lnTo>
                    <a:pt x="732" y="345"/>
                  </a:lnTo>
                  <a:lnTo>
                    <a:pt x="730" y="347"/>
                  </a:lnTo>
                  <a:lnTo>
                    <a:pt x="728" y="349"/>
                  </a:lnTo>
                  <a:lnTo>
                    <a:pt x="728" y="350"/>
                  </a:lnTo>
                  <a:lnTo>
                    <a:pt x="738" y="350"/>
                  </a:lnTo>
                  <a:lnTo>
                    <a:pt x="741" y="350"/>
                  </a:lnTo>
                  <a:lnTo>
                    <a:pt x="743" y="350"/>
                  </a:lnTo>
                  <a:lnTo>
                    <a:pt x="743" y="349"/>
                  </a:lnTo>
                  <a:lnTo>
                    <a:pt x="743" y="347"/>
                  </a:lnTo>
                  <a:lnTo>
                    <a:pt x="743" y="347"/>
                  </a:lnTo>
                  <a:lnTo>
                    <a:pt x="746" y="345"/>
                  </a:lnTo>
                  <a:lnTo>
                    <a:pt x="751" y="345"/>
                  </a:lnTo>
                  <a:lnTo>
                    <a:pt x="755" y="345"/>
                  </a:lnTo>
                  <a:lnTo>
                    <a:pt x="758" y="347"/>
                  </a:lnTo>
                  <a:lnTo>
                    <a:pt x="759" y="349"/>
                  </a:lnTo>
                  <a:lnTo>
                    <a:pt x="761" y="349"/>
                  </a:lnTo>
                  <a:lnTo>
                    <a:pt x="761" y="352"/>
                  </a:lnTo>
                  <a:lnTo>
                    <a:pt x="761" y="354"/>
                  </a:lnTo>
                  <a:lnTo>
                    <a:pt x="759" y="355"/>
                  </a:lnTo>
                  <a:lnTo>
                    <a:pt x="759" y="357"/>
                  </a:lnTo>
                  <a:lnTo>
                    <a:pt x="759" y="358"/>
                  </a:lnTo>
                  <a:lnTo>
                    <a:pt x="759" y="362"/>
                  </a:lnTo>
                  <a:lnTo>
                    <a:pt x="759" y="365"/>
                  </a:lnTo>
                  <a:lnTo>
                    <a:pt x="758" y="370"/>
                  </a:lnTo>
                  <a:lnTo>
                    <a:pt x="758" y="373"/>
                  </a:lnTo>
                  <a:lnTo>
                    <a:pt x="756" y="373"/>
                  </a:lnTo>
                  <a:lnTo>
                    <a:pt x="755" y="373"/>
                  </a:lnTo>
                  <a:lnTo>
                    <a:pt x="753" y="373"/>
                  </a:lnTo>
                  <a:lnTo>
                    <a:pt x="751" y="373"/>
                  </a:lnTo>
                  <a:lnTo>
                    <a:pt x="748" y="373"/>
                  </a:lnTo>
                  <a:lnTo>
                    <a:pt x="746" y="375"/>
                  </a:lnTo>
                  <a:lnTo>
                    <a:pt x="745" y="373"/>
                  </a:lnTo>
                  <a:lnTo>
                    <a:pt x="745" y="373"/>
                  </a:lnTo>
                  <a:lnTo>
                    <a:pt x="743" y="372"/>
                  </a:lnTo>
                  <a:lnTo>
                    <a:pt x="743" y="372"/>
                  </a:lnTo>
                  <a:lnTo>
                    <a:pt x="741" y="368"/>
                  </a:lnTo>
                  <a:lnTo>
                    <a:pt x="740" y="367"/>
                  </a:lnTo>
                  <a:lnTo>
                    <a:pt x="738" y="365"/>
                  </a:lnTo>
                  <a:lnTo>
                    <a:pt x="737" y="365"/>
                  </a:lnTo>
                  <a:lnTo>
                    <a:pt x="735" y="367"/>
                  </a:lnTo>
                  <a:lnTo>
                    <a:pt x="733" y="368"/>
                  </a:lnTo>
                  <a:lnTo>
                    <a:pt x="732" y="370"/>
                  </a:lnTo>
                  <a:lnTo>
                    <a:pt x="733" y="370"/>
                  </a:lnTo>
                  <a:lnTo>
                    <a:pt x="735" y="372"/>
                  </a:lnTo>
                  <a:lnTo>
                    <a:pt x="738" y="373"/>
                  </a:lnTo>
                  <a:lnTo>
                    <a:pt x="741" y="373"/>
                  </a:lnTo>
                  <a:lnTo>
                    <a:pt x="743" y="375"/>
                  </a:lnTo>
                  <a:lnTo>
                    <a:pt x="745" y="375"/>
                  </a:lnTo>
                  <a:lnTo>
                    <a:pt x="745" y="376"/>
                  </a:lnTo>
                  <a:lnTo>
                    <a:pt x="745" y="378"/>
                  </a:lnTo>
                  <a:lnTo>
                    <a:pt x="745" y="380"/>
                  </a:lnTo>
                  <a:lnTo>
                    <a:pt x="745" y="381"/>
                  </a:lnTo>
                  <a:lnTo>
                    <a:pt x="746" y="383"/>
                  </a:lnTo>
                  <a:lnTo>
                    <a:pt x="748" y="383"/>
                  </a:lnTo>
                  <a:lnTo>
                    <a:pt x="748" y="383"/>
                  </a:lnTo>
                  <a:lnTo>
                    <a:pt x="748" y="386"/>
                  </a:lnTo>
                  <a:lnTo>
                    <a:pt x="748" y="388"/>
                  </a:lnTo>
                  <a:lnTo>
                    <a:pt x="748" y="390"/>
                  </a:lnTo>
                  <a:lnTo>
                    <a:pt x="750" y="391"/>
                  </a:lnTo>
                  <a:lnTo>
                    <a:pt x="751" y="394"/>
                  </a:lnTo>
                  <a:lnTo>
                    <a:pt x="755" y="394"/>
                  </a:lnTo>
                  <a:lnTo>
                    <a:pt x="758" y="396"/>
                  </a:lnTo>
                  <a:lnTo>
                    <a:pt x="761" y="398"/>
                  </a:lnTo>
                  <a:lnTo>
                    <a:pt x="761" y="399"/>
                  </a:lnTo>
                  <a:lnTo>
                    <a:pt x="763" y="403"/>
                  </a:lnTo>
                  <a:lnTo>
                    <a:pt x="764" y="406"/>
                  </a:lnTo>
                  <a:lnTo>
                    <a:pt x="766" y="409"/>
                  </a:lnTo>
                  <a:lnTo>
                    <a:pt x="766" y="412"/>
                  </a:lnTo>
                  <a:lnTo>
                    <a:pt x="766" y="416"/>
                  </a:lnTo>
                  <a:lnTo>
                    <a:pt x="766" y="416"/>
                  </a:lnTo>
                  <a:lnTo>
                    <a:pt x="764" y="417"/>
                  </a:lnTo>
                  <a:lnTo>
                    <a:pt x="759" y="417"/>
                  </a:lnTo>
                  <a:lnTo>
                    <a:pt x="756" y="417"/>
                  </a:lnTo>
                  <a:lnTo>
                    <a:pt x="753" y="417"/>
                  </a:lnTo>
                  <a:lnTo>
                    <a:pt x="750" y="417"/>
                  </a:lnTo>
                  <a:lnTo>
                    <a:pt x="746" y="419"/>
                  </a:lnTo>
                  <a:lnTo>
                    <a:pt x="743" y="421"/>
                  </a:lnTo>
                  <a:lnTo>
                    <a:pt x="743" y="422"/>
                  </a:lnTo>
                  <a:lnTo>
                    <a:pt x="743" y="424"/>
                  </a:lnTo>
                  <a:lnTo>
                    <a:pt x="741" y="426"/>
                  </a:lnTo>
                  <a:lnTo>
                    <a:pt x="740" y="427"/>
                  </a:lnTo>
                  <a:lnTo>
                    <a:pt x="737" y="427"/>
                  </a:lnTo>
                  <a:lnTo>
                    <a:pt x="733" y="426"/>
                  </a:lnTo>
                  <a:lnTo>
                    <a:pt x="732" y="424"/>
                  </a:lnTo>
                  <a:lnTo>
                    <a:pt x="730" y="421"/>
                  </a:lnTo>
                  <a:lnTo>
                    <a:pt x="730" y="419"/>
                  </a:lnTo>
                  <a:lnTo>
                    <a:pt x="728" y="417"/>
                  </a:lnTo>
                  <a:lnTo>
                    <a:pt x="728" y="414"/>
                  </a:lnTo>
                  <a:lnTo>
                    <a:pt x="730" y="412"/>
                  </a:lnTo>
                  <a:lnTo>
                    <a:pt x="728" y="409"/>
                  </a:lnTo>
                  <a:lnTo>
                    <a:pt x="728" y="408"/>
                  </a:lnTo>
                  <a:lnTo>
                    <a:pt x="727" y="406"/>
                  </a:lnTo>
                  <a:lnTo>
                    <a:pt x="725" y="406"/>
                  </a:lnTo>
                  <a:lnTo>
                    <a:pt x="723" y="406"/>
                  </a:lnTo>
                  <a:lnTo>
                    <a:pt x="722" y="408"/>
                  </a:lnTo>
                  <a:lnTo>
                    <a:pt x="720" y="411"/>
                  </a:lnTo>
                  <a:lnTo>
                    <a:pt x="719" y="412"/>
                  </a:lnTo>
                  <a:lnTo>
                    <a:pt x="714" y="412"/>
                  </a:lnTo>
                  <a:lnTo>
                    <a:pt x="710" y="414"/>
                  </a:lnTo>
                  <a:lnTo>
                    <a:pt x="709" y="414"/>
                  </a:lnTo>
                  <a:lnTo>
                    <a:pt x="707" y="414"/>
                  </a:lnTo>
                  <a:lnTo>
                    <a:pt x="704" y="414"/>
                  </a:lnTo>
                  <a:lnTo>
                    <a:pt x="702" y="414"/>
                  </a:lnTo>
                  <a:lnTo>
                    <a:pt x="699" y="414"/>
                  </a:lnTo>
                  <a:lnTo>
                    <a:pt x="696" y="414"/>
                  </a:lnTo>
                  <a:lnTo>
                    <a:pt x="692" y="414"/>
                  </a:lnTo>
                  <a:lnTo>
                    <a:pt x="692" y="421"/>
                  </a:lnTo>
                  <a:lnTo>
                    <a:pt x="694" y="426"/>
                  </a:lnTo>
                  <a:lnTo>
                    <a:pt x="696" y="426"/>
                  </a:lnTo>
                  <a:lnTo>
                    <a:pt x="697" y="427"/>
                  </a:lnTo>
                  <a:lnTo>
                    <a:pt x="699" y="429"/>
                  </a:lnTo>
                  <a:lnTo>
                    <a:pt x="701" y="430"/>
                  </a:lnTo>
                  <a:lnTo>
                    <a:pt x="702" y="430"/>
                  </a:lnTo>
                  <a:lnTo>
                    <a:pt x="707" y="432"/>
                  </a:lnTo>
                  <a:lnTo>
                    <a:pt x="712" y="432"/>
                  </a:lnTo>
                  <a:lnTo>
                    <a:pt x="717" y="432"/>
                  </a:lnTo>
                  <a:lnTo>
                    <a:pt x="720" y="432"/>
                  </a:lnTo>
                  <a:lnTo>
                    <a:pt x="722" y="432"/>
                  </a:lnTo>
                  <a:lnTo>
                    <a:pt x="723" y="432"/>
                  </a:lnTo>
                  <a:lnTo>
                    <a:pt x="725" y="434"/>
                  </a:lnTo>
                  <a:lnTo>
                    <a:pt x="725" y="437"/>
                  </a:lnTo>
                  <a:lnTo>
                    <a:pt x="727" y="439"/>
                  </a:lnTo>
                  <a:lnTo>
                    <a:pt x="730" y="440"/>
                  </a:lnTo>
                  <a:lnTo>
                    <a:pt x="733" y="440"/>
                  </a:lnTo>
                  <a:lnTo>
                    <a:pt x="735" y="440"/>
                  </a:lnTo>
                  <a:lnTo>
                    <a:pt x="738" y="440"/>
                  </a:lnTo>
                  <a:lnTo>
                    <a:pt x="741" y="440"/>
                  </a:lnTo>
                  <a:lnTo>
                    <a:pt x="741" y="439"/>
                  </a:lnTo>
                  <a:lnTo>
                    <a:pt x="741" y="439"/>
                  </a:lnTo>
                  <a:lnTo>
                    <a:pt x="741" y="437"/>
                  </a:lnTo>
                  <a:lnTo>
                    <a:pt x="745" y="434"/>
                  </a:lnTo>
                  <a:lnTo>
                    <a:pt x="748" y="432"/>
                  </a:lnTo>
                  <a:lnTo>
                    <a:pt x="751" y="434"/>
                  </a:lnTo>
                  <a:lnTo>
                    <a:pt x="751" y="435"/>
                  </a:lnTo>
                  <a:lnTo>
                    <a:pt x="751" y="437"/>
                  </a:lnTo>
                  <a:lnTo>
                    <a:pt x="750" y="439"/>
                  </a:lnTo>
                  <a:lnTo>
                    <a:pt x="746" y="440"/>
                  </a:lnTo>
                  <a:lnTo>
                    <a:pt x="746" y="442"/>
                  </a:lnTo>
                  <a:lnTo>
                    <a:pt x="743" y="444"/>
                  </a:lnTo>
                  <a:lnTo>
                    <a:pt x="741" y="445"/>
                  </a:lnTo>
                  <a:lnTo>
                    <a:pt x="740" y="445"/>
                  </a:lnTo>
                  <a:lnTo>
                    <a:pt x="738" y="447"/>
                  </a:lnTo>
                  <a:lnTo>
                    <a:pt x="722" y="447"/>
                  </a:lnTo>
                  <a:lnTo>
                    <a:pt x="719" y="447"/>
                  </a:lnTo>
                  <a:lnTo>
                    <a:pt x="717" y="448"/>
                  </a:lnTo>
                  <a:lnTo>
                    <a:pt x="715" y="450"/>
                  </a:lnTo>
                  <a:lnTo>
                    <a:pt x="712" y="455"/>
                  </a:lnTo>
                  <a:lnTo>
                    <a:pt x="710" y="457"/>
                  </a:lnTo>
                  <a:lnTo>
                    <a:pt x="709" y="458"/>
                  </a:lnTo>
                  <a:lnTo>
                    <a:pt x="707" y="460"/>
                  </a:lnTo>
                  <a:lnTo>
                    <a:pt x="705" y="462"/>
                  </a:lnTo>
                  <a:lnTo>
                    <a:pt x="702" y="463"/>
                  </a:lnTo>
                  <a:lnTo>
                    <a:pt x="702" y="465"/>
                  </a:lnTo>
                  <a:lnTo>
                    <a:pt x="701" y="466"/>
                  </a:lnTo>
                  <a:lnTo>
                    <a:pt x="699" y="466"/>
                  </a:lnTo>
                  <a:lnTo>
                    <a:pt x="697" y="466"/>
                  </a:lnTo>
                  <a:lnTo>
                    <a:pt x="696" y="466"/>
                  </a:lnTo>
                  <a:lnTo>
                    <a:pt x="694" y="468"/>
                  </a:lnTo>
                  <a:lnTo>
                    <a:pt x="692" y="468"/>
                  </a:lnTo>
                  <a:lnTo>
                    <a:pt x="691" y="470"/>
                  </a:lnTo>
                  <a:lnTo>
                    <a:pt x="689" y="470"/>
                  </a:lnTo>
                  <a:lnTo>
                    <a:pt x="686" y="470"/>
                  </a:lnTo>
                  <a:lnTo>
                    <a:pt x="684" y="470"/>
                  </a:lnTo>
                  <a:lnTo>
                    <a:pt x="683" y="471"/>
                  </a:lnTo>
                  <a:lnTo>
                    <a:pt x="681" y="471"/>
                  </a:lnTo>
                  <a:lnTo>
                    <a:pt x="679" y="471"/>
                  </a:lnTo>
                  <a:lnTo>
                    <a:pt x="676" y="471"/>
                  </a:lnTo>
                  <a:lnTo>
                    <a:pt x="673" y="471"/>
                  </a:lnTo>
                  <a:lnTo>
                    <a:pt x="669" y="473"/>
                  </a:lnTo>
                  <a:lnTo>
                    <a:pt x="666" y="475"/>
                  </a:lnTo>
                  <a:lnTo>
                    <a:pt x="666" y="476"/>
                  </a:lnTo>
                  <a:lnTo>
                    <a:pt x="665" y="478"/>
                  </a:lnTo>
                  <a:lnTo>
                    <a:pt x="663" y="480"/>
                  </a:lnTo>
                  <a:lnTo>
                    <a:pt x="661" y="481"/>
                  </a:lnTo>
                  <a:lnTo>
                    <a:pt x="658" y="484"/>
                  </a:lnTo>
                  <a:lnTo>
                    <a:pt x="653" y="486"/>
                  </a:lnTo>
                  <a:lnTo>
                    <a:pt x="651" y="486"/>
                  </a:lnTo>
                  <a:lnTo>
                    <a:pt x="650" y="488"/>
                  </a:lnTo>
                  <a:lnTo>
                    <a:pt x="648" y="488"/>
                  </a:lnTo>
                  <a:lnTo>
                    <a:pt x="645" y="488"/>
                  </a:lnTo>
                  <a:lnTo>
                    <a:pt x="642" y="488"/>
                  </a:lnTo>
                  <a:lnTo>
                    <a:pt x="640" y="488"/>
                  </a:lnTo>
                  <a:lnTo>
                    <a:pt x="637" y="486"/>
                  </a:lnTo>
                  <a:lnTo>
                    <a:pt x="635" y="484"/>
                  </a:lnTo>
                  <a:lnTo>
                    <a:pt x="633" y="483"/>
                  </a:lnTo>
                  <a:lnTo>
                    <a:pt x="630" y="483"/>
                  </a:lnTo>
                  <a:lnTo>
                    <a:pt x="627" y="483"/>
                  </a:lnTo>
                  <a:lnTo>
                    <a:pt x="624" y="483"/>
                  </a:lnTo>
                  <a:lnTo>
                    <a:pt x="622" y="483"/>
                  </a:lnTo>
                  <a:lnTo>
                    <a:pt x="620" y="481"/>
                  </a:lnTo>
                  <a:lnTo>
                    <a:pt x="620" y="481"/>
                  </a:lnTo>
                  <a:lnTo>
                    <a:pt x="619" y="480"/>
                  </a:lnTo>
                  <a:lnTo>
                    <a:pt x="619" y="480"/>
                  </a:lnTo>
                  <a:lnTo>
                    <a:pt x="617" y="480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5" y="478"/>
                  </a:lnTo>
                  <a:lnTo>
                    <a:pt x="614" y="478"/>
                  </a:lnTo>
                  <a:lnTo>
                    <a:pt x="614" y="476"/>
                  </a:lnTo>
                  <a:lnTo>
                    <a:pt x="612" y="476"/>
                  </a:lnTo>
                  <a:lnTo>
                    <a:pt x="611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76"/>
                  </a:lnTo>
                  <a:lnTo>
                    <a:pt x="609" y="480"/>
                  </a:lnTo>
                  <a:lnTo>
                    <a:pt x="611" y="483"/>
                  </a:lnTo>
                  <a:lnTo>
                    <a:pt x="609" y="486"/>
                  </a:lnTo>
                  <a:lnTo>
                    <a:pt x="609" y="488"/>
                  </a:lnTo>
                  <a:lnTo>
                    <a:pt x="606" y="489"/>
                  </a:lnTo>
                  <a:lnTo>
                    <a:pt x="604" y="489"/>
                  </a:lnTo>
                  <a:lnTo>
                    <a:pt x="602" y="491"/>
                  </a:lnTo>
                  <a:lnTo>
                    <a:pt x="601" y="494"/>
                  </a:lnTo>
                  <a:lnTo>
                    <a:pt x="601" y="494"/>
                  </a:lnTo>
                  <a:lnTo>
                    <a:pt x="601" y="496"/>
                  </a:lnTo>
                  <a:lnTo>
                    <a:pt x="601" y="496"/>
                  </a:lnTo>
                  <a:lnTo>
                    <a:pt x="599" y="498"/>
                  </a:lnTo>
                  <a:lnTo>
                    <a:pt x="597" y="498"/>
                  </a:lnTo>
                  <a:lnTo>
                    <a:pt x="596" y="499"/>
                  </a:lnTo>
                  <a:lnTo>
                    <a:pt x="594" y="499"/>
                  </a:lnTo>
                  <a:lnTo>
                    <a:pt x="594" y="501"/>
                  </a:lnTo>
                  <a:lnTo>
                    <a:pt x="593" y="502"/>
                  </a:lnTo>
                  <a:lnTo>
                    <a:pt x="591" y="506"/>
                  </a:lnTo>
                  <a:lnTo>
                    <a:pt x="589" y="509"/>
                  </a:lnTo>
                  <a:lnTo>
                    <a:pt x="588" y="509"/>
                  </a:lnTo>
                  <a:lnTo>
                    <a:pt x="586" y="509"/>
                  </a:lnTo>
                  <a:lnTo>
                    <a:pt x="584" y="511"/>
                  </a:lnTo>
                  <a:lnTo>
                    <a:pt x="583" y="512"/>
                  </a:lnTo>
                  <a:lnTo>
                    <a:pt x="583" y="514"/>
                  </a:lnTo>
                  <a:lnTo>
                    <a:pt x="581" y="516"/>
                  </a:lnTo>
                  <a:lnTo>
                    <a:pt x="581" y="517"/>
                  </a:lnTo>
                  <a:lnTo>
                    <a:pt x="579" y="517"/>
                  </a:lnTo>
                  <a:lnTo>
                    <a:pt x="576" y="519"/>
                  </a:lnTo>
                  <a:lnTo>
                    <a:pt x="575" y="520"/>
                  </a:lnTo>
                  <a:lnTo>
                    <a:pt x="573" y="522"/>
                  </a:lnTo>
                  <a:lnTo>
                    <a:pt x="571" y="525"/>
                  </a:lnTo>
                  <a:lnTo>
                    <a:pt x="571" y="525"/>
                  </a:lnTo>
                  <a:lnTo>
                    <a:pt x="571" y="527"/>
                  </a:lnTo>
                  <a:lnTo>
                    <a:pt x="571" y="529"/>
                  </a:lnTo>
                  <a:lnTo>
                    <a:pt x="570" y="529"/>
                  </a:lnTo>
                  <a:lnTo>
                    <a:pt x="570" y="529"/>
                  </a:lnTo>
                  <a:lnTo>
                    <a:pt x="568" y="529"/>
                  </a:lnTo>
                  <a:lnTo>
                    <a:pt x="566" y="530"/>
                  </a:lnTo>
                  <a:lnTo>
                    <a:pt x="565" y="530"/>
                  </a:lnTo>
                  <a:lnTo>
                    <a:pt x="561" y="530"/>
                  </a:lnTo>
                  <a:lnTo>
                    <a:pt x="558" y="530"/>
                  </a:lnTo>
                  <a:lnTo>
                    <a:pt x="555" y="530"/>
                  </a:lnTo>
                  <a:lnTo>
                    <a:pt x="553" y="530"/>
                  </a:lnTo>
                  <a:lnTo>
                    <a:pt x="552" y="532"/>
                  </a:lnTo>
                  <a:lnTo>
                    <a:pt x="550" y="534"/>
                  </a:lnTo>
                  <a:lnTo>
                    <a:pt x="548" y="535"/>
                  </a:lnTo>
                  <a:lnTo>
                    <a:pt x="547" y="537"/>
                  </a:lnTo>
                  <a:lnTo>
                    <a:pt x="545" y="538"/>
                  </a:lnTo>
                  <a:lnTo>
                    <a:pt x="543" y="540"/>
                  </a:lnTo>
                  <a:lnTo>
                    <a:pt x="542" y="543"/>
                  </a:lnTo>
                  <a:lnTo>
                    <a:pt x="540" y="543"/>
                  </a:lnTo>
                  <a:lnTo>
                    <a:pt x="537" y="545"/>
                  </a:lnTo>
                  <a:lnTo>
                    <a:pt x="535" y="545"/>
                  </a:lnTo>
                  <a:lnTo>
                    <a:pt x="534" y="543"/>
                  </a:lnTo>
                  <a:lnTo>
                    <a:pt x="530" y="543"/>
                  </a:lnTo>
                  <a:lnTo>
                    <a:pt x="527" y="545"/>
                  </a:lnTo>
                  <a:lnTo>
                    <a:pt x="527" y="543"/>
                  </a:lnTo>
                  <a:lnTo>
                    <a:pt x="527" y="540"/>
                  </a:lnTo>
                  <a:lnTo>
                    <a:pt x="527" y="537"/>
                  </a:lnTo>
                  <a:lnTo>
                    <a:pt x="527" y="535"/>
                  </a:lnTo>
                  <a:lnTo>
                    <a:pt x="527" y="532"/>
                  </a:lnTo>
                  <a:lnTo>
                    <a:pt x="516" y="532"/>
                  </a:lnTo>
                  <a:lnTo>
                    <a:pt x="516" y="534"/>
                  </a:lnTo>
                  <a:lnTo>
                    <a:pt x="516" y="535"/>
                  </a:lnTo>
                  <a:lnTo>
                    <a:pt x="516" y="538"/>
                  </a:lnTo>
                  <a:lnTo>
                    <a:pt x="516" y="543"/>
                  </a:lnTo>
                  <a:lnTo>
                    <a:pt x="498" y="543"/>
                  </a:lnTo>
                  <a:lnTo>
                    <a:pt x="496" y="545"/>
                  </a:lnTo>
                  <a:lnTo>
                    <a:pt x="496" y="547"/>
                  </a:lnTo>
                  <a:lnTo>
                    <a:pt x="496" y="550"/>
                  </a:lnTo>
                  <a:lnTo>
                    <a:pt x="496" y="552"/>
                  </a:lnTo>
                  <a:lnTo>
                    <a:pt x="496" y="553"/>
                  </a:lnTo>
                  <a:lnTo>
                    <a:pt x="494" y="553"/>
                  </a:lnTo>
                  <a:lnTo>
                    <a:pt x="493" y="555"/>
                  </a:lnTo>
                  <a:lnTo>
                    <a:pt x="489" y="556"/>
                  </a:lnTo>
                  <a:lnTo>
                    <a:pt x="486" y="556"/>
                  </a:lnTo>
                  <a:lnTo>
                    <a:pt x="483" y="556"/>
                  </a:lnTo>
                  <a:lnTo>
                    <a:pt x="481" y="556"/>
                  </a:lnTo>
                  <a:lnTo>
                    <a:pt x="480" y="556"/>
                  </a:lnTo>
                  <a:lnTo>
                    <a:pt x="480" y="558"/>
                  </a:lnTo>
                  <a:lnTo>
                    <a:pt x="480" y="560"/>
                  </a:lnTo>
                  <a:lnTo>
                    <a:pt x="480" y="561"/>
                  </a:lnTo>
                  <a:lnTo>
                    <a:pt x="480" y="563"/>
                  </a:lnTo>
                  <a:lnTo>
                    <a:pt x="481" y="563"/>
                  </a:lnTo>
                  <a:lnTo>
                    <a:pt x="481" y="563"/>
                  </a:lnTo>
                  <a:lnTo>
                    <a:pt x="483" y="565"/>
                  </a:lnTo>
                  <a:lnTo>
                    <a:pt x="483" y="566"/>
                  </a:lnTo>
                  <a:lnTo>
                    <a:pt x="484" y="568"/>
                  </a:lnTo>
                  <a:lnTo>
                    <a:pt x="484" y="570"/>
                  </a:lnTo>
                  <a:lnTo>
                    <a:pt x="484" y="573"/>
                  </a:lnTo>
                  <a:lnTo>
                    <a:pt x="484" y="574"/>
                  </a:lnTo>
                  <a:lnTo>
                    <a:pt x="484" y="576"/>
                  </a:lnTo>
                  <a:lnTo>
                    <a:pt x="483" y="578"/>
                  </a:lnTo>
                  <a:lnTo>
                    <a:pt x="481" y="578"/>
                  </a:lnTo>
                  <a:lnTo>
                    <a:pt x="481" y="594"/>
                  </a:lnTo>
                  <a:lnTo>
                    <a:pt x="480" y="596"/>
                  </a:lnTo>
                  <a:lnTo>
                    <a:pt x="480" y="596"/>
                  </a:lnTo>
                  <a:lnTo>
                    <a:pt x="478" y="596"/>
                  </a:lnTo>
                  <a:lnTo>
                    <a:pt x="476" y="596"/>
                  </a:lnTo>
                  <a:lnTo>
                    <a:pt x="475" y="597"/>
                  </a:lnTo>
                  <a:lnTo>
                    <a:pt x="473" y="599"/>
                  </a:lnTo>
                  <a:lnTo>
                    <a:pt x="470" y="602"/>
                  </a:lnTo>
                  <a:lnTo>
                    <a:pt x="470" y="604"/>
                  </a:lnTo>
                  <a:lnTo>
                    <a:pt x="470" y="606"/>
                  </a:lnTo>
                  <a:lnTo>
                    <a:pt x="470" y="607"/>
                  </a:lnTo>
                  <a:lnTo>
                    <a:pt x="470" y="610"/>
                  </a:lnTo>
                  <a:lnTo>
                    <a:pt x="466" y="610"/>
                  </a:lnTo>
                  <a:lnTo>
                    <a:pt x="463" y="610"/>
                  </a:lnTo>
                  <a:lnTo>
                    <a:pt x="462" y="610"/>
                  </a:lnTo>
                  <a:lnTo>
                    <a:pt x="460" y="612"/>
                  </a:lnTo>
                  <a:lnTo>
                    <a:pt x="458" y="612"/>
                  </a:lnTo>
                  <a:lnTo>
                    <a:pt x="455" y="612"/>
                  </a:lnTo>
                  <a:lnTo>
                    <a:pt x="452" y="612"/>
                  </a:lnTo>
                  <a:lnTo>
                    <a:pt x="450" y="614"/>
                  </a:lnTo>
                  <a:lnTo>
                    <a:pt x="450" y="615"/>
                  </a:lnTo>
                  <a:lnTo>
                    <a:pt x="450" y="617"/>
                  </a:lnTo>
                  <a:lnTo>
                    <a:pt x="450" y="619"/>
                  </a:lnTo>
                  <a:lnTo>
                    <a:pt x="452" y="622"/>
                  </a:lnTo>
                  <a:lnTo>
                    <a:pt x="453" y="622"/>
                  </a:lnTo>
                  <a:lnTo>
                    <a:pt x="455" y="624"/>
                  </a:lnTo>
                  <a:lnTo>
                    <a:pt x="455" y="624"/>
                  </a:lnTo>
                  <a:lnTo>
                    <a:pt x="457" y="627"/>
                  </a:lnTo>
                  <a:lnTo>
                    <a:pt x="457" y="630"/>
                  </a:lnTo>
                  <a:lnTo>
                    <a:pt x="455" y="632"/>
                  </a:lnTo>
                  <a:lnTo>
                    <a:pt x="455" y="633"/>
                  </a:lnTo>
                  <a:lnTo>
                    <a:pt x="455" y="635"/>
                  </a:lnTo>
                  <a:lnTo>
                    <a:pt x="457" y="637"/>
                  </a:lnTo>
                  <a:lnTo>
                    <a:pt x="457" y="638"/>
                  </a:lnTo>
                  <a:lnTo>
                    <a:pt x="457" y="642"/>
                  </a:lnTo>
                  <a:lnTo>
                    <a:pt x="457" y="643"/>
                  </a:lnTo>
                  <a:lnTo>
                    <a:pt x="455" y="646"/>
                  </a:lnTo>
                  <a:lnTo>
                    <a:pt x="455" y="648"/>
                  </a:lnTo>
                  <a:lnTo>
                    <a:pt x="453" y="650"/>
                  </a:lnTo>
                  <a:lnTo>
                    <a:pt x="450" y="651"/>
                  </a:lnTo>
                  <a:lnTo>
                    <a:pt x="448" y="655"/>
                  </a:lnTo>
                  <a:lnTo>
                    <a:pt x="447" y="660"/>
                  </a:lnTo>
                  <a:lnTo>
                    <a:pt x="445" y="663"/>
                  </a:lnTo>
                  <a:lnTo>
                    <a:pt x="445" y="668"/>
                  </a:lnTo>
                  <a:lnTo>
                    <a:pt x="445" y="671"/>
                  </a:lnTo>
                  <a:lnTo>
                    <a:pt x="445" y="673"/>
                  </a:lnTo>
                  <a:lnTo>
                    <a:pt x="445" y="674"/>
                  </a:lnTo>
                  <a:lnTo>
                    <a:pt x="445" y="674"/>
                  </a:lnTo>
                  <a:lnTo>
                    <a:pt x="442" y="676"/>
                  </a:lnTo>
                  <a:lnTo>
                    <a:pt x="440" y="678"/>
                  </a:lnTo>
                  <a:lnTo>
                    <a:pt x="439" y="678"/>
                  </a:lnTo>
                  <a:lnTo>
                    <a:pt x="439" y="679"/>
                  </a:lnTo>
                  <a:lnTo>
                    <a:pt x="437" y="679"/>
                  </a:lnTo>
                  <a:lnTo>
                    <a:pt x="434" y="681"/>
                  </a:lnTo>
                  <a:lnTo>
                    <a:pt x="430" y="679"/>
                  </a:lnTo>
                  <a:lnTo>
                    <a:pt x="427" y="681"/>
                  </a:lnTo>
                  <a:lnTo>
                    <a:pt x="424" y="679"/>
                  </a:lnTo>
                  <a:lnTo>
                    <a:pt x="422" y="679"/>
                  </a:lnTo>
                  <a:lnTo>
                    <a:pt x="421" y="678"/>
                  </a:lnTo>
                  <a:lnTo>
                    <a:pt x="421" y="676"/>
                  </a:lnTo>
                  <a:lnTo>
                    <a:pt x="419" y="674"/>
                  </a:lnTo>
                  <a:lnTo>
                    <a:pt x="419" y="671"/>
                  </a:lnTo>
                  <a:lnTo>
                    <a:pt x="417" y="671"/>
                  </a:lnTo>
                  <a:lnTo>
                    <a:pt x="414" y="671"/>
                  </a:lnTo>
                  <a:lnTo>
                    <a:pt x="411" y="671"/>
                  </a:lnTo>
                  <a:lnTo>
                    <a:pt x="408" y="669"/>
                  </a:lnTo>
                  <a:lnTo>
                    <a:pt x="406" y="669"/>
                  </a:lnTo>
                  <a:lnTo>
                    <a:pt x="404" y="668"/>
                  </a:lnTo>
                  <a:lnTo>
                    <a:pt x="403" y="666"/>
                  </a:lnTo>
                  <a:lnTo>
                    <a:pt x="403" y="665"/>
                  </a:lnTo>
                  <a:lnTo>
                    <a:pt x="401" y="663"/>
                  </a:lnTo>
                  <a:lnTo>
                    <a:pt x="401" y="661"/>
                  </a:lnTo>
                  <a:lnTo>
                    <a:pt x="401" y="660"/>
                  </a:lnTo>
                  <a:lnTo>
                    <a:pt x="399" y="660"/>
                  </a:lnTo>
                  <a:lnTo>
                    <a:pt x="398" y="660"/>
                  </a:lnTo>
                  <a:lnTo>
                    <a:pt x="396" y="660"/>
                  </a:lnTo>
                  <a:lnTo>
                    <a:pt x="394" y="658"/>
                  </a:lnTo>
                  <a:lnTo>
                    <a:pt x="393" y="658"/>
                  </a:lnTo>
                  <a:lnTo>
                    <a:pt x="391" y="660"/>
                  </a:lnTo>
                  <a:lnTo>
                    <a:pt x="388" y="660"/>
                  </a:lnTo>
                  <a:lnTo>
                    <a:pt x="386" y="660"/>
                  </a:lnTo>
                  <a:lnTo>
                    <a:pt x="385" y="661"/>
                  </a:lnTo>
                  <a:lnTo>
                    <a:pt x="381" y="661"/>
                  </a:lnTo>
                  <a:lnTo>
                    <a:pt x="380" y="661"/>
                  </a:lnTo>
                  <a:lnTo>
                    <a:pt x="378" y="661"/>
                  </a:lnTo>
                  <a:lnTo>
                    <a:pt x="378" y="660"/>
                  </a:lnTo>
                  <a:lnTo>
                    <a:pt x="378" y="660"/>
                  </a:lnTo>
                  <a:lnTo>
                    <a:pt x="376" y="658"/>
                  </a:lnTo>
                  <a:lnTo>
                    <a:pt x="375" y="656"/>
                  </a:lnTo>
                  <a:lnTo>
                    <a:pt x="373" y="655"/>
                  </a:lnTo>
                  <a:lnTo>
                    <a:pt x="370" y="653"/>
                  </a:lnTo>
                  <a:lnTo>
                    <a:pt x="367" y="653"/>
                  </a:lnTo>
                  <a:lnTo>
                    <a:pt x="363" y="651"/>
                  </a:lnTo>
                  <a:lnTo>
                    <a:pt x="360" y="650"/>
                  </a:lnTo>
                  <a:lnTo>
                    <a:pt x="358" y="646"/>
                  </a:lnTo>
                  <a:lnTo>
                    <a:pt x="358" y="645"/>
                  </a:lnTo>
                  <a:lnTo>
                    <a:pt x="358" y="643"/>
                  </a:lnTo>
                  <a:lnTo>
                    <a:pt x="358" y="640"/>
                  </a:lnTo>
                  <a:lnTo>
                    <a:pt x="357" y="638"/>
                  </a:lnTo>
                  <a:lnTo>
                    <a:pt x="357" y="637"/>
                  </a:lnTo>
                  <a:lnTo>
                    <a:pt x="355" y="637"/>
                  </a:lnTo>
                  <a:lnTo>
                    <a:pt x="354" y="637"/>
                  </a:lnTo>
                  <a:lnTo>
                    <a:pt x="350" y="635"/>
                  </a:lnTo>
                  <a:lnTo>
                    <a:pt x="349" y="633"/>
                  </a:lnTo>
                  <a:lnTo>
                    <a:pt x="347" y="630"/>
                  </a:lnTo>
                  <a:lnTo>
                    <a:pt x="345" y="627"/>
                  </a:lnTo>
                  <a:lnTo>
                    <a:pt x="345" y="624"/>
                  </a:lnTo>
                  <a:lnTo>
                    <a:pt x="344" y="622"/>
                  </a:lnTo>
                  <a:lnTo>
                    <a:pt x="342" y="620"/>
                  </a:lnTo>
                  <a:lnTo>
                    <a:pt x="340" y="617"/>
                  </a:lnTo>
                  <a:lnTo>
                    <a:pt x="340" y="617"/>
                  </a:lnTo>
                  <a:lnTo>
                    <a:pt x="340" y="615"/>
                  </a:lnTo>
                  <a:lnTo>
                    <a:pt x="339" y="612"/>
                  </a:lnTo>
                  <a:lnTo>
                    <a:pt x="337" y="610"/>
                  </a:lnTo>
                  <a:lnTo>
                    <a:pt x="337" y="609"/>
                  </a:lnTo>
                  <a:lnTo>
                    <a:pt x="332" y="604"/>
                  </a:lnTo>
                  <a:lnTo>
                    <a:pt x="329" y="599"/>
                  </a:lnTo>
                  <a:lnTo>
                    <a:pt x="327" y="597"/>
                  </a:lnTo>
                  <a:lnTo>
                    <a:pt x="326" y="596"/>
                  </a:lnTo>
                  <a:lnTo>
                    <a:pt x="324" y="596"/>
                  </a:lnTo>
                  <a:lnTo>
                    <a:pt x="322" y="594"/>
                  </a:lnTo>
                  <a:lnTo>
                    <a:pt x="322" y="592"/>
                  </a:lnTo>
                  <a:lnTo>
                    <a:pt x="321" y="589"/>
                  </a:lnTo>
                  <a:lnTo>
                    <a:pt x="322" y="584"/>
                  </a:lnTo>
                  <a:lnTo>
                    <a:pt x="324" y="583"/>
                  </a:lnTo>
                  <a:lnTo>
                    <a:pt x="326" y="583"/>
                  </a:lnTo>
                  <a:lnTo>
                    <a:pt x="327" y="581"/>
                  </a:lnTo>
                  <a:lnTo>
                    <a:pt x="329" y="579"/>
                  </a:lnTo>
                  <a:lnTo>
                    <a:pt x="331" y="579"/>
                  </a:lnTo>
                  <a:lnTo>
                    <a:pt x="332" y="579"/>
                  </a:lnTo>
                  <a:lnTo>
                    <a:pt x="332" y="578"/>
                  </a:lnTo>
                  <a:lnTo>
                    <a:pt x="334" y="576"/>
                  </a:lnTo>
                  <a:lnTo>
                    <a:pt x="334" y="563"/>
                  </a:lnTo>
                  <a:lnTo>
                    <a:pt x="332" y="563"/>
                  </a:lnTo>
                  <a:lnTo>
                    <a:pt x="329" y="563"/>
                  </a:lnTo>
                  <a:lnTo>
                    <a:pt x="326" y="563"/>
                  </a:lnTo>
                  <a:lnTo>
                    <a:pt x="326" y="565"/>
                  </a:lnTo>
                  <a:lnTo>
                    <a:pt x="324" y="566"/>
                  </a:lnTo>
                  <a:lnTo>
                    <a:pt x="324" y="568"/>
                  </a:lnTo>
                  <a:lnTo>
                    <a:pt x="322" y="570"/>
                  </a:lnTo>
                  <a:lnTo>
                    <a:pt x="321" y="571"/>
                  </a:lnTo>
                  <a:lnTo>
                    <a:pt x="319" y="573"/>
                  </a:lnTo>
                  <a:lnTo>
                    <a:pt x="318" y="573"/>
                  </a:lnTo>
                  <a:lnTo>
                    <a:pt x="316" y="573"/>
                  </a:lnTo>
                  <a:lnTo>
                    <a:pt x="314" y="573"/>
                  </a:lnTo>
                  <a:lnTo>
                    <a:pt x="313" y="573"/>
                  </a:lnTo>
                  <a:lnTo>
                    <a:pt x="311" y="571"/>
                  </a:lnTo>
                  <a:lnTo>
                    <a:pt x="311" y="570"/>
                  </a:lnTo>
                  <a:lnTo>
                    <a:pt x="309" y="566"/>
                  </a:lnTo>
                  <a:lnTo>
                    <a:pt x="308" y="563"/>
                  </a:lnTo>
                  <a:lnTo>
                    <a:pt x="308" y="560"/>
                  </a:lnTo>
                  <a:lnTo>
                    <a:pt x="308" y="558"/>
                  </a:lnTo>
                  <a:lnTo>
                    <a:pt x="308" y="556"/>
                  </a:lnTo>
                  <a:lnTo>
                    <a:pt x="309" y="555"/>
                  </a:lnTo>
                  <a:lnTo>
                    <a:pt x="311" y="555"/>
                  </a:lnTo>
                  <a:lnTo>
                    <a:pt x="311" y="553"/>
                  </a:lnTo>
                  <a:lnTo>
                    <a:pt x="313" y="552"/>
                  </a:lnTo>
                  <a:lnTo>
                    <a:pt x="313" y="550"/>
                  </a:lnTo>
                  <a:lnTo>
                    <a:pt x="313" y="548"/>
                  </a:lnTo>
                  <a:lnTo>
                    <a:pt x="314" y="547"/>
                  </a:lnTo>
                  <a:lnTo>
                    <a:pt x="316" y="547"/>
                  </a:lnTo>
                  <a:lnTo>
                    <a:pt x="316" y="547"/>
                  </a:lnTo>
                  <a:lnTo>
                    <a:pt x="318" y="547"/>
                  </a:lnTo>
                  <a:lnTo>
                    <a:pt x="318" y="547"/>
                  </a:lnTo>
                  <a:lnTo>
                    <a:pt x="319" y="545"/>
                  </a:lnTo>
                  <a:lnTo>
                    <a:pt x="319" y="543"/>
                  </a:lnTo>
                  <a:lnTo>
                    <a:pt x="319" y="542"/>
                  </a:lnTo>
                  <a:lnTo>
                    <a:pt x="319" y="540"/>
                  </a:lnTo>
                  <a:lnTo>
                    <a:pt x="318" y="538"/>
                  </a:lnTo>
                  <a:lnTo>
                    <a:pt x="316" y="538"/>
                  </a:lnTo>
                  <a:lnTo>
                    <a:pt x="313" y="538"/>
                  </a:lnTo>
                  <a:lnTo>
                    <a:pt x="311" y="538"/>
                  </a:lnTo>
                  <a:lnTo>
                    <a:pt x="309" y="538"/>
                  </a:lnTo>
                  <a:lnTo>
                    <a:pt x="309" y="538"/>
                  </a:lnTo>
                  <a:lnTo>
                    <a:pt x="308" y="540"/>
                  </a:lnTo>
                  <a:lnTo>
                    <a:pt x="308" y="542"/>
                  </a:lnTo>
                  <a:lnTo>
                    <a:pt x="304" y="542"/>
                  </a:lnTo>
                  <a:lnTo>
                    <a:pt x="303" y="542"/>
                  </a:lnTo>
                  <a:lnTo>
                    <a:pt x="301" y="542"/>
                  </a:lnTo>
                  <a:lnTo>
                    <a:pt x="300" y="542"/>
                  </a:lnTo>
                  <a:lnTo>
                    <a:pt x="298" y="542"/>
                  </a:lnTo>
                  <a:lnTo>
                    <a:pt x="296" y="540"/>
                  </a:lnTo>
                  <a:lnTo>
                    <a:pt x="296" y="538"/>
                  </a:lnTo>
                  <a:lnTo>
                    <a:pt x="295" y="535"/>
                  </a:lnTo>
                  <a:lnTo>
                    <a:pt x="293" y="532"/>
                  </a:lnTo>
                  <a:lnTo>
                    <a:pt x="291" y="530"/>
                  </a:lnTo>
                  <a:lnTo>
                    <a:pt x="290" y="527"/>
                  </a:lnTo>
                  <a:lnTo>
                    <a:pt x="290" y="524"/>
                  </a:lnTo>
                  <a:lnTo>
                    <a:pt x="290" y="522"/>
                  </a:lnTo>
                  <a:lnTo>
                    <a:pt x="291" y="519"/>
                  </a:lnTo>
                  <a:lnTo>
                    <a:pt x="295" y="519"/>
                  </a:lnTo>
                  <a:lnTo>
                    <a:pt x="298" y="517"/>
                  </a:lnTo>
                  <a:lnTo>
                    <a:pt x="298" y="514"/>
                  </a:lnTo>
                  <a:lnTo>
                    <a:pt x="296" y="512"/>
                  </a:lnTo>
                  <a:lnTo>
                    <a:pt x="295" y="511"/>
                  </a:lnTo>
                  <a:lnTo>
                    <a:pt x="293" y="511"/>
                  </a:lnTo>
                  <a:lnTo>
                    <a:pt x="291" y="509"/>
                  </a:lnTo>
                  <a:lnTo>
                    <a:pt x="290" y="507"/>
                  </a:lnTo>
                  <a:lnTo>
                    <a:pt x="288" y="507"/>
                  </a:lnTo>
                  <a:lnTo>
                    <a:pt x="286" y="507"/>
                  </a:lnTo>
                  <a:lnTo>
                    <a:pt x="285" y="506"/>
                  </a:lnTo>
                  <a:lnTo>
                    <a:pt x="283" y="506"/>
                  </a:lnTo>
                  <a:lnTo>
                    <a:pt x="283" y="506"/>
                  </a:lnTo>
                  <a:lnTo>
                    <a:pt x="282" y="504"/>
                  </a:lnTo>
                  <a:lnTo>
                    <a:pt x="282" y="502"/>
                  </a:lnTo>
                  <a:lnTo>
                    <a:pt x="280" y="501"/>
                  </a:lnTo>
                  <a:lnTo>
                    <a:pt x="280" y="498"/>
                  </a:lnTo>
                  <a:lnTo>
                    <a:pt x="280" y="496"/>
                  </a:lnTo>
                  <a:lnTo>
                    <a:pt x="280" y="494"/>
                  </a:lnTo>
                  <a:lnTo>
                    <a:pt x="280" y="493"/>
                  </a:lnTo>
                  <a:lnTo>
                    <a:pt x="280" y="491"/>
                  </a:lnTo>
                  <a:lnTo>
                    <a:pt x="282" y="491"/>
                  </a:lnTo>
                  <a:lnTo>
                    <a:pt x="283" y="491"/>
                  </a:lnTo>
                  <a:lnTo>
                    <a:pt x="285" y="489"/>
                  </a:lnTo>
                  <a:lnTo>
                    <a:pt x="286" y="489"/>
                  </a:lnTo>
                  <a:lnTo>
                    <a:pt x="288" y="489"/>
                  </a:lnTo>
                  <a:lnTo>
                    <a:pt x="290" y="488"/>
                  </a:lnTo>
                  <a:lnTo>
                    <a:pt x="291" y="488"/>
                  </a:lnTo>
                  <a:lnTo>
                    <a:pt x="291" y="486"/>
                  </a:lnTo>
                  <a:lnTo>
                    <a:pt x="293" y="484"/>
                  </a:lnTo>
                  <a:lnTo>
                    <a:pt x="295" y="486"/>
                  </a:lnTo>
                  <a:lnTo>
                    <a:pt x="296" y="486"/>
                  </a:lnTo>
                  <a:lnTo>
                    <a:pt x="298" y="486"/>
                  </a:lnTo>
                  <a:lnTo>
                    <a:pt x="301" y="488"/>
                  </a:lnTo>
                  <a:lnTo>
                    <a:pt x="301" y="471"/>
                  </a:lnTo>
                  <a:lnTo>
                    <a:pt x="301" y="471"/>
                  </a:lnTo>
                  <a:lnTo>
                    <a:pt x="303" y="471"/>
                  </a:lnTo>
                  <a:lnTo>
                    <a:pt x="304" y="471"/>
                  </a:lnTo>
                  <a:lnTo>
                    <a:pt x="306" y="471"/>
                  </a:lnTo>
                  <a:lnTo>
                    <a:pt x="306" y="471"/>
                  </a:lnTo>
                  <a:lnTo>
                    <a:pt x="308" y="473"/>
                  </a:lnTo>
                  <a:lnTo>
                    <a:pt x="311" y="473"/>
                  </a:lnTo>
                  <a:lnTo>
                    <a:pt x="313" y="473"/>
                  </a:lnTo>
                  <a:lnTo>
                    <a:pt x="314" y="473"/>
                  </a:lnTo>
                  <a:lnTo>
                    <a:pt x="316" y="471"/>
                  </a:lnTo>
                  <a:lnTo>
                    <a:pt x="316" y="470"/>
                  </a:lnTo>
                  <a:lnTo>
                    <a:pt x="318" y="470"/>
                  </a:lnTo>
                  <a:lnTo>
                    <a:pt x="319" y="468"/>
                  </a:lnTo>
                  <a:lnTo>
                    <a:pt x="319" y="466"/>
                  </a:lnTo>
                  <a:lnTo>
                    <a:pt x="321" y="466"/>
                  </a:lnTo>
                  <a:lnTo>
                    <a:pt x="322" y="466"/>
                  </a:lnTo>
                  <a:lnTo>
                    <a:pt x="322" y="468"/>
                  </a:lnTo>
                  <a:lnTo>
                    <a:pt x="332" y="468"/>
                  </a:lnTo>
                  <a:lnTo>
                    <a:pt x="332" y="458"/>
                  </a:lnTo>
                  <a:lnTo>
                    <a:pt x="331" y="457"/>
                  </a:lnTo>
                  <a:lnTo>
                    <a:pt x="331" y="455"/>
                  </a:lnTo>
                  <a:lnTo>
                    <a:pt x="329" y="453"/>
                  </a:lnTo>
                  <a:lnTo>
                    <a:pt x="327" y="452"/>
                  </a:lnTo>
                  <a:lnTo>
                    <a:pt x="326" y="450"/>
                  </a:lnTo>
                  <a:lnTo>
                    <a:pt x="326" y="450"/>
                  </a:lnTo>
                  <a:lnTo>
                    <a:pt x="324" y="448"/>
                  </a:lnTo>
                  <a:lnTo>
                    <a:pt x="324" y="447"/>
                  </a:lnTo>
                  <a:lnTo>
                    <a:pt x="326" y="445"/>
                  </a:lnTo>
                  <a:lnTo>
                    <a:pt x="327" y="445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7" y="440"/>
                  </a:lnTo>
                  <a:lnTo>
                    <a:pt x="329" y="440"/>
                  </a:lnTo>
                  <a:lnTo>
                    <a:pt x="331" y="439"/>
                  </a:lnTo>
                  <a:lnTo>
                    <a:pt x="331" y="439"/>
                  </a:lnTo>
                  <a:lnTo>
                    <a:pt x="331" y="437"/>
                  </a:lnTo>
                  <a:lnTo>
                    <a:pt x="331" y="434"/>
                  </a:lnTo>
                  <a:lnTo>
                    <a:pt x="327" y="432"/>
                  </a:lnTo>
                  <a:lnTo>
                    <a:pt x="324" y="432"/>
                  </a:lnTo>
                  <a:lnTo>
                    <a:pt x="321" y="432"/>
                  </a:lnTo>
                  <a:lnTo>
                    <a:pt x="316" y="432"/>
                  </a:lnTo>
                  <a:lnTo>
                    <a:pt x="313" y="430"/>
                  </a:lnTo>
                  <a:lnTo>
                    <a:pt x="311" y="430"/>
                  </a:lnTo>
                  <a:lnTo>
                    <a:pt x="309" y="430"/>
                  </a:lnTo>
                  <a:lnTo>
                    <a:pt x="308" y="430"/>
                  </a:lnTo>
                  <a:lnTo>
                    <a:pt x="306" y="430"/>
                  </a:lnTo>
                  <a:lnTo>
                    <a:pt x="304" y="429"/>
                  </a:lnTo>
                  <a:lnTo>
                    <a:pt x="303" y="427"/>
                  </a:lnTo>
                  <a:lnTo>
                    <a:pt x="301" y="427"/>
                  </a:lnTo>
                  <a:lnTo>
                    <a:pt x="300" y="426"/>
                  </a:lnTo>
                  <a:lnTo>
                    <a:pt x="298" y="426"/>
                  </a:lnTo>
                  <a:lnTo>
                    <a:pt x="293" y="426"/>
                  </a:lnTo>
                  <a:lnTo>
                    <a:pt x="291" y="429"/>
                  </a:lnTo>
                  <a:lnTo>
                    <a:pt x="295" y="430"/>
                  </a:lnTo>
                  <a:lnTo>
                    <a:pt x="296" y="430"/>
                  </a:lnTo>
                  <a:lnTo>
                    <a:pt x="298" y="430"/>
                  </a:lnTo>
                  <a:lnTo>
                    <a:pt x="298" y="430"/>
                  </a:lnTo>
                  <a:lnTo>
                    <a:pt x="298" y="432"/>
                  </a:lnTo>
                  <a:lnTo>
                    <a:pt x="298" y="434"/>
                  </a:lnTo>
                  <a:lnTo>
                    <a:pt x="300" y="434"/>
                  </a:lnTo>
                  <a:lnTo>
                    <a:pt x="301" y="434"/>
                  </a:lnTo>
                  <a:lnTo>
                    <a:pt x="304" y="434"/>
                  </a:lnTo>
                  <a:lnTo>
                    <a:pt x="308" y="434"/>
                  </a:lnTo>
                  <a:lnTo>
                    <a:pt x="311" y="434"/>
                  </a:lnTo>
                  <a:lnTo>
                    <a:pt x="311" y="445"/>
                  </a:lnTo>
                  <a:lnTo>
                    <a:pt x="308" y="445"/>
                  </a:lnTo>
                  <a:lnTo>
                    <a:pt x="304" y="445"/>
                  </a:lnTo>
                  <a:lnTo>
                    <a:pt x="301" y="445"/>
                  </a:lnTo>
                  <a:lnTo>
                    <a:pt x="298" y="445"/>
                  </a:lnTo>
                  <a:lnTo>
                    <a:pt x="296" y="447"/>
                  </a:lnTo>
                  <a:lnTo>
                    <a:pt x="295" y="450"/>
                  </a:lnTo>
                  <a:lnTo>
                    <a:pt x="293" y="450"/>
                  </a:lnTo>
                  <a:lnTo>
                    <a:pt x="293" y="452"/>
                  </a:lnTo>
                  <a:lnTo>
                    <a:pt x="291" y="453"/>
                  </a:lnTo>
                  <a:lnTo>
                    <a:pt x="288" y="452"/>
                  </a:lnTo>
                  <a:lnTo>
                    <a:pt x="286" y="450"/>
                  </a:lnTo>
                  <a:lnTo>
                    <a:pt x="285" y="448"/>
                  </a:lnTo>
                  <a:lnTo>
                    <a:pt x="283" y="445"/>
                  </a:lnTo>
                  <a:lnTo>
                    <a:pt x="280" y="444"/>
                  </a:lnTo>
                  <a:lnTo>
                    <a:pt x="277" y="442"/>
                  </a:lnTo>
                  <a:lnTo>
                    <a:pt x="273" y="442"/>
                  </a:lnTo>
                  <a:lnTo>
                    <a:pt x="270" y="442"/>
                  </a:lnTo>
                  <a:lnTo>
                    <a:pt x="267" y="442"/>
                  </a:lnTo>
                  <a:lnTo>
                    <a:pt x="265" y="440"/>
                  </a:lnTo>
                  <a:lnTo>
                    <a:pt x="265" y="437"/>
                  </a:lnTo>
                  <a:lnTo>
                    <a:pt x="267" y="435"/>
                  </a:lnTo>
                  <a:lnTo>
                    <a:pt x="267" y="434"/>
                  </a:lnTo>
                  <a:lnTo>
                    <a:pt x="268" y="432"/>
                  </a:lnTo>
                  <a:lnTo>
                    <a:pt x="270" y="430"/>
                  </a:lnTo>
                  <a:lnTo>
                    <a:pt x="272" y="430"/>
                  </a:lnTo>
                  <a:lnTo>
                    <a:pt x="275" y="429"/>
                  </a:lnTo>
                  <a:lnTo>
                    <a:pt x="278" y="429"/>
                  </a:lnTo>
                  <a:lnTo>
                    <a:pt x="278" y="427"/>
                  </a:lnTo>
                  <a:lnTo>
                    <a:pt x="280" y="427"/>
                  </a:lnTo>
                  <a:lnTo>
                    <a:pt x="280" y="426"/>
                  </a:lnTo>
                  <a:lnTo>
                    <a:pt x="280" y="424"/>
                  </a:lnTo>
                  <a:lnTo>
                    <a:pt x="278" y="424"/>
                  </a:lnTo>
                  <a:lnTo>
                    <a:pt x="277" y="422"/>
                  </a:lnTo>
                  <a:lnTo>
                    <a:pt x="275" y="422"/>
                  </a:lnTo>
                  <a:lnTo>
                    <a:pt x="273" y="421"/>
                  </a:lnTo>
                  <a:lnTo>
                    <a:pt x="272" y="417"/>
                  </a:lnTo>
                  <a:lnTo>
                    <a:pt x="272" y="414"/>
                  </a:lnTo>
                  <a:lnTo>
                    <a:pt x="275" y="412"/>
                  </a:lnTo>
                  <a:lnTo>
                    <a:pt x="277" y="412"/>
                  </a:lnTo>
                  <a:lnTo>
                    <a:pt x="280" y="412"/>
                  </a:lnTo>
                  <a:lnTo>
                    <a:pt x="285" y="412"/>
                  </a:lnTo>
                  <a:lnTo>
                    <a:pt x="288" y="412"/>
                  </a:lnTo>
                  <a:lnTo>
                    <a:pt x="291" y="412"/>
                  </a:lnTo>
                  <a:lnTo>
                    <a:pt x="295" y="414"/>
                  </a:lnTo>
                  <a:lnTo>
                    <a:pt x="296" y="412"/>
                  </a:lnTo>
                  <a:lnTo>
                    <a:pt x="298" y="414"/>
                  </a:lnTo>
                  <a:lnTo>
                    <a:pt x="298" y="414"/>
                  </a:lnTo>
                  <a:lnTo>
                    <a:pt x="298" y="416"/>
                  </a:lnTo>
                  <a:lnTo>
                    <a:pt x="298" y="416"/>
                  </a:lnTo>
                  <a:lnTo>
                    <a:pt x="301" y="417"/>
                  </a:lnTo>
                  <a:lnTo>
                    <a:pt x="304" y="419"/>
                  </a:lnTo>
                  <a:lnTo>
                    <a:pt x="308" y="419"/>
                  </a:lnTo>
                  <a:lnTo>
                    <a:pt x="311" y="419"/>
                  </a:lnTo>
                  <a:lnTo>
                    <a:pt x="318" y="419"/>
                  </a:lnTo>
                  <a:lnTo>
                    <a:pt x="319" y="419"/>
                  </a:lnTo>
                  <a:lnTo>
                    <a:pt x="321" y="419"/>
                  </a:lnTo>
                  <a:lnTo>
                    <a:pt x="327" y="419"/>
                  </a:lnTo>
                  <a:lnTo>
                    <a:pt x="327" y="416"/>
                  </a:lnTo>
                  <a:lnTo>
                    <a:pt x="327" y="414"/>
                  </a:lnTo>
                  <a:lnTo>
                    <a:pt x="327" y="414"/>
                  </a:lnTo>
                  <a:lnTo>
                    <a:pt x="326" y="412"/>
                  </a:lnTo>
                  <a:lnTo>
                    <a:pt x="324" y="411"/>
                  </a:lnTo>
                  <a:lnTo>
                    <a:pt x="322" y="409"/>
                  </a:lnTo>
                  <a:lnTo>
                    <a:pt x="321" y="408"/>
                  </a:lnTo>
                  <a:lnTo>
                    <a:pt x="318" y="406"/>
                  </a:lnTo>
                  <a:lnTo>
                    <a:pt x="318" y="406"/>
                  </a:lnTo>
                  <a:lnTo>
                    <a:pt x="316" y="404"/>
                  </a:lnTo>
                  <a:lnTo>
                    <a:pt x="314" y="404"/>
                  </a:lnTo>
                  <a:lnTo>
                    <a:pt x="313" y="404"/>
                  </a:lnTo>
                  <a:lnTo>
                    <a:pt x="311" y="404"/>
                  </a:lnTo>
                  <a:lnTo>
                    <a:pt x="309" y="404"/>
                  </a:lnTo>
                  <a:lnTo>
                    <a:pt x="308" y="404"/>
                  </a:lnTo>
                  <a:lnTo>
                    <a:pt x="306" y="403"/>
                  </a:lnTo>
                  <a:lnTo>
                    <a:pt x="306" y="403"/>
                  </a:lnTo>
                  <a:lnTo>
                    <a:pt x="304" y="401"/>
                  </a:lnTo>
                  <a:lnTo>
                    <a:pt x="303" y="399"/>
                  </a:lnTo>
                  <a:lnTo>
                    <a:pt x="301" y="398"/>
                  </a:lnTo>
                  <a:lnTo>
                    <a:pt x="300" y="396"/>
                  </a:lnTo>
                  <a:lnTo>
                    <a:pt x="300" y="394"/>
                  </a:lnTo>
                  <a:lnTo>
                    <a:pt x="300" y="393"/>
                  </a:lnTo>
                  <a:lnTo>
                    <a:pt x="300" y="391"/>
                  </a:lnTo>
                  <a:lnTo>
                    <a:pt x="300" y="388"/>
                  </a:lnTo>
                  <a:lnTo>
                    <a:pt x="298" y="388"/>
                  </a:lnTo>
                  <a:lnTo>
                    <a:pt x="296" y="390"/>
                  </a:lnTo>
                  <a:lnTo>
                    <a:pt x="295" y="388"/>
                  </a:lnTo>
                  <a:lnTo>
                    <a:pt x="293" y="388"/>
                  </a:lnTo>
                  <a:lnTo>
                    <a:pt x="290" y="388"/>
                  </a:lnTo>
                  <a:lnTo>
                    <a:pt x="286" y="388"/>
                  </a:lnTo>
                  <a:lnTo>
                    <a:pt x="286" y="390"/>
                  </a:lnTo>
                  <a:lnTo>
                    <a:pt x="285" y="391"/>
                  </a:lnTo>
                  <a:lnTo>
                    <a:pt x="285" y="393"/>
                  </a:lnTo>
                  <a:lnTo>
                    <a:pt x="285" y="394"/>
                  </a:lnTo>
                  <a:lnTo>
                    <a:pt x="270" y="394"/>
                  </a:lnTo>
                  <a:lnTo>
                    <a:pt x="268" y="394"/>
                  </a:lnTo>
                  <a:lnTo>
                    <a:pt x="267" y="394"/>
                  </a:lnTo>
                  <a:lnTo>
                    <a:pt x="265" y="394"/>
                  </a:lnTo>
                  <a:lnTo>
                    <a:pt x="264" y="393"/>
                  </a:lnTo>
                  <a:lnTo>
                    <a:pt x="260" y="393"/>
                  </a:lnTo>
                  <a:lnTo>
                    <a:pt x="257" y="393"/>
                  </a:lnTo>
                  <a:lnTo>
                    <a:pt x="254" y="393"/>
                  </a:lnTo>
                  <a:lnTo>
                    <a:pt x="252" y="391"/>
                  </a:lnTo>
                  <a:lnTo>
                    <a:pt x="252" y="390"/>
                  </a:lnTo>
                  <a:lnTo>
                    <a:pt x="252" y="388"/>
                  </a:lnTo>
                  <a:lnTo>
                    <a:pt x="252" y="381"/>
                  </a:lnTo>
                  <a:lnTo>
                    <a:pt x="257" y="381"/>
                  </a:lnTo>
                  <a:lnTo>
                    <a:pt x="259" y="380"/>
                  </a:lnTo>
                  <a:lnTo>
                    <a:pt x="259" y="376"/>
                  </a:lnTo>
                  <a:lnTo>
                    <a:pt x="257" y="375"/>
                  </a:lnTo>
                  <a:lnTo>
                    <a:pt x="257" y="372"/>
                  </a:lnTo>
                  <a:lnTo>
                    <a:pt x="257" y="370"/>
                  </a:lnTo>
                  <a:lnTo>
                    <a:pt x="257" y="370"/>
                  </a:lnTo>
                  <a:lnTo>
                    <a:pt x="259" y="368"/>
                  </a:lnTo>
                  <a:lnTo>
                    <a:pt x="260" y="368"/>
                  </a:lnTo>
                  <a:lnTo>
                    <a:pt x="262" y="368"/>
                  </a:lnTo>
                  <a:lnTo>
                    <a:pt x="264" y="368"/>
                  </a:lnTo>
                  <a:lnTo>
                    <a:pt x="264" y="362"/>
                  </a:lnTo>
                  <a:lnTo>
                    <a:pt x="257" y="362"/>
                  </a:lnTo>
                  <a:lnTo>
                    <a:pt x="257" y="360"/>
                  </a:lnTo>
                  <a:lnTo>
                    <a:pt x="257" y="358"/>
                  </a:lnTo>
                  <a:lnTo>
                    <a:pt x="257" y="357"/>
                  </a:lnTo>
                  <a:lnTo>
                    <a:pt x="257" y="355"/>
                  </a:lnTo>
                  <a:lnTo>
                    <a:pt x="259" y="355"/>
                  </a:lnTo>
                  <a:lnTo>
                    <a:pt x="259" y="354"/>
                  </a:lnTo>
                  <a:lnTo>
                    <a:pt x="259" y="345"/>
                  </a:lnTo>
                  <a:lnTo>
                    <a:pt x="259" y="344"/>
                  </a:lnTo>
                  <a:lnTo>
                    <a:pt x="257" y="342"/>
                  </a:lnTo>
                  <a:lnTo>
                    <a:pt x="257" y="340"/>
                  </a:lnTo>
                  <a:lnTo>
                    <a:pt x="255" y="339"/>
                  </a:lnTo>
                  <a:lnTo>
                    <a:pt x="255" y="339"/>
                  </a:lnTo>
                  <a:lnTo>
                    <a:pt x="255" y="337"/>
                  </a:lnTo>
                  <a:lnTo>
                    <a:pt x="257" y="336"/>
                  </a:lnTo>
                  <a:lnTo>
                    <a:pt x="257" y="334"/>
                  </a:lnTo>
                  <a:lnTo>
                    <a:pt x="257" y="334"/>
                  </a:lnTo>
                  <a:lnTo>
                    <a:pt x="257" y="332"/>
                  </a:lnTo>
                  <a:lnTo>
                    <a:pt x="257" y="331"/>
                  </a:lnTo>
                  <a:lnTo>
                    <a:pt x="255" y="331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2" y="327"/>
                  </a:lnTo>
                  <a:lnTo>
                    <a:pt x="252" y="327"/>
                  </a:lnTo>
                  <a:lnTo>
                    <a:pt x="250" y="327"/>
                  </a:lnTo>
                  <a:lnTo>
                    <a:pt x="249" y="324"/>
                  </a:lnTo>
                  <a:lnTo>
                    <a:pt x="247" y="322"/>
                  </a:lnTo>
                  <a:lnTo>
                    <a:pt x="247" y="321"/>
                  </a:lnTo>
                  <a:lnTo>
                    <a:pt x="246" y="318"/>
                  </a:lnTo>
                  <a:lnTo>
                    <a:pt x="246" y="316"/>
                  </a:lnTo>
                  <a:lnTo>
                    <a:pt x="244" y="314"/>
                  </a:lnTo>
                  <a:lnTo>
                    <a:pt x="244" y="313"/>
                  </a:lnTo>
                  <a:lnTo>
                    <a:pt x="242" y="313"/>
                  </a:lnTo>
                  <a:lnTo>
                    <a:pt x="242" y="311"/>
                  </a:lnTo>
                  <a:lnTo>
                    <a:pt x="241" y="309"/>
                  </a:lnTo>
                  <a:lnTo>
                    <a:pt x="241" y="309"/>
                  </a:lnTo>
                  <a:lnTo>
                    <a:pt x="239" y="308"/>
                  </a:lnTo>
                  <a:lnTo>
                    <a:pt x="239" y="308"/>
                  </a:lnTo>
                  <a:lnTo>
                    <a:pt x="237" y="306"/>
                  </a:lnTo>
                  <a:lnTo>
                    <a:pt x="236" y="303"/>
                  </a:lnTo>
                  <a:lnTo>
                    <a:pt x="236" y="303"/>
                  </a:lnTo>
                  <a:lnTo>
                    <a:pt x="234" y="303"/>
                  </a:lnTo>
                  <a:lnTo>
                    <a:pt x="234" y="303"/>
                  </a:lnTo>
                  <a:lnTo>
                    <a:pt x="234" y="301"/>
                  </a:lnTo>
                  <a:lnTo>
                    <a:pt x="234" y="300"/>
                  </a:lnTo>
                  <a:lnTo>
                    <a:pt x="232" y="298"/>
                  </a:lnTo>
                  <a:lnTo>
                    <a:pt x="232" y="296"/>
                  </a:lnTo>
                  <a:lnTo>
                    <a:pt x="231" y="296"/>
                  </a:lnTo>
                  <a:lnTo>
                    <a:pt x="229" y="295"/>
                  </a:lnTo>
                  <a:lnTo>
                    <a:pt x="228" y="295"/>
                  </a:lnTo>
                  <a:lnTo>
                    <a:pt x="228" y="295"/>
                  </a:lnTo>
                  <a:lnTo>
                    <a:pt x="226" y="293"/>
                  </a:lnTo>
                  <a:lnTo>
                    <a:pt x="224" y="293"/>
                  </a:lnTo>
                  <a:lnTo>
                    <a:pt x="224" y="293"/>
                  </a:lnTo>
                  <a:lnTo>
                    <a:pt x="223" y="293"/>
                  </a:lnTo>
                  <a:lnTo>
                    <a:pt x="221" y="293"/>
                  </a:lnTo>
                  <a:lnTo>
                    <a:pt x="221" y="291"/>
                  </a:lnTo>
                  <a:lnTo>
                    <a:pt x="219" y="290"/>
                  </a:lnTo>
                  <a:lnTo>
                    <a:pt x="218" y="288"/>
                  </a:lnTo>
                  <a:lnTo>
                    <a:pt x="218" y="286"/>
                  </a:lnTo>
                  <a:lnTo>
                    <a:pt x="218" y="275"/>
                  </a:lnTo>
                  <a:lnTo>
                    <a:pt x="216" y="273"/>
                  </a:lnTo>
                  <a:lnTo>
                    <a:pt x="214" y="273"/>
                  </a:lnTo>
                  <a:lnTo>
                    <a:pt x="214" y="272"/>
                  </a:lnTo>
                  <a:lnTo>
                    <a:pt x="213" y="272"/>
                  </a:lnTo>
                  <a:lnTo>
                    <a:pt x="209" y="272"/>
                  </a:lnTo>
                  <a:lnTo>
                    <a:pt x="208" y="272"/>
                  </a:lnTo>
                  <a:lnTo>
                    <a:pt x="206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3" y="268"/>
                  </a:lnTo>
                  <a:lnTo>
                    <a:pt x="201" y="267"/>
                  </a:lnTo>
                  <a:lnTo>
                    <a:pt x="200" y="265"/>
                  </a:lnTo>
                  <a:lnTo>
                    <a:pt x="200" y="265"/>
                  </a:lnTo>
                  <a:lnTo>
                    <a:pt x="196" y="265"/>
                  </a:lnTo>
                  <a:lnTo>
                    <a:pt x="193" y="265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0" y="264"/>
                  </a:lnTo>
                  <a:lnTo>
                    <a:pt x="188" y="262"/>
                  </a:lnTo>
                  <a:lnTo>
                    <a:pt x="185" y="260"/>
                  </a:lnTo>
                  <a:lnTo>
                    <a:pt x="183" y="260"/>
                  </a:lnTo>
                  <a:lnTo>
                    <a:pt x="183" y="260"/>
                  </a:lnTo>
                  <a:lnTo>
                    <a:pt x="182" y="260"/>
                  </a:lnTo>
                  <a:lnTo>
                    <a:pt x="172" y="260"/>
                  </a:lnTo>
                  <a:lnTo>
                    <a:pt x="170" y="259"/>
                  </a:lnTo>
                  <a:lnTo>
                    <a:pt x="170" y="259"/>
                  </a:lnTo>
                  <a:lnTo>
                    <a:pt x="167" y="259"/>
                  </a:lnTo>
                  <a:lnTo>
                    <a:pt x="167" y="257"/>
                  </a:lnTo>
                  <a:lnTo>
                    <a:pt x="165" y="257"/>
                  </a:lnTo>
                  <a:lnTo>
                    <a:pt x="164" y="255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59" y="254"/>
                  </a:lnTo>
                  <a:lnTo>
                    <a:pt x="157" y="254"/>
                  </a:lnTo>
                  <a:lnTo>
                    <a:pt x="155" y="254"/>
                  </a:lnTo>
                  <a:lnTo>
                    <a:pt x="152" y="254"/>
                  </a:lnTo>
                  <a:lnTo>
                    <a:pt x="147" y="254"/>
                  </a:lnTo>
                  <a:lnTo>
                    <a:pt x="147" y="254"/>
                  </a:lnTo>
                  <a:lnTo>
                    <a:pt x="146" y="252"/>
                  </a:lnTo>
                  <a:lnTo>
                    <a:pt x="146" y="250"/>
                  </a:lnTo>
                  <a:lnTo>
                    <a:pt x="144" y="250"/>
                  </a:lnTo>
                  <a:lnTo>
                    <a:pt x="141" y="249"/>
                  </a:lnTo>
                  <a:lnTo>
                    <a:pt x="139" y="249"/>
                  </a:lnTo>
                  <a:lnTo>
                    <a:pt x="137" y="249"/>
                  </a:lnTo>
                  <a:lnTo>
                    <a:pt x="137" y="250"/>
                  </a:lnTo>
                  <a:lnTo>
                    <a:pt x="136" y="250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3" y="254"/>
                  </a:lnTo>
                  <a:lnTo>
                    <a:pt x="131" y="254"/>
                  </a:lnTo>
                  <a:lnTo>
                    <a:pt x="129" y="254"/>
                  </a:lnTo>
                  <a:lnTo>
                    <a:pt x="128" y="254"/>
                  </a:lnTo>
                  <a:lnTo>
                    <a:pt x="126" y="255"/>
                  </a:lnTo>
                  <a:lnTo>
                    <a:pt x="126" y="255"/>
                  </a:lnTo>
                  <a:lnTo>
                    <a:pt x="124" y="257"/>
                  </a:lnTo>
                  <a:lnTo>
                    <a:pt x="123" y="257"/>
                  </a:lnTo>
                  <a:lnTo>
                    <a:pt x="121" y="257"/>
                  </a:lnTo>
                  <a:lnTo>
                    <a:pt x="119" y="257"/>
                  </a:lnTo>
                  <a:lnTo>
                    <a:pt x="116" y="257"/>
                  </a:lnTo>
                  <a:lnTo>
                    <a:pt x="115" y="255"/>
                  </a:lnTo>
                  <a:lnTo>
                    <a:pt x="115" y="255"/>
                  </a:lnTo>
                  <a:lnTo>
                    <a:pt x="113" y="254"/>
                  </a:lnTo>
                  <a:lnTo>
                    <a:pt x="106" y="254"/>
                  </a:lnTo>
                  <a:lnTo>
                    <a:pt x="106" y="257"/>
                  </a:lnTo>
                  <a:lnTo>
                    <a:pt x="106" y="257"/>
                  </a:lnTo>
                  <a:lnTo>
                    <a:pt x="105" y="259"/>
                  </a:lnTo>
                  <a:lnTo>
                    <a:pt x="105" y="257"/>
                  </a:lnTo>
                  <a:lnTo>
                    <a:pt x="103" y="257"/>
                  </a:lnTo>
                  <a:lnTo>
                    <a:pt x="101" y="257"/>
                  </a:lnTo>
                  <a:lnTo>
                    <a:pt x="100" y="255"/>
                  </a:lnTo>
                  <a:lnTo>
                    <a:pt x="98" y="255"/>
                  </a:lnTo>
                  <a:lnTo>
                    <a:pt x="97" y="254"/>
                  </a:lnTo>
                  <a:lnTo>
                    <a:pt x="93" y="254"/>
                  </a:lnTo>
                  <a:lnTo>
                    <a:pt x="92" y="254"/>
                  </a:lnTo>
                  <a:lnTo>
                    <a:pt x="88" y="254"/>
                  </a:lnTo>
                  <a:lnTo>
                    <a:pt x="87" y="254"/>
                  </a:lnTo>
                  <a:lnTo>
                    <a:pt x="87" y="254"/>
                  </a:lnTo>
                  <a:lnTo>
                    <a:pt x="85" y="254"/>
                  </a:lnTo>
                  <a:lnTo>
                    <a:pt x="85" y="255"/>
                  </a:lnTo>
                  <a:lnTo>
                    <a:pt x="85" y="257"/>
                  </a:lnTo>
                  <a:lnTo>
                    <a:pt x="85" y="259"/>
                  </a:lnTo>
                  <a:lnTo>
                    <a:pt x="87" y="259"/>
                  </a:lnTo>
                  <a:lnTo>
                    <a:pt x="88" y="260"/>
                  </a:lnTo>
                  <a:lnTo>
                    <a:pt x="88" y="262"/>
                  </a:lnTo>
                  <a:lnTo>
                    <a:pt x="88" y="264"/>
                  </a:lnTo>
                  <a:lnTo>
                    <a:pt x="87" y="264"/>
                  </a:lnTo>
                  <a:lnTo>
                    <a:pt x="83" y="264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7" y="262"/>
                  </a:lnTo>
                  <a:lnTo>
                    <a:pt x="77" y="260"/>
                  </a:lnTo>
                  <a:lnTo>
                    <a:pt x="75" y="260"/>
                  </a:lnTo>
                  <a:lnTo>
                    <a:pt x="74" y="260"/>
                  </a:lnTo>
                  <a:lnTo>
                    <a:pt x="72" y="259"/>
                  </a:lnTo>
                  <a:lnTo>
                    <a:pt x="69" y="259"/>
                  </a:lnTo>
                  <a:lnTo>
                    <a:pt x="67" y="257"/>
                  </a:lnTo>
                  <a:lnTo>
                    <a:pt x="65" y="257"/>
                  </a:lnTo>
                  <a:lnTo>
                    <a:pt x="64" y="255"/>
                  </a:lnTo>
                  <a:lnTo>
                    <a:pt x="64" y="255"/>
                  </a:lnTo>
                  <a:lnTo>
                    <a:pt x="62" y="255"/>
                  </a:lnTo>
                  <a:lnTo>
                    <a:pt x="62" y="254"/>
                  </a:lnTo>
                  <a:lnTo>
                    <a:pt x="62" y="254"/>
                  </a:lnTo>
                  <a:lnTo>
                    <a:pt x="61" y="252"/>
                  </a:lnTo>
                  <a:lnTo>
                    <a:pt x="61" y="250"/>
                  </a:lnTo>
                  <a:lnTo>
                    <a:pt x="59" y="250"/>
                  </a:lnTo>
                  <a:lnTo>
                    <a:pt x="56" y="249"/>
                  </a:lnTo>
                  <a:lnTo>
                    <a:pt x="54" y="249"/>
                  </a:lnTo>
                  <a:lnTo>
                    <a:pt x="54" y="247"/>
                  </a:lnTo>
                  <a:lnTo>
                    <a:pt x="54" y="247"/>
                  </a:lnTo>
                  <a:lnTo>
                    <a:pt x="54" y="246"/>
                  </a:lnTo>
                  <a:lnTo>
                    <a:pt x="54" y="244"/>
                  </a:lnTo>
                  <a:lnTo>
                    <a:pt x="56" y="244"/>
                  </a:lnTo>
                  <a:lnTo>
                    <a:pt x="57" y="244"/>
                  </a:lnTo>
                  <a:lnTo>
                    <a:pt x="61" y="244"/>
                  </a:lnTo>
                  <a:lnTo>
                    <a:pt x="59" y="242"/>
                  </a:lnTo>
                  <a:lnTo>
                    <a:pt x="56" y="242"/>
                  </a:lnTo>
                  <a:lnTo>
                    <a:pt x="54" y="241"/>
                  </a:lnTo>
                  <a:lnTo>
                    <a:pt x="51" y="239"/>
                  </a:lnTo>
                  <a:lnTo>
                    <a:pt x="47" y="239"/>
                  </a:lnTo>
                  <a:lnTo>
                    <a:pt x="46" y="237"/>
                  </a:lnTo>
                  <a:lnTo>
                    <a:pt x="44" y="237"/>
                  </a:lnTo>
                  <a:lnTo>
                    <a:pt x="41" y="236"/>
                  </a:lnTo>
                  <a:lnTo>
                    <a:pt x="39" y="236"/>
                  </a:lnTo>
                  <a:lnTo>
                    <a:pt x="36" y="236"/>
                  </a:lnTo>
                  <a:lnTo>
                    <a:pt x="36" y="236"/>
                  </a:lnTo>
                  <a:lnTo>
                    <a:pt x="34" y="234"/>
                  </a:lnTo>
                  <a:lnTo>
                    <a:pt x="33" y="232"/>
                  </a:lnTo>
                  <a:lnTo>
                    <a:pt x="31" y="232"/>
                  </a:lnTo>
                  <a:lnTo>
                    <a:pt x="29" y="231"/>
                  </a:lnTo>
                  <a:lnTo>
                    <a:pt x="28" y="229"/>
                  </a:lnTo>
                  <a:lnTo>
                    <a:pt x="29" y="228"/>
                  </a:lnTo>
                  <a:lnTo>
                    <a:pt x="29" y="226"/>
                  </a:lnTo>
                  <a:lnTo>
                    <a:pt x="31" y="226"/>
                  </a:lnTo>
                  <a:lnTo>
                    <a:pt x="31" y="226"/>
                  </a:lnTo>
                  <a:lnTo>
                    <a:pt x="41" y="226"/>
                  </a:lnTo>
                  <a:lnTo>
                    <a:pt x="41" y="224"/>
                  </a:lnTo>
                  <a:lnTo>
                    <a:pt x="41" y="221"/>
                  </a:lnTo>
                  <a:lnTo>
                    <a:pt x="43" y="221"/>
                  </a:lnTo>
                  <a:lnTo>
                    <a:pt x="46" y="221"/>
                  </a:lnTo>
                  <a:lnTo>
                    <a:pt x="47" y="221"/>
                  </a:lnTo>
                  <a:lnTo>
                    <a:pt x="47" y="221"/>
                  </a:lnTo>
                  <a:lnTo>
                    <a:pt x="51" y="223"/>
                  </a:lnTo>
                  <a:lnTo>
                    <a:pt x="52" y="223"/>
                  </a:lnTo>
                  <a:lnTo>
                    <a:pt x="54" y="223"/>
                  </a:lnTo>
                  <a:lnTo>
                    <a:pt x="56" y="223"/>
                  </a:lnTo>
                  <a:lnTo>
                    <a:pt x="56" y="223"/>
                  </a:lnTo>
                  <a:lnTo>
                    <a:pt x="59" y="223"/>
                  </a:lnTo>
                  <a:lnTo>
                    <a:pt x="61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1"/>
                  </a:lnTo>
                  <a:lnTo>
                    <a:pt x="67" y="221"/>
                  </a:lnTo>
                  <a:lnTo>
                    <a:pt x="70" y="221"/>
                  </a:lnTo>
                  <a:lnTo>
                    <a:pt x="74" y="221"/>
                  </a:lnTo>
                  <a:lnTo>
                    <a:pt x="75" y="221"/>
                  </a:lnTo>
                  <a:lnTo>
                    <a:pt x="75" y="223"/>
                  </a:lnTo>
                  <a:lnTo>
                    <a:pt x="77" y="223"/>
                  </a:lnTo>
                  <a:lnTo>
                    <a:pt x="79" y="223"/>
                  </a:lnTo>
                  <a:lnTo>
                    <a:pt x="80" y="223"/>
                  </a:lnTo>
                  <a:lnTo>
                    <a:pt x="80" y="223"/>
                  </a:lnTo>
                  <a:lnTo>
                    <a:pt x="83" y="223"/>
                  </a:lnTo>
                  <a:lnTo>
                    <a:pt x="85" y="223"/>
                  </a:lnTo>
                  <a:lnTo>
                    <a:pt x="85" y="221"/>
                  </a:lnTo>
                  <a:lnTo>
                    <a:pt x="88" y="219"/>
                  </a:lnTo>
                  <a:lnTo>
                    <a:pt x="90" y="219"/>
                  </a:lnTo>
                  <a:lnTo>
                    <a:pt x="92" y="219"/>
                  </a:lnTo>
                  <a:lnTo>
                    <a:pt x="92" y="218"/>
                  </a:lnTo>
                  <a:lnTo>
                    <a:pt x="93" y="216"/>
                  </a:lnTo>
                  <a:lnTo>
                    <a:pt x="93" y="214"/>
                  </a:lnTo>
                  <a:lnTo>
                    <a:pt x="93" y="208"/>
                  </a:lnTo>
                  <a:lnTo>
                    <a:pt x="93" y="209"/>
                  </a:lnTo>
                  <a:lnTo>
                    <a:pt x="92" y="208"/>
                  </a:lnTo>
                  <a:lnTo>
                    <a:pt x="90" y="208"/>
                  </a:lnTo>
                  <a:lnTo>
                    <a:pt x="88" y="208"/>
                  </a:lnTo>
                  <a:lnTo>
                    <a:pt x="87" y="208"/>
                  </a:lnTo>
                  <a:lnTo>
                    <a:pt x="83" y="209"/>
                  </a:lnTo>
                  <a:lnTo>
                    <a:pt x="82" y="209"/>
                  </a:lnTo>
                  <a:lnTo>
                    <a:pt x="80" y="209"/>
                  </a:lnTo>
                  <a:lnTo>
                    <a:pt x="72" y="209"/>
                  </a:lnTo>
                  <a:lnTo>
                    <a:pt x="70" y="209"/>
                  </a:lnTo>
                  <a:lnTo>
                    <a:pt x="70" y="211"/>
                  </a:lnTo>
                  <a:lnTo>
                    <a:pt x="69" y="211"/>
                  </a:lnTo>
                  <a:lnTo>
                    <a:pt x="65" y="213"/>
                  </a:lnTo>
                  <a:lnTo>
                    <a:pt x="64" y="213"/>
                  </a:lnTo>
                  <a:lnTo>
                    <a:pt x="59" y="213"/>
                  </a:lnTo>
                  <a:lnTo>
                    <a:pt x="57" y="213"/>
                  </a:lnTo>
                  <a:lnTo>
                    <a:pt x="57" y="213"/>
                  </a:lnTo>
                  <a:lnTo>
                    <a:pt x="56" y="213"/>
                  </a:lnTo>
                  <a:lnTo>
                    <a:pt x="54" y="213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49" y="209"/>
                  </a:lnTo>
                  <a:lnTo>
                    <a:pt x="49" y="209"/>
                  </a:lnTo>
                  <a:lnTo>
                    <a:pt x="47" y="209"/>
                  </a:lnTo>
                  <a:lnTo>
                    <a:pt x="46" y="209"/>
                  </a:lnTo>
                  <a:lnTo>
                    <a:pt x="39" y="206"/>
                  </a:lnTo>
                  <a:lnTo>
                    <a:pt x="25" y="206"/>
                  </a:lnTo>
                  <a:lnTo>
                    <a:pt x="23" y="205"/>
                  </a:lnTo>
                  <a:lnTo>
                    <a:pt x="23" y="203"/>
                  </a:lnTo>
                  <a:lnTo>
                    <a:pt x="20" y="201"/>
                  </a:lnTo>
                  <a:lnTo>
                    <a:pt x="16" y="200"/>
                  </a:lnTo>
                  <a:lnTo>
                    <a:pt x="15" y="200"/>
                  </a:lnTo>
                  <a:lnTo>
                    <a:pt x="13" y="200"/>
                  </a:lnTo>
                  <a:lnTo>
                    <a:pt x="10" y="200"/>
                  </a:lnTo>
                  <a:lnTo>
                    <a:pt x="8" y="200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7" y="196"/>
                  </a:lnTo>
                  <a:lnTo>
                    <a:pt x="5" y="196"/>
                  </a:lnTo>
                  <a:lnTo>
                    <a:pt x="3" y="195"/>
                  </a:lnTo>
                  <a:lnTo>
                    <a:pt x="2" y="193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" y="185"/>
                  </a:lnTo>
                  <a:lnTo>
                    <a:pt x="2" y="183"/>
                  </a:lnTo>
                  <a:lnTo>
                    <a:pt x="3" y="183"/>
                  </a:lnTo>
                  <a:lnTo>
                    <a:pt x="11" y="183"/>
                  </a:lnTo>
                  <a:lnTo>
                    <a:pt x="11" y="183"/>
                  </a:lnTo>
                  <a:lnTo>
                    <a:pt x="13" y="182"/>
                  </a:lnTo>
                  <a:lnTo>
                    <a:pt x="13" y="180"/>
                  </a:lnTo>
                  <a:lnTo>
                    <a:pt x="13" y="180"/>
                  </a:lnTo>
                  <a:lnTo>
                    <a:pt x="13" y="178"/>
                  </a:lnTo>
                  <a:lnTo>
                    <a:pt x="13" y="178"/>
                  </a:lnTo>
                  <a:lnTo>
                    <a:pt x="15" y="177"/>
                  </a:lnTo>
                  <a:lnTo>
                    <a:pt x="15" y="175"/>
                  </a:lnTo>
                  <a:lnTo>
                    <a:pt x="16" y="175"/>
                  </a:lnTo>
                  <a:lnTo>
                    <a:pt x="18" y="175"/>
                  </a:lnTo>
                  <a:lnTo>
                    <a:pt x="21" y="173"/>
                  </a:lnTo>
                  <a:lnTo>
                    <a:pt x="21" y="173"/>
                  </a:lnTo>
                  <a:lnTo>
                    <a:pt x="23" y="173"/>
                  </a:lnTo>
                  <a:lnTo>
                    <a:pt x="25" y="173"/>
                  </a:lnTo>
                  <a:lnTo>
                    <a:pt x="26" y="173"/>
                  </a:lnTo>
                  <a:lnTo>
                    <a:pt x="28" y="173"/>
                  </a:lnTo>
                  <a:lnTo>
                    <a:pt x="29" y="173"/>
                  </a:lnTo>
                  <a:lnTo>
                    <a:pt x="31" y="173"/>
                  </a:lnTo>
                  <a:lnTo>
                    <a:pt x="33" y="173"/>
                  </a:lnTo>
                  <a:lnTo>
                    <a:pt x="36" y="173"/>
                  </a:lnTo>
                  <a:lnTo>
                    <a:pt x="38" y="173"/>
                  </a:lnTo>
                  <a:lnTo>
                    <a:pt x="39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4" y="170"/>
                  </a:lnTo>
                  <a:lnTo>
                    <a:pt x="46" y="170"/>
                  </a:lnTo>
                  <a:lnTo>
                    <a:pt x="54" y="170"/>
                  </a:lnTo>
                  <a:lnTo>
                    <a:pt x="56" y="170"/>
                  </a:lnTo>
                  <a:lnTo>
                    <a:pt x="56" y="170"/>
                  </a:lnTo>
                  <a:lnTo>
                    <a:pt x="57" y="169"/>
                  </a:lnTo>
                  <a:lnTo>
                    <a:pt x="59" y="167"/>
                  </a:lnTo>
                  <a:lnTo>
                    <a:pt x="59" y="165"/>
                  </a:lnTo>
                  <a:lnTo>
                    <a:pt x="59" y="164"/>
                  </a:lnTo>
                  <a:lnTo>
                    <a:pt x="59" y="162"/>
                  </a:lnTo>
                  <a:lnTo>
                    <a:pt x="61" y="162"/>
                  </a:lnTo>
                  <a:lnTo>
                    <a:pt x="64" y="160"/>
                  </a:lnTo>
                  <a:lnTo>
                    <a:pt x="65" y="160"/>
                  </a:lnTo>
                  <a:lnTo>
                    <a:pt x="69" y="160"/>
                  </a:lnTo>
                  <a:lnTo>
                    <a:pt x="70" y="160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60"/>
                  </a:lnTo>
                  <a:lnTo>
                    <a:pt x="75" y="162"/>
                  </a:lnTo>
                  <a:lnTo>
                    <a:pt x="79" y="162"/>
                  </a:lnTo>
                  <a:lnTo>
                    <a:pt x="82" y="162"/>
                  </a:lnTo>
                  <a:lnTo>
                    <a:pt x="88" y="162"/>
                  </a:lnTo>
                  <a:lnTo>
                    <a:pt x="90" y="162"/>
                  </a:lnTo>
                  <a:lnTo>
                    <a:pt x="92" y="160"/>
                  </a:lnTo>
                  <a:lnTo>
                    <a:pt x="93" y="160"/>
                  </a:lnTo>
                  <a:lnTo>
                    <a:pt x="93" y="160"/>
                  </a:lnTo>
                  <a:lnTo>
                    <a:pt x="95" y="159"/>
                  </a:lnTo>
                  <a:lnTo>
                    <a:pt x="98" y="159"/>
                  </a:lnTo>
                  <a:lnTo>
                    <a:pt x="100" y="159"/>
                  </a:lnTo>
                  <a:lnTo>
                    <a:pt x="101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5" y="159"/>
                  </a:lnTo>
                  <a:lnTo>
                    <a:pt x="108" y="159"/>
                  </a:lnTo>
                  <a:lnTo>
                    <a:pt x="110" y="159"/>
                  </a:lnTo>
                  <a:lnTo>
                    <a:pt x="111" y="159"/>
                  </a:lnTo>
                  <a:lnTo>
                    <a:pt x="113" y="157"/>
                  </a:lnTo>
                  <a:lnTo>
                    <a:pt x="115" y="155"/>
                  </a:lnTo>
                  <a:lnTo>
                    <a:pt x="116" y="154"/>
                  </a:lnTo>
                  <a:lnTo>
                    <a:pt x="118" y="152"/>
                  </a:lnTo>
                  <a:lnTo>
                    <a:pt x="118" y="149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6" y="139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4"/>
                  </a:lnTo>
                  <a:lnTo>
                    <a:pt x="116" y="133"/>
                  </a:lnTo>
                  <a:lnTo>
                    <a:pt x="116" y="129"/>
                  </a:lnTo>
                  <a:lnTo>
                    <a:pt x="115" y="129"/>
                  </a:lnTo>
                  <a:lnTo>
                    <a:pt x="115" y="128"/>
                  </a:lnTo>
                  <a:lnTo>
                    <a:pt x="113" y="128"/>
                  </a:lnTo>
                  <a:lnTo>
                    <a:pt x="113" y="128"/>
                  </a:lnTo>
                  <a:lnTo>
                    <a:pt x="111" y="128"/>
                  </a:lnTo>
                  <a:lnTo>
                    <a:pt x="110" y="129"/>
                  </a:lnTo>
                  <a:lnTo>
                    <a:pt x="110" y="129"/>
                  </a:lnTo>
                  <a:lnTo>
                    <a:pt x="108" y="129"/>
                  </a:lnTo>
                  <a:lnTo>
                    <a:pt x="106" y="131"/>
                  </a:lnTo>
                  <a:lnTo>
                    <a:pt x="105" y="131"/>
                  </a:lnTo>
                  <a:lnTo>
                    <a:pt x="101" y="131"/>
                  </a:lnTo>
                  <a:lnTo>
                    <a:pt x="100" y="131"/>
                  </a:lnTo>
                  <a:lnTo>
                    <a:pt x="97" y="131"/>
                  </a:lnTo>
                  <a:lnTo>
                    <a:pt x="95" y="131"/>
                  </a:lnTo>
                  <a:lnTo>
                    <a:pt x="93" y="131"/>
                  </a:lnTo>
                  <a:lnTo>
                    <a:pt x="93" y="131"/>
                  </a:lnTo>
                  <a:lnTo>
                    <a:pt x="92" y="129"/>
                  </a:lnTo>
                  <a:lnTo>
                    <a:pt x="90" y="129"/>
                  </a:lnTo>
                  <a:lnTo>
                    <a:pt x="88" y="128"/>
                  </a:lnTo>
                  <a:lnTo>
                    <a:pt x="87" y="128"/>
                  </a:lnTo>
                  <a:lnTo>
                    <a:pt x="85" y="128"/>
                  </a:lnTo>
                  <a:lnTo>
                    <a:pt x="83" y="128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19"/>
                  </a:lnTo>
                  <a:lnTo>
                    <a:pt x="85" y="118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5"/>
                  </a:lnTo>
                  <a:lnTo>
                    <a:pt x="88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2" y="115"/>
                  </a:lnTo>
                  <a:lnTo>
                    <a:pt x="92" y="113"/>
                  </a:lnTo>
                  <a:lnTo>
                    <a:pt x="92" y="113"/>
                  </a:lnTo>
                  <a:lnTo>
                    <a:pt x="93" y="111"/>
                  </a:lnTo>
                  <a:lnTo>
                    <a:pt x="95" y="111"/>
                  </a:lnTo>
                  <a:lnTo>
                    <a:pt x="95" y="110"/>
                  </a:lnTo>
                  <a:lnTo>
                    <a:pt x="95" y="110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100" y="108"/>
                  </a:lnTo>
                  <a:lnTo>
                    <a:pt x="101" y="108"/>
                  </a:lnTo>
                  <a:lnTo>
                    <a:pt x="103" y="106"/>
                  </a:lnTo>
                  <a:lnTo>
                    <a:pt x="103" y="106"/>
                  </a:lnTo>
                  <a:lnTo>
                    <a:pt x="105" y="106"/>
                  </a:lnTo>
                  <a:lnTo>
                    <a:pt x="106" y="106"/>
                  </a:lnTo>
                  <a:lnTo>
                    <a:pt x="108" y="106"/>
                  </a:lnTo>
                  <a:lnTo>
                    <a:pt x="110" y="106"/>
                  </a:lnTo>
                  <a:lnTo>
                    <a:pt x="111" y="106"/>
                  </a:lnTo>
                  <a:lnTo>
                    <a:pt x="111" y="106"/>
                  </a:lnTo>
                  <a:lnTo>
                    <a:pt x="113" y="105"/>
                  </a:lnTo>
                  <a:lnTo>
                    <a:pt x="115" y="103"/>
                  </a:lnTo>
                  <a:lnTo>
                    <a:pt x="116" y="101"/>
                  </a:lnTo>
                  <a:lnTo>
                    <a:pt x="118" y="100"/>
                  </a:lnTo>
                  <a:lnTo>
                    <a:pt x="119" y="98"/>
                  </a:lnTo>
                  <a:lnTo>
                    <a:pt x="121" y="98"/>
                  </a:lnTo>
                  <a:lnTo>
                    <a:pt x="124" y="98"/>
                  </a:lnTo>
                  <a:lnTo>
                    <a:pt x="126" y="97"/>
                  </a:lnTo>
                  <a:lnTo>
                    <a:pt x="129" y="95"/>
                  </a:lnTo>
                  <a:lnTo>
                    <a:pt x="133" y="95"/>
                  </a:lnTo>
                  <a:lnTo>
                    <a:pt x="133" y="93"/>
                  </a:lnTo>
                  <a:lnTo>
                    <a:pt x="134" y="93"/>
                  </a:lnTo>
                  <a:lnTo>
                    <a:pt x="134" y="90"/>
                  </a:lnTo>
                  <a:lnTo>
                    <a:pt x="136" y="90"/>
                  </a:lnTo>
                  <a:lnTo>
                    <a:pt x="136" y="88"/>
                  </a:lnTo>
                  <a:lnTo>
                    <a:pt x="142" y="88"/>
                  </a:lnTo>
                  <a:lnTo>
                    <a:pt x="147" y="88"/>
                  </a:lnTo>
                  <a:lnTo>
                    <a:pt x="154" y="90"/>
                  </a:lnTo>
                  <a:lnTo>
                    <a:pt x="155" y="90"/>
                  </a:lnTo>
                  <a:lnTo>
                    <a:pt x="157" y="90"/>
                  </a:lnTo>
                  <a:lnTo>
                    <a:pt x="157" y="92"/>
                  </a:lnTo>
                  <a:lnTo>
                    <a:pt x="159" y="92"/>
                  </a:lnTo>
                  <a:lnTo>
                    <a:pt x="160" y="93"/>
                  </a:lnTo>
                  <a:lnTo>
                    <a:pt x="162" y="93"/>
                  </a:lnTo>
                  <a:lnTo>
                    <a:pt x="172" y="93"/>
                  </a:lnTo>
                  <a:lnTo>
                    <a:pt x="172" y="80"/>
                  </a:lnTo>
                  <a:lnTo>
                    <a:pt x="172" y="80"/>
                  </a:lnTo>
                  <a:lnTo>
                    <a:pt x="172" y="79"/>
                  </a:lnTo>
                  <a:lnTo>
                    <a:pt x="172" y="77"/>
                  </a:lnTo>
                  <a:lnTo>
                    <a:pt x="170" y="77"/>
                  </a:lnTo>
                  <a:lnTo>
                    <a:pt x="170" y="75"/>
                  </a:lnTo>
                  <a:lnTo>
                    <a:pt x="169" y="74"/>
                  </a:lnTo>
                  <a:lnTo>
                    <a:pt x="169" y="72"/>
                  </a:lnTo>
                  <a:lnTo>
                    <a:pt x="169" y="70"/>
                  </a:lnTo>
                  <a:lnTo>
                    <a:pt x="170" y="69"/>
                  </a:lnTo>
                  <a:lnTo>
                    <a:pt x="172" y="69"/>
                  </a:lnTo>
                  <a:lnTo>
                    <a:pt x="173" y="69"/>
                  </a:lnTo>
                  <a:lnTo>
                    <a:pt x="175" y="67"/>
                  </a:lnTo>
                  <a:lnTo>
                    <a:pt x="175" y="67"/>
                  </a:lnTo>
                  <a:lnTo>
                    <a:pt x="177" y="67"/>
                  </a:lnTo>
                  <a:lnTo>
                    <a:pt x="178" y="65"/>
                  </a:lnTo>
                  <a:lnTo>
                    <a:pt x="178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2" y="64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7" y="62"/>
                  </a:lnTo>
                  <a:lnTo>
                    <a:pt x="190" y="62"/>
                  </a:lnTo>
                  <a:lnTo>
                    <a:pt x="191" y="62"/>
                  </a:lnTo>
                  <a:lnTo>
                    <a:pt x="193" y="62"/>
                  </a:lnTo>
                  <a:lnTo>
                    <a:pt x="193" y="64"/>
                  </a:lnTo>
                  <a:lnTo>
                    <a:pt x="195" y="64"/>
                  </a:lnTo>
                  <a:lnTo>
                    <a:pt x="195" y="65"/>
                  </a:lnTo>
                  <a:lnTo>
                    <a:pt x="196" y="67"/>
                  </a:lnTo>
                  <a:lnTo>
                    <a:pt x="198" y="69"/>
                  </a:lnTo>
                  <a:lnTo>
                    <a:pt x="200" y="69"/>
                  </a:lnTo>
                  <a:lnTo>
                    <a:pt x="201" y="70"/>
                  </a:lnTo>
                  <a:lnTo>
                    <a:pt x="203" y="70"/>
                  </a:lnTo>
                  <a:lnTo>
                    <a:pt x="203" y="70"/>
                  </a:lnTo>
                  <a:lnTo>
                    <a:pt x="205" y="70"/>
                  </a:lnTo>
                  <a:lnTo>
                    <a:pt x="206" y="72"/>
                  </a:lnTo>
                  <a:lnTo>
                    <a:pt x="208" y="72"/>
                  </a:lnTo>
                  <a:lnTo>
                    <a:pt x="209" y="74"/>
                  </a:lnTo>
                  <a:lnTo>
                    <a:pt x="211" y="74"/>
                  </a:lnTo>
                  <a:lnTo>
                    <a:pt x="213" y="74"/>
                  </a:lnTo>
                  <a:lnTo>
                    <a:pt x="213" y="74"/>
                  </a:lnTo>
                  <a:lnTo>
                    <a:pt x="214" y="74"/>
                  </a:lnTo>
                  <a:lnTo>
                    <a:pt x="218" y="74"/>
                  </a:lnTo>
                  <a:lnTo>
                    <a:pt x="219" y="74"/>
                  </a:lnTo>
                  <a:lnTo>
                    <a:pt x="221" y="75"/>
                  </a:lnTo>
                  <a:lnTo>
                    <a:pt x="221" y="75"/>
                  </a:lnTo>
                  <a:lnTo>
                    <a:pt x="223" y="77"/>
                  </a:lnTo>
                  <a:lnTo>
                    <a:pt x="224" y="79"/>
                  </a:lnTo>
                  <a:lnTo>
                    <a:pt x="226" y="79"/>
                  </a:lnTo>
                  <a:lnTo>
                    <a:pt x="226" y="80"/>
                  </a:lnTo>
                  <a:lnTo>
                    <a:pt x="229" y="80"/>
                  </a:lnTo>
                  <a:lnTo>
                    <a:pt x="231" y="80"/>
                  </a:lnTo>
                  <a:lnTo>
                    <a:pt x="232" y="82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6" y="83"/>
                  </a:lnTo>
                  <a:lnTo>
                    <a:pt x="242" y="83"/>
                  </a:lnTo>
                  <a:lnTo>
                    <a:pt x="244" y="82"/>
                  </a:lnTo>
                  <a:lnTo>
                    <a:pt x="242" y="80"/>
                  </a:lnTo>
                  <a:lnTo>
                    <a:pt x="241" y="79"/>
                  </a:lnTo>
                  <a:lnTo>
                    <a:pt x="239" y="79"/>
                  </a:lnTo>
                  <a:lnTo>
                    <a:pt x="237" y="77"/>
                  </a:lnTo>
                  <a:lnTo>
                    <a:pt x="234" y="75"/>
                  </a:lnTo>
                  <a:lnTo>
                    <a:pt x="234" y="75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1" y="74"/>
                  </a:lnTo>
                  <a:lnTo>
                    <a:pt x="229" y="74"/>
                  </a:lnTo>
                  <a:lnTo>
                    <a:pt x="228" y="74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3" y="72"/>
                  </a:lnTo>
                  <a:lnTo>
                    <a:pt x="221" y="72"/>
                  </a:lnTo>
                  <a:lnTo>
                    <a:pt x="221" y="70"/>
                  </a:lnTo>
                  <a:lnTo>
                    <a:pt x="219" y="69"/>
                  </a:lnTo>
                  <a:lnTo>
                    <a:pt x="219" y="69"/>
                  </a:lnTo>
                  <a:lnTo>
                    <a:pt x="218" y="67"/>
                  </a:lnTo>
                  <a:lnTo>
                    <a:pt x="216" y="65"/>
                  </a:lnTo>
                  <a:lnTo>
                    <a:pt x="214" y="64"/>
                  </a:lnTo>
                  <a:lnTo>
                    <a:pt x="213" y="64"/>
                  </a:lnTo>
                  <a:lnTo>
                    <a:pt x="213" y="62"/>
                  </a:lnTo>
                  <a:lnTo>
                    <a:pt x="211" y="62"/>
                  </a:lnTo>
                  <a:lnTo>
                    <a:pt x="208" y="62"/>
                  </a:lnTo>
                  <a:lnTo>
                    <a:pt x="206" y="62"/>
                  </a:lnTo>
                  <a:lnTo>
                    <a:pt x="206" y="62"/>
                  </a:lnTo>
                  <a:lnTo>
                    <a:pt x="205" y="61"/>
                  </a:lnTo>
                  <a:lnTo>
                    <a:pt x="205" y="61"/>
                  </a:lnTo>
                  <a:lnTo>
                    <a:pt x="205" y="59"/>
                  </a:lnTo>
                  <a:lnTo>
                    <a:pt x="205" y="59"/>
                  </a:lnTo>
                  <a:lnTo>
                    <a:pt x="205" y="57"/>
                  </a:lnTo>
                  <a:lnTo>
                    <a:pt x="206" y="57"/>
                  </a:lnTo>
                  <a:lnTo>
                    <a:pt x="208" y="57"/>
                  </a:lnTo>
                  <a:lnTo>
                    <a:pt x="209" y="56"/>
                  </a:lnTo>
                  <a:lnTo>
                    <a:pt x="214" y="56"/>
                  </a:lnTo>
                  <a:lnTo>
                    <a:pt x="219" y="56"/>
                  </a:lnTo>
                  <a:lnTo>
                    <a:pt x="221" y="56"/>
                  </a:lnTo>
                  <a:lnTo>
                    <a:pt x="221" y="57"/>
                  </a:lnTo>
                  <a:lnTo>
                    <a:pt x="223" y="57"/>
                  </a:lnTo>
                  <a:lnTo>
                    <a:pt x="224" y="56"/>
                  </a:lnTo>
                  <a:lnTo>
                    <a:pt x="226" y="56"/>
                  </a:lnTo>
                  <a:lnTo>
                    <a:pt x="226" y="56"/>
                  </a:lnTo>
                  <a:lnTo>
                    <a:pt x="228" y="56"/>
                  </a:lnTo>
                  <a:lnTo>
                    <a:pt x="229" y="54"/>
                  </a:lnTo>
                  <a:lnTo>
                    <a:pt x="231" y="54"/>
                  </a:lnTo>
                  <a:lnTo>
                    <a:pt x="241" y="54"/>
                  </a:lnTo>
                  <a:lnTo>
                    <a:pt x="242" y="54"/>
                  </a:lnTo>
                  <a:lnTo>
                    <a:pt x="242" y="54"/>
                  </a:lnTo>
                  <a:lnTo>
                    <a:pt x="244" y="54"/>
                  </a:lnTo>
                  <a:lnTo>
                    <a:pt x="246" y="54"/>
                  </a:lnTo>
                  <a:lnTo>
                    <a:pt x="247" y="54"/>
                  </a:lnTo>
                  <a:lnTo>
                    <a:pt x="247" y="52"/>
                  </a:lnTo>
                  <a:lnTo>
                    <a:pt x="250" y="52"/>
                  </a:lnTo>
                  <a:lnTo>
                    <a:pt x="252" y="51"/>
                  </a:lnTo>
                  <a:lnTo>
                    <a:pt x="254" y="51"/>
                  </a:lnTo>
                  <a:lnTo>
                    <a:pt x="254" y="51"/>
                  </a:lnTo>
                  <a:lnTo>
                    <a:pt x="255" y="51"/>
                  </a:lnTo>
                  <a:lnTo>
                    <a:pt x="257" y="49"/>
                  </a:lnTo>
                  <a:lnTo>
                    <a:pt x="257" y="49"/>
                  </a:lnTo>
                  <a:lnTo>
                    <a:pt x="259" y="47"/>
                  </a:lnTo>
                  <a:lnTo>
                    <a:pt x="260" y="47"/>
                  </a:lnTo>
                  <a:lnTo>
                    <a:pt x="262" y="46"/>
                  </a:lnTo>
                  <a:lnTo>
                    <a:pt x="264" y="46"/>
                  </a:lnTo>
                  <a:lnTo>
                    <a:pt x="264" y="46"/>
                  </a:lnTo>
                  <a:lnTo>
                    <a:pt x="267" y="44"/>
                  </a:lnTo>
                  <a:lnTo>
                    <a:pt x="268" y="44"/>
                  </a:lnTo>
                  <a:lnTo>
                    <a:pt x="268" y="44"/>
                  </a:lnTo>
                  <a:lnTo>
                    <a:pt x="270" y="44"/>
                  </a:lnTo>
                  <a:lnTo>
                    <a:pt x="272" y="44"/>
                  </a:lnTo>
                  <a:lnTo>
                    <a:pt x="273" y="44"/>
                  </a:lnTo>
                  <a:lnTo>
                    <a:pt x="275" y="44"/>
                  </a:lnTo>
                  <a:lnTo>
                    <a:pt x="275" y="44"/>
                  </a:lnTo>
                  <a:lnTo>
                    <a:pt x="275" y="46"/>
                  </a:lnTo>
                  <a:lnTo>
                    <a:pt x="277" y="46"/>
                  </a:lnTo>
                  <a:lnTo>
                    <a:pt x="280" y="47"/>
                  </a:lnTo>
                  <a:lnTo>
                    <a:pt x="282" y="49"/>
                  </a:lnTo>
                  <a:lnTo>
                    <a:pt x="283" y="51"/>
                  </a:lnTo>
                  <a:lnTo>
                    <a:pt x="283" y="52"/>
                  </a:lnTo>
                  <a:lnTo>
                    <a:pt x="283" y="52"/>
                  </a:lnTo>
                  <a:lnTo>
                    <a:pt x="283" y="54"/>
                  </a:lnTo>
                  <a:lnTo>
                    <a:pt x="283" y="56"/>
                  </a:lnTo>
                  <a:lnTo>
                    <a:pt x="283" y="56"/>
                  </a:lnTo>
                  <a:lnTo>
                    <a:pt x="285" y="57"/>
                  </a:lnTo>
                  <a:lnTo>
                    <a:pt x="286" y="59"/>
                  </a:lnTo>
                  <a:lnTo>
                    <a:pt x="286" y="61"/>
                  </a:lnTo>
                  <a:lnTo>
                    <a:pt x="286" y="61"/>
                  </a:lnTo>
                  <a:lnTo>
                    <a:pt x="288" y="62"/>
                  </a:lnTo>
                  <a:lnTo>
                    <a:pt x="288" y="64"/>
                  </a:lnTo>
                  <a:lnTo>
                    <a:pt x="286" y="64"/>
                  </a:lnTo>
                  <a:lnTo>
                    <a:pt x="286" y="65"/>
                  </a:lnTo>
                  <a:lnTo>
                    <a:pt x="285" y="65"/>
                  </a:lnTo>
                  <a:lnTo>
                    <a:pt x="283" y="67"/>
                  </a:lnTo>
                  <a:lnTo>
                    <a:pt x="283" y="69"/>
                  </a:lnTo>
                  <a:lnTo>
                    <a:pt x="282" y="70"/>
                  </a:lnTo>
                  <a:lnTo>
                    <a:pt x="282" y="70"/>
                  </a:lnTo>
                  <a:lnTo>
                    <a:pt x="282" y="72"/>
                  </a:lnTo>
                  <a:lnTo>
                    <a:pt x="282" y="74"/>
                  </a:lnTo>
                  <a:lnTo>
                    <a:pt x="282" y="75"/>
                  </a:lnTo>
                  <a:lnTo>
                    <a:pt x="282" y="77"/>
                  </a:lnTo>
                  <a:lnTo>
                    <a:pt x="283" y="79"/>
                  </a:lnTo>
                  <a:lnTo>
                    <a:pt x="286" y="80"/>
                  </a:lnTo>
                  <a:lnTo>
                    <a:pt x="288" y="80"/>
                  </a:lnTo>
                  <a:lnTo>
                    <a:pt x="288" y="80"/>
                  </a:lnTo>
                  <a:lnTo>
                    <a:pt x="291" y="80"/>
                  </a:lnTo>
                  <a:lnTo>
                    <a:pt x="291" y="80"/>
                  </a:lnTo>
                  <a:lnTo>
                    <a:pt x="291" y="79"/>
                  </a:lnTo>
                  <a:lnTo>
                    <a:pt x="293" y="77"/>
                  </a:lnTo>
                  <a:lnTo>
                    <a:pt x="295" y="74"/>
                  </a:lnTo>
                  <a:lnTo>
                    <a:pt x="295" y="70"/>
                  </a:lnTo>
                  <a:lnTo>
                    <a:pt x="296" y="69"/>
                  </a:lnTo>
                  <a:lnTo>
                    <a:pt x="296" y="69"/>
                  </a:lnTo>
                  <a:lnTo>
                    <a:pt x="296" y="67"/>
                  </a:lnTo>
                  <a:lnTo>
                    <a:pt x="296" y="65"/>
                  </a:lnTo>
                  <a:lnTo>
                    <a:pt x="296" y="64"/>
                  </a:lnTo>
                  <a:lnTo>
                    <a:pt x="296" y="62"/>
                  </a:lnTo>
                  <a:lnTo>
                    <a:pt x="296" y="61"/>
                  </a:lnTo>
                  <a:lnTo>
                    <a:pt x="296" y="59"/>
                  </a:lnTo>
                  <a:lnTo>
                    <a:pt x="296" y="59"/>
                  </a:lnTo>
                  <a:lnTo>
                    <a:pt x="295" y="56"/>
                  </a:lnTo>
                  <a:lnTo>
                    <a:pt x="293" y="54"/>
                  </a:lnTo>
                  <a:lnTo>
                    <a:pt x="293" y="52"/>
                  </a:lnTo>
                  <a:lnTo>
                    <a:pt x="291" y="51"/>
                  </a:lnTo>
                  <a:lnTo>
                    <a:pt x="291" y="47"/>
                  </a:lnTo>
                  <a:lnTo>
                    <a:pt x="298" y="47"/>
                  </a:lnTo>
                  <a:lnTo>
                    <a:pt x="300" y="47"/>
                  </a:lnTo>
                  <a:lnTo>
                    <a:pt x="301" y="49"/>
                  </a:lnTo>
                  <a:lnTo>
                    <a:pt x="303" y="49"/>
                  </a:lnTo>
                  <a:lnTo>
                    <a:pt x="304" y="49"/>
                  </a:lnTo>
                  <a:lnTo>
                    <a:pt x="304" y="49"/>
                  </a:lnTo>
                  <a:lnTo>
                    <a:pt x="306" y="49"/>
                  </a:lnTo>
                  <a:lnTo>
                    <a:pt x="308" y="51"/>
                  </a:lnTo>
                  <a:lnTo>
                    <a:pt x="308" y="52"/>
                  </a:lnTo>
                  <a:lnTo>
                    <a:pt x="309" y="54"/>
                  </a:lnTo>
                  <a:lnTo>
                    <a:pt x="311" y="54"/>
                  </a:lnTo>
                  <a:lnTo>
                    <a:pt x="313" y="56"/>
                  </a:lnTo>
                  <a:lnTo>
                    <a:pt x="314" y="56"/>
                  </a:lnTo>
                  <a:lnTo>
                    <a:pt x="316" y="56"/>
                  </a:lnTo>
                  <a:lnTo>
                    <a:pt x="318" y="56"/>
                  </a:lnTo>
                  <a:lnTo>
                    <a:pt x="319" y="57"/>
                  </a:lnTo>
                  <a:lnTo>
                    <a:pt x="321" y="59"/>
                  </a:lnTo>
                  <a:lnTo>
                    <a:pt x="322" y="59"/>
                  </a:lnTo>
                  <a:lnTo>
                    <a:pt x="324" y="61"/>
                  </a:lnTo>
                  <a:lnTo>
                    <a:pt x="326" y="62"/>
                  </a:lnTo>
                  <a:lnTo>
                    <a:pt x="327" y="62"/>
                  </a:lnTo>
                  <a:lnTo>
                    <a:pt x="329" y="64"/>
                  </a:lnTo>
                  <a:lnTo>
                    <a:pt x="331" y="65"/>
                  </a:lnTo>
                  <a:lnTo>
                    <a:pt x="334" y="67"/>
                  </a:lnTo>
                  <a:lnTo>
                    <a:pt x="336" y="69"/>
                  </a:lnTo>
                  <a:lnTo>
                    <a:pt x="337" y="69"/>
                  </a:lnTo>
                  <a:lnTo>
                    <a:pt x="337" y="70"/>
                  </a:lnTo>
                  <a:lnTo>
                    <a:pt x="337" y="70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2"/>
                  </a:lnTo>
                  <a:lnTo>
                    <a:pt x="340" y="74"/>
                  </a:lnTo>
                  <a:lnTo>
                    <a:pt x="342" y="74"/>
                  </a:lnTo>
                  <a:lnTo>
                    <a:pt x="344" y="75"/>
                  </a:lnTo>
                  <a:lnTo>
                    <a:pt x="345" y="75"/>
                  </a:lnTo>
                  <a:lnTo>
                    <a:pt x="345" y="75"/>
                  </a:lnTo>
                  <a:lnTo>
                    <a:pt x="350" y="75"/>
                  </a:lnTo>
                  <a:lnTo>
                    <a:pt x="350" y="72"/>
                  </a:lnTo>
                  <a:lnTo>
                    <a:pt x="349" y="70"/>
                  </a:lnTo>
                  <a:lnTo>
                    <a:pt x="349" y="69"/>
                  </a:lnTo>
                  <a:lnTo>
                    <a:pt x="349" y="69"/>
                  </a:lnTo>
                  <a:lnTo>
                    <a:pt x="347" y="67"/>
                  </a:lnTo>
                  <a:lnTo>
                    <a:pt x="347" y="65"/>
                  </a:lnTo>
                  <a:lnTo>
                    <a:pt x="345" y="62"/>
                  </a:lnTo>
                  <a:lnTo>
                    <a:pt x="344" y="62"/>
                  </a:lnTo>
                  <a:lnTo>
                    <a:pt x="344" y="61"/>
                  </a:lnTo>
                  <a:lnTo>
                    <a:pt x="342" y="61"/>
                  </a:lnTo>
                  <a:lnTo>
                    <a:pt x="342" y="59"/>
                  </a:lnTo>
                  <a:lnTo>
                    <a:pt x="340" y="59"/>
                  </a:lnTo>
                  <a:lnTo>
                    <a:pt x="337" y="56"/>
                  </a:lnTo>
                  <a:lnTo>
                    <a:pt x="337" y="54"/>
                  </a:lnTo>
                  <a:lnTo>
                    <a:pt x="337" y="54"/>
                  </a:lnTo>
                  <a:lnTo>
                    <a:pt x="336" y="52"/>
                  </a:lnTo>
                  <a:lnTo>
                    <a:pt x="334" y="52"/>
                  </a:lnTo>
                  <a:lnTo>
                    <a:pt x="332" y="52"/>
                  </a:lnTo>
                  <a:lnTo>
                    <a:pt x="331" y="52"/>
                  </a:lnTo>
                  <a:lnTo>
                    <a:pt x="329" y="51"/>
                  </a:lnTo>
                  <a:lnTo>
                    <a:pt x="327" y="49"/>
                  </a:lnTo>
                  <a:lnTo>
                    <a:pt x="326" y="47"/>
                  </a:lnTo>
                  <a:lnTo>
                    <a:pt x="326" y="46"/>
                  </a:lnTo>
                  <a:lnTo>
                    <a:pt x="326" y="46"/>
                  </a:lnTo>
                  <a:lnTo>
                    <a:pt x="326" y="44"/>
                  </a:lnTo>
                  <a:lnTo>
                    <a:pt x="326" y="43"/>
                  </a:lnTo>
                  <a:lnTo>
                    <a:pt x="331" y="43"/>
                  </a:lnTo>
                  <a:lnTo>
                    <a:pt x="336" y="43"/>
                  </a:lnTo>
                  <a:lnTo>
                    <a:pt x="340" y="43"/>
                  </a:lnTo>
                  <a:lnTo>
                    <a:pt x="344" y="44"/>
                  </a:lnTo>
                  <a:lnTo>
                    <a:pt x="345" y="46"/>
                  </a:lnTo>
                  <a:lnTo>
                    <a:pt x="349" y="46"/>
                  </a:lnTo>
                  <a:lnTo>
                    <a:pt x="350" y="46"/>
                  </a:lnTo>
                  <a:lnTo>
                    <a:pt x="352" y="47"/>
                  </a:lnTo>
                  <a:lnTo>
                    <a:pt x="354" y="47"/>
                  </a:lnTo>
                  <a:lnTo>
                    <a:pt x="354" y="47"/>
                  </a:lnTo>
                  <a:lnTo>
                    <a:pt x="362" y="47"/>
                  </a:lnTo>
                  <a:lnTo>
                    <a:pt x="363" y="47"/>
                  </a:lnTo>
                  <a:lnTo>
                    <a:pt x="363" y="47"/>
                  </a:lnTo>
                  <a:lnTo>
                    <a:pt x="365" y="47"/>
                  </a:lnTo>
                  <a:lnTo>
                    <a:pt x="367" y="49"/>
                  </a:lnTo>
                  <a:lnTo>
                    <a:pt x="367" y="49"/>
                  </a:lnTo>
                  <a:lnTo>
                    <a:pt x="368" y="49"/>
                  </a:lnTo>
                  <a:lnTo>
                    <a:pt x="368" y="49"/>
                  </a:lnTo>
                  <a:lnTo>
                    <a:pt x="370" y="49"/>
                  </a:lnTo>
                  <a:lnTo>
                    <a:pt x="370" y="51"/>
                  </a:lnTo>
                  <a:lnTo>
                    <a:pt x="372" y="51"/>
                  </a:lnTo>
                  <a:lnTo>
                    <a:pt x="372" y="52"/>
                  </a:lnTo>
                  <a:lnTo>
                    <a:pt x="375" y="54"/>
                  </a:lnTo>
                  <a:lnTo>
                    <a:pt x="376" y="56"/>
                  </a:lnTo>
                  <a:lnTo>
                    <a:pt x="378" y="56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1" y="57"/>
                  </a:lnTo>
                  <a:lnTo>
                    <a:pt x="383" y="59"/>
                  </a:lnTo>
                  <a:lnTo>
                    <a:pt x="386" y="59"/>
                  </a:lnTo>
                  <a:lnTo>
                    <a:pt x="390" y="61"/>
                  </a:lnTo>
                  <a:lnTo>
                    <a:pt x="391" y="61"/>
                  </a:lnTo>
                  <a:lnTo>
                    <a:pt x="394" y="62"/>
                  </a:lnTo>
                  <a:lnTo>
                    <a:pt x="396" y="62"/>
                  </a:lnTo>
                  <a:lnTo>
                    <a:pt x="398" y="64"/>
                  </a:lnTo>
                  <a:lnTo>
                    <a:pt x="399" y="64"/>
                  </a:lnTo>
                  <a:lnTo>
                    <a:pt x="403" y="65"/>
                  </a:lnTo>
                  <a:lnTo>
                    <a:pt x="404" y="65"/>
                  </a:lnTo>
                  <a:lnTo>
                    <a:pt x="406" y="67"/>
                  </a:lnTo>
                  <a:lnTo>
                    <a:pt x="408" y="67"/>
                  </a:lnTo>
                  <a:lnTo>
                    <a:pt x="408" y="67"/>
                  </a:lnTo>
                  <a:lnTo>
                    <a:pt x="409" y="69"/>
                  </a:lnTo>
                  <a:lnTo>
                    <a:pt x="411" y="69"/>
                  </a:lnTo>
                  <a:lnTo>
                    <a:pt x="411" y="69"/>
                  </a:lnTo>
                  <a:lnTo>
                    <a:pt x="412" y="69"/>
                  </a:lnTo>
                  <a:lnTo>
                    <a:pt x="412" y="69"/>
                  </a:lnTo>
                  <a:lnTo>
                    <a:pt x="414" y="69"/>
                  </a:lnTo>
                  <a:lnTo>
                    <a:pt x="417" y="69"/>
                  </a:lnTo>
                  <a:lnTo>
                    <a:pt x="417" y="70"/>
                  </a:lnTo>
                  <a:lnTo>
                    <a:pt x="419" y="70"/>
                  </a:lnTo>
                  <a:lnTo>
                    <a:pt x="419" y="69"/>
                  </a:lnTo>
                  <a:lnTo>
                    <a:pt x="419" y="69"/>
                  </a:lnTo>
                  <a:lnTo>
                    <a:pt x="419" y="67"/>
                  </a:lnTo>
                  <a:lnTo>
                    <a:pt x="419" y="65"/>
                  </a:lnTo>
                  <a:lnTo>
                    <a:pt x="419" y="65"/>
                  </a:lnTo>
                  <a:lnTo>
                    <a:pt x="419" y="64"/>
                  </a:lnTo>
                  <a:lnTo>
                    <a:pt x="419" y="62"/>
                  </a:lnTo>
                  <a:lnTo>
                    <a:pt x="419" y="62"/>
                  </a:lnTo>
                  <a:lnTo>
                    <a:pt x="417" y="59"/>
                  </a:lnTo>
                  <a:lnTo>
                    <a:pt x="416" y="57"/>
                  </a:lnTo>
                  <a:lnTo>
                    <a:pt x="414" y="57"/>
                  </a:lnTo>
                  <a:lnTo>
                    <a:pt x="412" y="56"/>
                  </a:lnTo>
                  <a:lnTo>
                    <a:pt x="411" y="54"/>
                  </a:lnTo>
                  <a:lnTo>
                    <a:pt x="409" y="52"/>
                  </a:lnTo>
                  <a:lnTo>
                    <a:pt x="408" y="51"/>
                  </a:lnTo>
                  <a:lnTo>
                    <a:pt x="408" y="51"/>
                  </a:lnTo>
                  <a:lnTo>
                    <a:pt x="406" y="51"/>
                  </a:lnTo>
                  <a:lnTo>
                    <a:pt x="406" y="51"/>
                  </a:lnTo>
                  <a:lnTo>
                    <a:pt x="404" y="49"/>
                  </a:lnTo>
                  <a:lnTo>
                    <a:pt x="401" y="49"/>
                  </a:lnTo>
                  <a:lnTo>
                    <a:pt x="399" y="49"/>
                  </a:lnTo>
                  <a:lnTo>
                    <a:pt x="398" y="49"/>
                  </a:lnTo>
                  <a:lnTo>
                    <a:pt x="396" y="49"/>
                  </a:lnTo>
                  <a:lnTo>
                    <a:pt x="394" y="49"/>
                  </a:lnTo>
                  <a:lnTo>
                    <a:pt x="393" y="49"/>
                  </a:lnTo>
                  <a:lnTo>
                    <a:pt x="390" y="47"/>
                  </a:lnTo>
                  <a:lnTo>
                    <a:pt x="388" y="46"/>
                  </a:lnTo>
                  <a:lnTo>
                    <a:pt x="385" y="46"/>
                  </a:lnTo>
                  <a:lnTo>
                    <a:pt x="383" y="44"/>
                  </a:lnTo>
                  <a:lnTo>
                    <a:pt x="381" y="43"/>
                  </a:lnTo>
                  <a:lnTo>
                    <a:pt x="381" y="41"/>
                  </a:lnTo>
                  <a:lnTo>
                    <a:pt x="380" y="39"/>
                  </a:lnTo>
                  <a:lnTo>
                    <a:pt x="380" y="38"/>
                  </a:lnTo>
                  <a:lnTo>
                    <a:pt x="380" y="36"/>
                  </a:lnTo>
                  <a:lnTo>
                    <a:pt x="380" y="36"/>
                  </a:lnTo>
                  <a:lnTo>
                    <a:pt x="381" y="34"/>
                  </a:lnTo>
                  <a:lnTo>
                    <a:pt x="381" y="34"/>
                  </a:lnTo>
                  <a:lnTo>
                    <a:pt x="383" y="34"/>
                  </a:lnTo>
                  <a:lnTo>
                    <a:pt x="385" y="34"/>
                  </a:lnTo>
                  <a:lnTo>
                    <a:pt x="386" y="34"/>
                  </a:lnTo>
                  <a:lnTo>
                    <a:pt x="388" y="34"/>
                  </a:lnTo>
                  <a:lnTo>
                    <a:pt x="391" y="34"/>
                  </a:lnTo>
                  <a:lnTo>
                    <a:pt x="391" y="34"/>
                  </a:lnTo>
                  <a:lnTo>
                    <a:pt x="393" y="34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6" y="36"/>
                  </a:lnTo>
                  <a:lnTo>
                    <a:pt x="398" y="36"/>
                  </a:lnTo>
                  <a:lnTo>
                    <a:pt x="398" y="38"/>
                  </a:lnTo>
                  <a:lnTo>
                    <a:pt x="399" y="38"/>
                  </a:lnTo>
                  <a:lnTo>
                    <a:pt x="401" y="38"/>
                  </a:lnTo>
                  <a:lnTo>
                    <a:pt x="403" y="38"/>
                  </a:lnTo>
                  <a:lnTo>
                    <a:pt x="404" y="38"/>
                  </a:lnTo>
                  <a:lnTo>
                    <a:pt x="406" y="39"/>
                  </a:lnTo>
                  <a:lnTo>
                    <a:pt x="406" y="39"/>
                  </a:lnTo>
                  <a:lnTo>
                    <a:pt x="408" y="41"/>
                  </a:lnTo>
                  <a:lnTo>
                    <a:pt x="409" y="43"/>
                  </a:lnTo>
                  <a:lnTo>
                    <a:pt x="409" y="41"/>
                  </a:lnTo>
                  <a:lnTo>
                    <a:pt x="409" y="38"/>
                  </a:lnTo>
                  <a:lnTo>
                    <a:pt x="408" y="36"/>
                  </a:lnTo>
                  <a:lnTo>
                    <a:pt x="408" y="34"/>
                  </a:lnTo>
                  <a:lnTo>
                    <a:pt x="408" y="34"/>
                  </a:lnTo>
                  <a:lnTo>
                    <a:pt x="406" y="33"/>
                  </a:lnTo>
                  <a:lnTo>
                    <a:pt x="403" y="31"/>
                  </a:lnTo>
                  <a:lnTo>
                    <a:pt x="401" y="29"/>
                  </a:lnTo>
                  <a:lnTo>
                    <a:pt x="399" y="28"/>
                  </a:lnTo>
                  <a:lnTo>
                    <a:pt x="398" y="28"/>
                  </a:lnTo>
                  <a:lnTo>
                    <a:pt x="398" y="28"/>
                  </a:lnTo>
                  <a:lnTo>
                    <a:pt x="396" y="28"/>
                  </a:lnTo>
                  <a:lnTo>
                    <a:pt x="396" y="28"/>
                  </a:lnTo>
                  <a:lnTo>
                    <a:pt x="394" y="26"/>
                  </a:lnTo>
                  <a:lnTo>
                    <a:pt x="393" y="25"/>
                  </a:lnTo>
                  <a:lnTo>
                    <a:pt x="391" y="23"/>
                  </a:lnTo>
                  <a:lnTo>
                    <a:pt x="394" y="21"/>
                  </a:lnTo>
                  <a:lnTo>
                    <a:pt x="396" y="21"/>
                  </a:lnTo>
                  <a:lnTo>
                    <a:pt x="399" y="20"/>
                  </a:lnTo>
                  <a:lnTo>
                    <a:pt x="401" y="20"/>
                  </a:lnTo>
                  <a:lnTo>
                    <a:pt x="403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2" y="18"/>
                  </a:lnTo>
                  <a:lnTo>
                    <a:pt x="419" y="20"/>
                  </a:lnTo>
                  <a:lnTo>
                    <a:pt x="422" y="18"/>
                  </a:lnTo>
                  <a:lnTo>
                    <a:pt x="424" y="16"/>
                  </a:lnTo>
                  <a:lnTo>
                    <a:pt x="427" y="16"/>
                  </a:lnTo>
                  <a:lnTo>
                    <a:pt x="429" y="18"/>
                  </a:lnTo>
                  <a:lnTo>
                    <a:pt x="430" y="18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7" y="20"/>
                  </a:lnTo>
                  <a:lnTo>
                    <a:pt x="439" y="20"/>
                  </a:lnTo>
                  <a:lnTo>
                    <a:pt x="442" y="20"/>
                  </a:lnTo>
                  <a:lnTo>
                    <a:pt x="445" y="20"/>
                  </a:lnTo>
                  <a:lnTo>
                    <a:pt x="448" y="18"/>
                  </a:lnTo>
                  <a:lnTo>
                    <a:pt x="450" y="18"/>
                  </a:lnTo>
                  <a:lnTo>
                    <a:pt x="450" y="16"/>
                  </a:lnTo>
                  <a:lnTo>
                    <a:pt x="452" y="15"/>
                  </a:lnTo>
                  <a:lnTo>
                    <a:pt x="452" y="15"/>
                  </a:lnTo>
                  <a:lnTo>
                    <a:pt x="455" y="13"/>
                  </a:lnTo>
                  <a:lnTo>
                    <a:pt x="457" y="13"/>
                  </a:lnTo>
                  <a:lnTo>
                    <a:pt x="460" y="13"/>
                  </a:lnTo>
                  <a:lnTo>
                    <a:pt x="463" y="13"/>
                  </a:lnTo>
                  <a:lnTo>
                    <a:pt x="468" y="15"/>
                  </a:lnTo>
                  <a:lnTo>
                    <a:pt x="471" y="15"/>
                  </a:lnTo>
                  <a:lnTo>
                    <a:pt x="473" y="16"/>
                  </a:lnTo>
                  <a:lnTo>
                    <a:pt x="476" y="20"/>
                  </a:lnTo>
                  <a:lnTo>
                    <a:pt x="478" y="21"/>
                  </a:lnTo>
                  <a:lnTo>
                    <a:pt x="481" y="21"/>
                  </a:lnTo>
                  <a:lnTo>
                    <a:pt x="498" y="21"/>
                  </a:lnTo>
                  <a:lnTo>
                    <a:pt x="499" y="23"/>
                  </a:lnTo>
                  <a:lnTo>
                    <a:pt x="501" y="23"/>
                  </a:lnTo>
                  <a:lnTo>
                    <a:pt x="504" y="25"/>
                  </a:lnTo>
                  <a:lnTo>
                    <a:pt x="507" y="25"/>
                  </a:lnTo>
                  <a:lnTo>
                    <a:pt x="511" y="25"/>
                  </a:lnTo>
                  <a:lnTo>
                    <a:pt x="514" y="25"/>
                  </a:lnTo>
                  <a:lnTo>
                    <a:pt x="516" y="23"/>
                  </a:lnTo>
                  <a:lnTo>
                    <a:pt x="517" y="23"/>
                  </a:lnTo>
                  <a:lnTo>
                    <a:pt x="519" y="21"/>
                  </a:lnTo>
                  <a:lnTo>
                    <a:pt x="520" y="20"/>
                  </a:lnTo>
                  <a:lnTo>
                    <a:pt x="519" y="18"/>
                  </a:lnTo>
                  <a:lnTo>
                    <a:pt x="519" y="16"/>
                  </a:lnTo>
                  <a:lnTo>
                    <a:pt x="517" y="13"/>
                  </a:lnTo>
                  <a:lnTo>
                    <a:pt x="516" y="10"/>
                  </a:lnTo>
                  <a:lnTo>
                    <a:pt x="519" y="8"/>
                  </a:lnTo>
                  <a:lnTo>
                    <a:pt x="522" y="7"/>
                  </a:lnTo>
                  <a:lnTo>
                    <a:pt x="525" y="5"/>
                  </a:lnTo>
                  <a:lnTo>
                    <a:pt x="529" y="5"/>
                  </a:lnTo>
                  <a:lnTo>
                    <a:pt x="530" y="5"/>
                  </a:lnTo>
                  <a:lnTo>
                    <a:pt x="534" y="5"/>
                  </a:lnTo>
                  <a:lnTo>
                    <a:pt x="537" y="5"/>
                  </a:lnTo>
                  <a:lnTo>
                    <a:pt x="539" y="5"/>
                  </a:lnTo>
                  <a:lnTo>
                    <a:pt x="540" y="7"/>
                  </a:lnTo>
                  <a:lnTo>
                    <a:pt x="543" y="7"/>
                  </a:lnTo>
                  <a:lnTo>
                    <a:pt x="545" y="7"/>
                  </a:lnTo>
                  <a:lnTo>
                    <a:pt x="547" y="7"/>
                  </a:lnTo>
                  <a:lnTo>
                    <a:pt x="552" y="7"/>
                  </a:lnTo>
                  <a:lnTo>
                    <a:pt x="553" y="7"/>
                  </a:lnTo>
                  <a:lnTo>
                    <a:pt x="555" y="7"/>
                  </a:lnTo>
                  <a:lnTo>
                    <a:pt x="555" y="7"/>
                  </a:lnTo>
                  <a:lnTo>
                    <a:pt x="557" y="5"/>
                  </a:lnTo>
                  <a:lnTo>
                    <a:pt x="558" y="3"/>
                  </a:lnTo>
                  <a:lnTo>
                    <a:pt x="560" y="2"/>
                  </a:lnTo>
                  <a:lnTo>
                    <a:pt x="561" y="2"/>
                  </a:lnTo>
                  <a:lnTo>
                    <a:pt x="563" y="2"/>
                  </a:lnTo>
                  <a:lnTo>
                    <a:pt x="565" y="2"/>
                  </a:lnTo>
                  <a:lnTo>
                    <a:pt x="568" y="0"/>
                  </a:lnTo>
                  <a:lnTo>
                    <a:pt x="5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5" name="Teardrop 24"/>
          <p:cNvSpPr/>
          <p:nvPr/>
        </p:nvSpPr>
        <p:spPr>
          <a:xfrm rot="8100000">
            <a:off x="2901771" y="1736548"/>
            <a:ext cx="210442" cy="210442"/>
          </a:xfrm>
          <a:prstGeom prst="teardrop">
            <a:avLst>
              <a:gd name="adj" fmla="val 16039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" name="Group 3"/>
          <p:cNvGrpSpPr/>
          <p:nvPr/>
        </p:nvGrpSpPr>
        <p:grpSpPr>
          <a:xfrm>
            <a:off x="883352" y="3527747"/>
            <a:ext cx="4086022" cy="510853"/>
            <a:chOff x="1206122" y="3316414"/>
            <a:chExt cx="4086022" cy="510853"/>
          </a:xfrm>
        </p:grpSpPr>
        <p:grpSp>
          <p:nvGrpSpPr>
            <p:cNvPr id="3" name="Group 2"/>
            <p:cNvGrpSpPr/>
            <p:nvPr/>
          </p:nvGrpSpPr>
          <p:grpSpPr>
            <a:xfrm>
              <a:off x="1206122" y="3316414"/>
              <a:ext cx="510853" cy="510853"/>
              <a:chOff x="838900" y="3914708"/>
              <a:chExt cx="510853" cy="510853"/>
            </a:xfrm>
          </p:grpSpPr>
          <p:sp>
            <p:nvSpPr>
              <p:cNvPr id="2" name="Teardrop 1"/>
              <p:cNvSpPr/>
              <p:nvPr/>
            </p:nvSpPr>
            <p:spPr>
              <a:xfrm rot="8100000">
                <a:off x="838900" y="3914708"/>
                <a:ext cx="510853" cy="510853"/>
              </a:xfrm>
              <a:prstGeom prst="teardrop">
                <a:avLst>
                  <a:gd name="adj" fmla="val 160398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1006109" y="4053446"/>
                <a:ext cx="176433" cy="211720"/>
                <a:chOff x="1446213" y="968375"/>
                <a:chExt cx="2047875" cy="2457451"/>
              </a:xfrm>
              <a:solidFill>
                <a:schemeClr val="bg1"/>
              </a:solidFill>
            </p:grpSpPr>
            <p:sp>
              <p:nvSpPr>
                <p:cNvPr id="22" name="Freeform 56"/>
                <p:cNvSpPr>
                  <a:spLocks/>
                </p:cNvSpPr>
                <p:nvPr/>
              </p:nvSpPr>
              <p:spPr bwMode="auto">
                <a:xfrm>
                  <a:off x="1446213" y="2401888"/>
                  <a:ext cx="2047875" cy="1023938"/>
                </a:xfrm>
                <a:custGeom>
                  <a:avLst/>
                  <a:gdLst>
                    <a:gd name="T0" fmla="*/ 1291 w 2581"/>
                    <a:gd name="T1" fmla="*/ 0 h 1290"/>
                    <a:gd name="T2" fmla="*/ 1392 w 2581"/>
                    <a:gd name="T3" fmla="*/ 4 h 1290"/>
                    <a:gd name="T4" fmla="*/ 1490 w 2581"/>
                    <a:gd name="T5" fmla="*/ 16 h 1290"/>
                    <a:gd name="T6" fmla="*/ 1586 w 2581"/>
                    <a:gd name="T7" fmla="*/ 34 h 1290"/>
                    <a:gd name="T8" fmla="*/ 1680 w 2581"/>
                    <a:gd name="T9" fmla="*/ 60 h 1290"/>
                    <a:gd name="T10" fmla="*/ 1770 w 2581"/>
                    <a:gd name="T11" fmla="*/ 93 h 1290"/>
                    <a:gd name="T12" fmla="*/ 1858 w 2581"/>
                    <a:gd name="T13" fmla="*/ 132 h 1290"/>
                    <a:gd name="T14" fmla="*/ 1941 w 2581"/>
                    <a:gd name="T15" fmla="*/ 176 h 1290"/>
                    <a:gd name="T16" fmla="*/ 2022 w 2581"/>
                    <a:gd name="T17" fmla="*/ 227 h 1290"/>
                    <a:gd name="T18" fmla="*/ 2098 w 2581"/>
                    <a:gd name="T19" fmla="*/ 283 h 1290"/>
                    <a:gd name="T20" fmla="*/ 2168 w 2581"/>
                    <a:gd name="T21" fmla="*/ 346 h 1290"/>
                    <a:gd name="T22" fmla="*/ 2236 w 2581"/>
                    <a:gd name="T23" fmla="*/ 413 h 1290"/>
                    <a:gd name="T24" fmla="*/ 2298 w 2581"/>
                    <a:gd name="T25" fmla="*/ 484 h 1290"/>
                    <a:gd name="T26" fmla="*/ 2354 w 2581"/>
                    <a:gd name="T27" fmla="*/ 560 h 1290"/>
                    <a:gd name="T28" fmla="*/ 2405 w 2581"/>
                    <a:gd name="T29" fmla="*/ 639 h 1290"/>
                    <a:gd name="T30" fmla="*/ 2450 w 2581"/>
                    <a:gd name="T31" fmla="*/ 723 h 1290"/>
                    <a:gd name="T32" fmla="*/ 2488 w 2581"/>
                    <a:gd name="T33" fmla="*/ 810 h 1290"/>
                    <a:gd name="T34" fmla="*/ 2521 w 2581"/>
                    <a:gd name="T35" fmla="*/ 900 h 1290"/>
                    <a:gd name="T36" fmla="*/ 2547 w 2581"/>
                    <a:gd name="T37" fmla="*/ 994 h 1290"/>
                    <a:gd name="T38" fmla="*/ 2565 w 2581"/>
                    <a:gd name="T39" fmla="*/ 1091 h 1290"/>
                    <a:gd name="T40" fmla="*/ 2577 w 2581"/>
                    <a:gd name="T41" fmla="*/ 1190 h 1290"/>
                    <a:gd name="T42" fmla="*/ 2581 w 2581"/>
                    <a:gd name="T43" fmla="*/ 1290 h 1290"/>
                    <a:gd name="T44" fmla="*/ 0 w 2581"/>
                    <a:gd name="T45" fmla="*/ 1290 h 1290"/>
                    <a:gd name="T46" fmla="*/ 4 w 2581"/>
                    <a:gd name="T47" fmla="*/ 1190 h 1290"/>
                    <a:gd name="T48" fmla="*/ 16 w 2581"/>
                    <a:gd name="T49" fmla="*/ 1091 h 1290"/>
                    <a:gd name="T50" fmla="*/ 34 w 2581"/>
                    <a:gd name="T51" fmla="*/ 994 h 1290"/>
                    <a:gd name="T52" fmla="*/ 60 w 2581"/>
                    <a:gd name="T53" fmla="*/ 900 h 1290"/>
                    <a:gd name="T54" fmla="*/ 93 w 2581"/>
                    <a:gd name="T55" fmla="*/ 810 h 1290"/>
                    <a:gd name="T56" fmla="*/ 131 w 2581"/>
                    <a:gd name="T57" fmla="*/ 723 h 1290"/>
                    <a:gd name="T58" fmla="*/ 176 w 2581"/>
                    <a:gd name="T59" fmla="*/ 639 h 1290"/>
                    <a:gd name="T60" fmla="*/ 227 w 2581"/>
                    <a:gd name="T61" fmla="*/ 560 h 1290"/>
                    <a:gd name="T62" fmla="*/ 283 w 2581"/>
                    <a:gd name="T63" fmla="*/ 484 h 1290"/>
                    <a:gd name="T64" fmla="*/ 345 w 2581"/>
                    <a:gd name="T65" fmla="*/ 413 h 1290"/>
                    <a:gd name="T66" fmla="*/ 413 w 2581"/>
                    <a:gd name="T67" fmla="*/ 346 h 1290"/>
                    <a:gd name="T68" fmla="*/ 483 w 2581"/>
                    <a:gd name="T69" fmla="*/ 283 h 1290"/>
                    <a:gd name="T70" fmla="*/ 559 w 2581"/>
                    <a:gd name="T71" fmla="*/ 227 h 1290"/>
                    <a:gd name="T72" fmla="*/ 640 w 2581"/>
                    <a:gd name="T73" fmla="*/ 176 h 1290"/>
                    <a:gd name="T74" fmla="*/ 723 w 2581"/>
                    <a:gd name="T75" fmla="*/ 132 h 1290"/>
                    <a:gd name="T76" fmla="*/ 811 w 2581"/>
                    <a:gd name="T77" fmla="*/ 93 h 1290"/>
                    <a:gd name="T78" fmla="*/ 901 w 2581"/>
                    <a:gd name="T79" fmla="*/ 60 h 1290"/>
                    <a:gd name="T80" fmla="*/ 995 w 2581"/>
                    <a:gd name="T81" fmla="*/ 34 h 1290"/>
                    <a:gd name="T82" fmla="*/ 1091 w 2581"/>
                    <a:gd name="T83" fmla="*/ 16 h 1290"/>
                    <a:gd name="T84" fmla="*/ 1189 w 2581"/>
                    <a:gd name="T85" fmla="*/ 4 h 1290"/>
                    <a:gd name="T86" fmla="*/ 1291 w 2581"/>
                    <a:gd name="T87" fmla="*/ 0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581" h="1290">
                      <a:moveTo>
                        <a:pt x="1291" y="0"/>
                      </a:moveTo>
                      <a:lnTo>
                        <a:pt x="1392" y="4"/>
                      </a:lnTo>
                      <a:lnTo>
                        <a:pt x="1490" y="16"/>
                      </a:lnTo>
                      <a:lnTo>
                        <a:pt x="1586" y="34"/>
                      </a:lnTo>
                      <a:lnTo>
                        <a:pt x="1680" y="60"/>
                      </a:lnTo>
                      <a:lnTo>
                        <a:pt x="1770" y="93"/>
                      </a:lnTo>
                      <a:lnTo>
                        <a:pt x="1858" y="132"/>
                      </a:lnTo>
                      <a:lnTo>
                        <a:pt x="1941" y="176"/>
                      </a:lnTo>
                      <a:lnTo>
                        <a:pt x="2022" y="227"/>
                      </a:lnTo>
                      <a:lnTo>
                        <a:pt x="2098" y="283"/>
                      </a:lnTo>
                      <a:lnTo>
                        <a:pt x="2168" y="346"/>
                      </a:lnTo>
                      <a:lnTo>
                        <a:pt x="2236" y="413"/>
                      </a:lnTo>
                      <a:lnTo>
                        <a:pt x="2298" y="484"/>
                      </a:lnTo>
                      <a:lnTo>
                        <a:pt x="2354" y="560"/>
                      </a:lnTo>
                      <a:lnTo>
                        <a:pt x="2405" y="639"/>
                      </a:lnTo>
                      <a:lnTo>
                        <a:pt x="2450" y="723"/>
                      </a:lnTo>
                      <a:lnTo>
                        <a:pt x="2488" y="810"/>
                      </a:lnTo>
                      <a:lnTo>
                        <a:pt x="2521" y="900"/>
                      </a:lnTo>
                      <a:lnTo>
                        <a:pt x="2547" y="994"/>
                      </a:lnTo>
                      <a:lnTo>
                        <a:pt x="2565" y="1091"/>
                      </a:lnTo>
                      <a:lnTo>
                        <a:pt x="2577" y="1190"/>
                      </a:lnTo>
                      <a:lnTo>
                        <a:pt x="2581" y="1290"/>
                      </a:lnTo>
                      <a:lnTo>
                        <a:pt x="0" y="1290"/>
                      </a:lnTo>
                      <a:lnTo>
                        <a:pt x="4" y="1190"/>
                      </a:lnTo>
                      <a:lnTo>
                        <a:pt x="16" y="1091"/>
                      </a:lnTo>
                      <a:lnTo>
                        <a:pt x="34" y="994"/>
                      </a:lnTo>
                      <a:lnTo>
                        <a:pt x="60" y="900"/>
                      </a:lnTo>
                      <a:lnTo>
                        <a:pt x="93" y="810"/>
                      </a:lnTo>
                      <a:lnTo>
                        <a:pt x="131" y="723"/>
                      </a:lnTo>
                      <a:lnTo>
                        <a:pt x="176" y="639"/>
                      </a:lnTo>
                      <a:lnTo>
                        <a:pt x="227" y="560"/>
                      </a:lnTo>
                      <a:lnTo>
                        <a:pt x="283" y="484"/>
                      </a:lnTo>
                      <a:lnTo>
                        <a:pt x="345" y="413"/>
                      </a:lnTo>
                      <a:lnTo>
                        <a:pt x="413" y="346"/>
                      </a:lnTo>
                      <a:lnTo>
                        <a:pt x="483" y="283"/>
                      </a:lnTo>
                      <a:lnTo>
                        <a:pt x="559" y="227"/>
                      </a:lnTo>
                      <a:lnTo>
                        <a:pt x="640" y="176"/>
                      </a:lnTo>
                      <a:lnTo>
                        <a:pt x="723" y="132"/>
                      </a:lnTo>
                      <a:lnTo>
                        <a:pt x="811" y="93"/>
                      </a:lnTo>
                      <a:lnTo>
                        <a:pt x="901" y="60"/>
                      </a:lnTo>
                      <a:lnTo>
                        <a:pt x="995" y="34"/>
                      </a:lnTo>
                      <a:lnTo>
                        <a:pt x="1091" y="16"/>
                      </a:lnTo>
                      <a:lnTo>
                        <a:pt x="1189" y="4"/>
                      </a:lnTo>
                      <a:lnTo>
                        <a:pt x="129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" name="Freeform 58"/>
                <p:cNvSpPr>
                  <a:spLocks/>
                </p:cNvSpPr>
                <p:nvPr/>
              </p:nvSpPr>
              <p:spPr bwMode="auto">
                <a:xfrm>
                  <a:off x="1905001" y="968375"/>
                  <a:ext cx="1130300" cy="1128713"/>
                </a:xfrm>
                <a:custGeom>
                  <a:avLst/>
                  <a:gdLst>
                    <a:gd name="T0" fmla="*/ 785 w 1425"/>
                    <a:gd name="T1" fmla="*/ 4 h 1423"/>
                    <a:gd name="T2" fmla="*/ 925 w 1425"/>
                    <a:gd name="T3" fmla="*/ 32 h 1423"/>
                    <a:gd name="T4" fmla="*/ 1051 w 1425"/>
                    <a:gd name="T5" fmla="*/ 86 h 1423"/>
                    <a:gd name="T6" fmla="*/ 1165 w 1425"/>
                    <a:gd name="T7" fmla="*/ 163 h 1423"/>
                    <a:gd name="T8" fmla="*/ 1261 w 1425"/>
                    <a:gd name="T9" fmla="*/ 259 h 1423"/>
                    <a:gd name="T10" fmla="*/ 1338 w 1425"/>
                    <a:gd name="T11" fmla="*/ 373 h 1423"/>
                    <a:gd name="T12" fmla="*/ 1392 w 1425"/>
                    <a:gd name="T13" fmla="*/ 499 h 1423"/>
                    <a:gd name="T14" fmla="*/ 1421 w 1425"/>
                    <a:gd name="T15" fmla="*/ 639 h 1423"/>
                    <a:gd name="T16" fmla="*/ 1421 w 1425"/>
                    <a:gd name="T17" fmla="*/ 784 h 1423"/>
                    <a:gd name="T18" fmla="*/ 1392 w 1425"/>
                    <a:gd name="T19" fmla="*/ 923 h 1423"/>
                    <a:gd name="T20" fmla="*/ 1338 w 1425"/>
                    <a:gd name="T21" fmla="*/ 1050 h 1423"/>
                    <a:gd name="T22" fmla="*/ 1261 w 1425"/>
                    <a:gd name="T23" fmla="*/ 1163 h 1423"/>
                    <a:gd name="T24" fmla="*/ 1165 w 1425"/>
                    <a:gd name="T25" fmla="*/ 1260 h 1423"/>
                    <a:gd name="T26" fmla="*/ 1051 w 1425"/>
                    <a:gd name="T27" fmla="*/ 1337 h 1423"/>
                    <a:gd name="T28" fmla="*/ 925 w 1425"/>
                    <a:gd name="T29" fmla="*/ 1390 h 1423"/>
                    <a:gd name="T30" fmla="*/ 785 w 1425"/>
                    <a:gd name="T31" fmla="*/ 1419 h 1423"/>
                    <a:gd name="T32" fmla="*/ 640 w 1425"/>
                    <a:gd name="T33" fmla="*/ 1419 h 1423"/>
                    <a:gd name="T34" fmla="*/ 500 w 1425"/>
                    <a:gd name="T35" fmla="*/ 1390 h 1423"/>
                    <a:gd name="T36" fmla="*/ 374 w 1425"/>
                    <a:gd name="T37" fmla="*/ 1337 h 1423"/>
                    <a:gd name="T38" fmla="*/ 260 w 1425"/>
                    <a:gd name="T39" fmla="*/ 1260 h 1423"/>
                    <a:gd name="T40" fmla="*/ 163 w 1425"/>
                    <a:gd name="T41" fmla="*/ 1163 h 1423"/>
                    <a:gd name="T42" fmla="*/ 86 w 1425"/>
                    <a:gd name="T43" fmla="*/ 1050 h 1423"/>
                    <a:gd name="T44" fmla="*/ 33 w 1425"/>
                    <a:gd name="T45" fmla="*/ 923 h 1423"/>
                    <a:gd name="T46" fmla="*/ 4 w 1425"/>
                    <a:gd name="T47" fmla="*/ 784 h 1423"/>
                    <a:gd name="T48" fmla="*/ 4 w 1425"/>
                    <a:gd name="T49" fmla="*/ 639 h 1423"/>
                    <a:gd name="T50" fmla="*/ 33 w 1425"/>
                    <a:gd name="T51" fmla="*/ 499 h 1423"/>
                    <a:gd name="T52" fmla="*/ 86 w 1425"/>
                    <a:gd name="T53" fmla="*/ 373 h 1423"/>
                    <a:gd name="T54" fmla="*/ 163 w 1425"/>
                    <a:gd name="T55" fmla="*/ 259 h 1423"/>
                    <a:gd name="T56" fmla="*/ 260 w 1425"/>
                    <a:gd name="T57" fmla="*/ 163 h 1423"/>
                    <a:gd name="T58" fmla="*/ 374 w 1425"/>
                    <a:gd name="T59" fmla="*/ 86 h 1423"/>
                    <a:gd name="T60" fmla="*/ 500 w 1425"/>
                    <a:gd name="T61" fmla="*/ 32 h 1423"/>
                    <a:gd name="T62" fmla="*/ 640 w 1425"/>
                    <a:gd name="T63" fmla="*/ 4 h 1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25" h="1423">
                      <a:moveTo>
                        <a:pt x="713" y="0"/>
                      </a:moveTo>
                      <a:lnTo>
                        <a:pt x="785" y="4"/>
                      </a:lnTo>
                      <a:lnTo>
                        <a:pt x="855" y="14"/>
                      </a:lnTo>
                      <a:lnTo>
                        <a:pt x="925" y="32"/>
                      </a:lnTo>
                      <a:lnTo>
                        <a:pt x="990" y="56"/>
                      </a:lnTo>
                      <a:lnTo>
                        <a:pt x="1051" y="86"/>
                      </a:lnTo>
                      <a:lnTo>
                        <a:pt x="1110" y="121"/>
                      </a:lnTo>
                      <a:lnTo>
                        <a:pt x="1165" y="163"/>
                      </a:lnTo>
                      <a:lnTo>
                        <a:pt x="1216" y="209"/>
                      </a:lnTo>
                      <a:lnTo>
                        <a:pt x="1261" y="259"/>
                      </a:lnTo>
                      <a:lnTo>
                        <a:pt x="1303" y="314"/>
                      </a:lnTo>
                      <a:lnTo>
                        <a:pt x="1338" y="373"/>
                      </a:lnTo>
                      <a:lnTo>
                        <a:pt x="1368" y="434"/>
                      </a:lnTo>
                      <a:lnTo>
                        <a:pt x="1392" y="499"/>
                      </a:lnTo>
                      <a:lnTo>
                        <a:pt x="1410" y="569"/>
                      </a:lnTo>
                      <a:lnTo>
                        <a:pt x="1421" y="639"/>
                      </a:lnTo>
                      <a:lnTo>
                        <a:pt x="1425" y="711"/>
                      </a:lnTo>
                      <a:lnTo>
                        <a:pt x="1421" y="784"/>
                      </a:lnTo>
                      <a:lnTo>
                        <a:pt x="1410" y="854"/>
                      </a:lnTo>
                      <a:lnTo>
                        <a:pt x="1392" y="923"/>
                      </a:lnTo>
                      <a:lnTo>
                        <a:pt x="1368" y="989"/>
                      </a:lnTo>
                      <a:lnTo>
                        <a:pt x="1338" y="1050"/>
                      </a:lnTo>
                      <a:lnTo>
                        <a:pt x="1303" y="1109"/>
                      </a:lnTo>
                      <a:lnTo>
                        <a:pt x="1261" y="1163"/>
                      </a:lnTo>
                      <a:lnTo>
                        <a:pt x="1216" y="1214"/>
                      </a:lnTo>
                      <a:lnTo>
                        <a:pt x="1165" y="1260"/>
                      </a:lnTo>
                      <a:lnTo>
                        <a:pt x="1110" y="1302"/>
                      </a:lnTo>
                      <a:lnTo>
                        <a:pt x="1051" y="1337"/>
                      </a:lnTo>
                      <a:lnTo>
                        <a:pt x="990" y="1367"/>
                      </a:lnTo>
                      <a:lnTo>
                        <a:pt x="925" y="1390"/>
                      </a:lnTo>
                      <a:lnTo>
                        <a:pt x="855" y="1409"/>
                      </a:lnTo>
                      <a:lnTo>
                        <a:pt x="785" y="1419"/>
                      </a:lnTo>
                      <a:lnTo>
                        <a:pt x="713" y="1423"/>
                      </a:lnTo>
                      <a:lnTo>
                        <a:pt x="640" y="1419"/>
                      </a:lnTo>
                      <a:lnTo>
                        <a:pt x="569" y="1409"/>
                      </a:lnTo>
                      <a:lnTo>
                        <a:pt x="500" y="1390"/>
                      </a:lnTo>
                      <a:lnTo>
                        <a:pt x="435" y="1367"/>
                      </a:lnTo>
                      <a:lnTo>
                        <a:pt x="374" y="1337"/>
                      </a:lnTo>
                      <a:lnTo>
                        <a:pt x="315" y="1302"/>
                      </a:lnTo>
                      <a:lnTo>
                        <a:pt x="260" y="1260"/>
                      </a:lnTo>
                      <a:lnTo>
                        <a:pt x="209" y="1214"/>
                      </a:lnTo>
                      <a:lnTo>
                        <a:pt x="163" y="1163"/>
                      </a:lnTo>
                      <a:lnTo>
                        <a:pt x="122" y="1109"/>
                      </a:lnTo>
                      <a:lnTo>
                        <a:pt x="86" y="1050"/>
                      </a:lnTo>
                      <a:lnTo>
                        <a:pt x="56" y="989"/>
                      </a:lnTo>
                      <a:lnTo>
                        <a:pt x="33" y="923"/>
                      </a:lnTo>
                      <a:lnTo>
                        <a:pt x="15" y="854"/>
                      </a:lnTo>
                      <a:lnTo>
                        <a:pt x="4" y="784"/>
                      </a:lnTo>
                      <a:lnTo>
                        <a:pt x="0" y="711"/>
                      </a:lnTo>
                      <a:lnTo>
                        <a:pt x="4" y="639"/>
                      </a:lnTo>
                      <a:lnTo>
                        <a:pt x="15" y="569"/>
                      </a:lnTo>
                      <a:lnTo>
                        <a:pt x="33" y="499"/>
                      </a:lnTo>
                      <a:lnTo>
                        <a:pt x="56" y="434"/>
                      </a:lnTo>
                      <a:lnTo>
                        <a:pt x="86" y="373"/>
                      </a:lnTo>
                      <a:lnTo>
                        <a:pt x="122" y="314"/>
                      </a:lnTo>
                      <a:lnTo>
                        <a:pt x="163" y="259"/>
                      </a:lnTo>
                      <a:lnTo>
                        <a:pt x="209" y="209"/>
                      </a:lnTo>
                      <a:lnTo>
                        <a:pt x="260" y="163"/>
                      </a:lnTo>
                      <a:lnTo>
                        <a:pt x="315" y="121"/>
                      </a:lnTo>
                      <a:lnTo>
                        <a:pt x="374" y="86"/>
                      </a:lnTo>
                      <a:lnTo>
                        <a:pt x="435" y="56"/>
                      </a:lnTo>
                      <a:lnTo>
                        <a:pt x="500" y="32"/>
                      </a:lnTo>
                      <a:lnTo>
                        <a:pt x="569" y="14"/>
                      </a:lnTo>
                      <a:lnTo>
                        <a:pt x="640" y="4"/>
                      </a:lnTo>
                      <a:lnTo>
                        <a:pt x="7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27" name="Group 26"/>
            <p:cNvGrpSpPr/>
            <p:nvPr/>
          </p:nvGrpSpPr>
          <p:grpSpPr>
            <a:xfrm>
              <a:off x="2397845" y="3316414"/>
              <a:ext cx="510853" cy="510853"/>
              <a:chOff x="838900" y="3914708"/>
              <a:chExt cx="510853" cy="510853"/>
            </a:xfrm>
          </p:grpSpPr>
          <p:sp>
            <p:nvSpPr>
              <p:cNvPr id="28" name="Teardrop 27"/>
              <p:cNvSpPr/>
              <p:nvPr/>
            </p:nvSpPr>
            <p:spPr>
              <a:xfrm rot="8100000">
                <a:off x="838900" y="3914708"/>
                <a:ext cx="510853" cy="510853"/>
              </a:xfrm>
              <a:prstGeom prst="teardrop">
                <a:avLst>
                  <a:gd name="adj" fmla="val 160398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1006109" y="4053446"/>
                <a:ext cx="176433" cy="211720"/>
                <a:chOff x="1446213" y="968375"/>
                <a:chExt cx="2047875" cy="2457451"/>
              </a:xfrm>
              <a:solidFill>
                <a:schemeClr val="bg1"/>
              </a:solidFill>
            </p:grpSpPr>
            <p:sp>
              <p:nvSpPr>
                <p:cNvPr id="30" name="Freeform 56"/>
                <p:cNvSpPr>
                  <a:spLocks/>
                </p:cNvSpPr>
                <p:nvPr/>
              </p:nvSpPr>
              <p:spPr bwMode="auto">
                <a:xfrm>
                  <a:off x="1446213" y="2401888"/>
                  <a:ext cx="2047875" cy="1023938"/>
                </a:xfrm>
                <a:custGeom>
                  <a:avLst/>
                  <a:gdLst>
                    <a:gd name="T0" fmla="*/ 1291 w 2581"/>
                    <a:gd name="T1" fmla="*/ 0 h 1290"/>
                    <a:gd name="T2" fmla="*/ 1392 w 2581"/>
                    <a:gd name="T3" fmla="*/ 4 h 1290"/>
                    <a:gd name="T4" fmla="*/ 1490 w 2581"/>
                    <a:gd name="T5" fmla="*/ 16 h 1290"/>
                    <a:gd name="T6" fmla="*/ 1586 w 2581"/>
                    <a:gd name="T7" fmla="*/ 34 h 1290"/>
                    <a:gd name="T8" fmla="*/ 1680 w 2581"/>
                    <a:gd name="T9" fmla="*/ 60 h 1290"/>
                    <a:gd name="T10" fmla="*/ 1770 w 2581"/>
                    <a:gd name="T11" fmla="*/ 93 h 1290"/>
                    <a:gd name="T12" fmla="*/ 1858 w 2581"/>
                    <a:gd name="T13" fmla="*/ 132 h 1290"/>
                    <a:gd name="T14" fmla="*/ 1941 w 2581"/>
                    <a:gd name="T15" fmla="*/ 176 h 1290"/>
                    <a:gd name="T16" fmla="*/ 2022 w 2581"/>
                    <a:gd name="T17" fmla="*/ 227 h 1290"/>
                    <a:gd name="T18" fmla="*/ 2098 w 2581"/>
                    <a:gd name="T19" fmla="*/ 283 h 1290"/>
                    <a:gd name="T20" fmla="*/ 2168 w 2581"/>
                    <a:gd name="T21" fmla="*/ 346 h 1290"/>
                    <a:gd name="T22" fmla="*/ 2236 w 2581"/>
                    <a:gd name="T23" fmla="*/ 413 h 1290"/>
                    <a:gd name="T24" fmla="*/ 2298 w 2581"/>
                    <a:gd name="T25" fmla="*/ 484 h 1290"/>
                    <a:gd name="T26" fmla="*/ 2354 w 2581"/>
                    <a:gd name="T27" fmla="*/ 560 h 1290"/>
                    <a:gd name="T28" fmla="*/ 2405 w 2581"/>
                    <a:gd name="T29" fmla="*/ 639 h 1290"/>
                    <a:gd name="T30" fmla="*/ 2450 w 2581"/>
                    <a:gd name="T31" fmla="*/ 723 h 1290"/>
                    <a:gd name="T32" fmla="*/ 2488 w 2581"/>
                    <a:gd name="T33" fmla="*/ 810 h 1290"/>
                    <a:gd name="T34" fmla="*/ 2521 w 2581"/>
                    <a:gd name="T35" fmla="*/ 900 h 1290"/>
                    <a:gd name="T36" fmla="*/ 2547 w 2581"/>
                    <a:gd name="T37" fmla="*/ 994 h 1290"/>
                    <a:gd name="T38" fmla="*/ 2565 w 2581"/>
                    <a:gd name="T39" fmla="*/ 1091 h 1290"/>
                    <a:gd name="T40" fmla="*/ 2577 w 2581"/>
                    <a:gd name="T41" fmla="*/ 1190 h 1290"/>
                    <a:gd name="T42" fmla="*/ 2581 w 2581"/>
                    <a:gd name="T43" fmla="*/ 1290 h 1290"/>
                    <a:gd name="T44" fmla="*/ 0 w 2581"/>
                    <a:gd name="T45" fmla="*/ 1290 h 1290"/>
                    <a:gd name="T46" fmla="*/ 4 w 2581"/>
                    <a:gd name="T47" fmla="*/ 1190 h 1290"/>
                    <a:gd name="T48" fmla="*/ 16 w 2581"/>
                    <a:gd name="T49" fmla="*/ 1091 h 1290"/>
                    <a:gd name="T50" fmla="*/ 34 w 2581"/>
                    <a:gd name="T51" fmla="*/ 994 h 1290"/>
                    <a:gd name="T52" fmla="*/ 60 w 2581"/>
                    <a:gd name="T53" fmla="*/ 900 h 1290"/>
                    <a:gd name="T54" fmla="*/ 93 w 2581"/>
                    <a:gd name="T55" fmla="*/ 810 h 1290"/>
                    <a:gd name="T56" fmla="*/ 131 w 2581"/>
                    <a:gd name="T57" fmla="*/ 723 h 1290"/>
                    <a:gd name="T58" fmla="*/ 176 w 2581"/>
                    <a:gd name="T59" fmla="*/ 639 h 1290"/>
                    <a:gd name="T60" fmla="*/ 227 w 2581"/>
                    <a:gd name="T61" fmla="*/ 560 h 1290"/>
                    <a:gd name="T62" fmla="*/ 283 w 2581"/>
                    <a:gd name="T63" fmla="*/ 484 h 1290"/>
                    <a:gd name="T64" fmla="*/ 345 w 2581"/>
                    <a:gd name="T65" fmla="*/ 413 h 1290"/>
                    <a:gd name="T66" fmla="*/ 413 w 2581"/>
                    <a:gd name="T67" fmla="*/ 346 h 1290"/>
                    <a:gd name="T68" fmla="*/ 483 w 2581"/>
                    <a:gd name="T69" fmla="*/ 283 h 1290"/>
                    <a:gd name="T70" fmla="*/ 559 w 2581"/>
                    <a:gd name="T71" fmla="*/ 227 h 1290"/>
                    <a:gd name="T72" fmla="*/ 640 w 2581"/>
                    <a:gd name="T73" fmla="*/ 176 h 1290"/>
                    <a:gd name="T74" fmla="*/ 723 w 2581"/>
                    <a:gd name="T75" fmla="*/ 132 h 1290"/>
                    <a:gd name="T76" fmla="*/ 811 w 2581"/>
                    <a:gd name="T77" fmla="*/ 93 h 1290"/>
                    <a:gd name="T78" fmla="*/ 901 w 2581"/>
                    <a:gd name="T79" fmla="*/ 60 h 1290"/>
                    <a:gd name="T80" fmla="*/ 995 w 2581"/>
                    <a:gd name="T81" fmla="*/ 34 h 1290"/>
                    <a:gd name="T82" fmla="*/ 1091 w 2581"/>
                    <a:gd name="T83" fmla="*/ 16 h 1290"/>
                    <a:gd name="T84" fmla="*/ 1189 w 2581"/>
                    <a:gd name="T85" fmla="*/ 4 h 1290"/>
                    <a:gd name="T86" fmla="*/ 1291 w 2581"/>
                    <a:gd name="T87" fmla="*/ 0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581" h="1290">
                      <a:moveTo>
                        <a:pt x="1291" y="0"/>
                      </a:moveTo>
                      <a:lnTo>
                        <a:pt x="1392" y="4"/>
                      </a:lnTo>
                      <a:lnTo>
                        <a:pt x="1490" y="16"/>
                      </a:lnTo>
                      <a:lnTo>
                        <a:pt x="1586" y="34"/>
                      </a:lnTo>
                      <a:lnTo>
                        <a:pt x="1680" y="60"/>
                      </a:lnTo>
                      <a:lnTo>
                        <a:pt x="1770" y="93"/>
                      </a:lnTo>
                      <a:lnTo>
                        <a:pt x="1858" y="132"/>
                      </a:lnTo>
                      <a:lnTo>
                        <a:pt x="1941" y="176"/>
                      </a:lnTo>
                      <a:lnTo>
                        <a:pt x="2022" y="227"/>
                      </a:lnTo>
                      <a:lnTo>
                        <a:pt x="2098" y="283"/>
                      </a:lnTo>
                      <a:lnTo>
                        <a:pt x="2168" y="346"/>
                      </a:lnTo>
                      <a:lnTo>
                        <a:pt x="2236" y="413"/>
                      </a:lnTo>
                      <a:lnTo>
                        <a:pt x="2298" y="484"/>
                      </a:lnTo>
                      <a:lnTo>
                        <a:pt x="2354" y="560"/>
                      </a:lnTo>
                      <a:lnTo>
                        <a:pt x="2405" y="639"/>
                      </a:lnTo>
                      <a:lnTo>
                        <a:pt x="2450" y="723"/>
                      </a:lnTo>
                      <a:lnTo>
                        <a:pt x="2488" y="810"/>
                      </a:lnTo>
                      <a:lnTo>
                        <a:pt x="2521" y="900"/>
                      </a:lnTo>
                      <a:lnTo>
                        <a:pt x="2547" y="994"/>
                      </a:lnTo>
                      <a:lnTo>
                        <a:pt x="2565" y="1091"/>
                      </a:lnTo>
                      <a:lnTo>
                        <a:pt x="2577" y="1190"/>
                      </a:lnTo>
                      <a:lnTo>
                        <a:pt x="2581" y="1290"/>
                      </a:lnTo>
                      <a:lnTo>
                        <a:pt x="0" y="1290"/>
                      </a:lnTo>
                      <a:lnTo>
                        <a:pt x="4" y="1190"/>
                      </a:lnTo>
                      <a:lnTo>
                        <a:pt x="16" y="1091"/>
                      </a:lnTo>
                      <a:lnTo>
                        <a:pt x="34" y="994"/>
                      </a:lnTo>
                      <a:lnTo>
                        <a:pt x="60" y="900"/>
                      </a:lnTo>
                      <a:lnTo>
                        <a:pt x="93" y="810"/>
                      </a:lnTo>
                      <a:lnTo>
                        <a:pt x="131" y="723"/>
                      </a:lnTo>
                      <a:lnTo>
                        <a:pt x="176" y="639"/>
                      </a:lnTo>
                      <a:lnTo>
                        <a:pt x="227" y="560"/>
                      </a:lnTo>
                      <a:lnTo>
                        <a:pt x="283" y="484"/>
                      </a:lnTo>
                      <a:lnTo>
                        <a:pt x="345" y="413"/>
                      </a:lnTo>
                      <a:lnTo>
                        <a:pt x="413" y="346"/>
                      </a:lnTo>
                      <a:lnTo>
                        <a:pt x="483" y="283"/>
                      </a:lnTo>
                      <a:lnTo>
                        <a:pt x="559" y="227"/>
                      </a:lnTo>
                      <a:lnTo>
                        <a:pt x="640" y="176"/>
                      </a:lnTo>
                      <a:lnTo>
                        <a:pt x="723" y="132"/>
                      </a:lnTo>
                      <a:lnTo>
                        <a:pt x="811" y="93"/>
                      </a:lnTo>
                      <a:lnTo>
                        <a:pt x="901" y="60"/>
                      </a:lnTo>
                      <a:lnTo>
                        <a:pt x="995" y="34"/>
                      </a:lnTo>
                      <a:lnTo>
                        <a:pt x="1091" y="16"/>
                      </a:lnTo>
                      <a:lnTo>
                        <a:pt x="1189" y="4"/>
                      </a:lnTo>
                      <a:lnTo>
                        <a:pt x="129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" name="Freeform 58"/>
                <p:cNvSpPr>
                  <a:spLocks/>
                </p:cNvSpPr>
                <p:nvPr/>
              </p:nvSpPr>
              <p:spPr bwMode="auto">
                <a:xfrm>
                  <a:off x="1905001" y="968375"/>
                  <a:ext cx="1130300" cy="1128713"/>
                </a:xfrm>
                <a:custGeom>
                  <a:avLst/>
                  <a:gdLst>
                    <a:gd name="T0" fmla="*/ 785 w 1425"/>
                    <a:gd name="T1" fmla="*/ 4 h 1423"/>
                    <a:gd name="T2" fmla="*/ 925 w 1425"/>
                    <a:gd name="T3" fmla="*/ 32 h 1423"/>
                    <a:gd name="T4" fmla="*/ 1051 w 1425"/>
                    <a:gd name="T5" fmla="*/ 86 h 1423"/>
                    <a:gd name="T6" fmla="*/ 1165 w 1425"/>
                    <a:gd name="T7" fmla="*/ 163 h 1423"/>
                    <a:gd name="T8" fmla="*/ 1261 w 1425"/>
                    <a:gd name="T9" fmla="*/ 259 h 1423"/>
                    <a:gd name="T10" fmla="*/ 1338 w 1425"/>
                    <a:gd name="T11" fmla="*/ 373 h 1423"/>
                    <a:gd name="T12" fmla="*/ 1392 w 1425"/>
                    <a:gd name="T13" fmla="*/ 499 h 1423"/>
                    <a:gd name="T14" fmla="*/ 1421 w 1425"/>
                    <a:gd name="T15" fmla="*/ 639 h 1423"/>
                    <a:gd name="T16" fmla="*/ 1421 w 1425"/>
                    <a:gd name="T17" fmla="*/ 784 h 1423"/>
                    <a:gd name="T18" fmla="*/ 1392 w 1425"/>
                    <a:gd name="T19" fmla="*/ 923 h 1423"/>
                    <a:gd name="T20" fmla="*/ 1338 w 1425"/>
                    <a:gd name="T21" fmla="*/ 1050 h 1423"/>
                    <a:gd name="T22" fmla="*/ 1261 w 1425"/>
                    <a:gd name="T23" fmla="*/ 1163 h 1423"/>
                    <a:gd name="T24" fmla="*/ 1165 w 1425"/>
                    <a:gd name="T25" fmla="*/ 1260 h 1423"/>
                    <a:gd name="T26" fmla="*/ 1051 w 1425"/>
                    <a:gd name="T27" fmla="*/ 1337 h 1423"/>
                    <a:gd name="T28" fmla="*/ 925 w 1425"/>
                    <a:gd name="T29" fmla="*/ 1390 h 1423"/>
                    <a:gd name="T30" fmla="*/ 785 w 1425"/>
                    <a:gd name="T31" fmla="*/ 1419 h 1423"/>
                    <a:gd name="T32" fmla="*/ 640 w 1425"/>
                    <a:gd name="T33" fmla="*/ 1419 h 1423"/>
                    <a:gd name="T34" fmla="*/ 500 w 1425"/>
                    <a:gd name="T35" fmla="*/ 1390 h 1423"/>
                    <a:gd name="T36" fmla="*/ 374 w 1425"/>
                    <a:gd name="T37" fmla="*/ 1337 h 1423"/>
                    <a:gd name="T38" fmla="*/ 260 w 1425"/>
                    <a:gd name="T39" fmla="*/ 1260 h 1423"/>
                    <a:gd name="T40" fmla="*/ 163 w 1425"/>
                    <a:gd name="T41" fmla="*/ 1163 h 1423"/>
                    <a:gd name="T42" fmla="*/ 86 w 1425"/>
                    <a:gd name="T43" fmla="*/ 1050 h 1423"/>
                    <a:gd name="T44" fmla="*/ 33 w 1425"/>
                    <a:gd name="T45" fmla="*/ 923 h 1423"/>
                    <a:gd name="T46" fmla="*/ 4 w 1425"/>
                    <a:gd name="T47" fmla="*/ 784 h 1423"/>
                    <a:gd name="T48" fmla="*/ 4 w 1425"/>
                    <a:gd name="T49" fmla="*/ 639 h 1423"/>
                    <a:gd name="T50" fmla="*/ 33 w 1425"/>
                    <a:gd name="T51" fmla="*/ 499 h 1423"/>
                    <a:gd name="T52" fmla="*/ 86 w 1425"/>
                    <a:gd name="T53" fmla="*/ 373 h 1423"/>
                    <a:gd name="T54" fmla="*/ 163 w 1425"/>
                    <a:gd name="T55" fmla="*/ 259 h 1423"/>
                    <a:gd name="T56" fmla="*/ 260 w 1425"/>
                    <a:gd name="T57" fmla="*/ 163 h 1423"/>
                    <a:gd name="T58" fmla="*/ 374 w 1425"/>
                    <a:gd name="T59" fmla="*/ 86 h 1423"/>
                    <a:gd name="T60" fmla="*/ 500 w 1425"/>
                    <a:gd name="T61" fmla="*/ 32 h 1423"/>
                    <a:gd name="T62" fmla="*/ 640 w 1425"/>
                    <a:gd name="T63" fmla="*/ 4 h 1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25" h="1423">
                      <a:moveTo>
                        <a:pt x="713" y="0"/>
                      </a:moveTo>
                      <a:lnTo>
                        <a:pt x="785" y="4"/>
                      </a:lnTo>
                      <a:lnTo>
                        <a:pt x="855" y="14"/>
                      </a:lnTo>
                      <a:lnTo>
                        <a:pt x="925" y="32"/>
                      </a:lnTo>
                      <a:lnTo>
                        <a:pt x="990" y="56"/>
                      </a:lnTo>
                      <a:lnTo>
                        <a:pt x="1051" y="86"/>
                      </a:lnTo>
                      <a:lnTo>
                        <a:pt x="1110" y="121"/>
                      </a:lnTo>
                      <a:lnTo>
                        <a:pt x="1165" y="163"/>
                      </a:lnTo>
                      <a:lnTo>
                        <a:pt x="1216" y="209"/>
                      </a:lnTo>
                      <a:lnTo>
                        <a:pt x="1261" y="259"/>
                      </a:lnTo>
                      <a:lnTo>
                        <a:pt x="1303" y="314"/>
                      </a:lnTo>
                      <a:lnTo>
                        <a:pt x="1338" y="373"/>
                      </a:lnTo>
                      <a:lnTo>
                        <a:pt x="1368" y="434"/>
                      </a:lnTo>
                      <a:lnTo>
                        <a:pt x="1392" y="499"/>
                      </a:lnTo>
                      <a:lnTo>
                        <a:pt x="1410" y="569"/>
                      </a:lnTo>
                      <a:lnTo>
                        <a:pt x="1421" y="639"/>
                      </a:lnTo>
                      <a:lnTo>
                        <a:pt x="1425" y="711"/>
                      </a:lnTo>
                      <a:lnTo>
                        <a:pt x="1421" y="784"/>
                      </a:lnTo>
                      <a:lnTo>
                        <a:pt x="1410" y="854"/>
                      </a:lnTo>
                      <a:lnTo>
                        <a:pt x="1392" y="923"/>
                      </a:lnTo>
                      <a:lnTo>
                        <a:pt x="1368" y="989"/>
                      </a:lnTo>
                      <a:lnTo>
                        <a:pt x="1338" y="1050"/>
                      </a:lnTo>
                      <a:lnTo>
                        <a:pt x="1303" y="1109"/>
                      </a:lnTo>
                      <a:lnTo>
                        <a:pt x="1261" y="1163"/>
                      </a:lnTo>
                      <a:lnTo>
                        <a:pt x="1216" y="1214"/>
                      </a:lnTo>
                      <a:lnTo>
                        <a:pt x="1165" y="1260"/>
                      </a:lnTo>
                      <a:lnTo>
                        <a:pt x="1110" y="1302"/>
                      </a:lnTo>
                      <a:lnTo>
                        <a:pt x="1051" y="1337"/>
                      </a:lnTo>
                      <a:lnTo>
                        <a:pt x="990" y="1367"/>
                      </a:lnTo>
                      <a:lnTo>
                        <a:pt x="925" y="1390"/>
                      </a:lnTo>
                      <a:lnTo>
                        <a:pt x="855" y="1409"/>
                      </a:lnTo>
                      <a:lnTo>
                        <a:pt x="785" y="1419"/>
                      </a:lnTo>
                      <a:lnTo>
                        <a:pt x="713" y="1423"/>
                      </a:lnTo>
                      <a:lnTo>
                        <a:pt x="640" y="1419"/>
                      </a:lnTo>
                      <a:lnTo>
                        <a:pt x="569" y="1409"/>
                      </a:lnTo>
                      <a:lnTo>
                        <a:pt x="500" y="1390"/>
                      </a:lnTo>
                      <a:lnTo>
                        <a:pt x="435" y="1367"/>
                      </a:lnTo>
                      <a:lnTo>
                        <a:pt x="374" y="1337"/>
                      </a:lnTo>
                      <a:lnTo>
                        <a:pt x="315" y="1302"/>
                      </a:lnTo>
                      <a:lnTo>
                        <a:pt x="260" y="1260"/>
                      </a:lnTo>
                      <a:lnTo>
                        <a:pt x="209" y="1214"/>
                      </a:lnTo>
                      <a:lnTo>
                        <a:pt x="163" y="1163"/>
                      </a:lnTo>
                      <a:lnTo>
                        <a:pt x="122" y="1109"/>
                      </a:lnTo>
                      <a:lnTo>
                        <a:pt x="86" y="1050"/>
                      </a:lnTo>
                      <a:lnTo>
                        <a:pt x="56" y="989"/>
                      </a:lnTo>
                      <a:lnTo>
                        <a:pt x="33" y="923"/>
                      </a:lnTo>
                      <a:lnTo>
                        <a:pt x="15" y="854"/>
                      </a:lnTo>
                      <a:lnTo>
                        <a:pt x="4" y="784"/>
                      </a:lnTo>
                      <a:lnTo>
                        <a:pt x="0" y="711"/>
                      </a:lnTo>
                      <a:lnTo>
                        <a:pt x="4" y="639"/>
                      </a:lnTo>
                      <a:lnTo>
                        <a:pt x="15" y="569"/>
                      </a:lnTo>
                      <a:lnTo>
                        <a:pt x="33" y="499"/>
                      </a:lnTo>
                      <a:lnTo>
                        <a:pt x="56" y="434"/>
                      </a:lnTo>
                      <a:lnTo>
                        <a:pt x="86" y="373"/>
                      </a:lnTo>
                      <a:lnTo>
                        <a:pt x="122" y="314"/>
                      </a:lnTo>
                      <a:lnTo>
                        <a:pt x="163" y="259"/>
                      </a:lnTo>
                      <a:lnTo>
                        <a:pt x="209" y="209"/>
                      </a:lnTo>
                      <a:lnTo>
                        <a:pt x="260" y="163"/>
                      </a:lnTo>
                      <a:lnTo>
                        <a:pt x="315" y="121"/>
                      </a:lnTo>
                      <a:lnTo>
                        <a:pt x="374" y="86"/>
                      </a:lnTo>
                      <a:lnTo>
                        <a:pt x="435" y="56"/>
                      </a:lnTo>
                      <a:lnTo>
                        <a:pt x="500" y="32"/>
                      </a:lnTo>
                      <a:lnTo>
                        <a:pt x="569" y="14"/>
                      </a:lnTo>
                      <a:lnTo>
                        <a:pt x="640" y="4"/>
                      </a:lnTo>
                      <a:lnTo>
                        <a:pt x="7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32" name="Group 31"/>
            <p:cNvGrpSpPr/>
            <p:nvPr/>
          </p:nvGrpSpPr>
          <p:grpSpPr>
            <a:xfrm>
              <a:off x="3589568" y="3316414"/>
              <a:ext cx="510853" cy="510853"/>
              <a:chOff x="838900" y="3914708"/>
              <a:chExt cx="510853" cy="510853"/>
            </a:xfrm>
          </p:grpSpPr>
          <p:sp>
            <p:nvSpPr>
              <p:cNvPr id="33" name="Teardrop 32"/>
              <p:cNvSpPr/>
              <p:nvPr/>
            </p:nvSpPr>
            <p:spPr>
              <a:xfrm rot="8100000">
                <a:off x="838900" y="3914708"/>
                <a:ext cx="510853" cy="510853"/>
              </a:xfrm>
              <a:prstGeom prst="teardrop">
                <a:avLst>
                  <a:gd name="adj" fmla="val 160398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1006109" y="4053446"/>
                <a:ext cx="176433" cy="211720"/>
                <a:chOff x="1446213" y="968375"/>
                <a:chExt cx="2047875" cy="2457451"/>
              </a:xfrm>
              <a:solidFill>
                <a:schemeClr val="bg1"/>
              </a:solidFill>
            </p:grpSpPr>
            <p:sp>
              <p:nvSpPr>
                <p:cNvPr id="35" name="Freeform 56"/>
                <p:cNvSpPr>
                  <a:spLocks/>
                </p:cNvSpPr>
                <p:nvPr/>
              </p:nvSpPr>
              <p:spPr bwMode="auto">
                <a:xfrm>
                  <a:off x="1446213" y="2401888"/>
                  <a:ext cx="2047875" cy="1023938"/>
                </a:xfrm>
                <a:custGeom>
                  <a:avLst/>
                  <a:gdLst>
                    <a:gd name="T0" fmla="*/ 1291 w 2581"/>
                    <a:gd name="T1" fmla="*/ 0 h 1290"/>
                    <a:gd name="T2" fmla="*/ 1392 w 2581"/>
                    <a:gd name="T3" fmla="*/ 4 h 1290"/>
                    <a:gd name="T4" fmla="*/ 1490 w 2581"/>
                    <a:gd name="T5" fmla="*/ 16 h 1290"/>
                    <a:gd name="T6" fmla="*/ 1586 w 2581"/>
                    <a:gd name="T7" fmla="*/ 34 h 1290"/>
                    <a:gd name="T8" fmla="*/ 1680 w 2581"/>
                    <a:gd name="T9" fmla="*/ 60 h 1290"/>
                    <a:gd name="T10" fmla="*/ 1770 w 2581"/>
                    <a:gd name="T11" fmla="*/ 93 h 1290"/>
                    <a:gd name="T12" fmla="*/ 1858 w 2581"/>
                    <a:gd name="T13" fmla="*/ 132 h 1290"/>
                    <a:gd name="T14" fmla="*/ 1941 w 2581"/>
                    <a:gd name="T15" fmla="*/ 176 h 1290"/>
                    <a:gd name="T16" fmla="*/ 2022 w 2581"/>
                    <a:gd name="T17" fmla="*/ 227 h 1290"/>
                    <a:gd name="T18" fmla="*/ 2098 w 2581"/>
                    <a:gd name="T19" fmla="*/ 283 h 1290"/>
                    <a:gd name="T20" fmla="*/ 2168 w 2581"/>
                    <a:gd name="T21" fmla="*/ 346 h 1290"/>
                    <a:gd name="T22" fmla="*/ 2236 w 2581"/>
                    <a:gd name="T23" fmla="*/ 413 h 1290"/>
                    <a:gd name="T24" fmla="*/ 2298 w 2581"/>
                    <a:gd name="T25" fmla="*/ 484 h 1290"/>
                    <a:gd name="T26" fmla="*/ 2354 w 2581"/>
                    <a:gd name="T27" fmla="*/ 560 h 1290"/>
                    <a:gd name="T28" fmla="*/ 2405 w 2581"/>
                    <a:gd name="T29" fmla="*/ 639 h 1290"/>
                    <a:gd name="T30" fmla="*/ 2450 w 2581"/>
                    <a:gd name="T31" fmla="*/ 723 h 1290"/>
                    <a:gd name="T32" fmla="*/ 2488 w 2581"/>
                    <a:gd name="T33" fmla="*/ 810 h 1290"/>
                    <a:gd name="T34" fmla="*/ 2521 w 2581"/>
                    <a:gd name="T35" fmla="*/ 900 h 1290"/>
                    <a:gd name="T36" fmla="*/ 2547 w 2581"/>
                    <a:gd name="T37" fmla="*/ 994 h 1290"/>
                    <a:gd name="T38" fmla="*/ 2565 w 2581"/>
                    <a:gd name="T39" fmla="*/ 1091 h 1290"/>
                    <a:gd name="T40" fmla="*/ 2577 w 2581"/>
                    <a:gd name="T41" fmla="*/ 1190 h 1290"/>
                    <a:gd name="T42" fmla="*/ 2581 w 2581"/>
                    <a:gd name="T43" fmla="*/ 1290 h 1290"/>
                    <a:gd name="T44" fmla="*/ 0 w 2581"/>
                    <a:gd name="T45" fmla="*/ 1290 h 1290"/>
                    <a:gd name="T46" fmla="*/ 4 w 2581"/>
                    <a:gd name="T47" fmla="*/ 1190 h 1290"/>
                    <a:gd name="T48" fmla="*/ 16 w 2581"/>
                    <a:gd name="T49" fmla="*/ 1091 h 1290"/>
                    <a:gd name="T50" fmla="*/ 34 w 2581"/>
                    <a:gd name="T51" fmla="*/ 994 h 1290"/>
                    <a:gd name="T52" fmla="*/ 60 w 2581"/>
                    <a:gd name="T53" fmla="*/ 900 h 1290"/>
                    <a:gd name="T54" fmla="*/ 93 w 2581"/>
                    <a:gd name="T55" fmla="*/ 810 h 1290"/>
                    <a:gd name="T56" fmla="*/ 131 w 2581"/>
                    <a:gd name="T57" fmla="*/ 723 h 1290"/>
                    <a:gd name="T58" fmla="*/ 176 w 2581"/>
                    <a:gd name="T59" fmla="*/ 639 h 1290"/>
                    <a:gd name="T60" fmla="*/ 227 w 2581"/>
                    <a:gd name="T61" fmla="*/ 560 h 1290"/>
                    <a:gd name="T62" fmla="*/ 283 w 2581"/>
                    <a:gd name="T63" fmla="*/ 484 h 1290"/>
                    <a:gd name="T64" fmla="*/ 345 w 2581"/>
                    <a:gd name="T65" fmla="*/ 413 h 1290"/>
                    <a:gd name="T66" fmla="*/ 413 w 2581"/>
                    <a:gd name="T67" fmla="*/ 346 h 1290"/>
                    <a:gd name="T68" fmla="*/ 483 w 2581"/>
                    <a:gd name="T69" fmla="*/ 283 h 1290"/>
                    <a:gd name="T70" fmla="*/ 559 w 2581"/>
                    <a:gd name="T71" fmla="*/ 227 h 1290"/>
                    <a:gd name="T72" fmla="*/ 640 w 2581"/>
                    <a:gd name="T73" fmla="*/ 176 h 1290"/>
                    <a:gd name="T74" fmla="*/ 723 w 2581"/>
                    <a:gd name="T75" fmla="*/ 132 h 1290"/>
                    <a:gd name="T76" fmla="*/ 811 w 2581"/>
                    <a:gd name="T77" fmla="*/ 93 h 1290"/>
                    <a:gd name="T78" fmla="*/ 901 w 2581"/>
                    <a:gd name="T79" fmla="*/ 60 h 1290"/>
                    <a:gd name="T80" fmla="*/ 995 w 2581"/>
                    <a:gd name="T81" fmla="*/ 34 h 1290"/>
                    <a:gd name="T82" fmla="*/ 1091 w 2581"/>
                    <a:gd name="T83" fmla="*/ 16 h 1290"/>
                    <a:gd name="T84" fmla="*/ 1189 w 2581"/>
                    <a:gd name="T85" fmla="*/ 4 h 1290"/>
                    <a:gd name="T86" fmla="*/ 1291 w 2581"/>
                    <a:gd name="T87" fmla="*/ 0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581" h="1290">
                      <a:moveTo>
                        <a:pt x="1291" y="0"/>
                      </a:moveTo>
                      <a:lnTo>
                        <a:pt x="1392" y="4"/>
                      </a:lnTo>
                      <a:lnTo>
                        <a:pt x="1490" y="16"/>
                      </a:lnTo>
                      <a:lnTo>
                        <a:pt x="1586" y="34"/>
                      </a:lnTo>
                      <a:lnTo>
                        <a:pt x="1680" y="60"/>
                      </a:lnTo>
                      <a:lnTo>
                        <a:pt x="1770" y="93"/>
                      </a:lnTo>
                      <a:lnTo>
                        <a:pt x="1858" y="132"/>
                      </a:lnTo>
                      <a:lnTo>
                        <a:pt x="1941" y="176"/>
                      </a:lnTo>
                      <a:lnTo>
                        <a:pt x="2022" y="227"/>
                      </a:lnTo>
                      <a:lnTo>
                        <a:pt x="2098" y="283"/>
                      </a:lnTo>
                      <a:lnTo>
                        <a:pt x="2168" y="346"/>
                      </a:lnTo>
                      <a:lnTo>
                        <a:pt x="2236" y="413"/>
                      </a:lnTo>
                      <a:lnTo>
                        <a:pt x="2298" y="484"/>
                      </a:lnTo>
                      <a:lnTo>
                        <a:pt x="2354" y="560"/>
                      </a:lnTo>
                      <a:lnTo>
                        <a:pt x="2405" y="639"/>
                      </a:lnTo>
                      <a:lnTo>
                        <a:pt x="2450" y="723"/>
                      </a:lnTo>
                      <a:lnTo>
                        <a:pt x="2488" y="810"/>
                      </a:lnTo>
                      <a:lnTo>
                        <a:pt x="2521" y="900"/>
                      </a:lnTo>
                      <a:lnTo>
                        <a:pt x="2547" y="994"/>
                      </a:lnTo>
                      <a:lnTo>
                        <a:pt x="2565" y="1091"/>
                      </a:lnTo>
                      <a:lnTo>
                        <a:pt x="2577" y="1190"/>
                      </a:lnTo>
                      <a:lnTo>
                        <a:pt x="2581" y="1290"/>
                      </a:lnTo>
                      <a:lnTo>
                        <a:pt x="0" y="1290"/>
                      </a:lnTo>
                      <a:lnTo>
                        <a:pt x="4" y="1190"/>
                      </a:lnTo>
                      <a:lnTo>
                        <a:pt x="16" y="1091"/>
                      </a:lnTo>
                      <a:lnTo>
                        <a:pt x="34" y="994"/>
                      </a:lnTo>
                      <a:lnTo>
                        <a:pt x="60" y="900"/>
                      </a:lnTo>
                      <a:lnTo>
                        <a:pt x="93" y="810"/>
                      </a:lnTo>
                      <a:lnTo>
                        <a:pt x="131" y="723"/>
                      </a:lnTo>
                      <a:lnTo>
                        <a:pt x="176" y="639"/>
                      </a:lnTo>
                      <a:lnTo>
                        <a:pt x="227" y="560"/>
                      </a:lnTo>
                      <a:lnTo>
                        <a:pt x="283" y="484"/>
                      </a:lnTo>
                      <a:lnTo>
                        <a:pt x="345" y="413"/>
                      </a:lnTo>
                      <a:lnTo>
                        <a:pt x="413" y="346"/>
                      </a:lnTo>
                      <a:lnTo>
                        <a:pt x="483" y="283"/>
                      </a:lnTo>
                      <a:lnTo>
                        <a:pt x="559" y="227"/>
                      </a:lnTo>
                      <a:lnTo>
                        <a:pt x="640" y="176"/>
                      </a:lnTo>
                      <a:lnTo>
                        <a:pt x="723" y="132"/>
                      </a:lnTo>
                      <a:lnTo>
                        <a:pt x="811" y="93"/>
                      </a:lnTo>
                      <a:lnTo>
                        <a:pt x="901" y="60"/>
                      </a:lnTo>
                      <a:lnTo>
                        <a:pt x="995" y="34"/>
                      </a:lnTo>
                      <a:lnTo>
                        <a:pt x="1091" y="16"/>
                      </a:lnTo>
                      <a:lnTo>
                        <a:pt x="1189" y="4"/>
                      </a:lnTo>
                      <a:lnTo>
                        <a:pt x="129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" name="Freeform 58"/>
                <p:cNvSpPr>
                  <a:spLocks/>
                </p:cNvSpPr>
                <p:nvPr/>
              </p:nvSpPr>
              <p:spPr bwMode="auto">
                <a:xfrm>
                  <a:off x="1905001" y="968375"/>
                  <a:ext cx="1130300" cy="1128713"/>
                </a:xfrm>
                <a:custGeom>
                  <a:avLst/>
                  <a:gdLst>
                    <a:gd name="T0" fmla="*/ 785 w 1425"/>
                    <a:gd name="T1" fmla="*/ 4 h 1423"/>
                    <a:gd name="T2" fmla="*/ 925 w 1425"/>
                    <a:gd name="T3" fmla="*/ 32 h 1423"/>
                    <a:gd name="T4" fmla="*/ 1051 w 1425"/>
                    <a:gd name="T5" fmla="*/ 86 h 1423"/>
                    <a:gd name="T6" fmla="*/ 1165 w 1425"/>
                    <a:gd name="T7" fmla="*/ 163 h 1423"/>
                    <a:gd name="T8" fmla="*/ 1261 w 1425"/>
                    <a:gd name="T9" fmla="*/ 259 h 1423"/>
                    <a:gd name="T10" fmla="*/ 1338 w 1425"/>
                    <a:gd name="T11" fmla="*/ 373 h 1423"/>
                    <a:gd name="T12" fmla="*/ 1392 w 1425"/>
                    <a:gd name="T13" fmla="*/ 499 h 1423"/>
                    <a:gd name="T14" fmla="*/ 1421 w 1425"/>
                    <a:gd name="T15" fmla="*/ 639 h 1423"/>
                    <a:gd name="T16" fmla="*/ 1421 w 1425"/>
                    <a:gd name="T17" fmla="*/ 784 h 1423"/>
                    <a:gd name="T18" fmla="*/ 1392 w 1425"/>
                    <a:gd name="T19" fmla="*/ 923 h 1423"/>
                    <a:gd name="T20" fmla="*/ 1338 w 1425"/>
                    <a:gd name="T21" fmla="*/ 1050 h 1423"/>
                    <a:gd name="T22" fmla="*/ 1261 w 1425"/>
                    <a:gd name="T23" fmla="*/ 1163 h 1423"/>
                    <a:gd name="T24" fmla="*/ 1165 w 1425"/>
                    <a:gd name="T25" fmla="*/ 1260 h 1423"/>
                    <a:gd name="T26" fmla="*/ 1051 w 1425"/>
                    <a:gd name="T27" fmla="*/ 1337 h 1423"/>
                    <a:gd name="T28" fmla="*/ 925 w 1425"/>
                    <a:gd name="T29" fmla="*/ 1390 h 1423"/>
                    <a:gd name="T30" fmla="*/ 785 w 1425"/>
                    <a:gd name="T31" fmla="*/ 1419 h 1423"/>
                    <a:gd name="T32" fmla="*/ 640 w 1425"/>
                    <a:gd name="T33" fmla="*/ 1419 h 1423"/>
                    <a:gd name="T34" fmla="*/ 500 w 1425"/>
                    <a:gd name="T35" fmla="*/ 1390 h 1423"/>
                    <a:gd name="T36" fmla="*/ 374 w 1425"/>
                    <a:gd name="T37" fmla="*/ 1337 h 1423"/>
                    <a:gd name="T38" fmla="*/ 260 w 1425"/>
                    <a:gd name="T39" fmla="*/ 1260 h 1423"/>
                    <a:gd name="T40" fmla="*/ 163 w 1425"/>
                    <a:gd name="T41" fmla="*/ 1163 h 1423"/>
                    <a:gd name="T42" fmla="*/ 86 w 1425"/>
                    <a:gd name="T43" fmla="*/ 1050 h 1423"/>
                    <a:gd name="T44" fmla="*/ 33 w 1425"/>
                    <a:gd name="T45" fmla="*/ 923 h 1423"/>
                    <a:gd name="T46" fmla="*/ 4 w 1425"/>
                    <a:gd name="T47" fmla="*/ 784 h 1423"/>
                    <a:gd name="T48" fmla="*/ 4 w 1425"/>
                    <a:gd name="T49" fmla="*/ 639 h 1423"/>
                    <a:gd name="T50" fmla="*/ 33 w 1425"/>
                    <a:gd name="T51" fmla="*/ 499 h 1423"/>
                    <a:gd name="T52" fmla="*/ 86 w 1425"/>
                    <a:gd name="T53" fmla="*/ 373 h 1423"/>
                    <a:gd name="T54" fmla="*/ 163 w 1425"/>
                    <a:gd name="T55" fmla="*/ 259 h 1423"/>
                    <a:gd name="T56" fmla="*/ 260 w 1425"/>
                    <a:gd name="T57" fmla="*/ 163 h 1423"/>
                    <a:gd name="T58" fmla="*/ 374 w 1425"/>
                    <a:gd name="T59" fmla="*/ 86 h 1423"/>
                    <a:gd name="T60" fmla="*/ 500 w 1425"/>
                    <a:gd name="T61" fmla="*/ 32 h 1423"/>
                    <a:gd name="T62" fmla="*/ 640 w 1425"/>
                    <a:gd name="T63" fmla="*/ 4 h 1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25" h="1423">
                      <a:moveTo>
                        <a:pt x="713" y="0"/>
                      </a:moveTo>
                      <a:lnTo>
                        <a:pt x="785" y="4"/>
                      </a:lnTo>
                      <a:lnTo>
                        <a:pt x="855" y="14"/>
                      </a:lnTo>
                      <a:lnTo>
                        <a:pt x="925" y="32"/>
                      </a:lnTo>
                      <a:lnTo>
                        <a:pt x="990" y="56"/>
                      </a:lnTo>
                      <a:lnTo>
                        <a:pt x="1051" y="86"/>
                      </a:lnTo>
                      <a:lnTo>
                        <a:pt x="1110" y="121"/>
                      </a:lnTo>
                      <a:lnTo>
                        <a:pt x="1165" y="163"/>
                      </a:lnTo>
                      <a:lnTo>
                        <a:pt x="1216" y="209"/>
                      </a:lnTo>
                      <a:lnTo>
                        <a:pt x="1261" y="259"/>
                      </a:lnTo>
                      <a:lnTo>
                        <a:pt x="1303" y="314"/>
                      </a:lnTo>
                      <a:lnTo>
                        <a:pt x="1338" y="373"/>
                      </a:lnTo>
                      <a:lnTo>
                        <a:pt x="1368" y="434"/>
                      </a:lnTo>
                      <a:lnTo>
                        <a:pt x="1392" y="499"/>
                      </a:lnTo>
                      <a:lnTo>
                        <a:pt x="1410" y="569"/>
                      </a:lnTo>
                      <a:lnTo>
                        <a:pt x="1421" y="639"/>
                      </a:lnTo>
                      <a:lnTo>
                        <a:pt x="1425" y="711"/>
                      </a:lnTo>
                      <a:lnTo>
                        <a:pt x="1421" y="784"/>
                      </a:lnTo>
                      <a:lnTo>
                        <a:pt x="1410" y="854"/>
                      </a:lnTo>
                      <a:lnTo>
                        <a:pt x="1392" y="923"/>
                      </a:lnTo>
                      <a:lnTo>
                        <a:pt x="1368" y="989"/>
                      </a:lnTo>
                      <a:lnTo>
                        <a:pt x="1338" y="1050"/>
                      </a:lnTo>
                      <a:lnTo>
                        <a:pt x="1303" y="1109"/>
                      </a:lnTo>
                      <a:lnTo>
                        <a:pt x="1261" y="1163"/>
                      </a:lnTo>
                      <a:lnTo>
                        <a:pt x="1216" y="1214"/>
                      </a:lnTo>
                      <a:lnTo>
                        <a:pt x="1165" y="1260"/>
                      </a:lnTo>
                      <a:lnTo>
                        <a:pt x="1110" y="1302"/>
                      </a:lnTo>
                      <a:lnTo>
                        <a:pt x="1051" y="1337"/>
                      </a:lnTo>
                      <a:lnTo>
                        <a:pt x="990" y="1367"/>
                      </a:lnTo>
                      <a:lnTo>
                        <a:pt x="925" y="1390"/>
                      </a:lnTo>
                      <a:lnTo>
                        <a:pt x="855" y="1409"/>
                      </a:lnTo>
                      <a:lnTo>
                        <a:pt x="785" y="1419"/>
                      </a:lnTo>
                      <a:lnTo>
                        <a:pt x="713" y="1423"/>
                      </a:lnTo>
                      <a:lnTo>
                        <a:pt x="640" y="1419"/>
                      </a:lnTo>
                      <a:lnTo>
                        <a:pt x="569" y="1409"/>
                      </a:lnTo>
                      <a:lnTo>
                        <a:pt x="500" y="1390"/>
                      </a:lnTo>
                      <a:lnTo>
                        <a:pt x="435" y="1367"/>
                      </a:lnTo>
                      <a:lnTo>
                        <a:pt x="374" y="1337"/>
                      </a:lnTo>
                      <a:lnTo>
                        <a:pt x="315" y="1302"/>
                      </a:lnTo>
                      <a:lnTo>
                        <a:pt x="260" y="1260"/>
                      </a:lnTo>
                      <a:lnTo>
                        <a:pt x="209" y="1214"/>
                      </a:lnTo>
                      <a:lnTo>
                        <a:pt x="163" y="1163"/>
                      </a:lnTo>
                      <a:lnTo>
                        <a:pt x="122" y="1109"/>
                      </a:lnTo>
                      <a:lnTo>
                        <a:pt x="86" y="1050"/>
                      </a:lnTo>
                      <a:lnTo>
                        <a:pt x="56" y="989"/>
                      </a:lnTo>
                      <a:lnTo>
                        <a:pt x="33" y="923"/>
                      </a:lnTo>
                      <a:lnTo>
                        <a:pt x="15" y="854"/>
                      </a:lnTo>
                      <a:lnTo>
                        <a:pt x="4" y="784"/>
                      </a:lnTo>
                      <a:lnTo>
                        <a:pt x="0" y="711"/>
                      </a:lnTo>
                      <a:lnTo>
                        <a:pt x="4" y="639"/>
                      </a:lnTo>
                      <a:lnTo>
                        <a:pt x="15" y="569"/>
                      </a:lnTo>
                      <a:lnTo>
                        <a:pt x="33" y="499"/>
                      </a:lnTo>
                      <a:lnTo>
                        <a:pt x="56" y="434"/>
                      </a:lnTo>
                      <a:lnTo>
                        <a:pt x="86" y="373"/>
                      </a:lnTo>
                      <a:lnTo>
                        <a:pt x="122" y="314"/>
                      </a:lnTo>
                      <a:lnTo>
                        <a:pt x="163" y="259"/>
                      </a:lnTo>
                      <a:lnTo>
                        <a:pt x="209" y="209"/>
                      </a:lnTo>
                      <a:lnTo>
                        <a:pt x="260" y="163"/>
                      </a:lnTo>
                      <a:lnTo>
                        <a:pt x="315" y="121"/>
                      </a:lnTo>
                      <a:lnTo>
                        <a:pt x="374" y="86"/>
                      </a:lnTo>
                      <a:lnTo>
                        <a:pt x="435" y="56"/>
                      </a:lnTo>
                      <a:lnTo>
                        <a:pt x="500" y="32"/>
                      </a:lnTo>
                      <a:lnTo>
                        <a:pt x="569" y="14"/>
                      </a:lnTo>
                      <a:lnTo>
                        <a:pt x="640" y="4"/>
                      </a:lnTo>
                      <a:lnTo>
                        <a:pt x="7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37" name="Group 36"/>
            <p:cNvGrpSpPr/>
            <p:nvPr/>
          </p:nvGrpSpPr>
          <p:grpSpPr>
            <a:xfrm>
              <a:off x="4781291" y="3316414"/>
              <a:ext cx="510853" cy="510853"/>
              <a:chOff x="838900" y="3914708"/>
              <a:chExt cx="510853" cy="510853"/>
            </a:xfrm>
          </p:grpSpPr>
          <p:sp>
            <p:nvSpPr>
              <p:cNvPr id="38" name="Teardrop 37"/>
              <p:cNvSpPr/>
              <p:nvPr/>
            </p:nvSpPr>
            <p:spPr>
              <a:xfrm rot="8100000">
                <a:off x="838900" y="3914708"/>
                <a:ext cx="510853" cy="510853"/>
              </a:xfrm>
              <a:prstGeom prst="teardrop">
                <a:avLst>
                  <a:gd name="adj" fmla="val 160398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1006109" y="4053446"/>
                <a:ext cx="176433" cy="211720"/>
                <a:chOff x="1446213" y="968375"/>
                <a:chExt cx="2047875" cy="2457451"/>
              </a:xfrm>
              <a:solidFill>
                <a:schemeClr val="bg1"/>
              </a:solidFill>
            </p:grpSpPr>
            <p:sp>
              <p:nvSpPr>
                <p:cNvPr id="46" name="Freeform 56"/>
                <p:cNvSpPr>
                  <a:spLocks/>
                </p:cNvSpPr>
                <p:nvPr/>
              </p:nvSpPr>
              <p:spPr bwMode="auto">
                <a:xfrm>
                  <a:off x="1446213" y="2401888"/>
                  <a:ext cx="2047875" cy="1023938"/>
                </a:xfrm>
                <a:custGeom>
                  <a:avLst/>
                  <a:gdLst>
                    <a:gd name="T0" fmla="*/ 1291 w 2581"/>
                    <a:gd name="T1" fmla="*/ 0 h 1290"/>
                    <a:gd name="T2" fmla="*/ 1392 w 2581"/>
                    <a:gd name="T3" fmla="*/ 4 h 1290"/>
                    <a:gd name="T4" fmla="*/ 1490 w 2581"/>
                    <a:gd name="T5" fmla="*/ 16 h 1290"/>
                    <a:gd name="T6" fmla="*/ 1586 w 2581"/>
                    <a:gd name="T7" fmla="*/ 34 h 1290"/>
                    <a:gd name="T8" fmla="*/ 1680 w 2581"/>
                    <a:gd name="T9" fmla="*/ 60 h 1290"/>
                    <a:gd name="T10" fmla="*/ 1770 w 2581"/>
                    <a:gd name="T11" fmla="*/ 93 h 1290"/>
                    <a:gd name="T12" fmla="*/ 1858 w 2581"/>
                    <a:gd name="T13" fmla="*/ 132 h 1290"/>
                    <a:gd name="T14" fmla="*/ 1941 w 2581"/>
                    <a:gd name="T15" fmla="*/ 176 h 1290"/>
                    <a:gd name="T16" fmla="*/ 2022 w 2581"/>
                    <a:gd name="T17" fmla="*/ 227 h 1290"/>
                    <a:gd name="T18" fmla="*/ 2098 w 2581"/>
                    <a:gd name="T19" fmla="*/ 283 h 1290"/>
                    <a:gd name="T20" fmla="*/ 2168 w 2581"/>
                    <a:gd name="T21" fmla="*/ 346 h 1290"/>
                    <a:gd name="T22" fmla="*/ 2236 w 2581"/>
                    <a:gd name="T23" fmla="*/ 413 h 1290"/>
                    <a:gd name="T24" fmla="*/ 2298 w 2581"/>
                    <a:gd name="T25" fmla="*/ 484 h 1290"/>
                    <a:gd name="T26" fmla="*/ 2354 w 2581"/>
                    <a:gd name="T27" fmla="*/ 560 h 1290"/>
                    <a:gd name="T28" fmla="*/ 2405 w 2581"/>
                    <a:gd name="T29" fmla="*/ 639 h 1290"/>
                    <a:gd name="T30" fmla="*/ 2450 w 2581"/>
                    <a:gd name="T31" fmla="*/ 723 h 1290"/>
                    <a:gd name="T32" fmla="*/ 2488 w 2581"/>
                    <a:gd name="T33" fmla="*/ 810 h 1290"/>
                    <a:gd name="T34" fmla="*/ 2521 w 2581"/>
                    <a:gd name="T35" fmla="*/ 900 h 1290"/>
                    <a:gd name="T36" fmla="*/ 2547 w 2581"/>
                    <a:gd name="T37" fmla="*/ 994 h 1290"/>
                    <a:gd name="T38" fmla="*/ 2565 w 2581"/>
                    <a:gd name="T39" fmla="*/ 1091 h 1290"/>
                    <a:gd name="T40" fmla="*/ 2577 w 2581"/>
                    <a:gd name="T41" fmla="*/ 1190 h 1290"/>
                    <a:gd name="T42" fmla="*/ 2581 w 2581"/>
                    <a:gd name="T43" fmla="*/ 1290 h 1290"/>
                    <a:gd name="T44" fmla="*/ 0 w 2581"/>
                    <a:gd name="T45" fmla="*/ 1290 h 1290"/>
                    <a:gd name="T46" fmla="*/ 4 w 2581"/>
                    <a:gd name="T47" fmla="*/ 1190 h 1290"/>
                    <a:gd name="T48" fmla="*/ 16 w 2581"/>
                    <a:gd name="T49" fmla="*/ 1091 h 1290"/>
                    <a:gd name="T50" fmla="*/ 34 w 2581"/>
                    <a:gd name="T51" fmla="*/ 994 h 1290"/>
                    <a:gd name="T52" fmla="*/ 60 w 2581"/>
                    <a:gd name="T53" fmla="*/ 900 h 1290"/>
                    <a:gd name="T54" fmla="*/ 93 w 2581"/>
                    <a:gd name="T55" fmla="*/ 810 h 1290"/>
                    <a:gd name="T56" fmla="*/ 131 w 2581"/>
                    <a:gd name="T57" fmla="*/ 723 h 1290"/>
                    <a:gd name="T58" fmla="*/ 176 w 2581"/>
                    <a:gd name="T59" fmla="*/ 639 h 1290"/>
                    <a:gd name="T60" fmla="*/ 227 w 2581"/>
                    <a:gd name="T61" fmla="*/ 560 h 1290"/>
                    <a:gd name="T62" fmla="*/ 283 w 2581"/>
                    <a:gd name="T63" fmla="*/ 484 h 1290"/>
                    <a:gd name="T64" fmla="*/ 345 w 2581"/>
                    <a:gd name="T65" fmla="*/ 413 h 1290"/>
                    <a:gd name="T66" fmla="*/ 413 w 2581"/>
                    <a:gd name="T67" fmla="*/ 346 h 1290"/>
                    <a:gd name="T68" fmla="*/ 483 w 2581"/>
                    <a:gd name="T69" fmla="*/ 283 h 1290"/>
                    <a:gd name="T70" fmla="*/ 559 w 2581"/>
                    <a:gd name="T71" fmla="*/ 227 h 1290"/>
                    <a:gd name="T72" fmla="*/ 640 w 2581"/>
                    <a:gd name="T73" fmla="*/ 176 h 1290"/>
                    <a:gd name="T74" fmla="*/ 723 w 2581"/>
                    <a:gd name="T75" fmla="*/ 132 h 1290"/>
                    <a:gd name="T76" fmla="*/ 811 w 2581"/>
                    <a:gd name="T77" fmla="*/ 93 h 1290"/>
                    <a:gd name="T78" fmla="*/ 901 w 2581"/>
                    <a:gd name="T79" fmla="*/ 60 h 1290"/>
                    <a:gd name="T80" fmla="*/ 995 w 2581"/>
                    <a:gd name="T81" fmla="*/ 34 h 1290"/>
                    <a:gd name="T82" fmla="*/ 1091 w 2581"/>
                    <a:gd name="T83" fmla="*/ 16 h 1290"/>
                    <a:gd name="T84" fmla="*/ 1189 w 2581"/>
                    <a:gd name="T85" fmla="*/ 4 h 1290"/>
                    <a:gd name="T86" fmla="*/ 1291 w 2581"/>
                    <a:gd name="T87" fmla="*/ 0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581" h="1290">
                      <a:moveTo>
                        <a:pt x="1291" y="0"/>
                      </a:moveTo>
                      <a:lnTo>
                        <a:pt x="1392" y="4"/>
                      </a:lnTo>
                      <a:lnTo>
                        <a:pt x="1490" y="16"/>
                      </a:lnTo>
                      <a:lnTo>
                        <a:pt x="1586" y="34"/>
                      </a:lnTo>
                      <a:lnTo>
                        <a:pt x="1680" y="60"/>
                      </a:lnTo>
                      <a:lnTo>
                        <a:pt x="1770" y="93"/>
                      </a:lnTo>
                      <a:lnTo>
                        <a:pt x="1858" y="132"/>
                      </a:lnTo>
                      <a:lnTo>
                        <a:pt x="1941" y="176"/>
                      </a:lnTo>
                      <a:lnTo>
                        <a:pt x="2022" y="227"/>
                      </a:lnTo>
                      <a:lnTo>
                        <a:pt x="2098" y="283"/>
                      </a:lnTo>
                      <a:lnTo>
                        <a:pt x="2168" y="346"/>
                      </a:lnTo>
                      <a:lnTo>
                        <a:pt x="2236" y="413"/>
                      </a:lnTo>
                      <a:lnTo>
                        <a:pt x="2298" y="484"/>
                      </a:lnTo>
                      <a:lnTo>
                        <a:pt x="2354" y="560"/>
                      </a:lnTo>
                      <a:lnTo>
                        <a:pt x="2405" y="639"/>
                      </a:lnTo>
                      <a:lnTo>
                        <a:pt x="2450" y="723"/>
                      </a:lnTo>
                      <a:lnTo>
                        <a:pt x="2488" y="810"/>
                      </a:lnTo>
                      <a:lnTo>
                        <a:pt x="2521" y="900"/>
                      </a:lnTo>
                      <a:lnTo>
                        <a:pt x="2547" y="994"/>
                      </a:lnTo>
                      <a:lnTo>
                        <a:pt x="2565" y="1091"/>
                      </a:lnTo>
                      <a:lnTo>
                        <a:pt x="2577" y="1190"/>
                      </a:lnTo>
                      <a:lnTo>
                        <a:pt x="2581" y="1290"/>
                      </a:lnTo>
                      <a:lnTo>
                        <a:pt x="0" y="1290"/>
                      </a:lnTo>
                      <a:lnTo>
                        <a:pt x="4" y="1190"/>
                      </a:lnTo>
                      <a:lnTo>
                        <a:pt x="16" y="1091"/>
                      </a:lnTo>
                      <a:lnTo>
                        <a:pt x="34" y="994"/>
                      </a:lnTo>
                      <a:lnTo>
                        <a:pt x="60" y="900"/>
                      </a:lnTo>
                      <a:lnTo>
                        <a:pt x="93" y="810"/>
                      </a:lnTo>
                      <a:lnTo>
                        <a:pt x="131" y="723"/>
                      </a:lnTo>
                      <a:lnTo>
                        <a:pt x="176" y="639"/>
                      </a:lnTo>
                      <a:lnTo>
                        <a:pt x="227" y="560"/>
                      </a:lnTo>
                      <a:lnTo>
                        <a:pt x="283" y="484"/>
                      </a:lnTo>
                      <a:lnTo>
                        <a:pt x="345" y="413"/>
                      </a:lnTo>
                      <a:lnTo>
                        <a:pt x="413" y="346"/>
                      </a:lnTo>
                      <a:lnTo>
                        <a:pt x="483" y="283"/>
                      </a:lnTo>
                      <a:lnTo>
                        <a:pt x="559" y="227"/>
                      </a:lnTo>
                      <a:lnTo>
                        <a:pt x="640" y="176"/>
                      </a:lnTo>
                      <a:lnTo>
                        <a:pt x="723" y="132"/>
                      </a:lnTo>
                      <a:lnTo>
                        <a:pt x="811" y="93"/>
                      </a:lnTo>
                      <a:lnTo>
                        <a:pt x="901" y="60"/>
                      </a:lnTo>
                      <a:lnTo>
                        <a:pt x="995" y="34"/>
                      </a:lnTo>
                      <a:lnTo>
                        <a:pt x="1091" y="16"/>
                      </a:lnTo>
                      <a:lnTo>
                        <a:pt x="1189" y="4"/>
                      </a:lnTo>
                      <a:lnTo>
                        <a:pt x="129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" name="Freeform 58"/>
                <p:cNvSpPr>
                  <a:spLocks/>
                </p:cNvSpPr>
                <p:nvPr/>
              </p:nvSpPr>
              <p:spPr bwMode="auto">
                <a:xfrm>
                  <a:off x="1905001" y="968375"/>
                  <a:ext cx="1130300" cy="1128713"/>
                </a:xfrm>
                <a:custGeom>
                  <a:avLst/>
                  <a:gdLst>
                    <a:gd name="T0" fmla="*/ 785 w 1425"/>
                    <a:gd name="T1" fmla="*/ 4 h 1423"/>
                    <a:gd name="T2" fmla="*/ 925 w 1425"/>
                    <a:gd name="T3" fmla="*/ 32 h 1423"/>
                    <a:gd name="T4" fmla="*/ 1051 w 1425"/>
                    <a:gd name="T5" fmla="*/ 86 h 1423"/>
                    <a:gd name="T6" fmla="*/ 1165 w 1425"/>
                    <a:gd name="T7" fmla="*/ 163 h 1423"/>
                    <a:gd name="T8" fmla="*/ 1261 w 1425"/>
                    <a:gd name="T9" fmla="*/ 259 h 1423"/>
                    <a:gd name="T10" fmla="*/ 1338 w 1425"/>
                    <a:gd name="T11" fmla="*/ 373 h 1423"/>
                    <a:gd name="T12" fmla="*/ 1392 w 1425"/>
                    <a:gd name="T13" fmla="*/ 499 h 1423"/>
                    <a:gd name="T14" fmla="*/ 1421 w 1425"/>
                    <a:gd name="T15" fmla="*/ 639 h 1423"/>
                    <a:gd name="T16" fmla="*/ 1421 w 1425"/>
                    <a:gd name="T17" fmla="*/ 784 h 1423"/>
                    <a:gd name="T18" fmla="*/ 1392 w 1425"/>
                    <a:gd name="T19" fmla="*/ 923 h 1423"/>
                    <a:gd name="T20" fmla="*/ 1338 w 1425"/>
                    <a:gd name="T21" fmla="*/ 1050 h 1423"/>
                    <a:gd name="T22" fmla="*/ 1261 w 1425"/>
                    <a:gd name="T23" fmla="*/ 1163 h 1423"/>
                    <a:gd name="T24" fmla="*/ 1165 w 1425"/>
                    <a:gd name="T25" fmla="*/ 1260 h 1423"/>
                    <a:gd name="T26" fmla="*/ 1051 w 1425"/>
                    <a:gd name="T27" fmla="*/ 1337 h 1423"/>
                    <a:gd name="T28" fmla="*/ 925 w 1425"/>
                    <a:gd name="T29" fmla="*/ 1390 h 1423"/>
                    <a:gd name="T30" fmla="*/ 785 w 1425"/>
                    <a:gd name="T31" fmla="*/ 1419 h 1423"/>
                    <a:gd name="T32" fmla="*/ 640 w 1425"/>
                    <a:gd name="T33" fmla="*/ 1419 h 1423"/>
                    <a:gd name="T34" fmla="*/ 500 w 1425"/>
                    <a:gd name="T35" fmla="*/ 1390 h 1423"/>
                    <a:gd name="T36" fmla="*/ 374 w 1425"/>
                    <a:gd name="T37" fmla="*/ 1337 h 1423"/>
                    <a:gd name="T38" fmla="*/ 260 w 1425"/>
                    <a:gd name="T39" fmla="*/ 1260 h 1423"/>
                    <a:gd name="T40" fmla="*/ 163 w 1425"/>
                    <a:gd name="T41" fmla="*/ 1163 h 1423"/>
                    <a:gd name="T42" fmla="*/ 86 w 1425"/>
                    <a:gd name="T43" fmla="*/ 1050 h 1423"/>
                    <a:gd name="T44" fmla="*/ 33 w 1425"/>
                    <a:gd name="T45" fmla="*/ 923 h 1423"/>
                    <a:gd name="T46" fmla="*/ 4 w 1425"/>
                    <a:gd name="T47" fmla="*/ 784 h 1423"/>
                    <a:gd name="T48" fmla="*/ 4 w 1425"/>
                    <a:gd name="T49" fmla="*/ 639 h 1423"/>
                    <a:gd name="T50" fmla="*/ 33 w 1425"/>
                    <a:gd name="T51" fmla="*/ 499 h 1423"/>
                    <a:gd name="T52" fmla="*/ 86 w 1425"/>
                    <a:gd name="T53" fmla="*/ 373 h 1423"/>
                    <a:gd name="T54" fmla="*/ 163 w 1425"/>
                    <a:gd name="T55" fmla="*/ 259 h 1423"/>
                    <a:gd name="T56" fmla="*/ 260 w 1425"/>
                    <a:gd name="T57" fmla="*/ 163 h 1423"/>
                    <a:gd name="T58" fmla="*/ 374 w 1425"/>
                    <a:gd name="T59" fmla="*/ 86 h 1423"/>
                    <a:gd name="T60" fmla="*/ 500 w 1425"/>
                    <a:gd name="T61" fmla="*/ 32 h 1423"/>
                    <a:gd name="T62" fmla="*/ 640 w 1425"/>
                    <a:gd name="T63" fmla="*/ 4 h 1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25" h="1423">
                      <a:moveTo>
                        <a:pt x="713" y="0"/>
                      </a:moveTo>
                      <a:lnTo>
                        <a:pt x="785" y="4"/>
                      </a:lnTo>
                      <a:lnTo>
                        <a:pt x="855" y="14"/>
                      </a:lnTo>
                      <a:lnTo>
                        <a:pt x="925" y="32"/>
                      </a:lnTo>
                      <a:lnTo>
                        <a:pt x="990" y="56"/>
                      </a:lnTo>
                      <a:lnTo>
                        <a:pt x="1051" y="86"/>
                      </a:lnTo>
                      <a:lnTo>
                        <a:pt x="1110" y="121"/>
                      </a:lnTo>
                      <a:lnTo>
                        <a:pt x="1165" y="163"/>
                      </a:lnTo>
                      <a:lnTo>
                        <a:pt x="1216" y="209"/>
                      </a:lnTo>
                      <a:lnTo>
                        <a:pt x="1261" y="259"/>
                      </a:lnTo>
                      <a:lnTo>
                        <a:pt x="1303" y="314"/>
                      </a:lnTo>
                      <a:lnTo>
                        <a:pt x="1338" y="373"/>
                      </a:lnTo>
                      <a:lnTo>
                        <a:pt x="1368" y="434"/>
                      </a:lnTo>
                      <a:lnTo>
                        <a:pt x="1392" y="499"/>
                      </a:lnTo>
                      <a:lnTo>
                        <a:pt x="1410" y="569"/>
                      </a:lnTo>
                      <a:lnTo>
                        <a:pt x="1421" y="639"/>
                      </a:lnTo>
                      <a:lnTo>
                        <a:pt x="1425" y="711"/>
                      </a:lnTo>
                      <a:lnTo>
                        <a:pt x="1421" y="784"/>
                      </a:lnTo>
                      <a:lnTo>
                        <a:pt x="1410" y="854"/>
                      </a:lnTo>
                      <a:lnTo>
                        <a:pt x="1392" y="923"/>
                      </a:lnTo>
                      <a:lnTo>
                        <a:pt x="1368" y="989"/>
                      </a:lnTo>
                      <a:lnTo>
                        <a:pt x="1338" y="1050"/>
                      </a:lnTo>
                      <a:lnTo>
                        <a:pt x="1303" y="1109"/>
                      </a:lnTo>
                      <a:lnTo>
                        <a:pt x="1261" y="1163"/>
                      </a:lnTo>
                      <a:lnTo>
                        <a:pt x="1216" y="1214"/>
                      </a:lnTo>
                      <a:lnTo>
                        <a:pt x="1165" y="1260"/>
                      </a:lnTo>
                      <a:lnTo>
                        <a:pt x="1110" y="1302"/>
                      </a:lnTo>
                      <a:lnTo>
                        <a:pt x="1051" y="1337"/>
                      </a:lnTo>
                      <a:lnTo>
                        <a:pt x="990" y="1367"/>
                      </a:lnTo>
                      <a:lnTo>
                        <a:pt x="925" y="1390"/>
                      </a:lnTo>
                      <a:lnTo>
                        <a:pt x="855" y="1409"/>
                      </a:lnTo>
                      <a:lnTo>
                        <a:pt x="785" y="1419"/>
                      </a:lnTo>
                      <a:lnTo>
                        <a:pt x="713" y="1423"/>
                      </a:lnTo>
                      <a:lnTo>
                        <a:pt x="640" y="1419"/>
                      </a:lnTo>
                      <a:lnTo>
                        <a:pt x="569" y="1409"/>
                      </a:lnTo>
                      <a:lnTo>
                        <a:pt x="500" y="1390"/>
                      </a:lnTo>
                      <a:lnTo>
                        <a:pt x="435" y="1367"/>
                      </a:lnTo>
                      <a:lnTo>
                        <a:pt x="374" y="1337"/>
                      </a:lnTo>
                      <a:lnTo>
                        <a:pt x="315" y="1302"/>
                      </a:lnTo>
                      <a:lnTo>
                        <a:pt x="260" y="1260"/>
                      </a:lnTo>
                      <a:lnTo>
                        <a:pt x="209" y="1214"/>
                      </a:lnTo>
                      <a:lnTo>
                        <a:pt x="163" y="1163"/>
                      </a:lnTo>
                      <a:lnTo>
                        <a:pt x="122" y="1109"/>
                      </a:lnTo>
                      <a:lnTo>
                        <a:pt x="86" y="1050"/>
                      </a:lnTo>
                      <a:lnTo>
                        <a:pt x="56" y="989"/>
                      </a:lnTo>
                      <a:lnTo>
                        <a:pt x="33" y="923"/>
                      </a:lnTo>
                      <a:lnTo>
                        <a:pt x="15" y="854"/>
                      </a:lnTo>
                      <a:lnTo>
                        <a:pt x="4" y="784"/>
                      </a:lnTo>
                      <a:lnTo>
                        <a:pt x="0" y="711"/>
                      </a:lnTo>
                      <a:lnTo>
                        <a:pt x="4" y="639"/>
                      </a:lnTo>
                      <a:lnTo>
                        <a:pt x="15" y="569"/>
                      </a:lnTo>
                      <a:lnTo>
                        <a:pt x="33" y="499"/>
                      </a:lnTo>
                      <a:lnTo>
                        <a:pt x="56" y="434"/>
                      </a:lnTo>
                      <a:lnTo>
                        <a:pt x="86" y="373"/>
                      </a:lnTo>
                      <a:lnTo>
                        <a:pt x="122" y="314"/>
                      </a:lnTo>
                      <a:lnTo>
                        <a:pt x="163" y="259"/>
                      </a:lnTo>
                      <a:lnTo>
                        <a:pt x="209" y="209"/>
                      </a:lnTo>
                      <a:lnTo>
                        <a:pt x="260" y="163"/>
                      </a:lnTo>
                      <a:lnTo>
                        <a:pt x="315" y="121"/>
                      </a:lnTo>
                      <a:lnTo>
                        <a:pt x="374" y="86"/>
                      </a:lnTo>
                      <a:lnTo>
                        <a:pt x="435" y="56"/>
                      </a:lnTo>
                      <a:lnTo>
                        <a:pt x="500" y="32"/>
                      </a:lnTo>
                      <a:lnTo>
                        <a:pt x="569" y="14"/>
                      </a:lnTo>
                      <a:lnTo>
                        <a:pt x="640" y="4"/>
                      </a:lnTo>
                      <a:lnTo>
                        <a:pt x="7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</p:grpSp>
      <p:sp>
        <p:nvSpPr>
          <p:cNvPr id="49" name="Teardrop 48"/>
          <p:cNvSpPr/>
          <p:nvPr/>
        </p:nvSpPr>
        <p:spPr>
          <a:xfrm rot="8100000">
            <a:off x="1142543" y="842026"/>
            <a:ext cx="210442" cy="210442"/>
          </a:xfrm>
          <a:prstGeom prst="teardrop">
            <a:avLst>
              <a:gd name="adj" fmla="val 16039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Teardrop 49"/>
          <p:cNvSpPr/>
          <p:nvPr/>
        </p:nvSpPr>
        <p:spPr>
          <a:xfrm rot="8100000">
            <a:off x="1788588" y="1527826"/>
            <a:ext cx="210442" cy="210442"/>
          </a:xfrm>
          <a:prstGeom prst="teardrop">
            <a:avLst>
              <a:gd name="adj" fmla="val 16039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Teardrop 59"/>
          <p:cNvSpPr/>
          <p:nvPr/>
        </p:nvSpPr>
        <p:spPr>
          <a:xfrm rot="8100000">
            <a:off x="2007249" y="1368801"/>
            <a:ext cx="210442" cy="210442"/>
          </a:xfrm>
          <a:prstGeom prst="teardrop">
            <a:avLst>
              <a:gd name="adj" fmla="val 160398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Teardrop 60"/>
          <p:cNvSpPr/>
          <p:nvPr/>
        </p:nvSpPr>
        <p:spPr>
          <a:xfrm rot="8100000">
            <a:off x="4183918" y="1746489"/>
            <a:ext cx="210442" cy="210442"/>
          </a:xfrm>
          <a:prstGeom prst="teardrop">
            <a:avLst>
              <a:gd name="adj" fmla="val 160398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Teardrop 61"/>
          <p:cNvSpPr/>
          <p:nvPr/>
        </p:nvSpPr>
        <p:spPr>
          <a:xfrm rot="8100000">
            <a:off x="4959171" y="2332898"/>
            <a:ext cx="210442" cy="210442"/>
          </a:xfrm>
          <a:prstGeom prst="teardrop">
            <a:avLst>
              <a:gd name="adj" fmla="val 160398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Teardrop 62"/>
          <p:cNvSpPr/>
          <p:nvPr/>
        </p:nvSpPr>
        <p:spPr>
          <a:xfrm rot="8100000">
            <a:off x="4949232" y="1150140"/>
            <a:ext cx="210442" cy="210442"/>
          </a:xfrm>
          <a:prstGeom prst="teardrop">
            <a:avLst>
              <a:gd name="adj" fmla="val 16039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Teardrop 63"/>
          <p:cNvSpPr/>
          <p:nvPr/>
        </p:nvSpPr>
        <p:spPr>
          <a:xfrm rot="8100000">
            <a:off x="4492032" y="653184"/>
            <a:ext cx="210442" cy="210442"/>
          </a:xfrm>
          <a:prstGeom prst="teardrop">
            <a:avLst>
              <a:gd name="adj" fmla="val 16039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Teardrop 64"/>
          <p:cNvSpPr/>
          <p:nvPr/>
        </p:nvSpPr>
        <p:spPr>
          <a:xfrm rot="8100000">
            <a:off x="3378850" y="981175"/>
            <a:ext cx="210442" cy="210442"/>
          </a:xfrm>
          <a:prstGeom prst="teardrop">
            <a:avLst>
              <a:gd name="adj" fmla="val 16039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Teardrop 65"/>
          <p:cNvSpPr/>
          <p:nvPr/>
        </p:nvSpPr>
        <p:spPr>
          <a:xfrm rot="8100000">
            <a:off x="3279458" y="2452166"/>
            <a:ext cx="210442" cy="210442"/>
          </a:xfrm>
          <a:prstGeom prst="teardrop">
            <a:avLst>
              <a:gd name="adj" fmla="val 16039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Teardrop 66"/>
          <p:cNvSpPr/>
          <p:nvPr/>
        </p:nvSpPr>
        <p:spPr>
          <a:xfrm rot="8100000">
            <a:off x="2037066" y="2819915"/>
            <a:ext cx="210442" cy="210442"/>
          </a:xfrm>
          <a:prstGeom prst="teardrop">
            <a:avLst>
              <a:gd name="adj" fmla="val 16039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1188152" y="4034135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accent1"/>
                </a:solidFill>
              </a:rPr>
              <a:t>99%</a:t>
            </a:r>
            <a:endParaRPr lang="en-IN" b="1" dirty="0">
              <a:solidFill>
                <a:schemeClr val="accent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440482" y="4034135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accent3"/>
                </a:solidFill>
              </a:rPr>
              <a:t>99%</a:t>
            </a:r>
            <a:endParaRPr lang="en-IN" b="1" dirty="0">
              <a:solidFill>
                <a:schemeClr val="accent3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633178" y="4034135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</a:rPr>
              <a:t>99%</a:t>
            </a:r>
            <a:endParaRPr lang="en-IN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845752" y="4034135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accent5"/>
                </a:solidFill>
              </a:rPr>
              <a:t>99%</a:t>
            </a:r>
            <a:endParaRPr lang="en-IN" b="1" dirty="0">
              <a:solidFill>
                <a:schemeClr val="accent5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615418" y="4724400"/>
            <a:ext cx="5265087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2" name="Chart 71"/>
          <p:cNvGraphicFramePr/>
          <p:nvPr>
            <p:extLst>
              <p:ext uri="{D42A27DB-BD31-4B8C-83A1-F6EECF244321}">
                <p14:modId xmlns:p14="http://schemas.microsoft.com/office/powerpoint/2010/main" val="2782722612"/>
              </p:ext>
            </p:extLst>
          </p:nvPr>
        </p:nvGraphicFramePr>
        <p:xfrm>
          <a:off x="703764" y="4876800"/>
          <a:ext cx="1289101" cy="152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3" name="Chart 72"/>
          <p:cNvGraphicFramePr/>
          <p:nvPr>
            <p:extLst>
              <p:ext uri="{D42A27DB-BD31-4B8C-83A1-F6EECF244321}">
                <p14:modId xmlns:p14="http://schemas.microsoft.com/office/powerpoint/2010/main" val="3493030216"/>
              </p:ext>
            </p:extLst>
          </p:nvPr>
        </p:nvGraphicFramePr>
        <p:xfrm>
          <a:off x="1966033" y="4876800"/>
          <a:ext cx="1289101" cy="152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4" name="Chart 73"/>
          <p:cNvGraphicFramePr/>
          <p:nvPr>
            <p:extLst>
              <p:ext uri="{D42A27DB-BD31-4B8C-83A1-F6EECF244321}">
                <p14:modId xmlns:p14="http://schemas.microsoft.com/office/powerpoint/2010/main" val="1919182885"/>
              </p:ext>
            </p:extLst>
          </p:nvPr>
        </p:nvGraphicFramePr>
        <p:xfrm>
          <a:off x="3248181" y="4876800"/>
          <a:ext cx="1289101" cy="152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5" name="Chart 74"/>
          <p:cNvGraphicFramePr/>
          <p:nvPr>
            <p:extLst>
              <p:ext uri="{D42A27DB-BD31-4B8C-83A1-F6EECF244321}">
                <p14:modId xmlns:p14="http://schemas.microsoft.com/office/powerpoint/2010/main" val="1815944430"/>
              </p:ext>
            </p:extLst>
          </p:nvPr>
        </p:nvGraphicFramePr>
        <p:xfrm>
          <a:off x="4510450" y="4876800"/>
          <a:ext cx="1289101" cy="152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6" name="Down Arrow 75"/>
          <p:cNvSpPr/>
          <p:nvPr/>
        </p:nvSpPr>
        <p:spPr>
          <a:xfrm rot="10800000">
            <a:off x="10165952" y="617426"/>
            <a:ext cx="1401486" cy="5606412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" name="Group 5"/>
          <p:cNvGrpSpPr/>
          <p:nvPr/>
        </p:nvGrpSpPr>
        <p:grpSpPr>
          <a:xfrm>
            <a:off x="6303134" y="1861649"/>
            <a:ext cx="922987" cy="4364940"/>
            <a:chOff x="6294109" y="651077"/>
            <a:chExt cx="1176867" cy="5565574"/>
          </a:xfrm>
        </p:grpSpPr>
        <p:sp>
          <p:nvSpPr>
            <p:cNvPr id="78" name="Rectangle 77"/>
            <p:cNvSpPr/>
            <p:nvPr/>
          </p:nvSpPr>
          <p:spPr>
            <a:xfrm>
              <a:off x="6294109" y="651077"/>
              <a:ext cx="1176867" cy="11768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294109" y="2058106"/>
              <a:ext cx="1176867" cy="117686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294109" y="3548945"/>
              <a:ext cx="1176867" cy="117686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294109" y="5039784"/>
              <a:ext cx="1176867" cy="117686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6683220" y="3904836"/>
              <a:ext cx="398644" cy="465084"/>
              <a:chOff x="7923213" y="2212975"/>
              <a:chExt cx="3048000" cy="3556001"/>
            </a:xfrm>
            <a:solidFill>
              <a:schemeClr val="bg1"/>
            </a:solidFill>
          </p:grpSpPr>
          <p:sp>
            <p:nvSpPr>
              <p:cNvPr id="83" name="Freeform 6"/>
              <p:cNvSpPr>
                <a:spLocks noEditPoints="1"/>
              </p:cNvSpPr>
              <p:nvPr/>
            </p:nvSpPr>
            <p:spPr bwMode="auto">
              <a:xfrm>
                <a:off x="8626476" y="2212975"/>
                <a:ext cx="1641475" cy="2005013"/>
              </a:xfrm>
              <a:custGeom>
                <a:avLst/>
                <a:gdLst>
                  <a:gd name="T0" fmla="*/ 530 w 2068"/>
                  <a:gd name="T1" fmla="*/ 773 h 2527"/>
                  <a:gd name="T2" fmla="*/ 339 w 2068"/>
                  <a:gd name="T3" fmla="*/ 850 h 2527"/>
                  <a:gd name="T4" fmla="*/ 214 w 2068"/>
                  <a:gd name="T5" fmla="*/ 961 h 2527"/>
                  <a:gd name="T6" fmla="*/ 151 w 2068"/>
                  <a:gd name="T7" fmla="*/ 1158 h 2527"/>
                  <a:gd name="T8" fmla="*/ 172 w 2068"/>
                  <a:gd name="T9" fmla="*/ 1506 h 2527"/>
                  <a:gd name="T10" fmla="*/ 253 w 2068"/>
                  <a:gd name="T11" fmla="*/ 1770 h 2527"/>
                  <a:gd name="T12" fmla="*/ 373 w 2068"/>
                  <a:gd name="T13" fmla="*/ 1972 h 2527"/>
                  <a:gd name="T14" fmla="*/ 504 w 2068"/>
                  <a:gd name="T15" fmla="*/ 2119 h 2527"/>
                  <a:gd name="T16" fmla="*/ 727 w 2068"/>
                  <a:gd name="T17" fmla="*/ 2280 h 2527"/>
                  <a:gd name="T18" fmla="*/ 926 w 2068"/>
                  <a:gd name="T19" fmla="*/ 2359 h 2527"/>
                  <a:gd name="T20" fmla="*/ 1065 w 2068"/>
                  <a:gd name="T21" fmla="*/ 2374 h 2527"/>
                  <a:gd name="T22" fmla="*/ 1236 w 2068"/>
                  <a:gd name="T23" fmla="*/ 2329 h 2527"/>
                  <a:gd name="T24" fmla="*/ 1452 w 2068"/>
                  <a:gd name="T25" fmla="*/ 2211 h 2527"/>
                  <a:gd name="T26" fmla="*/ 1629 w 2068"/>
                  <a:gd name="T27" fmla="*/ 2052 h 2527"/>
                  <a:gd name="T28" fmla="*/ 1759 w 2068"/>
                  <a:gd name="T29" fmla="*/ 1879 h 2527"/>
                  <a:gd name="T30" fmla="*/ 1862 w 2068"/>
                  <a:gd name="T31" fmla="*/ 1646 h 2527"/>
                  <a:gd name="T32" fmla="*/ 1915 w 2068"/>
                  <a:gd name="T33" fmla="*/ 1349 h 2527"/>
                  <a:gd name="T34" fmla="*/ 1813 w 2068"/>
                  <a:gd name="T35" fmla="*/ 1046 h 2527"/>
                  <a:gd name="T36" fmla="*/ 1469 w 2068"/>
                  <a:gd name="T37" fmla="*/ 1083 h 2527"/>
                  <a:gd name="T38" fmla="*/ 1202 w 2068"/>
                  <a:gd name="T39" fmla="*/ 1062 h 2527"/>
                  <a:gd name="T40" fmla="*/ 1005 w 2068"/>
                  <a:gd name="T41" fmla="*/ 1002 h 2527"/>
                  <a:gd name="T42" fmla="*/ 867 w 2068"/>
                  <a:gd name="T43" fmla="*/ 923 h 2527"/>
                  <a:gd name="T44" fmla="*/ 780 w 2068"/>
                  <a:gd name="T45" fmla="*/ 843 h 2527"/>
                  <a:gd name="T46" fmla="*/ 735 w 2068"/>
                  <a:gd name="T47" fmla="*/ 781 h 2527"/>
                  <a:gd name="T48" fmla="*/ 723 w 2068"/>
                  <a:gd name="T49" fmla="*/ 757 h 2527"/>
                  <a:gd name="T50" fmla="*/ 1308 w 2068"/>
                  <a:gd name="T51" fmla="*/ 19 h 2527"/>
                  <a:gd name="T52" fmla="*/ 1593 w 2068"/>
                  <a:gd name="T53" fmla="*/ 100 h 2527"/>
                  <a:gd name="T54" fmla="*/ 1795 w 2068"/>
                  <a:gd name="T55" fmla="*/ 236 h 2527"/>
                  <a:gd name="T56" fmla="*/ 1932 w 2068"/>
                  <a:gd name="T57" fmla="*/ 420 h 2527"/>
                  <a:gd name="T58" fmla="*/ 2013 w 2068"/>
                  <a:gd name="T59" fmla="*/ 646 h 2527"/>
                  <a:gd name="T60" fmla="*/ 2054 w 2068"/>
                  <a:gd name="T61" fmla="*/ 904 h 2527"/>
                  <a:gd name="T62" fmla="*/ 2068 w 2068"/>
                  <a:gd name="T63" fmla="*/ 1189 h 2527"/>
                  <a:gd name="T64" fmla="*/ 2043 w 2068"/>
                  <a:gd name="T65" fmla="*/ 1541 h 2527"/>
                  <a:gd name="T66" fmla="*/ 1941 w 2068"/>
                  <a:gd name="T67" fmla="*/ 1855 h 2527"/>
                  <a:gd name="T68" fmla="*/ 1785 w 2068"/>
                  <a:gd name="T69" fmla="*/ 2104 h 2527"/>
                  <a:gd name="T70" fmla="*/ 1593 w 2068"/>
                  <a:gd name="T71" fmla="*/ 2294 h 2527"/>
                  <a:gd name="T72" fmla="*/ 1388 w 2068"/>
                  <a:gd name="T73" fmla="*/ 2425 h 2527"/>
                  <a:gd name="T74" fmla="*/ 1195 w 2068"/>
                  <a:gd name="T75" fmla="*/ 2502 h 2527"/>
                  <a:gd name="T76" fmla="*/ 1035 w 2068"/>
                  <a:gd name="T77" fmla="*/ 2527 h 2527"/>
                  <a:gd name="T78" fmla="*/ 874 w 2068"/>
                  <a:gd name="T79" fmla="*/ 2502 h 2527"/>
                  <a:gd name="T80" fmla="*/ 679 w 2068"/>
                  <a:gd name="T81" fmla="*/ 2425 h 2527"/>
                  <a:gd name="T82" fmla="*/ 476 w 2068"/>
                  <a:gd name="T83" fmla="*/ 2294 h 2527"/>
                  <a:gd name="T84" fmla="*/ 285 w 2068"/>
                  <a:gd name="T85" fmla="*/ 2104 h 2527"/>
                  <a:gd name="T86" fmla="*/ 127 w 2068"/>
                  <a:gd name="T87" fmla="*/ 1855 h 2527"/>
                  <a:gd name="T88" fmla="*/ 26 w 2068"/>
                  <a:gd name="T89" fmla="*/ 1541 h 2527"/>
                  <a:gd name="T90" fmla="*/ 0 w 2068"/>
                  <a:gd name="T91" fmla="*/ 1189 h 2527"/>
                  <a:gd name="T92" fmla="*/ 14 w 2068"/>
                  <a:gd name="T93" fmla="*/ 904 h 2527"/>
                  <a:gd name="T94" fmla="*/ 55 w 2068"/>
                  <a:gd name="T95" fmla="*/ 646 h 2527"/>
                  <a:gd name="T96" fmla="*/ 136 w 2068"/>
                  <a:gd name="T97" fmla="*/ 420 h 2527"/>
                  <a:gd name="T98" fmla="*/ 272 w 2068"/>
                  <a:gd name="T99" fmla="*/ 236 h 2527"/>
                  <a:gd name="T100" fmla="*/ 476 w 2068"/>
                  <a:gd name="T101" fmla="*/ 100 h 2527"/>
                  <a:gd name="T102" fmla="*/ 760 w 2068"/>
                  <a:gd name="T103" fmla="*/ 19 h 2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68" h="2527">
                    <a:moveTo>
                      <a:pt x="723" y="757"/>
                    </a:moveTo>
                    <a:lnTo>
                      <a:pt x="652" y="757"/>
                    </a:lnTo>
                    <a:lnTo>
                      <a:pt x="588" y="764"/>
                    </a:lnTo>
                    <a:lnTo>
                      <a:pt x="530" y="773"/>
                    </a:lnTo>
                    <a:lnTo>
                      <a:pt x="475" y="787"/>
                    </a:lnTo>
                    <a:lnTo>
                      <a:pt x="425" y="805"/>
                    </a:lnTo>
                    <a:lnTo>
                      <a:pt x="380" y="826"/>
                    </a:lnTo>
                    <a:lnTo>
                      <a:pt x="339" y="850"/>
                    </a:lnTo>
                    <a:lnTo>
                      <a:pt x="302" y="874"/>
                    </a:lnTo>
                    <a:lnTo>
                      <a:pt x="270" y="903"/>
                    </a:lnTo>
                    <a:lnTo>
                      <a:pt x="240" y="931"/>
                    </a:lnTo>
                    <a:lnTo>
                      <a:pt x="214" y="961"/>
                    </a:lnTo>
                    <a:lnTo>
                      <a:pt x="192" y="991"/>
                    </a:lnTo>
                    <a:lnTo>
                      <a:pt x="172" y="1023"/>
                    </a:lnTo>
                    <a:lnTo>
                      <a:pt x="155" y="1053"/>
                    </a:lnTo>
                    <a:lnTo>
                      <a:pt x="151" y="1158"/>
                    </a:lnTo>
                    <a:lnTo>
                      <a:pt x="151" y="1264"/>
                    </a:lnTo>
                    <a:lnTo>
                      <a:pt x="153" y="1349"/>
                    </a:lnTo>
                    <a:lnTo>
                      <a:pt x="161" y="1429"/>
                    </a:lnTo>
                    <a:lnTo>
                      <a:pt x="172" y="1506"/>
                    </a:lnTo>
                    <a:lnTo>
                      <a:pt x="188" y="1578"/>
                    </a:lnTo>
                    <a:lnTo>
                      <a:pt x="207" y="1646"/>
                    </a:lnTo>
                    <a:lnTo>
                      <a:pt x="229" y="1710"/>
                    </a:lnTo>
                    <a:lnTo>
                      <a:pt x="253" y="1770"/>
                    </a:lnTo>
                    <a:lnTo>
                      <a:pt x="280" y="1826"/>
                    </a:lnTo>
                    <a:lnTo>
                      <a:pt x="310" y="1879"/>
                    </a:lnTo>
                    <a:lnTo>
                      <a:pt x="340" y="1927"/>
                    </a:lnTo>
                    <a:lnTo>
                      <a:pt x="373" y="1972"/>
                    </a:lnTo>
                    <a:lnTo>
                      <a:pt x="406" y="2014"/>
                    </a:lnTo>
                    <a:lnTo>
                      <a:pt x="438" y="2052"/>
                    </a:lnTo>
                    <a:lnTo>
                      <a:pt x="471" y="2088"/>
                    </a:lnTo>
                    <a:lnTo>
                      <a:pt x="504" y="2119"/>
                    </a:lnTo>
                    <a:lnTo>
                      <a:pt x="560" y="2167"/>
                    </a:lnTo>
                    <a:lnTo>
                      <a:pt x="615" y="2211"/>
                    </a:lnTo>
                    <a:lnTo>
                      <a:pt x="672" y="2247"/>
                    </a:lnTo>
                    <a:lnTo>
                      <a:pt x="727" y="2280"/>
                    </a:lnTo>
                    <a:lnTo>
                      <a:pt x="781" y="2306"/>
                    </a:lnTo>
                    <a:lnTo>
                      <a:pt x="832" y="2329"/>
                    </a:lnTo>
                    <a:lnTo>
                      <a:pt x="881" y="2347"/>
                    </a:lnTo>
                    <a:lnTo>
                      <a:pt x="926" y="2359"/>
                    </a:lnTo>
                    <a:lnTo>
                      <a:pt x="966" y="2369"/>
                    </a:lnTo>
                    <a:lnTo>
                      <a:pt x="1003" y="2374"/>
                    </a:lnTo>
                    <a:lnTo>
                      <a:pt x="1035" y="2376"/>
                    </a:lnTo>
                    <a:lnTo>
                      <a:pt x="1065" y="2374"/>
                    </a:lnTo>
                    <a:lnTo>
                      <a:pt x="1101" y="2369"/>
                    </a:lnTo>
                    <a:lnTo>
                      <a:pt x="1142" y="2359"/>
                    </a:lnTo>
                    <a:lnTo>
                      <a:pt x="1187" y="2347"/>
                    </a:lnTo>
                    <a:lnTo>
                      <a:pt x="1236" y="2329"/>
                    </a:lnTo>
                    <a:lnTo>
                      <a:pt x="1288" y="2306"/>
                    </a:lnTo>
                    <a:lnTo>
                      <a:pt x="1341" y="2280"/>
                    </a:lnTo>
                    <a:lnTo>
                      <a:pt x="1397" y="2247"/>
                    </a:lnTo>
                    <a:lnTo>
                      <a:pt x="1452" y="2211"/>
                    </a:lnTo>
                    <a:lnTo>
                      <a:pt x="1508" y="2167"/>
                    </a:lnTo>
                    <a:lnTo>
                      <a:pt x="1564" y="2119"/>
                    </a:lnTo>
                    <a:lnTo>
                      <a:pt x="1597" y="2088"/>
                    </a:lnTo>
                    <a:lnTo>
                      <a:pt x="1629" y="2052"/>
                    </a:lnTo>
                    <a:lnTo>
                      <a:pt x="1663" y="2014"/>
                    </a:lnTo>
                    <a:lnTo>
                      <a:pt x="1696" y="1972"/>
                    </a:lnTo>
                    <a:lnTo>
                      <a:pt x="1727" y="1927"/>
                    </a:lnTo>
                    <a:lnTo>
                      <a:pt x="1759" y="1879"/>
                    </a:lnTo>
                    <a:lnTo>
                      <a:pt x="1787" y="1826"/>
                    </a:lnTo>
                    <a:lnTo>
                      <a:pt x="1814" y="1770"/>
                    </a:lnTo>
                    <a:lnTo>
                      <a:pt x="1839" y="1710"/>
                    </a:lnTo>
                    <a:lnTo>
                      <a:pt x="1862" y="1646"/>
                    </a:lnTo>
                    <a:lnTo>
                      <a:pt x="1881" y="1578"/>
                    </a:lnTo>
                    <a:lnTo>
                      <a:pt x="1896" y="1506"/>
                    </a:lnTo>
                    <a:lnTo>
                      <a:pt x="1908" y="1429"/>
                    </a:lnTo>
                    <a:lnTo>
                      <a:pt x="1915" y="1349"/>
                    </a:lnTo>
                    <a:lnTo>
                      <a:pt x="1918" y="1264"/>
                    </a:lnTo>
                    <a:lnTo>
                      <a:pt x="1917" y="1144"/>
                    </a:lnTo>
                    <a:lnTo>
                      <a:pt x="1912" y="1026"/>
                    </a:lnTo>
                    <a:lnTo>
                      <a:pt x="1813" y="1046"/>
                    </a:lnTo>
                    <a:lnTo>
                      <a:pt x="1719" y="1062"/>
                    </a:lnTo>
                    <a:lnTo>
                      <a:pt x="1631" y="1073"/>
                    </a:lnTo>
                    <a:lnTo>
                      <a:pt x="1546" y="1080"/>
                    </a:lnTo>
                    <a:lnTo>
                      <a:pt x="1469" y="1083"/>
                    </a:lnTo>
                    <a:lnTo>
                      <a:pt x="1394" y="1081"/>
                    </a:lnTo>
                    <a:lnTo>
                      <a:pt x="1326" y="1079"/>
                    </a:lnTo>
                    <a:lnTo>
                      <a:pt x="1262" y="1072"/>
                    </a:lnTo>
                    <a:lnTo>
                      <a:pt x="1202" y="1062"/>
                    </a:lnTo>
                    <a:lnTo>
                      <a:pt x="1146" y="1050"/>
                    </a:lnTo>
                    <a:lnTo>
                      <a:pt x="1094" y="1035"/>
                    </a:lnTo>
                    <a:lnTo>
                      <a:pt x="1048" y="1020"/>
                    </a:lnTo>
                    <a:lnTo>
                      <a:pt x="1005" y="1002"/>
                    </a:lnTo>
                    <a:lnTo>
                      <a:pt x="965" y="983"/>
                    </a:lnTo>
                    <a:lnTo>
                      <a:pt x="928" y="964"/>
                    </a:lnTo>
                    <a:lnTo>
                      <a:pt x="897" y="944"/>
                    </a:lnTo>
                    <a:lnTo>
                      <a:pt x="867" y="923"/>
                    </a:lnTo>
                    <a:lnTo>
                      <a:pt x="841" y="903"/>
                    </a:lnTo>
                    <a:lnTo>
                      <a:pt x="818" y="882"/>
                    </a:lnTo>
                    <a:lnTo>
                      <a:pt x="798" y="862"/>
                    </a:lnTo>
                    <a:lnTo>
                      <a:pt x="780" y="843"/>
                    </a:lnTo>
                    <a:lnTo>
                      <a:pt x="766" y="825"/>
                    </a:lnTo>
                    <a:lnTo>
                      <a:pt x="753" y="809"/>
                    </a:lnTo>
                    <a:lnTo>
                      <a:pt x="743" y="794"/>
                    </a:lnTo>
                    <a:lnTo>
                      <a:pt x="735" y="781"/>
                    </a:lnTo>
                    <a:lnTo>
                      <a:pt x="730" y="771"/>
                    </a:lnTo>
                    <a:lnTo>
                      <a:pt x="726" y="764"/>
                    </a:lnTo>
                    <a:lnTo>
                      <a:pt x="723" y="758"/>
                    </a:lnTo>
                    <a:lnTo>
                      <a:pt x="723" y="757"/>
                    </a:lnTo>
                    <a:close/>
                    <a:moveTo>
                      <a:pt x="1035" y="0"/>
                    </a:moveTo>
                    <a:lnTo>
                      <a:pt x="1131" y="3"/>
                    </a:lnTo>
                    <a:lnTo>
                      <a:pt x="1222" y="8"/>
                    </a:lnTo>
                    <a:lnTo>
                      <a:pt x="1308" y="19"/>
                    </a:lnTo>
                    <a:lnTo>
                      <a:pt x="1387" y="34"/>
                    </a:lnTo>
                    <a:lnTo>
                      <a:pt x="1461" y="52"/>
                    </a:lnTo>
                    <a:lnTo>
                      <a:pt x="1529" y="74"/>
                    </a:lnTo>
                    <a:lnTo>
                      <a:pt x="1593" y="100"/>
                    </a:lnTo>
                    <a:lnTo>
                      <a:pt x="1650" y="128"/>
                    </a:lnTo>
                    <a:lnTo>
                      <a:pt x="1703" y="161"/>
                    </a:lnTo>
                    <a:lnTo>
                      <a:pt x="1752" y="196"/>
                    </a:lnTo>
                    <a:lnTo>
                      <a:pt x="1795" y="236"/>
                    </a:lnTo>
                    <a:lnTo>
                      <a:pt x="1836" y="278"/>
                    </a:lnTo>
                    <a:lnTo>
                      <a:pt x="1872" y="323"/>
                    </a:lnTo>
                    <a:lnTo>
                      <a:pt x="1903" y="370"/>
                    </a:lnTo>
                    <a:lnTo>
                      <a:pt x="1932" y="420"/>
                    </a:lnTo>
                    <a:lnTo>
                      <a:pt x="1957" y="473"/>
                    </a:lnTo>
                    <a:lnTo>
                      <a:pt x="1979" y="529"/>
                    </a:lnTo>
                    <a:lnTo>
                      <a:pt x="1998" y="586"/>
                    </a:lnTo>
                    <a:lnTo>
                      <a:pt x="2013" y="646"/>
                    </a:lnTo>
                    <a:lnTo>
                      <a:pt x="2027" y="708"/>
                    </a:lnTo>
                    <a:lnTo>
                      <a:pt x="2039" y="772"/>
                    </a:lnTo>
                    <a:lnTo>
                      <a:pt x="2047" y="837"/>
                    </a:lnTo>
                    <a:lnTo>
                      <a:pt x="2054" y="904"/>
                    </a:lnTo>
                    <a:lnTo>
                      <a:pt x="2059" y="974"/>
                    </a:lnTo>
                    <a:lnTo>
                      <a:pt x="2064" y="1045"/>
                    </a:lnTo>
                    <a:lnTo>
                      <a:pt x="2066" y="1116"/>
                    </a:lnTo>
                    <a:lnTo>
                      <a:pt x="2068" y="1189"/>
                    </a:lnTo>
                    <a:lnTo>
                      <a:pt x="2068" y="1263"/>
                    </a:lnTo>
                    <a:lnTo>
                      <a:pt x="2065" y="1361"/>
                    </a:lnTo>
                    <a:lnTo>
                      <a:pt x="2057" y="1452"/>
                    </a:lnTo>
                    <a:lnTo>
                      <a:pt x="2043" y="1541"/>
                    </a:lnTo>
                    <a:lnTo>
                      <a:pt x="2024" y="1626"/>
                    </a:lnTo>
                    <a:lnTo>
                      <a:pt x="2001" y="1706"/>
                    </a:lnTo>
                    <a:lnTo>
                      <a:pt x="1972" y="1782"/>
                    </a:lnTo>
                    <a:lnTo>
                      <a:pt x="1941" y="1855"/>
                    </a:lnTo>
                    <a:lnTo>
                      <a:pt x="1907" y="1923"/>
                    </a:lnTo>
                    <a:lnTo>
                      <a:pt x="1869" y="1987"/>
                    </a:lnTo>
                    <a:lnTo>
                      <a:pt x="1828" y="2047"/>
                    </a:lnTo>
                    <a:lnTo>
                      <a:pt x="1785" y="2104"/>
                    </a:lnTo>
                    <a:lnTo>
                      <a:pt x="1738" y="2157"/>
                    </a:lnTo>
                    <a:lnTo>
                      <a:pt x="1691" y="2206"/>
                    </a:lnTo>
                    <a:lnTo>
                      <a:pt x="1642" y="2251"/>
                    </a:lnTo>
                    <a:lnTo>
                      <a:pt x="1593" y="2294"/>
                    </a:lnTo>
                    <a:lnTo>
                      <a:pt x="1541" y="2332"/>
                    </a:lnTo>
                    <a:lnTo>
                      <a:pt x="1491" y="2366"/>
                    </a:lnTo>
                    <a:lnTo>
                      <a:pt x="1439" y="2397"/>
                    </a:lnTo>
                    <a:lnTo>
                      <a:pt x="1388" y="2425"/>
                    </a:lnTo>
                    <a:lnTo>
                      <a:pt x="1338" y="2449"/>
                    </a:lnTo>
                    <a:lnTo>
                      <a:pt x="1289" y="2470"/>
                    </a:lnTo>
                    <a:lnTo>
                      <a:pt x="1241" y="2487"/>
                    </a:lnTo>
                    <a:lnTo>
                      <a:pt x="1195" y="2502"/>
                    </a:lnTo>
                    <a:lnTo>
                      <a:pt x="1150" y="2513"/>
                    </a:lnTo>
                    <a:lnTo>
                      <a:pt x="1109" y="2520"/>
                    </a:lnTo>
                    <a:lnTo>
                      <a:pt x="1070" y="2526"/>
                    </a:lnTo>
                    <a:lnTo>
                      <a:pt x="1035" y="2527"/>
                    </a:lnTo>
                    <a:lnTo>
                      <a:pt x="998" y="2526"/>
                    </a:lnTo>
                    <a:lnTo>
                      <a:pt x="960" y="2520"/>
                    </a:lnTo>
                    <a:lnTo>
                      <a:pt x="917" y="2513"/>
                    </a:lnTo>
                    <a:lnTo>
                      <a:pt x="874" y="2502"/>
                    </a:lnTo>
                    <a:lnTo>
                      <a:pt x="828" y="2487"/>
                    </a:lnTo>
                    <a:lnTo>
                      <a:pt x="779" y="2470"/>
                    </a:lnTo>
                    <a:lnTo>
                      <a:pt x="730" y="2449"/>
                    </a:lnTo>
                    <a:lnTo>
                      <a:pt x="679" y="2425"/>
                    </a:lnTo>
                    <a:lnTo>
                      <a:pt x="629" y="2397"/>
                    </a:lnTo>
                    <a:lnTo>
                      <a:pt x="577" y="2366"/>
                    </a:lnTo>
                    <a:lnTo>
                      <a:pt x="527" y="2332"/>
                    </a:lnTo>
                    <a:lnTo>
                      <a:pt x="476" y="2294"/>
                    </a:lnTo>
                    <a:lnTo>
                      <a:pt x="426" y="2251"/>
                    </a:lnTo>
                    <a:lnTo>
                      <a:pt x="377" y="2206"/>
                    </a:lnTo>
                    <a:lnTo>
                      <a:pt x="329" y="2157"/>
                    </a:lnTo>
                    <a:lnTo>
                      <a:pt x="285" y="2104"/>
                    </a:lnTo>
                    <a:lnTo>
                      <a:pt x="241" y="2047"/>
                    </a:lnTo>
                    <a:lnTo>
                      <a:pt x="200" y="1987"/>
                    </a:lnTo>
                    <a:lnTo>
                      <a:pt x="162" y="1923"/>
                    </a:lnTo>
                    <a:lnTo>
                      <a:pt x="127" y="1855"/>
                    </a:lnTo>
                    <a:lnTo>
                      <a:pt x="95" y="1782"/>
                    </a:lnTo>
                    <a:lnTo>
                      <a:pt x="68" y="1706"/>
                    </a:lnTo>
                    <a:lnTo>
                      <a:pt x="44" y="1626"/>
                    </a:lnTo>
                    <a:lnTo>
                      <a:pt x="26" y="1541"/>
                    </a:lnTo>
                    <a:lnTo>
                      <a:pt x="12" y="1454"/>
                    </a:lnTo>
                    <a:lnTo>
                      <a:pt x="3" y="1361"/>
                    </a:lnTo>
                    <a:lnTo>
                      <a:pt x="0" y="1264"/>
                    </a:lnTo>
                    <a:lnTo>
                      <a:pt x="0" y="1189"/>
                    </a:lnTo>
                    <a:lnTo>
                      <a:pt x="1" y="1116"/>
                    </a:lnTo>
                    <a:lnTo>
                      <a:pt x="4" y="1045"/>
                    </a:lnTo>
                    <a:lnTo>
                      <a:pt x="8" y="974"/>
                    </a:lnTo>
                    <a:lnTo>
                      <a:pt x="14" y="904"/>
                    </a:lnTo>
                    <a:lnTo>
                      <a:pt x="21" y="837"/>
                    </a:lnTo>
                    <a:lnTo>
                      <a:pt x="30" y="772"/>
                    </a:lnTo>
                    <a:lnTo>
                      <a:pt x="41" y="708"/>
                    </a:lnTo>
                    <a:lnTo>
                      <a:pt x="55" y="646"/>
                    </a:lnTo>
                    <a:lnTo>
                      <a:pt x="71" y="586"/>
                    </a:lnTo>
                    <a:lnTo>
                      <a:pt x="90" y="529"/>
                    </a:lnTo>
                    <a:lnTo>
                      <a:pt x="112" y="473"/>
                    </a:lnTo>
                    <a:lnTo>
                      <a:pt x="136" y="420"/>
                    </a:lnTo>
                    <a:lnTo>
                      <a:pt x="165" y="370"/>
                    </a:lnTo>
                    <a:lnTo>
                      <a:pt x="197" y="323"/>
                    </a:lnTo>
                    <a:lnTo>
                      <a:pt x="233" y="278"/>
                    </a:lnTo>
                    <a:lnTo>
                      <a:pt x="272" y="236"/>
                    </a:lnTo>
                    <a:lnTo>
                      <a:pt x="316" y="196"/>
                    </a:lnTo>
                    <a:lnTo>
                      <a:pt x="365" y="161"/>
                    </a:lnTo>
                    <a:lnTo>
                      <a:pt x="418" y="128"/>
                    </a:lnTo>
                    <a:lnTo>
                      <a:pt x="476" y="100"/>
                    </a:lnTo>
                    <a:lnTo>
                      <a:pt x="539" y="74"/>
                    </a:lnTo>
                    <a:lnTo>
                      <a:pt x="607" y="52"/>
                    </a:lnTo>
                    <a:lnTo>
                      <a:pt x="681" y="34"/>
                    </a:lnTo>
                    <a:lnTo>
                      <a:pt x="760" y="19"/>
                    </a:lnTo>
                    <a:lnTo>
                      <a:pt x="845" y="8"/>
                    </a:lnTo>
                    <a:lnTo>
                      <a:pt x="937" y="3"/>
                    </a:lnTo>
                    <a:lnTo>
                      <a:pt x="10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7"/>
              <p:cNvSpPr>
                <a:spLocks noEditPoints="1"/>
              </p:cNvSpPr>
              <p:nvPr/>
            </p:nvSpPr>
            <p:spPr bwMode="auto">
              <a:xfrm>
                <a:off x="7923213" y="4125913"/>
                <a:ext cx="3048000" cy="1643063"/>
              </a:xfrm>
              <a:custGeom>
                <a:avLst/>
                <a:gdLst>
                  <a:gd name="T0" fmla="*/ 2739 w 3840"/>
                  <a:gd name="T1" fmla="*/ 1314 h 2070"/>
                  <a:gd name="T2" fmla="*/ 2411 w 3840"/>
                  <a:gd name="T3" fmla="*/ 1035 h 2070"/>
                  <a:gd name="T4" fmla="*/ 1353 w 3840"/>
                  <a:gd name="T5" fmla="*/ 15 h 2070"/>
                  <a:gd name="T6" fmla="*/ 1573 w 3840"/>
                  <a:gd name="T7" fmla="*/ 147 h 2070"/>
                  <a:gd name="T8" fmla="*/ 1748 w 3840"/>
                  <a:gd name="T9" fmla="*/ 204 h 2070"/>
                  <a:gd name="T10" fmla="*/ 1783 w 3840"/>
                  <a:gd name="T11" fmla="*/ 242 h 2070"/>
                  <a:gd name="T12" fmla="*/ 2066 w 3840"/>
                  <a:gd name="T13" fmla="*/ 227 h 2070"/>
                  <a:gd name="T14" fmla="*/ 2110 w 3840"/>
                  <a:gd name="T15" fmla="*/ 197 h 2070"/>
                  <a:gd name="T16" fmla="*/ 2343 w 3840"/>
                  <a:gd name="T17" fmla="*/ 110 h 2070"/>
                  <a:gd name="T18" fmla="*/ 2506 w 3840"/>
                  <a:gd name="T19" fmla="*/ 4 h 2070"/>
                  <a:gd name="T20" fmla="*/ 2567 w 3840"/>
                  <a:gd name="T21" fmla="*/ 8 h 2070"/>
                  <a:gd name="T22" fmla="*/ 2654 w 3840"/>
                  <a:gd name="T23" fmla="*/ 56 h 2070"/>
                  <a:gd name="T24" fmla="*/ 2809 w 3840"/>
                  <a:gd name="T25" fmla="*/ 139 h 2070"/>
                  <a:gd name="T26" fmla="*/ 2984 w 3840"/>
                  <a:gd name="T27" fmla="*/ 233 h 2070"/>
                  <a:gd name="T28" fmla="*/ 3158 w 3840"/>
                  <a:gd name="T29" fmla="*/ 330 h 2070"/>
                  <a:gd name="T30" fmla="*/ 3313 w 3840"/>
                  <a:gd name="T31" fmla="*/ 418 h 2070"/>
                  <a:gd name="T32" fmla="*/ 3431 w 3840"/>
                  <a:gd name="T33" fmla="*/ 491 h 2070"/>
                  <a:gd name="T34" fmla="*/ 3542 w 3840"/>
                  <a:gd name="T35" fmla="*/ 583 h 2070"/>
                  <a:gd name="T36" fmla="*/ 3644 w 3840"/>
                  <a:gd name="T37" fmla="*/ 737 h 2070"/>
                  <a:gd name="T38" fmla="*/ 3724 w 3840"/>
                  <a:gd name="T39" fmla="*/ 927 h 2070"/>
                  <a:gd name="T40" fmla="*/ 3784 w 3840"/>
                  <a:gd name="T41" fmla="*/ 1136 h 2070"/>
                  <a:gd name="T42" fmla="*/ 3827 w 3840"/>
                  <a:gd name="T43" fmla="*/ 1346 h 2070"/>
                  <a:gd name="T44" fmla="*/ 3836 w 3840"/>
                  <a:gd name="T45" fmla="*/ 1448 h 2070"/>
                  <a:gd name="T46" fmla="*/ 3827 w 3840"/>
                  <a:gd name="T47" fmla="*/ 1467 h 2070"/>
                  <a:gd name="T48" fmla="*/ 3804 w 3840"/>
                  <a:gd name="T49" fmla="*/ 1508 h 2070"/>
                  <a:gd name="T50" fmla="*/ 3759 w 3840"/>
                  <a:gd name="T51" fmla="*/ 1566 h 2070"/>
                  <a:gd name="T52" fmla="*/ 3690 w 3840"/>
                  <a:gd name="T53" fmla="*/ 1637 h 2070"/>
                  <a:gd name="T54" fmla="*/ 3589 w 3840"/>
                  <a:gd name="T55" fmla="*/ 1715 h 2070"/>
                  <a:gd name="T56" fmla="*/ 3455 w 3840"/>
                  <a:gd name="T57" fmla="*/ 1796 h 2070"/>
                  <a:gd name="T58" fmla="*/ 3278 w 3840"/>
                  <a:gd name="T59" fmla="*/ 1873 h 2070"/>
                  <a:gd name="T60" fmla="*/ 3056 w 3840"/>
                  <a:gd name="T61" fmla="*/ 1946 h 2070"/>
                  <a:gd name="T62" fmla="*/ 2782 w 3840"/>
                  <a:gd name="T63" fmla="*/ 2004 h 2070"/>
                  <a:gd name="T64" fmla="*/ 2454 w 3840"/>
                  <a:gd name="T65" fmla="*/ 2046 h 2070"/>
                  <a:gd name="T66" fmla="*/ 2065 w 3840"/>
                  <a:gd name="T67" fmla="*/ 2068 h 2070"/>
                  <a:gd name="T68" fmla="*/ 1639 w 3840"/>
                  <a:gd name="T69" fmla="*/ 2064 h 2070"/>
                  <a:gd name="T70" fmla="*/ 1270 w 3840"/>
                  <a:gd name="T71" fmla="*/ 2036 h 2070"/>
                  <a:gd name="T72" fmla="*/ 961 w 3840"/>
                  <a:gd name="T73" fmla="*/ 1986 h 2070"/>
                  <a:gd name="T74" fmla="*/ 705 w 3840"/>
                  <a:gd name="T75" fmla="*/ 1922 h 2070"/>
                  <a:gd name="T76" fmla="*/ 500 w 3840"/>
                  <a:gd name="T77" fmla="*/ 1849 h 2070"/>
                  <a:gd name="T78" fmla="*/ 336 w 3840"/>
                  <a:gd name="T79" fmla="*/ 1768 h 2070"/>
                  <a:gd name="T80" fmla="*/ 214 w 3840"/>
                  <a:gd name="T81" fmla="*/ 1688 h 2070"/>
                  <a:gd name="T82" fmla="*/ 124 w 3840"/>
                  <a:gd name="T83" fmla="*/ 1613 h 2070"/>
                  <a:gd name="T84" fmla="*/ 63 w 3840"/>
                  <a:gd name="T85" fmla="*/ 1546 h 2070"/>
                  <a:gd name="T86" fmla="*/ 26 w 3840"/>
                  <a:gd name="T87" fmla="*/ 1493 h 2070"/>
                  <a:gd name="T88" fmla="*/ 8 w 3840"/>
                  <a:gd name="T89" fmla="*/ 1459 h 2070"/>
                  <a:gd name="T90" fmla="*/ 0 w 3840"/>
                  <a:gd name="T91" fmla="*/ 1430 h 2070"/>
                  <a:gd name="T92" fmla="*/ 11 w 3840"/>
                  <a:gd name="T93" fmla="*/ 1355 h 2070"/>
                  <a:gd name="T94" fmla="*/ 39 w 3840"/>
                  <a:gd name="T95" fmla="*/ 1217 h 2070"/>
                  <a:gd name="T96" fmla="*/ 84 w 3840"/>
                  <a:gd name="T97" fmla="*/ 1041 h 2070"/>
                  <a:gd name="T98" fmla="*/ 150 w 3840"/>
                  <a:gd name="T99" fmla="*/ 853 h 2070"/>
                  <a:gd name="T100" fmla="*/ 234 w 3840"/>
                  <a:gd name="T101" fmla="*/ 677 h 2070"/>
                  <a:gd name="T102" fmla="*/ 340 w 3840"/>
                  <a:gd name="T103" fmla="*/ 541 h 2070"/>
                  <a:gd name="T104" fmla="*/ 444 w 3840"/>
                  <a:gd name="T105" fmla="*/ 469 h 2070"/>
                  <a:gd name="T106" fmla="*/ 577 w 3840"/>
                  <a:gd name="T107" fmla="*/ 391 h 2070"/>
                  <a:gd name="T108" fmla="*/ 742 w 3840"/>
                  <a:gd name="T109" fmla="*/ 297 h 2070"/>
                  <a:gd name="T110" fmla="*/ 919 w 3840"/>
                  <a:gd name="T111" fmla="*/ 200 h 2070"/>
                  <a:gd name="T112" fmla="*/ 1090 w 3840"/>
                  <a:gd name="T113" fmla="*/ 107 h 2070"/>
                  <a:gd name="T114" fmla="*/ 1235 w 3840"/>
                  <a:gd name="T115" fmla="*/ 28 h 2070"/>
                  <a:gd name="T116" fmla="*/ 1315 w 3840"/>
                  <a:gd name="T117" fmla="*/ 0 h 20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840" h="2070">
                    <a:moveTo>
                      <a:pt x="2411" y="1035"/>
                    </a:moveTo>
                    <a:lnTo>
                      <a:pt x="2411" y="1212"/>
                    </a:lnTo>
                    <a:lnTo>
                      <a:pt x="2739" y="1314"/>
                    </a:lnTo>
                    <a:lnTo>
                      <a:pt x="3067" y="1212"/>
                    </a:lnTo>
                    <a:lnTo>
                      <a:pt x="3067" y="1035"/>
                    </a:lnTo>
                    <a:lnTo>
                      <a:pt x="2411" y="1035"/>
                    </a:lnTo>
                    <a:close/>
                    <a:moveTo>
                      <a:pt x="1315" y="0"/>
                    </a:moveTo>
                    <a:lnTo>
                      <a:pt x="1334" y="4"/>
                    </a:lnTo>
                    <a:lnTo>
                      <a:pt x="1353" y="15"/>
                    </a:lnTo>
                    <a:lnTo>
                      <a:pt x="1424" y="66"/>
                    </a:lnTo>
                    <a:lnTo>
                      <a:pt x="1497" y="110"/>
                    </a:lnTo>
                    <a:lnTo>
                      <a:pt x="1573" y="147"/>
                    </a:lnTo>
                    <a:lnTo>
                      <a:pt x="1651" y="176"/>
                    </a:lnTo>
                    <a:lnTo>
                      <a:pt x="1731" y="197"/>
                    </a:lnTo>
                    <a:lnTo>
                      <a:pt x="1748" y="204"/>
                    </a:lnTo>
                    <a:lnTo>
                      <a:pt x="1763" y="214"/>
                    </a:lnTo>
                    <a:lnTo>
                      <a:pt x="1775" y="227"/>
                    </a:lnTo>
                    <a:lnTo>
                      <a:pt x="1783" y="242"/>
                    </a:lnTo>
                    <a:lnTo>
                      <a:pt x="1921" y="605"/>
                    </a:lnTo>
                    <a:lnTo>
                      <a:pt x="2058" y="242"/>
                    </a:lnTo>
                    <a:lnTo>
                      <a:pt x="2066" y="227"/>
                    </a:lnTo>
                    <a:lnTo>
                      <a:pt x="2077" y="214"/>
                    </a:lnTo>
                    <a:lnTo>
                      <a:pt x="2092" y="204"/>
                    </a:lnTo>
                    <a:lnTo>
                      <a:pt x="2110" y="197"/>
                    </a:lnTo>
                    <a:lnTo>
                      <a:pt x="2189" y="176"/>
                    </a:lnTo>
                    <a:lnTo>
                      <a:pt x="2268" y="147"/>
                    </a:lnTo>
                    <a:lnTo>
                      <a:pt x="2343" y="110"/>
                    </a:lnTo>
                    <a:lnTo>
                      <a:pt x="2416" y="66"/>
                    </a:lnTo>
                    <a:lnTo>
                      <a:pt x="2488" y="15"/>
                    </a:lnTo>
                    <a:lnTo>
                      <a:pt x="2506" y="4"/>
                    </a:lnTo>
                    <a:lnTo>
                      <a:pt x="2526" y="0"/>
                    </a:lnTo>
                    <a:lnTo>
                      <a:pt x="2547" y="1"/>
                    </a:lnTo>
                    <a:lnTo>
                      <a:pt x="2567" y="8"/>
                    </a:lnTo>
                    <a:lnTo>
                      <a:pt x="2570" y="11"/>
                    </a:lnTo>
                    <a:lnTo>
                      <a:pt x="2609" y="31"/>
                    </a:lnTo>
                    <a:lnTo>
                      <a:pt x="2654" y="56"/>
                    </a:lnTo>
                    <a:lnTo>
                      <a:pt x="2703" y="81"/>
                    </a:lnTo>
                    <a:lnTo>
                      <a:pt x="2755" y="109"/>
                    </a:lnTo>
                    <a:lnTo>
                      <a:pt x="2809" y="139"/>
                    </a:lnTo>
                    <a:lnTo>
                      <a:pt x="2867" y="169"/>
                    </a:lnTo>
                    <a:lnTo>
                      <a:pt x="2925" y="201"/>
                    </a:lnTo>
                    <a:lnTo>
                      <a:pt x="2984" y="233"/>
                    </a:lnTo>
                    <a:lnTo>
                      <a:pt x="3042" y="266"/>
                    </a:lnTo>
                    <a:lnTo>
                      <a:pt x="3101" y="298"/>
                    </a:lnTo>
                    <a:lnTo>
                      <a:pt x="3158" y="330"/>
                    </a:lnTo>
                    <a:lnTo>
                      <a:pt x="3212" y="361"/>
                    </a:lnTo>
                    <a:lnTo>
                      <a:pt x="3264" y="391"/>
                    </a:lnTo>
                    <a:lnTo>
                      <a:pt x="3313" y="418"/>
                    </a:lnTo>
                    <a:lnTo>
                      <a:pt x="3358" y="446"/>
                    </a:lnTo>
                    <a:lnTo>
                      <a:pt x="3397" y="469"/>
                    </a:lnTo>
                    <a:lnTo>
                      <a:pt x="3431" y="491"/>
                    </a:lnTo>
                    <a:lnTo>
                      <a:pt x="3460" y="510"/>
                    </a:lnTo>
                    <a:lnTo>
                      <a:pt x="3502" y="544"/>
                    </a:lnTo>
                    <a:lnTo>
                      <a:pt x="3542" y="583"/>
                    </a:lnTo>
                    <a:lnTo>
                      <a:pt x="3578" y="630"/>
                    </a:lnTo>
                    <a:lnTo>
                      <a:pt x="3612" y="681"/>
                    </a:lnTo>
                    <a:lnTo>
                      <a:pt x="3644" y="737"/>
                    </a:lnTo>
                    <a:lnTo>
                      <a:pt x="3672" y="797"/>
                    </a:lnTo>
                    <a:lnTo>
                      <a:pt x="3700" y="861"/>
                    </a:lnTo>
                    <a:lnTo>
                      <a:pt x="3724" y="927"/>
                    </a:lnTo>
                    <a:lnTo>
                      <a:pt x="3746" y="995"/>
                    </a:lnTo>
                    <a:lnTo>
                      <a:pt x="3766" y="1066"/>
                    </a:lnTo>
                    <a:lnTo>
                      <a:pt x="3784" y="1136"/>
                    </a:lnTo>
                    <a:lnTo>
                      <a:pt x="3800" y="1206"/>
                    </a:lnTo>
                    <a:lnTo>
                      <a:pt x="3815" y="1276"/>
                    </a:lnTo>
                    <a:lnTo>
                      <a:pt x="3827" y="1346"/>
                    </a:lnTo>
                    <a:lnTo>
                      <a:pt x="3840" y="1412"/>
                    </a:lnTo>
                    <a:lnTo>
                      <a:pt x="3840" y="1430"/>
                    </a:lnTo>
                    <a:lnTo>
                      <a:pt x="3836" y="1448"/>
                    </a:lnTo>
                    <a:lnTo>
                      <a:pt x="3834" y="1452"/>
                    </a:lnTo>
                    <a:lnTo>
                      <a:pt x="3832" y="1459"/>
                    </a:lnTo>
                    <a:lnTo>
                      <a:pt x="3827" y="1467"/>
                    </a:lnTo>
                    <a:lnTo>
                      <a:pt x="3822" y="1479"/>
                    </a:lnTo>
                    <a:lnTo>
                      <a:pt x="3814" y="1493"/>
                    </a:lnTo>
                    <a:lnTo>
                      <a:pt x="3804" y="1508"/>
                    </a:lnTo>
                    <a:lnTo>
                      <a:pt x="3792" y="1526"/>
                    </a:lnTo>
                    <a:lnTo>
                      <a:pt x="3777" y="1546"/>
                    </a:lnTo>
                    <a:lnTo>
                      <a:pt x="3759" y="1566"/>
                    </a:lnTo>
                    <a:lnTo>
                      <a:pt x="3740" y="1588"/>
                    </a:lnTo>
                    <a:lnTo>
                      <a:pt x="3716" y="1613"/>
                    </a:lnTo>
                    <a:lnTo>
                      <a:pt x="3690" y="1637"/>
                    </a:lnTo>
                    <a:lnTo>
                      <a:pt x="3660" y="1662"/>
                    </a:lnTo>
                    <a:lnTo>
                      <a:pt x="3627" y="1688"/>
                    </a:lnTo>
                    <a:lnTo>
                      <a:pt x="3589" y="1715"/>
                    </a:lnTo>
                    <a:lnTo>
                      <a:pt x="3548" y="1741"/>
                    </a:lnTo>
                    <a:lnTo>
                      <a:pt x="3504" y="1768"/>
                    </a:lnTo>
                    <a:lnTo>
                      <a:pt x="3455" y="1796"/>
                    </a:lnTo>
                    <a:lnTo>
                      <a:pt x="3400" y="1821"/>
                    </a:lnTo>
                    <a:lnTo>
                      <a:pt x="3342" y="1849"/>
                    </a:lnTo>
                    <a:lnTo>
                      <a:pt x="3278" y="1873"/>
                    </a:lnTo>
                    <a:lnTo>
                      <a:pt x="3210" y="1898"/>
                    </a:lnTo>
                    <a:lnTo>
                      <a:pt x="3135" y="1922"/>
                    </a:lnTo>
                    <a:lnTo>
                      <a:pt x="3056" y="1946"/>
                    </a:lnTo>
                    <a:lnTo>
                      <a:pt x="2970" y="1966"/>
                    </a:lnTo>
                    <a:lnTo>
                      <a:pt x="2880" y="1986"/>
                    </a:lnTo>
                    <a:lnTo>
                      <a:pt x="2782" y="2004"/>
                    </a:lnTo>
                    <a:lnTo>
                      <a:pt x="2680" y="2021"/>
                    </a:lnTo>
                    <a:lnTo>
                      <a:pt x="2570" y="2036"/>
                    </a:lnTo>
                    <a:lnTo>
                      <a:pt x="2454" y="2046"/>
                    </a:lnTo>
                    <a:lnTo>
                      <a:pt x="2332" y="2057"/>
                    </a:lnTo>
                    <a:lnTo>
                      <a:pt x="2201" y="2064"/>
                    </a:lnTo>
                    <a:lnTo>
                      <a:pt x="2065" y="2068"/>
                    </a:lnTo>
                    <a:lnTo>
                      <a:pt x="1921" y="2070"/>
                    </a:lnTo>
                    <a:lnTo>
                      <a:pt x="1776" y="2068"/>
                    </a:lnTo>
                    <a:lnTo>
                      <a:pt x="1639" y="2064"/>
                    </a:lnTo>
                    <a:lnTo>
                      <a:pt x="1509" y="2057"/>
                    </a:lnTo>
                    <a:lnTo>
                      <a:pt x="1387" y="2046"/>
                    </a:lnTo>
                    <a:lnTo>
                      <a:pt x="1270" y="2036"/>
                    </a:lnTo>
                    <a:lnTo>
                      <a:pt x="1161" y="2021"/>
                    </a:lnTo>
                    <a:lnTo>
                      <a:pt x="1058" y="2004"/>
                    </a:lnTo>
                    <a:lnTo>
                      <a:pt x="961" y="1986"/>
                    </a:lnTo>
                    <a:lnTo>
                      <a:pt x="870" y="1966"/>
                    </a:lnTo>
                    <a:lnTo>
                      <a:pt x="785" y="1946"/>
                    </a:lnTo>
                    <a:lnTo>
                      <a:pt x="705" y="1922"/>
                    </a:lnTo>
                    <a:lnTo>
                      <a:pt x="632" y="1898"/>
                    </a:lnTo>
                    <a:lnTo>
                      <a:pt x="562" y="1873"/>
                    </a:lnTo>
                    <a:lnTo>
                      <a:pt x="500" y="1849"/>
                    </a:lnTo>
                    <a:lnTo>
                      <a:pt x="440" y="1821"/>
                    </a:lnTo>
                    <a:lnTo>
                      <a:pt x="387" y="1796"/>
                    </a:lnTo>
                    <a:lnTo>
                      <a:pt x="336" y="1768"/>
                    </a:lnTo>
                    <a:lnTo>
                      <a:pt x="291" y="1741"/>
                    </a:lnTo>
                    <a:lnTo>
                      <a:pt x="250" y="1715"/>
                    </a:lnTo>
                    <a:lnTo>
                      <a:pt x="214" y="1688"/>
                    </a:lnTo>
                    <a:lnTo>
                      <a:pt x="180" y="1662"/>
                    </a:lnTo>
                    <a:lnTo>
                      <a:pt x="150" y="1637"/>
                    </a:lnTo>
                    <a:lnTo>
                      <a:pt x="124" y="1613"/>
                    </a:lnTo>
                    <a:lnTo>
                      <a:pt x="101" y="1588"/>
                    </a:lnTo>
                    <a:lnTo>
                      <a:pt x="80" y="1566"/>
                    </a:lnTo>
                    <a:lnTo>
                      <a:pt x="63" y="1546"/>
                    </a:lnTo>
                    <a:lnTo>
                      <a:pt x="49" y="1526"/>
                    </a:lnTo>
                    <a:lnTo>
                      <a:pt x="37" y="1508"/>
                    </a:lnTo>
                    <a:lnTo>
                      <a:pt x="26" y="1493"/>
                    </a:lnTo>
                    <a:lnTo>
                      <a:pt x="18" y="1479"/>
                    </a:lnTo>
                    <a:lnTo>
                      <a:pt x="12" y="1467"/>
                    </a:lnTo>
                    <a:lnTo>
                      <a:pt x="8" y="1459"/>
                    </a:lnTo>
                    <a:lnTo>
                      <a:pt x="5" y="1452"/>
                    </a:lnTo>
                    <a:lnTo>
                      <a:pt x="4" y="1448"/>
                    </a:lnTo>
                    <a:lnTo>
                      <a:pt x="0" y="1430"/>
                    </a:lnTo>
                    <a:lnTo>
                      <a:pt x="1" y="1412"/>
                    </a:lnTo>
                    <a:lnTo>
                      <a:pt x="5" y="1388"/>
                    </a:lnTo>
                    <a:lnTo>
                      <a:pt x="11" y="1355"/>
                    </a:lnTo>
                    <a:lnTo>
                      <a:pt x="18" y="1316"/>
                    </a:lnTo>
                    <a:lnTo>
                      <a:pt x="27" y="1269"/>
                    </a:lnTo>
                    <a:lnTo>
                      <a:pt x="39" y="1217"/>
                    </a:lnTo>
                    <a:lnTo>
                      <a:pt x="52" y="1161"/>
                    </a:lnTo>
                    <a:lnTo>
                      <a:pt x="68" y="1103"/>
                    </a:lnTo>
                    <a:lnTo>
                      <a:pt x="84" y="1041"/>
                    </a:lnTo>
                    <a:lnTo>
                      <a:pt x="103" y="979"/>
                    </a:lnTo>
                    <a:lnTo>
                      <a:pt x="125" y="916"/>
                    </a:lnTo>
                    <a:lnTo>
                      <a:pt x="150" y="853"/>
                    </a:lnTo>
                    <a:lnTo>
                      <a:pt x="176" y="792"/>
                    </a:lnTo>
                    <a:lnTo>
                      <a:pt x="203" y="733"/>
                    </a:lnTo>
                    <a:lnTo>
                      <a:pt x="234" y="677"/>
                    </a:lnTo>
                    <a:lnTo>
                      <a:pt x="267" y="627"/>
                    </a:lnTo>
                    <a:lnTo>
                      <a:pt x="302" y="581"/>
                    </a:lnTo>
                    <a:lnTo>
                      <a:pt x="340" y="541"/>
                    </a:lnTo>
                    <a:lnTo>
                      <a:pt x="381" y="510"/>
                    </a:lnTo>
                    <a:lnTo>
                      <a:pt x="408" y="491"/>
                    </a:lnTo>
                    <a:lnTo>
                      <a:pt x="444" y="469"/>
                    </a:lnTo>
                    <a:lnTo>
                      <a:pt x="483" y="446"/>
                    </a:lnTo>
                    <a:lnTo>
                      <a:pt x="528" y="418"/>
                    </a:lnTo>
                    <a:lnTo>
                      <a:pt x="577" y="391"/>
                    </a:lnTo>
                    <a:lnTo>
                      <a:pt x="629" y="361"/>
                    </a:lnTo>
                    <a:lnTo>
                      <a:pt x="685" y="330"/>
                    </a:lnTo>
                    <a:lnTo>
                      <a:pt x="742" y="297"/>
                    </a:lnTo>
                    <a:lnTo>
                      <a:pt x="800" y="266"/>
                    </a:lnTo>
                    <a:lnTo>
                      <a:pt x="860" y="233"/>
                    </a:lnTo>
                    <a:lnTo>
                      <a:pt x="919" y="200"/>
                    </a:lnTo>
                    <a:lnTo>
                      <a:pt x="977" y="167"/>
                    </a:lnTo>
                    <a:lnTo>
                      <a:pt x="1034" y="136"/>
                    </a:lnTo>
                    <a:lnTo>
                      <a:pt x="1090" y="107"/>
                    </a:lnTo>
                    <a:lnTo>
                      <a:pt x="1142" y="79"/>
                    </a:lnTo>
                    <a:lnTo>
                      <a:pt x="1191" y="53"/>
                    </a:lnTo>
                    <a:lnTo>
                      <a:pt x="1235" y="28"/>
                    </a:lnTo>
                    <a:lnTo>
                      <a:pt x="1274" y="8"/>
                    </a:lnTo>
                    <a:lnTo>
                      <a:pt x="1293" y="1"/>
                    </a:lnTo>
                    <a:lnTo>
                      <a:pt x="13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6622126" y="5367959"/>
              <a:ext cx="520832" cy="520516"/>
              <a:chOff x="4667251" y="4117975"/>
              <a:chExt cx="5205412" cy="5202238"/>
            </a:xfrm>
            <a:solidFill>
              <a:schemeClr val="bg1"/>
            </a:solidFill>
          </p:grpSpPr>
          <p:sp>
            <p:nvSpPr>
              <p:cNvPr id="86" name="Freeform 179"/>
              <p:cNvSpPr>
                <a:spLocks/>
              </p:cNvSpPr>
              <p:nvPr/>
            </p:nvSpPr>
            <p:spPr bwMode="auto">
              <a:xfrm>
                <a:off x="7847013" y="7294563"/>
                <a:ext cx="2025650" cy="2025650"/>
              </a:xfrm>
              <a:custGeom>
                <a:avLst/>
                <a:gdLst>
                  <a:gd name="T0" fmla="*/ 870 w 2553"/>
                  <a:gd name="T1" fmla="*/ 0 h 2551"/>
                  <a:gd name="T2" fmla="*/ 2374 w 2553"/>
                  <a:gd name="T3" fmla="*/ 1505 h 2551"/>
                  <a:gd name="T4" fmla="*/ 2425 w 2553"/>
                  <a:gd name="T5" fmla="*/ 1562 h 2551"/>
                  <a:gd name="T6" fmla="*/ 2467 w 2553"/>
                  <a:gd name="T7" fmla="*/ 1624 h 2551"/>
                  <a:gd name="T8" fmla="*/ 2503 w 2553"/>
                  <a:gd name="T9" fmla="*/ 1690 h 2551"/>
                  <a:gd name="T10" fmla="*/ 2527 w 2553"/>
                  <a:gd name="T11" fmla="*/ 1760 h 2551"/>
                  <a:gd name="T12" fmla="*/ 2545 w 2553"/>
                  <a:gd name="T13" fmla="*/ 1829 h 2551"/>
                  <a:gd name="T14" fmla="*/ 2553 w 2553"/>
                  <a:gd name="T15" fmla="*/ 1903 h 2551"/>
                  <a:gd name="T16" fmla="*/ 2553 w 2553"/>
                  <a:gd name="T17" fmla="*/ 1975 h 2551"/>
                  <a:gd name="T18" fmla="*/ 2545 w 2553"/>
                  <a:gd name="T19" fmla="*/ 2047 h 2551"/>
                  <a:gd name="T20" fmla="*/ 2527 w 2553"/>
                  <a:gd name="T21" fmla="*/ 2119 h 2551"/>
                  <a:gd name="T22" fmla="*/ 2503 w 2553"/>
                  <a:gd name="T23" fmla="*/ 2186 h 2551"/>
                  <a:gd name="T24" fmla="*/ 2467 w 2553"/>
                  <a:gd name="T25" fmla="*/ 2252 h 2551"/>
                  <a:gd name="T26" fmla="*/ 2425 w 2553"/>
                  <a:gd name="T27" fmla="*/ 2316 h 2551"/>
                  <a:gd name="T28" fmla="*/ 2374 w 2553"/>
                  <a:gd name="T29" fmla="*/ 2374 h 2551"/>
                  <a:gd name="T30" fmla="*/ 2316 w 2553"/>
                  <a:gd name="T31" fmla="*/ 2423 h 2551"/>
                  <a:gd name="T32" fmla="*/ 2254 w 2553"/>
                  <a:gd name="T33" fmla="*/ 2467 h 2551"/>
                  <a:gd name="T34" fmla="*/ 2188 w 2553"/>
                  <a:gd name="T35" fmla="*/ 2501 h 2551"/>
                  <a:gd name="T36" fmla="*/ 2120 w 2553"/>
                  <a:gd name="T37" fmla="*/ 2527 h 2551"/>
                  <a:gd name="T38" fmla="*/ 2048 w 2553"/>
                  <a:gd name="T39" fmla="*/ 2543 h 2551"/>
                  <a:gd name="T40" fmla="*/ 1977 w 2553"/>
                  <a:gd name="T41" fmla="*/ 2551 h 2551"/>
                  <a:gd name="T42" fmla="*/ 1903 w 2553"/>
                  <a:gd name="T43" fmla="*/ 2551 h 2551"/>
                  <a:gd name="T44" fmla="*/ 1831 w 2553"/>
                  <a:gd name="T45" fmla="*/ 2543 h 2551"/>
                  <a:gd name="T46" fmla="*/ 1761 w 2553"/>
                  <a:gd name="T47" fmla="*/ 2527 h 2551"/>
                  <a:gd name="T48" fmla="*/ 1691 w 2553"/>
                  <a:gd name="T49" fmla="*/ 2501 h 2551"/>
                  <a:gd name="T50" fmla="*/ 1626 w 2553"/>
                  <a:gd name="T51" fmla="*/ 2467 h 2551"/>
                  <a:gd name="T52" fmla="*/ 1564 w 2553"/>
                  <a:gd name="T53" fmla="*/ 2423 h 2551"/>
                  <a:gd name="T54" fmla="*/ 1504 w 2553"/>
                  <a:gd name="T55" fmla="*/ 2374 h 2551"/>
                  <a:gd name="T56" fmla="*/ 0 w 2553"/>
                  <a:gd name="T57" fmla="*/ 869 h 2551"/>
                  <a:gd name="T58" fmla="*/ 146 w 2553"/>
                  <a:gd name="T59" fmla="*/ 769 h 2551"/>
                  <a:gd name="T60" fmla="*/ 285 w 2553"/>
                  <a:gd name="T61" fmla="*/ 659 h 2551"/>
                  <a:gd name="T62" fmla="*/ 419 w 2553"/>
                  <a:gd name="T63" fmla="*/ 542 h 2551"/>
                  <a:gd name="T64" fmla="*/ 543 w 2553"/>
                  <a:gd name="T65" fmla="*/ 418 h 2551"/>
                  <a:gd name="T66" fmla="*/ 660 w 2553"/>
                  <a:gd name="T67" fmla="*/ 285 h 2551"/>
                  <a:gd name="T68" fmla="*/ 770 w 2553"/>
                  <a:gd name="T69" fmla="*/ 145 h 2551"/>
                  <a:gd name="T70" fmla="*/ 870 w 2553"/>
                  <a:gd name="T71" fmla="*/ 0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53" h="2551">
                    <a:moveTo>
                      <a:pt x="870" y="0"/>
                    </a:moveTo>
                    <a:lnTo>
                      <a:pt x="2374" y="1505"/>
                    </a:lnTo>
                    <a:lnTo>
                      <a:pt x="2425" y="1562"/>
                    </a:lnTo>
                    <a:lnTo>
                      <a:pt x="2467" y="1624"/>
                    </a:lnTo>
                    <a:lnTo>
                      <a:pt x="2503" y="1690"/>
                    </a:lnTo>
                    <a:lnTo>
                      <a:pt x="2527" y="1760"/>
                    </a:lnTo>
                    <a:lnTo>
                      <a:pt x="2545" y="1829"/>
                    </a:lnTo>
                    <a:lnTo>
                      <a:pt x="2553" y="1903"/>
                    </a:lnTo>
                    <a:lnTo>
                      <a:pt x="2553" y="1975"/>
                    </a:lnTo>
                    <a:lnTo>
                      <a:pt x="2545" y="2047"/>
                    </a:lnTo>
                    <a:lnTo>
                      <a:pt x="2527" y="2119"/>
                    </a:lnTo>
                    <a:lnTo>
                      <a:pt x="2503" y="2186"/>
                    </a:lnTo>
                    <a:lnTo>
                      <a:pt x="2467" y="2252"/>
                    </a:lnTo>
                    <a:lnTo>
                      <a:pt x="2425" y="2316"/>
                    </a:lnTo>
                    <a:lnTo>
                      <a:pt x="2374" y="2374"/>
                    </a:lnTo>
                    <a:lnTo>
                      <a:pt x="2316" y="2423"/>
                    </a:lnTo>
                    <a:lnTo>
                      <a:pt x="2254" y="2467"/>
                    </a:lnTo>
                    <a:lnTo>
                      <a:pt x="2188" y="2501"/>
                    </a:lnTo>
                    <a:lnTo>
                      <a:pt x="2120" y="2527"/>
                    </a:lnTo>
                    <a:lnTo>
                      <a:pt x="2048" y="2543"/>
                    </a:lnTo>
                    <a:lnTo>
                      <a:pt x="1977" y="2551"/>
                    </a:lnTo>
                    <a:lnTo>
                      <a:pt x="1903" y="2551"/>
                    </a:lnTo>
                    <a:lnTo>
                      <a:pt x="1831" y="2543"/>
                    </a:lnTo>
                    <a:lnTo>
                      <a:pt x="1761" y="2527"/>
                    </a:lnTo>
                    <a:lnTo>
                      <a:pt x="1691" y="2501"/>
                    </a:lnTo>
                    <a:lnTo>
                      <a:pt x="1626" y="2467"/>
                    </a:lnTo>
                    <a:lnTo>
                      <a:pt x="1564" y="2423"/>
                    </a:lnTo>
                    <a:lnTo>
                      <a:pt x="1504" y="2374"/>
                    </a:lnTo>
                    <a:lnTo>
                      <a:pt x="0" y="869"/>
                    </a:lnTo>
                    <a:lnTo>
                      <a:pt x="146" y="769"/>
                    </a:lnTo>
                    <a:lnTo>
                      <a:pt x="285" y="659"/>
                    </a:lnTo>
                    <a:lnTo>
                      <a:pt x="419" y="542"/>
                    </a:lnTo>
                    <a:lnTo>
                      <a:pt x="543" y="418"/>
                    </a:lnTo>
                    <a:lnTo>
                      <a:pt x="660" y="285"/>
                    </a:lnTo>
                    <a:lnTo>
                      <a:pt x="770" y="145"/>
                    </a:lnTo>
                    <a:lnTo>
                      <a:pt x="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180"/>
              <p:cNvSpPr>
                <a:spLocks noEditPoints="1"/>
              </p:cNvSpPr>
              <p:nvPr/>
            </p:nvSpPr>
            <p:spPr bwMode="auto">
              <a:xfrm>
                <a:off x="4667251" y="4117975"/>
                <a:ext cx="3905250" cy="3903663"/>
              </a:xfrm>
              <a:custGeom>
                <a:avLst/>
                <a:gdLst>
                  <a:gd name="T0" fmla="*/ 2160 w 4921"/>
                  <a:gd name="T1" fmla="*/ 640 h 4918"/>
                  <a:gd name="T2" fmla="*/ 1743 w 4921"/>
                  <a:gd name="T3" fmla="*/ 759 h 4918"/>
                  <a:gd name="T4" fmla="*/ 1370 w 4921"/>
                  <a:gd name="T5" fmla="*/ 971 h 4918"/>
                  <a:gd name="T6" fmla="*/ 1059 w 4921"/>
                  <a:gd name="T7" fmla="*/ 1260 h 4918"/>
                  <a:gd name="T8" fmla="*/ 822 w 4921"/>
                  <a:gd name="T9" fmla="*/ 1613 h 4918"/>
                  <a:gd name="T10" fmla="*/ 668 w 4921"/>
                  <a:gd name="T11" fmla="*/ 2015 h 4918"/>
                  <a:gd name="T12" fmla="*/ 614 w 4921"/>
                  <a:gd name="T13" fmla="*/ 2460 h 4918"/>
                  <a:gd name="T14" fmla="*/ 668 w 4921"/>
                  <a:gd name="T15" fmla="*/ 2902 h 4918"/>
                  <a:gd name="T16" fmla="*/ 822 w 4921"/>
                  <a:gd name="T17" fmla="*/ 3305 h 4918"/>
                  <a:gd name="T18" fmla="*/ 1059 w 4921"/>
                  <a:gd name="T19" fmla="*/ 3658 h 4918"/>
                  <a:gd name="T20" fmla="*/ 1370 w 4921"/>
                  <a:gd name="T21" fmla="*/ 3947 h 4918"/>
                  <a:gd name="T22" fmla="*/ 1743 w 4921"/>
                  <a:gd name="T23" fmla="*/ 4158 h 4918"/>
                  <a:gd name="T24" fmla="*/ 2160 w 4921"/>
                  <a:gd name="T25" fmla="*/ 4278 h 4918"/>
                  <a:gd name="T26" fmla="*/ 2611 w 4921"/>
                  <a:gd name="T27" fmla="*/ 4296 h 4918"/>
                  <a:gd name="T28" fmla="*/ 3042 w 4921"/>
                  <a:gd name="T29" fmla="*/ 4208 h 4918"/>
                  <a:gd name="T30" fmla="*/ 3431 w 4921"/>
                  <a:gd name="T31" fmla="*/ 4027 h 4918"/>
                  <a:gd name="T32" fmla="*/ 3764 w 4921"/>
                  <a:gd name="T33" fmla="*/ 3761 h 4918"/>
                  <a:gd name="T34" fmla="*/ 4027 w 4921"/>
                  <a:gd name="T35" fmla="*/ 3429 h 4918"/>
                  <a:gd name="T36" fmla="*/ 4210 w 4921"/>
                  <a:gd name="T37" fmla="*/ 3042 h 4918"/>
                  <a:gd name="T38" fmla="*/ 4298 w 4921"/>
                  <a:gd name="T39" fmla="*/ 2609 h 4918"/>
                  <a:gd name="T40" fmla="*/ 4280 w 4921"/>
                  <a:gd name="T41" fmla="*/ 2161 h 4918"/>
                  <a:gd name="T42" fmla="*/ 4159 w 4921"/>
                  <a:gd name="T43" fmla="*/ 1742 h 4918"/>
                  <a:gd name="T44" fmla="*/ 3949 w 4921"/>
                  <a:gd name="T45" fmla="*/ 1371 h 4918"/>
                  <a:gd name="T46" fmla="*/ 3660 w 4921"/>
                  <a:gd name="T47" fmla="*/ 1058 h 4918"/>
                  <a:gd name="T48" fmla="*/ 3307 w 4921"/>
                  <a:gd name="T49" fmla="*/ 821 h 4918"/>
                  <a:gd name="T50" fmla="*/ 2902 w 4921"/>
                  <a:gd name="T51" fmla="*/ 668 h 4918"/>
                  <a:gd name="T52" fmla="*/ 2459 w 4921"/>
                  <a:gd name="T53" fmla="*/ 616 h 4918"/>
                  <a:gd name="T54" fmla="*/ 2808 w 4921"/>
                  <a:gd name="T55" fmla="*/ 24 h 4918"/>
                  <a:gd name="T56" fmla="*/ 3301 w 4921"/>
                  <a:gd name="T57" fmla="*/ 147 h 4918"/>
                  <a:gd name="T58" fmla="*/ 3748 w 4921"/>
                  <a:gd name="T59" fmla="*/ 365 h 4918"/>
                  <a:gd name="T60" fmla="*/ 4141 w 4921"/>
                  <a:gd name="T61" fmla="*/ 664 h 4918"/>
                  <a:gd name="T62" fmla="*/ 4464 w 4921"/>
                  <a:gd name="T63" fmla="*/ 1035 h 4918"/>
                  <a:gd name="T64" fmla="*/ 4709 w 4921"/>
                  <a:gd name="T65" fmla="*/ 1463 h 4918"/>
                  <a:gd name="T66" fmla="*/ 4865 w 4921"/>
                  <a:gd name="T67" fmla="*/ 1943 h 4918"/>
                  <a:gd name="T68" fmla="*/ 4921 w 4921"/>
                  <a:gd name="T69" fmla="*/ 2460 h 4918"/>
                  <a:gd name="T70" fmla="*/ 4865 w 4921"/>
                  <a:gd name="T71" fmla="*/ 2974 h 4918"/>
                  <a:gd name="T72" fmla="*/ 4709 w 4921"/>
                  <a:gd name="T73" fmla="*/ 3454 h 4918"/>
                  <a:gd name="T74" fmla="*/ 4464 w 4921"/>
                  <a:gd name="T75" fmla="*/ 3883 h 4918"/>
                  <a:gd name="T76" fmla="*/ 4141 w 4921"/>
                  <a:gd name="T77" fmla="*/ 4254 h 4918"/>
                  <a:gd name="T78" fmla="*/ 3748 w 4921"/>
                  <a:gd name="T79" fmla="*/ 4553 h 4918"/>
                  <a:gd name="T80" fmla="*/ 3301 w 4921"/>
                  <a:gd name="T81" fmla="*/ 4770 h 4918"/>
                  <a:gd name="T82" fmla="*/ 2808 w 4921"/>
                  <a:gd name="T83" fmla="*/ 4894 h 4918"/>
                  <a:gd name="T84" fmla="*/ 2284 w 4921"/>
                  <a:gd name="T85" fmla="*/ 4912 h 4918"/>
                  <a:gd name="T86" fmla="*/ 1779 w 4921"/>
                  <a:gd name="T87" fmla="*/ 4822 h 4918"/>
                  <a:gd name="T88" fmla="*/ 1314 w 4921"/>
                  <a:gd name="T89" fmla="*/ 4634 h 4918"/>
                  <a:gd name="T90" fmla="*/ 904 w 4921"/>
                  <a:gd name="T91" fmla="*/ 4361 h 4918"/>
                  <a:gd name="T92" fmla="*/ 554 w 4921"/>
                  <a:gd name="T93" fmla="*/ 4015 h 4918"/>
                  <a:gd name="T94" fmla="*/ 283 w 4921"/>
                  <a:gd name="T95" fmla="*/ 3604 h 4918"/>
                  <a:gd name="T96" fmla="*/ 96 w 4921"/>
                  <a:gd name="T97" fmla="*/ 3139 h 4918"/>
                  <a:gd name="T98" fmla="*/ 6 w 4921"/>
                  <a:gd name="T99" fmla="*/ 2635 h 4918"/>
                  <a:gd name="T100" fmla="*/ 24 w 4921"/>
                  <a:gd name="T101" fmla="*/ 2111 h 4918"/>
                  <a:gd name="T102" fmla="*/ 148 w 4921"/>
                  <a:gd name="T103" fmla="*/ 1619 h 4918"/>
                  <a:gd name="T104" fmla="*/ 365 w 4921"/>
                  <a:gd name="T105" fmla="*/ 1170 h 4918"/>
                  <a:gd name="T106" fmla="*/ 664 w 4921"/>
                  <a:gd name="T107" fmla="*/ 779 h 4918"/>
                  <a:gd name="T108" fmla="*/ 1033 w 4921"/>
                  <a:gd name="T109" fmla="*/ 456 h 4918"/>
                  <a:gd name="T110" fmla="*/ 1464 w 4921"/>
                  <a:gd name="T111" fmla="*/ 209 h 4918"/>
                  <a:gd name="T112" fmla="*/ 1943 w 4921"/>
                  <a:gd name="T113" fmla="*/ 54 h 4918"/>
                  <a:gd name="T114" fmla="*/ 2459 w 4921"/>
                  <a:gd name="T115" fmla="*/ 0 h 4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921" h="4918">
                    <a:moveTo>
                      <a:pt x="2459" y="616"/>
                    </a:moveTo>
                    <a:lnTo>
                      <a:pt x="2310" y="622"/>
                    </a:lnTo>
                    <a:lnTo>
                      <a:pt x="2160" y="640"/>
                    </a:lnTo>
                    <a:lnTo>
                      <a:pt x="2016" y="668"/>
                    </a:lnTo>
                    <a:lnTo>
                      <a:pt x="1877" y="710"/>
                    </a:lnTo>
                    <a:lnTo>
                      <a:pt x="1743" y="759"/>
                    </a:lnTo>
                    <a:lnTo>
                      <a:pt x="1614" y="821"/>
                    </a:lnTo>
                    <a:lnTo>
                      <a:pt x="1488" y="891"/>
                    </a:lnTo>
                    <a:lnTo>
                      <a:pt x="1370" y="971"/>
                    </a:lnTo>
                    <a:lnTo>
                      <a:pt x="1261" y="1058"/>
                    </a:lnTo>
                    <a:lnTo>
                      <a:pt x="1157" y="1156"/>
                    </a:lnTo>
                    <a:lnTo>
                      <a:pt x="1059" y="1260"/>
                    </a:lnTo>
                    <a:lnTo>
                      <a:pt x="971" y="1371"/>
                    </a:lnTo>
                    <a:lnTo>
                      <a:pt x="892" y="1489"/>
                    </a:lnTo>
                    <a:lnTo>
                      <a:pt x="822" y="1613"/>
                    </a:lnTo>
                    <a:lnTo>
                      <a:pt x="760" y="1742"/>
                    </a:lnTo>
                    <a:lnTo>
                      <a:pt x="710" y="1876"/>
                    </a:lnTo>
                    <a:lnTo>
                      <a:pt x="668" y="2015"/>
                    </a:lnTo>
                    <a:lnTo>
                      <a:pt x="638" y="2161"/>
                    </a:lnTo>
                    <a:lnTo>
                      <a:pt x="620" y="2308"/>
                    </a:lnTo>
                    <a:lnTo>
                      <a:pt x="614" y="2460"/>
                    </a:lnTo>
                    <a:lnTo>
                      <a:pt x="620" y="2609"/>
                    </a:lnTo>
                    <a:lnTo>
                      <a:pt x="638" y="2757"/>
                    </a:lnTo>
                    <a:lnTo>
                      <a:pt x="668" y="2902"/>
                    </a:lnTo>
                    <a:lnTo>
                      <a:pt x="710" y="3042"/>
                    </a:lnTo>
                    <a:lnTo>
                      <a:pt x="760" y="3175"/>
                    </a:lnTo>
                    <a:lnTo>
                      <a:pt x="822" y="3305"/>
                    </a:lnTo>
                    <a:lnTo>
                      <a:pt x="892" y="3429"/>
                    </a:lnTo>
                    <a:lnTo>
                      <a:pt x="971" y="3546"/>
                    </a:lnTo>
                    <a:lnTo>
                      <a:pt x="1059" y="3658"/>
                    </a:lnTo>
                    <a:lnTo>
                      <a:pt x="1157" y="3761"/>
                    </a:lnTo>
                    <a:lnTo>
                      <a:pt x="1261" y="3859"/>
                    </a:lnTo>
                    <a:lnTo>
                      <a:pt x="1370" y="3947"/>
                    </a:lnTo>
                    <a:lnTo>
                      <a:pt x="1488" y="4027"/>
                    </a:lnTo>
                    <a:lnTo>
                      <a:pt x="1614" y="4096"/>
                    </a:lnTo>
                    <a:lnTo>
                      <a:pt x="1743" y="4158"/>
                    </a:lnTo>
                    <a:lnTo>
                      <a:pt x="1877" y="4208"/>
                    </a:lnTo>
                    <a:lnTo>
                      <a:pt x="2016" y="4250"/>
                    </a:lnTo>
                    <a:lnTo>
                      <a:pt x="2160" y="4278"/>
                    </a:lnTo>
                    <a:lnTo>
                      <a:pt x="2310" y="4296"/>
                    </a:lnTo>
                    <a:lnTo>
                      <a:pt x="2459" y="4302"/>
                    </a:lnTo>
                    <a:lnTo>
                      <a:pt x="2611" y="4296"/>
                    </a:lnTo>
                    <a:lnTo>
                      <a:pt x="2758" y="4278"/>
                    </a:lnTo>
                    <a:lnTo>
                      <a:pt x="2902" y="4250"/>
                    </a:lnTo>
                    <a:lnTo>
                      <a:pt x="3042" y="4208"/>
                    </a:lnTo>
                    <a:lnTo>
                      <a:pt x="3177" y="4158"/>
                    </a:lnTo>
                    <a:lnTo>
                      <a:pt x="3307" y="4096"/>
                    </a:lnTo>
                    <a:lnTo>
                      <a:pt x="3431" y="4027"/>
                    </a:lnTo>
                    <a:lnTo>
                      <a:pt x="3548" y="3947"/>
                    </a:lnTo>
                    <a:lnTo>
                      <a:pt x="3660" y="3859"/>
                    </a:lnTo>
                    <a:lnTo>
                      <a:pt x="3764" y="3761"/>
                    </a:lnTo>
                    <a:lnTo>
                      <a:pt x="3859" y="3658"/>
                    </a:lnTo>
                    <a:lnTo>
                      <a:pt x="3949" y="3546"/>
                    </a:lnTo>
                    <a:lnTo>
                      <a:pt x="4027" y="3429"/>
                    </a:lnTo>
                    <a:lnTo>
                      <a:pt x="4099" y="3305"/>
                    </a:lnTo>
                    <a:lnTo>
                      <a:pt x="4159" y="3175"/>
                    </a:lnTo>
                    <a:lnTo>
                      <a:pt x="4210" y="3042"/>
                    </a:lnTo>
                    <a:lnTo>
                      <a:pt x="4250" y="2902"/>
                    </a:lnTo>
                    <a:lnTo>
                      <a:pt x="4280" y="2757"/>
                    </a:lnTo>
                    <a:lnTo>
                      <a:pt x="4298" y="2609"/>
                    </a:lnTo>
                    <a:lnTo>
                      <a:pt x="4304" y="2460"/>
                    </a:lnTo>
                    <a:lnTo>
                      <a:pt x="4298" y="2308"/>
                    </a:lnTo>
                    <a:lnTo>
                      <a:pt x="4280" y="2161"/>
                    </a:lnTo>
                    <a:lnTo>
                      <a:pt x="4250" y="2015"/>
                    </a:lnTo>
                    <a:lnTo>
                      <a:pt x="4210" y="1876"/>
                    </a:lnTo>
                    <a:lnTo>
                      <a:pt x="4159" y="1742"/>
                    </a:lnTo>
                    <a:lnTo>
                      <a:pt x="4099" y="1613"/>
                    </a:lnTo>
                    <a:lnTo>
                      <a:pt x="4027" y="1489"/>
                    </a:lnTo>
                    <a:lnTo>
                      <a:pt x="3949" y="1371"/>
                    </a:lnTo>
                    <a:lnTo>
                      <a:pt x="3859" y="1260"/>
                    </a:lnTo>
                    <a:lnTo>
                      <a:pt x="3764" y="1156"/>
                    </a:lnTo>
                    <a:lnTo>
                      <a:pt x="3660" y="1058"/>
                    </a:lnTo>
                    <a:lnTo>
                      <a:pt x="3548" y="971"/>
                    </a:lnTo>
                    <a:lnTo>
                      <a:pt x="3431" y="891"/>
                    </a:lnTo>
                    <a:lnTo>
                      <a:pt x="3307" y="821"/>
                    </a:lnTo>
                    <a:lnTo>
                      <a:pt x="3177" y="759"/>
                    </a:lnTo>
                    <a:lnTo>
                      <a:pt x="3042" y="710"/>
                    </a:lnTo>
                    <a:lnTo>
                      <a:pt x="2902" y="668"/>
                    </a:lnTo>
                    <a:lnTo>
                      <a:pt x="2758" y="640"/>
                    </a:lnTo>
                    <a:lnTo>
                      <a:pt x="2611" y="622"/>
                    </a:lnTo>
                    <a:lnTo>
                      <a:pt x="2459" y="616"/>
                    </a:lnTo>
                    <a:close/>
                    <a:moveTo>
                      <a:pt x="2459" y="0"/>
                    </a:moveTo>
                    <a:lnTo>
                      <a:pt x="2635" y="6"/>
                    </a:lnTo>
                    <a:lnTo>
                      <a:pt x="2808" y="24"/>
                    </a:lnTo>
                    <a:lnTo>
                      <a:pt x="2976" y="54"/>
                    </a:lnTo>
                    <a:lnTo>
                      <a:pt x="3141" y="96"/>
                    </a:lnTo>
                    <a:lnTo>
                      <a:pt x="3301" y="147"/>
                    </a:lnTo>
                    <a:lnTo>
                      <a:pt x="3455" y="209"/>
                    </a:lnTo>
                    <a:lnTo>
                      <a:pt x="3604" y="283"/>
                    </a:lnTo>
                    <a:lnTo>
                      <a:pt x="3748" y="365"/>
                    </a:lnTo>
                    <a:lnTo>
                      <a:pt x="3885" y="456"/>
                    </a:lnTo>
                    <a:lnTo>
                      <a:pt x="4017" y="556"/>
                    </a:lnTo>
                    <a:lnTo>
                      <a:pt x="4141" y="664"/>
                    </a:lnTo>
                    <a:lnTo>
                      <a:pt x="4256" y="779"/>
                    </a:lnTo>
                    <a:lnTo>
                      <a:pt x="4364" y="903"/>
                    </a:lnTo>
                    <a:lnTo>
                      <a:pt x="4464" y="1035"/>
                    </a:lnTo>
                    <a:lnTo>
                      <a:pt x="4556" y="1170"/>
                    </a:lnTo>
                    <a:lnTo>
                      <a:pt x="4637" y="1314"/>
                    </a:lnTo>
                    <a:lnTo>
                      <a:pt x="4709" y="1463"/>
                    </a:lnTo>
                    <a:lnTo>
                      <a:pt x="4773" y="1619"/>
                    </a:lnTo>
                    <a:lnTo>
                      <a:pt x="4825" y="1778"/>
                    </a:lnTo>
                    <a:lnTo>
                      <a:pt x="4865" y="1943"/>
                    </a:lnTo>
                    <a:lnTo>
                      <a:pt x="4895" y="2111"/>
                    </a:lnTo>
                    <a:lnTo>
                      <a:pt x="4913" y="2282"/>
                    </a:lnTo>
                    <a:lnTo>
                      <a:pt x="4921" y="2460"/>
                    </a:lnTo>
                    <a:lnTo>
                      <a:pt x="4913" y="2635"/>
                    </a:lnTo>
                    <a:lnTo>
                      <a:pt x="4895" y="2807"/>
                    </a:lnTo>
                    <a:lnTo>
                      <a:pt x="4865" y="2974"/>
                    </a:lnTo>
                    <a:lnTo>
                      <a:pt x="4825" y="3139"/>
                    </a:lnTo>
                    <a:lnTo>
                      <a:pt x="4773" y="3299"/>
                    </a:lnTo>
                    <a:lnTo>
                      <a:pt x="4709" y="3454"/>
                    </a:lnTo>
                    <a:lnTo>
                      <a:pt x="4637" y="3604"/>
                    </a:lnTo>
                    <a:lnTo>
                      <a:pt x="4556" y="3747"/>
                    </a:lnTo>
                    <a:lnTo>
                      <a:pt x="4464" y="3883"/>
                    </a:lnTo>
                    <a:lnTo>
                      <a:pt x="4364" y="4015"/>
                    </a:lnTo>
                    <a:lnTo>
                      <a:pt x="4256" y="4138"/>
                    </a:lnTo>
                    <a:lnTo>
                      <a:pt x="4141" y="4254"/>
                    </a:lnTo>
                    <a:lnTo>
                      <a:pt x="4017" y="4361"/>
                    </a:lnTo>
                    <a:lnTo>
                      <a:pt x="3885" y="4461"/>
                    </a:lnTo>
                    <a:lnTo>
                      <a:pt x="3748" y="4553"/>
                    </a:lnTo>
                    <a:lnTo>
                      <a:pt x="3604" y="4634"/>
                    </a:lnTo>
                    <a:lnTo>
                      <a:pt x="3455" y="4708"/>
                    </a:lnTo>
                    <a:lnTo>
                      <a:pt x="3301" y="4770"/>
                    </a:lnTo>
                    <a:lnTo>
                      <a:pt x="3141" y="4822"/>
                    </a:lnTo>
                    <a:lnTo>
                      <a:pt x="2976" y="4864"/>
                    </a:lnTo>
                    <a:lnTo>
                      <a:pt x="2808" y="4894"/>
                    </a:lnTo>
                    <a:lnTo>
                      <a:pt x="2635" y="4912"/>
                    </a:lnTo>
                    <a:lnTo>
                      <a:pt x="2459" y="4918"/>
                    </a:lnTo>
                    <a:lnTo>
                      <a:pt x="2284" y="4912"/>
                    </a:lnTo>
                    <a:lnTo>
                      <a:pt x="2112" y="4894"/>
                    </a:lnTo>
                    <a:lnTo>
                      <a:pt x="1943" y="4864"/>
                    </a:lnTo>
                    <a:lnTo>
                      <a:pt x="1779" y="4822"/>
                    </a:lnTo>
                    <a:lnTo>
                      <a:pt x="1620" y="4770"/>
                    </a:lnTo>
                    <a:lnTo>
                      <a:pt x="1464" y="4708"/>
                    </a:lnTo>
                    <a:lnTo>
                      <a:pt x="1314" y="4634"/>
                    </a:lnTo>
                    <a:lnTo>
                      <a:pt x="1171" y="4553"/>
                    </a:lnTo>
                    <a:lnTo>
                      <a:pt x="1033" y="4461"/>
                    </a:lnTo>
                    <a:lnTo>
                      <a:pt x="904" y="4361"/>
                    </a:lnTo>
                    <a:lnTo>
                      <a:pt x="780" y="4254"/>
                    </a:lnTo>
                    <a:lnTo>
                      <a:pt x="664" y="4138"/>
                    </a:lnTo>
                    <a:lnTo>
                      <a:pt x="554" y="4015"/>
                    </a:lnTo>
                    <a:lnTo>
                      <a:pt x="455" y="3883"/>
                    </a:lnTo>
                    <a:lnTo>
                      <a:pt x="365" y="3747"/>
                    </a:lnTo>
                    <a:lnTo>
                      <a:pt x="283" y="3604"/>
                    </a:lnTo>
                    <a:lnTo>
                      <a:pt x="209" y="3454"/>
                    </a:lnTo>
                    <a:lnTo>
                      <a:pt x="148" y="3299"/>
                    </a:lnTo>
                    <a:lnTo>
                      <a:pt x="96" y="3139"/>
                    </a:lnTo>
                    <a:lnTo>
                      <a:pt x="54" y="2974"/>
                    </a:lnTo>
                    <a:lnTo>
                      <a:pt x="24" y="2807"/>
                    </a:lnTo>
                    <a:lnTo>
                      <a:pt x="6" y="2635"/>
                    </a:lnTo>
                    <a:lnTo>
                      <a:pt x="0" y="2460"/>
                    </a:lnTo>
                    <a:lnTo>
                      <a:pt x="6" y="2282"/>
                    </a:lnTo>
                    <a:lnTo>
                      <a:pt x="24" y="2111"/>
                    </a:lnTo>
                    <a:lnTo>
                      <a:pt x="54" y="1943"/>
                    </a:lnTo>
                    <a:lnTo>
                      <a:pt x="96" y="1778"/>
                    </a:lnTo>
                    <a:lnTo>
                      <a:pt x="148" y="1619"/>
                    </a:lnTo>
                    <a:lnTo>
                      <a:pt x="209" y="1463"/>
                    </a:lnTo>
                    <a:lnTo>
                      <a:pt x="283" y="1314"/>
                    </a:lnTo>
                    <a:lnTo>
                      <a:pt x="365" y="1170"/>
                    </a:lnTo>
                    <a:lnTo>
                      <a:pt x="455" y="1035"/>
                    </a:lnTo>
                    <a:lnTo>
                      <a:pt x="554" y="903"/>
                    </a:lnTo>
                    <a:lnTo>
                      <a:pt x="664" y="779"/>
                    </a:lnTo>
                    <a:lnTo>
                      <a:pt x="780" y="664"/>
                    </a:lnTo>
                    <a:lnTo>
                      <a:pt x="904" y="556"/>
                    </a:lnTo>
                    <a:lnTo>
                      <a:pt x="1033" y="456"/>
                    </a:lnTo>
                    <a:lnTo>
                      <a:pt x="1171" y="365"/>
                    </a:lnTo>
                    <a:lnTo>
                      <a:pt x="1314" y="283"/>
                    </a:lnTo>
                    <a:lnTo>
                      <a:pt x="1464" y="209"/>
                    </a:lnTo>
                    <a:lnTo>
                      <a:pt x="1620" y="147"/>
                    </a:lnTo>
                    <a:lnTo>
                      <a:pt x="1779" y="96"/>
                    </a:lnTo>
                    <a:lnTo>
                      <a:pt x="1943" y="54"/>
                    </a:lnTo>
                    <a:lnTo>
                      <a:pt x="2112" y="24"/>
                    </a:lnTo>
                    <a:lnTo>
                      <a:pt x="2284" y="6"/>
                    </a:lnTo>
                    <a:lnTo>
                      <a:pt x="24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Freeform 181"/>
              <p:cNvSpPr>
                <a:spLocks/>
              </p:cNvSpPr>
              <p:nvPr/>
            </p:nvSpPr>
            <p:spPr bwMode="auto">
              <a:xfrm>
                <a:off x="5481638" y="4930775"/>
                <a:ext cx="1138238" cy="1139825"/>
              </a:xfrm>
              <a:custGeom>
                <a:avLst/>
                <a:gdLst>
                  <a:gd name="T0" fmla="*/ 1434 w 1434"/>
                  <a:gd name="T1" fmla="*/ 0 h 1435"/>
                  <a:gd name="T2" fmla="*/ 1434 w 1434"/>
                  <a:gd name="T3" fmla="*/ 410 h 1435"/>
                  <a:gd name="T4" fmla="*/ 1323 w 1434"/>
                  <a:gd name="T5" fmla="*/ 416 h 1435"/>
                  <a:gd name="T6" fmla="*/ 1215 w 1434"/>
                  <a:gd name="T7" fmla="*/ 434 h 1435"/>
                  <a:gd name="T8" fmla="*/ 1111 w 1434"/>
                  <a:gd name="T9" fmla="*/ 462 h 1435"/>
                  <a:gd name="T10" fmla="*/ 1011 w 1434"/>
                  <a:gd name="T11" fmla="*/ 500 h 1435"/>
                  <a:gd name="T12" fmla="*/ 918 w 1434"/>
                  <a:gd name="T13" fmla="*/ 550 h 1435"/>
                  <a:gd name="T14" fmla="*/ 830 w 1434"/>
                  <a:gd name="T15" fmla="*/ 608 h 1435"/>
                  <a:gd name="T16" fmla="*/ 748 w 1434"/>
                  <a:gd name="T17" fmla="*/ 673 h 1435"/>
                  <a:gd name="T18" fmla="*/ 674 w 1434"/>
                  <a:gd name="T19" fmla="*/ 747 h 1435"/>
                  <a:gd name="T20" fmla="*/ 609 w 1434"/>
                  <a:gd name="T21" fmla="*/ 829 h 1435"/>
                  <a:gd name="T22" fmla="*/ 551 w 1434"/>
                  <a:gd name="T23" fmla="*/ 916 h 1435"/>
                  <a:gd name="T24" fmla="*/ 501 w 1434"/>
                  <a:gd name="T25" fmla="*/ 1010 h 1435"/>
                  <a:gd name="T26" fmla="*/ 463 w 1434"/>
                  <a:gd name="T27" fmla="*/ 1110 h 1435"/>
                  <a:gd name="T28" fmla="*/ 433 w 1434"/>
                  <a:gd name="T29" fmla="*/ 1213 h 1435"/>
                  <a:gd name="T30" fmla="*/ 415 w 1434"/>
                  <a:gd name="T31" fmla="*/ 1323 h 1435"/>
                  <a:gd name="T32" fmla="*/ 409 w 1434"/>
                  <a:gd name="T33" fmla="*/ 1435 h 1435"/>
                  <a:gd name="T34" fmla="*/ 0 w 1434"/>
                  <a:gd name="T35" fmla="*/ 1435 h 1435"/>
                  <a:gd name="T36" fmla="*/ 6 w 1434"/>
                  <a:gd name="T37" fmla="*/ 1303 h 1435"/>
                  <a:gd name="T38" fmla="*/ 22 w 1434"/>
                  <a:gd name="T39" fmla="*/ 1176 h 1435"/>
                  <a:gd name="T40" fmla="*/ 52 w 1434"/>
                  <a:gd name="T41" fmla="*/ 1052 h 1435"/>
                  <a:gd name="T42" fmla="*/ 90 w 1434"/>
                  <a:gd name="T43" fmla="*/ 934 h 1435"/>
                  <a:gd name="T44" fmla="*/ 138 w 1434"/>
                  <a:gd name="T45" fmla="*/ 819 h 1435"/>
                  <a:gd name="T46" fmla="*/ 196 w 1434"/>
                  <a:gd name="T47" fmla="*/ 711 h 1435"/>
                  <a:gd name="T48" fmla="*/ 263 w 1434"/>
                  <a:gd name="T49" fmla="*/ 608 h 1435"/>
                  <a:gd name="T50" fmla="*/ 337 w 1434"/>
                  <a:gd name="T51" fmla="*/ 510 h 1435"/>
                  <a:gd name="T52" fmla="*/ 421 w 1434"/>
                  <a:gd name="T53" fmla="*/ 420 h 1435"/>
                  <a:gd name="T54" fmla="*/ 511 w 1434"/>
                  <a:gd name="T55" fmla="*/ 336 h 1435"/>
                  <a:gd name="T56" fmla="*/ 609 w 1434"/>
                  <a:gd name="T57" fmla="*/ 263 h 1435"/>
                  <a:gd name="T58" fmla="*/ 710 w 1434"/>
                  <a:gd name="T59" fmla="*/ 195 h 1435"/>
                  <a:gd name="T60" fmla="*/ 820 w 1434"/>
                  <a:gd name="T61" fmla="*/ 137 h 1435"/>
                  <a:gd name="T62" fmla="*/ 936 w 1434"/>
                  <a:gd name="T63" fmla="*/ 89 h 1435"/>
                  <a:gd name="T64" fmla="*/ 1053 w 1434"/>
                  <a:gd name="T65" fmla="*/ 51 h 1435"/>
                  <a:gd name="T66" fmla="*/ 1177 w 1434"/>
                  <a:gd name="T67" fmla="*/ 23 h 1435"/>
                  <a:gd name="T68" fmla="*/ 1305 w 1434"/>
                  <a:gd name="T69" fmla="*/ 6 h 1435"/>
                  <a:gd name="T70" fmla="*/ 1434 w 1434"/>
                  <a:gd name="T71" fmla="*/ 0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34" h="1435">
                    <a:moveTo>
                      <a:pt x="1434" y="0"/>
                    </a:moveTo>
                    <a:lnTo>
                      <a:pt x="1434" y="410"/>
                    </a:lnTo>
                    <a:lnTo>
                      <a:pt x="1323" y="416"/>
                    </a:lnTo>
                    <a:lnTo>
                      <a:pt x="1215" y="434"/>
                    </a:lnTo>
                    <a:lnTo>
                      <a:pt x="1111" y="462"/>
                    </a:lnTo>
                    <a:lnTo>
                      <a:pt x="1011" y="500"/>
                    </a:lnTo>
                    <a:lnTo>
                      <a:pt x="918" y="550"/>
                    </a:lnTo>
                    <a:lnTo>
                      <a:pt x="830" y="608"/>
                    </a:lnTo>
                    <a:lnTo>
                      <a:pt x="748" y="673"/>
                    </a:lnTo>
                    <a:lnTo>
                      <a:pt x="674" y="747"/>
                    </a:lnTo>
                    <a:lnTo>
                      <a:pt x="609" y="829"/>
                    </a:lnTo>
                    <a:lnTo>
                      <a:pt x="551" y="916"/>
                    </a:lnTo>
                    <a:lnTo>
                      <a:pt x="501" y="1010"/>
                    </a:lnTo>
                    <a:lnTo>
                      <a:pt x="463" y="1110"/>
                    </a:lnTo>
                    <a:lnTo>
                      <a:pt x="433" y="1213"/>
                    </a:lnTo>
                    <a:lnTo>
                      <a:pt x="415" y="1323"/>
                    </a:lnTo>
                    <a:lnTo>
                      <a:pt x="409" y="1435"/>
                    </a:lnTo>
                    <a:lnTo>
                      <a:pt x="0" y="1435"/>
                    </a:lnTo>
                    <a:lnTo>
                      <a:pt x="6" y="1303"/>
                    </a:lnTo>
                    <a:lnTo>
                      <a:pt x="22" y="1176"/>
                    </a:lnTo>
                    <a:lnTo>
                      <a:pt x="52" y="1052"/>
                    </a:lnTo>
                    <a:lnTo>
                      <a:pt x="90" y="934"/>
                    </a:lnTo>
                    <a:lnTo>
                      <a:pt x="138" y="819"/>
                    </a:lnTo>
                    <a:lnTo>
                      <a:pt x="196" y="711"/>
                    </a:lnTo>
                    <a:lnTo>
                      <a:pt x="263" y="608"/>
                    </a:lnTo>
                    <a:lnTo>
                      <a:pt x="337" y="510"/>
                    </a:lnTo>
                    <a:lnTo>
                      <a:pt x="421" y="420"/>
                    </a:lnTo>
                    <a:lnTo>
                      <a:pt x="511" y="336"/>
                    </a:lnTo>
                    <a:lnTo>
                      <a:pt x="609" y="263"/>
                    </a:lnTo>
                    <a:lnTo>
                      <a:pt x="710" y="195"/>
                    </a:lnTo>
                    <a:lnTo>
                      <a:pt x="820" y="137"/>
                    </a:lnTo>
                    <a:lnTo>
                      <a:pt x="936" y="89"/>
                    </a:lnTo>
                    <a:lnTo>
                      <a:pt x="1053" y="51"/>
                    </a:lnTo>
                    <a:lnTo>
                      <a:pt x="1177" y="23"/>
                    </a:lnTo>
                    <a:lnTo>
                      <a:pt x="1305" y="6"/>
                    </a:lnTo>
                    <a:lnTo>
                      <a:pt x="14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89" name="Freeform 168"/>
            <p:cNvSpPr>
              <a:spLocks noEditPoints="1"/>
            </p:cNvSpPr>
            <p:nvPr/>
          </p:nvSpPr>
          <p:spPr bwMode="auto">
            <a:xfrm>
              <a:off x="6666958" y="2430808"/>
              <a:ext cx="431168" cy="431462"/>
            </a:xfrm>
            <a:custGeom>
              <a:avLst/>
              <a:gdLst>
                <a:gd name="T0" fmla="*/ 1983 w 4407"/>
                <a:gd name="T1" fmla="*/ 3087 h 4410"/>
                <a:gd name="T2" fmla="*/ 1983 w 4407"/>
                <a:gd name="T3" fmla="*/ 2470 h 4410"/>
                <a:gd name="T4" fmla="*/ 2326 w 4407"/>
                <a:gd name="T5" fmla="*/ 4 h 4410"/>
                <a:gd name="T6" fmla="*/ 2690 w 4407"/>
                <a:gd name="T7" fmla="*/ 56 h 4410"/>
                <a:gd name="T8" fmla="*/ 3041 w 4407"/>
                <a:gd name="T9" fmla="*/ 154 h 4410"/>
                <a:gd name="T10" fmla="*/ 2501 w 4407"/>
                <a:gd name="T11" fmla="*/ 465 h 4410"/>
                <a:gd name="T12" fmla="*/ 2204 w 4407"/>
                <a:gd name="T13" fmla="*/ 441 h 4410"/>
                <a:gd name="T14" fmla="*/ 1850 w 4407"/>
                <a:gd name="T15" fmla="*/ 477 h 4410"/>
                <a:gd name="T16" fmla="*/ 1520 w 4407"/>
                <a:gd name="T17" fmla="*/ 581 h 4410"/>
                <a:gd name="T18" fmla="*/ 1219 w 4407"/>
                <a:gd name="T19" fmla="*/ 744 h 4410"/>
                <a:gd name="T20" fmla="*/ 959 w 4407"/>
                <a:gd name="T21" fmla="*/ 960 h 4410"/>
                <a:gd name="T22" fmla="*/ 744 w 4407"/>
                <a:gd name="T23" fmla="*/ 1220 h 4410"/>
                <a:gd name="T24" fmla="*/ 581 w 4407"/>
                <a:gd name="T25" fmla="*/ 1521 h 4410"/>
                <a:gd name="T26" fmla="*/ 477 w 4407"/>
                <a:gd name="T27" fmla="*/ 1851 h 4410"/>
                <a:gd name="T28" fmla="*/ 441 w 4407"/>
                <a:gd name="T29" fmla="*/ 2205 h 4410"/>
                <a:gd name="T30" fmla="*/ 477 w 4407"/>
                <a:gd name="T31" fmla="*/ 2559 h 4410"/>
                <a:gd name="T32" fmla="*/ 581 w 4407"/>
                <a:gd name="T33" fmla="*/ 2889 h 4410"/>
                <a:gd name="T34" fmla="*/ 744 w 4407"/>
                <a:gd name="T35" fmla="*/ 3190 h 4410"/>
                <a:gd name="T36" fmla="*/ 959 w 4407"/>
                <a:gd name="T37" fmla="*/ 3450 h 4410"/>
                <a:gd name="T38" fmla="*/ 1219 w 4407"/>
                <a:gd name="T39" fmla="*/ 3666 h 4410"/>
                <a:gd name="T40" fmla="*/ 1520 w 4407"/>
                <a:gd name="T41" fmla="*/ 3829 h 4410"/>
                <a:gd name="T42" fmla="*/ 1850 w 4407"/>
                <a:gd name="T43" fmla="*/ 3933 h 4410"/>
                <a:gd name="T44" fmla="*/ 2204 w 4407"/>
                <a:gd name="T45" fmla="*/ 3969 h 4410"/>
                <a:gd name="T46" fmla="*/ 2557 w 4407"/>
                <a:gd name="T47" fmla="*/ 3933 h 4410"/>
                <a:gd name="T48" fmla="*/ 2887 w 4407"/>
                <a:gd name="T49" fmla="*/ 3829 h 4410"/>
                <a:gd name="T50" fmla="*/ 3188 w 4407"/>
                <a:gd name="T51" fmla="*/ 3666 h 4410"/>
                <a:gd name="T52" fmla="*/ 3448 w 4407"/>
                <a:gd name="T53" fmla="*/ 3450 h 4410"/>
                <a:gd name="T54" fmla="*/ 3663 w 4407"/>
                <a:gd name="T55" fmla="*/ 3190 h 4410"/>
                <a:gd name="T56" fmla="*/ 3826 w 4407"/>
                <a:gd name="T57" fmla="*/ 2889 h 4410"/>
                <a:gd name="T58" fmla="*/ 3930 w 4407"/>
                <a:gd name="T59" fmla="*/ 2559 h 4410"/>
                <a:gd name="T60" fmla="*/ 3966 w 4407"/>
                <a:gd name="T61" fmla="*/ 2205 h 4410"/>
                <a:gd name="T62" fmla="*/ 4391 w 4407"/>
                <a:gd name="T63" fmla="*/ 2471 h 4410"/>
                <a:gd name="T64" fmla="*/ 4310 w 4407"/>
                <a:gd name="T65" fmla="*/ 2850 h 4410"/>
                <a:gd name="T66" fmla="*/ 4165 w 4407"/>
                <a:gd name="T67" fmla="*/ 3205 h 4410"/>
                <a:gd name="T68" fmla="*/ 3965 w 4407"/>
                <a:gd name="T69" fmla="*/ 3525 h 4410"/>
                <a:gd name="T70" fmla="*/ 3714 w 4407"/>
                <a:gd name="T71" fmla="*/ 3806 h 4410"/>
                <a:gd name="T72" fmla="*/ 3420 w 4407"/>
                <a:gd name="T73" fmla="*/ 4041 h 4410"/>
                <a:gd name="T74" fmla="*/ 3088 w 4407"/>
                <a:gd name="T75" fmla="*/ 4223 h 4410"/>
                <a:gd name="T76" fmla="*/ 2724 w 4407"/>
                <a:gd name="T77" fmla="*/ 4347 h 4410"/>
                <a:gd name="T78" fmla="*/ 2337 w 4407"/>
                <a:gd name="T79" fmla="*/ 4406 h 4410"/>
                <a:gd name="T80" fmla="*/ 1938 w 4407"/>
                <a:gd name="T81" fmla="*/ 4394 h 4410"/>
                <a:gd name="T82" fmla="*/ 1558 w 4407"/>
                <a:gd name="T83" fmla="*/ 4312 h 4410"/>
                <a:gd name="T84" fmla="*/ 1205 w 4407"/>
                <a:gd name="T85" fmla="*/ 4168 h 4410"/>
                <a:gd name="T86" fmla="*/ 884 w 4407"/>
                <a:gd name="T87" fmla="*/ 3968 h 4410"/>
                <a:gd name="T88" fmla="*/ 604 w 4407"/>
                <a:gd name="T89" fmla="*/ 3716 h 4410"/>
                <a:gd name="T90" fmla="*/ 369 w 4407"/>
                <a:gd name="T91" fmla="*/ 3422 h 4410"/>
                <a:gd name="T92" fmla="*/ 187 w 4407"/>
                <a:gd name="T93" fmla="*/ 3090 h 4410"/>
                <a:gd name="T94" fmla="*/ 63 w 4407"/>
                <a:gd name="T95" fmla="*/ 2726 h 4410"/>
                <a:gd name="T96" fmla="*/ 4 w 4407"/>
                <a:gd name="T97" fmla="*/ 2339 h 4410"/>
                <a:gd name="T98" fmla="*/ 16 w 4407"/>
                <a:gd name="T99" fmla="*/ 1939 h 4410"/>
                <a:gd name="T100" fmla="*/ 97 w 4407"/>
                <a:gd name="T101" fmla="*/ 1560 h 4410"/>
                <a:gd name="T102" fmla="*/ 242 w 4407"/>
                <a:gd name="T103" fmla="*/ 1205 h 4410"/>
                <a:gd name="T104" fmla="*/ 442 w 4407"/>
                <a:gd name="T105" fmla="*/ 885 h 4410"/>
                <a:gd name="T106" fmla="*/ 693 w 4407"/>
                <a:gd name="T107" fmla="*/ 604 h 4410"/>
                <a:gd name="T108" fmla="*/ 987 w 4407"/>
                <a:gd name="T109" fmla="*/ 369 h 4410"/>
                <a:gd name="T110" fmla="*/ 1319 w 4407"/>
                <a:gd name="T111" fmla="*/ 187 h 4410"/>
                <a:gd name="T112" fmla="*/ 1683 w 4407"/>
                <a:gd name="T113" fmla="*/ 63 h 4410"/>
                <a:gd name="T114" fmla="*/ 2070 w 4407"/>
                <a:gd name="T115" fmla="*/ 4 h 4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07" h="4410">
                  <a:moveTo>
                    <a:pt x="3878" y="573"/>
                  </a:moveTo>
                  <a:lnTo>
                    <a:pt x="4187" y="882"/>
                  </a:lnTo>
                  <a:lnTo>
                    <a:pt x="1983" y="3087"/>
                  </a:lnTo>
                  <a:lnTo>
                    <a:pt x="992" y="2095"/>
                  </a:lnTo>
                  <a:lnTo>
                    <a:pt x="1299" y="1785"/>
                  </a:lnTo>
                  <a:lnTo>
                    <a:pt x="1983" y="2470"/>
                  </a:lnTo>
                  <a:lnTo>
                    <a:pt x="3878" y="573"/>
                  </a:lnTo>
                  <a:close/>
                  <a:moveTo>
                    <a:pt x="2204" y="0"/>
                  </a:moveTo>
                  <a:lnTo>
                    <a:pt x="2326" y="4"/>
                  </a:lnTo>
                  <a:lnTo>
                    <a:pt x="2448" y="15"/>
                  </a:lnTo>
                  <a:lnTo>
                    <a:pt x="2569" y="33"/>
                  </a:lnTo>
                  <a:lnTo>
                    <a:pt x="2690" y="56"/>
                  </a:lnTo>
                  <a:lnTo>
                    <a:pt x="2808" y="84"/>
                  </a:lnTo>
                  <a:lnTo>
                    <a:pt x="2926" y="118"/>
                  </a:lnTo>
                  <a:lnTo>
                    <a:pt x="3041" y="154"/>
                  </a:lnTo>
                  <a:lnTo>
                    <a:pt x="2688" y="506"/>
                  </a:lnTo>
                  <a:lnTo>
                    <a:pt x="2596" y="484"/>
                  </a:lnTo>
                  <a:lnTo>
                    <a:pt x="2501" y="465"/>
                  </a:lnTo>
                  <a:lnTo>
                    <a:pt x="2406" y="452"/>
                  </a:lnTo>
                  <a:lnTo>
                    <a:pt x="2306" y="444"/>
                  </a:lnTo>
                  <a:lnTo>
                    <a:pt x="2204" y="441"/>
                  </a:lnTo>
                  <a:lnTo>
                    <a:pt x="2083" y="445"/>
                  </a:lnTo>
                  <a:lnTo>
                    <a:pt x="1966" y="458"/>
                  </a:lnTo>
                  <a:lnTo>
                    <a:pt x="1850" y="477"/>
                  </a:lnTo>
                  <a:lnTo>
                    <a:pt x="1736" y="505"/>
                  </a:lnTo>
                  <a:lnTo>
                    <a:pt x="1627" y="540"/>
                  </a:lnTo>
                  <a:lnTo>
                    <a:pt x="1520" y="581"/>
                  </a:lnTo>
                  <a:lnTo>
                    <a:pt x="1416" y="628"/>
                  </a:lnTo>
                  <a:lnTo>
                    <a:pt x="1315" y="683"/>
                  </a:lnTo>
                  <a:lnTo>
                    <a:pt x="1219" y="744"/>
                  </a:lnTo>
                  <a:lnTo>
                    <a:pt x="1128" y="810"/>
                  </a:lnTo>
                  <a:lnTo>
                    <a:pt x="1042" y="882"/>
                  </a:lnTo>
                  <a:lnTo>
                    <a:pt x="959" y="960"/>
                  </a:lnTo>
                  <a:lnTo>
                    <a:pt x="881" y="1042"/>
                  </a:lnTo>
                  <a:lnTo>
                    <a:pt x="809" y="1129"/>
                  </a:lnTo>
                  <a:lnTo>
                    <a:pt x="744" y="1220"/>
                  </a:lnTo>
                  <a:lnTo>
                    <a:pt x="682" y="1316"/>
                  </a:lnTo>
                  <a:lnTo>
                    <a:pt x="628" y="1417"/>
                  </a:lnTo>
                  <a:lnTo>
                    <a:pt x="581" y="1521"/>
                  </a:lnTo>
                  <a:lnTo>
                    <a:pt x="540" y="1628"/>
                  </a:lnTo>
                  <a:lnTo>
                    <a:pt x="505" y="1737"/>
                  </a:lnTo>
                  <a:lnTo>
                    <a:pt x="477" y="1851"/>
                  </a:lnTo>
                  <a:lnTo>
                    <a:pt x="458" y="1967"/>
                  </a:lnTo>
                  <a:lnTo>
                    <a:pt x="445" y="2085"/>
                  </a:lnTo>
                  <a:lnTo>
                    <a:pt x="441" y="2205"/>
                  </a:lnTo>
                  <a:lnTo>
                    <a:pt x="445" y="2325"/>
                  </a:lnTo>
                  <a:lnTo>
                    <a:pt x="458" y="2443"/>
                  </a:lnTo>
                  <a:lnTo>
                    <a:pt x="477" y="2559"/>
                  </a:lnTo>
                  <a:lnTo>
                    <a:pt x="505" y="2673"/>
                  </a:lnTo>
                  <a:lnTo>
                    <a:pt x="540" y="2782"/>
                  </a:lnTo>
                  <a:lnTo>
                    <a:pt x="581" y="2889"/>
                  </a:lnTo>
                  <a:lnTo>
                    <a:pt x="628" y="2993"/>
                  </a:lnTo>
                  <a:lnTo>
                    <a:pt x="682" y="3094"/>
                  </a:lnTo>
                  <a:lnTo>
                    <a:pt x="744" y="3190"/>
                  </a:lnTo>
                  <a:lnTo>
                    <a:pt x="809" y="3281"/>
                  </a:lnTo>
                  <a:lnTo>
                    <a:pt x="881" y="3368"/>
                  </a:lnTo>
                  <a:lnTo>
                    <a:pt x="959" y="3450"/>
                  </a:lnTo>
                  <a:lnTo>
                    <a:pt x="1042" y="3528"/>
                  </a:lnTo>
                  <a:lnTo>
                    <a:pt x="1128" y="3600"/>
                  </a:lnTo>
                  <a:lnTo>
                    <a:pt x="1219" y="3666"/>
                  </a:lnTo>
                  <a:lnTo>
                    <a:pt x="1315" y="3727"/>
                  </a:lnTo>
                  <a:lnTo>
                    <a:pt x="1416" y="3782"/>
                  </a:lnTo>
                  <a:lnTo>
                    <a:pt x="1520" y="3829"/>
                  </a:lnTo>
                  <a:lnTo>
                    <a:pt x="1627" y="3870"/>
                  </a:lnTo>
                  <a:lnTo>
                    <a:pt x="1736" y="3905"/>
                  </a:lnTo>
                  <a:lnTo>
                    <a:pt x="1850" y="3933"/>
                  </a:lnTo>
                  <a:lnTo>
                    <a:pt x="1966" y="3952"/>
                  </a:lnTo>
                  <a:lnTo>
                    <a:pt x="2083" y="3965"/>
                  </a:lnTo>
                  <a:lnTo>
                    <a:pt x="2204" y="3969"/>
                  </a:lnTo>
                  <a:lnTo>
                    <a:pt x="2324" y="3965"/>
                  </a:lnTo>
                  <a:lnTo>
                    <a:pt x="2441" y="3952"/>
                  </a:lnTo>
                  <a:lnTo>
                    <a:pt x="2557" y="3933"/>
                  </a:lnTo>
                  <a:lnTo>
                    <a:pt x="2671" y="3905"/>
                  </a:lnTo>
                  <a:lnTo>
                    <a:pt x="2780" y="3870"/>
                  </a:lnTo>
                  <a:lnTo>
                    <a:pt x="2887" y="3829"/>
                  </a:lnTo>
                  <a:lnTo>
                    <a:pt x="2991" y="3782"/>
                  </a:lnTo>
                  <a:lnTo>
                    <a:pt x="3092" y="3727"/>
                  </a:lnTo>
                  <a:lnTo>
                    <a:pt x="3188" y="3666"/>
                  </a:lnTo>
                  <a:lnTo>
                    <a:pt x="3279" y="3600"/>
                  </a:lnTo>
                  <a:lnTo>
                    <a:pt x="3365" y="3528"/>
                  </a:lnTo>
                  <a:lnTo>
                    <a:pt x="3448" y="3450"/>
                  </a:lnTo>
                  <a:lnTo>
                    <a:pt x="3526" y="3368"/>
                  </a:lnTo>
                  <a:lnTo>
                    <a:pt x="3598" y="3281"/>
                  </a:lnTo>
                  <a:lnTo>
                    <a:pt x="3663" y="3190"/>
                  </a:lnTo>
                  <a:lnTo>
                    <a:pt x="3725" y="3094"/>
                  </a:lnTo>
                  <a:lnTo>
                    <a:pt x="3779" y="2993"/>
                  </a:lnTo>
                  <a:lnTo>
                    <a:pt x="3826" y="2889"/>
                  </a:lnTo>
                  <a:lnTo>
                    <a:pt x="3867" y="2782"/>
                  </a:lnTo>
                  <a:lnTo>
                    <a:pt x="3902" y="2673"/>
                  </a:lnTo>
                  <a:lnTo>
                    <a:pt x="3930" y="2559"/>
                  </a:lnTo>
                  <a:lnTo>
                    <a:pt x="3949" y="2443"/>
                  </a:lnTo>
                  <a:lnTo>
                    <a:pt x="3962" y="2325"/>
                  </a:lnTo>
                  <a:lnTo>
                    <a:pt x="3966" y="2205"/>
                  </a:lnTo>
                  <a:lnTo>
                    <a:pt x="4407" y="2205"/>
                  </a:lnTo>
                  <a:lnTo>
                    <a:pt x="4403" y="2339"/>
                  </a:lnTo>
                  <a:lnTo>
                    <a:pt x="4391" y="2471"/>
                  </a:lnTo>
                  <a:lnTo>
                    <a:pt x="4371" y="2599"/>
                  </a:lnTo>
                  <a:lnTo>
                    <a:pt x="4344" y="2726"/>
                  </a:lnTo>
                  <a:lnTo>
                    <a:pt x="4310" y="2850"/>
                  </a:lnTo>
                  <a:lnTo>
                    <a:pt x="4268" y="2972"/>
                  </a:lnTo>
                  <a:lnTo>
                    <a:pt x="4220" y="3090"/>
                  </a:lnTo>
                  <a:lnTo>
                    <a:pt x="4165" y="3205"/>
                  </a:lnTo>
                  <a:lnTo>
                    <a:pt x="4105" y="3316"/>
                  </a:lnTo>
                  <a:lnTo>
                    <a:pt x="4038" y="3422"/>
                  </a:lnTo>
                  <a:lnTo>
                    <a:pt x="3965" y="3525"/>
                  </a:lnTo>
                  <a:lnTo>
                    <a:pt x="3888" y="3623"/>
                  </a:lnTo>
                  <a:lnTo>
                    <a:pt x="3803" y="3716"/>
                  </a:lnTo>
                  <a:lnTo>
                    <a:pt x="3714" y="3806"/>
                  </a:lnTo>
                  <a:lnTo>
                    <a:pt x="3620" y="3890"/>
                  </a:lnTo>
                  <a:lnTo>
                    <a:pt x="3523" y="3968"/>
                  </a:lnTo>
                  <a:lnTo>
                    <a:pt x="3420" y="4041"/>
                  </a:lnTo>
                  <a:lnTo>
                    <a:pt x="3313" y="4108"/>
                  </a:lnTo>
                  <a:lnTo>
                    <a:pt x="3202" y="4168"/>
                  </a:lnTo>
                  <a:lnTo>
                    <a:pt x="3088" y="4223"/>
                  </a:lnTo>
                  <a:lnTo>
                    <a:pt x="2970" y="4271"/>
                  </a:lnTo>
                  <a:lnTo>
                    <a:pt x="2849" y="4312"/>
                  </a:lnTo>
                  <a:lnTo>
                    <a:pt x="2724" y="4347"/>
                  </a:lnTo>
                  <a:lnTo>
                    <a:pt x="2597" y="4374"/>
                  </a:lnTo>
                  <a:lnTo>
                    <a:pt x="2469" y="4394"/>
                  </a:lnTo>
                  <a:lnTo>
                    <a:pt x="2337" y="4406"/>
                  </a:lnTo>
                  <a:lnTo>
                    <a:pt x="2204" y="4410"/>
                  </a:lnTo>
                  <a:lnTo>
                    <a:pt x="2070" y="4406"/>
                  </a:lnTo>
                  <a:lnTo>
                    <a:pt x="1938" y="4394"/>
                  </a:lnTo>
                  <a:lnTo>
                    <a:pt x="1810" y="4374"/>
                  </a:lnTo>
                  <a:lnTo>
                    <a:pt x="1683" y="4347"/>
                  </a:lnTo>
                  <a:lnTo>
                    <a:pt x="1558" y="4312"/>
                  </a:lnTo>
                  <a:lnTo>
                    <a:pt x="1437" y="4271"/>
                  </a:lnTo>
                  <a:lnTo>
                    <a:pt x="1319" y="4223"/>
                  </a:lnTo>
                  <a:lnTo>
                    <a:pt x="1205" y="4168"/>
                  </a:lnTo>
                  <a:lnTo>
                    <a:pt x="1094" y="4108"/>
                  </a:lnTo>
                  <a:lnTo>
                    <a:pt x="987" y="4041"/>
                  </a:lnTo>
                  <a:lnTo>
                    <a:pt x="884" y="3968"/>
                  </a:lnTo>
                  <a:lnTo>
                    <a:pt x="787" y="3890"/>
                  </a:lnTo>
                  <a:lnTo>
                    <a:pt x="693" y="3806"/>
                  </a:lnTo>
                  <a:lnTo>
                    <a:pt x="604" y="3716"/>
                  </a:lnTo>
                  <a:lnTo>
                    <a:pt x="519" y="3623"/>
                  </a:lnTo>
                  <a:lnTo>
                    <a:pt x="442" y="3525"/>
                  </a:lnTo>
                  <a:lnTo>
                    <a:pt x="369" y="3422"/>
                  </a:lnTo>
                  <a:lnTo>
                    <a:pt x="302" y="3316"/>
                  </a:lnTo>
                  <a:lnTo>
                    <a:pt x="242" y="3205"/>
                  </a:lnTo>
                  <a:lnTo>
                    <a:pt x="187" y="3090"/>
                  </a:lnTo>
                  <a:lnTo>
                    <a:pt x="139" y="2972"/>
                  </a:lnTo>
                  <a:lnTo>
                    <a:pt x="97" y="2850"/>
                  </a:lnTo>
                  <a:lnTo>
                    <a:pt x="63" y="2726"/>
                  </a:lnTo>
                  <a:lnTo>
                    <a:pt x="36" y="2599"/>
                  </a:lnTo>
                  <a:lnTo>
                    <a:pt x="16" y="2471"/>
                  </a:lnTo>
                  <a:lnTo>
                    <a:pt x="4" y="2339"/>
                  </a:lnTo>
                  <a:lnTo>
                    <a:pt x="0" y="2205"/>
                  </a:lnTo>
                  <a:lnTo>
                    <a:pt x="4" y="2071"/>
                  </a:lnTo>
                  <a:lnTo>
                    <a:pt x="16" y="1939"/>
                  </a:lnTo>
                  <a:lnTo>
                    <a:pt x="36" y="1811"/>
                  </a:lnTo>
                  <a:lnTo>
                    <a:pt x="63" y="1684"/>
                  </a:lnTo>
                  <a:lnTo>
                    <a:pt x="97" y="1560"/>
                  </a:lnTo>
                  <a:lnTo>
                    <a:pt x="139" y="1438"/>
                  </a:lnTo>
                  <a:lnTo>
                    <a:pt x="187" y="1320"/>
                  </a:lnTo>
                  <a:lnTo>
                    <a:pt x="242" y="1205"/>
                  </a:lnTo>
                  <a:lnTo>
                    <a:pt x="302" y="1094"/>
                  </a:lnTo>
                  <a:lnTo>
                    <a:pt x="369" y="988"/>
                  </a:lnTo>
                  <a:lnTo>
                    <a:pt x="442" y="885"/>
                  </a:lnTo>
                  <a:lnTo>
                    <a:pt x="519" y="787"/>
                  </a:lnTo>
                  <a:lnTo>
                    <a:pt x="604" y="694"/>
                  </a:lnTo>
                  <a:lnTo>
                    <a:pt x="693" y="604"/>
                  </a:lnTo>
                  <a:lnTo>
                    <a:pt x="787" y="520"/>
                  </a:lnTo>
                  <a:lnTo>
                    <a:pt x="884" y="442"/>
                  </a:lnTo>
                  <a:lnTo>
                    <a:pt x="987" y="369"/>
                  </a:lnTo>
                  <a:lnTo>
                    <a:pt x="1094" y="302"/>
                  </a:lnTo>
                  <a:lnTo>
                    <a:pt x="1205" y="242"/>
                  </a:lnTo>
                  <a:lnTo>
                    <a:pt x="1319" y="187"/>
                  </a:lnTo>
                  <a:lnTo>
                    <a:pt x="1437" y="139"/>
                  </a:lnTo>
                  <a:lnTo>
                    <a:pt x="1558" y="98"/>
                  </a:lnTo>
                  <a:lnTo>
                    <a:pt x="1683" y="63"/>
                  </a:lnTo>
                  <a:lnTo>
                    <a:pt x="1810" y="36"/>
                  </a:lnTo>
                  <a:lnTo>
                    <a:pt x="1938" y="16"/>
                  </a:lnTo>
                  <a:lnTo>
                    <a:pt x="2070" y="4"/>
                  </a:lnTo>
                  <a:lnTo>
                    <a:pt x="220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6672271" y="1029915"/>
              <a:ext cx="420542" cy="419190"/>
              <a:chOff x="6246813" y="2030413"/>
              <a:chExt cx="987425" cy="984250"/>
            </a:xfrm>
            <a:solidFill>
              <a:schemeClr val="bg1"/>
            </a:solidFill>
          </p:grpSpPr>
          <p:sp>
            <p:nvSpPr>
              <p:cNvPr id="91" name="Freeform 61"/>
              <p:cNvSpPr>
                <a:spLocks noEditPoints="1"/>
              </p:cNvSpPr>
              <p:nvPr/>
            </p:nvSpPr>
            <p:spPr bwMode="auto">
              <a:xfrm>
                <a:off x="6246813" y="2030413"/>
                <a:ext cx="987425" cy="984250"/>
              </a:xfrm>
              <a:custGeom>
                <a:avLst/>
                <a:gdLst>
                  <a:gd name="T0" fmla="*/ 1557 w 3731"/>
                  <a:gd name="T1" fmla="*/ 429 h 3720"/>
                  <a:gd name="T2" fmla="*/ 1182 w 3731"/>
                  <a:gd name="T3" fmla="*/ 565 h 3720"/>
                  <a:gd name="T4" fmla="*/ 863 w 3731"/>
                  <a:gd name="T5" fmla="*/ 792 h 3720"/>
                  <a:gd name="T6" fmla="*/ 615 w 3731"/>
                  <a:gd name="T7" fmla="*/ 1094 h 3720"/>
                  <a:gd name="T8" fmla="*/ 454 w 3731"/>
                  <a:gd name="T9" fmla="*/ 1455 h 3720"/>
                  <a:gd name="T10" fmla="*/ 396 w 3731"/>
                  <a:gd name="T11" fmla="*/ 1861 h 3720"/>
                  <a:gd name="T12" fmla="*/ 454 w 3731"/>
                  <a:gd name="T13" fmla="*/ 2265 h 3720"/>
                  <a:gd name="T14" fmla="*/ 615 w 3731"/>
                  <a:gd name="T15" fmla="*/ 2627 h 3720"/>
                  <a:gd name="T16" fmla="*/ 863 w 3731"/>
                  <a:gd name="T17" fmla="*/ 2929 h 3720"/>
                  <a:gd name="T18" fmla="*/ 1182 w 3731"/>
                  <a:gd name="T19" fmla="*/ 3156 h 3720"/>
                  <a:gd name="T20" fmla="*/ 1557 w 3731"/>
                  <a:gd name="T21" fmla="*/ 3291 h 3720"/>
                  <a:gd name="T22" fmla="*/ 1970 w 3731"/>
                  <a:gd name="T23" fmla="*/ 3321 h 3720"/>
                  <a:gd name="T24" fmla="*/ 2367 w 3731"/>
                  <a:gd name="T25" fmla="*/ 3236 h 3720"/>
                  <a:gd name="T26" fmla="*/ 2717 w 3731"/>
                  <a:gd name="T27" fmla="*/ 3053 h 3720"/>
                  <a:gd name="T28" fmla="*/ 3003 w 3731"/>
                  <a:gd name="T29" fmla="*/ 2786 h 3720"/>
                  <a:gd name="T30" fmla="*/ 3208 w 3731"/>
                  <a:gd name="T31" fmla="*/ 2453 h 3720"/>
                  <a:gd name="T32" fmla="*/ 3320 w 3731"/>
                  <a:gd name="T33" fmla="*/ 2067 h 3720"/>
                  <a:gd name="T34" fmla="*/ 3320 w 3731"/>
                  <a:gd name="T35" fmla="*/ 1653 h 3720"/>
                  <a:gd name="T36" fmla="*/ 3208 w 3731"/>
                  <a:gd name="T37" fmla="*/ 1268 h 3720"/>
                  <a:gd name="T38" fmla="*/ 3003 w 3731"/>
                  <a:gd name="T39" fmla="*/ 934 h 3720"/>
                  <a:gd name="T40" fmla="*/ 2717 w 3731"/>
                  <a:gd name="T41" fmla="*/ 668 h 3720"/>
                  <a:gd name="T42" fmla="*/ 2367 w 3731"/>
                  <a:gd name="T43" fmla="*/ 485 h 3720"/>
                  <a:gd name="T44" fmla="*/ 1970 w 3731"/>
                  <a:gd name="T45" fmla="*/ 400 h 3720"/>
                  <a:gd name="T46" fmla="*/ 2100 w 3731"/>
                  <a:gd name="T47" fmla="*/ 15 h 3720"/>
                  <a:gd name="T48" fmla="*/ 2539 w 3731"/>
                  <a:gd name="T49" fmla="*/ 126 h 3720"/>
                  <a:gd name="T50" fmla="*/ 2930 w 3731"/>
                  <a:gd name="T51" fmla="*/ 335 h 3720"/>
                  <a:gd name="T52" fmla="*/ 3260 w 3731"/>
                  <a:gd name="T53" fmla="*/ 626 h 3720"/>
                  <a:gd name="T54" fmla="*/ 3512 w 3731"/>
                  <a:gd name="T55" fmla="*/ 987 h 3720"/>
                  <a:gd name="T56" fmla="*/ 3674 w 3731"/>
                  <a:gd name="T57" fmla="*/ 1404 h 3720"/>
                  <a:gd name="T58" fmla="*/ 3731 w 3731"/>
                  <a:gd name="T59" fmla="*/ 1861 h 3720"/>
                  <a:gd name="T60" fmla="*/ 3674 w 3731"/>
                  <a:gd name="T61" fmla="*/ 2318 h 3720"/>
                  <a:gd name="T62" fmla="*/ 3512 w 3731"/>
                  <a:gd name="T63" fmla="*/ 2734 h 3720"/>
                  <a:gd name="T64" fmla="*/ 3260 w 3731"/>
                  <a:gd name="T65" fmla="*/ 3094 h 3720"/>
                  <a:gd name="T66" fmla="*/ 2930 w 3731"/>
                  <a:gd name="T67" fmla="*/ 3386 h 3720"/>
                  <a:gd name="T68" fmla="*/ 2539 w 3731"/>
                  <a:gd name="T69" fmla="*/ 3595 h 3720"/>
                  <a:gd name="T70" fmla="*/ 2100 w 3731"/>
                  <a:gd name="T71" fmla="*/ 3706 h 3720"/>
                  <a:gd name="T72" fmla="*/ 1632 w 3731"/>
                  <a:gd name="T73" fmla="*/ 3706 h 3720"/>
                  <a:gd name="T74" fmla="*/ 1192 w 3731"/>
                  <a:gd name="T75" fmla="*/ 3595 h 3720"/>
                  <a:gd name="T76" fmla="*/ 800 w 3731"/>
                  <a:gd name="T77" fmla="*/ 3386 h 3720"/>
                  <a:gd name="T78" fmla="*/ 471 w 3731"/>
                  <a:gd name="T79" fmla="*/ 3094 h 3720"/>
                  <a:gd name="T80" fmla="*/ 218 w 3731"/>
                  <a:gd name="T81" fmla="*/ 2734 h 3720"/>
                  <a:gd name="T82" fmla="*/ 57 w 3731"/>
                  <a:gd name="T83" fmla="*/ 2318 h 3720"/>
                  <a:gd name="T84" fmla="*/ 0 w 3731"/>
                  <a:gd name="T85" fmla="*/ 1861 h 3720"/>
                  <a:gd name="T86" fmla="*/ 57 w 3731"/>
                  <a:gd name="T87" fmla="*/ 1404 h 3720"/>
                  <a:gd name="T88" fmla="*/ 218 w 3731"/>
                  <a:gd name="T89" fmla="*/ 987 h 3720"/>
                  <a:gd name="T90" fmla="*/ 471 w 3731"/>
                  <a:gd name="T91" fmla="*/ 626 h 3720"/>
                  <a:gd name="T92" fmla="*/ 800 w 3731"/>
                  <a:gd name="T93" fmla="*/ 335 h 3720"/>
                  <a:gd name="T94" fmla="*/ 1192 w 3731"/>
                  <a:gd name="T95" fmla="*/ 126 h 3720"/>
                  <a:gd name="T96" fmla="*/ 1632 w 3731"/>
                  <a:gd name="T97" fmla="*/ 15 h 3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31" h="3720">
                    <a:moveTo>
                      <a:pt x="1865" y="397"/>
                    </a:moveTo>
                    <a:lnTo>
                      <a:pt x="1761" y="400"/>
                    </a:lnTo>
                    <a:lnTo>
                      <a:pt x="1658" y="412"/>
                    </a:lnTo>
                    <a:lnTo>
                      <a:pt x="1557" y="429"/>
                    </a:lnTo>
                    <a:lnTo>
                      <a:pt x="1459" y="454"/>
                    </a:lnTo>
                    <a:lnTo>
                      <a:pt x="1364" y="485"/>
                    </a:lnTo>
                    <a:lnTo>
                      <a:pt x="1272" y="522"/>
                    </a:lnTo>
                    <a:lnTo>
                      <a:pt x="1182" y="565"/>
                    </a:lnTo>
                    <a:lnTo>
                      <a:pt x="1096" y="613"/>
                    </a:lnTo>
                    <a:lnTo>
                      <a:pt x="1015" y="668"/>
                    </a:lnTo>
                    <a:lnTo>
                      <a:pt x="937" y="728"/>
                    </a:lnTo>
                    <a:lnTo>
                      <a:pt x="863" y="792"/>
                    </a:lnTo>
                    <a:lnTo>
                      <a:pt x="793" y="861"/>
                    </a:lnTo>
                    <a:lnTo>
                      <a:pt x="729" y="934"/>
                    </a:lnTo>
                    <a:lnTo>
                      <a:pt x="669" y="1012"/>
                    </a:lnTo>
                    <a:lnTo>
                      <a:pt x="615" y="1094"/>
                    </a:lnTo>
                    <a:lnTo>
                      <a:pt x="565" y="1179"/>
                    </a:lnTo>
                    <a:lnTo>
                      <a:pt x="523" y="1268"/>
                    </a:lnTo>
                    <a:lnTo>
                      <a:pt x="485" y="1360"/>
                    </a:lnTo>
                    <a:lnTo>
                      <a:pt x="454" y="1455"/>
                    </a:lnTo>
                    <a:lnTo>
                      <a:pt x="430" y="1554"/>
                    </a:lnTo>
                    <a:lnTo>
                      <a:pt x="411" y="1653"/>
                    </a:lnTo>
                    <a:lnTo>
                      <a:pt x="401" y="1756"/>
                    </a:lnTo>
                    <a:lnTo>
                      <a:pt x="396" y="1861"/>
                    </a:lnTo>
                    <a:lnTo>
                      <a:pt x="401" y="1965"/>
                    </a:lnTo>
                    <a:lnTo>
                      <a:pt x="411" y="2067"/>
                    </a:lnTo>
                    <a:lnTo>
                      <a:pt x="430" y="2168"/>
                    </a:lnTo>
                    <a:lnTo>
                      <a:pt x="454" y="2265"/>
                    </a:lnTo>
                    <a:lnTo>
                      <a:pt x="485" y="2360"/>
                    </a:lnTo>
                    <a:lnTo>
                      <a:pt x="523" y="2453"/>
                    </a:lnTo>
                    <a:lnTo>
                      <a:pt x="565" y="2541"/>
                    </a:lnTo>
                    <a:lnTo>
                      <a:pt x="615" y="2627"/>
                    </a:lnTo>
                    <a:lnTo>
                      <a:pt x="669" y="2708"/>
                    </a:lnTo>
                    <a:lnTo>
                      <a:pt x="729" y="2786"/>
                    </a:lnTo>
                    <a:lnTo>
                      <a:pt x="793" y="2860"/>
                    </a:lnTo>
                    <a:lnTo>
                      <a:pt x="863" y="2929"/>
                    </a:lnTo>
                    <a:lnTo>
                      <a:pt x="937" y="2994"/>
                    </a:lnTo>
                    <a:lnTo>
                      <a:pt x="1015" y="3053"/>
                    </a:lnTo>
                    <a:lnTo>
                      <a:pt x="1096" y="3107"/>
                    </a:lnTo>
                    <a:lnTo>
                      <a:pt x="1182" y="3156"/>
                    </a:lnTo>
                    <a:lnTo>
                      <a:pt x="1272" y="3200"/>
                    </a:lnTo>
                    <a:lnTo>
                      <a:pt x="1364" y="3236"/>
                    </a:lnTo>
                    <a:lnTo>
                      <a:pt x="1459" y="3267"/>
                    </a:lnTo>
                    <a:lnTo>
                      <a:pt x="1557" y="3291"/>
                    </a:lnTo>
                    <a:lnTo>
                      <a:pt x="1658" y="3310"/>
                    </a:lnTo>
                    <a:lnTo>
                      <a:pt x="1761" y="3321"/>
                    </a:lnTo>
                    <a:lnTo>
                      <a:pt x="1865" y="3325"/>
                    </a:lnTo>
                    <a:lnTo>
                      <a:pt x="1970" y="3321"/>
                    </a:lnTo>
                    <a:lnTo>
                      <a:pt x="2073" y="3310"/>
                    </a:lnTo>
                    <a:lnTo>
                      <a:pt x="2173" y="3291"/>
                    </a:lnTo>
                    <a:lnTo>
                      <a:pt x="2272" y="3267"/>
                    </a:lnTo>
                    <a:lnTo>
                      <a:pt x="2367" y="3236"/>
                    </a:lnTo>
                    <a:lnTo>
                      <a:pt x="2459" y="3200"/>
                    </a:lnTo>
                    <a:lnTo>
                      <a:pt x="2549" y="3156"/>
                    </a:lnTo>
                    <a:lnTo>
                      <a:pt x="2634" y="3107"/>
                    </a:lnTo>
                    <a:lnTo>
                      <a:pt x="2717" y="3053"/>
                    </a:lnTo>
                    <a:lnTo>
                      <a:pt x="2795" y="2994"/>
                    </a:lnTo>
                    <a:lnTo>
                      <a:pt x="2868" y="2929"/>
                    </a:lnTo>
                    <a:lnTo>
                      <a:pt x="2937" y="2860"/>
                    </a:lnTo>
                    <a:lnTo>
                      <a:pt x="3003" y="2786"/>
                    </a:lnTo>
                    <a:lnTo>
                      <a:pt x="3063" y="2708"/>
                    </a:lnTo>
                    <a:lnTo>
                      <a:pt x="3117" y="2627"/>
                    </a:lnTo>
                    <a:lnTo>
                      <a:pt x="3166" y="2541"/>
                    </a:lnTo>
                    <a:lnTo>
                      <a:pt x="3208" y="2453"/>
                    </a:lnTo>
                    <a:lnTo>
                      <a:pt x="3246" y="2360"/>
                    </a:lnTo>
                    <a:lnTo>
                      <a:pt x="3277" y="2265"/>
                    </a:lnTo>
                    <a:lnTo>
                      <a:pt x="3302" y="2168"/>
                    </a:lnTo>
                    <a:lnTo>
                      <a:pt x="3320" y="2067"/>
                    </a:lnTo>
                    <a:lnTo>
                      <a:pt x="3330" y="1965"/>
                    </a:lnTo>
                    <a:lnTo>
                      <a:pt x="3334" y="1861"/>
                    </a:lnTo>
                    <a:lnTo>
                      <a:pt x="3330" y="1756"/>
                    </a:lnTo>
                    <a:lnTo>
                      <a:pt x="3320" y="1653"/>
                    </a:lnTo>
                    <a:lnTo>
                      <a:pt x="3302" y="1554"/>
                    </a:lnTo>
                    <a:lnTo>
                      <a:pt x="3277" y="1455"/>
                    </a:lnTo>
                    <a:lnTo>
                      <a:pt x="3246" y="1360"/>
                    </a:lnTo>
                    <a:lnTo>
                      <a:pt x="3208" y="1268"/>
                    </a:lnTo>
                    <a:lnTo>
                      <a:pt x="3166" y="1179"/>
                    </a:lnTo>
                    <a:lnTo>
                      <a:pt x="3117" y="1094"/>
                    </a:lnTo>
                    <a:lnTo>
                      <a:pt x="3063" y="1012"/>
                    </a:lnTo>
                    <a:lnTo>
                      <a:pt x="3003" y="934"/>
                    </a:lnTo>
                    <a:lnTo>
                      <a:pt x="2937" y="861"/>
                    </a:lnTo>
                    <a:lnTo>
                      <a:pt x="2868" y="792"/>
                    </a:lnTo>
                    <a:lnTo>
                      <a:pt x="2795" y="728"/>
                    </a:lnTo>
                    <a:lnTo>
                      <a:pt x="2717" y="668"/>
                    </a:lnTo>
                    <a:lnTo>
                      <a:pt x="2634" y="613"/>
                    </a:lnTo>
                    <a:lnTo>
                      <a:pt x="2549" y="565"/>
                    </a:lnTo>
                    <a:lnTo>
                      <a:pt x="2459" y="522"/>
                    </a:lnTo>
                    <a:lnTo>
                      <a:pt x="2367" y="485"/>
                    </a:lnTo>
                    <a:lnTo>
                      <a:pt x="2272" y="454"/>
                    </a:lnTo>
                    <a:lnTo>
                      <a:pt x="2173" y="429"/>
                    </a:lnTo>
                    <a:lnTo>
                      <a:pt x="2073" y="412"/>
                    </a:lnTo>
                    <a:lnTo>
                      <a:pt x="1970" y="400"/>
                    </a:lnTo>
                    <a:lnTo>
                      <a:pt x="1865" y="397"/>
                    </a:lnTo>
                    <a:close/>
                    <a:moveTo>
                      <a:pt x="1865" y="0"/>
                    </a:moveTo>
                    <a:lnTo>
                      <a:pt x="1983" y="5"/>
                    </a:lnTo>
                    <a:lnTo>
                      <a:pt x="2100" y="15"/>
                    </a:lnTo>
                    <a:lnTo>
                      <a:pt x="2213" y="34"/>
                    </a:lnTo>
                    <a:lnTo>
                      <a:pt x="2325" y="58"/>
                    </a:lnTo>
                    <a:lnTo>
                      <a:pt x="2433" y="89"/>
                    </a:lnTo>
                    <a:lnTo>
                      <a:pt x="2539" y="126"/>
                    </a:lnTo>
                    <a:lnTo>
                      <a:pt x="2642" y="170"/>
                    </a:lnTo>
                    <a:lnTo>
                      <a:pt x="2742" y="219"/>
                    </a:lnTo>
                    <a:lnTo>
                      <a:pt x="2838" y="274"/>
                    </a:lnTo>
                    <a:lnTo>
                      <a:pt x="2930" y="335"/>
                    </a:lnTo>
                    <a:lnTo>
                      <a:pt x="3019" y="400"/>
                    </a:lnTo>
                    <a:lnTo>
                      <a:pt x="3104" y="471"/>
                    </a:lnTo>
                    <a:lnTo>
                      <a:pt x="3184" y="546"/>
                    </a:lnTo>
                    <a:lnTo>
                      <a:pt x="3260" y="626"/>
                    </a:lnTo>
                    <a:lnTo>
                      <a:pt x="3330" y="711"/>
                    </a:lnTo>
                    <a:lnTo>
                      <a:pt x="3396" y="799"/>
                    </a:lnTo>
                    <a:lnTo>
                      <a:pt x="3457" y="890"/>
                    </a:lnTo>
                    <a:lnTo>
                      <a:pt x="3512" y="987"/>
                    </a:lnTo>
                    <a:lnTo>
                      <a:pt x="3561" y="1086"/>
                    </a:lnTo>
                    <a:lnTo>
                      <a:pt x="3605" y="1189"/>
                    </a:lnTo>
                    <a:lnTo>
                      <a:pt x="3643" y="1295"/>
                    </a:lnTo>
                    <a:lnTo>
                      <a:pt x="3674" y="1404"/>
                    </a:lnTo>
                    <a:lnTo>
                      <a:pt x="3698" y="1514"/>
                    </a:lnTo>
                    <a:lnTo>
                      <a:pt x="3716" y="1627"/>
                    </a:lnTo>
                    <a:lnTo>
                      <a:pt x="3728" y="1743"/>
                    </a:lnTo>
                    <a:lnTo>
                      <a:pt x="3731" y="1861"/>
                    </a:lnTo>
                    <a:lnTo>
                      <a:pt x="3728" y="1978"/>
                    </a:lnTo>
                    <a:lnTo>
                      <a:pt x="3716" y="2093"/>
                    </a:lnTo>
                    <a:lnTo>
                      <a:pt x="3698" y="2207"/>
                    </a:lnTo>
                    <a:lnTo>
                      <a:pt x="3674" y="2318"/>
                    </a:lnTo>
                    <a:lnTo>
                      <a:pt x="3643" y="2427"/>
                    </a:lnTo>
                    <a:lnTo>
                      <a:pt x="3605" y="2532"/>
                    </a:lnTo>
                    <a:lnTo>
                      <a:pt x="3561" y="2635"/>
                    </a:lnTo>
                    <a:lnTo>
                      <a:pt x="3512" y="2734"/>
                    </a:lnTo>
                    <a:lnTo>
                      <a:pt x="3457" y="2830"/>
                    </a:lnTo>
                    <a:lnTo>
                      <a:pt x="3396" y="2923"/>
                    </a:lnTo>
                    <a:lnTo>
                      <a:pt x="3330" y="3011"/>
                    </a:lnTo>
                    <a:lnTo>
                      <a:pt x="3260" y="3094"/>
                    </a:lnTo>
                    <a:lnTo>
                      <a:pt x="3184" y="3175"/>
                    </a:lnTo>
                    <a:lnTo>
                      <a:pt x="3104" y="3250"/>
                    </a:lnTo>
                    <a:lnTo>
                      <a:pt x="3019" y="3321"/>
                    </a:lnTo>
                    <a:lnTo>
                      <a:pt x="2930" y="3386"/>
                    </a:lnTo>
                    <a:lnTo>
                      <a:pt x="2838" y="3447"/>
                    </a:lnTo>
                    <a:lnTo>
                      <a:pt x="2742" y="3502"/>
                    </a:lnTo>
                    <a:lnTo>
                      <a:pt x="2642" y="3551"/>
                    </a:lnTo>
                    <a:lnTo>
                      <a:pt x="2539" y="3595"/>
                    </a:lnTo>
                    <a:lnTo>
                      <a:pt x="2433" y="3632"/>
                    </a:lnTo>
                    <a:lnTo>
                      <a:pt x="2325" y="3664"/>
                    </a:lnTo>
                    <a:lnTo>
                      <a:pt x="2213" y="3688"/>
                    </a:lnTo>
                    <a:lnTo>
                      <a:pt x="2100" y="3706"/>
                    </a:lnTo>
                    <a:lnTo>
                      <a:pt x="1983" y="3716"/>
                    </a:lnTo>
                    <a:lnTo>
                      <a:pt x="1865" y="3720"/>
                    </a:lnTo>
                    <a:lnTo>
                      <a:pt x="1748" y="3716"/>
                    </a:lnTo>
                    <a:lnTo>
                      <a:pt x="1632" y="3706"/>
                    </a:lnTo>
                    <a:lnTo>
                      <a:pt x="1518" y="3688"/>
                    </a:lnTo>
                    <a:lnTo>
                      <a:pt x="1407" y="3664"/>
                    </a:lnTo>
                    <a:lnTo>
                      <a:pt x="1297" y="3632"/>
                    </a:lnTo>
                    <a:lnTo>
                      <a:pt x="1192" y="3595"/>
                    </a:lnTo>
                    <a:lnTo>
                      <a:pt x="1089" y="3551"/>
                    </a:lnTo>
                    <a:lnTo>
                      <a:pt x="989" y="3502"/>
                    </a:lnTo>
                    <a:lnTo>
                      <a:pt x="893" y="3447"/>
                    </a:lnTo>
                    <a:lnTo>
                      <a:pt x="800" y="3386"/>
                    </a:lnTo>
                    <a:lnTo>
                      <a:pt x="711" y="3321"/>
                    </a:lnTo>
                    <a:lnTo>
                      <a:pt x="627" y="3250"/>
                    </a:lnTo>
                    <a:lnTo>
                      <a:pt x="547" y="3175"/>
                    </a:lnTo>
                    <a:lnTo>
                      <a:pt x="471" y="3094"/>
                    </a:lnTo>
                    <a:lnTo>
                      <a:pt x="400" y="3011"/>
                    </a:lnTo>
                    <a:lnTo>
                      <a:pt x="334" y="2923"/>
                    </a:lnTo>
                    <a:lnTo>
                      <a:pt x="274" y="2830"/>
                    </a:lnTo>
                    <a:lnTo>
                      <a:pt x="218" y="2734"/>
                    </a:lnTo>
                    <a:lnTo>
                      <a:pt x="169" y="2635"/>
                    </a:lnTo>
                    <a:lnTo>
                      <a:pt x="125" y="2532"/>
                    </a:lnTo>
                    <a:lnTo>
                      <a:pt x="88" y="2427"/>
                    </a:lnTo>
                    <a:lnTo>
                      <a:pt x="57" y="2318"/>
                    </a:lnTo>
                    <a:lnTo>
                      <a:pt x="32" y="2207"/>
                    </a:lnTo>
                    <a:lnTo>
                      <a:pt x="15" y="2093"/>
                    </a:lnTo>
                    <a:lnTo>
                      <a:pt x="3" y="1978"/>
                    </a:lnTo>
                    <a:lnTo>
                      <a:pt x="0" y="1861"/>
                    </a:lnTo>
                    <a:lnTo>
                      <a:pt x="3" y="1743"/>
                    </a:lnTo>
                    <a:lnTo>
                      <a:pt x="15" y="1627"/>
                    </a:lnTo>
                    <a:lnTo>
                      <a:pt x="32" y="1514"/>
                    </a:lnTo>
                    <a:lnTo>
                      <a:pt x="57" y="1404"/>
                    </a:lnTo>
                    <a:lnTo>
                      <a:pt x="88" y="1295"/>
                    </a:lnTo>
                    <a:lnTo>
                      <a:pt x="125" y="1189"/>
                    </a:lnTo>
                    <a:lnTo>
                      <a:pt x="169" y="1086"/>
                    </a:lnTo>
                    <a:lnTo>
                      <a:pt x="218" y="987"/>
                    </a:lnTo>
                    <a:lnTo>
                      <a:pt x="274" y="890"/>
                    </a:lnTo>
                    <a:lnTo>
                      <a:pt x="334" y="799"/>
                    </a:lnTo>
                    <a:lnTo>
                      <a:pt x="400" y="711"/>
                    </a:lnTo>
                    <a:lnTo>
                      <a:pt x="471" y="626"/>
                    </a:lnTo>
                    <a:lnTo>
                      <a:pt x="547" y="546"/>
                    </a:lnTo>
                    <a:lnTo>
                      <a:pt x="627" y="471"/>
                    </a:lnTo>
                    <a:lnTo>
                      <a:pt x="711" y="400"/>
                    </a:lnTo>
                    <a:lnTo>
                      <a:pt x="800" y="335"/>
                    </a:lnTo>
                    <a:lnTo>
                      <a:pt x="893" y="274"/>
                    </a:lnTo>
                    <a:lnTo>
                      <a:pt x="989" y="219"/>
                    </a:lnTo>
                    <a:lnTo>
                      <a:pt x="1089" y="170"/>
                    </a:lnTo>
                    <a:lnTo>
                      <a:pt x="1192" y="126"/>
                    </a:lnTo>
                    <a:lnTo>
                      <a:pt x="1297" y="89"/>
                    </a:lnTo>
                    <a:lnTo>
                      <a:pt x="1407" y="58"/>
                    </a:lnTo>
                    <a:lnTo>
                      <a:pt x="1518" y="34"/>
                    </a:lnTo>
                    <a:lnTo>
                      <a:pt x="1632" y="15"/>
                    </a:lnTo>
                    <a:lnTo>
                      <a:pt x="1748" y="5"/>
                    </a:lnTo>
                    <a:lnTo>
                      <a:pt x="18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6694488" y="2200276"/>
                <a:ext cx="344488" cy="387350"/>
              </a:xfrm>
              <a:custGeom>
                <a:avLst/>
                <a:gdLst>
                  <a:gd name="T0" fmla="*/ 153 w 1298"/>
                  <a:gd name="T1" fmla="*/ 0 h 1464"/>
                  <a:gd name="T2" fmla="*/ 184 w 1298"/>
                  <a:gd name="T3" fmla="*/ 4 h 1464"/>
                  <a:gd name="T4" fmla="*/ 212 w 1298"/>
                  <a:gd name="T5" fmla="*/ 12 h 1464"/>
                  <a:gd name="T6" fmla="*/ 239 w 1298"/>
                  <a:gd name="T7" fmla="*/ 27 h 1464"/>
                  <a:gd name="T8" fmla="*/ 262 w 1298"/>
                  <a:gd name="T9" fmla="*/ 45 h 1464"/>
                  <a:gd name="T10" fmla="*/ 280 w 1298"/>
                  <a:gd name="T11" fmla="*/ 68 h 1464"/>
                  <a:gd name="T12" fmla="*/ 294 w 1298"/>
                  <a:gd name="T13" fmla="*/ 93 h 1464"/>
                  <a:gd name="T14" fmla="*/ 303 w 1298"/>
                  <a:gd name="T15" fmla="*/ 123 h 1464"/>
                  <a:gd name="T16" fmla="*/ 307 w 1298"/>
                  <a:gd name="T17" fmla="*/ 153 h 1464"/>
                  <a:gd name="T18" fmla="*/ 307 w 1298"/>
                  <a:gd name="T19" fmla="*/ 1158 h 1464"/>
                  <a:gd name="T20" fmla="*/ 1144 w 1298"/>
                  <a:gd name="T21" fmla="*/ 1158 h 1464"/>
                  <a:gd name="T22" fmla="*/ 1175 w 1298"/>
                  <a:gd name="T23" fmla="*/ 1161 h 1464"/>
                  <a:gd name="T24" fmla="*/ 1204 w 1298"/>
                  <a:gd name="T25" fmla="*/ 1170 h 1464"/>
                  <a:gd name="T26" fmla="*/ 1230 w 1298"/>
                  <a:gd name="T27" fmla="*/ 1185 h 1464"/>
                  <a:gd name="T28" fmla="*/ 1253 w 1298"/>
                  <a:gd name="T29" fmla="*/ 1203 h 1464"/>
                  <a:gd name="T30" fmla="*/ 1272 w 1298"/>
                  <a:gd name="T31" fmla="*/ 1226 h 1464"/>
                  <a:gd name="T32" fmla="*/ 1287 w 1298"/>
                  <a:gd name="T33" fmla="*/ 1251 h 1464"/>
                  <a:gd name="T34" fmla="*/ 1295 w 1298"/>
                  <a:gd name="T35" fmla="*/ 1280 h 1464"/>
                  <a:gd name="T36" fmla="*/ 1298 w 1298"/>
                  <a:gd name="T37" fmla="*/ 1311 h 1464"/>
                  <a:gd name="T38" fmla="*/ 1295 w 1298"/>
                  <a:gd name="T39" fmla="*/ 1342 h 1464"/>
                  <a:gd name="T40" fmla="*/ 1287 w 1298"/>
                  <a:gd name="T41" fmla="*/ 1370 h 1464"/>
                  <a:gd name="T42" fmla="*/ 1272 w 1298"/>
                  <a:gd name="T43" fmla="*/ 1397 h 1464"/>
                  <a:gd name="T44" fmla="*/ 1253 w 1298"/>
                  <a:gd name="T45" fmla="*/ 1420 h 1464"/>
                  <a:gd name="T46" fmla="*/ 1230 w 1298"/>
                  <a:gd name="T47" fmla="*/ 1438 h 1464"/>
                  <a:gd name="T48" fmla="*/ 1204 w 1298"/>
                  <a:gd name="T49" fmla="*/ 1452 h 1464"/>
                  <a:gd name="T50" fmla="*/ 1175 w 1298"/>
                  <a:gd name="T51" fmla="*/ 1461 h 1464"/>
                  <a:gd name="T52" fmla="*/ 1144 w 1298"/>
                  <a:gd name="T53" fmla="*/ 1464 h 1464"/>
                  <a:gd name="T54" fmla="*/ 153 w 1298"/>
                  <a:gd name="T55" fmla="*/ 1464 h 1464"/>
                  <a:gd name="T56" fmla="*/ 122 w 1298"/>
                  <a:gd name="T57" fmla="*/ 1461 h 1464"/>
                  <a:gd name="T58" fmla="*/ 93 w 1298"/>
                  <a:gd name="T59" fmla="*/ 1452 h 1464"/>
                  <a:gd name="T60" fmla="*/ 66 w 1298"/>
                  <a:gd name="T61" fmla="*/ 1438 h 1464"/>
                  <a:gd name="T62" fmla="*/ 45 w 1298"/>
                  <a:gd name="T63" fmla="*/ 1420 h 1464"/>
                  <a:gd name="T64" fmla="*/ 25 w 1298"/>
                  <a:gd name="T65" fmla="*/ 1397 h 1464"/>
                  <a:gd name="T66" fmla="*/ 11 w 1298"/>
                  <a:gd name="T67" fmla="*/ 1370 h 1464"/>
                  <a:gd name="T68" fmla="*/ 2 w 1298"/>
                  <a:gd name="T69" fmla="*/ 1342 h 1464"/>
                  <a:gd name="T70" fmla="*/ 0 w 1298"/>
                  <a:gd name="T71" fmla="*/ 1311 h 1464"/>
                  <a:gd name="T72" fmla="*/ 0 w 1298"/>
                  <a:gd name="T73" fmla="*/ 153 h 1464"/>
                  <a:gd name="T74" fmla="*/ 2 w 1298"/>
                  <a:gd name="T75" fmla="*/ 123 h 1464"/>
                  <a:gd name="T76" fmla="*/ 11 w 1298"/>
                  <a:gd name="T77" fmla="*/ 93 h 1464"/>
                  <a:gd name="T78" fmla="*/ 25 w 1298"/>
                  <a:gd name="T79" fmla="*/ 68 h 1464"/>
                  <a:gd name="T80" fmla="*/ 45 w 1298"/>
                  <a:gd name="T81" fmla="*/ 45 h 1464"/>
                  <a:gd name="T82" fmla="*/ 66 w 1298"/>
                  <a:gd name="T83" fmla="*/ 27 h 1464"/>
                  <a:gd name="T84" fmla="*/ 93 w 1298"/>
                  <a:gd name="T85" fmla="*/ 12 h 1464"/>
                  <a:gd name="T86" fmla="*/ 122 w 1298"/>
                  <a:gd name="T87" fmla="*/ 4 h 1464"/>
                  <a:gd name="T88" fmla="*/ 153 w 1298"/>
                  <a:gd name="T89" fmla="*/ 0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98" h="1464">
                    <a:moveTo>
                      <a:pt x="153" y="0"/>
                    </a:moveTo>
                    <a:lnTo>
                      <a:pt x="184" y="4"/>
                    </a:lnTo>
                    <a:lnTo>
                      <a:pt x="212" y="12"/>
                    </a:lnTo>
                    <a:lnTo>
                      <a:pt x="239" y="27"/>
                    </a:lnTo>
                    <a:lnTo>
                      <a:pt x="262" y="45"/>
                    </a:lnTo>
                    <a:lnTo>
                      <a:pt x="280" y="68"/>
                    </a:lnTo>
                    <a:lnTo>
                      <a:pt x="294" y="93"/>
                    </a:lnTo>
                    <a:lnTo>
                      <a:pt x="303" y="123"/>
                    </a:lnTo>
                    <a:lnTo>
                      <a:pt x="307" y="153"/>
                    </a:lnTo>
                    <a:lnTo>
                      <a:pt x="307" y="1158"/>
                    </a:lnTo>
                    <a:lnTo>
                      <a:pt x="1144" y="1158"/>
                    </a:lnTo>
                    <a:lnTo>
                      <a:pt x="1175" y="1161"/>
                    </a:lnTo>
                    <a:lnTo>
                      <a:pt x="1204" y="1170"/>
                    </a:lnTo>
                    <a:lnTo>
                      <a:pt x="1230" y="1185"/>
                    </a:lnTo>
                    <a:lnTo>
                      <a:pt x="1253" y="1203"/>
                    </a:lnTo>
                    <a:lnTo>
                      <a:pt x="1272" y="1226"/>
                    </a:lnTo>
                    <a:lnTo>
                      <a:pt x="1287" y="1251"/>
                    </a:lnTo>
                    <a:lnTo>
                      <a:pt x="1295" y="1280"/>
                    </a:lnTo>
                    <a:lnTo>
                      <a:pt x="1298" y="1311"/>
                    </a:lnTo>
                    <a:lnTo>
                      <a:pt x="1295" y="1342"/>
                    </a:lnTo>
                    <a:lnTo>
                      <a:pt x="1287" y="1370"/>
                    </a:lnTo>
                    <a:lnTo>
                      <a:pt x="1272" y="1397"/>
                    </a:lnTo>
                    <a:lnTo>
                      <a:pt x="1253" y="1420"/>
                    </a:lnTo>
                    <a:lnTo>
                      <a:pt x="1230" y="1438"/>
                    </a:lnTo>
                    <a:lnTo>
                      <a:pt x="1204" y="1452"/>
                    </a:lnTo>
                    <a:lnTo>
                      <a:pt x="1175" y="1461"/>
                    </a:lnTo>
                    <a:lnTo>
                      <a:pt x="1144" y="1464"/>
                    </a:lnTo>
                    <a:lnTo>
                      <a:pt x="153" y="1464"/>
                    </a:lnTo>
                    <a:lnTo>
                      <a:pt x="122" y="1461"/>
                    </a:lnTo>
                    <a:lnTo>
                      <a:pt x="93" y="1452"/>
                    </a:lnTo>
                    <a:lnTo>
                      <a:pt x="66" y="1438"/>
                    </a:lnTo>
                    <a:lnTo>
                      <a:pt x="45" y="1420"/>
                    </a:lnTo>
                    <a:lnTo>
                      <a:pt x="25" y="1397"/>
                    </a:lnTo>
                    <a:lnTo>
                      <a:pt x="11" y="1370"/>
                    </a:lnTo>
                    <a:lnTo>
                      <a:pt x="2" y="1342"/>
                    </a:lnTo>
                    <a:lnTo>
                      <a:pt x="0" y="1311"/>
                    </a:lnTo>
                    <a:lnTo>
                      <a:pt x="0" y="153"/>
                    </a:lnTo>
                    <a:lnTo>
                      <a:pt x="2" y="123"/>
                    </a:lnTo>
                    <a:lnTo>
                      <a:pt x="11" y="93"/>
                    </a:lnTo>
                    <a:lnTo>
                      <a:pt x="25" y="68"/>
                    </a:lnTo>
                    <a:lnTo>
                      <a:pt x="45" y="45"/>
                    </a:lnTo>
                    <a:lnTo>
                      <a:pt x="66" y="27"/>
                    </a:lnTo>
                    <a:lnTo>
                      <a:pt x="93" y="12"/>
                    </a:lnTo>
                    <a:lnTo>
                      <a:pt x="122" y="4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09" name="TextBox 108"/>
          <p:cNvSpPr txBox="1"/>
          <p:nvPr/>
        </p:nvSpPr>
        <p:spPr>
          <a:xfrm>
            <a:off x="7466012" y="2083273"/>
            <a:ext cx="2699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466012" y="3156699"/>
            <a:ext cx="2699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466012" y="4339456"/>
            <a:ext cx="2699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466012" y="5512274"/>
            <a:ext cx="2699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companyname.com</a:t>
            </a:r>
            <a:endParaRPr lang="en-US" dirty="0" smtClean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40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/>
            </a:gs>
            <a:gs pos="0">
              <a:schemeClr val="accent3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 141"/>
          <p:cNvSpPr>
            <a:spLocks noEditPoints="1"/>
          </p:cNvSpPr>
          <p:nvPr/>
        </p:nvSpPr>
        <p:spPr bwMode="auto">
          <a:xfrm>
            <a:off x="1338580" y="2428518"/>
            <a:ext cx="449625" cy="449626"/>
          </a:xfrm>
          <a:custGeom>
            <a:avLst/>
            <a:gdLst>
              <a:gd name="T0" fmla="*/ 3958 w 6273"/>
              <a:gd name="T1" fmla="*/ 4575 h 6273"/>
              <a:gd name="T2" fmla="*/ 4276 w 6273"/>
              <a:gd name="T3" fmla="*/ 4489 h 6273"/>
              <a:gd name="T4" fmla="*/ 4217 w 6273"/>
              <a:gd name="T5" fmla="*/ 3994 h 6273"/>
              <a:gd name="T6" fmla="*/ 3559 w 6273"/>
              <a:gd name="T7" fmla="*/ 4539 h 6273"/>
              <a:gd name="T8" fmla="*/ 3314 w 6273"/>
              <a:gd name="T9" fmla="*/ 3994 h 6273"/>
              <a:gd name="T10" fmla="*/ 1997 w 6273"/>
              <a:gd name="T11" fmla="*/ 4489 h 6273"/>
              <a:gd name="T12" fmla="*/ 2315 w 6273"/>
              <a:gd name="T13" fmla="*/ 4575 h 6273"/>
              <a:gd name="T14" fmla="*/ 1589 w 6273"/>
              <a:gd name="T15" fmla="*/ 3994 h 6273"/>
              <a:gd name="T16" fmla="*/ 2713 w 6273"/>
              <a:gd name="T17" fmla="*/ 4535 h 6273"/>
              <a:gd name="T18" fmla="*/ 2431 w 6273"/>
              <a:gd name="T19" fmla="*/ 3994 h 6273"/>
              <a:gd name="T20" fmla="*/ 4337 w 6273"/>
              <a:gd name="T21" fmla="*/ 3268 h 6273"/>
              <a:gd name="T22" fmla="*/ 4886 w 6273"/>
              <a:gd name="T23" fmla="*/ 3394 h 6273"/>
              <a:gd name="T24" fmla="*/ 4832 w 6273"/>
              <a:gd name="T25" fmla="*/ 2635 h 6273"/>
              <a:gd name="T26" fmla="*/ 3973 w 6273"/>
              <a:gd name="T27" fmla="*/ 3398 h 6273"/>
              <a:gd name="T28" fmla="*/ 3937 w 6273"/>
              <a:gd name="T29" fmla="*/ 2635 h 6273"/>
              <a:gd name="T30" fmla="*/ 2287 w 6273"/>
              <a:gd name="T31" fmla="*/ 3137 h 6273"/>
              <a:gd name="T32" fmla="*/ 2959 w 6273"/>
              <a:gd name="T33" fmla="*/ 2635 h 6273"/>
              <a:gd name="T34" fmla="*/ 1366 w 6273"/>
              <a:gd name="T35" fmla="*/ 3137 h 6273"/>
              <a:gd name="T36" fmla="*/ 1955 w 6273"/>
              <a:gd name="T37" fmla="*/ 3520 h 6273"/>
              <a:gd name="T38" fmla="*/ 1955 w 6273"/>
              <a:gd name="T39" fmla="*/ 2754 h 6273"/>
              <a:gd name="T40" fmla="*/ 4015 w 6273"/>
              <a:gd name="T41" fmla="*/ 1801 h 6273"/>
              <a:gd name="T42" fmla="*/ 4615 w 6273"/>
              <a:gd name="T43" fmla="*/ 2169 h 6273"/>
              <a:gd name="T44" fmla="*/ 4066 w 6273"/>
              <a:gd name="T45" fmla="*/ 1633 h 6273"/>
              <a:gd name="T46" fmla="*/ 2098 w 6273"/>
              <a:gd name="T47" fmla="*/ 1706 h 6273"/>
              <a:gd name="T48" fmla="*/ 1589 w 6273"/>
              <a:gd name="T49" fmla="*/ 2279 h 6273"/>
              <a:gd name="T50" fmla="*/ 2313 w 6273"/>
              <a:gd name="T51" fmla="*/ 1698 h 6273"/>
              <a:gd name="T52" fmla="*/ 3790 w 6273"/>
              <a:gd name="T53" fmla="*/ 2155 h 6273"/>
              <a:gd name="T54" fmla="*/ 3434 w 6273"/>
              <a:gd name="T55" fmla="*/ 1576 h 6273"/>
              <a:gd name="T56" fmla="*/ 2776 w 6273"/>
              <a:gd name="T57" fmla="*/ 1650 h 6273"/>
              <a:gd name="T58" fmla="*/ 2431 w 6273"/>
              <a:gd name="T59" fmla="*/ 2279 h 6273"/>
              <a:gd name="T60" fmla="*/ 3556 w 6273"/>
              <a:gd name="T61" fmla="*/ 31 h 6273"/>
              <a:gd name="T62" fmla="*/ 3662 w 6273"/>
              <a:gd name="T63" fmla="*/ 686 h 6273"/>
              <a:gd name="T64" fmla="*/ 4560 w 6273"/>
              <a:gd name="T65" fmla="*/ 1075 h 6273"/>
              <a:gd name="T66" fmla="*/ 5084 w 6273"/>
              <a:gd name="T67" fmla="*/ 694 h 6273"/>
              <a:gd name="T68" fmla="*/ 5625 w 6273"/>
              <a:gd name="T69" fmla="*/ 1225 h 6273"/>
              <a:gd name="T70" fmla="*/ 5577 w 6273"/>
              <a:gd name="T71" fmla="*/ 1448 h 6273"/>
              <a:gd name="T72" fmla="*/ 5568 w 6273"/>
              <a:gd name="T73" fmla="*/ 2527 h 6273"/>
              <a:gd name="T74" fmla="*/ 6229 w 6273"/>
              <a:gd name="T75" fmla="*/ 2771 h 6273"/>
              <a:gd name="T76" fmla="*/ 6242 w 6273"/>
              <a:gd name="T77" fmla="*/ 3556 h 6273"/>
              <a:gd name="T78" fmla="*/ 5587 w 6273"/>
              <a:gd name="T79" fmla="*/ 3663 h 6273"/>
              <a:gd name="T80" fmla="*/ 5198 w 6273"/>
              <a:gd name="T81" fmla="*/ 4560 h 6273"/>
              <a:gd name="T82" fmla="*/ 5579 w 6273"/>
              <a:gd name="T83" fmla="*/ 5084 h 6273"/>
              <a:gd name="T84" fmla="*/ 5048 w 6273"/>
              <a:gd name="T85" fmla="*/ 5625 h 6273"/>
              <a:gd name="T86" fmla="*/ 4825 w 6273"/>
              <a:gd name="T87" fmla="*/ 5578 h 6273"/>
              <a:gd name="T88" fmla="*/ 3746 w 6273"/>
              <a:gd name="T89" fmla="*/ 5566 h 6273"/>
              <a:gd name="T90" fmla="*/ 3502 w 6273"/>
              <a:gd name="T91" fmla="*/ 6229 h 6273"/>
              <a:gd name="T92" fmla="*/ 2717 w 6273"/>
              <a:gd name="T93" fmla="*/ 6243 h 6273"/>
              <a:gd name="T94" fmla="*/ 2610 w 6273"/>
              <a:gd name="T95" fmla="*/ 5587 h 6273"/>
              <a:gd name="T96" fmla="*/ 1713 w 6273"/>
              <a:gd name="T97" fmla="*/ 5198 h 6273"/>
              <a:gd name="T98" fmla="*/ 1189 w 6273"/>
              <a:gd name="T99" fmla="*/ 5579 h 6273"/>
              <a:gd name="T100" fmla="*/ 648 w 6273"/>
              <a:gd name="T101" fmla="*/ 5048 h 6273"/>
              <a:gd name="T102" fmla="*/ 695 w 6273"/>
              <a:gd name="T103" fmla="*/ 4825 h 6273"/>
              <a:gd name="T104" fmla="*/ 707 w 6273"/>
              <a:gd name="T105" fmla="*/ 3748 h 6273"/>
              <a:gd name="T106" fmla="*/ 44 w 6273"/>
              <a:gd name="T107" fmla="*/ 3502 h 6273"/>
              <a:gd name="T108" fmla="*/ 30 w 6273"/>
              <a:gd name="T109" fmla="*/ 2719 h 6273"/>
              <a:gd name="T110" fmla="*/ 686 w 6273"/>
              <a:gd name="T111" fmla="*/ 2613 h 6273"/>
              <a:gd name="T112" fmla="*/ 1075 w 6273"/>
              <a:gd name="T113" fmla="*/ 1713 h 6273"/>
              <a:gd name="T114" fmla="*/ 694 w 6273"/>
              <a:gd name="T115" fmla="*/ 1191 h 6273"/>
              <a:gd name="T116" fmla="*/ 1225 w 6273"/>
              <a:gd name="T117" fmla="*/ 650 h 6273"/>
              <a:gd name="T118" fmla="*/ 1448 w 6273"/>
              <a:gd name="T119" fmla="*/ 698 h 6273"/>
              <a:gd name="T120" fmla="*/ 2527 w 6273"/>
              <a:gd name="T121" fmla="*/ 707 h 6273"/>
              <a:gd name="T122" fmla="*/ 2772 w 6273"/>
              <a:gd name="T123" fmla="*/ 44 h 6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73" h="6273">
                <a:moveTo>
                  <a:pt x="4217" y="3994"/>
                </a:moveTo>
                <a:lnTo>
                  <a:pt x="4173" y="4124"/>
                </a:lnTo>
                <a:lnTo>
                  <a:pt x="4123" y="4248"/>
                </a:lnTo>
                <a:lnTo>
                  <a:pt x="4072" y="4364"/>
                </a:lnTo>
                <a:lnTo>
                  <a:pt x="4017" y="4472"/>
                </a:lnTo>
                <a:lnTo>
                  <a:pt x="3958" y="4575"/>
                </a:lnTo>
                <a:lnTo>
                  <a:pt x="3899" y="4672"/>
                </a:lnTo>
                <a:lnTo>
                  <a:pt x="3836" y="4762"/>
                </a:lnTo>
                <a:lnTo>
                  <a:pt x="3954" y="4705"/>
                </a:lnTo>
                <a:lnTo>
                  <a:pt x="4066" y="4640"/>
                </a:lnTo>
                <a:lnTo>
                  <a:pt x="4173" y="4568"/>
                </a:lnTo>
                <a:lnTo>
                  <a:pt x="4276" y="4489"/>
                </a:lnTo>
                <a:lnTo>
                  <a:pt x="4371" y="4402"/>
                </a:lnTo>
                <a:lnTo>
                  <a:pt x="4459" y="4308"/>
                </a:lnTo>
                <a:lnTo>
                  <a:pt x="4541" y="4209"/>
                </a:lnTo>
                <a:lnTo>
                  <a:pt x="4617" y="4105"/>
                </a:lnTo>
                <a:lnTo>
                  <a:pt x="4684" y="3994"/>
                </a:lnTo>
                <a:lnTo>
                  <a:pt x="4217" y="3994"/>
                </a:lnTo>
                <a:close/>
                <a:moveTo>
                  <a:pt x="3314" y="3994"/>
                </a:moveTo>
                <a:lnTo>
                  <a:pt x="3314" y="4832"/>
                </a:lnTo>
                <a:lnTo>
                  <a:pt x="3373" y="4770"/>
                </a:lnTo>
                <a:lnTo>
                  <a:pt x="3434" y="4701"/>
                </a:lnTo>
                <a:lnTo>
                  <a:pt x="3497" y="4625"/>
                </a:lnTo>
                <a:lnTo>
                  <a:pt x="3559" y="4539"/>
                </a:lnTo>
                <a:lnTo>
                  <a:pt x="3620" y="4448"/>
                </a:lnTo>
                <a:lnTo>
                  <a:pt x="3681" y="4347"/>
                </a:lnTo>
                <a:lnTo>
                  <a:pt x="3739" y="4238"/>
                </a:lnTo>
                <a:lnTo>
                  <a:pt x="3792" y="4120"/>
                </a:lnTo>
                <a:lnTo>
                  <a:pt x="3841" y="3994"/>
                </a:lnTo>
                <a:lnTo>
                  <a:pt x="3314" y="3994"/>
                </a:lnTo>
                <a:close/>
                <a:moveTo>
                  <a:pt x="1589" y="3994"/>
                </a:moveTo>
                <a:lnTo>
                  <a:pt x="1656" y="4105"/>
                </a:lnTo>
                <a:lnTo>
                  <a:pt x="1730" y="4209"/>
                </a:lnTo>
                <a:lnTo>
                  <a:pt x="1812" y="4308"/>
                </a:lnTo>
                <a:lnTo>
                  <a:pt x="1902" y="4402"/>
                </a:lnTo>
                <a:lnTo>
                  <a:pt x="1997" y="4489"/>
                </a:lnTo>
                <a:lnTo>
                  <a:pt x="2098" y="4568"/>
                </a:lnTo>
                <a:lnTo>
                  <a:pt x="2207" y="4640"/>
                </a:lnTo>
                <a:lnTo>
                  <a:pt x="2319" y="4705"/>
                </a:lnTo>
                <a:lnTo>
                  <a:pt x="2437" y="4762"/>
                </a:lnTo>
                <a:lnTo>
                  <a:pt x="2376" y="4672"/>
                </a:lnTo>
                <a:lnTo>
                  <a:pt x="2315" y="4575"/>
                </a:lnTo>
                <a:lnTo>
                  <a:pt x="2258" y="4472"/>
                </a:lnTo>
                <a:lnTo>
                  <a:pt x="2201" y="4364"/>
                </a:lnTo>
                <a:lnTo>
                  <a:pt x="2149" y="4248"/>
                </a:lnTo>
                <a:lnTo>
                  <a:pt x="2100" y="4124"/>
                </a:lnTo>
                <a:lnTo>
                  <a:pt x="2058" y="3994"/>
                </a:lnTo>
                <a:lnTo>
                  <a:pt x="1589" y="3994"/>
                </a:lnTo>
                <a:close/>
                <a:moveTo>
                  <a:pt x="2431" y="3994"/>
                </a:moveTo>
                <a:lnTo>
                  <a:pt x="2481" y="4118"/>
                </a:lnTo>
                <a:lnTo>
                  <a:pt x="2534" y="4234"/>
                </a:lnTo>
                <a:lnTo>
                  <a:pt x="2591" y="4343"/>
                </a:lnTo>
                <a:lnTo>
                  <a:pt x="2652" y="4444"/>
                </a:lnTo>
                <a:lnTo>
                  <a:pt x="2713" y="4535"/>
                </a:lnTo>
                <a:lnTo>
                  <a:pt x="2776" y="4621"/>
                </a:lnTo>
                <a:lnTo>
                  <a:pt x="2839" y="4697"/>
                </a:lnTo>
                <a:lnTo>
                  <a:pt x="2900" y="4766"/>
                </a:lnTo>
                <a:lnTo>
                  <a:pt x="2957" y="4829"/>
                </a:lnTo>
                <a:lnTo>
                  <a:pt x="2957" y="3994"/>
                </a:lnTo>
                <a:lnTo>
                  <a:pt x="2431" y="3994"/>
                </a:lnTo>
                <a:close/>
                <a:moveTo>
                  <a:pt x="4299" y="2635"/>
                </a:moveTo>
                <a:lnTo>
                  <a:pt x="4316" y="2754"/>
                </a:lnTo>
                <a:lnTo>
                  <a:pt x="4329" y="2877"/>
                </a:lnTo>
                <a:lnTo>
                  <a:pt x="4337" y="3005"/>
                </a:lnTo>
                <a:lnTo>
                  <a:pt x="4341" y="3137"/>
                </a:lnTo>
                <a:lnTo>
                  <a:pt x="4337" y="3268"/>
                </a:lnTo>
                <a:lnTo>
                  <a:pt x="4329" y="3396"/>
                </a:lnTo>
                <a:lnTo>
                  <a:pt x="4316" y="3520"/>
                </a:lnTo>
                <a:lnTo>
                  <a:pt x="4299" y="3640"/>
                </a:lnTo>
                <a:lnTo>
                  <a:pt x="4832" y="3640"/>
                </a:lnTo>
                <a:lnTo>
                  <a:pt x="4863" y="3518"/>
                </a:lnTo>
                <a:lnTo>
                  <a:pt x="4886" y="3394"/>
                </a:lnTo>
                <a:lnTo>
                  <a:pt x="4901" y="3266"/>
                </a:lnTo>
                <a:lnTo>
                  <a:pt x="4905" y="3137"/>
                </a:lnTo>
                <a:lnTo>
                  <a:pt x="4901" y="3007"/>
                </a:lnTo>
                <a:lnTo>
                  <a:pt x="4886" y="2881"/>
                </a:lnTo>
                <a:lnTo>
                  <a:pt x="4863" y="2756"/>
                </a:lnTo>
                <a:lnTo>
                  <a:pt x="4832" y="2635"/>
                </a:lnTo>
                <a:lnTo>
                  <a:pt x="4299" y="2635"/>
                </a:lnTo>
                <a:close/>
                <a:moveTo>
                  <a:pt x="3312" y="2635"/>
                </a:moveTo>
                <a:lnTo>
                  <a:pt x="3312" y="3640"/>
                </a:lnTo>
                <a:lnTo>
                  <a:pt x="3937" y="3640"/>
                </a:lnTo>
                <a:lnTo>
                  <a:pt x="3958" y="3522"/>
                </a:lnTo>
                <a:lnTo>
                  <a:pt x="3973" y="3398"/>
                </a:lnTo>
                <a:lnTo>
                  <a:pt x="3980" y="3270"/>
                </a:lnTo>
                <a:lnTo>
                  <a:pt x="3984" y="3137"/>
                </a:lnTo>
                <a:lnTo>
                  <a:pt x="3982" y="3003"/>
                </a:lnTo>
                <a:lnTo>
                  <a:pt x="3973" y="2876"/>
                </a:lnTo>
                <a:lnTo>
                  <a:pt x="3958" y="2754"/>
                </a:lnTo>
                <a:lnTo>
                  <a:pt x="3937" y="2635"/>
                </a:lnTo>
                <a:lnTo>
                  <a:pt x="3312" y="2635"/>
                </a:lnTo>
                <a:close/>
                <a:moveTo>
                  <a:pt x="2334" y="2635"/>
                </a:moveTo>
                <a:lnTo>
                  <a:pt x="2315" y="2754"/>
                </a:lnTo>
                <a:lnTo>
                  <a:pt x="2300" y="2876"/>
                </a:lnTo>
                <a:lnTo>
                  <a:pt x="2290" y="3003"/>
                </a:lnTo>
                <a:lnTo>
                  <a:pt x="2287" y="3137"/>
                </a:lnTo>
                <a:lnTo>
                  <a:pt x="2290" y="3270"/>
                </a:lnTo>
                <a:lnTo>
                  <a:pt x="2300" y="3398"/>
                </a:lnTo>
                <a:lnTo>
                  <a:pt x="2315" y="3522"/>
                </a:lnTo>
                <a:lnTo>
                  <a:pt x="2334" y="3640"/>
                </a:lnTo>
                <a:lnTo>
                  <a:pt x="2959" y="3640"/>
                </a:lnTo>
                <a:lnTo>
                  <a:pt x="2959" y="2635"/>
                </a:lnTo>
                <a:lnTo>
                  <a:pt x="2334" y="2635"/>
                </a:lnTo>
                <a:close/>
                <a:moveTo>
                  <a:pt x="1441" y="2635"/>
                </a:moveTo>
                <a:lnTo>
                  <a:pt x="1408" y="2756"/>
                </a:lnTo>
                <a:lnTo>
                  <a:pt x="1385" y="2881"/>
                </a:lnTo>
                <a:lnTo>
                  <a:pt x="1372" y="3007"/>
                </a:lnTo>
                <a:lnTo>
                  <a:pt x="1366" y="3137"/>
                </a:lnTo>
                <a:lnTo>
                  <a:pt x="1372" y="3266"/>
                </a:lnTo>
                <a:lnTo>
                  <a:pt x="1385" y="3394"/>
                </a:lnTo>
                <a:lnTo>
                  <a:pt x="1408" y="3518"/>
                </a:lnTo>
                <a:lnTo>
                  <a:pt x="1441" y="3640"/>
                </a:lnTo>
                <a:lnTo>
                  <a:pt x="1972" y="3640"/>
                </a:lnTo>
                <a:lnTo>
                  <a:pt x="1955" y="3520"/>
                </a:lnTo>
                <a:lnTo>
                  <a:pt x="1942" y="3396"/>
                </a:lnTo>
                <a:lnTo>
                  <a:pt x="1934" y="3268"/>
                </a:lnTo>
                <a:lnTo>
                  <a:pt x="1932" y="3137"/>
                </a:lnTo>
                <a:lnTo>
                  <a:pt x="1934" y="3005"/>
                </a:lnTo>
                <a:lnTo>
                  <a:pt x="1942" y="2877"/>
                </a:lnTo>
                <a:lnTo>
                  <a:pt x="1955" y="2754"/>
                </a:lnTo>
                <a:lnTo>
                  <a:pt x="1972" y="2635"/>
                </a:lnTo>
                <a:lnTo>
                  <a:pt x="1441" y="2635"/>
                </a:lnTo>
                <a:close/>
                <a:moveTo>
                  <a:pt x="3836" y="1513"/>
                </a:moveTo>
                <a:lnTo>
                  <a:pt x="3897" y="1603"/>
                </a:lnTo>
                <a:lnTo>
                  <a:pt x="3958" y="1698"/>
                </a:lnTo>
                <a:lnTo>
                  <a:pt x="4015" y="1801"/>
                </a:lnTo>
                <a:lnTo>
                  <a:pt x="4070" y="1910"/>
                </a:lnTo>
                <a:lnTo>
                  <a:pt x="4123" y="2026"/>
                </a:lnTo>
                <a:lnTo>
                  <a:pt x="4171" y="2150"/>
                </a:lnTo>
                <a:lnTo>
                  <a:pt x="4215" y="2279"/>
                </a:lnTo>
                <a:lnTo>
                  <a:pt x="4682" y="2279"/>
                </a:lnTo>
                <a:lnTo>
                  <a:pt x="4615" y="2169"/>
                </a:lnTo>
                <a:lnTo>
                  <a:pt x="4541" y="2064"/>
                </a:lnTo>
                <a:lnTo>
                  <a:pt x="4459" y="1965"/>
                </a:lnTo>
                <a:lnTo>
                  <a:pt x="4371" y="1871"/>
                </a:lnTo>
                <a:lnTo>
                  <a:pt x="4274" y="1786"/>
                </a:lnTo>
                <a:lnTo>
                  <a:pt x="4173" y="1706"/>
                </a:lnTo>
                <a:lnTo>
                  <a:pt x="4066" y="1633"/>
                </a:lnTo>
                <a:lnTo>
                  <a:pt x="3952" y="1568"/>
                </a:lnTo>
                <a:lnTo>
                  <a:pt x="3836" y="1513"/>
                </a:lnTo>
                <a:close/>
                <a:moveTo>
                  <a:pt x="2435" y="1513"/>
                </a:moveTo>
                <a:lnTo>
                  <a:pt x="2319" y="1568"/>
                </a:lnTo>
                <a:lnTo>
                  <a:pt x="2207" y="1633"/>
                </a:lnTo>
                <a:lnTo>
                  <a:pt x="2098" y="1706"/>
                </a:lnTo>
                <a:lnTo>
                  <a:pt x="1997" y="1786"/>
                </a:lnTo>
                <a:lnTo>
                  <a:pt x="1902" y="1871"/>
                </a:lnTo>
                <a:lnTo>
                  <a:pt x="1812" y="1965"/>
                </a:lnTo>
                <a:lnTo>
                  <a:pt x="1730" y="2064"/>
                </a:lnTo>
                <a:lnTo>
                  <a:pt x="1656" y="2169"/>
                </a:lnTo>
                <a:lnTo>
                  <a:pt x="1589" y="2279"/>
                </a:lnTo>
                <a:lnTo>
                  <a:pt x="2056" y="2279"/>
                </a:lnTo>
                <a:lnTo>
                  <a:pt x="2100" y="2150"/>
                </a:lnTo>
                <a:lnTo>
                  <a:pt x="2147" y="2026"/>
                </a:lnTo>
                <a:lnTo>
                  <a:pt x="2201" y="1910"/>
                </a:lnTo>
                <a:lnTo>
                  <a:pt x="2256" y="1801"/>
                </a:lnTo>
                <a:lnTo>
                  <a:pt x="2313" y="1698"/>
                </a:lnTo>
                <a:lnTo>
                  <a:pt x="2374" y="1603"/>
                </a:lnTo>
                <a:lnTo>
                  <a:pt x="2435" y="1513"/>
                </a:lnTo>
                <a:close/>
                <a:moveTo>
                  <a:pt x="3314" y="1446"/>
                </a:moveTo>
                <a:lnTo>
                  <a:pt x="3314" y="2281"/>
                </a:lnTo>
                <a:lnTo>
                  <a:pt x="3839" y="2281"/>
                </a:lnTo>
                <a:lnTo>
                  <a:pt x="3790" y="2155"/>
                </a:lnTo>
                <a:lnTo>
                  <a:pt x="3737" y="2039"/>
                </a:lnTo>
                <a:lnTo>
                  <a:pt x="3679" y="1930"/>
                </a:lnTo>
                <a:lnTo>
                  <a:pt x="3620" y="1831"/>
                </a:lnTo>
                <a:lnTo>
                  <a:pt x="3557" y="1738"/>
                </a:lnTo>
                <a:lnTo>
                  <a:pt x="3495" y="1654"/>
                </a:lnTo>
                <a:lnTo>
                  <a:pt x="3434" y="1576"/>
                </a:lnTo>
                <a:lnTo>
                  <a:pt x="3373" y="1507"/>
                </a:lnTo>
                <a:lnTo>
                  <a:pt x="3314" y="1446"/>
                </a:lnTo>
                <a:close/>
                <a:moveTo>
                  <a:pt x="2957" y="1443"/>
                </a:moveTo>
                <a:lnTo>
                  <a:pt x="2900" y="1504"/>
                </a:lnTo>
                <a:lnTo>
                  <a:pt x="2839" y="1572"/>
                </a:lnTo>
                <a:lnTo>
                  <a:pt x="2776" y="1650"/>
                </a:lnTo>
                <a:lnTo>
                  <a:pt x="2713" y="1734"/>
                </a:lnTo>
                <a:lnTo>
                  <a:pt x="2652" y="1828"/>
                </a:lnTo>
                <a:lnTo>
                  <a:pt x="2591" y="1929"/>
                </a:lnTo>
                <a:lnTo>
                  <a:pt x="2534" y="2037"/>
                </a:lnTo>
                <a:lnTo>
                  <a:pt x="2479" y="2153"/>
                </a:lnTo>
                <a:lnTo>
                  <a:pt x="2431" y="2279"/>
                </a:lnTo>
                <a:lnTo>
                  <a:pt x="2957" y="2279"/>
                </a:lnTo>
                <a:lnTo>
                  <a:pt x="2957" y="1443"/>
                </a:lnTo>
                <a:close/>
                <a:moveTo>
                  <a:pt x="2902" y="0"/>
                </a:moveTo>
                <a:lnTo>
                  <a:pt x="3464" y="8"/>
                </a:lnTo>
                <a:lnTo>
                  <a:pt x="3512" y="15"/>
                </a:lnTo>
                <a:lnTo>
                  <a:pt x="3556" y="31"/>
                </a:lnTo>
                <a:lnTo>
                  <a:pt x="3594" y="56"/>
                </a:lnTo>
                <a:lnTo>
                  <a:pt x="3624" y="88"/>
                </a:lnTo>
                <a:lnTo>
                  <a:pt x="3649" y="128"/>
                </a:lnTo>
                <a:lnTo>
                  <a:pt x="3664" y="172"/>
                </a:lnTo>
                <a:lnTo>
                  <a:pt x="3668" y="219"/>
                </a:lnTo>
                <a:lnTo>
                  <a:pt x="3662" y="686"/>
                </a:lnTo>
                <a:lnTo>
                  <a:pt x="3819" y="726"/>
                </a:lnTo>
                <a:lnTo>
                  <a:pt x="3975" y="776"/>
                </a:lnTo>
                <a:lnTo>
                  <a:pt x="4125" y="835"/>
                </a:lnTo>
                <a:lnTo>
                  <a:pt x="4276" y="905"/>
                </a:lnTo>
                <a:lnTo>
                  <a:pt x="4421" y="985"/>
                </a:lnTo>
                <a:lnTo>
                  <a:pt x="4560" y="1075"/>
                </a:lnTo>
                <a:lnTo>
                  <a:pt x="4897" y="749"/>
                </a:lnTo>
                <a:lnTo>
                  <a:pt x="4929" y="722"/>
                </a:lnTo>
                <a:lnTo>
                  <a:pt x="4966" y="703"/>
                </a:lnTo>
                <a:lnTo>
                  <a:pt x="5006" y="694"/>
                </a:lnTo>
                <a:lnTo>
                  <a:pt x="5044" y="690"/>
                </a:lnTo>
                <a:lnTo>
                  <a:pt x="5084" y="694"/>
                </a:lnTo>
                <a:lnTo>
                  <a:pt x="5122" y="705"/>
                </a:lnTo>
                <a:lnTo>
                  <a:pt x="5158" y="726"/>
                </a:lnTo>
                <a:lnTo>
                  <a:pt x="5189" y="753"/>
                </a:lnTo>
                <a:lnTo>
                  <a:pt x="5581" y="1157"/>
                </a:lnTo>
                <a:lnTo>
                  <a:pt x="5606" y="1189"/>
                </a:lnTo>
                <a:lnTo>
                  <a:pt x="5625" y="1225"/>
                </a:lnTo>
                <a:lnTo>
                  <a:pt x="5636" y="1264"/>
                </a:lnTo>
                <a:lnTo>
                  <a:pt x="5640" y="1304"/>
                </a:lnTo>
                <a:lnTo>
                  <a:pt x="5634" y="1344"/>
                </a:lnTo>
                <a:lnTo>
                  <a:pt x="5623" y="1382"/>
                </a:lnTo>
                <a:lnTo>
                  <a:pt x="5604" y="1416"/>
                </a:lnTo>
                <a:lnTo>
                  <a:pt x="5577" y="1448"/>
                </a:lnTo>
                <a:lnTo>
                  <a:pt x="5240" y="1774"/>
                </a:lnTo>
                <a:lnTo>
                  <a:pt x="5326" y="1919"/>
                </a:lnTo>
                <a:lnTo>
                  <a:pt x="5402" y="2066"/>
                </a:lnTo>
                <a:lnTo>
                  <a:pt x="5467" y="2216"/>
                </a:lnTo>
                <a:lnTo>
                  <a:pt x="5522" y="2371"/>
                </a:lnTo>
                <a:lnTo>
                  <a:pt x="5568" y="2527"/>
                </a:lnTo>
                <a:lnTo>
                  <a:pt x="5602" y="2685"/>
                </a:lnTo>
                <a:lnTo>
                  <a:pt x="6069" y="2691"/>
                </a:lnTo>
                <a:lnTo>
                  <a:pt x="6117" y="2698"/>
                </a:lnTo>
                <a:lnTo>
                  <a:pt x="6160" y="2714"/>
                </a:lnTo>
                <a:lnTo>
                  <a:pt x="6198" y="2738"/>
                </a:lnTo>
                <a:lnTo>
                  <a:pt x="6229" y="2771"/>
                </a:lnTo>
                <a:lnTo>
                  <a:pt x="6254" y="2811"/>
                </a:lnTo>
                <a:lnTo>
                  <a:pt x="6267" y="2855"/>
                </a:lnTo>
                <a:lnTo>
                  <a:pt x="6273" y="2902"/>
                </a:lnTo>
                <a:lnTo>
                  <a:pt x="6265" y="3464"/>
                </a:lnTo>
                <a:lnTo>
                  <a:pt x="6258" y="3512"/>
                </a:lnTo>
                <a:lnTo>
                  <a:pt x="6242" y="3556"/>
                </a:lnTo>
                <a:lnTo>
                  <a:pt x="6217" y="3594"/>
                </a:lnTo>
                <a:lnTo>
                  <a:pt x="6185" y="3624"/>
                </a:lnTo>
                <a:lnTo>
                  <a:pt x="6145" y="3649"/>
                </a:lnTo>
                <a:lnTo>
                  <a:pt x="6101" y="3663"/>
                </a:lnTo>
                <a:lnTo>
                  <a:pt x="6054" y="3668"/>
                </a:lnTo>
                <a:lnTo>
                  <a:pt x="5587" y="3663"/>
                </a:lnTo>
                <a:lnTo>
                  <a:pt x="5547" y="3819"/>
                </a:lnTo>
                <a:lnTo>
                  <a:pt x="5497" y="3973"/>
                </a:lnTo>
                <a:lnTo>
                  <a:pt x="5438" y="4126"/>
                </a:lnTo>
                <a:lnTo>
                  <a:pt x="5368" y="4274"/>
                </a:lnTo>
                <a:lnTo>
                  <a:pt x="5288" y="4419"/>
                </a:lnTo>
                <a:lnTo>
                  <a:pt x="5198" y="4560"/>
                </a:lnTo>
                <a:lnTo>
                  <a:pt x="5524" y="4897"/>
                </a:lnTo>
                <a:lnTo>
                  <a:pt x="5551" y="4930"/>
                </a:lnTo>
                <a:lnTo>
                  <a:pt x="5570" y="4966"/>
                </a:lnTo>
                <a:lnTo>
                  <a:pt x="5579" y="5004"/>
                </a:lnTo>
                <a:lnTo>
                  <a:pt x="5583" y="5044"/>
                </a:lnTo>
                <a:lnTo>
                  <a:pt x="5579" y="5084"/>
                </a:lnTo>
                <a:lnTo>
                  <a:pt x="5568" y="5122"/>
                </a:lnTo>
                <a:lnTo>
                  <a:pt x="5547" y="5156"/>
                </a:lnTo>
                <a:lnTo>
                  <a:pt x="5520" y="5189"/>
                </a:lnTo>
                <a:lnTo>
                  <a:pt x="5116" y="5581"/>
                </a:lnTo>
                <a:lnTo>
                  <a:pt x="5084" y="5606"/>
                </a:lnTo>
                <a:lnTo>
                  <a:pt x="5048" y="5625"/>
                </a:lnTo>
                <a:lnTo>
                  <a:pt x="5009" y="5637"/>
                </a:lnTo>
                <a:lnTo>
                  <a:pt x="4969" y="5638"/>
                </a:lnTo>
                <a:lnTo>
                  <a:pt x="4929" y="5635"/>
                </a:lnTo>
                <a:lnTo>
                  <a:pt x="4891" y="5623"/>
                </a:lnTo>
                <a:lnTo>
                  <a:pt x="4857" y="5604"/>
                </a:lnTo>
                <a:lnTo>
                  <a:pt x="4825" y="5578"/>
                </a:lnTo>
                <a:lnTo>
                  <a:pt x="4499" y="5240"/>
                </a:lnTo>
                <a:lnTo>
                  <a:pt x="4354" y="5326"/>
                </a:lnTo>
                <a:lnTo>
                  <a:pt x="4207" y="5402"/>
                </a:lnTo>
                <a:lnTo>
                  <a:pt x="4057" y="5467"/>
                </a:lnTo>
                <a:lnTo>
                  <a:pt x="3902" y="5522"/>
                </a:lnTo>
                <a:lnTo>
                  <a:pt x="3746" y="5566"/>
                </a:lnTo>
                <a:lnTo>
                  <a:pt x="3588" y="5600"/>
                </a:lnTo>
                <a:lnTo>
                  <a:pt x="3582" y="6069"/>
                </a:lnTo>
                <a:lnTo>
                  <a:pt x="3575" y="6117"/>
                </a:lnTo>
                <a:lnTo>
                  <a:pt x="3559" y="6161"/>
                </a:lnTo>
                <a:lnTo>
                  <a:pt x="3535" y="6199"/>
                </a:lnTo>
                <a:lnTo>
                  <a:pt x="3502" y="6229"/>
                </a:lnTo>
                <a:lnTo>
                  <a:pt x="3462" y="6254"/>
                </a:lnTo>
                <a:lnTo>
                  <a:pt x="3418" y="6267"/>
                </a:lnTo>
                <a:lnTo>
                  <a:pt x="3371" y="6273"/>
                </a:lnTo>
                <a:lnTo>
                  <a:pt x="2809" y="6265"/>
                </a:lnTo>
                <a:lnTo>
                  <a:pt x="2761" y="6260"/>
                </a:lnTo>
                <a:lnTo>
                  <a:pt x="2717" y="6243"/>
                </a:lnTo>
                <a:lnTo>
                  <a:pt x="2679" y="6218"/>
                </a:lnTo>
                <a:lnTo>
                  <a:pt x="2649" y="6185"/>
                </a:lnTo>
                <a:lnTo>
                  <a:pt x="2624" y="6147"/>
                </a:lnTo>
                <a:lnTo>
                  <a:pt x="2610" y="6103"/>
                </a:lnTo>
                <a:lnTo>
                  <a:pt x="2605" y="6056"/>
                </a:lnTo>
                <a:lnTo>
                  <a:pt x="2610" y="5587"/>
                </a:lnTo>
                <a:lnTo>
                  <a:pt x="2454" y="5547"/>
                </a:lnTo>
                <a:lnTo>
                  <a:pt x="2300" y="5499"/>
                </a:lnTo>
                <a:lnTo>
                  <a:pt x="2147" y="5438"/>
                </a:lnTo>
                <a:lnTo>
                  <a:pt x="1999" y="5370"/>
                </a:lnTo>
                <a:lnTo>
                  <a:pt x="1854" y="5290"/>
                </a:lnTo>
                <a:lnTo>
                  <a:pt x="1713" y="5198"/>
                </a:lnTo>
                <a:lnTo>
                  <a:pt x="1376" y="5526"/>
                </a:lnTo>
                <a:lnTo>
                  <a:pt x="1343" y="5551"/>
                </a:lnTo>
                <a:lnTo>
                  <a:pt x="1307" y="5570"/>
                </a:lnTo>
                <a:lnTo>
                  <a:pt x="1269" y="5581"/>
                </a:lnTo>
                <a:lnTo>
                  <a:pt x="1229" y="5583"/>
                </a:lnTo>
                <a:lnTo>
                  <a:pt x="1189" y="5579"/>
                </a:lnTo>
                <a:lnTo>
                  <a:pt x="1151" y="5568"/>
                </a:lnTo>
                <a:lnTo>
                  <a:pt x="1117" y="5549"/>
                </a:lnTo>
                <a:lnTo>
                  <a:pt x="1084" y="5522"/>
                </a:lnTo>
                <a:lnTo>
                  <a:pt x="692" y="5116"/>
                </a:lnTo>
                <a:lnTo>
                  <a:pt x="667" y="5084"/>
                </a:lnTo>
                <a:lnTo>
                  <a:pt x="648" y="5048"/>
                </a:lnTo>
                <a:lnTo>
                  <a:pt x="636" y="5010"/>
                </a:lnTo>
                <a:lnTo>
                  <a:pt x="635" y="4970"/>
                </a:lnTo>
                <a:lnTo>
                  <a:pt x="638" y="4932"/>
                </a:lnTo>
                <a:lnTo>
                  <a:pt x="650" y="4893"/>
                </a:lnTo>
                <a:lnTo>
                  <a:pt x="669" y="4857"/>
                </a:lnTo>
                <a:lnTo>
                  <a:pt x="695" y="4825"/>
                </a:lnTo>
                <a:lnTo>
                  <a:pt x="1033" y="4499"/>
                </a:lnTo>
                <a:lnTo>
                  <a:pt x="947" y="4356"/>
                </a:lnTo>
                <a:lnTo>
                  <a:pt x="871" y="4209"/>
                </a:lnTo>
                <a:lnTo>
                  <a:pt x="806" y="4057"/>
                </a:lnTo>
                <a:lnTo>
                  <a:pt x="751" y="3905"/>
                </a:lnTo>
                <a:lnTo>
                  <a:pt x="707" y="3748"/>
                </a:lnTo>
                <a:lnTo>
                  <a:pt x="673" y="3588"/>
                </a:lnTo>
                <a:lnTo>
                  <a:pt x="204" y="3582"/>
                </a:lnTo>
                <a:lnTo>
                  <a:pt x="156" y="3577"/>
                </a:lnTo>
                <a:lnTo>
                  <a:pt x="112" y="3560"/>
                </a:lnTo>
                <a:lnTo>
                  <a:pt x="74" y="3535"/>
                </a:lnTo>
                <a:lnTo>
                  <a:pt x="44" y="3502"/>
                </a:lnTo>
                <a:lnTo>
                  <a:pt x="19" y="3464"/>
                </a:lnTo>
                <a:lnTo>
                  <a:pt x="6" y="3421"/>
                </a:lnTo>
                <a:lnTo>
                  <a:pt x="0" y="3373"/>
                </a:lnTo>
                <a:lnTo>
                  <a:pt x="8" y="2809"/>
                </a:lnTo>
                <a:lnTo>
                  <a:pt x="13" y="2761"/>
                </a:lnTo>
                <a:lnTo>
                  <a:pt x="30" y="2719"/>
                </a:lnTo>
                <a:lnTo>
                  <a:pt x="55" y="2681"/>
                </a:lnTo>
                <a:lnTo>
                  <a:pt x="88" y="2649"/>
                </a:lnTo>
                <a:lnTo>
                  <a:pt x="126" y="2626"/>
                </a:lnTo>
                <a:lnTo>
                  <a:pt x="170" y="2611"/>
                </a:lnTo>
                <a:lnTo>
                  <a:pt x="217" y="2605"/>
                </a:lnTo>
                <a:lnTo>
                  <a:pt x="686" y="2613"/>
                </a:lnTo>
                <a:lnTo>
                  <a:pt x="726" y="2454"/>
                </a:lnTo>
                <a:lnTo>
                  <a:pt x="774" y="2300"/>
                </a:lnTo>
                <a:lnTo>
                  <a:pt x="835" y="2148"/>
                </a:lnTo>
                <a:lnTo>
                  <a:pt x="903" y="1999"/>
                </a:lnTo>
                <a:lnTo>
                  <a:pt x="983" y="1854"/>
                </a:lnTo>
                <a:lnTo>
                  <a:pt x="1075" y="1713"/>
                </a:lnTo>
                <a:lnTo>
                  <a:pt x="747" y="1378"/>
                </a:lnTo>
                <a:lnTo>
                  <a:pt x="722" y="1344"/>
                </a:lnTo>
                <a:lnTo>
                  <a:pt x="703" y="1307"/>
                </a:lnTo>
                <a:lnTo>
                  <a:pt x="692" y="1269"/>
                </a:lnTo>
                <a:lnTo>
                  <a:pt x="690" y="1229"/>
                </a:lnTo>
                <a:lnTo>
                  <a:pt x="694" y="1191"/>
                </a:lnTo>
                <a:lnTo>
                  <a:pt x="705" y="1153"/>
                </a:lnTo>
                <a:lnTo>
                  <a:pt x="724" y="1117"/>
                </a:lnTo>
                <a:lnTo>
                  <a:pt x="751" y="1084"/>
                </a:lnTo>
                <a:lnTo>
                  <a:pt x="1157" y="694"/>
                </a:lnTo>
                <a:lnTo>
                  <a:pt x="1189" y="667"/>
                </a:lnTo>
                <a:lnTo>
                  <a:pt x="1225" y="650"/>
                </a:lnTo>
                <a:lnTo>
                  <a:pt x="1265" y="639"/>
                </a:lnTo>
                <a:lnTo>
                  <a:pt x="1303" y="635"/>
                </a:lnTo>
                <a:lnTo>
                  <a:pt x="1343" y="639"/>
                </a:lnTo>
                <a:lnTo>
                  <a:pt x="1381" y="652"/>
                </a:lnTo>
                <a:lnTo>
                  <a:pt x="1418" y="671"/>
                </a:lnTo>
                <a:lnTo>
                  <a:pt x="1448" y="698"/>
                </a:lnTo>
                <a:lnTo>
                  <a:pt x="1776" y="1035"/>
                </a:lnTo>
                <a:lnTo>
                  <a:pt x="1919" y="947"/>
                </a:lnTo>
                <a:lnTo>
                  <a:pt x="2066" y="873"/>
                </a:lnTo>
                <a:lnTo>
                  <a:pt x="2216" y="806"/>
                </a:lnTo>
                <a:lnTo>
                  <a:pt x="2370" y="751"/>
                </a:lnTo>
                <a:lnTo>
                  <a:pt x="2527" y="707"/>
                </a:lnTo>
                <a:lnTo>
                  <a:pt x="2685" y="673"/>
                </a:lnTo>
                <a:lnTo>
                  <a:pt x="2692" y="204"/>
                </a:lnTo>
                <a:lnTo>
                  <a:pt x="2698" y="156"/>
                </a:lnTo>
                <a:lnTo>
                  <a:pt x="2715" y="115"/>
                </a:lnTo>
                <a:lnTo>
                  <a:pt x="2740" y="76"/>
                </a:lnTo>
                <a:lnTo>
                  <a:pt x="2772" y="44"/>
                </a:lnTo>
                <a:lnTo>
                  <a:pt x="2811" y="21"/>
                </a:lnTo>
                <a:lnTo>
                  <a:pt x="2854" y="6"/>
                </a:lnTo>
                <a:lnTo>
                  <a:pt x="290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85" name="Group 84"/>
          <p:cNvGrpSpPr/>
          <p:nvPr/>
        </p:nvGrpSpPr>
        <p:grpSpPr>
          <a:xfrm>
            <a:off x="2257258" y="2433869"/>
            <a:ext cx="438691" cy="438924"/>
            <a:chOff x="414338" y="3284538"/>
            <a:chExt cx="2978150" cy="2979738"/>
          </a:xfrm>
          <a:solidFill>
            <a:schemeClr val="accent2"/>
          </a:solidFill>
        </p:grpSpPr>
        <p:sp>
          <p:nvSpPr>
            <p:cNvPr id="86" name="Freeform 134"/>
            <p:cNvSpPr>
              <a:spLocks/>
            </p:cNvSpPr>
            <p:nvPr/>
          </p:nvSpPr>
          <p:spPr bwMode="auto">
            <a:xfrm>
              <a:off x="1217613" y="4897438"/>
              <a:ext cx="55563" cy="34925"/>
            </a:xfrm>
            <a:custGeom>
              <a:avLst/>
              <a:gdLst>
                <a:gd name="T0" fmla="*/ 21 w 70"/>
                <a:gd name="T1" fmla="*/ 0 h 45"/>
                <a:gd name="T2" fmla="*/ 33 w 70"/>
                <a:gd name="T3" fmla="*/ 3 h 45"/>
                <a:gd name="T4" fmla="*/ 44 w 70"/>
                <a:gd name="T5" fmla="*/ 8 h 45"/>
                <a:gd name="T6" fmla="*/ 52 w 70"/>
                <a:gd name="T7" fmla="*/ 15 h 45"/>
                <a:gd name="T8" fmla="*/ 60 w 70"/>
                <a:gd name="T9" fmla="*/ 23 h 45"/>
                <a:gd name="T10" fmla="*/ 68 w 70"/>
                <a:gd name="T11" fmla="*/ 31 h 45"/>
                <a:gd name="T12" fmla="*/ 69 w 70"/>
                <a:gd name="T13" fmla="*/ 34 h 45"/>
                <a:gd name="T14" fmla="*/ 70 w 70"/>
                <a:gd name="T15" fmla="*/ 36 h 45"/>
                <a:gd name="T16" fmla="*/ 70 w 70"/>
                <a:gd name="T17" fmla="*/ 39 h 45"/>
                <a:gd name="T18" fmla="*/ 69 w 70"/>
                <a:gd name="T19" fmla="*/ 42 h 45"/>
                <a:gd name="T20" fmla="*/ 67 w 70"/>
                <a:gd name="T21" fmla="*/ 44 h 45"/>
                <a:gd name="T22" fmla="*/ 64 w 70"/>
                <a:gd name="T23" fmla="*/ 45 h 45"/>
                <a:gd name="T24" fmla="*/ 61 w 70"/>
                <a:gd name="T25" fmla="*/ 45 h 45"/>
                <a:gd name="T26" fmla="*/ 57 w 70"/>
                <a:gd name="T27" fmla="*/ 45 h 45"/>
                <a:gd name="T28" fmla="*/ 40 w 70"/>
                <a:gd name="T29" fmla="*/ 35 h 45"/>
                <a:gd name="T30" fmla="*/ 23 w 70"/>
                <a:gd name="T31" fmla="*/ 26 h 45"/>
                <a:gd name="T32" fmla="*/ 3 w 70"/>
                <a:gd name="T33" fmla="*/ 14 h 45"/>
                <a:gd name="T34" fmla="*/ 1 w 70"/>
                <a:gd name="T35" fmla="*/ 12 h 45"/>
                <a:gd name="T36" fmla="*/ 0 w 70"/>
                <a:gd name="T37" fmla="*/ 10 h 45"/>
                <a:gd name="T38" fmla="*/ 0 w 70"/>
                <a:gd name="T39" fmla="*/ 7 h 45"/>
                <a:gd name="T40" fmla="*/ 1 w 70"/>
                <a:gd name="T41" fmla="*/ 5 h 45"/>
                <a:gd name="T42" fmla="*/ 3 w 70"/>
                <a:gd name="T43" fmla="*/ 3 h 45"/>
                <a:gd name="T44" fmla="*/ 6 w 70"/>
                <a:gd name="T45" fmla="*/ 2 h 45"/>
                <a:gd name="T46" fmla="*/ 21 w 70"/>
                <a:gd name="T4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45">
                  <a:moveTo>
                    <a:pt x="21" y="0"/>
                  </a:moveTo>
                  <a:lnTo>
                    <a:pt x="33" y="3"/>
                  </a:lnTo>
                  <a:lnTo>
                    <a:pt x="44" y="8"/>
                  </a:lnTo>
                  <a:lnTo>
                    <a:pt x="52" y="15"/>
                  </a:lnTo>
                  <a:lnTo>
                    <a:pt x="60" y="23"/>
                  </a:lnTo>
                  <a:lnTo>
                    <a:pt x="68" y="31"/>
                  </a:lnTo>
                  <a:lnTo>
                    <a:pt x="69" y="34"/>
                  </a:lnTo>
                  <a:lnTo>
                    <a:pt x="70" y="36"/>
                  </a:lnTo>
                  <a:lnTo>
                    <a:pt x="70" y="39"/>
                  </a:lnTo>
                  <a:lnTo>
                    <a:pt x="69" y="42"/>
                  </a:lnTo>
                  <a:lnTo>
                    <a:pt x="67" y="44"/>
                  </a:lnTo>
                  <a:lnTo>
                    <a:pt x="64" y="45"/>
                  </a:lnTo>
                  <a:lnTo>
                    <a:pt x="61" y="45"/>
                  </a:lnTo>
                  <a:lnTo>
                    <a:pt x="57" y="45"/>
                  </a:lnTo>
                  <a:lnTo>
                    <a:pt x="40" y="35"/>
                  </a:lnTo>
                  <a:lnTo>
                    <a:pt x="23" y="26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5"/>
                  </a:lnTo>
                  <a:lnTo>
                    <a:pt x="3" y="3"/>
                  </a:lnTo>
                  <a:lnTo>
                    <a:pt x="6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35"/>
            <p:cNvSpPr>
              <a:spLocks/>
            </p:cNvSpPr>
            <p:nvPr/>
          </p:nvSpPr>
          <p:spPr bwMode="auto">
            <a:xfrm>
              <a:off x="1524000" y="3884613"/>
              <a:ext cx="501650" cy="293688"/>
            </a:xfrm>
            <a:custGeom>
              <a:avLst/>
              <a:gdLst>
                <a:gd name="T0" fmla="*/ 476 w 630"/>
                <a:gd name="T1" fmla="*/ 1 h 372"/>
                <a:gd name="T2" fmla="*/ 522 w 630"/>
                <a:gd name="T3" fmla="*/ 16 h 372"/>
                <a:gd name="T4" fmla="*/ 556 w 630"/>
                <a:gd name="T5" fmla="*/ 42 h 372"/>
                <a:gd name="T6" fmla="*/ 590 w 630"/>
                <a:gd name="T7" fmla="*/ 50 h 372"/>
                <a:gd name="T8" fmla="*/ 627 w 630"/>
                <a:gd name="T9" fmla="*/ 57 h 372"/>
                <a:gd name="T10" fmla="*/ 628 w 630"/>
                <a:gd name="T11" fmla="*/ 93 h 372"/>
                <a:gd name="T12" fmla="*/ 605 w 630"/>
                <a:gd name="T13" fmla="*/ 126 h 372"/>
                <a:gd name="T14" fmla="*/ 589 w 630"/>
                <a:gd name="T15" fmla="*/ 146 h 372"/>
                <a:gd name="T16" fmla="*/ 582 w 630"/>
                <a:gd name="T17" fmla="*/ 170 h 372"/>
                <a:gd name="T18" fmla="*/ 576 w 630"/>
                <a:gd name="T19" fmla="*/ 200 h 372"/>
                <a:gd name="T20" fmla="*/ 560 w 630"/>
                <a:gd name="T21" fmla="*/ 222 h 372"/>
                <a:gd name="T22" fmla="*/ 538 w 630"/>
                <a:gd name="T23" fmla="*/ 239 h 372"/>
                <a:gd name="T24" fmla="*/ 525 w 630"/>
                <a:gd name="T25" fmla="*/ 248 h 372"/>
                <a:gd name="T26" fmla="*/ 521 w 630"/>
                <a:gd name="T27" fmla="*/ 248 h 372"/>
                <a:gd name="T28" fmla="*/ 499 w 630"/>
                <a:gd name="T29" fmla="*/ 263 h 372"/>
                <a:gd name="T30" fmla="*/ 456 w 630"/>
                <a:gd name="T31" fmla="*/ 287 h 372"/>
                <a:gd name="T32" fmla="*/ 409 w 630"/>
                <a:gd name="T33" fmla="*/ 300 h 372"/>
                <a:gd name="T34" fmla="*/ 372 w 630"/>
                <a:gd name="T35" fmla="*/ 303 h 372"/>
                <a:gd name="T36" fmla="*/ 352 w 630"/>
                <a:gd name="T37" fmla="*/ 323 h 372"/>
                <a:gd name="T38" fmla="*/ 336 w 630"/>
                <a:gd name="T39" fmla="*/ 349 h 372"/>
                <a:gd name="T40" fmla="*/ 321 w 630"/>
                <a:gd name="T41" fmla="*/ 368 h 372"/>
                <a:gd name="T42" fmla="*/ 302 w 630"/>
                <a:gd name="T43" fmla="*/ 371 h 372"/>
                <a:gd name="T44" fmla="*/ 286 w 630"/>
                <a:gd name="T45" fmla="*/ 364 h 372"/>
                <a:gd name="T46" fmla="*/ 262 w 630"/>
                <a:gd name="T47" fmla="*/ 348 h 372"/>
                <a:gd name="T48" fmla="*/ 243 w 630"/>
                <a:gd name="T49" fmla="*/ 325 h 372"/>
                <a:gd name="T50" fmla="*/ 238 w 630"/>
                <a:gd name="T51" fmla="*/ 292 h 372"/>
                <a:gd name="T52" fmla="*/ 238 w 630"/>
                <a:gd name="T53" fmla="*/ 219 h 372"/>
                <a:gd name="T54" fmla="*/ 232 w 630"/>
                <a:gd name="T55" fmla="*/ 175 h 372"/>
                <a:gd name="T56" fmla="*/ 212 w 630"/>
                <a:gd name="T57" fmla="*/ 145 h 372"/>
                <a:gd name="T58" fmla="*/ 177 w 630"/>
                <a:gd name="T59" fmla="*/ 128 h 372"/>
                <a:gd name="T60" fmla="*/ 150 w 630"/>
                <a:gd name="T61" fmla="*/ 124 h 372"/>
                <a:gd name="T62" fmla="*/ 144 w 630"/>
                <a:gd name="T63" fmla="*/ 122 h 372"/>
                <a:gd name="T64" fmla="*/ 138 w 630"/>
                <a:gd name="T65" fmla="*/ 120 h 372"/>
                <a:gd name="T66" fmla="*/ 121 w 630"/>
                <a:gd name="T67" fmla="*/ 102 h 372"/>
                <a:gd name="T68" fmla="*/ 86 w 630"/>
                <a:gd name="T69" fmla="*/ 80 h 372"/>
                <a:gd name="T70" fmla="*/ 45 w 630"/>
                <a:gd name="T71" fmla="*/ 73 h 372"/>
                <a:gd name="T72" fmla="*/ 0 w 630"/>
                <a:gd name="T73" fmla="*/ 77 h 372"/>
                <a:gd name="T74" fmla="*/ 26 w 630"/>
                <a:gd name="T75" fmla="*/ 42 h 372"/>
                <a:gd name="T76" fmla="*/ 58 w 630"/>
                <a:gd name="T77" fmla="*/ 28 h 372"/>
                <a:gd name="T78" fmla="*/ 157 w 630"/>
                <a:gd name="T79" fmla="*/ 29 h 372"/>
                <a:gd name="T80" fmla="*/ 260 w 630"/>
                <a:gd name="T81" fmla="*/ 22 h 372"/>
                <a:gd name="T82" fmla="*/ 308 w 630"/>
                <a:gd name="T83" fmla="*/ 7 h 372"/>
                <a:gd name="T84" fmla="*/ 338 w 630"/>
                <a:gd name="T85" fmla="*/ 2 h 372"/>
                <a:gd name="T86" fmla="*/ 451 w 630"/>
                <a:gd name="T8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0" h="372">
                  <a:moveTo>
                    <a:pt x="451" y="0"/>
                  </a:moveTo>
                  <a:lnTo>
                    <a:pt x="476" y="1"/>
                  </a:lnTo>
                  <a:lnTo>
                    <a:pt x="500" y="6"/>
                  </a:lnTo>
                  <a:lnTo>
                    <a:pt x="522" y="16"/>
                  </a:lnTo>
                  <a:lnTo>
                    <a:pt x="544" y="33"/>
                  </a:lnTo>
                  <a:lnTo>
                    <a:pt x="556" y="42"/>
                  </a:lnTo>
                  <a:lnTo>
                    <a:pt x="572" y="47"/>
                  </a:lnTo>
                  <a:lnTo>
                    <a:pt x="590" y="50"/>
                  </a:lnTo>
                  <a:lnTo>
                    <a:pt x="609" y="54"/>
                  </a:lnTo>
                  <a:lnTo>
                    <a:pt x="627" y="57"/>
                  </a:lnTo>
                  <a:lnTo>
                    <a:pt x="630" y="76"/>
                  </a:lnTo>
                  <a:lnTo>
                    <a:pt x="628" y="93"/>
                  </a:lnTo>
                  <a:lnTo>
                    <a:pt x="620" y="110"/>
                  </a:lnTo>
                  <a:lnTo>
                    <a:pt x="605" y="126"/>
                  </a:lnTo>
                  <a:lnTo>
                    <a:pt x="597" y="135"/>
                  </a:lnTo>
                  <a:lnTo>
                    <a:pt x="589" y="146"/>
                  </a:lnTo>
                  <a:lnTo>
                    <a:pt x="585" y="159"/>
                  </a:lnTo>
                  <a:lnTo>
                    <a:pt x="582" y="170"/>
                  </a:lnTo>
                  <a:lnTo>
                    <a:pt x="581" y="187"/>
                  </a:lnTo>
                  <a:lnTo>
                    <a:pt x="576" y="200"/>
                  </a:lnTo>
                  <a:lnTo>
                    <a:pt x="569" y="212"/>
                  </a:lnTo>
                  <a:lnTo>
                    <a:pt x="560" y="222"/>
                  </a:lnTo>
                  <a:lnTo>
                    <a:pt x="549" y="231"/>
                  </a:lnTo>
                  <a:lnTo>
                    <a:pt x="538" y="239"/>
                  </a:lnTo>
                  <a:lnTo>
                    <a:pt x="526" y="248"/>
                  </a:lnTo>
                  <a:lnTo>
                    <a:pt x="525" y="248"/>
                  </a:lnTo>
                  <a:lnTo>
                    <a:pt x="523" y="248"/>
                  </a:lnTo>
                  <a:lnTo>
                    <a:pt x="521" y="248"/>
                  </a:lnTo>
                  <a:lnTo>
                    <a:pt x="518" y="248"/>
                  </a:lnTo>
                  <a:lnTo>
                    <a:pt x="499" y="263"/>
                  </a:lnTo>
                  <a:lnTo>
                    <a:pt x="477" y="277"/>
                  </a:lnTo>
                  <a:lnTo>
                    <a:pt x="456" y="287"/>
                  </a:lnTo>
                  <a:lnTo>
                    <a:pt x="433" y="295"/>
                  </a:lnTo>
                  <a:lnTo>
                    <a:pt x="409" y="300"/>
                  </a:lnTo>
                  <a:lnTo>
                    <a:pt x="381" y="301"/>
                  </a:lnTo>
                  <a:lnTo>
                    <a:pt x="372" y="303"/>
                  </a:lnTo>
                  <a:lnTo>
                    <a:pt x="362" y="311"/>
                  </a:lnTo>
                  <a:lnTo>
                    <a:pt x="352" y="323"/>
                  </a:lnTo>
                  <a:lnTo>
                    <a:pt x="342" y="336"/>
                  </a:lnTo>
                  <a:lnTo>
                    <a:pt x="336" y="349"/>
                  </a:lnTo>
                  <a:lnTo>
                    <a:pt x="329" y="361"/>
                  </a:lnTo>
                  <a:lnTo>
                    <a:pt x="321" y="368"/>
                  </a:lnTo>
                  <a:lnTo>
                    <a:pt x="312" y="372"/>
                  </a:lnTo>
                  <a:lnTo>
                    <a:pt x="302" y="371"/>
                  </a:lnTo>
                  <a:lnTo>
                    <a:pt x="293" y="368"/>
                  </a:lnTo>
                  <a:lnTo>
                    <a:pt x="286" y="364"/>
                  </a:lnTo>
                  <a:lnTo>
                    <a:pt x="274" y="356"/>
                  </a:lnTo>
                  <a:lnTo>
                    <a:pt x="262" y="348"/>
                  </a:lnTo>
                  <a:lnTo>
                    <a:pt x="251" y="337"/>
                  </a:lnTo>
                  <a:lnTo>
                    <a:pt x="243" y="325"/>
                  </a:lnTo>
                  <a:lnTo>
                    <a:pt x="238" y="310"/>
                  </a:lnTo>
                  <a:lnTo>
                    <a:pt x="238" y="292"/>
                  </a:lnTo>
                  <a:lnTo>
                    <a:pt x="240" y="255"/>
                  </a:lnTo>
                  <a:lnTo>
                    <a:pt x="238" y="219"/>
                  </a:lnTo>
                  <a:lnTo>
                    <a:pt x="236" y="195"/>
                  </a:lnTo>
                  <a:lnTo>
                    <a:pt x="232" y="175"/>
                  </a:lnTo>
                  <a:lnTo>
                    <a:pt x="224" y="158"/>
                  </a:lnTo>
                  <a:lnTo>
                    <a:pt x="212" y="145"/>
                  </a:lnTo>
                  <a:lnTo>
                    <a:pt x="196" y="135"/>
                  </a:lnTo>
                  <a:lnTo>
                    <a:pt x="177" y="128"/>
                  </a:lnTo>
                  <a:lnTo>
                    <a:pt x="154" y="124"/>
                  </a:lnTo>
                  <a:lnTo>
                    <a:pt x="150" y="124"/>
                  </a:lnTo>
                  <a:lnTo>
                    <a:pt x="147" y="124"/>
                  </a:lnTo>
                  <a:lnTo>
                    <a:pt x="144" y="122"/>
                  </a:lnTo>
                  <a:lnTo>
                    <a:pt x="140" y="122"/>
                  </a:lnTo>
                  <a:lnTo>
                    <a:pt x="138" y="120"/>
                  </a:lnTo>
                  <a:lnTo>
                    <a:pt x="136" y="119"/>
                  </a:lnTo>
                  <a:lnTo>
                    <a:pt x="121" y="102"/>
                  </a:lnTo>
                  <a:lnTo>
                    <a:pt x="105" y="88"/>
                  </a:lnTo>
                  <a:lnTo>
                    <a:pt x="86" y="80"/>
                  </a:lnTo>
                  <a:lnTo>
                    <a:pt x="67" y="74"/>
                  </a:lnTo>
                  <a:lnTo>
                    <a:pt x="45" y="73"/>
                  </a:lnTo>
                  <a:lnTo>
                    <a:pt x="24" y="73"/>
                  </a:lnTo>
                  <a:lnTo>
                    <a:pt x="0" y="77"/>
                  </a:lnTo>
                  <a:lnTo>
                    <a:pt x="12" y="57"/>
                  </a:lnTo>
                  <a:lnTo>
                    <a:pt x="26" y="42"/>
                  </a:lnTo>
                  <a:lnTo>
                    <a:pt x="41" y="32"/>
                  </a:lnTo>
                  <a:lnTo>
                    <a:pt x="58" y="28"/>
                  </a:lnTo>
                  <a:lnTo>
                    <a:pt x="77" y="26"/>
                  </a:lnTo>
                  <a:lnTo>
                    <a:pt x="157" y="29"/>
                  </a:lnTo>
                  <a:lnTo>
                    <a:pt x="236" y="26"/>
                  </a:lnTo>
                  <a:lnTo>
                    <a:pt x="260" y="22"/>
                  </a:lnTo>
                  <a:lnTo>
                    <a:pt x="284" y="15"/>
                  </a:lnTo>
                  <a:lnTo>
                    <a:pt x="308" y="7"/>
                  </a:lnTo>
                  <a:lnTo>
                    <a:pt x="323" y="4"/>
                  </a:lnTo>
                  <a:lnTo>
                    <a:pt x="338" y="2"/>
                  </a:lnTo>
                  <a:lnTo>
                    <a:pt x="395" y="2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36"/>
            <p:cNvSpPr>
              <a:spLocks noEditPoints="1"/>
            </p:cNvSpPr>
            <p:nvPr/>
          </p:nvSpPr>
          <p:spPr bwMode="auto">
            <a:xfrm>
              <a:off x="414338" y="3284538"/>
              <a:ext cx="2978150" cy="2979738"/>
            </a:xfrm>
            <a:custGeom>
              <a:avLst/>
              <a:gdLst>
                <a:gd name="T0" fmla="*/ 1094 w 3751"/>
                <a:gd name="T1" fmla="*/ 1004 h 3756"/>
                <a:gd name="T2" fmla="*/ 1286 w 3751"/>
                <a:gd name="T3" fmla="*/ 913 h 3756"/>
                <a:gd name="T4" fmla="*/ 1483 w 3751"/>
                <a:gd name="T5" fmla="*/ 1019 h 3756"/>
                <a:gd name="T6" fmla="*/ 1275 w 3751"/>
                <a:gd name="T7" fmla="*/ 1018 h 3756"/>
                <a:gd name="T8" fmla="*/ 1275 w 3751"/>
                <a:gd name="T9" fmla="*/ 1243 h 3756"/>
                <a:gd name="T10" fmla="*/ 1519 w 3751"/>
                <a:gd name="T11" fmla="*/ 1230 h 3756"/>
                <a:gd name="T12" fmla="*/ 1336 w 3751"/>
                <a:gd name="T13" fmla="*/ 1475 h 3756"/>
                <a:gd name="T14" fmla="*/ 1050 w 3751"/>
                <a:gd name="T15" fmla="*/ 1792 h 3756"/>
                <a:gd name="T16" fmla="*/ 890 w 3751"/>
                <a:gd name="T17" fmla="*/ 2031 h 3756"/>
                <a:gd name="T18" fmla="*/ 794 w 3751"/>
                <a:gd name="T19" fmla="*/ 1940 h 3756"/>
                <a:gd name="T20" fmla="*/ 676 w 3751"/>
                <a:gd name="T21" fmla="*/ 1825 h 3756"/>
                <a:gd name="T22" fmla="*/ 1102 w 3751"/>
                <a:gd name="T23" fmla="*/ 2799 h 3756"/>
                <a:gd name="T24" fmla="*/ 1163 w 3751"/>
                <a:gd name="T25" fmla="*/ 2556 h 3756"/>
                <a:gd name="T26" fmla="*/ 1102 w 3751"/>
                <a:gd name="T27" fmla="*/ 2329 h 3756"/>
                <a:gd name="T28" fmla="*/ 1216 w 3751"/>
                <a:gd name="T29" fmla="*/ 2141 h 3756"/>
                <a:gd name="T30" fmla="*/ 1482 w 3751"/>
                <a:gd name="T31" fmla="*/ 2242 h 3756"/>
                <a:gd name="T32" fmla="*/ 1718 w 3751"/>
                <a:gd name="T33" fmla="*/ 2421 h 3756"/>
                <a:gd name="T34" fmla="*/ 1681 w 3751"/>
                <a:gd name="T35" fmla="*/ 2624 h 3756"/>
                <a:gd name="T36" fmla="*/ 1406 w 3751"/>
                <a:gd name="T37" fmla="*/ 2859 h 3756"/>
                <a:gd name="T38" fmla="*/ 2406 w 3751"/>
                <a:gd name="T39" fmla="*/ 2962 h 3756"/>
                <a:gd name="T40" fmla="*/ 3066 w 3751"/>
                <a:gd name="T41" fmla="*/ 2067 h 3756"/>
                <a:gd name="T42" fmla="*/ 2920 w 3751"/>
                <a:gd name="T43" fmla="*/ 1952 h 3756"/>
                <a:gd name="T44" fmla="*/ 2836 w 3751"/>
                <a:gd name="T45" fmla="*/ 2175 h 3756"/>
                <a:gd name="T46" fmla="*/ 2770 w 3751"/>
                <a:gd name="T47" fmla="*/ 2421 h 3756"/>
                <a:gd name="T48" fmla="*/ 2671 w 3751"/>
                <a:gd name="T49" fmla="*/ 2616 h 3756"/>
                <a:gd name="T50" fmla="*/ 2521 w 3751"/>
                <a:gd name="T51" fmla="*/ 2681 h 3756"/>
                <a:gd name="T52" fmla="*/ 2496 w 3751"/>
                <a:gd name="T53" fmla="*/ 2437 h 3756"/>
                <a:gd name="T54" fmla="*/ 2425 w 3751"/>
                <a:gd name="T55" fmla="*/ 2159 h 3756"/>
                <a:gd name="T56" fmla="*/ 2204 w 3751"/>
                <a:gd name="T57" fmla="*/ 2190 h 3756"/>
                <a:gd name="T58" fmla="*/ 2084 w 3751"/>
                <a:gd name="T59" fmla="*/ 2037 h 3756"/>
                <a:gd name="T60" fmla="*/ 2128 w 3751"/>
                <a:gd name="T61" fmla="*/ 1813 h 3756"/>
                <a:gd name="T62" fmla="*/ 2289 w 3751"/>
                <a:gd name="T63" fmla="*/ 1693 h 3756"/>
                <a:gd name="T64" fmla="*/ 2522 w 3751"/>
                <a:gd name="T65" fmla="*/ 1734 h 3756"/>
                <a:gd name="T66" fmla="*/ 2655 w 3751"/>
                <a:gd name="T67" fmla="*/ 1625 h 3756"/>
                <a:gd name="T68" fmla="*/ 2518 w 3751"/>
                <a:gd name="T69" fmla="*/ 1537 h 3756"/>
                <a:gd name="T70" fmla="*/ 2323 w 3751"/>
                <a:gd name="T71" fmla="*/ 1589 h 3756"/>
                <a:gd name="T72" fmla="*/ 2178 w 3751"/>
                <a:gd name="T73" fmla="*/ 1550 h 3756"/>
                <a:gd name="T74" fmla="*/ 2264 w 3751"/>
                <a:gd name="T75" fmla="*/ 1338 h 3756"/>
                <a:gd name="T76" fmla="*/ 2368 w 3751"/>
                <a:gd name="T77" fmla="*/ 1233 h 3756"/>
                <a:gd name="T78" fmla="*/ 2391 w 3751"/>
                <a:gd name="T79" fmla="*/ 1035 h 3756"/>
                <a:gd name="T80" fmla="*/ 2604 w 3751"/>
                <a:gd name="T81" fmla="*/ 1133 h 3756"/>
                <a:gd name="T82" fmla="*/ 2816 w 3751"/>
                <a:gd name="T83" fmla="*/ 1199 h 3756"/>
                <a:gd name="T84" fmla="*/ 2219 w 3751"/>
                <a:gd name="T85" fmla="*/ 725 h 3756"/>
                <a:gd name="T86" fmla="*/ 2154 w 3751"/>
                <a:gd name="T87" fmla="*/ 127 h 3756"/>
                <a:gd name="T88" fmla="*/ 2964 w 3751"/>
                <a:gd name="T89" fmla="*/ 422 h 3756"/>
                <a:gd name="T90" fmla="*/ 3331 w 3751"/>
                <a:gd name="T91" fmla="*/ 789 h 3756"/>
                <a:gd name="T92" fmla="*/ 3626 w 3751"/>
                <a:gd name="T93" fmla="*/ 1600 h 3756"/>
                <a:gd name="T94" fmla="*/ 3681 w 3751"/>
                <a:gd name="T95" fmla="*/ 2132 h 3756"/>
                <a:gd name="T96" fmla="*/ 3306 w 3751"/>
                <a:gd name="T97" fmla="*/ 2916 h 3756"/>
                <a:gd name="T98" fmla="*/ 3017 w 3751"/>
                <a:gd name="T99" fmla="*/ 3338 h 3756"/>
                <a:gd name="T100" fmla="*/ 2156 w 3751"/>
                <a:gd name="T101" fmla="*/ 3354 h 3756"/>
                <a:gd name="T102" fmla="*/ 1665 w 3751"/>
                <a:gd name="T103" fmla="*/ 3728 h 3756"/>
                <a:gd name="T104" fmla="*/ 1031 w 3751"/>
                <a:gd name="T105" fmla="*/ 3121 h 3756"/>
                <a:gd name="T106" fmla="*/ 431 w 3751"/>
                <a:gd name="T107" fmla="*/ 3073 h 3756"/>
                <a:gd name="T108" fmla="*/ 441 w 3751"/>
                <a:gd name="T109" fmla="*/ 2332 h 3756"/>
                <a:gd name="T110" fmla="*/ 3 w 3751"/>
                <a:gd name="T111" fmla="*/ 1724 h 3756"/>
                <a:gd name="T112" fmla="*/ 539 w 3751"/>
                <a:gd name="T113" fmla="*/ 1177 h 3756"/>
                <a:gd name="T114" fmla="*/ 636 w 3751"/>
                <a:gd name="T115" fmla="*/ 463 h 3756"/>
                <a:gd name="T116" fmla="*/ 1255 w 3751"/>
                <a:gd name="T117" fmla="*/ 499 h 3756"/>
                <a:gd name="T118" fmla="*/ 1754 w 3751"/>
                <a:gd name="T119" fmla="*/ 0 h 3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51" h="3756">
                  <a:moveTo>
                    <a:pt x="1879" y="676"/>
                  </a:moveTo>
                  <a:lnTo>
                    <a:pt x="1787" y="679"/>
                  </a:lnTo>
                  <a:lnTo>
                    <a:pt x="1696" y="690"/>
                  </a:lnTo>
                  <a:lnTo>
                    <a:pt x="1608" y="707"/>
                  </a:lnTo>
                  <a:lnTo>
                    <a:pt x="1522" y="730"/>
                  </a:lnTo>
                  <a:lnTo>
                    <a:pt x="1439" y="760"/>
                  </a:lnTo>
                  <a:lnTo>
                    <a:pt x="1359" y="794"/>
                  </a:lnTo>
                  <a:lnTo>
                    <a:pt x="1282" y="835"/>
                  </a:lnTo>
                  <a:lnTo>
                    <a:pt x="1208" y="881"/>
                  </a:lnTo>
                  <a:lnTo>
                    <a:pt x="1138" y="931"/>
                  </a:lnTo>
                  <a:lnTo>
                    <a:pt x="1072" y="987"/>
                  </a:lnTo>
                  <a:lnTo>
                    <a:pt x="1083" y="994"/>
                  </a:lnTo>
                  <a:lnTo>
                    <a:pt x="1094" y="1004"/>
                  </a:lnTo>
                  <a:lnTo>
                    <a:pt x="1102" y="1011"/>
                  </a:lnTo>
                  <a:lnTo>
                    <a:pt x="1112" y="1019"/>
                  </a:lnTo>
                  <a:lnTo>
                    <a:pt x="1123" y="1031"/>
                  </a:lnTo>
                  <a:lnTo>
                    <a:pt x="1138" y="1012"/>
                  </a:lnTo>
                  <a:lnTo>
                    <a:pt x="1152" y="995"/>
                  </a:lnTo>
                  <a:lnTo>
                    <a:pt x="1167" y="981"/>
                  </a:lnTo>
                  <a:lnTo>
                    <a:pt x="1185" y="971"/>
                  </a:lnTo>
                  <a:lnTo>
                    <a:pt x="1203" y="963"/>
                  </a:lnTo>
                  <a:lnTo>
                    <a:pt x="1223" y="954"/>
                  </a:lnTo>
                  <a:lnTo>
                    <a:pt x="1240" y="946"/>
                  </a:lnTo>
                  <a:lnTo>
                    <a:pt x="1256" y="937"/>
                  </a:lnTo>
                  <a:lnTo>
                    <a:pt x="1270" y="925"/>
                  </a:lnTo>
                  <a:lnTo>
                    <a:pt x="1286" y="913"/>
                  </a:lnTo>
                  <a:lnTo>
                    <a:pt x="1300" y="906"/>
                  </a:lnTo>
                  <a:lnTo>
                    <a:pt x="1315" y="904"/>
                  </a:lnTo>
                  <a:lnTo>
                    <a:pt x="1330" y="906"/>
                  </a:lnTo>
                  <a:lnTo>
                    <a:pt x="1346" y="914"/>
                  </a:lnTo>
                  <a:lnTo>
                    <a:pt x="1362" y="926"/>
                  </a:lnTo>
                  <a:lnTo>
                    <a:pt x="1379" y="939"/>
                  </a:lnTo>
                  <a:lnTo>
                    <a:pt x="1399" y="948"/>
                  </a:lnTo>
                  <a:lnTo>
                    <a:pt x="1419" y="954"/>
                  </a:lnTo>
                  <a:lnTo>
                    <a:pt x="1433" y="957"/>
                  </a:lnTo>
                  <a:lnTo>
                    <a:pt x="1447" y="964"/>
                  </a:lnTo>
                  <a:lnTo>
                    <a:pt x="1463" y="978"/>
                  </a:lnTo>
                  <a:lnTo>
                    <a:pt x="1475" y="997"/>
                  </a:lnTo>
                  <a:lnTo>
                    <a:pt x="1483" y="1019"/>
                  </a:lnTo>
                  <a:lnTo>
                    <a:pt x="1484" y="1043"/>
                  </a:lnTo>
                  <a:lnTo>
                    <a:pt x="1439" y="1069"/>
                  </a:lnTo>
                  <a:lnTo>
                    <a:pt x="1434" y="1076"/>
                  </a:lnTo>
                  <a:lnTo>
                    <a:pt x="1428" y="1083"/>
                  </a:lnTo>
                  <a:lnTo>
                    <a:pt x="1419" y="1067"/>
                  </a:lnTo>
                  <a:lnTo>
                    <a:pt x="1410" y="1051"/>
                  </a:lnTo>
                  <a:lnTo>
                    <a:pt x="1399" y="1037"/>
                  </a:lnTo>
                  <a:lnTo>
                    <a:pt x="1378" y="1018"/>
                  </a:lnTo>
                  <a:lnTo>
                    <a:pt x="1356" y="1005"/>
                  </a:lnTo>
                  <a:lnTo>
                    <a:pt x="1337" y="1000"/>
                  </a:lnTo>
                  <a:lnTo>
                    <a:pt x="1316" y="1000"/>
                  </a:lnTo>
                  <a:lnTo>
                    <a:pt x="1296" y="1005"/>
                  </a:lnTo>
                  <a:lnTo>
                    <a:pt x="1275" y="1018"/>
                  </a:lnTo>
                  <a:lnTo>
                    <a:pt x="1254" y="1037"/>
                  </a:lnTo>
                  <a:lnTo>
                    <a:pt x="1174" y="1116"/>
                  </a:lnTo>
                  <a:lnTo>
                    <a:pt x="1092" y="1198"/>
                  </a:lnTo>
                  <a:lnTo>
                    <a:pt x="1105" y="1214"/>
                  </a:lnTo>
                  <a:lnTo>
                    <a:pt x="1118" y="1227"/>
                  </a:lnTo>
                  <a:lnTo>
                    <a:pt x="1131" y="1239"/>
                  </a:lnTo>
                  <a:lnTo>
                    <a:pt x="1146" y="1247"/>
                  </a:lnTo>
                  <a:lnTo>
                    <a:pt x="1164" y="1251"/>
                  </a:lnTo>
                  <a:lnTo>
                    <a:pt x="1185" y="1250"/>
                  </a:lnTo>
                  <a:lnTo>
                    <a:pt x="1208" y="1250"/>
                  </a:lnTo>
                  <a:lnTo>
                    <a:pt x="1232" y="1250"/>
                  </a:lnTo>
                  <a:lnTo>
                    <a:pt x="1255" y="1249"/>
                  </a:lnTo>
                  <a:lnTo>
                    <a:pt x="1275" y="1243"/>
                  </a:lnTo>
                  <a:lnTo>
                    <a:pt x="1296" y="1234"/>
                  </a:lnTo>
                  <a:lnTo>
                    <a:pt x="1315" y="1224"/>
                  </a:lnTo>
                  <a:lnTo>
                    <a:pt x="1335" y="1215"/>
                  </a:lnTo>
                  <a:lnTo>
                    <a:pt x="1353" y="1207"/>
                  </a:lnTo>
                  <a:lnTo>
                    <a:pt x="1374" y="1201"/>
                  </a:lnTo>
                  <a:lnTo>
                    <a:pt x="1395" y="1200"/>
                  </a:lnTo>
                  <a:lnTo>
                    <a:pt x="1418" y="1200"/>
                  </a:lnTo>
                  <a:lnTo>
                    <a:pt x="1440" y="1200"/>
                  </a:lnTo>
                  <a:lnTo>
                    <a:pt x="1459" y="1201"/>
                  </a:lnTo>
                  <a:lnTo>
                    <a:pt x="1479" y="1206"/>
                  </a:lnTo>
                  <a:lnTo>
                    <a:pt x="1497" y="1214"/>
                  </a:lnTo>
                  <a:lnTo>
                    <a:pt x="1513" y="1225"/>
                  </a:lnTo>
                  <a:lnTo>
                    <a:pt x="1519" y="1230"/>
                  </a:lnTo>
                  <a:lnTo>
                    <a:pt x="1524" y="1234"/>
                  </a:lnTo>
                  <a:lnTo>
                    <a:pt x="1537" y="1244"/>
                  </a:lnTo>
                  <a:lnTo>
                    <a:pt x="1545" y="1258"/>
                  </a:lnTo>
                  <a:lnTo>
                    <a:pt x="1550" y="1274"/>
                  </a:lnTo>
                  <a:lnTo>
                    <a:pt x="1548" y="1290"/>
                  </a:lnTo>
                  <a:lnTo>
                    <a:pt x="1544" y="1306"/>
                  </a:lnTo>
                  <a:lnTo>
                    <a:pt x="1534" y="1320"/>
                  </a:lnTo>
                  <a:lnTo>
                    <a:pt x="1512" y="1342"/>
                  </a:lnTo>
                  <a:lnTo>
                    <a:pt x="1490" y="1363"/>
                  </a:lnTo>
                  <a:lnTo>
                    <a:pt x="1465" y="1383"/>
                  </a:lnTo>
                  <a:lnTo>
                    <a:pt x="1439" y="1401"/>
                  </a:lnTo>
                  <a:lnTo>
                    <a:pt x="1386" y="1435"/>
                  </a:lnTo>
                  <a:lnTo>
                    <a:pt x="1336" y="1475"/>
                  </a:lnTo>
                  <a:lnTo>
                    <a:pt x="1290" y="1519"/>
                  </a:lnTo>
                  <a:lnTo>
                    <a:pt x="1249" y="1567"/>
                  </a:lnTo>
                  <a:lnTo>
                    <a:pt x="1203" y="1622"/>
                  </a:lnTo>
                  <a:lnTo>
                    <a:pt x="1156" y="1677"/>
                  </a:lnTo>
                  <a:lnTo>
                    <a:pt x="1150" y="1687"/>
                  </a:lnTo>
                  <a:lnTo>
                    <a:pt x="1144" y="1698"/>
                  </a:lnTo>
                  <a:lnTo>
                    <a:pt x="1140" y="1710"/>
                  </a:lnTo>
                  <a:lnTo>
                    <a:pt x="1135" y="1736"/>
                  </a:lnTo>
                  <a:lnTo>
                    <a:pt x="1127" y="1756"/>
                  </a:lnTo>
                  <a:lnTo>
                    <a:pt x="1114" y="1772"/>
                  </a:lnTo>
                  <a:lnTo>
                    <a:pt x="1097" y="1782"/>
                  </a:lnTo>
                  <a:lnTo>
                    <a:pt x="1076" y="1789"/>
                  </a:lnTo>
                  <a:lnTo>
                    <a:pt x="1050" y="1792"/>
                  </a:lnTo>
                  <a:lnTo>
                    <a:pt x="1032" y="1796"/>
                  </a:lnTo>
                  <a:lnTo>
                    <a:pt x="1014" y="1804"/>
                  </a:lnTo>
                  <a:lnTo>
                    <a:pt x="996" y="1813"/>
                  </a:lnTo>
                  <a:lnTo>
                    <a:pt x="958" y="1838"/>
                  </a:lnTo>
                  <a:lnTo>
                    <a:pt x="921" y="1864"/>
                  </a:lnTo>
                  <a:lnTo>
                    <a:pt x="907" y="1877"/>
                  </a:lnTo>
                  <a:lnTo>
                    <a:pt x="898" y="1892"/>
                  </a:lnTo>
                  <a:lnTo>
                    <a:pt x="894" y="1909"/>
                  </a:lnTo>
                  <a:lnTo>
                    <a:pt x="894" y="1928"/>
                  </a:lnTo>
                  <a:lnTo>
                    <a:pt x="895" y="1969"/>
                  </a:lnTo>
                  <a:lnTo>
                    <a:pt x="895" y="2010"/>
                  </a:lnTo>
                  <a:lnTo>
                    <a:pt x="894" y="2023"/>
                  </a:lnTo>
                  <a:lnTo>
                    <a:pt x="890" y="2031"/>
                  </a:lnTo>
                  <a:lnTo>
                    <a:pt x="882" y="2037"/>
                  </a:lnTo>
                  <a:lnTo>
                    <a:pt x="873" y="2038"/>
                  </a:lnTo>
                  <a:lnTo>
                    <a:pt x="862" y="2038"/>
                  </a:lnTo>
                  <a:lnTo>
                    <a:pt x="848" y="2035"/>
                  </a:lnTo>
                  <a:lnTo>
                    <a:pt x="834" y="2026"/>
                  </a:lnTo>
                  <a:lnTo>
                    <a:pt x="820" y="2014"/>
                  </a:lnTo>
                  <a:lnTo>
                    <a:pt x="809" y="1999"/>
                  </a:lnTo>
                  <a:lnTo>
                    <a:pt x="801" y="1984"/>
                  </a:lnTo>
                  <a:lnTo>
                    <a:pt x="796" y="1971"/>
                  </a:lnTo>
                  <a:lnTo>
                    <a:pt x="796" y="1961"/>
                  </a:lnTo>
                  <a:lnTo>
                    <a:pt x="798" y="1952"/>
                  </a:lnTo>
                  <a:lnTo>
                    <a:pt x="796" y="1945"/>
                  </a:lnTo>
                  <a:lnTo>
                    <a:pt x="794" y="1940"/>
                  </a:lnTo>
                  <a:lnTo>
                    <a:pt x="778" y="1924"/>
                  </a:lnTo>
                  <a:lnTo>
                    <a:pt x="766" y="1905"/>
                  </a:lnTo>
                  <a:lnTo>
                    <a:pt x="755" y="1887"/>
                  </a:lnTo>
                  <a:lnTo>
                    <a:pt x="746" y="1867"/>
                  </a:lnTo>
                  <a:lnTo>
                    <a:pt x="738" y="1846"/>
                  </a:lnTo>
                  <a:lnTo>
                    <a:pt x="728" y="1827"/>
                  </a:lnTo>
                  <a:lnTo>
                    <a:pt x="716" y="1807"/>
                  </a:lnTo>
                  <a:lnTo>
                    <a:pt x="703" y="1789"/>
                  </a:lnTo>
                  <a:lnTo>
                    <a:pt x="684" y="1774"/>
                  </a:lnTo>
                  <a:lnTo>
                    <a:pt x="682" y="1773"/>
                  </a:lnTo>
                  <a:lnTo>
                    <a:pt x="681" y="1772"/>
                  </a:lnTo>
                  <a:lnTo>
                    <a:pt x="680" y="1770"/>
                  </a:lnTo>
                  <a:lnTo>
                    <a:pt x="676" y="1825"/>
                  </a:lnTo>
                  <a:lnTo>
                    <a:pt x="674" y="1880"/>
                  </a:lnTo>
                  <a:lnTo>
                    <a:pt x="678" y="1972"/>
                  </a:lnTo>
                  <a:lnTo>
                    <a:pt x="688" y="2061"/>
                  </a:lnTo>
                  <a:lnTo>
                    <a:pt x="704" y="2148"/>
                  </a:lnTo>
                  <a:lnTo>
                    <a:pt x="727" y="2234"/>
                  </a:lnTo>
                  <a:lnTo>
                    <a:pt x="755" y="2316"/>
                  </a:lnTo>
                  <a:lnTo>
                    <a:pt x="790" y="2395"/>
                  </a:lnTo>
                  <a:lnTo>
                    <a:pt x="830" y="2472"/>
                  </a:lnTo>
                  <a:lnTo>
                    <a:pt x="874" y="2545"/>
                  </a:lnTo>
                  <a:lnTo>
                    <a:pt x="924" y="2615"/>
                  </a:lnTo>
                  <a:lnTo>
                    <a:pt x="979" y="2680"/>
                  </a:lnTo>
                  <a:lnTo>
                    <a:pt x="1038" y="2741"/>
                  </a:lnTo>
                  <a:lnTo>
                    <a:pt x="1102" y="2799"/>
                  </a:lnTo>
                  <a:lnTo>
                    <a:pt x="1168" y="2852"/>
                  </a:lnTo>
                  <a:lnTo>
                    <a:pt x="1239" y="2900"/>
                  </a:lnTo>
                  <a:lnTo>
                    <a:pt x="1240" y="2783"/>
                  </a:lnTo>
                  <a:lnTo>
                    <a:pt x="1241" y="2666"/>
                  </a:lnTo>
                  <a:lnTo>
                    <a:pt x="1240" y="2648"/>
                  </a:lnTo>
                  <a:lnTo>
                    <a:pt x="1235" y="2632"/>
                  </a:lnTo>
                  <a:lnTo>
                    <a:pt x="1227" y="2618"/>
                  </a:lnTo>
                  <a:lnTo>
                    <a:pt x="1215" y="2605"/>
                  </a:lnTo>
                  <a:lnTo>
                    <a:pt x="1192" y="2584"/>
                  </a:lnTo>
                  <a:lnTo>
                    <a:pt x="1171" y="2562"/>
                  </a:lnTo>
                  <a:lnTo>
                    <a:pt x="1168" y="2560"/>
                  </a:lnTo>
                  <a:lnTo>
                    <a:pt x="1166" y="2557"/>
                  </a:lnTo>
                  <a:lnTo>
                    <a:pt x="1163" y="2556"/>
                  </a:lnTo>
                  <a:lnTo>
                    <a:pt x="1161" y="2554"/>
                  </a:lnTo>
                  <a:lnTo>
                    <a:pt x="1160" y="2550"/>
                  </a:lnTo>
                  <a:lnTo>
                    <a:pt x="1153" y="2529"/>
                  </a:lnTo>
                  <a:lnTo>
                    <a:pt x="1143" y="2507"/>
                  </a:lnTo>
                  <a:lnTo>
                    <a:pt x="1131" y="2486"/>
                  </a:lnTo>
                  <a:lnTo>
                    <a:pt x="1119" y="2465"/>
                  </a:lnTo>
                  <a:lnTo>
                    <a:pt x="1107" y="2444"/>
                  </a:lnTo>
                  <a:lnTo>
                    <a:pt x="1097" y="2422"/>
                  </a:lnTo>
                  <a:lnTo>
                    <a:pt x="1091" y="2399"/>
                  </a:lnTo>
                  <a:lnTo>
                    <a:pt x="1089" y="2375"/>
                  </a:lnTo>
                  <a:lnTo>
                    <a:pt x="1092" y="2349"/>
                  </a:lnTo>
                  <a:lnTo>
                    <a:pt x="1096" y="2339"/>
                  </a:lnTo>
                  <a:lnTo>
                    <a:pt x="1102" y="2329"/>
                  </a:lnTo>
                  <a:lnTo>
                    <a:pt x="1108" y="2321"/>
                  </a:lnTo>
                  <a:lnTo>
                    <a:pt x="1123" y="2308"/>
                  </a:lnTo>
                  <a:lnTo>
                    <a:pt x="1132" y="2293"/>
                  </a:lnTo>
                  <a:lnTo>
                    <a:pt x="1139" y="2276"/>
                  </a:lnTo>
                  <a:lnTo>
                    <a:pt x="1142" y="2259"/>
                  </a:lnTo>
                  <a:lnTo>
                    <a:pt x="1142" y="2239"/>
                  </a:lnTo>
                  <a:lnTo>
                    <a:pt x="1143" y="2214"/>
                  </a:lnTo>
                  <a:lnTo>
                    <a:pt x="1146" y="2194"/>
                  </a:lnTo>
                  <a:lnTo>
                    <a:pt x="1153" y="2176"/>
                  </a:lnTo>
                  <a:lnTo>
                    <a:pt x="1163" y="2163"/>
                  </a:lnTo>
                  <a:lnTo>
                    <a:pt x="1177" y="2154"/>
                  </a:lnTo>
                  <a:lnTo>
                    <a:pt x="1194" y="2146"/>
                  </a:lnTo>
                  <a:lnTo>
                    <a:pt x="1216" y="2141"/>
                  </a:lnTo>
                  <a:lnTo>
                    <a:pt x="1241" y="2138"/>
                  </a:lnTo>
                  <a:lnTo>
                    <a:pt x="1274" y="2138"/>
                  </a:lnTo>
                  <a:lnTo>
                    <a:pt x="1305" y="2141"/>
                  </a:lnTo>
                  <a:lnTo>
                    <a:pt x="1334" y="2149"/>
                  </a:lnTo>
                  <a:lnTo>
                    <a:pt x="1360" y="2163"/>
                  </a:lnTo>
                  <a:lnTo>
                    <a:pt x="1384" y="2182"/>
                  </a:lnTo>
                  <a:lnTo>
                    <a:pt x="1406" y="2207"/>
                  </a:lnTo>
                  <a:lnTo>
                    <a:pt x="1415" y="2219"/>
                  </a:lnTo>
                  <a:lnTo>
                    <a:pt x="1426" y="2229"/>
                  </a:lnTo>
                  <a:lnTo>
                    <a:pt x="1439" y="2236"/>
                  </a:lnTo>
                  <a:lnTo>
                    <a:pt x="1454" y="2239"/>
                  </a:lnTo>
                  <a:lnTo>
                    <a:pt x="1471" y="2239"/>
                  </a:lnTo>
                  <a:lnTo>
                    <a:pt x="1482" y="2242"/>
                  </a:lnTo>
                  <a:lnTo>
                    <a:pt x="1492" y="2249"/>
                  </a:lnTo>
                  <a:lnTo>
                    <a:pt x="1503" y="2257"/>
                  </a:lnTo>
                  <a:lnTo>
                    <a:pt x="1548" y="2301"/>
                  </a:lnTo>
                  <a:lnTo>
                    <a:pt x="1593" y="2347"/>
                  </a:lnTo>
                  <a:lnTo>
                    <a:pt x="1607" y="2361"/>
                  </a:lnTo>
                  <a:lnTo>
                    <a:pt x="1620" y="2372"/>
                  </a:lnTo>
                  <a:lnTo>
                    <a:pt x="1635" y="2381"/>
                  </a:lnTo>
                  <a:lnTo>
                    <a:pt x="1651" y="2387"/>
                  </a:lnTo>
                  <a:lnTo>
                    <a:pt x="1672" y="2389"/>
                  </a:lnTo>
                  <a:lnTo>
                    <a:pt x="1683" y="2391"/>
                  </a:lnTo>
                  <a:lnTo>
                    <a:pt x="1695" y="2399"/>
                  </a:lnTo>
                  <a:lnTo>
                    <a:pt x="1706" y="2410"/>
                  </a:lnTo>
                  <a:lnTo>
                    <a:pt x="1718" y="2421"/>
                  </a:lnTo>
                  <a:lnTo>
                    <a:pt x="1727" y="2434"/>
                  </a:lnTo>
                  <a:lnTo>
                    <a:pt x="1731" y="2445"/>
                  </a:lnTo>
                  <a:lnTo>
                    <a:pt x="1734" y="2460"/>
                  </a:lnTo>
                  <a:lnTo>
                    <a:pt x="1732" y="2477"/>
                  </a:lnTo>
                  <a:lnTo>
                    <a:pt x="1730" y="2497"/>
                  </a:lnTo>
                  <a:lnTo>
                    <a:pt x="1726" y="2515"/>
                  </a:lnTo>
                  <a:lnTo>
                    <a:pt x="1720" y="2532"/>
                  </a:lnTo>
                  <a:lnTo>
                    <a:pt x="1713" y="2548"/>
                  </a:lnTo>
                  <a:lnTo>
                    <a:pt x="1705" y="2560"/>
                  </a:lnTo>
                  <a:lnTo>
                    <a:pt x="1695" y="2573"/>
                  </a:lnTo>
                  <a:lnTo>
                    <a:pt x="1687" y="2589"/>
                  </a:lnTo>
                  <a:lnTo>
                    <a:pt x="1683" y="2605"/>
                  </a:lnTo>
                  <a:lnTo>
                    <a:pt x="1681" y="2624"/>
                  </a:lnTo>
                  <a:lnTo>
                    <a:pt x="1674" y="2639"/>
                  </a:lnTo>
                  <a:lnTo>
                    <a:pt x="1664" y="2651"/>
                  </a:lnTo>
                  <a:lnTo>
                    <a:pt x="1652" y="2661"/>
                  </a:lnTo>
                  <a:lnTo>
                    <a:pt x="1639" y="2671"/>
                  </a:lnTo>
                  <a:lnTo>
                    <a:pt x="1625" y="2680"/>
                  </a:lnTo>
                  <a:lnTo>
                    <a:pt x="1617" y="2683"/>
                  </a:lnTo>
                  <a:lnTo>
                    <a:pt x="1609" y="2685"/>
                  </a:lnTo>
                  <a:lnTo>
                    <a:pt x="1601" y="2689"/>
                  </a:lnTo>
                  <a:lnTo>
                    <a:pt x="1507" y="2770"/>
                  </a:lnTo>
                  <a:lnTo>
                    <a:pt x="1412" y="2851"/>
                  </a:lnTo>
                  <a:lnTo>
                    <a:pt x="1410" y="2854"/>
                  </a:lnTo>
                  <a:lnTo>
                    <a:pt x="1407" y="2857"/>
                  </a:lnTo>
                  <a:lnTo>
                    <a:pt x="1406" y="2859"/>
                  </a:lnTo>
                  <a:lnTo>
                    <a:pt x="1356" y="2966"/>
                  </a:lnTo>
                  <a:lnTo>
                    <a:pt x="1436" y="3000"/>
                  </a:lnTo>
                  <a:lnTo>
                    <a:pt x="1520" y="3030"/>
                  </a:lnTo>
                  <a:lnTo>
                    <a:pt x="1606" y="3054"/>
                  </a:lnTo>
                  <a:lnTo>
                    <a:pt x="1694" y="3070"/>
                  </a:lnTo>
                  <a:lnTo>
                    <a:pt x="1784" y="3080"/>
                  </a:lnTo>
                  <a:lnTo>
                    <a:pt x="1876" y="3083"/>
                  </a:lnTo>
                  <a:lnTo>
                    <a:pt x="1970" y="3080"/>
                  </a:lnTo>
                  <a:lnTo>
                    <a:pt x="2063" y="3070"/>
                  </a:lnTo>
                  <a:lnTo>
                    <a:pt x="2152" y="3053"/>
                  </a:lnTo>
                  <a:lnTo>
                    <a:pt x="2240" y="3028"/>
                  </a:lnTo>
                  <a:lnTo>
                    <a:pt x="2324" y="2998"/>
                  </a:lnTo>
                  <a:lnTo>
                    <a:pt x="2406" y="2962"/>
                  </a:lnTo>
                  <a:lnTo>
                    <a:pt x="2483" y="2920"/>
                  </a:lnTo>
                  <a:lnTo>
                    <a:pt x="2558" y="2873"/>
                  </a:lnTo>
                  <a:lnTo>
                    <a:pt x="2628" y="2820"/>
                  </a:lnTo>
                  <a:lnTo>
                    <a:pt x="2695" y="2762"/>
                  </a:lnTo>
                  <a:lnTo>
                    <a:pt x="2758" y="2700"/>
                  </a:lnTo>
                  <a:lnTo>
                    <a:pt x="2815" y="2634"/>
                  </a:lnTo>
                  <a:lnTo>
                    <a:pt x="2867" y="2563"/>
                  </a:lnTo>
                  <a:lnTo>
                    <a:pt x="2915" y="2489"/>
                  </a:lnTo>
                  <a:lnTo>
                    <a:pt x="2958" y="2410"/>
                  </a:lnTo>
                  <a:lnTo>
                    <a:pt x="2993" y="2329"/>
                  </a:lnTo>
                  <a:lnTo>
                    <a:pt x="3024" y="2244"/>
                  </a:lnTo>
                  <a:lnTo>
                    <a:pt x="3048" y="2157"/>
                  </a:lnTo>
                  <a:lnTo>
                    <a:pt x="3066" y="2067"/>
                  </a:lnTo>
                  <a:lnTo>
                    <a:pt x="3076" y="1974"/>
                  </a:lnTo>
                  <a:lnTo>
                    <a:pt x="3080" y="1880"/>
                  </a:lnTo>
                  <a:lnTo>
                    <a:pt x="3080" y="1860"/>
                  </a:lnTo>
                  <a:lnTo>
                    <a:pt x="3080" y="1839"/>
                  </a:lnTo>
                  <a:lnTo>
                    <a:pt x="3055" y="1839"/>
                  </a:lnTo>
                  <a:lnTo>
                    <a:pt x="3032" y="1844"/>
                  </a:lnTo>
                  <a:lnTo>
                    <a:pt x="3011" y="1852"/>
                  </a:lnTo>
                  <a:lnTo>
                    <a:pt x="2993" y="1864"/>
                  </a:lnTo>
                  <a:lnTo>
                    <a:pt x="2976" y="1878"/>
                  </a:lnTo>
                  <a:lnTo>
                    <a:pt x="2960" y="1895"/>
                  </a:lnTo>
                  <a:lnTo>
                    <a:pt x="2946" y="1912"/>
                  </a:lnTo>
                  <a:lnTo>
                    <a:pt x="2932" y="1931"/>
                  </a:lnTo>
                  <a:lnTo>
                    <a:pt x="2920" y="1952"/>
                  </a:lnTo>
                  <a:lnTo>
                    <a:pt x="2908" y="1977"/>
                  </a:lnTo>
                  <a:lnTo>
                    <a:pt x="2898" y="2002"/>
                  </a:lnTo>
                  <a:lnTo>
                    <a:pt x="2887" y="2026"/>
                  </a:lnTo>
                  <a:lnTo>
                    <a:pt x="2871" y="2047"/>
                  </a:lnTo>
                  <a:lnTo>
                    <a:pt x="2867" y="2054"/>
                  </a:lnTo>
                  <a:lnTo>
                    <a:pt x="2867" y="2063"/>
                  </a:lnTo>
                  <a:lnTo>
                    <a:pt x="2868" y="2072"/>
                  </a:lnTo>
                  <a:lnTo>
                    <a:pt x="2870" y="2082"/>
                  </a:lnTo>
                  <a:lnTo>
                    <a:pt x="2870" y="2103"/>
                  </a:lnTo>
                  <a:lnTo>
                    <a:pt x="2865" y="2122"/>
                  </a:lnTo>
                  <a:lnTo>
                    <a:pt x="2858" y="2140"/>
                  </a:lnTo>
                  <a:lnTo>
                    <a:pt x="2848" y="2157"/>
                  </a:lnTo>
                  <a:lnTo>
                    <a:pt x="2836" y="2175"/>
                  </a:lnTo>
                  <a:lnTo>
                    <a:pt x="2815" y="2214"/>
                  </a:lnTo>
                  <a:lnTo>
                    <a:pt x="2794" y="2255"/>
                  </a:lnTo>
                  <a:lnTo>
                    <a:pt x="2772" y="2297"/>
                  </a:lnTo>
                  <a:lnTo>
                    <a:pt x="2768" y="2309"/>
                  </a:lnTo>
                  <a:lnTo>
                    <a:pt x="2766" y="2323"/>
                  </a:lnTo>
                  <a:lnTo>
                    <a:pt x="2766" y="2339"/>
                  </a:lnTo>
                  <a:lnTo>
                    <a:pt x="2767" y="2355"/>
                  </a:lnTo>
                  <a:lnTo>
                    <a:pt x="2769" y="2372"/>
                  </a:lnTo>
                  <a:lnTo>
                    <a:pt x="2769" y="2388"/>
                  </a:lnTo>
                  <a:lnTo>
                    <a:pt x="2770" y="2396"/>
                  </a:lnTo>
                  <a:lnTo>
                    <a:pt x="2770" y="2405"/>
                  </a:lnTo>
                  <a:lnTo>
                    <a:pt x="2771" y="2414"/>
                  </a:lnTo>
                  <a:lnTo>
                    <a:pt x="2770" y="2421"/>
                  </a:lnTo>
                  <a:lnTo>
                    <a:pt x="2768" y="2426"/>
                  </a:lnTo>
                  <a:lnTo>
                    <a:pt x="2753" y="2442"/>
                  </a:lnTo>
                  <a:lnTo>
                    <a:pt x="2742" y="2460"/>
                  </a:lnTo>
                  <a:lnTo>
                    <a:pt x="2732" y="2478"/>
                  </a:lnTo>
                  <a:lnTo>
                    <a:pt x="2726" y="2499"/>
                  </a:lnTo>
                  <a:lnTo>
                    <a:pt x="2718" y="2518"/>
                  </a:lnTo>
                  <a:lnTo>
                    <a:pt x="2710" y="2538"/>
                  </a:lnTo>
                  <a:lnTo>
                    <a:pt x="2698" y="2556"/>
                  </a:lnTo>
                  <a:lnTo>
                    <a:pt x="2688" y="2573"/>
                  </a:lnTo>
                  <a:lnTo>
                    <a:pt x="2680" y="2590"/>
                  </a:lnTo>
                  <a:lnTo>
                    <a:pt x="2672" y="2609"/>
                  </a:lnTo>
                  <a:lnTo>
                    <a:pt x="2671" y="2612"/>
                  </a:lnTo>
                  <a:lnTo>
                    <a:pt x="2671" y="2616"/>
                  </a:lnTo>
                  <a:lnTo>
                    <a:pt x="2670" y="2619"/>
                  </a:lnTo>
                  <a:lnTo>
                    <a:pt x="2670" y="2623"/>
                  </a:lnTo>
                  <a:lnTo>
                    <a:pt x="2668" y="2625"/>
                  </a:lnTo>
                  <a:lnTo>
                    <a:pt x="2667" y="2627"/>
                  </a:lnTo>
                  <a:lnTo>
                    <a:pt x="2578" y="2682"/>
                  </a:lnTo>
                  <a:lnTo>
                    <a:pt x="2572" y="2685"/>
                  </a:lnTo>
                  <a:lnTo>
                    <a:pt x="2567" y="2690"/>
                  </a:lnTo>
                  <a:lnTo>
                    <a:pt x="2561" y="2695"/>
                  </a:lnTo>
                  <a:lnTo>
                    <a:pt x="2552" y="2699"/>
                  </a:lnTo>
                  <a:lnTo>
                    <a:pt x="2542" y="2699"/>
                  </a:lnTo>
                  <a:lnTo>
                    <a:pt x="2534" y="2696"/>
                  </a:lnTo>
                  <a:lnTo>
                    <a:pt x="2526" y="2690"/>
                  </a:lnTo>
                  <a:lnTo>
                    <a:pt x="2521" y="2681"/>
                  </a:lnTo>
                  <a:lnTo>
                    <a:pt x="2513" y="2661"/>
                  </a:lnTo>
                  <a:lnTo>
                    <a:pt x="2504" y="2643"/>
                  </a:lnTo>
                  <a:lnTo>
                    <a:pt x="2492" y="2626"/>
                  </a:lnTo>
                  <a:lnTo>
                    <a:pt x="2481" y="2608"/>
                  </a:lnTo>
                  <a:lnTo>
                    <a:pt x="2475" y="2593"/>
                  </a:lnTo>
                  <a:lnTo>
                    <a:pt x="2472" y="2576"/>
                  </a:lnTo>
                  <a:lnTo>
                    <a:pt x="2473" y="2556"/>
                  </a:lnTo>
                  <a:lnTo>
                    <a:pt x="2475" y="2536"/>
                  </a:lnTo>
                  <a:lnTo>
                    <a:pt x="2480" y="2516"/>
                  </a:lnTo>
                  <a:lnTo>
                    <a:pt x="2486" y="2499"/>
                  </a:lnTo>
                  <a:lnTo>
                    <a:pt x="2491" y="2481"/>
                  </a:lnTo>
                  <a:lnTo>
                    <a:pt x="2495" y="2459"/>
                  </a:lnTo>
                  <a:lnTo>
                    <a:pt x="2496" y="2437"/>
                  </a:lnTo>
                  <a:lnTo>
                    <a:pt x="2495" y="2416"/>
                  </a:lnTo>
                  <a:lnTo>
                    <a:pt x="2490" y="2394"/>
                  </a:lnTo>
                  <a:lnTo>
                    <a:pt x="2483" y="2375"/>
                  </a:lnTo>
                  <a:lnTo>
                    <a:pt x="2473" y="2359"/>
                  </a:lnTo>
                  <a:lnTo>
                    <a:pt x="2462" y="2342"/>
                  </a:lnTo>
                  <a:lnTo>
                    <a:pt x="2454" y="2323"/>
                  </a:lnTo>
                  <a:lnTo>
                    <a:pt x="2449" y="2302"/>
                  </a:lnTo>
                  <a:lnTo>
                    <a:pt x="2447" y="2263"/>
                  </a:lnTo>
                  <a:lnTo>
                    <a:pt x="2449" y="2225"/>
                  </a:lnTo>
                  <a:lnTo>
                    <a:pt x="2449" y="2204"/>
                  </a:lnTo>
                  <a:lnTo>
                    <a:pt x="2444" y="2187"/>
                  </a:lnTo>
                  <a:lnTo>
                    <a:pt x="2436" y="2172"/>
                  </a:lnTo>
                  <a:lnTo>
                    <a:pt x="2425" y="2159"/>
                  </a:lnTo>
                  <a:lnTo>
                    <a:pt x="2411" y="2149"/>
                  </a:lnTo>
                  <a:lnTo>
                    <a:pt x="2398" y="2142"/>
                  </a:lnTo>
                  <a:lnTo>
                    <a:pt x="2382" y="2138"/>
                  </a:lnTo>
                  <a:lnTo>
                    <a:pt x="2366" y="2135"/>
                  </a:lnTo>
                  <a:lnTo>
                    <a:pt x="2350" y="2136"/>
                  </a:lnTo>
                  <a:lnTo>
                    <a:pt x="2332" y="2140"/>
                  </a:lnTo>
                  <a:lnTo>
                    <a:pt x="2316" y="2149"/>
                  </a:lnTo>
                  <a:lnTo>
                    <a:pt x="2302" y="2163"/>
                  </a:lnTo>
                  <a:lnTo>
                    <a:pt x="2286" y="2176"/>
                  </a:lnTo>
                  <a:lnTo>
                    <a:pt x="2267" y="2186"/>
                  </a:lnTo>
                  <a:lnTo>
                    <a:pt x="2247" y="2191"/>
                  </a:lnTo>
                  <a:lnTo>
                    <a:pt x="2225" y="2193"/>
                  </a:lnTo>
                  <a:lnTo>
                    <a:pt x="2204" y="2190"/>
                  </a:lnTo>
                  <a:lnTo>
                    <a:pt x="2184" y="2183"/>
                  </a:lnTo>
                  <a:lnTo>
                    <a:pt x="2164" y="2174"/>
                  </a:lnTo>
                  <a:lnTo>
                    <a:pt x="2148" y="2160"/>
                  </a:lnTo>
                  <a:lnTo>
                    <a:pt x="2135" y="2144"/>
                  </a:lnTo>
                  <a:lnTo>
                    <a:pt x="2132" y="2134"/>
                  </a:lnTo>
                  <a:lnTo>
                    <a:pt x="2130" y="2124"/>
                  </a:lnTo>
                  <a:lnTo>
                    <a:pt x="2129" y="2115"/>
                  </a:lnTo>
                  <a:lnTo>
                    <a:pt x="2124" y="2102"/>
                  </a:lnTo>
                  <a:lnTo>
                    <a:pt x="2121" y="2091"/>
                  </a:lnTo>
                  <a:lnTo>
                    <a:pt x="2116" y="2079"/>
                  </a:lnTo>
                  <a:lnTo>
                    <a:pt x="2110" y="2071"/>
                  </a:lnTo>
                  <a:lnTo>
                    <a:pt x="2094" y="2055"/>
                  </a:lnTo>
                  <a:lnTo>
                    <a:pt x="2084" y="2037"/>
                  </a:lnTo>
                  <a:lnTo>
                    <a:pt x="2079" y="2018"/>
                  </a:lnTo>
                  <a:lnTo>
                    <a:pt x="2079" y="1996"/>
                  </a:lnTo>
                  <a:lnTo>
                    <a:pt x="2081" y="1965"/>
                  </a:lnTo>
                  <a:lnTo>
                    <a:pt x="2079" y="1934"/>
                  </a:lnTo>
                  <a:lnTo>
                    <a:pt x="2079" y="1913"/>
                  </a:lnTo>
                  <a:lnTo>
                    <a:pt x="2083" y="1894"/>
                  </a:lnTo>
                  <a:lnTo>
                    <a:pt x="2092" y="1877"/>
                  </a:lnTo>
                  <a:lnTo>
                    <a:pt x="2107" y="1862"/>
                  </a:lnTo>
                  <a:lnTo>
                    <a:pt x="2114" y="1856"/>
                  </a:lnTo>
                  <a:lnTo>
                    <a:pt x="2121" y="1849"/>
                  </a:lnTo>
                  <a:lnTo>
                    <a:pt x="2126" y="1843"/>
                  </a:lnTo>
                  <a:lnTo>
                    <a:pt x="2127" y="1836"/>
                  </a:lnTo>
                  <a:lnTo>
                    <a:pt x="2128" y="1813"/>
                  </a:lnTo>
                  <a:lnTo>
                    <a:pt x="2134" y="1793"/>
                  </a:lnTo>
                  <a:lnTo>
                    <a:pt x="2143" y="1777"/>
                  </a:lnTo>
                  <a:lnTo>
                    <a:pt x="2154" y="1762"/>
                  </a:lnTo>
                  <a:lnTo>
                    <a:pt x="2168" y="1750"/>
                  </a:lnTo>
                  <a:lnTo>
                    <a:pt x="2182" y="1737"/>
                  </a:lnTo>
                  <a:lnTo>
                    <a:pt x="2198" y="1725"/>
                  </a:lnTo>
                  <a:lnTo>
                    <a:pt x="2211" y="1713"/>
                  </a:lnTo>
                  <a:lnTo>
                    <a:pt x="2225" y="1700"/>
                  </a:lnTo>
                  <a:lnTo>
                    <a:pt x="2234" y="1695"/>
                  </a:lnTo>
                  <a:lnTo>
                    <a:pt x="2246" y="1692"/>
                  </a:lnTo>
                  <a:lnTo>
                    <a:pt x="2260" y="1692"/>
                  </a:lnTo>
                  <a:lnTo>
                    <a:pt x="2274" y="1693"/>
                  </a:lnTo>
                  <a:lnTo>
                    <a:pt x="2289" y="1693"/>
                  </a:lnTo>
                  <a:lnTo>
                    <a:pt x="2307" y="1692"/>
                  </a:lnTo>
                  <a:lnTo>
                    <a:pt x="2324" y="1688"/>
                  </a:lnTo>
                  <a:lnTo>
                    <a:pt x="2339" y="1679"/>
                  </a:lnTo>
                  <a:lnTo>
                    <a:pt x="2354" y="1666"/>
                  </a:lnTo>
                  <a:lnTo>
                    <a:pt x="2372" y="1650"/>
                  </a:lnTo>
                  <a:lnTo>
                    <a:pt x="2392" y="1642"/>
                  </a:lnTo>
                  <a:lnTo>
                    <a:pt x="2410" y="1642"/>
                  </a:lnTo>
                  <a:lnTo>
                    <a:pt x="2430" y="1652"/>
                  </a:lnTo>
                  <a:lnTo>
                    <a:pt x="2449" y="1668"/>
                  </a:lnTo>
                  <a:lnTo>
                    <a:pt x="2483" y="1704"/>
                  </a:lnTo>
                  <a:lnTo>
                    <a:pt x="2518" y="1742"/>
                  </a:lnTo>
                  <a:lnTo>
                    <a:pt x="2520" y="1737"/>
                  </a:lnTo>
                  <a:lnTo>
                    <a:pt x="2522" y="1734"/>
                  </a:lnTo>
                  <a:lnTo>
                    <a:pt x="2526" y="1729"/>
                  </a:lnTo>
                  <a:lnTo>
                    <a:pt x="2558" y="1722"/>
                  </a:lnTo>
                  <a:lnTo>
                    <a:pt x="2591" y="1717"/>
                  </a:lnTo>
                  <a:lnTo>
                    <a:pt x="2620" y="1717"/>
                  </a:lnTo>
                  <a:lnTo>
                    <a:pt x="2650" y="1717"/>
                  </a:lnTo>
                  <a:lnTo>
                    <a:pt x="2680" y="1716"/>
                  </a:lnTo>
                  <a:lnTo>
                    <a:pt x="2689" y="1713"/>
                  </a:lnTo>
                  <a:lnTo>
                    <a:pt x="2700" y="1709"/>
                  </a:lnTo>
                  <a:lnTo>
                    <a:pt x="2713" y="1702"/>
                  </a:lnTo>
                  <a:lnTo>
                    <a:pt x="2730" y="1694"/>
                  </a:lnTo>
                  <a:lnTo>
                    <a:pt x="2703" y="1669"/>
                  </a:lnTo>
                  <a:lnTo>
                    <a:pt x="2678" y="1647"/>
                  </a:lnTo>
                  <a:lnTo>
                    <a:pt x="2655" y="1625"/>
                  </a:lnTo>
                  <a:lnTo>
                    <a:pt x="2633" y="1606"/>
                  </a:lnTo>
                  <a:lnTo>
                    <a:pt x="2631" y="1602"/>
                  </a:lnTo>
                  <a:lnTo>
                    <a:pt x="2628" y="1600"/>
                  </a:lnTo>
                  <a:lnTo>
                    <a:pt x="2625" y="1599"/>
                  </a:lnTo>
                  <a:lnTo>
                    <a:pt x="2623" y="1597"/>
                  </a:lnTo>
                  <a:lnTo>
                    <a:pt x="2620" y="1597"/>
                  </a:lnTo>
                  <a:lnTo>
                    <a:pt x="2600" y="1598"/>
                  </a:lnTo>
                  <a:lnTo>
                    <a:pt x="2583" y="1593"/>
                  </a:lnTo>
                  <a:lnTo>
                    <a:pt x="2567" y="1585"/>
                  </a:lnTo>
                  <a:lnTo>
                    <a:pt x="2553" y="1576"/>
                  </a:lnTo>
                  <a:lnTo>
                    <a:pt x="2540" y="1564"/>
                  </a:lnTo>
                  <a:lnTo>
                    <a:pt x="2529" y="1551"/>
                  </a:lnTo>
                  <a:lnTo>
                    <a:pt x="2518" y="1537"/>
                  </a:lnTo>
                  <a:lnTo>
                    <a:pt x="2505" y="1525"/>
                  </a:lnTo>
                  <a:lnTo>
                    <a:pt x="2486" y="1510"/>
                  </a:lnTo>
                  <a:lnTo>
                    <a:pt x="2464" y="1499"/>
                  </a:lnTo>
                  <a:lnTo>
                    <a:pt x="2441" y="1494"/>
                  </a:lnTo>
                  <a:lnTo>
                    <a:pt x="2418" y="1493"/>
                  </a:lnTo>
                  <a:lnTo>
                    <a:pt x="2395" y="1496"/>
                  </a:lnTo>
                  <a:lnTo>
                    <a:pt x="2374" y="1505"/>
                  </a:lnTo>
                  <a:lnTo>
                    <a:pt x="2354" y="1518"/>
                  </a:lnTo>
                  <a:lnTo>
                    <a:pt x="2337" y="1536"/>
                  </a:lnTo>
                  <a:lnTo>
                    <a:pt x="2331" y="1546"/>
                  </a:lnTo>
                  <a:lnTo>
                    <a:pt x="2329" y="1559"/>
                  </a:lnTo>
                  <a:lnTo>
                    <a:pt x="2327" y="1572"/>
                  </a:lnTo>
                  <a:lnTo>
                    <a:pt x="2323" y="1589"/>
                  </a:lnTo>
                  <a:lnTo>
                    <a:pt x="2315" y="1606"/>
                  </a:lnTo>
                  <a:lnTo>
                    <a:pt x="2304" y="1621"/>
                  </a:lnTo>
                  <a:lnTo>
                    <a:pt x="2289" y="1632"/>
                  </a:lnTo>
                  <a:lnTo>
                    <a:pt x="2274" y="1640"/>
                  </a:lnTo>
                  <a:lnTo>
                    <a:pt x="2257" y="1644"/>
                  </a:lnTo>
                  <a:lnTo>
                    <a:pt x="2240" y="1641"/>
                  </a:lnTo>
                  <a:lnTo>
                    <a:pt x="2223" y="1633"/>
                  </a:lnTo>
                  <a:lnTo>
                    <a:pt x="2206" y="1622"/>
                  </a:lnTo>
                  <a:lnTo>
                    <a:pt x="2192" y="1607"/>
                  </a:lnTo>
                  <a:lnTo>
                    <a:pt x="2180" y="1591"/>
                  </a:lnTo>
                  <a:lnTo>
                    <a:pt x="2176" y="1578"/>
                  </a:lnTo>
                  <a:lnTo>
                    <a:pt x="2175" y="1564"/>
                  </a:lnTo>
                  <a:lnTo>
                    <a:pt x="2178" y="1550"/>
                  </a:lnTo>
                  <a:lnTo>
                    <a:pt x="2185" y="1537"/>
                  </a:lnTo>
                  <a:lnTo>
                    <a:pt x="2196" y="1525"/>
                  </a:lnTo>
                  <a:lnTo>
                    <a:pt x="2211" y="1512"/>
                  </a:lnTo>
                  <a:lnTo>
                    <a:pt x="2225" y="1497"/>
                  </a:lnTo>
                  <a:lnTo>
                    <a:pt x="2239" y="1485"/>
                  </a:lnTo>
                  <a:lnTo>
                    <a:pt x="2255" y="1470"/>
                  </a:lnTo>
                  <a:lnTo>
                    <a:pt x="2265" y="1454"/>
                  </a:lnTo>
                  <a:lnTo>
                    <a:pt x="2273" y="1435"/>
                  </a:lnTo>
                  <a:lnTo>
                    <a:pt x="2276" y="1416"/>
                  </a:lnTo>
                  <a:lnTo>
                    <a:pt x="2279" y="1394"/>
                  </a:lnTo>
                  <a:lnTo>
                    <a:pt x="2278" y="1374"/>
                  </a:lnTo>
                  <a:lnTo>
                    <a:pt x="2273" y="1355"/>
                  </a:lnTo>
                  <a:lnTo>
                    <a:pt x="2264" y="1338"/>
                  </a:lnTo>
                  <a:lnTo>
                    <a:pt x="2252" y="1323"/>
                  </a:lnTo>
                  <a:lnTo>
                    <a:pt x="2249" y="1315"/>
                  </a:lnTo>
                  <a:lnTo>
                    <a:pt x="2250" y="1307"/>
                  </a:lnTo>
                  <a:lnTo>
                    <a:pt x="2256" y="1302"/>
                  </a:lnTo>
                  <a:lnTo>
                    <a:pt x="2264" y="1299"/>
                  </a:lnTo>
                  <a:lnTo>
                    <a:pt x="2281" y="1300"/>
                  </a:lnTo>
                  <a:lnTo>
                    <a:pt x="2298" y="1299"/>
                  </a:lnTo>
                  <a:lnTo>
                    <a:pt x="2313" y="1297"/>
                  </a:lnTo>
                  <a:lnTo>
                    <a:pt x="2330" y="1289"/>
                  </a:lnTo>
                  <a:lnTo>
                    <a:pt x="2346" y="1276"/>
                  </a:lnTo>
                  <a:lnTo>
                    <a:pt x="2364" y="1262"/>
                  </a:lnTo>
                  <a:lnTo>
                    <a:pt x="2386" y="1246"/>
                  </a:lnTo>
                  <a:lnTo>
                    <a:pt x="2368" y="1233"/>
                  </a:lnTo>
                  <a:lnTo>
                    <a:pt x="2353" y="1224"/>
                  </a:lnTo>
                  <a:lnTo>
                    <a:pt x="2340" y="1214"/>
                  </a:lnTo>
                  <a:lnTo>
                    <a:pt x="2335" y="1207"/>
                  </a:lnTo>
                  <a:lnTo>
                    <a:pt x="2329" y="1199"/>
                  </a:lnTo>
                  <a:lnTo>
                    <a:pt x="2326" y="1191"/>
                  </a:lnTo>
                  <a:lnTo>
                    <a:pt x="2326" y="1184"/>
                  </a:lnTo>
                  <a:lnTo>
                    <a:pt x="2331" y="1161"/>
                  </a:lnTo>
                  <a:lnTo>
                    <a:pt x="2337" y="1138"/>
                  </a:lnTo>
                  <a:lnTo>
                    <a:pt x="2343" y="1115"/>
                  </a:lnTo>
                  <a:lnTo>
                    <a:pt x="2350" y="1093"/>
                  </a:lnTo>
                  <a:lnTo>
                    <a:pt x="2360" y="1072"/>
                  </a:lnTo>
                  <a:lnTo>
                    <a:pt x="2372" y="1053"/>
                  </a:lnTo>
                  <a:lnTo>
                    <a:pt x="2391" y="1035"/>
                  </a:lnTo>
                  <a:lnTo>
                    <a:pt x="2399" y="1031"/>
                  </a:lnTo>
                  <a:lnTo>
                    <a:pt x="2407" y="1027"/>
                  </a:lnTo>
                  <a:lnTo>
                    <a:pt x="2415" y="1027"/>
                  </a:lnTo>
                  <a:lnTo>
                    <a:pt x="2442" y="1033"/>
                  </a:lnTo>
                  <a:lnTo>
                    <a:pt x="2470" y="1040"/>
                  </a:lnTo>
                  <a:lnTo>
                    <a:pt x="2496" y="1048"/>
                  </a:lnTo>
                  <a:lnTo>
                    <a:pt x="2522" y="1059"/>
                  </a:lnTo>
                  <a:lnTo>
                    <a:pt x="2546" y="1074"/>
                  </a:lnTo>
                  <a:lnTo>
                    <a:pt x="2564" y="1091"/>
                  </a:lnTo>
                  <a:lnTo>
                    <a:pt x="2582" y="1108"/>
                  </a:lnTo>
                  <a:lnTo>
                    <a:pt x="2599" y="1127"/>
                  </a:lnTo>
                  <a:lnTo>
                    <a:pt x="2601" y="1130"/>
                  </a:lnTo>
                  <a:lnTo>
                    <a:pt x="2604" y="1133"/>
                  </a:lnTo>
                  <a:lnTo>
                    <a:pt x="2607" y="1137"/>
                  </a:lnTo>
                  <a:lnTo>
                    <a:pt x="2610" y="1139"/>
                  </a:lnTo>
                  <a:lnTo>
                    <a:pt x="2612" y="1139"/>
                  </a:lnTo>
                  <a:lnTo>
                    <a:pt x="2633" y="1141"/>
                  </a:lnTo>
                  <a:lnTo>
                    <a:pt x="2652" y="1148"/>
                  </a:lnTo>
                  <a:lnTo>
                    <a:pt x="2671" y="1156"/>
                  </a:lnTo>
                  <a:lnTo>
                    <a:pt x="2688" y="1168"/>
                  </a:lnTo>
                  <a:lnTo>
                    <a:pt x="2706" y="1178"/>
                  </a:lnTo>
                  <a:lnTo>
                    <a:pt x="2723" y="1188"/>
                  </a:lnTo>
                  <a:lnTo>
                    <a:pt x="2743" y="1196"/>
                  </a:lnTo>
                  <a:lnTo>
                    <a:pt x="2763" y="1201"/>
                  </a:lnTo>
                  <a:lnTo>
                    <a:pt x="2786" y="1201"/>
                  </a:lnTo>
                  <a:lnTo>
                    <a:pt x="2816" y="1199"/>
                  </a:lnTo>
                  <a:lnTo>
                    <a:pt x="2839" y="1198"/>
                  </a:lnTo>
                  <a:lnTo>
                    <a:pt x="2858" y="1199"/>
                  </a:lnTo>
                  <a:lnTo>
                    <a:pt x="2873" y="1203"/>
                  </a:lnTo>
                  <a:lnTo>
                    <a:pt x="2825" y="1137"/>
                  </a:lnTo>
                  <a:lnTo>
                    <a:pt x="2771" y="1074"/>
                  </a:lnTo>
                  <a:lnTo>
                    <a:pt x="2715" y="1015"/>
                  </a:lnTo>
                  <a:lnTo>
                    <a:pt x="2654" y="960"/>
                  </a:lnTo>
                  <a:lnTo>
                    <a:pt x="2590" y="909"/>
                  </a:lnTo>
                  <a:lnTo>
                    <a:pt x="2521" y="862"/>
                  </a:lnTo>
                  <a:lnTo>
                    <a:pt x="2450" y="820"/>
                  </a:lnTo>
                  <a:lnTo>
                    <a:pt x="2376" y="784"/>
                  </a:lnTo>
                  <a:lnTo>
                    <a:pt x="2298" y="752"/>
                  </a:lnTo>
                  <a:lnTo>
                    <a:pt x="2219" y="725"/>
                  </a:lnTo>
                  <a:lnTo>
                    <a:pt x="2137" y="705"/>
                  </a:lnTo>
                  <a:lnTo>
                    <a:pt x="2052" y="689"/>
                  </a:lnTo>
                  <a:lnTo>
                    <a:pt x="1967" y="679"/>
                  </a:lnTo>
                  <a:lnTo>
                    <a:pt x="1879" y="676"/>
                  </a:lnTo>
                  <a:close/>
                  <a:moveTo>
                    <a:pt x="1754" y="0"/>
                  </a:moveTo>
                  <a:lnTo>
                    <a:pt x="1999" y="0"/>
                  </a:lnTo>
                  <a:lnTo>
                    <a:pt x="2031" y="4"/>
                  </a:lnTo>
                  <a:lnTo>
                    <a:pt x="2060" y="13"/>
                  </a:lnTo>
                  <a:lnTo>
                    <a:pt x="2088" y="28"/>
                  </a:lnTo>
                  <a:lnTo>
                    <a:pt x="2111" y="47"/>
                  </a:lnTo>
                  <a:lnTo>
                    <a:pt x="2130" y="70"/>
                  </a:lnTo>
                  <a:lnTo>
                    <a:pt x="2145" y="97"/>
                  </a:lnTo>
                  <a:lnTo>
                    <a:pt x="2154" y="127"/>
                  </a:lnTo>
                  <a:lnTo>
                    <a:pt x="2158" y="159"/>
                  </a:lnTo>
                  <a:lnTo>
                    <a:pt x="2158" y="390"/>
                  </a:lnTo>
                  <a:lnTo>
                    <a:pt x="2246" y="411"/>
                  </a:lnTo>
                  <a:lnTo>
                    <a:pt x="2332" y="435"/>
                  </a:lnTo>
                  <a:lnTo>
                    <a:pt x="2416" y="464"/>
                  </a:lnTo>
                  <a:lnTo>
                    <a:pt x="2498" y="499"/>
                  </a:lnTo>
                  <a:lnTo>
                    <a:pt x="2577" y="538"/>
                  </a:lnTo>
                  <a:lnTo>
                    <a:pt x="2654" y="581"/>
                  </a:lnTo>
                  <a:lnTo>
                    <a:pt x="2728" y="628"/>
                  </a:lnTo>
                  <a:lnTo>
                    <a:pt x="2892" y="463"/>
                  </a:lnTo>
                  <a:lnTo>
                    <a:pt x="2914" y="445"/>
                  </a:lnTo>
                  <a:lnTo>
                    <a:pt x="2939" y="431"/>
                  </a:lnTo>
                  <a:lnTo>
                    <a:pt x="2964" y="422"/>
                  </a:lnTo>
                  <a:lnTo>
                    <a:pt x="2991" y="418"/>
                  </a:lnTo>
                  <a:lnTo>
                    <a:pt x="3018" y="418"/>
                  </a:lnTo>
                  <a:lnTo>
                    <a:pt x="3044" y="422"/>
                  </a:lnTo>
                  <a:lnTo>
                    <a:pt x="3071" y="431"/>
                  </a:lnTo>
                  <a:lnTo>
                    <a:pt x="3095" y="445"/>
                  </a:lnTo>
                  <a:lnTo>
                    <a:pt x="3116" y="463"/>
                  </a:lnTo>
                  <a:lnTo>
                    <a:pt x="3290" y="637"/>
                  </a:lnTo>
                  <a:lnTo>
                    <a:pt x="3308" y="659"/>
                  </a:lnTo>
                  <a:lnTo>
                    <a:pt x="3322" y="683"/>
                  </a:lnTo>
                  <a:lnTo>
                    <a:pt x="3331" y="709"/>
                  </a:lnTo>
                  <a:lnTo>
                    <a:pt x="3336" y="736"/>
                  </a:lnTo>
                  <a:lnTo>
                    <a:pt x="3336" y="763"/>
                  </a:lnTo>
                  <a:lnTo>
                    <a:pt x="3331" y="789"/>
                  </a:lnTo>
                  <a:lnTo>
                    <a:pt x="3322" y="814"/>
                  </a:lnTo>
                  <a:lnTo>
                    <a:pt x="3308" y="840"/>
                  </a:lnTo>
                  <a:lnTo>
                    <a:pt x="3290" y="861"/>
                  </a:lnTo>
                  <a:lnTo>
                    <a:pt x="3123" y="1027"/>
                  </a:lnTo>
                  <a:lnTo>
                    <a:pt x="3171" y="1100"/>
                  </a:lnTo>
                  <a:lnTo>
                    <a:pt x="3214" y="1177"/>
                  </a:lnTo>
                  <a:lnTo>
                    <a:pt x="3252" y="1257"/>
                  </a:lnTo>
                  <a:lnTo>
                    <a:pt x="3286" y="1338"/>
                  </a:lnTo>
                  <a:lnTo>
                    <a:pt x="3315" y="1423"/>
                  </a:lnTo>
                  <a:lnTo>
                    <a:pt x="3339" y="1509"/>
                  </a:lnTo>
                  <a:lnTo>
                    <a:pt x="3358" y="1597"/>
                  </a:lnTo>
                  <a:lnTo>
                    <a:pt x="3594" y="1597"/>
                  </a:lnTo>
                  <a:lnTo>
                    <a:pt x="3626" y="1600"/>
                  </a:lnTo>
                  <a:lnTo>
                    <a:pt x="3656" y="1609"/>
                  </a:lnTo>
                  <a:lnTo>
                    <a:pt x="3683" y="1624"/>
                  </a:lnTo>
                  <a:lnTo>
                    <a:pt x="3706" y="1644"/>
                  </a:lnTo>
                  <a:lnTo>
                    <a:pt x="3726" y="1666"/>
                  </a:lnTo>
                  <a:lnTo>
                    <a:pt x="3739" y="1694"/>
                  </a:lnTo>
                  <a:lnTo>
                    <a:pt x="3748" y="1724"/>
                  </a:lnTo>
                  <a:lnTo>
                    <a:pt x="3751" y="1756"/>
                  </a:lnTo>
                  <a:lnTo>
                    <a:pt x="3751" y="2002"/>
                  </a:lnTo>
                  <a:lnTo>
                    <a:pt x="3747" y="2032"/>
                  </a:lnTo>
                  <a:lnTo>
                    <a:pt x="3738" y="2062"/>
                  </a:lnTo>
                  <a:lnTo>
                    <a:pt x="3723" y="2090"/>
                  </a:lnTo>
                  <a:lnTo>
                    <a:pt x="3704" y="2112"/>
                  </a:lnTo>
                  <a:lnTo>
                    <a:pt x="3681" y="2132"/>
                  </a:lnTo>
                  <a:lnTo>
                    <a:pt x="3654" y="2147"/>
                  </a:lnTo>
                  <a:lnTo>
                    <a:pt x="3624" y="2156"/>
                  </a:lnTo>
                  <a:lnTo>
                    <a:pt x="3592" y="2159"/>
                  </a:lnTo>
                  <a:lnTo>
                    <a:pt x="3354" y="2159"/>
                  </a:lnTo>
                  <a:lnTo>
                    <a:pt x="3335" y="2247"/>
                  </a:lnTo>
                  <a:lnTo>
                    <a:pt x="3311" y="2332"/>
                  </a:lnTo>
                  <a:lnTo>
                    <a:pt x="3281" y="2416"/>
                  </a:lnTo>
                  <a:lnTo>
                    <a:pt x="3247" y="2497"/>
                  </a:lnTo>
                  <a:lnTo>
                    <a:pt x="3208" y="2576"/>
                  </a:lnTo>
                  <a:lnTo>
                    <a:pt x="3166" y="2651"/>
                  </a:lnTo>
                  <a:lnTo>
                    <a:pt x="3119" y="2724"/>
                  </a:lnTo>
                  <a:lnTo>
                    <a:pt x="3288" y="2895"/>
                  </a:lnTo>
                  <a:lnTo>
                    <a:pt x="3306" y="2916"/>
                  </a:lnTo>
                  <a:lnTo>
                    <a:pt x="3320" y="2940"/>
                  </a:lnTo>
                  <a:lnTo>
                    <a:pt x="3330" y="2967"/>
                  </a:lnTo>
                  <a:lnTo>
                    <a:pt x="3335" y="2993"/>
                  </a:lnTo>
                  <a:lnTo>
                    <a:pt x="3335" y="3020"/>
                  </a:lnTo>
                  <a:lnTo>
                    <a:pt x="3330" y="3047"/>
                  </a:lnTo>
                  <a:lnTo>
                    <a:pt x="3320" y="3073"/>
                  </a:lnTo>
                  <a:lnTo>
                    <a:pt x="3306" y="3097"/>
                  </a:lnTo>
                  <a:lnTo>
                    <a:pt x="3288" y="3119"/>
                  </a:lnTo>
                  <a:lnTo>
                    <a:pt x="3115" y="3292"/>
                  </a:lnTo>
                  <a:lnTo>
                    <a:pt x="3094" y="3310"/>
                  </a:lnTo>
                  <a:lnTo>
                    <a:pt x="3070" y="3325"/>
                  </a:lnTo>
                  <a:lnTo>
                    <a:pt x="3043" y="3334"/>
                  </a:lnTo>
                  <a:lnTo>
                    <a:pt x="3017" y="3338"/>
                  </a:lnTo>
                  <a:lnTo>
                    <a:pt x="2990" y="3338"/>
                  </a:lnTo>
                  <a:lnTo>
                    <a:pt x="2963" y="3334"/>
                  </a:lnTo>
                  <a:lnTo>
                    <a:pt x="2937" y="3325"/>
                  </a:lnTo>
                  <a:lnTo>
                    <a:pt x="2913" y="3310"/>
                  </a:lnTo>
                  <a:lnTo>
                    <a:pt x="2891" y="3292"/>
                  </a:lnTo>
                  <a:lnTo>
                    <a:pt x="2721" y="3121"/>
                  </a:lnTo>
                  <a:lnTo>
                    <a:pt x="2648" y="3168"/>
                  </a:lnTo>
                  <a:lnTo>
                    <a:pt x="2571" y="3210"/>
                  </a:lnTo>
                  <a:lnTo>
                    <a:pt x="2494" y="3248"/>
                  </a:lnTo>
                  <a:lnTo>
                    <a:pt x="2412" y="3281"/>
                  </a:lnTo>
                  <a:lnTo>
                    <a:pt x="2329" y="3311"/>
                  </a:lnTo>
                  <a:lnTo>
                    <a:pt x="2243" y="3335"/>
                  </a:lnTo>
                  <a:lnTo>
                    <a:pt x="2156" y="3354"/>
                  </a:lnTo>
                  <a:lnTo>
                    <a:pt x="2156" y="3597"/>
                  </a:lnTo>
                  <a:lnTo>
                    <a:pt x="2153" y="3629"/>
                  </a:lnTo>
                  <a:lnTo>
                    <a:pt x="2144" y="3659"/>
                  </a:lnTo>
                  <a:lnTo>
                    <a:pt x="2130" y="3685"/>
                  </a:lnTo>
                  <a:lnTo>
                    <a:pt x="2111" y="3709"/>
                  </a:lnTo>
                  <a:lnTo>
                    <a:pt x="2087" y="3728"/>
                  </a:lnTo>
                  <a:lnTo>
                    <a:pt x="2060" y="3743"/>
                  </a:lnTo>
                  <a:lnTo>
                    <a:pt x="2031" y="3752"/>
                  </a:lnTo>
                  <a:lnTo>
                    <a:pt x="1999" y="3756"/>
                  </a:lnTo>
                  <a:lnTo>
                    <a:pt x="1753" y="3756"/>
                  </a:lnTo>
                  <a:lnTo>
                    <a:pt x="1721" y="3752"/>
                  </a:lnTo>
                  <a:lnTo>
                    <a:pt x="1692" y="3743"/>
                  </a:lnTo>
                  <a:lnTo>
                    <a:pt x="1665" y="3728"/>
                  </a:lnTo>
                  <a:lnTo>
                    <a:pt x="1642" y="3709"/>
                  </a:lnTo>
                  <a:lnTo>
                    <a:pt x="1623" y="3686"/>
                  </a:lnTo>
                  <a:lnTo>
                    <a:pt x="1608" y="3659"/>
                  </a:lnTo>
                  <a:lnTo>
                    <a:pt x="1599" y="3629"/>
                  </a:lnTo>
                  <a:lnTo>
                    <a:pt x="1595" y="3597"/>
                  </a:lnTo>
                  <a:lnTo>
                    <a:pt x="1595" y="3354"/>
                  </a:lnTo>
                  <a:lnTo>
                    <a:pt x="1508" y="3335"/>
                  </a:lnTo>
                  <a:lnTo>
                    <a:pt x="1423" y="3311"/>
                  </a:lnTo>
                  <a:lnTo>
                    <a:pt x="1339" y="3281"/>
                  </a:lnTo>
                  <a:lnTo>
                    <a:pt x="1258" y="3248"/>
                  </a:lnTo>
                  <a:lnTo>
                    <a:pt x="1180" y="3210"/>
                  </a:lnTo>
                  <a:lnTo>
                    <a:pt x="1104" y="3168"/>
                  </a:lnTo>
                  <a:lnTo>
                    <a:pt x="1031" y="3121"/>
                  </a:lnTo>
                  <a:lnTo>
                    <a:pt x="860" y="3292"/>
                  </a:lnTo>
                  <a:lnTo>
                    <a:pt x="839" y="3310"/>
                  </a:lnTo>
                  <a:lnTo>
                    <a:pt x="815" y="3325"/>
                  </a:lnTo>
                  <a:lnTo>
                    <a:pt x="788" y="3334"/>
                  </a:lnTo>
                  <a:lnTo>
                    <a:pt x="762" y="3338"/>
                  </a:lnTo>
                  <a:lnTo>
                    <a:pt x="735" y="3338"/>
                  </a:lnTo>
                  <a:lnTo>
                    <a:pt x="708" y="3334"/>
                  </a:lnTo>
                  <a:lnTo>
                    <a:pt x="682" y="3325"/>
                  </a:lnTo>
                  <a:lnTo>
                    <a:pt x="658" y="3310"/>
                  </a:lnTo>
                  <a:lnTo>
                    <a:pt x="636" y="3292"/>
                  </a:lnTo>
                  <a:lnTo>
                    <a:pt x="464" y="3119"/>
                  </a:lnTo>
                  <a:lnTo>
                    <a:pt x="446" y="3097"/>
                  </a:lnTo>
                  <a:lnTo>
                    <a:pt x="431" y="3073"/>
                  </a:lnTo>
                  <a:lnTo>
                    <a:pt x="422" y="3047"/>
                  </a:lnTo>
                  <a:lnTo>
                    <a:pt x="417" y="3020"/>
                  </a:lnTo>
                  <a:lnTo>
                    <a:pt x="417" y="2993"/>
                  </a:lnTo>
                  <a:lnTo>
                    <a:pt x="422" y="2967"/>
                  </a:lnTo>
                  <a:lnTo>
                    <a:pt x="431" y="2940"/>
                  </a:lnTo>
                  <a:lnTo>
                    <a:pt x="446" y="2916"/>
                  </a:lnTo>
                  <a:lnTo>
                    <a:pt x="464" y="2895"/>
                  </a:lnTo>
                  <a:lnTo>
                    <a:pt x="633" y="2724"/>
                  </a:lnTo>
                  <a:lnTo>
                    <a:pt x="586" y="2651"/>
                  </a:lnTo>
                  <a:lnTo>
                    <a:pt x="543" y="2574"/>
                  </a:lnTo>
                  <a:lnTo>
                    <a:pt x="504" y="2497"/>
                  </a:lnTo>
                  <a:lnTo>
                    <a:pt x="471" y="2416"/>
                  </a:lnTo>
                  <a:lnTo>
                    <a:pt x="441" y="2332"/>
                  </a:lnTo>
                  <a:lnTo>
                    <a:pt x="416" y="2246"/>
                  </a:lnTo>
                  <a:lnTo>
                    <a:pt x="396" y="2159"/>
                  </a:lnTo>
                  <a:lnTo>
                    <a:pt x="159" y="2159"/>
                  </a:lnTo>
                  <a:lnTo>
                    <a:pt x="127" y="2156"/>
                  </a:lnTo>
                  <a:lnTo>
                    <a:pt x="97" y="2147"/>
                  </a:lnTo>
                  <a:lnTo>
                    <a:pt x="71" y="2132"/>
                  </a:lnTo>
                  <a:lnTo>
                    <a:pt x="47" y="2112"/>
                  </a:lnTo>
                  <a:lnTo>
                    <a:pt x="27" y="2090"/>
                  </a:lnTo>
                  <a:lnTo>
                    <a:pt x="12" y="2062"/>
                  </a:lnTo>
                  <a:lnTo>
                    <a:pt x="3" y="2032"/>
                  </a:lnTo>
                  <a:lnTo>
                    <a:pt x="0" y="2000"/>
                  </a:lnTo>
                  <a:lnTo>
                    <a:pt x="0" y="1756"/>
                  </a:lnTo>
                  <a:lnTo>
                    <a:pt x="3" y="1724"/>
                  </a:lnTo>
                  <a:lnTo>
                    <a:pt x="12" y="1694"/>
                  </a:lnTo>
                  <a:lnTo>
                    <a:pt x="27" y="1666"/>
                  </a:lnTo>
                  <a:lnTo>
                    <a:pt x="47" y="1644"/>
                  </a:lnTo>
                  <a:lnTo>
                    <a:pt x="70" y="1624"/>
                  </a:lnTo>
                  <a:lnTo>
                    <a:pt x="97" y="1609"/>
                  </a:lnTo>
                  <a:lnTo>
                    <a:pt x="127" y="1600"/>
                  </a:lnTo>
                  <a:lnTo>
                    <a:pt x="159" y="1597"/>
                  </a:lnTo>
                  <a:lnTo>
                    <a:pt x="395" y="1597"/>
                  </a:lnTo>
                  <a:lnTo>
                    <a:pt x="415" y="1509"/>
                  </a:lnTo>
                  <a:lnTo>
                    <a:pt x="439" y="1423"/>
                  </a:lnTo>
                  <a:lnTo>
                    <a:pt x="467" y="1338"/>
                  </a:lnTo>
                  <a:lnTo>
                    <a:pt x="502" y="1257"/>
                  </a:lnTo>
                  <a:lnTo>
                    <a:pt x="539" y="1177"/>
                  </a:lnTo>
                  <a:lnTo>
                    <a:pt x="583" y="1100"/>
                  </a:lnTo>
                  <a:lnTo>
                    <a:pt x="630" y="1027"/>
                  </a:lnTo>
                  <a:lnTo>
                    <a:pt x="464" y="861"/>
                  </a:lnTo>
                  <a:lnTo>
                    <a:pt x="446" y="840"/>
                  </a:lnTo>
                  <a:lnTo>
                    <a:pt x="431" y="814"/>
                  </a:lnTo>
                  <a:lnTo>
                    <a:pt x="422" y="789"/>
                  </a:lnTo>
                  <a:lnTo>
                    <a:pt x="417" y="763"/>
                  </a:lnTo>
                  <a:lnTo>
                    <a:pt x="417" y="736"/>
                  </a:lnTo>
                  <a:lnTo>
                    <a:pt x="422" y="709"/>
                  </a:lnTo>
                  <a:lnTo>
                    <a:pt x="431" y="683"/>
                  </a:lnTo>
                  <a:lnTo>
                    <a:pt x="446" y="659"/>
                  </a:lnTo>
                  <a:lnTo>
                    <a:pt x="464" y="637"/>
                  </a:lnTo>
                  <a:lnTo>
                    <a:pt x="636" y="463"/>
                  </a:lnTo>
                  <a:lnTo>
                    <a:pt x="658" y="445"/>
                  </a:lnTo>
                  <a:lnTo>
                    <a:pt x="682" y="431"/>
                  </a:lnTo>
                  <a:lnTo>
                    <a:pt x="708" y="422"/>
                  </a:lnTo>
                  <a:lnTo>
                    <a:pt x="735" y="418"/>
                  </a:lnTo>
                  <a:lnTo>
                    <a:pt x="762" y="418"/>
                  </a:lnTo>
                  <a:lnTo>
                    <a:pt x="788" y="422"/>
                  </a:lnTo>
                  <a:lnTo>
                    <a:pt x="815" y="431"/>
                  </a:lnTo>
                  <a:lnTo>
                    <a:pt x="839" y="445"/>
                  </a:lnTo>
                  <a:lnTo>
                    <a:pt x="860" y="463"/>
                  </a:lnTo>
                  <a:lnTo>
                    <a:pt x="1026" y="628"/>
                  </a:lnTo>
                  <a:lnTo>
                    <a:pt x="1099" y="581"/>
                  </a:lnTo>
                  <a:lnTo>
                    <a:pt x="1176" y="538"/>
                  </a:lnTo>
                  <a:lnTo>
                    <a:pt x="1255" y="499"/>
                  </a:lnTo>
                  <a:lnTo>
                    <a:pt x="1337" y="464"/>
                  </a:lnTo>
                  <a:lnTo>
                    <a:pt x="1422" y="435"/>
                  </a:lnTo>
                  <a:lnTo>
                    <a:pt x="1507" y="411"/>
                  </a:lnTo>
                  <a:lnTo>
                    <a:pt x="1595" y="390"/>
                  </a:lnTo>
                  <a:lnTo>
                    <a:pt x="1595" y="159"/>
                  </a:lnTo>
                  <a:lnTo>
                    <a:pt x="1599" y="127"/>
                  </a:lnTo>
                  <a:lnTo>
                    <a:pt x="1608" y="97"/>
                  </a:lnTo>
                  <a:lnTo>
                    <a:pt x="1623" y="70"/>
                  </a:lnTo>
                  <a:lnTo>
                    <a:pt x="1642" y="47"/>
                  </a:lnTo>
                  <a:lnTo>
                    <a:pt x="1665" y="28"/>
                  </a:lnTo>
                  <a:lnTo>
                    <a:pt x="1692" y="13"/>
                  </a:lnTo>
                  <a:lnTo>
                    <a:pt x="1722" y="4"/>
                  </a:lnTo>
                  <a:lnTo>
                    <a:pt x="1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224802" y="2433869"/>
            <a:ext cx="438496" cy="438924"/>
            <a:chOff x="2762251" y="2287588"/>
            <a:chExt cx="4879975" cy="4884737"/>
          </a:xfrm>
          <a:solidFill>
            <a:schemeClr val="accent2"/>
          </a:solidFill>
        </p:grpSpPr>
        <p:sp>
          <p:nvSpPr>
            <p:cNvPr id="90" name="Freeform 158"/>
            <p:cNvSpPr>
              <a:spLocks/>
            </p:cNvSpPr>
            <p:nvPr/>
          </p:nvSpPr>
          <p:spPr bwMode="auto">
            <a:xfrm>
              <a:off x="2762251" y="2755900"/>
              <a:ext cx="4411663" cy="4416425"/>
            </a:xfrm>
            <a:custGeom>
              <a:avLst/>
              <a:gdLst>
                <a:gd name="T0" fmla="*/ 1154 w 5558"/>
                <a:gd name="T1" fmla="*/ 25 h 5564"/>
                <a:gd name="T2" fmla="*/ 1345 w 5558"/>
                <a:gd name="T3" fmla="*/ 148 h 5564"/>
                <a:gd name="T4" fmla="*/ 1893 w 5558"/>
                <a:gd name="T5" fmla="*/ 695 h 5564"/>
                <a:gd name="T6" fmla="*/ 2172 w 5558"/>
                <a:gd name="T7" fmla="*/ 1006 h 5564"/>
                <a:gd name="T8" fmla="*/ 2228 w 5558"/>
                <a:gd name="T9" fmla="*/ 1210 h 5564"/>
                <a:gd name="T10" fmla="*/ 2172 w 5558"/>
                <a:gd name="T11" fmla="*/ 1412 h 5564"/>
                <a:gd name="T12" fmla="*/ 1848 w 5558"/>
                <a:gd name="T13" fmla="*/ 1768 h 5564"/>
                <a:gd name="T14" fmla="*/ 1592 w 5558"/>
                <a:gd name="T15" fmla="*/ 2038 h 5564"/>
                <a:gd name="T16" fmla="*/ 1599 w 5558"/>
                <a:gd name="T17" fmla="*/ 2113 h 5564"/>
                <a:gd name="T18" fmla="*/ 1781 w 5558"/>
                <a:gd name="T19" fmla="*/ 2455 h 5564"/>
                <a:gd name="T20" fmla="*/ 2007 w 5558"/>
                <a:gd name="T21" fmla="*/ 2766 h 5564"/>
                <a:gd name="T22" fmla="*/ 2394 w 5558"/>
                <a:gd name="T23" fmla="*/ 3199 h 5564"/>
                <a:gd name="T24" fmla="*/ 2828 w 5558"/>
                <a:gd name="T25" fmla="*/ 3581 h 5564"/>
                <a:gd name="T26" fmla="*/ 3219 w 5558"/>
                <a:gd name="T27" fmla="*/ 3847 h 5564"/>
                <a:gd name="T28" fmla="*/ 3444 w 5558"/>
                <a:gd name="T29" fmla="*/ 3961 h 5564"/>
                <a:gd name="T30" fmla="*/ 3522 w 5558"/>
                <a:gd name="T31" fmla="*/ 3972 h 5564"/>
                <a:gd name="T32" fmla="*/ 3795 w 5558"/>
                <a:gd name="T33" fmla="*/ 3708 h 5564"/>
                <a:gd name="T34" fmla="*/ 4136 w 5558"/>
                <a:gd name="T35" fmla="*/ 3394 h 5564"/>
                <a:gd name="T36" fmla="*/ 4317 w 5558"/>
                <a:gd name="T37" fmla="*/ 3334 h 5564"/>
                <a:gd name="T38" fmla="*/ 4501 w 5558"/>
                <a:gd name="T39" fmla="*/ 3364 h 5564"/>
                <a:gd name="T40" fmla="*/ 4675 w 5558"/>
                <a:gd name="T41" fmla="*/ 3482 h 5564"/>
                <a:gd name="T42" fmla="*/ 5457 w 5558"/>
                <a:gd name="T43" fmla="*/ 4270 h 5564"/>
                <a:gd name="T44" fmla="*/ 5546 w 5558"/>
                <a:gd name="T45" fmla="*/ 4450 h 5564"/>
                <a:gd name="T46" fmla="*/ 5546 w 5558"/>
                <a:gd name="T47" fmla="*/ 4637 h 5564"/>
                <a:gd name="T48" fmla="*/ 5455 w 5558"/>
                <a:gd name="T49" fmla="*/ 4819 h 5564"/>
                <a:gd name="T50" fmla="*/ 5193 w 5558"/>
                <a:gd name="T51" fmla="*/ 5083 h 5564"/>
                <a:gd name="T52" fmla="*/ 4923 w 5558"/>
                <a:gd name="T53" fmla="*/ 5362 h 5564"/>
                <a:gd name="T54" fmla="*/ 4706 w 5558"/>
                <a:gd name="T55" fmla="*/ 5500 h 5564"/>
                <a:gd name="T56" fmla="*/ 4463 w 5558"/>
                <a:gd name="T57" fmla="*/ 5560 h 5564"/>
                <a:gd name="T58" fmla="*/ 4138 w 5558"/>
                <a:gd name="T59" fmla="*/ 5549 h 5564"/>
                <a:gd name="T60" fmla="*/ 3711 w 5558"/>
                <a:gd name="T61" fmla="*/ 5457 h 5564"/>
                <a:gd name="T62" fmla="*/ 3302 w 5558"/>
                <a:gd name="T63" fmla="*/ 5300 h 5564"/>
                <a:gd name="T64" fmla="*/ 2752 w 5558"/>
                <a:gd name="T65" fmla="*/ 5015 h 5564"/>
                <a:gd name="T66" fmla="*/ 2170 w 5558"/>
                <a:gd name="T67" fmla="*/ 4626 h 5564"/>
                <a:gd name="T68" fmla="*/ 1637 w 5558"/>
                <a:gd name="T69" fmla="*/ 4175 h 5564"/>
                <a:gd name="T70" fmla="*/ 1152 w 5558"/>
                <a:gd name="T71" fmla="*/ 3658 h 5564"/>
                <a:gd name="T72" fmla="*/ 763 w 5558"/>
                <a:gd name="T73" fmla="*/ 3148 h 5564"/>
                <a:gd name="T74" fmla="*/ 432 w 5558"/>
                <a:gd name="T75" fmla="*/ 2603 h 5564"/>
                <a:gd name="T76" fmla="*/ 168 w 5558"/>
                <a:gd name="T77" fmla="*/ 2017 h 5564"/>
                <a:gd name="T78" fmla="*/ 51 w 5558"/>
                <a:gd name="T79" fmla="*/ 1635 h 5564"/>
                <a:gd name="T80" fmla="*/ 0 w 5558"/>
                <a:gd name="T81" fmla="*/ 1240 h 5564"/>
                <a:gd name="T82" fmla="*/ 32 w 5558"/>
                <a:gd name="T83" fmla="*/ 944 h 5564"/>
                <a:gd name="T84" fmla="*/ 131 w 5558"/>
                <a:gd name="T85" fmla="*/ 729 h 5564"/>
                <a:gd name="T86" fmla="*/ 391 w 5558"/>
                <a:gd name="T87" fmla="*/ 453 h 5564"/>
                <a:gd name="T88" fmla="*/ 756 w 5558"/>
                <a:gd name="T89" fmla="*/ 96 h 5564"/>
                <a:gd name="T90" fmla="*/ 952 w 5558"/>
                <a:gd name="T91" fmla="*/ 6 h 5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558" h="5564">
                  <a:moveTo>
                    <a:pt x="1020" y="0"/>
                  </a:moveTo>
                  <a:lnTo>
                    <a:pt x="1087" y="6"/>
                  </a:lnTo>
                  <a:lnTo>
                    <a:pt x="1154" y="25"/>
                  </a:lnTo>
                  <a:lnTo>
                    <a:pt x="1220" y="53"/>
                  </a:lnTo>
                  <a:lnTo>
                    <a:pt x="1283" y="94"/>
                  </a:lnTo>
                  <a:lnTo>
                    <a:pt x="1345" y="148"/>
                  </a:lnTo>
                  <a:lnTo>
                    <a:pt x="1530" y="332"/>
                  </a:lnTo>
                  <a:lnTo>
                    <a:pt x="1714" y="517"/>
                  </a:lnTo>
                  <a:lnTo>
                    <a:pt x="1893" y="695"/>
                  </a:lnTo>
                  <a:lnTo>
                    <a:pt x="2071" y="875"/>
                  </a:lnTo>
                  <a:lnTo>
                    <a:pt x="2129" y="940"/>
                  </a:lnTo>
                  <a:lnTo>
                    <a:pt x="2172" y="1006"/>
                  </a:lnTo>
                  <a:lnTo>
                    <a:pt x="2204" y="1073"/>
                  </a:lnTo>
                  <a:lnTo>
                    <a:pt x="2222" y="1141"/>
                  </a:lnTo>
                  <a:lnTo>
                    <a:pt x="2228" y="1210"/>
                  </a:lnTo>
                  <a:lnTo>
                    <a:pt x="2222" y="1277"/>
                  </a:lnTo>
                  <a:lnTo>
                    <a:pt x="2204" y="1345"/>
                  </a:lnTo>
                  <a:lnTo>
                    <a:pt x="2172" y="1412"/>
                  </a:lnTo>
                  <a:lnTo>
                    <a:pt x="2129" y="1478"/>
                  </a:lnTo>
                  <a:lnTo>
                    <a:pt x="2073" y="1542"/>
                  </a:lnTo>
                  <a:lnTo>
                    <a:pt x="1848" y="1768"/>
                  </a:lnTo>
                  <a:lnTo>
                    <a:pt x="1622" y="1993"/>
                  </a:lnTo>
                  <a:lnTo>
                    <a:pt x="1603" y="2015"/>
                  </a:lnTo>
                  <a:lnTo>
                    <a:pt x="1592" y="2038"/>
                  </a:lnTo>
                  <a:lnTo>
                    <a:pt x="1586" y="2060"/>
                  </a:lnTo>
                  <a:lnTo>
                    <a:pt x="1590" y="2085"/>
                  </a:lnTo>
                  <a:lnTo>
                    <a:pt x="1599" y="2113"/>
                  </a:lnTo>
                  <a:lnTo>
                    <a:pt x="1654" y="2231"/>
                  </a:lnTo>
                  <a:lnTo>
                    <a:pt x="1714" y="2345"/>
                  </a:lnTo>
                  <a:lnTo>
                    <a:pt x="1781" y="2455"/>
                  </a:lnTo>
                  <a:lnTo>
                    <a:pt x="1852" y="2562"/>
                  </a:lnTo>
                  <a:lnTo>
                    <a:pt x="1927" y="2665"/>
                  </a:lnTo>
                  <a:lnTo>
                    <a:pt x="2007" y="2766"/>
                  </a:lnTo>
                  <a:lnTo>
                    <a:pt x="2133" y="2916"/>
                  </a:lnTo>
                  <a:lnTo>
                    <a:pt x="2262" y="3060"/>
                  </a:lnTo>
                  <a:lnTo>
                    <a:pt x="2394" y="3199"/>
                  </a:lnTo>
                  <a:lnTo>
                    <a:pt x="2535" y="3332"/>
                  </a:lnTo>
                  <a:lnTo>
                    <a:pt x="2679" y="3459"/>
                  </a:lnTo>
                  <a:lnTo>
                    <a:pt x="2828" y="3581"/>
                  </a:lnTo>
                  <a:lnTo>
                    <a:pt x="2984" y="3697"/>
                  </a:lnTo>
                  <a:lnTo>
                    <a:pt x="3146" y="3804"/>
                  </a:lnTo>
                  <a:lnTo>
                    <a:pt x="3219" y="3847"/>
                  </a:lnTo>
                  <a:lnTo>
                    <a:pt x="3294" y="3884"/>
                  </a:lnTo>
                  <a:lnTo>
                    <a:pt x="3369" y="3922"/>
                  </a:lnTo>
                  <a:lnTo>
                    <a:pt x="3444" y="3961"/>
                  </a:lnTo>
                  <a:lnTo>
                    <a:pt x="3472" y="3972"/>
                  </a:lnTo>
                  <a:lnTo>
                    <a:pt x="3498" y="3976"/>
                  </a:lnTo>
                  <a:lnTo>
                    <a:pt x="3522" y="3972"/>
                  </a:lnTo>
                  <a:lnTo>
                    <a:pt x="3545" y="3959"/>
                  </a:lnTo>
                  <a:lnTo>
                    <a:pt x="3569" y="3937"/>
                  </a:lnTo>
                  <a:lnTo>
                    <a:pt x="3795" y="3708"/>
                  </a:lnTo>
                  <a:lnTo>
                    <a:pt x="4024" y="3482"/>
                  </a:lnTo>
                  <a:lnTo>
                    <a:pt x="4080" y="3433"/>
                  </a:lnTo>
                  <a:lnTo>
                    <a:pt x="4136" y="3394"/>
                  </a:lnTo>
                  <a:lnTo>
                    <a:pt x="4196" y="3364"/>
                  </a:lnTo>
                  <a:lnTo>
                    <a:pt x="4258" y="3343"/>
                  </a:lnTo>
                  <a:lnTo>
                    <a:pt x="4317" y="3334"/>
                  </a:lnTo>
                  <a:lnTo>
                    <a:pt x="4379" y="3334"/>
                  </a:lnTo>
                  <a:lnTo>
                    <a:pt x="4441" y="3343"/>
                  </a:lnTo>
                  <a:lnTo>
                    <a:pt x="4501" y="3364"/>
                  </a:lnTo>
                  <a:lnTo>
                    <a:pt x="4561" y="3394"/>
                  </a:lnTo>
                  <a:lnTo>
                    <a:pt x="4619" y="3433"/>
                  </a:lnTo>
                  <a:lnTo>
                    <a:pt x="4675" y="3482"/>
                  </a:lnTo>
                  <a:lnTo>
                    <a:pt x="5041" y="3847"/>
                  </a:lnTo>
                  <a:lnTo>
                    <a:pt x="5406" y="4212"/>
                  </a:lnTo>
                  <a:lnTo>
                    <a:pt x="5457" y="4270"/>
                  </a:lnTo>
                  <a:lnTo>
                    <a:pt x="5498" y="4328"/>
                  </a:lnTo>
                  <a:lnTo>
                    <a:pt x="5528" y="4390"/>
                  </a:lnTo>
                  <a:lnTo>
                    <a:pt x="5546" y="4450"/>
                  </a:lnTo>
                  <a:lnTo>
                    <a:pt x="5558" y="4512"/>
                  </a:lnTo>
                  <a:lnTo>
                    <a:pt x="5558" y="4575"/>
                  </a:lnTo>
                  <a:lnTo>
                    <a:pt x="5546" y="4637"/>
                  </a:lnTo>
                  <a:lnTo>
                    <a:pt x="5526" y="4699"/>
                  </a:lnTo>
                  <a:lnTo>
                    <a:pt x="5496" y="4759"/>
                  </a:lnTo>
                  <a:lnTo>
                    <a:pt x="5455" y="4819"/>
                  </a:lnTo>
                  <a:lnTo>
                    <a:pt x="5404" y="4877"/>
                  </a:lnTo>
                  <a:lnTo>
                    <a:pt x="5299" y="4980"/>
                  </a:lnTo>
                  <a:lnTo>
                    <a:pt x="5193" y="5083"/>
                  </a:lnTo>
                  <a:lnTo>
                    <a:pt x="5088" y="5188"/>
                  </a:lnTo>
                  <a:lnTo>
                    <a:pt x="4989" y="5294"/>
                  </a:lnTo>
                  <a:lnTo>
                    <a:pt x="4923" y="5362"/>
                  </a:lnTo>
                  <a:lnTo>
                    <a:pt x="4854" y="5416"/>
                  </a:lnTo>
                  <a:lnTo>
                    <a:pt x="4781" y="5463"/>
                  </a:lnTo>
                  <a:lnTo>
                    <a:pt x="4706" y="5500"/>
                  </a:lnTo>
                  <a:lnTo>
                    <a:pt x="4628" y="5529"/>
                  </a:lnTo>
                  <a:lnTo>
                    <a:pt x="4547" y="5547"/>
                  </a:lnTo>
                  <a:lnTo>
                    <a:pt x="4463" y="5560"/>
                  </a:lnTo>
                  <a:lnTo>
                    <a:pt x="4375" y="5564"/>
                  </a:lnTo>
                  <a:lnTo>
                    <a:pt x="4286" y="5562"/>
                  </a:lnTo>
                  <a:lnTo>
                    <a:pt x="4138" y="5549"/>
                  </a:lnTo>
                  <a:lnTo>
                    <a:pt x="3994" y="5527"/>
                  </a:lnTo>
                  <a:lnTo>
                    <a:pt x="3850" y="5495"/>
                  </a:lnTo>
                  <a:lnTo>
                    <a:pt x="3711" y="5457"/>
                  </a:lnTo>
                  <a:lnTo>
                    <a:pt x="3573" y="5411"/>
                  </a:lnTo>
                  <a:lnTo>
                    <a:pt x="3436" y="5358"/>
                  </a:lnTo>
                  <a:lnTo>
                    <a:pt x="3302" y="5300"/>
                  </a:lnTo>
                  <a:lnTo>
                    <a:pt x="3169" y="5238"/>
                  </a:lnTo>
                  <a:lnTo>
                    <a:pt x="2957" y="5130"/>
                  </a:lnTo>
                  <a:lnTo>
                    <a:pt x="2752" y="5015"/>
                  </a:lnTo>
                  <a:lnTo>
                    <a:pt x="2553" y="4892"/>
                  </a:lnTo>
                  <a:lnTo>
                    <a:pt x="2359" y="4763"/>
                  </a:lnTo>
                  <a:lnTo>
                    <a:pt x="2170" y="4626"/>
                  </a:lnTo>
                  <a:lnTo>
                    <a:pt x="1987" y="4484"/>
                  </a:lnTo>
                  <a:lnTo>
                    <a:pt x="1809" y="4332"/>
                  </a:lnTo>
                  <a:lnTo>
                    <a:pt x="1637" y="4175"/>
                  </a:lnTo>
                  <a:lnTo>
                    <a:pt x="1470" y="4010"/>
                  </a:lnTo>
                  <a:lnTo>
                    <a:pt x="1308" y="3837"/>
                  </a:lnTo>
                  <a:lnTo>
                    <a:pt x="1152" y="3658"/>
                  </a:lnTo>
                  <a:lnTo>
                    <a:pt x="1018" y="3491"/>
                  </a:lnTo>
                  <a:lnTo>
                    <a:pt x="887" y="3322"/>
                  </a:lnTo>
                  <a:lnTo>
                    <a:pt x="763" y="3148"/>
                  </a:lnTo>
                  <a:lnTo>
                    <a:pt x="645" y="2970"/>
                  </a:lnTo>
                  <a:lnTo>
                    <a:pt x="535" y="2789"/>
                  </a:lnTo>
                  <a:lnTo>
                    <a:pt x="432" y="2603"/>
                  </a:lnTo>
                  <a:lnTo>
                    <a:pt x="337" y="2412"/>
                  </a:lnTo>
                  <a:lnTo>
                    <a:pt x="249" y="2218"/>
                  </a:lnTo>
                  <a:lnTo>
                    <a:pt x="168" y="2017"/>
                  </a:lnTo>
                  <a:lnTo>
                    <a:pt x="124" y="1892"/>
                  </a:lnTo>
                  <a:lnTo>
                    <a:pt x="84" y="1764"/>
                  </a:lnTo>
                  <a:lnTo>
                    <a:pt x="51" y="1635"/>
                  </a:lnTo>
                  <a:lnTo>
                    <a:pt x="24" y="1506"/>
                  </a:lnTo>
                  <a:lnTo>
                    <a:pt x="8" y="1373"/>
                  </a:lnTo>
                  <a:lnTo>
                    <a:pt x="0" y="1240"/>
                  </a:lnTo>
                  <a:lnTo>
                    <a:pt x="6" y="1105"/>
                  </a:lnTo>
                  <a:lnTo>
                    <a:pt x="15" y="1023"/>
                  </a:lnTo>
                  <a:lnTo>
                    <a:pt x="32" y="944"/>
                  </a:lnTo>
                  <a:lnTo>
                    <a:pt x="58" y="867"/>
                  </a:lnTo>
                  <a:lnTo>
                    <a:pt x="90" y="796"/>
                  </a:lnTo>
                  <a:lnTo>
                    <a:pt x="131" y="729"/>
                  </a:lnTo>
                  <a:lnTo>
                    <a:pt x="180" y="665"/>
                  </a:lnTo>
                  <a:lnTo>
                    <a:pt x="238" y="603"/>
                  </a:lnTo>
                  <a:lnTo>
                    <a:pt x="391" y="453"/>
                  </a:lnTo>
                  <a:lnTo>
                    <a:pt x="543" y="302"/>
                  </a:lnTo>
                  <a:lnTo>
                    <a:pt x="694" y="148"/>
                  </a:lnTo>
                  <a:lnTo>
                    <a:pt x="756" y="96"/>
                  </a:lnTo>
                  <a:lnTo>
                    <a:pt x="819" y="55"/>
                  </a:lnTo>
                  <a:lnTo>
                    <a:pt x="885" y="25"/>
                  </a:lnTo>
                  <a:lnTo>
                    <a:pt x="952" y="6"/>
                  </a:lnTo>
                  <a:lnTo>
                    <a:pt x="10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159"/>
            <p:cNvSpPr>
              <a:spLocks/>
            </p:cNvSpPr>
            <p:nvPr/>
          </p:nvSpPr>
          <p:spPr bwMode="auto">
            <a:xfrm>
              <a:off x="5178426" y="3262313"/>
              <a:ext cx="1474788" cy="1446213"/>
            </a:xfrm>
            <a:custGeom>
              <a:avLst/>
              <a:gdLst>
                <a:gd name="T0" fmla="*/ 67 w 1859"/>
                <a:gd name="T1" fmla="*/ 0 h 1822"/>
                <a:gd name="T2" fmla="*/ 202 w 1859"/>
                <a:gd name="T3" fmla="*/ 24 h 1822"/>
                <a:gd name="T4" fmla="*/ 336 w 1859"/>
                <a:gd name="T5" fmla="*/ 56 h 1822"/>
                <a:gd name="T6" fmla="*/ 465 w 1859"/>
                <a:gd name="T7" fmla="*/ 95 h 1822"/>
                <a:gd name="T8" fmla="*/ 592 w 1859"/>
                <a:gd name="T9" fmla="*/ 144 h 1822"/>
                <a:gd name="T10" fmla="*/ 716 w 1859"/>
                <a:gd name="T11" fmla="*/ 202 h 1822"/>
                <a:gd name="T12" fmla="*/ 836 w 1859"/>
                <a:gd name="T13" fmla="*/ 266 h 1822"/>
                <a:gd name="T14" fmla="*/ 950 w 1859"/>
                <a:gd name="T15" fmla="*/ 339 h 1822"/>
                <a:gd name="T16" fmla="*/ 1062 w 1859"/>
                <a:gd name="T17" fmla="*/ 419 h 1822"/>
                <a:gd name="T18" fmla="*/ 1167 w 1859"/>
                <a:gd name="T19" fmla="*/ 506 h 1822"/>
                <a:gd name="T20" fmla="*/ 1268 w 1859"/>
                <a:gd name="T21" fmla="*/ 601 h 1822"/>
                <a:gd name="T22" fmla="*/ 1369 w 1859"/>
                <a:gd name="T23" fmla="*/ 708 h 1822"/>
                <a:gd name="T24" fmla="*/ 1460 w 1859"/>
                <a:gd name="T25" fmla="*/ 820 h 1822"/>
                <a:gd name="T26" fmla="*/ 1543 w 1859"/>
                <a:gd name="T27" fmla="*/ 940 h 1822"/>
                <a:gd name="T28" fmla="*/ 1618 w 1859"/>
                <a:gd name="T29" fmla="*/ 1062 h 1822"/>
                <a:gd name="T30" fmla="*/ 1685 w 1859"/>
                <a:gd name="T31" fmla="*/ 1189 h 1822"/>
                <a:gd name="T32" fmla="*/ 1741 w 1859"/>
                <a:gd name="T33" fmla="*/ 1322 h 1822"/>
                <a:gd name="T34" fmla="*/ 1790 w 1859"/>
                <a:gd name="T35" fmla="*/ 1459 h 1822"/>
                <a:gd name="T36" fmla="*/ 1829 w 1859"/>
                <a:gd name="T37" fmla="*/ 1597 h 1822"/>
                <a:gd name="T38" fmla="*/ 1859 w 1859"/>
                <a:gd name="T39" fmla="*/ 1742 h 1822"/>
                <a:gd name="T40" fmla="*/ 1386 w 1859"/>
                <a:gd name="T41" fmla="*/ 1822 h 1822"/>
                <a:gd name="T42" fmla="*/ 1359 w 1859"/>
                <a:gd name="T43" fmla="*/ 1697 h 1822"/>
                <a:gd name="T44" fmla="*/ 1324 w 1859"/>
                <a:gd name="T45" fmla="*/ 1577 h 1822"/>
                <a:gd name="T46" fmla="*/ 1281 w 1859"/>
                <a:gd name="T47" fmla="*/ 1459 h 1822"/>
                <a:gd name="T48" fmla="*/ 1227 w 1859"/>
                <a:gd name="T49" fmla="*/ 1346 h 1822"/>
                <a:gd name="T50" fmla="*/ 1165 w 1859"/>
                <a:gd name="T51" fmla="*/ 1236 h 1822"/>
                <a:gd name="T52" fmla="*/ 1096 w 1859"/>
                <a:gd name="T53" fmla="*/ 1133 h 1822"/>
                <a:gd name="T54" fmla="*/ 1017 w 1859"/>
                <a:gd name="T55" fmla="*/ 1034 h 1822"/>
                <a:gd name="T56" fmla="*/ 931 w 1859"/>
                <a:gd name="T57" fmla="*/ 940 h 1822"/>
                <a:gd name="T58" fmla="*/ 843 w 1859"/>
                <a:gd name="T59" fmla="*/ 859 h 1822"/>
                <a:gd name="T60" fmla="*/ 751 w 1859"/>
                <a:gd name="T61" fmla="*/ 785 h 1822"/>
                <a:gd name="T62" fmla="*/ 654 w 1859"/>
                <a:gd name="T63" fmla="*/ 717 h 1822"/>
                <a:gd name="T64" fmla="*/ 555 w 1859"/>
                <a:gd name="T65" fmla="*/ 659 h 1822"/>
                <a:gd name="T66" fmla="*/ 450 w 1859"/>
                <a:gd name="T67" fmla="*/ 607 h 1822"/>
                <a:gd name="T68" fmla="*/ 342 w 1859"/>
                <a:gd name="T69" fmla="*/ 562 h 1822"/>
                <a:gd name="T70" fmla="*/ 231 w 1859"/>
                <a:gd name="T71" fmla="*/ 524 h 1822"/>
                <a:gd name="T72" fmla="*/ 115 w 1859"/>
                <a:gd name="T73" fmla="*/ 496 h 1822"/>
                <a:gd name="T74" fmla="*/ 0 w 1859"/>
                <a:gd name="T75" fmla="*/ 476 h 1822"/>
                <a:gd name="T76" fmla="*/ 67 w 1859"/>
                <a:gd name="T77" fmla="*/ 0 h 1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9" h="1822">
                  <a:moveTo>
                    <a:pt x="67" y="0"/>
                  </a:moveTo>
                  <a:lnTo>
                    <a:pt x="202" y="24"/>
                  </a:lnTo>
                  <a:lnTo>
                    <a:pt x="336" y="56"/>
                  </a:lnTo>
                  <a:lnTo>
                    <a:pt x="465" y="95"/>
                  </a:lnTo>
                  <a:lnTo>
                    <a:pt x="592" y="144"/>
                  </a:lnTo>
                  <a:lnTo>
                    <a:pt x="716" y="202"/>
                  </a:lnTo>
                  <a:lnTo>
                    <a:pt x="836" y="266"/>
                  </a:lnTo>
                  <a:lnTo>
                    <a:pt x="950" y="339"/>
                  </a:lnTo>
                  <a:lnTo>
                    <a:pt x="1062" y="419"/>
                  </a:lnTo>
                  <a:lnTo>
                    <a:pt x="1167" y="506"/>
                  </a:lnTo>
                  <a:lnTo>
                    <a:pt x="1268" y="601"/>
                  </a:lnTo>
                  <a:lnTo>
                    <a:pt x="1369" y="708"/>
                  </a:lnTo>
                  <a:lnTo>
                    <a:pt x="1460" y="820"/>
                  </a:lnTo>
                  <a:lnTo>
                    <a:pt x="1543" y="940"/>
                  </a:lnTo>
                  <a:lnTo>
                    <a:pt x="1618" y="1062"/>
                  </a:lnTo>
                  <a:lnTo>
                    <a:pt x="1685" y="1189"/>
                  </a:lnTo>
                  <a:lnTo>
                    <a:pt x="1741" y="1322"/>
                  </a:lnTo>
                  <a:lnTo>
                    <a:pt x="1790" y="1459"/>
                  </a:lnTo>
                  <a:lnTo>
                    <a:pt x="1829" y="1597"/>
                  </a:lnTo>
                  <a:lnTo>
                    <a:pt x="1859" y="1742"/>
                  </a:lnTo>
                  <a:lnTo>
                    <a:pt x="1386" y="1822"/>
                  </a:lnTo>
                  <a:lnTo>
                    <a:pt x="1359" y="1697"/>
                  </a:lnTo>
                  <a:lnTo>
                    <a:pt x="1324" y="1577"/>
                  </a:lnTo>
                  <a:lnTo>
                    <a:pt x="1281" y="1459"/>
                  </a:lnTo>
                  <a:lnTo>
                    <a:pt x="1227" y="1346"/>
                  </a:lnTo>
                  <a:lnTo>
                    <a:pt x="1165" y="1236"/>
                  </a:lnTo>
                  <a:lnTo>
                    <a:pt x="1096" y="1133"/>
                  </a:lnTo>
                  <a:lnTo>
                    <a:pt x="1017" y="1034"/>
                  </a:lnTo>
                  <a:lnTo>
                    <a:pt x="931" y="940"/>
                  </a:lnTo>
                  <a:lnTo>
                    <a:pt x="843" y="859"/>
                  </a:lnTo>
                  <a:lnTo>
                    <a:pt x="751" y="785"/>
                  </a:lnTo>
                  <a:lnTo>
                    <a:pt x="654" y="717"/>
                  </a:lnTo>
                  <a:lnTo>
                    <a:pt x="555" y="659"/>
                  </a:lnTo>
                  <a:lnTo>
                    <a:pt x="450" y="607"/>
                  </a:lnTo>
                  <a:lnTo>
                    <a:pt x="342" y="562"/>
                  </a:lnTo>
                  <a:lnTo>
                    <a:pt x="231" y="524"/>
                  </a:lnTo>
                  <a:lnTo>
                    <a:pt x="115" y="496"/>
                  </a:lnTo>
                  <a:lnTo>
                    <a:pt x="0" y="47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160"/>
            <p:cNvSpPr>
              <a:spLocks/>
            </p:cNvSpPr>
            <p:nvPr/>
          </p:nvSpPr>
          <p:spPr bwMode="auto">
            <a:xfrm>
              <a:off x="5229226" y="2287588"/>
              <a:ext cx="2413000" cy="2355850"/>
            </a:xfrm>
            <a:custGeom>
              <a:avLst/>
              <a:gdLst>
                <a:gd name="T0" fmla="*/ 66 w 3042"/>
                <a:gd name="T1" fmla="*/ 0 h 2969"/>
                <a:gd name="T2" fmla="*/ 255 w 3042"/>
                <a:gd name="T3" fmla="*/ 32 h 2969"/>
                <a:gd name="T4" fmla="*/ 440 w 3042"/>
                <a:gd name="T5" fmla="*/ 73 h 2969"/>
                <a:gd name="T6" fmla="*/ 621 w 3042"/>
                <a:gd name="T7" fmla="*/ 124 h 2969"/>
                <a:gd name="T8" fmla="*/ 801 w 3042"/>
                <a:gd name="T9" fmla="*/ 184 h 2969"/>
                <a:gd name="T10" fmla="*/ 975 w 3042"/>
                <a:gd name="T11" fmla="*/ 253 h 2969"/>
                <a:gd name="T12" fmla="*/ 1145 w 3042"/>
                <a:gd name="T13" fmla="*/ 334 h 2969"/>
                <a:gd name="T14" fmla="*/ 1310 w 3042"/>
                <a:gd name="T15" fmla="*/ 422 h 2969"/>
                <a:gd name="T16" fmla="*/ 1470 w 3042"/>
                <a:gd name="T17" fmla="*/ 519 h 2969"/>
                <a:gd name="T18" fmla="*/ 1628 w 3042"/>
                <a:gd name="T19" fmla="*/ 626 h 2969"/>
                <a:gd name="T20" fmla="*/ 1777 w 3042"/>
                <a:gd name="T21" fmla="*/ 740 h 2969"/>
                <a:gd name="T22" fmla="*/ 1923 w 3042"/>
                <a:gd name="T23" fmla="*/ 864 h 2969"/>
                <a:gd name="T24" fmla="*/ 2061 w 3042"/>
                <a:gd name="T25" fmla="*/ 997 h 2969"/>
                <a:gd name="T26" fmla="*/ 2187 w 3042"/>
                <a:gd name="T27" fmla="*/ 1130 h 2969"/>
                <a:gd name="T28" fmla="*/ 2305 w 3042"/>
                <a:gd name="T29" fmla="*/ 1266 h 2969"/>
                <a:gd name="T30" fmla="*/ 2415 w 3042"/>
                <a:gd name="T31" fmla="*/ 1409 h 2969"/>
                <a:gd name="T32" fmla="*/ 2518 w 3042"/>
                <a:gd name="T33" fmla="*/ 1557 h 2969"/>
                <a:gd name="T34" fmla="*/ 2611 w 3042"/>
                <a:gd name="T35" fmla="*/ 1710 h 2969"/>
                <a:gd name="T36" fmla="*/ 2699 w 3042"/>
                <a:gd name="T37" fmla="*/ 1867 h 2969"/>
                <a:gd name="T38" fmla="*/ 2778 w 3042"/>
                <a:gd name="T39" fmla="*/ 2029 h 2969"/>
                <a:gd name="T40" fmla="*/ 2847 w 3042"/>
                <a:gd name="T41" fmla="*/ 2193 h 2969"/>
                <a:gd name="T42" fmla="*/ 2909 w 3042"/>
                <a:gd name="T43" fmla="*/ 2362 h 2969"/>
                <a:gd name="T44" fmla="*/ 2961 w 3042"/>
                <a:gd name="T45" fmla="*/ 2534 h 2969"/>
                <a:gd name="T46" fmla="*/ 3006 w 3042"/>
                <a:gd name="T47" fmla="*/ 2710 h 2969"/>
                <a:gd name="T48" fmla="*/ 3042 w 3042"/>
                <a:gd name="T49" fmla="*/ 2888 h 2969"/>
                <a:gd name="T50" fmla="*/ 2570 w 3042"/>
                <a:gd name="T51" fmla="*/ 2969 h 2969"/>
                <a:gd name="T52" fmla="*/ 2537 w 3042"/>
                <a:gd name="T53" fmla="*/ 2800 h 2969"/>
                <a:gd name="T54" fmla="*/ 2494 w 3042"/>
                <a:gd name="T55" fmla="*/ 2635 h 2969"/>
                <a:gd name="T56" fmla="*/ 2441 w 3042"/>
                <a:gd name="T57" fmla="*/ 2474 h 2969"/>
                <a:gd name="T58" fmla="*/ 2381 w 3042"/>
                <a:gd name="T59" fmla="*/ 2317 h 2969"/>
                <a:gd name="T60" fmla="*/ 2312 w 3042"/>
                <a:gd name="T61" fmla="*/ 2161 h 2969"/>
                <a:gd name="T62" fmla="*/ 2234 w 3042"/>
                <a:gd name="T63" fmla="*/ 2012 h 2969"/>
                <a:gd name="T64" fmla="*/ 2148 w 3042"/>
                <a:gd name="T65" fmla="*/ 1867 h 2969"/>
                <a:gd name="T66" fmla="*/ 2054 w 3042"/>
                <a:gd name="T67" fmla="*/ 1727 h 2969"/>
                <a:gd name="T68" fmla="*/ 1951 w 3042"/>
                <a:gd name="T69" fmla="*/ 1590 h 2969"/>
                <a:gd name="T70" fmla="*/ 1843 w 3042"/>
                <a:gd name="T71" fmla="*/ 1461 h 2969"/>
                <a:gd name="T72" fmla="*/ 1723 w 3042"/>
                <a:gd name="T73" fmla="*/ 1336 h 2969"/>
                <a:gd name="T74" fmla="*/ 1592 w 3042"/>
                <a:gd name="T75" fmla="*/ 1212 h 2969"/>
                <a:gd name="T76" fmla="*/ 1455 w 3042"/>
                <a:gd name="T77" fmla="*/ 1096 h 2969"/>
                <a:gd name="T78" fmla="*/ 1311 w 3042"/>
                <a:gd name="T79" fmla="*/ 991 h 2969"/>
                <a:gd name="T80" fmla="*/ 1164 w 3042"/>
                <a:gd name="T81" fmla="*/ 892 h 2969"/>
                <a:gd name="T82" fmla="*/ 1010 w 3042"/>
                <a:gd name="T83" fmla="*/ 804 h 2969"/>
                <a:gd name="T84" fmla="*/ 851 w 3042"/>
                <a:gd name="T85" fmla="*/ 725 h 2969"/>
                <a:gd name="T86" fmla="*/ 688 w 3042"/>
                <a:gd name="T87" fmla="*/ 656 h 2969"/>
                <a:gd name="T88" fmla="*/ 522 w 3042"/>
                <a:gd name="T89" fmla="*/ 596 h 2969"/>
                <a:gd name="T90" fmla="*/ 352 w 3042"/>
                <a:gd name="T91" fmla="*/ 545 h 2969"/>
                <a:gd name="T92" fmla="*/ 178 w 3042"/>
                <a:gd name="T93" fmla="*/ 506 h 2969"/>
                <a:gd name="T94" fmla="*/ 0 w 3042"/>
                <a:gd name="T95" fmla="*/ 474 h 2969"/>
                <a:gd name="T96" fmla="*/ 66 w 3042"/>
                <a:gd name="T97" fmla="*/ 0 h 2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42" h="2969">
                  <a:moveTo>
                    <a:pt x="66" y="0"/>
                  </a:moveTo>
                  <a:lnTo>
                    <a:pt x="255" y="32"/>
                  </a:lnTo>
                  <a:lnTo>
                    <a:pt x="440" y="73"/>
                  </a:lnTo>
                  <a:lnTo>
                    <a:pt x="621" y="124"/>
                  </a:lnTo>
                  <a:lnTo>
                    <a:pt x="801" y="184"/>
                  </a:lnTo>
                  <a:lnTo>
                    <a:pt x="975" y="253"/>
                  </a:lnTo>
                  <a:lnTo>
                    <a:pt x="1145" y="334"/>
                  </a:lnTo>
                  <a:lnTo>
                    <a:pt x="1310" y="422"/>
                  </a:lnTo>
                  <a:lnTo>
                    <a:pt x="1470" y="519"/>
                  </a:lnTo>
                  <a:lnTo>
                    <a:pt x="1628" y="626"/>
                  </a:lnTo>
                  <a:lnTo>
                    <a:pt x="1777" y="740"/>
                  </a:lnTo>
                  <a:lnTo>
                    <a:pt x="1923" y="864"/>
                  </a:lnTo>
                  <a:lnTo>
                    <a:pt x="2061" y="997"/>
                  </a:lnTo>
                  <a:lnTo>
                    <a:pt x="2187" y="1130"/>
                  </a:lnTo>
                  <a:lnTo>
                    <a:pt x="2305" y="1266"/>
                  </a:lnTo>
                  <a:lnTo>
                    <a:pt x="2415" y="1409"/>
                  </a:lnTo>
                  <a:lnTo>
                    <a:pt x="2518" y="1557"/>
                  </a:lnTo>
                  <a:lnTo>
                    <a:pt x="2611" y="1710"/>
                  </a:lnTo>
                  <a:lnTo>
                    <a:pt x="2699" y="1867"/>
                  </a:lnTo>
                  <a:lnTo>
                    <a:pt x="2778" y="2029"/>
                  </a:lnTo>
                  <a:lnTo>
                    <a:pt x="2847" y="2193"/>
                  </a:lnTo>
                  <a:lnTo>
                    <a:pt x="2909" y="2362"/>
                  </a:lnTo>
                  <a:lnTo>
                    <a:pt x="2961" y="2534"/>
                  </a:lnTo>
                  <a:lnTo>
                    <a:pt x="3006" y="2710"/>
                  </a:lnTo>
                  <a:lnTo>
                    <a:pt x="3042" y="2888"/>
                  </a:lnTo>
                  <a:lnTo>
                    <a:pt x="2570" y="2969"/>
                  </a:lnTo>
                  <a:lnTo>
                    <a:pt x="2537" y="2800"/>
                  </a:lnTo>
                  <a:lnTo>
                    <a:pt x="2494" y="2635"/>
                  </a:lnTo>
                  <a:lnTo>
                    <a:pt x="2441" y="2474"/>
                  </a:lnTo>
                  <a:lnTo>
                    <a:pt x="2381" y="2317"/>
                  </a:lnTo>
                  <a:lnTo>
                    <a:pt x="2312" y="2161"/>
                  </a:lnTo>
                  <a:lnTo>
                    <a:pt x="2234" y="2012"/>
                  </a:lnTo>
                  <a:lnTo>
                    <a:pt x="2148" y="1867"/>
                  </a:lnTo>
                  <a:lnTo>
                    <a:pt x="2054" y="1727"/>
                  </a:lnTo>
                  <a:lnTo>
                    <a:pt x="1951" y="1590"/>
                  </a:lnTo>
                  <a:lnTo>
                    <a:pt x="1843" y="1461"/>
                  </a:lnTo>
                  <a:lnTo>
                    <a:pt x="1723" y="1336"/>
                  </a:lnTo>
                  <a:lnTo>
                    <a:pt x="1592" y="1212"/>
                  </a:lnTo>
                  <a:lnTo>
                    <a:pt x="1455" y="1096"/>
                  </a:lnTo>
                  <a:lnTo>
                    <a:pt x="1311" y="991"/>
                  </a:lnTo>
                  <a:lnTo>
                    <a:pt x="1164" y="892"/>
                  </a:lnTo>
                  <a:lnTo>
                    <a:pt x="1010" y="804"/>
                  </a:lnTo>
                  <a:lnTo>
                    <a:pt x="851" y="725"/>
                  </a:lnTo>
                  <a:lnTo>
                    <a:pt x="688" y="656"/>
                  </a:lnTo>
                  <a:lnTo>
                    <a:pt x="522" y="596"/>
                  </a:lnTo>
                  <a:lnTo>
                    <a:pt x="352" y="545"/>
                  </a:lnTo>
                  <a:lnTo>
                    <a:pt x="178" y="506"/>
                  </a:lnTo>
                  <a:lnTo>
                    <a:pt x="0" y="47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248736" y="2448472"/>
            <a:ext cx="486163" cy="409718"/>
            <a:chOff x="4121150" y="3970338"/>
            <a:chExt cx="3059113" cy="2578100"/>
          </a:xfrm>
          <a:solidFill>
            <a:schemeClr val="accent2"/>
          </a:solidFill>
        </p:grpSpPr>
        <p:sp>
          <p:nvSpPr>
            <p:cNvPr id="94" name="Freeform 165"/>
            <p:cNvSpPr>
              <a:spLocks/>
            </p:cNvSpPr>
            <p:nvPr/>
          </p:nvSpPr>
          <p:spPr bwMode="auto">
            <a:xfrm>
              <a:off x="4365625" y="5551488"/>
              <a:ext cx="485775" cy="996950"/>
            </a:xfrm>
            <a:custGeom>
              <a:avLst/>
              <a:gdLst>
                <a:gd name="T0" fmla="*/ 610 w 611"/>
                <a:gd name="T1" fmla="*/ 0 h 1255"/>
                <a:gd name="T2" fmla="*/ 611 w 611"/>
                <a:gd name="T3" fmla="*/ 21 h 1255"/>
                <a:gd name="T4" fmla="*/ 611 w 611"/>
                <a:gd name="T5" fmla="*/ 1112 h 1255"/>
                <a:gd name="T6" fmla="*/ 609 w 611"/>
                <a:gd name="T7" fmla="*/ 1141 h 1255"/>
                <a:gd name="T8" fmla="*/ 601 w 611"/>
                <a:gd name="T9" fmla="*/ 1168 h 1255"/>
                <a:gd name="T10" fmla="*/ 587 w 611"/>
                <a:gd name="T11" fmla="*/ 1192 h 1255"/>
                <a:gd name="T12" fmla="*/ 569 w 611"/>
                <a:gd name="T13" fmla="*/ 1213 h 1255"/>
                <a:gd name="T14" fmla="*/ 548 w 611"/>
                <a:gd name="T15" fmla="*/ 1231 h 1255"/>
                <a:gd name="T16" fmla="*/ 524 w 611"/>
                <a:gd name="T17" fmla="*/ 1245 h 1255"/>
                <a:gd name="T18" fmla="*/ 497 w 611"/>
                <a:gd name="T19" fmla="*/ 1253 h 1255"/>
                <a:gd name="T20" fmla="*/ 468 w 611"/>
                <a:gd name="T21" fmla="*/ 1255 h 1255"/>
                <a:gd name="T22" fmla="*/ 144 w 611"/>
                <a:gd name="T23" fmla="*/ 1255 h 1255"/>
                <a:gd name="T24" fmla="*/ 115 w 611"/>
                <a:gd name="T25" fmla="*/ 1253 h 1255"/>
                <a:gd name="T26" fmla="*/ 88 w 611"/>
                <a:gd name="T27" fmla="*/ 1245 h 1255"/>
                <a:gd name="T28" fmla="*/ 63 w 611"/>
                <a:gd name="T29" fmla="*/ 1231 h 1255"/>
                <a:gd name="T30" fmla="*/ 42 w 611"/>
                <a:gd name="T31" fmla="*/ 1213 h 1255"/>
                <a:gd name="T32" fmla="*/ 25 w 611"/>
                <a:gd name="T33" fmla="*/ 1192 h 1255"/>
                <a:gd name="T34" fmla="*/ 11 w 611"/>
                <a:gd name="T35" fmla="*/ 1168 h 1255"/>
                <a:gd name="T36" fmla="*/ 3 w 611"/>
                <a:gd name="T37" fmla="*/ 1141 h 1255"/>
                <a:gd name="T38" fmla="*/ 0 w 611"/>
                <a:gd name="T39" fmla="*/ 1112 h 1255"/>
                <a:gd name="T40" fmla="*/ 0 w 611"/>
                <a:gd name="T41" fmla="*/ 577 h 1255"/>
                <a:gd name="T42" fmla="*/ 37 w 611"/>
                <a:gd name="T43" fmla="*/ 559 h 1255"/>
                <a:gd name="T44" fmla="*/ 71 w 611"/>
                <a:gd name="T45" fmla="*/ 535 h 1255"/>
                <a:gd name="T46" fmla="*/ 101 w 611"/>
                <a:gd name="T47" fmla="*/ 509 h 1255"/>
                <a:gd name="T48" fmla="*/ 610 w 611"/>
                <a:gd name="T49" fmla="*/ 0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1" h="1255">
                  <a:moveTo>
                    <a:pt x="610" y="0"/>
                  </a:moveTo>
                  <a:lnTo>
                    <a:pt x="611" y="21"/>
                  </a:lnTo>
                  <a:lnTo>
                    <a:pt x="611" y="1112"/>
                  </a:lnTo>
                  <a:lnTo>
                    <a:pt x="609" y="1141"/>
                  </a:lnTo>
                  <a:lnTo>
                    <a:pt x="601" y="1168"/>
                  </a:lnTo>
                  <a:lnTo>
                    <a:pt x="587" y="1192"/>
                  </a:lnTo>
                  <a:lnTo>
                    <a:pt x="569" y="1213"/>
                  </a:lnTo>
                  <a:lnTo>
                    <a:pt x="548" y="1231"/>
                  </a:lnTo>
                  <a:lnTo>
                    <a:pt x="524" y="1245"/>
                  </a:lnTo>
                  <a:lnTo>
                    <a:pt x="497" y="1253"/>
                  </a:lnTo>
                  <a:lnTo>
                    <a:pt x="468" y="1255"/>
                  </a:lnTo>
                  <a:lnTo>
                    <a:pt x="144" y="1255"/>
                  </a:lnTo>
                  <a:lnTo>
                    <a:pt x="115" y="1253"/>
                  </a:lnTo>
                  <a:lnTo>
                    <a:pt x="88" y="1245"/>
                  </a:lnTo>
                  <a:lnTo>
                    <a:pt x="63" y="1231"/>
                  </a:lnTo>
                  <a:lnTo>
                    <a:pt x="42" y="1213"/>
                  </a:lnTo>
                  <a:lnTo>
                    <a:pt x="25" y="1192"/>
                  </a:lnTo>
                  <a:lnTo>
                    <a:pt x="11" y="1168"/>
                  </a:lnTo>
                  <a:lnTo>
                    <a:pt x="3" y="1141"/>
                  </a:lnTo>
                  <a:lnTo>
                    <a:pt x="0" y="1112"/>
                  </a:lnTo>
                  <a:lnTo>
                    <a:pt x="0" y="577"/>
                  </a:lnTo>
                  <a:lnTo>
                    <a:pt x="37" y="559"/>
                  </a:lnTo>
                  <a:lnTo>
                    <a:pt x="71" y="535"/>
                  </a:lnTo>
                  <a:lnTo>
                    <a:pt x="101" y="509"/>
                  </a:lnTo>
                  <a:lnTo>
                    <a:pt x="6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166"/>
            <p:cNvSpPr>
              <a:spLocks/>
            </p:cNvSpPr>
            <p:nvPr/>
          </p:nvSpPr>
          <p:spPr bwMode="auto">
            <a:xfrm>
              <a:off x="4121150" y="4298950"/>
              <a:ext cx="3059113" cy="1720850"/>
            </a:xfrm>
            <a:custGeom>
              <a:avLst/>
              <a:gdLst>
                <a:gd name="T0" fmla="*/ 3766 w 3854"/>
                <a:gd name="T1" fmla="*/ 0 h 2166"/>
                <a:gd name="T2" fmla="*/ 3812 w 3854"/>
                <a:gd name="T3" fmla="*/ 8 h 2166"/>
                <a:gd name="T4" fmla="*/ 3840 w 3854"/>
                <a:gd name="T5" fmla="*/ 30 h 2166"/>
                <a:gd name="T6" fmla="*/ 3853 w 3854"/>
                <a:gd name="T7" fmla="*/ 69 h 2166"/>
                <a:gd name="T8" fmla="*/ 3839 w 3854"/>
                <a:gd name="T9" fmla="*/ 413 h 2166"/>
                <a:gd name="T10" fmla="*/ 3822 w 3854"/>
                <a:gd name="T11" fmla="*/ 751 h 2166"/>
                <a:gd name="T12" fmla="*/ 3813 w 3854"/>
                <a:gd name="T13" fmla="*/ 786 h 2166"/>
                <a:gd name="T14" fmla="*/ 3791 w 3854"/>
                <a:gd name="T15" fmla="*/ 816 h 2166"/>
                <a:gd name="T16" fmla="*/ 3757 w 3854"/>
                <a:gd name="T17" fmla="*/ 834 h 2166"/>
                <a:gd name="T18" fmla="*/ 3727 w 3854"/>
                <a:gd name="T19" fmla="*/ 834 h 2166"/>
                <a:gd name="T20" fmla="*/ 3701 w 3854"/>
                <a:gd name="T21" fmla="*/ 820 h 2166"/>
                <a:gd name="T22" fmla="*/ 3679 w 3854"/>
                <a:gd name="T23" fmla="*/ 799 h 2166"/>
                <a:gd name="T24" fmla="*/ 2803 w 3854"/>
                <a:gd name="T25" fmla="*/ 1281 h 2166"/>
                <a:gd name="T26" fmla="*/ 2617 w 3854"/>
                <a:gd name="T27" fmla="*/ 1467 h 2166"/>
                <a:gd name="T28" fmla="*/ 1959 w 3854"/>
                <a:gd name="T29" fmla="*/ 2124 h 2166"/>
                <a:gd name="T30" fmla="*/ 1911 w 3854"/>
                <a:gd name="T31" fmla="*/ 2156 h 2166"/>
                <a:gd name="T32" fmla="*/ 1857 w 3854"/>
                <a:gd name="T33" fmla="*/ 2166 h 2166"/>
                <a:gd name="T34" fmla="*/ 1803 w 3854"/>
                <a:gd name="T35" fmla="*/ 2156 h 2166"/>
                <a:gd name="T36" fmla="*/ 1755 w 3854"/>
                <a:gd name="T37" fmla="*/ 2124 h 2166"/>
                <a:gd name="T38" fmla="*/ 282 w 3854"/>
                <a:gd name="T39" fmla="*/ 1957 h 2166"/>
                <a:gd name="T40" fmla="*/ 234 w 3854"/>
                <a:gd name="T41" fmla="*/ 1989 h 2166"/>
                <a:gd name="T42" fmla="*/ 180 w 3854"/>
                <a:gd name="T43" fmla="*/ 1999 h 2166"/>
                <a:gd name="T44" fmla="*/ 125 w 3854"/>
                <a:gd name="T45" fmla="*/ 1989 h 2166"/>
                <a:gd name="T46" fmla="*/ 77 w 3854"/>
                <a:gd name="T47" fmla="*/ 1957 h 2166"/>
                <a:gd name="T48" fmla="*/ 23 w 3854"/>
                <a:gd name="T49" fmla="*/ 1899 h 2166"/>
                <a:gd name="T50" fmla="*/ 2 w 3854"/>
                <a:gd name="T51" fmla="*/ 1847 h 2166"/>
                <a:gd name="T52" fmla="*/ 0 w 3854"/>
                <a:gd name="T53" fmla="*/ 1819 h 2166"/>
                <a:gd name="T54" fmla="*/ 11 w 3854"/>
                <a:gd name="T55" fmla="*/ 1766 h 2166"/>
                <a:gd name="T56" fmla="*/ 42 w 3854"/>
                <a:gd name="T57" fmla="*/ 1718 h 2166"/>
                <a:gd name="T58" fmla="*/ 855 w 3854"/>
                <a:gd name="T59" fmla="*/ 910 h 2166"/>
                <a:gd name="T60" fmla="*/ 908 w 3854"/>
                <a:gd name="T61" fmla="*/ 889 h 2166"/>
                <a:gd name="T62" fmla="*/ 963 w 3854"/>
                <a:gd name="T63" fmla="*/ 888 h 2166"/>
                <a:gd name="T64" fmla="*/ 1014 w 3854"/>
                <a:gd name="T65" fmla="*/ 909 h 2166"/>
                <a:gd name="T66" fmla="*/ 1857 w 3854"/>
                <a:gd name="T67" fmla="*/ 1747 h 2166"/>
                <a:gd name="T68" fmla="*/ 2563 w 3854"/>
                <a:gd name="T69" fmla="*/ 1042 h 2166"/>
                <a:gd name="T70" fmla="*/ 3243 w 3854"/>
                <a:gd name="T71" fmla="*/ 363 h 2166"/>
                <a:gd name="T72" fmla="*/ 3041 w 3854"/>
                <a:gd name="T73" fmla="*/ 162 h 2166"/>
                <a:gd name="T74" fmla="*/ 3022 w 3854"/>
                <a:gd name="T75" fmla="*/ 142 h 2166"/>
                <a:gd name="T76" fmla="*/ 3009 w 3854"/>
                <a:gd name="T77" fmla="*/ 119 h 2166"/>
                <a:gd name="T78" fmla="*/ 3009 w 3854"/>
                <a:gd name="T79" fmla="*/ 92 h 2166"/>
                <a:gd name="T80" fmla="*/ 3026 w 3854"/>
                <a:gd name="T81" fmla="*/ 58 h 2166"/>
                <a:gd name="T82" fmla="*/ 3053 w 3854"/>
                <a:gd name="T83" fmla="*/ 38 h 2166"/>
                <a:gd name="T84" fmla="*/ 3084 w 3854"/>
                <a:gd name="T85" fmla="*/ 33 h 2166"/>
                <a:gd name="T86" fmla="*/ 3757 w 3854"/>
                <a:gd name="T87" fmla="*/ 0 h 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54" h="2166">
                  <a:moveTo>
                    <a:pt x="3757" y="0"/>
                  </a:moveTo>
                  <a:lnTo>
                    <a:pt x="3766" y="0"/>
                  </a:lnTo>
                  <a:lnTo>
                    <a:pt x="3791" y="2"/>
                  </a:lnTo>
                  <a:lnTo>
                    <a:pt x="3812" y="8"/>
                  </a:lnTo>
                  <a:lnTo>
                    <a:pt x="3828" y="17"/>
                  </a:lnTo>
                  <a:lnTo>
                    <a:pt x="3840" y="30"/>
                  </a:lnTo>
                  <a:lnTo>
                    <a:pt x="3848" y="48"/>
                  </a:lnTo>
                  <a:lnTo>
                    <a:pt x="3853" y="69"/>
                  </a:lnTo>
                  <a:lnTo>
                    <a:pt x="3854" y="93"/>
                  </a:lnTo>
                  <a:lnTo>
                    <a:pt x="3839" y="413"/>
                  </a:lnTo>
                  <a:lnTo>
                    <a:pt x="3824" y="733"/>
                  </a:lnTo>
                  <a:lnTo>
                    <a:pt x="3822" y="751"/>
                  </a:lnTo>
                  <a:lnTo>
                    <a:pt x="3819" y="770"/>
                  </a:lnTo>
                  <a:lnTo>
                    <a:pt x="3813" y="786"/>
                  </a:lnTo>
                  <a:lnTo>
                    <a:pt x="3804" y="802"/>
                  </a:lnTo>
                  <a:lnTo>
                    <a:pt x="3791" y="816"/>
                  </a:lnTo>
                  <a:lnTo>
                    <a:pt x="3773" y="827"/>
                  </a:lnTo>
                  <a:lnTo>
                    <a:pt x="3757" y="834"/>
                  </a:lnTo>
                  <a:lnTo>
                    <a:pt x="3742" y="837"/>
                  </a:lnTo>
                  <a:lnTo>
                    <a:pt x="3727" y="834"/>
                  </a:lnTo>
                  <a:lnTo>
                    <a:pt x="3714" y="829"/>
                  </a:lnTo>
                  <a:lnTo>
                    <a:pt x="3701" y="820"/>
                  </a:lnTo>
                  <a:lnTo>
                    <a:pt x="3690" y="810"/>
                  </a:lnTo>
                  <a:lnTo>
                    <a:pt x="3679" y="799"/>
                  </a:lnTo>
                  <a:lnTo>
                    <a:pt x="3481" y="603"/>
                  </a:lnTo>
                  <a:lnTo>
                    <a:pt x="2803" y="1281"/>
                  </a:lnTo>
                  <a:lnTo>
                    <a:pt x="2749" y="1335"/>
                  </a:lnTo>
                  <a:lnTo>
                    <a:pt x="2617" y="1467"/>
                  </a:lnTo>
                  <a:lnTo>
                    <a:pt x="1994" y="2089"/>
                  </a:lnTo>
                  <a:lnTo>
                    <a:pt x="1959" y="2124"/>
                  </a:lnTo>
                  <a:lnTo>
                    <a:pt x="1936" y="2143"/>
                  </a:lnTo>
                  <a:lnTo>
                    <a:pt x="1911" y="2156"/>
                  </a:lnTo>
                  <a:lnTo>
                    <a:pt x="1884" y="2164"/>
                  </a:lnTo>
                  <a:lnTo>
                    <a:pt x="1857" y="2166"/>
                  </a:lnTo>
                  <a:lnTo>
                    <a:pt x="1829" y="2164"/>
                  </a:lnTo>
                  <a:lnTo>
                    <a:pt x="1803" y="2156"/>
                  </a:lnTo>
                  <a:lnTo>
                    <a:pt x="1778" y="2143"/>
                  </a:lnTo>
                  <a:lnTo>
                    <a:pt x="1755" y="2124"/>
                  </a:lnTo>
                  <a:lnTo>
                    <a:pt x="935" y="1305"/>
                  </a:lnTo>
                  <a:lnTo>
                    <a:pt x="282" y="1957"/>
                  </a:lnTo>
                  <a:lnTo>
                    <a:pt x="259" y="1976"/>
                  </a:lnTo>
                  <a:lnTo>
                    <a:pt x="234" y="1989"/>
                  </a:lnTo>
                  <a:lnTo>
                    <a:pt x="207" y="1997"/>
                  </a:lnTo>
                  <a:lnTo>
                    <a:pt x="180" y="1999"/>
                  </a:lnTo>
                  <a:lnTo>
                    <a:pt x="152" y="1997"/>
                  </a:lnTo>
                  <a:lnTo>
                    <a:pt x="125" y="1989"/>
                  </a:lnTo>
                  <a:lnTo>
                    <a:pt x="100" y="1976"/>
                  </a:lnTo>
                  <a:lnTo>
                    <a:pt x="77" y="1957"/>
                  </a:lnTo>
                  <a:lnTo>
                    <a:pt x="42" y="1922"/>
                  </a:lnTo>
                  <a:lnTo>
                    <a:pt x="23" y="1899"/>
                  </a:lnTo>
                  <a:lnTo>
                    <a:pt x="11" y="1874"/>
                  </a:lnTo>
                  <a:lnTo>
                    <a:pt x="2" y="1847"/>
                  </a:lnTo>
                  <a:lnTo>
                    <a:pt x="0" y="1821"/>
                  </a:lnTo>
                  <a:lnTo>
                    <a:pt x="0" y="1819"/>
                  </a:lnTo>
                  <a:lnTo>
                    <a:pt x="2" y="1793"/>
                  </a:lnTo>
                  <a:lnTo>
                    <a:pt x="11" y="1766"/>
                  </a:lnTo>
                  <a:lnTo>
                    <a:pt x="23" y="1740"/>
                  </a:lnTo>
                  <a:lnTo>
                    <a:pt x="42" y="1718"/>
                  </a:lnTo>
                  <a:lnTo>
                    <a:pt x="833" y="928"/>
                  </a:lnTo>
                  <a:lnTo>
                    <a:pt x="855" y="910"/>
                  </a:lnTo>
                  <a:lnTo>
                    <a:pt x="881" y="896"/>
                  </a:lnTo>
                  <a:lnTo>
                    <a:pt x="908" y="889"/>
                  </a:lnTo>
                  <a:lnTo>
                    <a:pt x="935" y="886"/>
                  </a:lnTo>
                  <a:lnTo>
                    <a:pt x="963" y="888"/>
                  </a:lnTo>
                  <a:lnTo>
                    <a:pt x="989" y="896"/>
                  </a:lnTo>
                  <a:lnTo>
                    <a:pt x="1014" y="909"/>
                  </a:lnTo>
                  <a:lnTo>
                    <a:pt x="1037" y="928"/>
                  </a:lnTo>
                  <a:lnTo>
                    <a:pt x="1857" y="1747"/>
                  </a:lnTo>
                  <a:lnTo>
                    <a:pt x="2509" y="1096"/>
                  </a:lnTo>
                  <a:lnTo>
                    <a:pt x="2563" y="1042"/>
                  </a:lnTo>
                  <a:lnTo>
                    <a:pt x="3168" y="438"/>
                  </a:lnTo>
                  <a:lnTo>
                    <a:pt x="3243" y="363"/>
                  </a:lnTo>
                  <a:lnTo>
                    <a:pt x="3141" y="264"/>
                  </a:lnTo>
                  <a:lnTo>
                    <a:pt x="3041" y="162"/>
                  </a:lnTo>
                  <a:lnTo>
                    <a:pt x="3030" y="153"/>
                  </a:lnTo>
                  <a:lnTo>
                    <a:pt x="3022" y="142"/>
                  </a:lnTo>
                  <a:lnTo>
                    <a:pt x="3015" y="131"/>
                  </a:lnTo>
                  <a:lnTo>
                    <a:pt x="3009" y="119"/>
                  </a:lnTo>
                  <a:lnTo>
                    <a:pt x="3007" y="106"/>
                  </a:lnTo>
                  <a:lnTo>
                    <a:pt x="3009" y="92"/>
                  </a:lnTo>
                  <a:lnTo>
                    <a:pt x="3015" y="76"/>
                  </a:lnTo>
                  <a:lnTo>
                    <a:pt x="3026" y="58"/>
                  </a:lnTo>
                  <a:lnTo>
                    <a:pt x="3037" y="47"/>
                  </a:lnTo>
                  <a:lnTo>
                    <a:pt x="3053" y="38"/>
                  </a:lnTo>
                  <a:lnTo>
                    <a:pt x="3068" y="34"/>
                  </a:lnTo>
                  <a:lnTo>
                    <a:pt x="3084" y="33"/>
                  </a:lnTo>
                  <a:lnTo>
                    <a:pt x="3100" y="31"/>
                  </a:lnTo>
                  <a:lnTo>
                    <a:pt x="37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67"/>
            <p:cNvSpPr>
              <a:spLocks/>
            </p:cNvSpPr>
            <p:nvPr/>
          </p:nvSpPr>
          <p:spPr bwMode="auto">
            <a:xfrm>
              <a:off x="5276850" y="3970338"/>
              <a:ext cx="650875" cy="1257300"/>
            </a:xfrm>
            <a:custGeom>
              <a:avLst/>
              <a:gdLst>
                <a:gd name="T0" fmla="*/ 443 w 820"/>
                <a:gd name="T1" fmla="*/ 0 h 1584"/>
                <a:gd name="T2" fmla="*/ 495 w 820"/>
                <a:gd name="T3" fmla="*/ 9 h 1584"/>
                <a:gd name="T4" fmla="*/ 510 w 820"/>
                <a:gd name="T5" fmla="*/ 47 h 1584"/>
                <a:gd name="T6" fmla="*/ 513 w 820"/>
                <a:gd name="T7" fmla="*/ 123 h 1584"/>
                <a:gd name="T8" fmla="*/ 521 w 820"/>
                <a:gd name="T9" fmla="*/ 163 h 1584"/>
                <a:gd name="T10" fmla="*/ 559 w 820"/>
                <a:gd name="T11" fmla="*/ 178 h 1584"/>
                <a:gd name="T12" fmla="*/ 687 w 820"/>
                <a:gd name="T13" fmla="*/ 207 h 1584"/>
                <a:gd name="T14" fmla="*/ 761 w 820"/>
                <a:gd name="T15" fmla="*/ 244 h 1584"/>
                <a:gd name="T16" fmla="*/ 766 w 820"/>
                <a:gd name="T17" fmla="*/ 286 h 1584"/>
                <a:gd name="T18" fmla="*/ 722 w 820"/>
                <a:gd name="T19" fmla="*/ 433 h 1584"/>
                <a:gd name="T20" fmla="*/ 695 w 820"/>
                <a:gd name="T21" fmla="*/ 453 h 1584"/>
                <a:gd name="T22" fmla="*/ 604 w 820"/>
                <a:gd name="T23" fmla="*/ 419 h 1584"/>
                <a:gd name="T24" fmla="*/ 418 w 820"/>
                <a:gd name="T25" fmla="*/ 395 h 1584"/>
                <a:gd name="T26" fmla="*/ 353 w 820"/>
                <a:gd name="T27" fmla="*/ 409 h 1584"/>
                <a:gd name="T28" fmla="*/ 300 w 820"/>
                <a:gd name="T29" fmla="*/ 454 h 1584"/>
                <a:gd name="T30" fmla="*/ 291 w 820"/>
                <a:gd name="T31" fmla="*/ 515 h 1584"/>
                <a:gd name="T32" fmla="*/ 329 w 820"/>
                <a:gd name="T33" fmla="*/ 573 h 1584"/>
                <a:gd name="T34" fmla="*/ 436 w 820"/>
                <a:gd name="T35" fmla="*/ 633 h 1584"/>
                <a:gd name="T36" fmla="*/ 629 w 820"/>
                <a:gd name="T37" fmla="*/ 720 h 1584"/>
                <a:gd name="T38" fmla="*/ 737 w 820"/>
                <a:gd name="T39" fmla="*/ 808 h 1584"/>
                <a:gd name="T40" fmla="*/ 801 w 820"/>
                <a:gd name="T41" fmla="*/ 921 h 1584"/>
                <a:gd name="T42" fmla="*/ 820 w 820"/>
                <a:gd name="T43" fmla="*/ 1047 h 1584"/>
                <a:gd name="T44" fmla="*/ 790 w 820"/>
                <a:gd name="T45" fmla="*/ 1172 h 1584"/>
                <a:gd name="T46" fmla="*/ 710 w 820"/>
                <a:gd name="T47" fmla="*/ 1283 h 1584"/>
                <a:gd name="T48" fmla="*/ 593 w 820"/>
                <a:gd name="T49" fmla="*/ 1358 h 1584"/>
                <a:gd name="T50" fmla="*/ 517 w 820"/>
                <a:gd name="T51" fmla="*/ 1388 h 1584"/>
                <a:gd name="T52" fmla="*/ 502 w 820"/>
                <a:gd name="T53" fmla="*/ 1434 h 1584"/>
                <a:gd name="T54" fmla="*/ 500 w 820"/>
                <a:gd name="T55" fmla="*/ 1553 h 1584"/>
                <a:gd name="T56" fmla="*/ 473 w 820"/>
                <a:gd name="T57" fmla="*/ 1582 h 1584"/>
                <a:gd name="T58" fmla="*/ 346 w 820"/>
                <a:gd name="T59" fmla="*/ 1584 h 1584"/>
                <a:gd name="T60" fmla="*/ 306 w 820"/>
                <a:gd name="T61" fmla="*/ 1564 h 1584"/>
                <a:gd name="T62" fmla="*/ 298 w 820"/>
                <a:gd name="T63" fmla="*/ 1495 h 1584"/>
                <a:gd name="T64" fmla="*/ 295 w 820"/>
                <a:gd name="T65" fmla="*/ 1423 h 1584"/>
                <a:gd name="T66" fmla="*/ 275 w 820"/>
                <a:gd name="T67" fmla="*/ 1400 h 1584"/>
                <a:gd name="T68" fmla="*/ 191 w 820"/>
                <a:gd name="T69" fmla="*/ 1385 h 1584"/>
                <a:gd name="T70" fmla="*/ 45 w 820"/>
                <a:gd name="T71" fmla="*/ 1337 h 1584"/>
                <a:gd name="T72" fmla="*/ 6 w 820"/>
                <a:gd name="T73" fmla="*/ 1309 h 1584"/>
                <a:gd name="T74" fmla="*/ 2 w 820"/>
                <a:gd name="T75" fmla="*/ 1268 h 1584"/>
                <a:gd name="T76" fmla="*/ 40 w 820"/>
                <a:gd name="T77" fmla="*/ 1135 h 1584"/>
                <a:gd name="T78" fmla="*/ 62 w 820"/>
                <a:gd name="T79" fmla="*/ 1096 h 1584"/>
                <a:gd name="T80" fmla="*/ 105 w 820"/>
                <a:gd name="T81" fmla="*/ 1106 h 1584"/>
                <a:gd name="T82" fmla="*/ 267 w 820"/>
                <a:gd name="T83" fmla="*/ 1163 h 1584"/>
                <a:gd name="T84" fmla="*/ 396 w 820"/>
                <a:gd name="T85" fmla="*/ 1172 h 1584"/>
                <a:gd name="T86" fmla="*/ 490 w 820"/>
                <a:gd name="T87" fmla="*/ 1139 h 1584"/>
                <a:gd name="T88" fmla="*/ 534 w 820"/>
                <a:gd name="T89" fmla="*/ 1085 h 1584"/>
                <a:gd name="T90" fmla="*/ 535 w 820"/>
                <a:gd name="T91" fmla="*/ 1019 h 1584"/>
                <a:gd name="T92" fmla="*/ 493 w 820"/>
                <a:gd name="T93" fmla="*/ 957 h 1584"/>
                <a:gd name="T94" fmla="*/ 412 w 820"/>
                <a:gd name="T95" fmla="*/ 911 h 1584"/>
                <a:gd name="T96" fmla="*/ 243 w 820"/>
                <a:gd name="T97" fmla="*/ 840 h 1584"/>
                <a:gd name="T98" fmla="*/ 126 w 820"/>
                <a:gd name="T99" fmla="*/ 767 h 1584"/>
                <a:gd name="T100" fmla="*/ 54 w 820"/>
                <a:gd name="T101" fmla="*/ 687 h 1584"/>
                <a:gd name="T102" fmla="*/ 15 w 820"/>
                <a:gd name="T103" fmla="*/ 587 h 1584"/>
                <a:gd name="T104" fmla="*/ 16 w 820"/>
                <a:gd name="T105" fmla="*/ 464 h 1584"/>
                <a:gd name="T106" fmla="*/ 59 w 820"/>
                <a:gd name="T107" fmla="*/ 348 h 1584"/>
                <a:gd name="T108" fmla="*/ 140 w 820"/>
                <a:gd name="T109" fmla="*/ 262 h 1584"/>
                <a:gd name="T110" fmla="*/ 253 w 820"/>
                <a:gd name="T111" fmla="*/ 202 h 1584"/>
                <a:gd name="T112" fmla="*/ 299 w 820"/>
                <a:gd name="T113" fmla="*/ 184 h 1584"/>
                <a:gd name="T114" fmla="*/ 313 w 820"/>
                <a:gd name="T115" fmla="*/ 156 h 1584"/>
                <a:gd name="T116" fmla="*/ 314 w 820"/>
                <a:gd name="T117" fmla="*/ 88 h 1584"/>
                <a:gd name="T118" fmla="*/ 319 w 820"/>
                <a:gd name="T119" fmla="*/ 21 h 1584"/>
                <a:gd name="T120" fmla="*/ 349 w 820"/>
                <a:gd name="T121" fmla="*/ 2 h 1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0" h="1584">
                  <a:moveTo>
                    <a:pt x="369" y="0"/>
                  </a:moveTo>
                  <a:lnTo>
                    <a:pt x="412" y="0"/>
                  </a:lnTo>
                  <a:lnTo>
                    <a:pt x="443" y="0"/>
                  </a:lnTo>
                  <a:lnTo>
                    <a:pt x="465" y="2"/>
                  </a:lnTo>
                  <a:lnTo>
                    <a:pt x="482" y="4"/>
                  </a:lnTo>
                  <a:lnTo>
                    <a:pt x="495" y="9"/>
                  </a:lnTo>
                  <a:lnTo>
                    <a:pt x="503" y="17"/>
                  </a:lnTo>
                  <a:lnTo>
                    <a:pt x="508" y="30"/>
                  </a:lnTo>
                  <a:lnTo>
                    <a:pt x="510" y="47"/>
                  </a:lnTo>
                  <a:lnTo>
                    <a:pt x="511" y="70"/>
                  </a:lnTo>
                  <a:lnTo>
                    <a:pt x="513" y="100"/>
                  </a:lnTo>
                  <a:lnTo>
                    <a:pt x="513" y="123"/>
                  </a:lnTo>
                  <a:lnTo>
                    <a:pt x="514" y="140"/>
                  </a:lnTo>
                  <a:lnTo>
                    <a:pt x="516" y="153"/>
                  </a:lnTo>
                  <a:lnTo>
                    <a:pt x="521" y="163"/>
                  </a:lnTo>
                  <a:lnTo>
                    <a:pt x="529" y="168"/>
                  </a:lnTo>
                  <a:lnTo>
                    <a:pt x="542" y="173"/>
                  </a:lnTo>
                  <a:lnTo>
                    <a:pt x="559" y="178"/>
                  </a:lnTo>
                  <a:lnTo>
                    <a:pt x="583" y="181"/>
                  </a:lnTo>
                  <a:lnTo>
                    <a:pt x="635" y="192"/>
                  </a:lnTo>
                  <a:lnTo>
                    <a:pt x="687" y="207"/>
                  </a:lnTo>
                  <a:lnTo>
                    <a:pt x="737" y="227"/>
                  </a:lnTo>
                  <a:lnTo>
                    <a:pt x="751" y="235"/>
                  </a:lnTo>
                  <a:lnTo>
                    <a:pt x="761" y="244"/>
                  </a:lnTo>
                  <a:lnTo>
                    <a:pt x="767" y="257"/>
                  </a:lnTo>
                  <a:lnTo>
                    <a:pt x="770" y="271"/>
                  </a:lnTo>
                  <a:lnTo>
                    <a:pt x="766" y="286"/>
                  </a:lnTo>
                  <a:lnTo>
                    <a:pt x="747" y="352"/>
                  </a:lnTo>
                  <a:lnTo>
                    <a:pt x="728" y="416"/>
                  </a:lnTo>
                  <a:lnTo>
                    <a:pt x="722" y="433"/>
                  </a:lnTo>
                  <a:lnTo>
                    <a:pt x="714" y="445"/>
                  </a:lnTo>
                  <a:lnTo>
                    <a:pt x="705" y="452"/>
                  </a:lnTo>
                  <a:lnTo>
                    <a:pt x="695" y="453"/>
                  </a:lnTo>
                  <a:lnTo>
                    <a:pt x="681" y="451"/>
                  </a:lnTo>
                  <a:lnTo>
                    <a:pt x="663" y="443"/>
                  </a:lnTo>
                  <a:lnTo>
                    <a:pt x="604" y="419"/>
                  </a:lnTo>
                  <a:lnTo>
                    <a:pt x="543" y="403"/>
                  </a:lnTo>
                  <a:lnTo>
                    <a:pt x="481" y="395"/>
                  </a:lnTo>
                  <a:lnTo>
                    <a:pt x="418" y="395"/>
                  </a:lnTo>
                  <a:lnTo>
                    <a:pt x="396" y="397"/>
                  </a:lnTo>
                  <a:lnTo>
                    <a:pt x="374" y="402"/>
                  </a:lnTo>
                  <a:lnTo>
                    <a:pt x="353" y="409"/>
                  </a:lnTo>
                  <a:lnTo>
                    <a:pt x="330" y="421"/>
                  </a:lnTo>
                  <a:lnTo>
                    <a:pt x="313" y="437"/>
                  </a:lnTo>
                  <a:lnTo>
                    <a:pt x="300" y="454"/>
                  </a:lnTo>
                  <a:lnTo>
                    <a:pt x="292" y="474"/>
                  </a:lnTo>
                  <a:lnTo>
                    <a:pt x="288" y="494"/>
                  </a:lnTo>
                  <a:lnTo>
                    <a:pt x="291" y="515"/>
                  </a:lnTo>
                  <a:lnTo>
                    <a:pt x="299" y="535"/>
                  </a:lnTo>
                  <a:lnTo>
                    <a:pt x="312" y="555"/>
                  </a:lnTo>
                  <a:lnTo>
                    <a:pt x="329" y="573"/>
                  </a:lnTo>
                  <a:lnTo>
                    <a:pt x="363" y="597"/>
                  </a:lnTo>
                  <a:lnTo>
                    <a:pt x="398" y="617"/>
                  </a:lnTo>
                  <a:lnTo>
                    <a:pt x="436" y="633"/>
                  </a:lnTo>
                  <a:lnTo>
                    <a:pt x="501" y="660"/>
                  </a:lnTo>
                  <a:lnTo>
                    <a:pt x="566" y="688"/>
                  </a:lnTo>
                  <a:lnTo>
                    <a:pt x="629" y="720"/>
                  </a:lnTo>
                  <a:lnTo>
                    <a:pt x="669" y="746"/>
                  </a:lnTo>
                  <a:lnTo>
                    <a:pt x="705" y="775"/>
                  </a:lnTo>
                  <a:lnTo>
                    <a:pt x="737" y="808"/>
                  </a:lnTo>
                  <a:lnTo>
                    <a:pt x="763" y="844"/>
                  </a:lnTo>
                  <a:lnTo>
                    <a:pt x="785" y="882"/>
                  </a:lnTo>
                  <a:lnTo>
                    <a:pt x="801" y="921"/>
                  </a:lnTo>
                  <a:lnTo>
                    <a:pt x="813" y="962"/>
                  </a:lnTo>
                  <a:lnTo>
                    <a:pt x="819" y="1004"/>
                  </a:lnTo>
                  <a:lnTo>
                    <a:pt x="820" y="1047"/>
                  </a:lnTo>
                  <a:lnTo>
                    <a:pt x="815" y="1089"/>
                  </a:lnTo>
                  <a:lnTo>
                    <a:pt x="806" y="1131"/>
                  </a:lnTo>
                  <a:lnTo>
                    <a:pt x="790" y="1172"/>
                  </a:lnTo>
                  <a:lnTo>
                    <a:pt x="768" y="1212"/>
                  </a:lnTo>
                  <a:lnTo>
                    <a:pt x="742" y="1249"/>
                  </a:lnTo>
                  <a:lnTo>
                    <a:pt x="710" y="1283"/>
                  </a:lnTo>
                  <a:lnTo>
                    <a:pt x="674" y="1312"/>
                  </a:lnTo>
                  <a:lnTo>
                    <a:pt x="635" y="1338"/>
                  </a:lnTo>
                  <a:lnTo>
                    <a:pt x="593" y="1358"/>
                  </a:lnTo>
                  <a:lnTo>
                    <a:pt x="549" y="1373"/>
                  </a:lnTo>
                  <a:lnTo>
                    <a:pt x="531" y="1379"/>
                  </a:lnTo>
                  <a:lnTo>
                    <a:pt x="517" y="1388"/>
                  </a:lnTo>
                  <a:lnTo>
                    <a:pt x="508" y="1400"/>
                  </a:lnTo>
                  <a:lnTo>
                    <a:pt x="503" y="1415"/>
                  </a:lnTo>
                  <a:lnTo>
                    <a:pt x="502" y="1434"/>
                  </a:lnTo>
                  <a:lnTo>
                    <a:pt x="502" y="1486"/>
                  </a:lnTo>
                  <a:lnTo>
                    <a:pt x="502" y="1536"/>
                  </a:lnTo>
                  <a:lnTo>
                    <a:pt x="500" y="1553"/>
                  </a:lnTo>
                  <a:lnTo>
                    <a:pt x="494" y="1567"/>
                  </a:lnTo>
                  <a:lnTo>
                    <a:pt x="486" y="1576"/>
                  </a:lnTo>
                  <a:lnTo>
                    <a:pt x="473" y="1582"/>
                  </a:lnTo>
                  <a:lnTo>
                    <a:pt x="457" y="1584"/>
                  </a:lnTo>
                  <a:lnTo>
                    <a:pt x="400" y="1584"/>
                  </a:lnTo>
                  <a:lnTo>
                    <a:pt x="346" y="1584"/>
                  </a:lnTo>
                  <a:lnTo>
                    <a:pt x="328" y="1582"/>
                  </a:lnTo>
                  <a:lnTo>
                    <a:pt x="315" y="1575"/>
                  </a:lnTo>
                  <a:lnTo>
                    <a:pt x="306" y="1564"/>
                  </a:lnTo>
                  <a:lnTo>
                    <a:pt x="300" y="1550"/>
                  </a:lnTo>
                  <a:lnTo>
                    <a:pt x="298" y="1534"/>
                  </a:lnTo>
                  <a:lnTo>
                    <a:pt x="298" y="1495"/>
                  </a:lnTo>
                  <a:lnTo>
                    <a:pt x="298" y="1458"/>
                  </a:lnTo>
                  <a:lnTo>
                    <a:pt x="297" y="1438"/>
                  </a:lnTo>
                  <a:lnTo>
                    <a:pt x="295" y="1423"/>
                  </a:lnTo>
                  <a:lnTo>
                    <a:pt x="292" y="1413"/>
                  </a:lnTo>
                  <a:lnTo>
                    <a:pt x="286" y="1406"/>
                  </a:lnTo>
                  <a:lnTo>
                    <a:pt x="275" y="1400"/>
                  </a:lnTo>
                  <a:lnTo>
                    <a:pt x="261" y="1396"/>
                  </a:lnTo>
                  <a:lnTo>
                    <a:pt x="242" y="1393"/>
                  </a:lnTo>
                  <a:lnTo>
                    <a:pt x="191" y="1385"/>
                  </a:lnTo>
                  <a:lnTo>
                    <a:pt x="142" y="1372"/>
                  </a:lnTo>
                  <a:lnTo>
                    <a:pt x="93" y="1357"/>
                  </a:lnTo>
                  <a:lnTo>
                    <a:pt x="45" y="1337"/>
                  </a:lnTo>
                  <a:lnTo>
                    <a:pt x="28" y="1327"/>
                  </a:lnTo>
                  <a:lnTo>
                    <a:pt x="14" y="1318"/>
                  </a:lnTo>
                  <a:lnTo>
                    <a:pt x="6" y="1309"/>
                  </a:lnTo>
                  <a:lnTo>
                    <a:pt x="1" y="1297"/>
                  </a:lnTo>
                  <a:lnTo>
                    <a:pt x="0" y="1284"/>
                  </a:lnTo>
                  <a:lnTo>
                    <a:pt x="2" y="1268"/>
                  </a:lnTo>
                  <a:lnTo>
                    <a:pt x="7" y="1248"/>
                  </a:lnTo>
                  <a:lnTo>
                    <a:pt x="23" y="1192"/>
                  </a:lnTo>
                  <a:lnTo>
                    <a:pt x="40" y="1135"/>
                  </a:lnTo>
                  <a:lnTo>
                    <a:pt x="47" y="1116"/>
                  </a:lnTo>
                  <a:lnTo>
                    <a:pt x="54" y="1103"/>
                  </a:lnTo>
                  <a:lnTo>
                    <a:pt x="62" y="1096"/>
                  </a:lnTo>
                  <a:lnTo>
                    <a:pt x="73" y="1094"/>
                  </a:lnTo>
                  <a:lnTo>
                    <a:pt x="87" y="1097"/>
                  </a:lnTo>
                  <a:lnTo>
                    <a:pt x="105" y="1106"/>
                  </a:lnTo>
                  <a:lnTo>
                    <a:pt x="157" y="1130"/>
                  </a:lnTo>
                  <a:lnTo>
                    <a:pt x="211" y="1149"/>
                  </a:lnTo>
                  <a:lnTo>
                    <a:pt x="267" y="1163"/>
                  </a:lnTo>
                  <a:lnTo>
                    <a:pt x="323" y="1172"/>
                  </a:lnTo>
                  <a:lnTo>
                    <a:pt x="361" y="1173"/>
                  </a:lnTo>
                  <a:lnTo>
                    <a:pt x="396" y="1172"/>
                  </a:lnTo>
                  <a:lnTo>
                    <a:pt x="432" y="1165"/>
                  </a:lnTo>
                  <a:lnTo>
                    <a:pt x="466" y="1152"/>
                  </a:lnTo>
                  <a:lnTo>
                    <a:pt x="490" y="1139"/>
                  </a:lnTo>
                  <a:lnTo>
                    <a:pt x="509" y="1124"/>
                  </a:lnTo>
                  <a:lnTo>
                    <a:pt x="523" y="1106"/>
                  </a:lnTo>
                  <a:lnTo>
                    <a:pt x="534" y="1085"/>
                  </a:lnTo>
                  <a:lnTo>
                    <a:pt x="538" y="1064"/>
                  </a:lnTo>
                  <a:lnTo>
                    <a:pt x="540" y="1041"/>
                  </a:lnTo>
                  <a:lnTo>
                    <a:pt x="535" y="1019"/>
                  </a:lnTo>
                  <a:lnTo>
                    <a:pt x="527" y="997"/>
                  </a:lnTo>
                  <a:lnTo>
                    <a:pt x="513" y="976"/>
                  </a:lnTo>
                  <a:lnTo>
                    <a:pt x="493" y="957"/>
                  </a:lnTo>
                  <a:lnTo>
                    <a:pt x="468" y="940"/>
                  </a:lnTo>
                  <a:lnTo>
                    <a:pt x="440" y="924"/>
                  </a:lnTo>
                  <a:lnTo>
                    <a:pt x="412" y="911"/>
                  </a:lnTo>
                  <a:lnTo>
                    <a:pt x="356" y="887"/>
                  </a:lnTo>
                  <a:lnTo>
                    <a:pt x="299" y="864"/>
                  </a:lnTo>
                  <a:lnTo>
                    <a:pt x="243" y="840"/>
                  </a:lnTo>
                  <a:lnTo>
                    <a:pt x="189" y="810"/>
                  </a:lnTo>
                  <a:lnTo>
                    <a:pt x="156" y="789"/>
                  </a:lnTo>
                  <a:lnTo>
                    <a:pt x="126" y="767"/>
                  </a:lnTo>
                  <a:lnTo>
                    <a:pt x="99" y="741"/>
                  </a:lnTo>
                  <a:lnTo>
                    <a:pt x="75" y="716"/>
                  </a:lnTo>
                  <a:lnTo>
                    <a:pt x="54" y="687"/>
                  </a:lnTo>
                  <a:lnTo>
                    <a:pt x="37" y="656"/>
                  </a:lnTo>
                  <a:lnTo>
                    <a:pt x="24" y="624"/>
                  </a:lnTo>
                  <a:lnTo>
                    <a:pt x="15" y="587"/>
                  </a:lnTo>
                  <a:lnTo>
                    <a:pt x="10" y="550"/>
                  </a:lnTo>
                  <a:lnTo>
                    <a:pt x="11" y="509"/>
                  </a:lnTo>
                  <a:lnTo>
                    <a:pt x="16" y="464"/>
                  </a:lnTo>
                  <a:lnTo>
                    <a:pt x="25" y="423"/>
                  </a:lnTo>
                  <a:lnTo>
                    <a:pt x="41" y="384"/>
                  </a:lnTo>
                  <a:lnTo>
                    <a:pt x="59" y="348"/>
                  </a:lnTo>
                  <a:lnTo>
                    <a:pt x="82" y="317"/>
                  </a:lnTo>
                  <a:lnTo>
                    <a:pt x="108" y="287"/>
                  </a:lnTo>
                  <a:lnTo>
                    <a:pt x="140" y="262"/>
                  </a:lnTo>
                  <a:lnTo>
                    <a:pt x="174" y="240"/>
                  </a:lnTo>
                  <a:lnTo>
                    <a:pt x="212" y="220"/>
                  </a:lnTo>
                  <a:lnTo>
                    <a:pt x="253" y="202"/>
                  </a:lnTo>
                  <a:lnTo>
                    <a:pt x="273" y="195"/>
                  </a:lnTo>
                  <a:lnTo>
                    <a:pt x="288" y="189"/>
                  </a:lnTo>
                  <a:lnTo>
                    <a:pt x="299" y="184"/>
                  </a:lnTo>
                  <a:lnTo>
                    <a:pt x="306" y="177"/>
                  </a:lnTo>
                  <a:lnTo>
                    <a:pt x="311" y="167"/>
                  </a:lnTo>
                  <a:lnTo>
                    <a:pt x="313" y="156"/>
                  </a:lnTo>
                  <a:lnTo>
                    <a:pt x="314" y="140"/>
                  </a:lnTo>
                  <a:lnTo>
                    <a:pt x="314" y="119"/>
                  </a:lnTo>
                  <a:lnTo>
                    <a:pt x="314" y="88"/>
                  </a:lnTo>
                  <a:lnTo>
                    <a:pt x="314" y="56"/>
                  </a:lnTo>
                  <a:lnTo>
                    <a:pt x="315" y="35"/>
                  </a:lnTo>
                  <a:lnTo>
                    <a:pt x="319" y="21"/>
                  </a:lnTo>
                  <a:lnTo>
                    <a:pt x="325" y="11"/>
                  </a:lnTo>
                  <a:lnTo>
                    <a:pt x="334" y="5"/>
                  </a:lnTo>
                  <a:lnTo>
                    <a:pt x="349" y="2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168"/>
            <p:cNvSpPr>
              <a:spLocks/>
            </p:cNvSpPr>
            <p:nvPr/>
          </p:nvSpPr>
          <p:spPr bwMode="auto">
            <a:xfrm>
              <a:off x="5037138" y="5729288"/>
              <a:ext cx="485775" cy="819150"/>
            </a:xfrm>
            <a:custGeom>
              <a:avLst/>
              <a:gdLst>
                <a:gd name="T0" fmla="*/ 20 w 612"/>
                <a:gd name="T1" fmla="*/ 0 h 1032"/>
                <a:gd name="T2" fmla="*/ 437 w 612"/>
                <a:gd name="T3" fmla="*/ 417 h 1032"/>
                <a:gd name="T4" fmla="*/ 472 w 612"/>
                <a:gd name="T5" fmla="*/ 452 h 1032"/>
                <a:gd name="T6" fmla="*/ 504 w 612"/>
                <a:gd name="T7" fmla="*/ 480 h 1032"/>
                <a:gd name="T8" fmla="*/ 537 w 612"/>
                <a:gd name="T9" fmla="*/ 502 h 1032"/>
                <a:gd name="T10" fmla="*/ 574 w 612"/>
                <a:gd name="T11" fmla="*/ 520 h 1032"/>
                <a:gd name="T12" fmla="*/ 612 w 612"/>
                <a:gd name="T13" fmla="*/ 534 h 1032"/>
                <a:gd name="T14" fmla="*/ 612 w 612"/>
                <a:gd name="T15" fmla="*/ 888 h 1032"/>
                <a:gd name="T16" fmla="*/ 610 w 612"/>
                <a:gd name="T17" fmla="*/ 916 h 1032"/>
                <a:gd name="T18" fmla="*/ 601 w 612"/>
                <a:gd name="T19" fmla="*/ 944 h 1032"/>
                <a:gd name="T20" fmla="*/ 588 w 612"/>
                <a:gd name="T21" fmla="*/ 967 h 1032"/>
                <a:gd name="T22" fmla="*/ 570 w 612"/>
                <a:gd name="T23" fmla="*/ 990 h 1032"/>
                <a:gd name="T24" fmla="*/ 549 w 612"/>
                <a:gd name="T25" fmla="*/ 1007 h 1032"/>
                <a:gd name="T26" fmla="*/ 525 w 612"/>
                <a:gd name="T27" fmla="*/ 1020 h 1032"/>
                <a:gd name="T28" fmla="*/ 498 w 612"/>
                <a:gd name="T29" fmla="*/ 1028 h 1032"/>
                <a:gd name="T30" fmla="*/ 469 w 612"/>
                <a:gd name="T31" fmla="*/ 1032 h 1032"/>
                <a:gd name="T32" fmla="*/ 144 w 612"/>
                <a:gd name="T33" fmla="*/ 1032 h 1032"/>
                <a:gd name="T34" fmla="*/ 116 w 612"/>
                <a:gd name="T35" fmla="*/ 1028 h 1032"/>
                <a:gd name="T36" fmla="*/ 89 w 612"/>
                <a:gd name="T37" fmla="*/ 1020 h 1032"/>
                <a:gd name="T38" fmla="*/ 64 w 612"/>
                <a:gd name="T39" fmla="*/ 1007 h 1032"/>
                <a:gd name="T40" fmla="*/ 42 w 612"/>
                <a:gd name="T41" fmla="*/ 990 h 1032"/>
                <a:gd name="T42" fmla="*/ 25 w 612"/>
                <a:gd name="T43" fmla="*/ 969 h 1032"/>
                <a:gd name="T44" fmla="*/ 12 w 612"/>
                <a:gd name="T45" fmla="*/ 944 h 1032"/>
                <a:gd name="T46" fmla="*/ 4 w 612"/>
                <a:gd name="T47" fmla="*/ 917 h 1032"/>
                <a:gd name="T48" fmla="*/ 0 w 612"/>
                <a:gd name="T49" fmla="*/ 888 h 1032"/>
                <a:gd name="T50" fmla="*/ 0 w 612"/>
                <a:gd name="T51" fmla="*/ 72 h 1032"/>
                <a:gd name="T52" fmla="*/ 2 w 612"/>
                <a:gd name="T53" fmla="*/ 47 h 1032"/>
                <a:gd name="T54" fmla="*/ 9 w 612"/>
                <a:gd name="T55" fmla="*/ 22 h 1032"/>
                <a:gd name="T56" fmla="*/ 20 w 612"/>
                <a:gd name="T57" fmla="*/ 0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2" h="1032">
                  <a:moveTo>
                    <a:pt x="20" y="0"/>
                  </a:moveTo>
                  <a:lnTo>
                    <a:pt x="437" y="417"/>
                  </a:lnTo>
                  <a:lnTo>
                    <a:pt x="472" y="452"/>
                  </a:lnTo>
                  <a:lnTo>
                    <a:pt x="504" y="480"/>
                  </a:lnTo>
                  <a:lnTo>
                    <a:pt x="537" y="502"/>
                  </a:lnTo>
                  <a:lnTo>
                    <a:pt x="574" y="520"/>
                  </a:lnTo>
                  <a:lnTo>
                    <a:pt x="612" y="534"/>
                  </a:lnTo>
                  <a:lnTo>
                    <a:pt x="612" y="888"/>
                  </a:lnTo>
                  <a:lnTo>
                    <a:pt x="610" y="916"/>
                  </a:lnTo>
                  <a:lnTo>
                    <a:pt x="601" y="944"/>
                  </a:lnTo>
                  <a:lnTo>
                    <a:pt x="588" y="967"/>
                  </a:lnTo>
                  <a:lnTo>
                    <a:pt x="570" y="990"/>
                  </a:lnTo>
                  <a:lnTo>
                    <a:pt x="549" y="1007"/>
                  </a:lnTo>
                  <a:lnTo>
                    <a:pt x="525" y="1020"/>
                  </a:lnTo>
                  <a:lnTo>
                    <a:pt x="498" y="1028"/>
                  </a:lnTo>
                  <a:lnTo>
                    <a:pt x="469" y="1032"/>
                  </a:lnTo>
                  <a:lnTo>
                    <a:pt x="144" y="1032"/>
                  </a:lnTo>
                  <a:lnTo>
                    <a:pt x="116" y="1028"/>
                  </a:lnTo>
                  <a:lnTo>
                    <a:pt x="89" y="1020"/>
                  </a:lnTo>
                  <a:lnTo>
                    <a:pt x="64" y="1007"/>
                  </a:lnTo>
                  <a:lnTo>
                    <a:pt x="42" y="990"/>
                  </a:lnTo>
                  <a:lnTo>
                    <a:pt x="25" y="969"/>
                  </a:lnTo>
                  <a:lnTo>
                    <a:pt x="12" y="944"/>
                  </a:lnTo>
                  <a:lnTo>
                    <a:pt x="4" y="917"/>
                  </a:lnTo>
                  <a:lnTo>
                    <a:pt x="0" y="888"/>
                  </a:lnTo>
                  <a:lnTo>
                    <a:pt x="0" y="72"/>
                  </a:lnTo>
                  <a:lnTo>
                    <a:pt x="2" y="47"/>
                  </a:lnTo>
                  <a:lnTo>
                    <a:pt x="9" y="2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169"/>
            <p:cNvSpPr>
              <a:spLocks/>
            </p:cNvSpPr>
            <p:nvPr/>
          </p:nvSpPr>
          <p:spPr bwMode="auto">
            <a:xfrm>
              <a:off x="5707063" y="5707063"/>
              <a:ext cx="487363" cy="841375"/>
            </a:xfrm>
            <a:custGeom>
              <a:avLst/>
              <a:gdLst>
                <a:gd name="T0" fmla="*/ 570 w 612"/>
                <a:gd name="T1" fmla="*/ 0 h 1061"/>
                <a:gd name="T2" fmla="*/ 587 w 612"/>
                <a:gd name="T3" fmla="*/ 22 h 1061"/>
                <a:gd name="T4" fmla="*/ 600 w 612"/>
                <a:gd name="T5" fmla="*/ 46 h 1061"/>
                <a:gd name="T6" fmla="*/ 608 w 612"/>
                <a:gd name="T7" fmla="*/ 72 h 1061"/>
                <a:gd name="T8" fmla="*/ 612 w 612"/>
                <a:gd name="T9" fmla="*/ 101 h 1061"/>
                <a:gd name="T10" fmla="*/ 612 w 612"/>
                <a:gd name="T11" fmla="*/ 917 h 1061"/>
                <a:gd name="T12" fmla="*/ 608 w 612"/>
                <a:gd name="T13" fmla="*/ 945 h 1061"/>
                <a:gd name="T14" fmla="*/ 600 w 612"/>
                <a:gd name="T15" fmla="*/ 973 h 1061"/>
                <a:gd name="T16" fmla="*/ 587 w 612"/>
                <a:gd name="T17" fmla="*/ 996 h 1061"/>
                <a:gd name="T18" fmla="*/ 570 w 612"/>
                <a:gd name="T19" fmla="*/ 1019 h 1061"/>
                <a:gd name="T20" fmla="*/ 549 w 612"/>
                <a:gd name="T21" fmla="*/ 1036 h 1061"/>
                <a:gd name="T22" fmla="*/ 524 w 612"/>
                <a:gd name="T23" fmla="*/ 1049 h 1061"/>
                <a:gd name="T24" fmla="*/ 496 w 612"/>
                <a:gd name="T25" fmla="*/ 1057 h 1061"/>
                <a:gd name="T26" fmla="*/ 467 w 612"/>
                <a:gd name="T27" fmla="*/ 1061 h 1061"/>
                <a:gd name="T28" fmla="*/ 144 w 612"/>
                <a:gd name="T29" fmla="*/ 1061 h 1061"/>
                <a:gd name="T30" fmla="*/ 114 w 612"/>
                <a:gd name="T31" fmla="*/ 1057 h 1061"/>
                <a:gd name="T32" fmla="*/ 87 w 612"/>
                <a:gd name="T33" fmla="*/ 1049 h 1061"/>
                <a:gd name="T34" fmla="*/ 63 w 612"/>
                <a:gd name="T35" fmla="*/ 1036 h 1061"/>
                <a:gd name="T36" fmla="*/ 42 w 612"/>
                <a:gd name="T37" fmla="*/ 1019 h 1061"/>
                <a:gd name="T38" fmla="*/ 24 w 612"/>
                <a:gd name="T39" fmla="*/ 998 h 1061"/>
                <a:gd name="T40" fmla="*/ 10 w 612"/>
                <a:gd name="T41" fmla="*/ 973 h 1061"/>
                <a:gd name="T42" fmla="*/ 2 w 612"/>
                <a:gd name="T43" fmla="*/ 946 h 1061"/>
                <a:gd name="T44" fmla="*/ 0 w 612"/>
                <a:gd name="T45" fmla="*/ 917 h 1061"/>
                <a:gd name="T46" fmla="*/ 0 w 612"/>
                <a:gd name="T47" fmla="*/ 544 h 1061"/>
                <a:gd name="T48" fmla="*/ 31 w 612"/>
                <a:gd name="T49" fmla="*/ 526 h 1061"/>
                <a:gd name="T50" fmla="*/ 62 w 612"/>
                <a:gd name="T51" fmla="*/ 505 h 1061"/>
                <a:gd name="T52" fmla="*/ 89 w 612"/>
                <a:gd name="T53" fmla="*/ 481 h 1061"/>
                <a:gd name="T54" fmla="*/ 125 w 612"/>
                <a:gd name="T55" fmla="*/ 446 h 1061"/>
                <a:gd name="T56" fmla="*/ 570 w 612"/>
                <a:gd name="T57" fmla="*/ 0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2" h="1061">
                  <a:moveTo>
                    <a:pt x="570" y="0"/>
                  </a:moveTo>
                  <a:lnTo>
                    <a:pt x="587" y="22"/>
                  </a:lnTo>
                  <a:lnTo>
                    <a:pt x="600" y="46"/>
                  </a:lnTo>
                  <a:lnTo>
                    <a:pt x="608" y="72"/>
                  </a:lnTo>
                  <a:lnTo>
                    <a:pt x="612" y="101"/>
                  </a:lnTo>
                  <a:lnTo>
                    <a:pt x="612" y="917"/>
                  </a:lnTo>
                  <a:lnTo>
                    <a:pt x="608" y="945"/>
                  </a:lnTo>
                  <a:lnTo>
                    <a:pt x="600" y="973"/>
                  </a:lnTo>
                  <a:lnTo>
                    <a:pt x="587" y="996"/>
                  </a:lnTo>
                  <a:lnTo>
                    <a:pt x="570" y="1019"/>
                  </a:lnTo>
                  <a:lnTo>
                    <a:pt x="549" y="1036"/>
                  </a:lnTo>
                  <a:lnTo>
                    <a:pt x="524" y="1049"/>
                  </a:lnTo>
                  <a:lnTo>
                    <a:pt x="496" y="1057"/>
                  </a:lnTo>
                  <a:lnTo>
                    <a:pt x="467" y="1061"/>
                  </a:lnTo>
                  <a:lnTo>
                    <a:pt x="144" y="1061"/>
                  </a:lnTo>
                  <a:lnTo>
                    <a:pt x="114" y="1057"/>
                  </a:lnTo>
                  <a:lnTo>
                    <a:pt x="87" y="1049"/>
                  </a:lnTo>
                  <a:lnTo>
                    <a:pt x="63" y="1036"/>
                  </a:lnTo>
                  <a:lnTo>
                    <a:pt x="42" y="1019"/>
                  </a:lnTo>
                  <a:lnTo>
                    <a:pt x="24" y="998"/>
                  </a:lnTo>
                  <a:lnTo>
                    <a:pt x="10" y="973"/>
                  </a:lnTo>
                  <a:lnTo>
                    <a:pt x="2" y="946"/>
                  </a:lnTo>
                  <a:lnTo>
                    <a:pt x="0" y="917"/>
                  </a:lnTo>
                  <a:lnTo>
                    <a:pt x="0" y="544"/>
                  </a:lnTo>
                  <a:lnTo>
                    <a:pt x="31" y="526"/>
                  </a:lnTo>
                  <a:lnTo>
                    <a:pt x="62" y="505"/>
                  </a:lnTo>
                  <a:lnTo>
                    <a:pt x="89" y="481"/>
                  </a:lnTo>
                  <a:lnTo>
                    <a:pt x="125" y="446"/>
                  </a:lnTo>
                  <a:lnTo>
                    <a:pt x="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170"/>
            <p:cNvSpPr>
              <a:spLocks/>
            </p:cNvSpPr>
            <p:nvPr/>
          </p:nvSpPr>
          <p:spPr bwMode="auto">
            <a:xfrm>
              <a:off x="6378575" y="5005388"/>
              <a:ext cx="485775" cy="1543050"/>
            </a:xfrm>
            <a:custGeom>
              <a:avLst/>
              <a:gdLst>
                <a:gd name="T0" fmla="*/ 610 w 613"/>
                <a:gd name="T1" fmla="*/ 0 h 1944"/>
                <a:gd name="T2" fmla="*/ 613 w 613"/>
                <a:gd name="T3" fmla="*/ 20 h 1944"/>
                <a:gd name="T4" fmla="*/ 613 w 613"/>
                <a:gd name="T5" fmla="*/ 1800 h 1944"/>
                <a:gd name="T6" fmla="*/ 609 w 613"/>
                <a:gd name="T7" fmla="*/ 1829 h 1944"/>
                <a:gd name="T8" fmla="*/ 601 w 613"/>
                <a:gd name="T9" fmla="*/ 1856 h 1944"/>
                <a:gd name="T10" fmla="*/ 588 w 613"/>
                <a:gd name="T11" fmla="*/ 1880 h 1944"/>
                <a:gd name="T12" fmla="*/ 571 w 613"/>
                <a:gd name="T13" fmla="*/ 1901 h 1944"/>
                <a:gd name="T14" fmla="*/ 548 w 613"/>
                <a:gd name="T15" fmla="*/ 1919 h 1944"/>
                <a:gd name="T16" fmla="*/ 525 w 613"/>
                <a:gd name="T17" fmla="*/ 1933 h 1944"/>
                <a:gd name="T18" fmla="*/ 497 w 613"/>
                <a:gd name="T19" fmla="*/ 1941 h 1944"/>
                <a:gd name="T20" fmla="*/ 468 w 613"/>
                <a:gd name="T21" fmla="*/ 1944 h 1944"/>
                <a:gd name="T22" fmla="*/ 144 w 613"/>
                <a:gd name="T23" fmla="*/ 1944 h 1944"/>
                <a:gd name="T24" fmla="*/ 115 w 613"/>
                <a:gd name="T25" fmla="*/ 1941 h 1944"/>
                <a:gd name="T26" fmla="*/ 88 w 613"/>
                <a:gd name="T27" fmla="*/ 1933 h 1944"/>
                <a:gd name="T28" fmla="*/ 64 w 613"/>
                <a:gd name="T29" fmla="*/ 1920 h 1944"/>
                <a:gd name="T30" fmla="*/ 43 w 613"/>
                <a:gd name="T31" fmla="*/ 1902 h 1944"/>
                <a:gd name="T32" fmla="*/ 25 w 613"/>
                <a:gd name="T33" fmla="*/ 1880 h 1944"/>
                <a:gd name="T34" fmla="*/ 11 w 613"/>
                <a:gd name="T35" fmla="*/ 1856 h 1944"/>
                <a:gd name="T36" fmla="*/ 3 w 613"/>
                <a:gd name="T37" fmla="*/ 1829 h 1944"/>
                <a:gd name="T38" fmla="*/ 0 w 613"/>
                <a:gd name="T39" fmla="*/ 1800 h 1944"/>
                <a:gd name="T40" fmla="*/ 0 w 613"/>
                <a:gd name="T41" fmla="*/ 610 h 1944"/>
                <a:gd name="T42" fmla="*/ 36 w 613"/>
                <a:gd name="T43" fmla="*/ 575 h 1944"/>
                <a:gd name="T44" fmla="*/ 89 w 613"/>
                <a:gd name="T45" fmla="*/ 522 h 1944"/>
                <a:gd name="T46" fmla="*/ 610 w 613"/>
                <a:gd name="T47" fmla="*/ 0 h 1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3" h="1944">
                  <a:moveTo>
                    <a:pt x="610" y="0"/>
                  </a:moveTo>
                  <a:lnTo>
                    <a:pt x="613" y="20"/>
                  </a:lnTo>
                  <a:lnTo>
                    <a:pt x="613" y="1800"/>
                  </a:lnTo>
                  <a:lnTo>
                    <a:pt x="609" y="1829"/>
                  </a:lnTo>
                  <a:lnTo>
                    <a:pt x="601" y="1856"/>
                  </a:lnTo>
                  <a:lnTo>
                    <a:pt x="588" y="1880"/>
                  </a:lnTo>
                  <a:lnTo>
                    <a:pt x="571" y="1901"/>
                  </a:lnTo>
                  <a:lnTo>
                    <a:pt x="548" y="1919"/>
                  </a:lnTo>
                  <a:lnTo>
                    <a:pt x="525" y="1933"/>
                  </a:lnTo>
                  <a:lnTo>
                    <a:pt x="497" y="1941"/>
                  </a:lnTo>
                  <a:lnTo>
                    <a:pt x="468" y="1944"/>
                  </a:lnTo>
                  <a:lnTo>
                    <a:pt x="144" y="1944"/>
                  </a:lnTo>
                  <a:lnTo>
                    <a:pt x="115" y="1941"/>
                  </a:lnTo>
                  <a:lnTo>
                    <a:pt x="88" y="1933"/>
                  </a:lnTo>
                  <a:lnTo>
                    <a:pt x="64" y="1920"/>
                  </a:lnTo>
                  <a:lnTo>
                    <a:pt x="43" y="1902"/>
                  </a:lnTo>
                  <a:lnTo>
                    <a:pt x="25" y="1880"/>
                  </a:lnTo>
                  <a:lnTo>
                    <a:pt x="11" y="1856"/>
                  </a:lnTo>
                  <a:lnTo>
                    <a:pt x="3" y="1829"/>
                  </a:lnTo>
                  <a:lnTo>
                    <a:pt x="0" y="1800"/>
                  </a:lnTo>
                  <a:lnTo>
                    <a:pt x="0" y="610"/>
                  </a:lnTo>
                  <a:lnTo>
                    <a:pt x="36" y="575"/>
                  </a:lnTo>
                  <a:lnTo>
                    <a:pt x="89" y="522"/>
                  </a:lnTo>
                  <a:lnTo>
                    <a:pt x="6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6164857" y="2482194"/>
            <a:ext cx="714347" cy="342274"/>
            <a:chOff x="-534988" y="385763"/>
            <a:chExt cx="7991476" cy="3829050"/>
          </a:xfrm>
          <a:solidFill>
            <a:schemeClr val="accent2"/>
          </a:solidFill>
        </p:grpSpPr>
        <p:sp>
          <p:nvSpPr>
            <p:cNvPr id="101" name="Freeform 18"/>
            <p:cNvSpPr>
              <a:spLocks/>
            </p:cNvSpPr>
            <p:nvPr/>
          </p:nvSpPr>
          <p:spPr bwMode="auto">
            <a:xfrm>
              <a:off x="1703387" y="2752725"/>
              <a:ext cx="3519488" cy="1462088"/>
            </a:xfrm>
            <a:custGeom>
              <a:avLst/>
              <a:gdLst>
                <a:gd name="T0" fmla="*/ 768 w 2217"/>
                <a:gd name="T1" fmla="*/ 41 h 921"/>
                <a:gd name="T2" fmla="*/ 803 w 2217"/>
                <a:gd name="T3" fmla="*/ 153 h 921"/>
                <a:gd name="T4" fmla="*/ 850 w 2217"/>
                <a:gd name="T5" fmla="*/ 293 h 921"/>
                <a:gd name="T6" fmla="*/ 899 w 2217"/>
                <a:gd name="T7" fmla="*/ 440 h 921"/>
                <a:gd name="T8" fmla="*/ 942 w 2217"/>
                <a:gd name="T9" fmla="*/ 562 h 921"/>
                <a:gd name="T10" fmla="*/ 968 w 2217"/>
                <a:gd name="T11" fmla="*/ 632 h 921"/>
                <a:gd name="T12" fmla="*/ 971 w 2217"/>
                <a:gd name="T13" fmla="*/ 142 h 921"/>
                <a:gd name="T14" fmla="*/ 973 w 2217"/>
                <a:gd name="T15" fmla="*/ 46 h 921"/>
                <a:gd name="T16" fmla="*/ 1105 w 2217"/>
                <a:gd name="T17" fmla="*/ 70 h 921"/>
                <a:gd name="T18" fmla="*/ 1243 w 2217"/>
                <a:gd name="T19" fmla="*/ 44 h 921"/>
                <a:gd name="T20" fmla="*/ 1243 w 2217"/>
                <a:gd name="T21" fmla="*/ 142 h 921"/>
                <a:gd name="T22" fmla="*/ 1246 w 2217"/>
                <a:gd name="T23" fmla="*/ 632 h 921"/>
                <a:gd name="T24" fmla="*/ 1272 w 2217"/>
                <a:gd name="T25" fmla="*/ 562 h 921"/>
                <a:gd name="T26" fmla="*/ 1313 w 2217"/>
                <a:gd name="T27" fmla="*/ 440 h 921"/>
                <a:gd name="T28" fmla="*/ 1364 w 2217"/>
                <a:gd name="T29" fmla="*/ 293 h 921"/>
                <a:gd name="T30" fmla="*/ 1411 w 2217"/>
                <a:gd name="T31" fmla="*/ 153 h 921"/>
                <a:gd name="T32" fmla="*/ 1446 w 2217"/>
                <a:gd name="T33" fmla="*/ 43 h 921"/>
                <a:gd name="T34" fmla="*/ 1557 w 2217"/>
                <a:gd name="T35" fmla="*/ 35 h 921"/>
                <a:gd name="T36" fmla="*/ 1753 w 2217"/>
                <a:gd name="T37" fmla="*/ 113 h 921"/>
                <a:gd name="T38" fmla="*/ 1800 w 2217"/>
                <a:gd name="T39" fmla="*/ 131 h 921"/>
                <a:gd name="T40" fmla="*/ 1878 w 2217"/>
                <a:gd name="T41" fmla="*/ 163 h 921"/>
                <a:gd name="T42" fmla="*/ 1959 w 2217"/>
                <a:gd name="T43" fmla="*/ 198 h 921"/>
                <a:gd name="T44" fmla="*/ 1999 w 2217"/>
                <a:gd name="T45" fmla="*/ 217 h 921"/>
                <a:gd name="T46" fmla="*/ 2010 w 2217"/>
                <a:gd name="T47" fmla="*/ 221 h 921"/>
                <a:gd name="T48" fmla="*/ 2016 w 2217"/>
                <a:gd name="T49" fmla="*/ 224 h 921"/>
                <a:gd name="T50" fmla="*/ 2051 w 2217"/>
                <a:gd name="T51" fmla="*/ 258 h 921"/>
                <a:gd name="T52" fmla="*/ 2080 w 2217"/>
                <a:gd name="T53" fmla="*/ 295 h 921"/>
                <a:gd name="T54" fmla="*/ 2095 w 2217"/>
                <a:gd name="T55" fmla="*/ 324 h 921"/>
                <a:gd name="T56" fmla="*/ 2124 w 2217"/>
                <a:gd name="T57" fmla="*/ 415 h 921"/>
                <a:gd name="T58" fmla="*/ 2168 w 2217"/>
                <a:gd name="T59" fmla="*/ 554 h 921"/>
                <a:gd name="T60" fmla="*/ 2205 w 2217"/>
                <a:gd name="T61" fmla="*/ 683 h 921"/>
                <a:gd name="T62" fmla="*/ 2217 w 2217"/>
                <a:gd name="T63" fmla="*/ 739 h 921"/>
                <a:gd name="T64" fmla="*/ 2187 w 2217"/>
                <a:gd name="T65" fmla="*/ 841 h 921"/>
                <a:gd name="T66" fmla="*/ 2107 w 2217"/>
                <a:gd name="T67" fmla="*/ 907 h 921"/>
                <a:gd name="T68" fmla="*/ 181 w 2217"/>
                <a:gd name="T69" fmla="*/ 921 h 921"/>
                <a:gd name="T70" fmla="*/ 79 w 2217"/>
                <a:gd name="T71" fmla="*/ 890 h 921"/>
                <a:gd name="T72" fmla="*/ 13 w 2217"/>
                <a:gd name="T73" fmla="*/ 811 h 921"/>
                <a:gd name="T74" fmla="*/ 1 w 2217"/>
                <a:gd name="T75" fmla="*/ 712 h 921"/>
                <a:gd name="T76" fmla="*/ 32 w 2217"/>
                <a:gd name="T77" fmla="*/ 600 h 921"/>
                <a:gd name="T78" fmla="*/ 76 w 2217"/>
                <a:gd name="T79" fmla="*/ 458 h 921"/>
                <a:gd name="T80" fmla="*/ 114 w 2217"/>
                <a:gd name="T81" fmla="*/ 342 h 921"/>
                <a:gd name="T82" fmla="*/ 123 w 2217"/>
                <a:gd name="T83" fmla="*/ 313 h 921"/>
                <a:gd name="T84" fmla="*/ 134 w 2217"/>
                <a:gd name="T85" fmla="*/ 290 h 921"/>
                <a:gd name="T86" fmla="*/ 168 w 2217"/>
                <a:gd name="T87" fmla="*/ 252 h 921"/>
                <a:gd name="T88" fmla="*/ 195 w 2217"/>
                <a:gd name="T89" fmla="*/ 226 h 921"/>
                <a:gd name="T90" fmla="*/ 203 w 2217"/>
                <a:gd name="T91" fmla="*/ 221 h 921"/>
                <a:gd name="T92" fmla="*/ 213 w 2217"/>
                <a:gd name="T93" fmla="*/ 215 h 921"/>
                <a:gd name="T94" fmla="*/ 255 w 2217"/>
                <a:gd name="T95" fmla="*/ 197 h 921"/>
                <a:gd name="T96" fmla="*/ 336 w 2217"/>
                <a:gd name="T97" fmla="*/ 163 h 921"/>
                <a:gd name="T98" fmla="*/ 414 w 2217"/>
                <a:gd name="T99" fmla="*/ 131 h 921"/>
                <a:gd name="T100" fmla="*/ 461 w 2217"/>
                <a:gd name="T101" fmla="*/ 111 h 921"/>
                <a:gd name="T102" fmla="*/ 656 w 2217"/>
                <a:gd name="T103" fmla="*/ 35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17" h="921">
                  <a:moveTo>
                    <a:pt x="756" y="0"/>
                  </a:moveTo>
                  <a:lnTo>
                    <a:pt x="760" y="17"/>
                  </a:lnTo>
                  <a:lnTo>
                    <a:pt x="768" y="41"/>
                  </a:lnTo>
                  <a:lnTo>
                    <a:pt x="777" y="73"/>
                  </a:lnTo>
                  <a:lnTo>
                    <a:pt x="789" y="110"/>
                  </a:lnTo>
                  <a:lnTo>
                    <a:pt x="803" y="153"/>
                  </a:lnTo>
                  <a:lnTo>
                    <a:pt x="817" y="197"/>
                  </a:lnTo>
                  <a:lnTo>
                    <a:pt x="834" y="244"/>
                  </a:lnTo>
                  <a:lnTo>
                    <a:pt x="850" y="293"/>
                  </a:lnTo>
                  <a:lnTo>
                    <a:pt x="867" y="343"/>
                  </a:lnTo>
                  <a:lnTo>
                    <a:pt x="884" y="392"/>
                  </a:lnTo>
                  <a:lnTo>
                    <a:pt x="899" y="440"/>
                  </a:lnTo>
                  <a:lnTo>
                    <a:pt x="915" y="484"/>
                  </a:lnTo>
                  <a:lnTo>
                    <a:pt x="930" y="525"/>
                  </a:lnTo>
                  <a:lnTo>
                    <a:pt x="942" y="562"/>
                  </a:lnTo>
                  <a:lnTo>
                    <a:pt x="953" y="592"/>
                  </a:lnTo>
                  <a:lnTo>
                    <a:pt x="962" y="615"/>
                  </a:lnTo>
                  <a:lnTo>
                    <a:pt x="968" y="632"/>
                  </a:lnTo>
                  <a:lnTo>
                    <a:pt x="989" y="177"/>
                  </a:lnTo>
                  <a:lnTo>
                    <a:pt x="980" y="160"/>
                  </a:lnTo>
                  <a:lnTo>
                    <a:pt x="971" y="142"/>
                  </a:lnTo>
                  <a:lnTo>
                    <a:pt x="902" y="6"/>
                  </a:lnTo>
                  <a:lnTo>
                    <a:pt x="936" y="27"/>
                  </a:lnTo>
                  <a:lnTo>
                    <a:pt x="973" y="46"/>
                  </a:lnTo>
                  <a:lnTo>
                    <a:pt x="1014" y="59"/>
                  </a:lnTo>
                  <a:lnTo>
                    <a:pt x="1058" y="69"/>
                  </a:lnTo>
                  <a:lnTo>
                    <a:pt x="1105" y="70"/>
                  </a:lnTo>
                  <a:lnTo>
                    <a:pt x="1154" y="67"/>
                  </a:lnTo>
                  <a:lnTo>
                    <a:pt x="1200" y="59"/>
                  </a:lnTo>
                  <a:lnTo>
                    <a:pt x="1243" y="44"/>
                  </a:lnTo>
                  <a:lnTo>
                    <a:pt x="1280" y="26"/>
                  </a:lnTo>
                  <a:lnTo>
                    <a:pt x="1313" y="3"/>
                  </a:lnTo>
                  <a:lnTo>
                    <a:pt x="1243" y="142"/>
                  </a:lnTo>
                  <a:lnTo>
                    <a:pt x="1234" y="160"/>
                  </a:lnTo>
                  <a:lnTo>
                    <a:pt x="1225" y="177"/>
                  </a:lnTo>
                  <a:lnTo>
                    <a:pt x="1246" y="632"/>
                  </a:lnTo>
                  <a:lnTo>
                    <a:pt x="1252" y="617"/>
                  </a:lnTo>
                  <a:lnTo>
                    <a:pt x="1260" y="592"/>
                  </a:lnTo>
                  <a:lnTo>
                    <a:pt x="1272" y="562"/>
                  </a:lnTo>
                  <a:lnTo>
                    <a:pt x="1284" y="525"/>
                  </a:lnTo>
                  <a:lnTo>
                    <a:pt x="1298" y="484"/>
                  </a:lnTo>
                  <a:lnTo>
                    <a:pt x="1313" y="440"/>
                  </a:lnTo>
                  <a:lnTo>
                    <a:pt x="1330" y="392"/>
                  </a:lnTo>
                  <a:lnTo>
                    <a:pt x="1347" y="343"/>
                  </a:lnTo>
                  <a:lnTo>
                    <a:pt x="1364" y="293"/>
                  </a:lnTo>
                  <a:lnTo>
                    <a:pt x="1380" y="244"/>
                  </a:lnTo>
                  <a:lnTo>
                    <a:pt x="1396" y="197"/>
                  </a:lnTo>
                  <a:lnTo>
                    <a:pt x="1411" y="153"/>
                  </a:lnTo>
                  <a:lnTo>
                    <a:pt x="1425" y="110"/>
                  </a:lnTo>
                  <a:lnTo>
                    <a:pt x="1437" y="73"/>
                  </a:lnTo>
                  <a:lnTo>
                    <a:pt x="1446" y="43"/>
                  </a:lnTo>
                  <a:lnTo>
                    <a:pt x="1454" y="18"/>
                  </a:lnTo>
                  <a:lnTo>
                    <a:pt x="1458" y="0"/>
                  </a:lnTo>
                  <a:lnTo>
                    <a:pt x="1557" y="35"/>
                  </a:lnTo>
                  <a:lnTo>
                    <a:pt x="1654" y="72"/>
                  </a:lnTo>
                  <a:lnTo>
                    <a:pt x="1748" y="111"/>
                  </a:lnTo>
                  <a:lnTo>
                    <a:pt x="1753" y="113"/>
                  </a:lnTo>
                  <a:lnTo>
                    <a:pt x="1764" y="117"/>
                  </a:lnTo>
                  <a:lnTo>
                    <a:pt x="1779" y="124"/>
                  </a:lnTo>
                  <a:lnTo>
                    <a:pt x="1800" y="131"/>
                  </a:lnTo>
                  <a:lnTo>
                    <a:pt x="1825" y="142"/>
                  </a:lnTo>
                  <a:lnTo>
                    <a:pt x="1851" y="153"/>
                  </a:lnTo>
                  <a:lnTo>
                    <a:pt x="1878" y="163"/>
                  </a:lnTo>
                  <a:lnTo>
                    <a:pt x="1906" y="175"/>
                  </a:lnTo>
                  <a:lnTo>
                    <a:pt x="1933" y="186"/>
                  </a:lnTo>
                  <a:lnTo>
                    <a:pt x="1959" y="198"/>
                  </a:lnTo>
                  <a:lnTo>
                    <a:pt x="1981" y="208"/>
                  </a:lnTo>
                  <a:lnTo>
                    <a:pt x="1997" y="215"/>
                  </a:lnTo>
                  <a:lnTo>
                    <a:pt x="1999" y="217"/>
                  </a:lnTo>
                  <a:lnTo>
                    <a:pt x="2002" y="217"/>
                  </a:lnTo>
                  <a:lnTo>
                    <a:pt x="2005" y="220"/>
                  </a:lnTo>
                  <a:lnTo>
                    <a:pt x="2010" y="221"/>
                  </a:lnTo>
                  <a:lnTo>
                    <a:pt x="2013" y="223"/>
                  </a:lnTo>
                  <a:lnTo>
                    <a:pt x="2014" y="224"/>
                  </a:lnTo>
                  <a:lnTo>
                    <a:pt x="2016" y="224"/>
                  </a:lnTo>
                  <a:lnTo>
                    <a:pt x="2028" y="234"/>
                  </a:lnTo>
                  <a:lnTo>
                    <a:pt x="2040" y="244"/>
                  </a:lnTo>
                  <a:lnTo>
                    <a:pt x="2051" y="258"/>
                  </a:lnTo>
                  <a:lnTo>
                    <a:pt x="2063" y="272"/>
                  </a:lnTo>
                  <a:lnTo>
                    <a:pt x="2072" y="284"/>
                  </a:lnTo>
                  <a:lnTo>
                    <a:pt x="2080" y="295"/>
                  </a:lnTo>
                  <a:lnTo>
                    <a:pt x="2084" y="302"/>
                  </a:lnTo>
                  <a:lnTo>
                    <a:pt x="2087" y="304"/>
                  </a:lnTo>
                  <a:lnTo>
                    <a:pt x="2095" y="324"/>
                  </a:lnTo>
                  <a:lnTo>
                    <a:pt x="2100" y="343"/>
                  </a:lnTo>
                  <a:lnTo>
                    <a:pt x="2110" y="376"/>
                  </a:lnTo>
                  <a:lnTo>
                    <a:pt x="2124" y="415"/>
                  </a:lnTo>
                  <a:lnTo>
                    <a:pt x="2138" y="460"/>
                  </a:lnTo>
                  <a:lnTo>
                    <a:pt x="2153" y="507"/>
                  </a:lnTo>
                  <a:lnTo>
                    <a:pt x="2168" y="554"/>
                  </a:lnTo>
                  <a:lnTo>
                    <a:pt x="2182" y="602"/>
                  </a:lnTo>
                  <a:lnTo>
                    <a:pt x="2194" y="644"/>
                  </a:lnTo>
                  <a:lnTo>
                    <a:pt x="2205" y="683"/>
                  </a:lnTo>
                  <a:lnTo>
                    <a:pt x="2213" y="713"/>
                  </a:lnTo>
                  <a:lnTo>
                    <a:pt x="2214" y="727"/>
                  </a:lnTo>
                  <a:lnTo>
                    <a:pt x="2217" y="739"/>
                  </a:lnTo>
                  <a:lnTo>
                    <a:pt x="2214" y="776"/>
                  </a:lnTo>
                  <a:lnTo>
                    <a:pt x="2204" y="811"/>
                  </a:lnTo>
                  <a:lnTo>
                    <a:pt x="2187" y="841"/>
                  </a:lnTo>
                  <a:lnTo>
                    <a:pt x="2164" y="867"/>
                  </a:lnTo>
                  <a:lnTo>
                    <a:pt x="2138" y="890"/>
                  </a:lnTo>
                  <a:lnTo>
                    <a:pt x="2107" y="907"/>
                  </a:lnTo>
                  <a:lnTo>
                    <a:pt x="2072" y="918"/>
                  </a:lnTo>
                  <a:lnTo>
                    <a:pt x="2036" y="921"/>
                  </a:lnTo>
                  <a:lnTo>
                    <a:pt x="181" y="921"/>
                  </a:lnTo>
                  <a:lnTo>
                    <a:pt x="145" y="918"/>
                  </a:lnTo>
                  <a:lnTo>
                    <a:pt x="110" y="907"/>
                  </a:lnTo>
                  <a:lnTo>
                    <a:pt x="79" y="890"/>
                  </a:lnTo>
                  <a:lnTo>
                    <a:pt x="53" y="867"/>
                  </a:lnTo>
                  <a:lnTo>
                    <a:pt x="30" y="841"/>
                  </a:lnTo>
                  <a:lnTo>
                    <a:pt x="13" y="811"/>
                  </a:lnTo>
                  <a:lnTo>
                    <a:pt x="3" y="776"/>
                  </a:lnTo>
                  <a:lnTo>
                    <a:pt x="0" y="739"/>
                  </a:lnTo>
                  <a:lnTo>
                    <a:pt x="1" y="712"/>
                  </a:lnTo>
                  <a:lnTo>
                    <a:pt x="9" y="683"/>
                  </a:lnTo>
                  <a:lnTo>
                    <a:pt x="20" y="643"/>
                  </a:lnTo>
                  <a:lnTo>
                    <a:pt x="32" y="600"/>
                  </a:lnTo>
                  <a:lnTo>
                    <a:pt x="45" y="553"/>
                  </a:lnTo>
                  <a:lnTo>
                    <a:pt x="61" y="505"/>
                  </a:lnTo>
                  <a:lnTo>
                    <a:pt x="76" y="458"/>
                  </a:lnTo>
                  <a:lnTo>
                    <a:pt x="90" y="414"/>
                  </a:lnTo>
                  <a:lnTo>
                    <a:pt x="104" y="374"/>
                  </a:lnTo>
                  <a:lnTo>
                    <a:pt x="114" y="342"/>
                  </a:lnTo>
                  <a:lnTo>
                    <a:pt x="116" y="333"/>
                  </a:lnTo>
                  <a:lnTo>
                    <a:pt x="119" y="322"/>
                  </a:lnTo>
                  <a:lnTo>
                    <a:pt x="123" y="313"/>
                  </a:lnTo>
                  <a:lnTo>
                    <a:pt x="125" y="305"/>
                  </a:lnTo>
                  <a:lnTo>
                    <a:pt x="126" y="304"/>
                  </a:lnTo>
                  <a:lnTo>
                    <a:pt x="134" y="290"/>
                  </a:lnTo>
                  <a:lnTo>
                    <a:pt x="145" y="276"/>
                  </a:lnTo>
                  <a:lnTo>
                    <a:pt x="155" y="264"/>
                  </a:lnTo>
                  <a:lnTo>
                    <a:pt x="168" y="252"/>
                  </a:lnTo>
                  <a:lnTo>
                    <a:pt x="180" y="240"/>
                  </a:lnTo>
                  <a:lnTo>
                    <a:pt x="189" y="232"/>
                  </a:lnTo>
                  <a:lnTo>
                    <a:pt x="195" y="226"/>
                  </a:lnTo>
                  <a:lnTo>
                    <a:pt x="198" y="224"/>
                  </a:lnTo>
                  <a:lnTo>
                    <a:pt x="200" y="223"/>
                  </a:lnTo>
                  <a:lnTo>
                    <a:pt x="203" y="221"/>
                  </a:lnTo>
                  <a:lnTo>
                    <a:pt x="207" y="220"/>
                  </a:lnTo>
                  <a:lnTo>
                    <a:pt x="210" y="217"/>
                  </a:lnTo>
                  <a:lnTo>
                    <a:pt x="213" y="215"/>
                  </a:lnTo>
                  <a:lnTo>
                    <a:pt x="215" y="215"/>
                  </a:lnTo>
                  <a:lnTo>
                    <a:pt x="233" y="206"/>
                  </a:lnTo>
                  <a:lnTo>
                    <a:pt x="255" y="197"/>
                  </a:lnTo>
                  <a:lnTo>
                    <a:pt x="281" y="186"/>
                  </a:lnTo>
                  <a:lnTo>
                    <a:pt x="307" y="175"/>
                  </a:lnTo>
                  <a:lnTo>
                    <a:pt x="336" y="163"/>
                  </a:lnTo>
                  <a:lnTo>
                    <a:pt x="363" y="151"/>
                  </a:lnTo>
                  <a:lnTo>
                    <a:pt x="389" y="140"/>
                  </a:lnTo>
                  <a:lnTo>
                    <a:pt x="414" y="131"/>
                  </a:lnTo>
                  <a:lnTo>
                    <a:pt x="435" y="122"/>
                  </a:lnTo>
                  <a:lnTo>
                    <a:pt x="450" y="116"/>
                  </a:lnTo>
                  <a:lnTo>
                    <a:pt x="461" y="111"/>
                  </a:lnTo>
                  <a:lnTo>
                    <a:pt x="464" y="110"/>
                  </a:lnTo>
                  <a:lnTo>
                    <a:pt x="560" y="72"/>
                  </a:lnTo>
                  <a:lnTo>
                    <a:pt x="656" y="35"/>
                  </a:lnTo>
                  <a:lnTo>
                    <a:pt x="7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19"/>
            <p:cNvSpPr>
              <a:spLocks/>
            </p:cNvSpPr>
            <p:nvPr/>
          </p:nvSpPr>
          <p:spPr bwMode="auto">
            <a:xfrm>
              <a:off x="2540000" y="393700"/>
              <a:ext cx="1839913" cy="2227263"/>
            </a:xfrm>
            <a:custGeom>
              <a:avLst/>
              <a:gdLst>
                <a:gd name="T0" fmla="*/ 589 w 1159"/>
                <a:gd name="T1" fmla="*/ 0 h 1403"/>
                <a:gd name="T2" fmla="*/ 714 w 1159"/>
                <a:gd name="T3" fmla="*/ 16 h 1403"/>
                <a:gd name="T4" fmla="*/ 827 w 1159"/>
                <a:gd name="T5" fmla="*/ 64 h 1403"/>
                <a:gd name="T6" fmla="*/ 922 w 1159"/>
                <a:gd name="T7" fmla="*/ 137 h 1403"/>
                <a:gd name="T8" fmla="*/ 995 w 1159"/>
                <a:gd name="T9" fmla="*/ 232 h 1403"/>
                <a:gd name="T10" fmla="*/ 1043 w 1159"/>
                <a:gd name="T11" fmla="*/ 345 h 1403"/>
                <a:gd name="T12" fmla="*/ 1060 w 1159"/>
                <a:gd name="T13" fmla="*/ 469 h 1403"/>
                <a:gd name="T14" fmla="*/ 1058 w 1159"/>
                <a:gd name="T15" fmla="*/ 510 h 1403"/>
                <a:gd name="T16" fmla="*/ 1055 w 1159"/>
                <a:gd name="T17" fmla="*/ 569 h 1403"/>
                <a:gd name="T18" fmla="*/ 1053 w 1159"/>
                <a:gd name="T19" fmla="*/ 626 h 1403"/>
                <a:gd name="T20" fmla="*/ 1058 w 1159"/>
                <a:gd name="T21" fmla="*/ 644 h 1403"/>
                <a:gd name="T22" fmla="*/ 1076 w 1159"/>
                <a:gd name="T23" fmla="*/ 643 h 1403"/>
                <a:gd name="T24" fmla="*/ 1101 w 1159"/>
                <a:gd name="T25" fmla="*/ 644 h 1403"/>
                <a:gd name="T26" fmla="*/ 1127 w 1159"/>
                <a:gd name="T27" fmla="*/ 653 h 1403"/>
                <a:gd name="T28" fmla="*/ 1148 w 1159"/>
                <a:gd name="T29" fmla="*/ 676 h 1403"/>
                <a:gd name="T30" fmla="*/ 1159 w 1159"/>
                <a:gd name="T31" fmla="*/ 716 h 1403"/>
                <a:gd name="T32" fmla="*/ 1153 w 1159"/>
                <a:gd name="T33" fmla="*/ 797 h 1403"/>
                <a:gd name="T34" fmla="*/ 1134 w 1159"/>
                <a:gd name="T35" fmla="*/ 876 h 1403"/>
                <a:gd name="T36" fmla="*/ 1111 w 1159"/>
                <a:gd name="T37" fmla="*/ 927 h 1403"/>
                <a:gd name="T38" fmla="*/ 1087 w 1159"/>
                <a:gd name="T39" fmla="*/ 953 h 1403"/>
                <a:gd name="T40" fmla="*/ 1063 w 1159"/>
                <a:gd name="T41" fmla="*/ 963 h 1403"/>
                <a:gd name="T42" fmla="*/ 1044 w 1159"/>
                <a:gd name="T43" fmla="*/ 965 h 1403"/>
                <a:gd name="T44" fmla="*/ 1032 w 1159"/>
                <a:gd name="T45" fmla="*/ 962 h 1403"/>
                <a:gd name="T46" fmla="*/ 1006 w 1159"/>
                <a:gd name="T47" fmla="*/ 1026 h 1403"/>
                <a:gd name="T48" fmla="*/ 953 w 1159"/>
                <a:gd name="T49" fmla="*/ 1138 h 1403"/>
                <a:gd name="T50" fmla="*/ 890 w 1159"/>
                <a:gd name="T51" fmla="*/ 1226 h 1403"/>
                <a:gd name="T52" fmla="*/ 824 w 1159"/>
                <a:gd name="T53" fmla="*/ 1292 h 1403"/>
                <a:gd name="T54" fmla="*/ 739 w 1159"/>
                <a:gd name="T55" fmla="*/ 1351 h 1403"/>
                <a:gd name="T56" fmla="*/ 664 w 1159"/>
                <a:gd name="T57" fmla="*/ 1385 h 1403"/>
                <a:gd name="T58" fmla="*/ 610 w 1159"/>
                <a:gd name="T59" fmla="*/ 1400 h 1403"/>
                <a:gd name="T60" fmla="*/ 589 w 1159"/>
                <a:gd name="T61" fmla="*/ 1403 h 1403"/>
                <a:gd name="T62" fmla="*/ 565 w 1159"/>
                <a:gd name="T63" fmla="*/ 1402 h 1403"/>
                <a:gd name="T64" fmla="*/ 526 w 1159"/>
                <a:gd name="T65" fmla="*/ 1394 h 1403"/>
                <a:gd name="T66" fmla="*/ 461 w 1159"/>
                <a:gd name="T67" fmla="*/ 1370 h 1403"/>
                <a:gd name="T68" fmla="*/ 378 w 1159"/>
                <a:gd name="T69" fmla="*/ 1324 h 1403"/>
                <a:gd name="T70" fmla="*/ 300 w 1159"/>
                <a:gd name="T71" fmla="*/ 1260 h 1403"/>
                <a:gd name="T72" fmla="*/ 238 w 1159"/>
                <a:gd name="T73" fmla="*/ 1183 h 1403"/>
                <a:gd name="T74" fmla="*/ 178 w 1159"/>
                <a:gd name="T75" fmla="*/ 1086 h 1403"/>
                <a:gd name="T76" fmla="*/ 129 w 1159"/>
                <a:gd name="T77" fmla="*/ 960 h 1403"/>
                <a:gd name="T78" fmla="*/ 123 w 1159"/>
                <a:gd name="T79" fmla="*/ 963 h 1403"/>
                <a:gd name="T80" fmla="*/ 106 w 1159"/>
                <a:gd name="T81" fmla="*/ 965 h 1403"/>
                <a:gd name="T82" fmla="*/ 85 w 1159"/>
                <a:gd name="T83" fmla="*/ 960 h 1403"/>
                <a:gd name="T84" fmla="*/ 61 w 1159"/>
                <a:gd name="T85" fmla="*/ 942 h 1403"/>
                <a:gd name="T86" fmla="*/ 36 w 1159"/>
                <a:gd name="T87" fmla="*/ 904 h 1403"/>
                <a:gd name="T88" fmla="*/ 15 w 1159"/>
                <a:gd name="T89" fmla="*/ 841 h 1403"/>
                <a:gd name="T90" fmla="*/ 1 w 1159"/>
                <a:gd name="T91" fmla="*/ 745 h 1403"/>
                <a:gd name="T92" fmla="*/ 4 w 1159"/>
                <a:gd name="T93" fmla="*/ 695 h 1403"/>
                <a:gd name="T94" fmla="*/ 21 w 1159"/>
                <a:gd name="T95" fmla="*/ 663 h 1403"/>
                <a:gd name="T96" fmla="*/ 45 w 1159"/>
                <a:gd name="T97" fmla="*/ 647 h 1403"/>
                <a:gd name="T98" fmla="*/ 71 w 1159"/>
                <a:gd name="T99" fmla="*/ 643 h 1403"/>
                <a:gd name="T100" fmla="*/ 93 w 1159"/>
                <a:gd name="T101" fmla="*/ 643 h 1403"/>
                <a:gd name="T102" fmla="*/ 106 w 1159"/>
                <a:gd name="T103" fmla="*/ 644 h 1403"/>
                <a:gd name="T104" fmla="*/ 105 w 1159"/>
                <a:gd name="T105" fmla="*/ 600 h 1403"/>
                <a:gd name="T106" fmla="*/ 102 w 1159"/>
                <a:gd name="T107" fmla="*/ 539 h 1403"/>
                <a:gd name="T108" fmla="*/ 100 w 1159"/>
                <a:gd name="T109" fmla="*/ 485 h 1403"/>
                <a:gd name="T110" fmla="*/ 103 w 1159"/>
                <a:gd name="T111" fmla="*/ 406 h 1403"/>
                <a:gd name="T112" fmla="*/ 137 w 1159"/>
                <a:gd name="T113" fmla="*/ 287 h 1403"/>
                <a:gd name="T114" fmla="*/ 198 w 1159"/>
                <a:gd name="T115" fmla="*/ 183 h 1403"/>
                <a:gd name="T116" fmla="*/ 282 w 1159"/>
                <a:gd name="T117" fmla="*/ 97 h 1403"/>
                <a:gd name="T118" fmla="*/ 386 w 1159"/>
                <a:gd name="T119" fmla="*/ 36 h 1403"/>
                <a:gd name="T120" fmla="*/ 505 w 1159"/>
                <a:gd name="T121" fmla="*/ 4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403">
                  <a:moveTo>
                    <a:pt x="569" y="0"/>
                  </a:moveTo>
                  <a:lnTo>
                    <a:pt x="589" y="0"/>
                  </a:lnTo>
                  <a:lnTo>
                    <a:pt x="653" y="4"/>
                  </a:lnTo>
                  <a:lnTo>
                    <a:pt x="714" y="16"/>
                  </a:lnTo>
                  <a:lnTo>
                    <a:pt x="772" y="36"/>
                  </a:lnTo>
                  <a:lnTo>
                    <a:pt x="827" y="64"/>
                  </a:lnTo>
                  <a:lnTo>
                    <a:pt x="876" y="97"/>
                  </a:lnTo>
                  <a:lnTo>
                    <a:pt x="922" y="137"/>
                  </a:lnTo>
                  <a:lnTo>
                    <a:pt x="962" y="183"/>
                  </a:lnTo>
                  <a:lnTo>
                    <a:pt x="995" y="232"/>
                  </a:lnTo>
                  <a:lnTo>
                    <a:pt x="1023" y="287"/>
                  </a:lnTo>
                  <a:lnTo>
                    <a:pt x="1043" y="345"/>
                  </a:lnTo>
                  <a:lnTo>
                    <a:pt x="1055" y="406"/>
                  </a:lnTo>
                  <a:lnTo>
                    <a:pt x="1060" y="469"/>
                  </a:lnTo>
                  <a:lnTo>
                    <a:pt x="1060" y="485"/>
                  </a:lnTo>
                  <a:lnTo>
                    <a:pt x="1058" y="510"/>
                  </a:lnTo>
                  <a:lnTo>
                    <a:pt x="1056" y="539"/>
                  </a:lnTo>
                  <a:lnTo>
                    <a:pt x="1055" y="569"/>
                  </a:lnTo>
                  <a:lnTo>
                    <a:pt x="1055" y="600"/>
                  </a:lnTo>
                  <a:lnTo>
                    <a:pt x="1053" y="626"/>
                  </a:lnTo>
                  <a:lnTo>
                    <a:pt x="1053" y="644"/>
                  </a:lnTo>
                  <a:lnTo>
                    <a:pt x="1058" y="644"/>
                  </a:lnTo>
                  <a:lnTo>
                    <a:pt x="1066" y="643"/>
                  </a:lnTo>
                  <a:lnTo>
                    <a:pt x="1076" y="643"/>
                  </a:lnTo>
                  <a:lnTo>
                    <a:pt x="1089" y="643"/>
                  </a:lnTo>
                  <a:lnTo>
                    <a:pt x="1101" y="644"/>
                  </a:lnTo>
                  <a:lnTo>
                    <a:pt x="1114" y="647"/>
                  </a:lnTo>
                  <a:lnTo>
                    <a:pt x="1127" y="653"/>
                  </a:lnTo>
                  <a:lnTo>
                    <a:pt x="1139" y="663"/>
                  </a:lnTo>
                  <a:lnTo>
                    <a:pt x="1148" y="676"/>
                  </a:lnTo>
                  <a:lnTo>
                    <a:pt x="1156" y="695"/>
                  </a:lnTo>
                  <a:lnTo>
                    <a:pt x="1159" y="716"/>
                  </a:lnTo>
                  <a:lnTo>
                    <a:pt x="1159" y="745"/>
                  </a:lnTo>
                  <a:lnTo>
                    <a:pt x="1153" y="797"/>
                  </a:lnTo>
                  <a:lnTo>
                    <a:pt x="1144" y="841"/>
                  </a:lnTo>
                  <a:lnTo>
                    <a:pt x="1134" y="876"/>
                  </a:lnTo>
                  <a:lnTo>
                    <a:pt x="1124" y="905"/>
                  </a:lnTo>
                  <a:lnTo>
                    <a:pt x="1111" y="927"/>
                  </a:lnTo>
                  <a:lnTo>
                    <a:pt x="1099" y="942"/>
                  </a:lnTo>
                  <a:lnTo>
                    <a:pt x="1087" y="953"/>
                  </a:lnTo>
                  <a:lnTo>
                    <a:pt x="1075" y="960"/>
                  </a:lnTo>
                  <a:lnTo>
                    <a:pt x="1063" y="963"/>
                  </a:lnTo>
                  <a:lnTo>
                    <a:pt x="1053" y="965"/>
                  </a:lnTo>
                  <a:lnTo>
                    <a:pt x="1044" y="965"/>
                  </a:lnTo>
                  <a:lnTo>
                    <a:pt x="1037" y="963"/>
                  </a:lnTo>
                  <a:lnTo>
                    <a:pt x="1032" y="962"/>
                  </a:lnTo>
                  <a:lnTo>
                    <a:pt x="1030" y="960"/>
                  </a:lnTo>
                  <a:lnTo>
                    <a:pt x="1006" y="1026"/>
                  </a:lnTo>
                  <a:lnTo>
                    <a:pt x="980" y="1086"/>
                  </a:lnTo>
                  <a:lnTo>
                    <a:pt x="953" y="1138"/>
                  </a:lnTo>
                  <a:lnTo>
                    <a:pt x="922" y="1185"/>
                  </a:lnTo>
                  <a:lnTo>
                    <a:pt x="890" y="1226"/>
                  </a:lnTo>
                  <a:lnTo>
                    <a:pt x="858" y="1261"/>
                  </a:lnTo>
                  <a:lnTo>
                    <a:pt x="824" y="1292"/>
                  </a:lnTo>
                  <a:lnTo>
                    <a:pt x="780" y="1325"/>
                  </a:lnTo>
                  <a:lnTo>
                    <a:pt x="739" y="1351"/>
                  </a:lnTo>
                  <a:lnTo>
                    <a:pt x="699" y="1371"/>
                  </a:lnTo>
                  <a:lnTo>
                    <a:pt x="664" y="1385"/>
                  </a:lnTo>
                  <a:lnTo>
                    <a:pt x="633" y="1394"/>
                  </a:lnTo>
                  <a:lnTo>
                    <a:pt x="610" y="1400"/>
                  </a:lnTo>
                  <a:lnTo>
                    <a:pt x="595" y="1402"/>
                  </a:lnTo>
                  <a:lnTo>
                    <a:pt x="589" y="1403"/>
                  </a:lnTo>
                  <a:lnTo>
                    <a:pt x="571" y="1403"/>
                  </a:lnTo>
                  <a:lnTo>
                    <a:pt x="565" y="1402"/>
                  </a:lnTo>
                  <a:lnTo>
                    <a:pt x="549" y="1400"/>
                  </a:lnTo>
                  <a:lnTo>
                    <a:pt x="526" y="1394"/>
                  </a:lnTo>
                  <a:lnTo>
                    <a:pt x="496" y="1385"/>
                  </a:lnTo>
                  <a:lnTo>
                    <a:pt x="461" y="1370"/>
                  </a:lnTo>
                  <a:lnTo>
                    <a:pt x="421" y="1350"/>
                  </a:lnTo>
                  <a:lnTo>
                    <a:pt x="378" y="1324"/>
                  </a:lnTo>
                  <a:lnTo>
                    <a:pt x="334" y="1290"/>
                  </a:lnTo>
                  <a:lnTo>
                    <a:pt x="300" y="1260"/>
                  </a:lnTo>
                  <a:lnTo>
                    <a:pt x="268" y="1225"/>
                  </a:lnTo>
                  <a:lnTo>
                    <a:pt x="238" y="1183"/>
                  </a:lnTo>
                  <a:lnTo>
                    <a:pt x="207" y="1138"/>
                  </a:lnTo>
                  <a:lnTo>
                    <a:pt x="178" y="1086"/>
                  </a:lnTo>
                  <a:lnTo>
                    <a:pt x="152" y="1026"/>
                  </a:lnTo>
                  <a:lnTo>
                    <a:pt x="129" y="960"/>
                  </a:lnTo>
                  <a:lnTo>
                    <a:pt x="128" y="962"/>
                  </a:lnTo>
                  <a:lnTo>
                    <a:pt x="123" y="963"/>
                  </a:lnTo>
                  <a:lnTo>
                    <a:pt x="116" y="965"/>
                  </a:lnTo>
                  <a:lnTo>
                    <a:pt x="106" y="965"/>
                  </a:lnTo>
                  <a:lnTo>
                    <a:pt x="97" y="963"/>
                  </a:lnTo>
                  <a:lnTo>
                    <a:pt x="85" y="960"/>
                  </a:lnTo>
                  <a:lnTo>
                    <a:pt x="73" y="953"/>
                  </a:lnTo>
                  <a:lnTo>
                    <a:pt x="61" y="942"/>
                  </a:lnTo>
                  <a:lnTo>
                    <a:pt x="48" y="927"/>
                  </a:lnTo>
                  <a:lnTo>
                    <a:pt x="36" y="904"/>
                  </a:lnTo>
                  <a:lnTo>
                    <a:pt x="26" y="876"/>
                  </a:lnTo>
                  <a:lnTo>
                    <a:pt x="15" y="841"/>
                  </a:lnTo>
                  <a:lnTo>
                    <a:pt x="7" y="797"/>
                  </a:lnTo>
                  <a:lnTo>
                    <a:pt x="1" y="745"/>
                  </a:lnTo>
                  <a:lnTo>
                    <a:pt x="0" y="716"/>
                  </a:lnTo>
                  <a:lnTo>
                    <a:pt x="4" y="695"/>
                  </a:lnTo>
                  <a:lnTo>
                    <a:pt x="10" y="676"/>
                  </a:lnTo>
                  <a:lnTo>
                    <a:pt x="21" y="663"/>
                  </a:lnTo>
                  <a:lnTo>
                    <a:pt x="32" y="653"/>
                  </a:lnTo>
                  <a:lnTo>
                    <a:pt x="45" y="647"/>
                  </a:lnTo>
                  <a:lnTo>
                    <a:pt x="58" y="644"/>
                  </a:lnTo>
                  <a:lnTo>
                    <a:pt x="71" y="643"/>
                  </a:lnTo>
                  <a:lnTo>
                    <a:pt x="84" y="643"/>
                  </a:lnTo>
                  <a:lnTo>
                    <a:pt x="93" y="643"/>
                  </a:lnTo>
                  <a:lnTo>
                    <a:pt x="102" y="644"/>
                  </a:lnTo>
                  <a:lnTo>
                    <a:pt x="106" y="644"/>
                  </a:lnTo>
                  <a:lnTo>
                    <a:pt x="105" y="626"/>
                  </a:lnTo>
                  <a:lnTo>
                    <a:pt x="105" y="600"/>
                  </a:lnTo>
                  <a:lnTo>
                    <a:pt x="103" y="571"/>
                  </a:lnTo>
                  <a:lnTo>
                    <a:pt x="102" y="539"/>
                  </a:lnTo>
                  <a:lnTo>
                    <a:pt x="100" y="510"/>
                  </a:lnTo>
                  <a:lnTo>
                    <a:pt x="100" y="485"/>
                  </a:lnTo>
                  <a:lnTo>
                    <a:pt x="99" y="469"/>
                  </a:lnTo>
                  <a:lnTo>
                    <a:pt x="103" y="406"/>
                  </a:lnTo>
                  <a:lnTo>
                    <a:pt x="116" y="345"/>
                  </a:lnTo>
                  <a:lnTo>
                    <a:pt x="137" y="287"/>
                  </a:lnTo>
                  <a:lnTo>
                    <a:pt x="163" y="232"/>
                  </a:lnTo>
                  <a:lnTo>
                    <a:pt x="198" y="183"/>
                  </a:lnTo>
                  <a:lnTo>
                    <a:pt x="238" y="137"/>
                  </a:lnTo>
                  <a:lnTo>
                    <a:pt x="282" y="97"/>
                  </a:lnTo>
                  <a:lnTo>
                    <a:pt x="333" y="64"/>
                  </a:lnTo>
                  <a:lnTo>
                    <a:pt x="386" y="36"/>
                  </a:lnTo>
                  <a:lnTo>
                    <a:pt x="444" y="16"/>
                  </a:lnTo>
                  <a:lnTo>
                    <a:pt x="505" y="4"/>
                  </a:lnTo>
                  <a:lnTo>
                    <a:pt x="5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20"/>
            <p:cNvSpPr>
              <a:spLocks/>
            </p:cNvSpPr>
            <p:nvPr/>
          </p:nvSpPr>
          <p:spPr bwMode="auto">
            <a:xfrm>
              <a:off x="-534988" y="2446338"/>
              <a:ext cx="2786063" cy="1276350"/>
            </a:xfrm>
            <a:custGeom>
              <a:avLst/>
              <a:gdLst>
                <a:gd name="T0" fmla="*/ 670 w 1755"/>
                <a:gd name="T1" fmla="*/ 40 h 804"/>
                <a:gd name="T2" fmla="*/ 704 w 1755"/>
                <a:gd name="T3" fmla="*/ 144 h 804"/>
                <a:gd name="T4" fmla="*/ 748 w 1755"/>
                <a:gd name="T5" fmla="*/ 278 h 804"/>
                <a:gd name="T6" fmla="*/ 794 w 1755"/>
                <a:gd name="T7" fmla="*/ 410 h 804"/>
                <a:gd name="T8" fmla="*/ 831 w 1755"/>
                <a:gd name="T9" fmla="*/ 514 h 804"/>
                <a:gd name="T10" fmla="*/ 863 w 1755"/>
                <a:gd name="T11" fmla="*/ 153 h 804"/>
                <a:gd name="T12" fmla="*/ 788 w 1755"/>
                <a:gd name="T13" fmla="*/ 5 h 804"/>
                <a:gd name="T14" fmla="*/ 884 w 1755"/>
                <a:gd name="T15" fmla="*/ 52 h 804"/>
                <a:gd name="T16" fmla="*/ 1008 w 1755"/>
                <a:gd name="T17" fmla="*/ 58 h 804"/>
                <a:gd name="T18" fmla="*/ 1116 w 1755"/>
                <a:gd name="T19" fmla="*/ 22 h 804"/>
                <a:gd name="T20" fmla="*/ 1077 w 1755"/>
                <a:gd name="T21" fmla="*/ 139 h 804"/>
                <a:gd name="T22" fmla="*/ 1092 w 1755"/>
                <a:gd name="T23" fmla="*/ 536 h 804"/>
                <a:gd name="T24" fmla="*/ 1123 w 1755"/>
                <a:gd name="T25" fmla="*/ 449 h 804"/>
                <a:gd name="T26" fmla="*/ 1167 w 1755"/>
                <a:gd name="T27" fmla="*/ 323 h 804"/>
                <a:gd name="T28" fmla="*/ 1213 w 1755"/>
                <a:gd name="T29" fmla="*/ 187 h 804"/>
                <a:gd name="T30" fmla="*/ 1251 w 1755"/>
                <a:gd name="T31" fmla="*/ 69 h 804"/>
                <a:gd name="T32" fmla="*/ 1272 w 1755"/>
                <a:gd name="T33" fmla="*/ 0 h 804"/>
                <a:gd name="T34" fmla="*/ 1530 w 1755"/>
                <a:gd name="T35" fmla="*/ 98 h 804"/>
                <a:gd name="T36" fmla="*/ 1578 w 1755"/>
                <a:gd name="T37" fmla="*/ 118 h 804"/>
                <a:gd name="T38" fmla="*/ 1654 w 1755"/>
                <a:gd name="T39" fmla="*/ 149 h 804"/>
                <a:gd name="T40" fmla="*/ 1726 w 1755"/>
                <a:gd name="T41" fmla="*/ 179 h 804"/>
                <a:gd name="T42" fmla="*/ 1749 w 1755"/>
                <a:gd name="T43" fmla="*/ 190 h 804"/>
                <a:gd name="T44" fmla="*/ 1721 w 1755"/>
                <a:gd name="T45" fmla="*/ 207 h 804"/>
                <a:gd name="T46" fmla="*/ 1616 w 1755"/>
                <a:gd name="T47" fmla="*/ 251 h 804"/>
                <a:gd name="T48" fmla="*/ 1553 w 1755"/>
                <a:gd name="T49" fmla="*/ 280 h 804"/>
                <a:gd name="T50" fmla="*/ 1527 w 1755"/>
                <a:gd name="T51" fmla="*/ 294 h 804"/>
                <a:gd name="T52" fmla="*/ 1521 w 1755"/>
                <a:gd name="T53" fmla="*/ 297 h 804"/>
                <a:gd name="T54" fmla="*/ 1481 w 1755"/>
                <a:gd name="T55" fmla="*/ 332 h 804"/>
                <a:gd name="T56" fmla="*/ 1417 w 1755"/>
                <a:gd name="T57" fmla="*/ 405 h 804"/>
                <a:gd name="T58" fmla="*/ 1397 w 1755"/>
                <a:gd name="T59" fmla="*/ 443 h 804"/>
                <a:gd name="T60" fmla="*/ 1381 w 1755"/>
                <a:gd name="T61" fmla="*/ 495 h 804"/>
                <a:gd name="T62" fmla="*/ 1332 w 1755"/>
                <a:gd name="T63" fmla="*/ 643 h 804"/>
                <a:gd name="T64" fmla="*/ 1284 w 1755"/>
                <a:gd name="T65" fmla="*/ 804 h 804"/>
                <a:gd name="T66" fmla="*/ 89 w 1755"/>
                <a:gd name="T67" fmla="*/ 787 h 804"/>
                <a:gd name="T68" fmla="*/ 17 w 1755"/>
                <a:gd name="T69" fmla="*/ 715 h 804"/>
                <a:gd name="T70" fmla="*/ 0 w 1755"/>
                <a:gd name="T71" fmla="*/ 633 h 804"/>
                <a:gd name="T72" fmla="*/ 17 w 1755"/>
                <a:gd name="T73" fmla="*/ 561 h 804"/>
                <a:gd name="T74" fmla="*/ 53 w 1755"/>
                <a:gd name="T75" fmla="*/ 440 h 804"/>
                <a:gd name="T76" fmla="*/ 90 w 1755"/>
                <a:gd name="T77" fmla="*/ 327 h 804"/>
                <a:gd name="T78" fmla="*/ 110 w 1755"/>
                <a:gd name="T79" fmla="*/ 265 h 804"/>
                <a:gd name="T80" fmla="*/ 148 w 1755"/>
                <a:gd name="T81" fmla="*/ 214 h 804"/>
                <a:gd name="T82" fmla="*/ 179 w 1755"/>
                <a:gd name="T83" fmla="*/ 193 h 804"/>
                <a:gd name="T84" fmla="*/ 189 w 1755"/>
                <a:gd name="T85" fmla="*/ 188 h 804"/>
                <a:gd name="T86" fmla="*/ 252 w 1755"/>
                <a:gd name="T87" fmla="*/ 161 h 804"/>
                <a:gd name="T88" fmla="*/ 330 w 1755"/>
                <a:gd name="T89" fmla="*/ 127 h 804"/>
                <a:gd name="T90" fmla="*/ 391 w 1755"/>
                <a:gd name="T91" fmla="*/ 103 h 804"/>
                <a:gd name="T92" fmla="*/ 489 w 1755"/>
                <a:gd name="T93" fmla="*/ 63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55" h="804">
                  <a:moveTo>
                    <a:pt x="660" y="0"/>
                  </a:moveTo>
                  <a:lnTo>
                    <a:pt x="663" y="16"/>
                  </a:lnTo>
                  <a:lnTo>
                    <a:pt x="670" y="40"/>
                  </a:lnTo>
                  <a:lnTo>
                    <a:pt x="680" y="69"/>
                  </a:lnTo>
                  <a:lnTo>
                    <a:pt x="692" y="106"/>
                  </a:lnTo>
                  <a:lnTo>
                    <a:pt x="704" y="144"/>
                  </a:lnTo>
                  <a:lnTo>
                    <a:pt x="719" y="187"/>
                  </a:lnTo>
                  <a:lnTo>
                    <a:pt x="733" y="233"/>
                  </a:lnTo>
                  <a:lnTo>
                    <a:pt x="748" y="278"/>
                  </a:lnTo>
                  <a:lnTo>
                    <a:pt x="765" y="323"/>
                  </a:lnTo>
                  <a:lnTo>
                    <a:pt x="780" y="368"/>
                  </a:lnTo>
                  <a:lnTo>
                    <a:pt x="794" y="410"/>
                  </a:lnTo>
                  <a:lnTo>
                    <a:pt x="808" y="449"/>
                  </a:lnTo>
                  <a:lnTo>
                    <a:pt x="820" y="485"/>
                  </a:lnTo>
                  <a:lnTo>
                    <a:pt x="831" y="514"/>
                  </a:lnTo>
                  <a:lnTo>
                    <a:pt x="838" y="536"/>
                  </a:lnTo>
                  <a:lnTo>
                    <a:pt x="845" y="552"/>
                  </a:lnTo>
                  <a:lnTo>
                    <a:pt x="863" y="153"/>
                  </a:lnTo>
                  <a:lnTo>
                    <a:pt x="855" y="139"/>
                  </a:lnTo>
                  <a:lnTo>
                    <a:pt x="848" y="124"/>
                  </a:lnTo>
                  <a:lnTo>
                    <a:pt x="788" y="5"/>
                  </a:lnTo>
                  <a:lnTo>
                    <a:pt x="816" y="25"/>
                  </a:lnTo>
                  <a:lnTo>
                    <a:pt x="849" y="40"/>
                  </a:lnTo>
                  <a:lnTo>
                    <a:pt x="884" y="52"/>
                  </a:lnTo>
                  <a:lnTo>
                    <a:pt x="924" y="58"/>
                  </a:lnTo>
                  <a:lnTo>
                    <a:pt x="965" y="61"/>
                  </a:lnTo>
                  <a:lnTo>
                    <a:pt x="1008" y="58"/>
                  </a:lnTo>
                  <a:lnTo>
                    <a:pt x="1048" y="51"/>
                  </a:lnTo>
                  <a:lnTo>
                    <a:pt x="1084" y="39"/>
                  </a:lnTo>
                  <a:lnTo>
                    <a:pt x="1116" y="22"/>
                  </a:lnTo>
                  <a:lnTo>
                    <a:pt x="1145" y="2"/>
                  </a:lnTo>
                  <a:lnTo>
                    <a:pt x="1083" y="124"/>
                  </a:lnTo>
                  <a:lnTo>
                    <a:pt x="1077" y="139"/>
                  </a:lnTo>
                  <a:lnTo>
                    <a:pt x="1068" y="153"/>
                  </a:lnTo>
                  <a:lnTo>
                    <a:pt x="1087" y="552"/>
                  </a:lnTo>
                  <a:lnTo>
                    <a:pt x="1092" y="536"/>
                  </a:lnTo>
                  <a:lnTo>
                    <a:pt x="1101" y="514"/>
                  </a:lnTo>
                  <a:lnTo>
                    <a:pt x="1110" y="483"/>
                  </a:lnTo>
                  <a:lnTo>
                    <a:pt x="1123" y="449"/>
                  </a:lnTo>
                  <a:lnTo>
                    <a:pt x="1136" y="410"/>
                  </a:lnTo>
                  <a:lnTo>
                    <a:pt x="1152" y="367"/>
                  </a:lnTo>
                  <a:lnTo>
                    <a:pt x="1167" y="323"/>
                  </a:lnTo>
                  <a:lnTo>
                    <a:pt x="1182" y="277"/>
                  </a:lnTo>
                  <a:lnTo>
                    <a:pt x="1197" y="233"/>
                  </a:lnTo>
                  <a:lnTo>
                    <a:pt x="1213" y="187"/>
                  </a:lnTo>
                  <a:lnTo>
                    <a:pt x="1226" y="144"/>
                  </a:lnTo>
                  <a:lnTo>
                    <a:pt x="1240" y="106"/>
                  </a:lnTo>
                  <a:lnTo>
                    <a:pt x="1251" y="69"/>
                  </a:lnTo>
                  <a:lnTo>
                    <a:pt x="1262" y="40"/>
                  </a:lnTo>
                  <a:lnTo>
                    <a:pt x="1268" y="16"/>
                  </a:lnTo>
                  <a:lnTo>
                    <a:pt x="1272" y="0"/>
                  </a:lnTo>
                  <a:lnTo>
                    <a:pt x="1401" y="46"/>
                  </a:lnTo>
                  <a:lnTo>
                    <a:pt x="1526" y="97"/>
                  </a:lnTo>
                  <a:lnTo>
                    <a:pt x="1530" y="98"/>
                  </a:lnTo>
                  <a:lnTo>
                    <a:pt x="1541" y="103"/>
                  </a:lnTo>
                  <a:lnTo>
                    <a:pt x="1556" y="109"/>
                  </a:lnTo>
                  <a:lnTo>
                    <a:pt x="1578" y="118"/>
                  </a:lnTo>
                  <a:lnTo>
                    <a:pt x="1602" y="127"/>
                  </a:lnTo>
                  <a:lnTo>
                    <a:pt x="1628" y="138"/>
                  </a:lnTo>
                  <a:lnTo>
                    <a:pt x="1654" y="149"/>
                  </a:lnTo>
                  <a:lnTo>
                    <a:pt x="1680" y="161"/>
                  </a:lnTo>
                  <a:lnTo>
                    <a:pt x="1704" y="170"/>
                  </a:lnTo>
                  <a:lnTo>
                    <a:pt x="1726" y="179"/>
                  </a:lnTo>
                  <a:lnTo>
                    <a:pt x="1743" y="188"/>
                  </a:lnTo>
                  <a:lnTo>
                    <a:pt x="1746" y="188"/>
                  </a:lnTo>
                  <a:lnTo>
                    <a:pt x="1749" y="190"/>
                  </a:lnTo>
                  <a:lnTo>
                    <a:pt x="1752" y="191"/>
                  </a:lnTo>
                  <a:lnTo>
                    <a:pt x="1755" y="193"/>
                  </a:lnTo>
                  <a:lnTo>
                    <a:pt x="1721" y="207"/>
                  </a:lnTo>
                  <a:lnTo>
                    <a:pt x="1686" y="222"/>
                  </a:lnTo>
                  <a:lnTo>
                    <a:pt x="1651" y="237"/>
                  </a:lnTo>
                  <a:lnTo>
                    <a:pt x="1616" y="251"/>
                  </a:lnTo>
                  <a:lnTo>
                    <a:pt x="1585" y="265"/>
                  </a:lnTo>
                  <a:lnTo>
                    <a:pt x="1561" y="275"/>
                  </a:lnTo>
                  <a:lnTo>
                    <a:pt x="1553" y="280"/>
                  </a:lnTo>
                  <a:lnTo>
                    <a:pt x="1541" y="286"/>
                  </a:lnTo>
                  <a:lnTo>
                    <a:pt x="1529" y="294"/>
                  </a:lnTo>
                  <a:lnTo>
                    <a:pt x="1527" y="294"/>
                  </a:lnTo>
                  <a:lnTo>
                    <a:pt x="1526" y="295"/>
                  </a:lnTo>
                  <a:lnTo>
                    <a:pt x="1524" y="295"/>
                  </a:lnTo>
                  <a:lnTo>
                    <a:pt x="1521" y="297"/>
                  </a:lnTo>
                  <a:lnTo>
                    <a:pt x="1507" y="307"/>
                  </a:lnTo>
                  <a:lnTo>
                    <a:pt x="1494" y="321"/>
                  </a:lnTo>
                  <a:lnTo>
                    <a:pt x="1481" y="332"/>
                  </a:lnTo>
                  <a:lnTo>
                    <a:pt x="1472" y="339"/>
                  </a:lnTo>
                  <a:lnTo>
                    <a:pt x="1442" y="373"/>
                  </a:lnTo>
                  <a:lnTo>
                    <a:pt x="1417" y="405"/>
                  </a:lnTo>
                  <a:lnTo>
                    <a:pt x="1401" y="436"/>
                  </a:lnTo>
                  <a:lnTo>
                    <a:pt x="1399" y="439"/>
                  </a:lnTo>
                  <a:lnTo>
                    <a:pt x="1397" y="443"/>
                  </a:lnTo>
                  <a:lnTo>
                    <a:pt x="1391" y="457"/>
                  </a:lnTo>
                  <a:lnTo>
                    <a:pt x="1385" y="475"/>
                  </a:lnTo>
                  <a:lnTo>
                    <a:pt x="1381" y="495"/>
                  </a:lnTo>
                  <a:lnTo>
                    <a:pt x="1365" y="540"/>
                  </a:lnTo>
                  <a:lnTo>
                    <a:pt x="1350" y="590"/>
                  </a:lnTo>
                  <a:lnTo>
                    <a:pt x="1332" y="643"/>
                  </a:lnTo>
                  <a:lnTo>
                    <a:pt x="1315" y="698"/>
                  </a:lnTo>
                  <a:lnTo>
                    <a:pt x="1298" y="753"/>
                  </a:lnTo>
                  <a:lnTo>
                    <a:pt x="1284" y="804"/>
                  </a:lnTo>
                  <a:lnTo>
                    <a:pt x="159" y="804"/>
                  </a:lnTo>
                  <a:lnTo>
                    <a:pt x="122" y="799"/>
                  </a:lnTo>
                  <a:lnTo>
                    <a:pt x="89" y="787"/>
                  </a:lnTo>
                  <a:lnTo>
                    <a:pt x="60" y="769"/>
                  </a:lnTo>
                  <a:lnTo>
                    <a:pt x="35" y="744"/>
                  </a:lnTo>
                  <a:lnTo>
                    <a:pt x="17" y="715"/>
                  </a:lnTo>
                  <a:lnTo>
                    <a:pt x="5" y="682"/>
                  </a:lnTo>
                  <a:lnTo>
                    <a:pt x="0" y="645"/>
                  </a:lnTo>
                  <a:lnTo>
                    <a:pt x="0" y="633"/>
                  </a:lnTo>
                  <a:lnTo>
                    <a:pt x="2" y="620"/>
                  </a:lnTo>
                  <a:lnTo>
                    <a:pt x="8" y="595"/>
                  </a:lnTo>
                  <a:lnTo>
                    <a:pt x="17" y="561"/>
                  </a:lnTo>
                  <a:lnTo>
                    <a:pt x="29" y="523"/>
                  </a:lnTo>
                  <a:lnTo>
                    <a:pt x="41" y="483"/>
                  </a:lnTo>
                  <a:lnTo>
                    <a:pt x="53" y="440"/>
                  </a:lnTo>
                  <a:lnTo>
                    <a:pt x="67" y="401"/>
                  </a:lnTo>
                  <a:lnTo>
                    <a:pt x="79" y="361"/>
                  </a:lnTo>
                  <a:lnTo>
                    <a:pt x="90" y="327"/>
                  </a:lnTo>
                  <a:lnTo>
                    <a:pt x="99" y="298"/>
                  </a:lnTo>
                  <a:lnTo>
                    <a:pt x="104" y="281"/>
                  </a:lnTo>
                  <a:lnTo>
                    <a:pt x="110" y="265"/>
                  </a:lnTo>
                  <a:lnTo>
                    <a:pt x="110" y="265"/>
                  </a:lnTo>
                  <a:lnTo>
                    <a:pt x="127" y="237"/>
                  </a:lnTo>
                  <a:lnTo>
                    <a:pt x="148" y="214"/>
                  </a:lnTo>
                  <a:lnTo>
                    <a:pt x="174" y="196"/>
                  </a:lnTo>
                  <a:lnTo>
                    <a:pt x="176" y="194"/>
                  </a:lnTo>
                  <a:lnTo>
                    <a:pt x="179" y="193"/>
                  </a:lnTo>
                  <a:lnTo>
                    <a:pt x="183" y="190"/>
                  </a:lnTo>
                  <a:lnTo>
                    <a:pt x="186" y="188"/>
                  </a:lnTo>
                  <a:lnTo>
                    <a:pt x="189" y="188"/>
                  </a:lnTo>
                  <a:lnTo>
                    <a:pt x="206" y="179"/>
                  </a:lnTo>
                  <a:lnTo>
                    <a:pt x="228" y="170"/>
                  </a:lnTo>
                  <a:lnTo>
                    <a:pt x="252" y="161"/>
                  </a:lnTo>
                  <a:lnTo>
                    <a:pt x="278" y="149"/>
                  </a:lnTo>
                  <a:lnTo>
                    <a:pt x="304" y="138"/>
                  </a:lnTo>
                  <a:lnTo>
                    <a:pt x="330" y="127"/>
                  </a:lnTo>
                  <a:lnTo>
                    <a:pt x="354" y="118"/>
                  </a:lnTo>
                  <a:lnTo>
                    <a:pt x="374" y="109"/>
                  </a:lnTo>
                  <a:lnTo>
                    <a:pt x="391" y="103"/>
                  </a:lnTo>
                  <a:lnTo>
                    <a:pt x="402" y="98"/>
                  </a:lnTo>
                  <a:lnTo>
                    <a:pt x="406" y="97"/>
                  </a:lnTo>
                  <a:lnTo>
                    <a:pt x="489" y="63"/>
                  </a:lnTo>
                  <a:lnTo>
                    <a:pt x="573" y="31"/>
                  </a:lnTo>
                  <a:lnTo>
                    <a:pt x="6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21"/>
            <p:cNvSpPr>
              <a:spLocks/>
            </p:cNvSpPr>
            <p:nvPr/>
          </p:nvSpPr>
          <p:spPr bwMode="auto">
            <a:xfrm>
              <a:off x="195262" y="385763"/>
              <a:ext cx="1601788" cy="1943100"/>
            </a:xfrm>
            <a:custGeom>
              <a:avLst/>
              <a:gdLst>
                <a:gd name="T0" fmla="*/ 514 w 1009"/>
                <a:gd name="T1" fmla="*/ 0 h 1224"/>
                <a:gd name="T2" fmla="*/ 632 w 1009"/>
                <a:gd name="T3" fmla="*/ 17 h 1224"/>
                <a:gd name="T4" fmla="*/ 737 w 1009"/>
                <a:gd name="T5" fmla="*/ 66 h 1224"/>
                <a:gd name="T6" fmla="*/ 823 w 1009"/>
                <a:gd name="T7" fmla="*/ 141 h 1224"/>
                <a:gd name="T8" fmla="*/ 886 w 1009"/>
                <a:gd name="T9" fmla="*/ 237 h 1224"/>
                <a:gd name="T10" fmla="*/ 919 w 1009"/>
                <a:gd name="T11" fmla="*/ 350 h 1224"/>
                <a:gd name="T12" fmla="*/ 924 w 1009"/>
                <a:gd name="T13" fmla="*/ 423 h 1224"/>
                <a:gd name="T14" fmla="*/ 921 w 1009"/>
                <a:gd name="T15" fmla="*/ 470 h 1224"/>
                <a:gd name="T16" fmla="*/ 919 w 1009"/>
                <a:gd name="T17" fmla="*/ 524 h 1224"/>
                <a:gd name="T18" fmla="*/ 918 w 1009"/>
                <a:gd name="T19" fmla="*/ 562 h 1224"/>
                <a:gd name="T20" fmla="*/ 930 w 1009"/>
                <a:gd name="T21" fmla="*/ 561 h 1224"/>
                <a:gd name="T22" fmla="*/ 953 w 1009"/>
                <a:gd name="T23" fmla="*/ 561 h 1224"/>
                <a:gd name="T24" fmla="*/ 977 w 1009"/>
                <a:gd name="T25" fmla="*/ 568 h 1224"/>
                <a:gd name="T26" fmla="*/ 999 w 1009"/>
                <a:gd name="T27" fmla="*/ 587 h 1224"/>
                <a:gd name="T28" fmla="*/ 1009 w 1009"/>
                <a:gd name="T29" fmla="*/ 623 h 1224"/>
                <a:gd name="T30" fmla="*/ 1005 w 1009"/>
                <a:gd name="T31" fmla="*/ 697 h 1224"/>
                <a:gd name="T32" fmla="*/ 988 w 1009"/>
                <a:gd name="T33" fmla="*/ 765 h 1224"/>
                <a:gd name="T34" fmla="*/ 968 w 1009"/>
                <a:gd name="T35" fmla="*/ 808 h 1224"/>
                <a:gd name="T36" fmla="*/ 947 w 1009"/>
                <a:gd name="T37" fmla="*/ 831 h 1224"/>
                <a:gd name="T38" fmla="*/ 925 w 1009"/>
                <a:gd name="T39" fmla="*/ 840 h 1224"/>
                <a:gd name="T40" fmla="*/ 908 w 1009"/>
                <a:gd name="T41" fmla="*/ 840 h 1224"/>
                <a:gd name="T42" fmla="*/ 899 w 1009"/>
                <a:gd name="T43" fmla="*/ 839 h 1224"/>
                <a:gd name="T44" fmla="*/ 876 w 1009"/>
                <a:gd name="T45" fmla="*/ 895 h 1224"/>
                <a:gd name="T46" fmla="*/ 829 w 1009"/>
                <a:gd name="T47" fmla="*/ 993 h 1224"/>
                <a:gd name="T48" fmla="*/ 774 w 1009"/>
                <a:gd name="T49" fmla="*/ 1069 h 1224"/>
                <a:gd name="T50" fmla="*/ 718 w 1009"/>
                <a:gd name="T51" fmla="*/ 1126 h 1224"/>
                <a:gd name="T52" fmla="*/ 643 w 1009"/>
                <a:gd name="T53" fmla="*/ 1178 h 1224"/>
                <a:gd name="T54" fmla="*/ 577 w 1009"/>
                <a:gd name="T55" fmla="*/ 1207 h 1224"/>
                <a:gd name="T56" fmla="*/ 531 w 1009"/>
                <a:gd name="T57" fmla="*/ 1220 h 1224"/>
                <a:gd name="T58" fmla="*/ 513 w 1009"/>
                <a:gd name="T59" fmla="*/ 1224 h 1224"/>
                <a:gd name="T60" fmla="*/ 491 w 1009"/>
                <a:gd name="T61" fmla="*/ 1224 h 1224"/>
                <a:gd name="T62" fmla="*/ 458 w 1009"/>
                <a:gd name="T63" fmla="*/ 1216 h 1224"/>
                <a:gd name="T64" fmla="*/ 400 w 1009"/>
                <a:gd name="T65" fmla="*/ 1196 h 1224"/>
                <a:gd name="T66" fmla="*/ 328 w 1009"/>
                <a:gd name="T67" fmla="*/ 1155 h 1224"/>
                <a:gd name="T68" fmla="*/ 261 w 1009"/>
                <a:gd name="T69" fmla="*/ 1098 h 1224"/>
                <a:gd name="T70" fmla="*/ 206 w 1009"/>
                <a:gd name="T71" fmla="*/ 1033 h 1224"/>
                <a:gd name="T72" fmla="*/ 155 w 1009"/>
                <a:gd name="T73" fmla="*/ 947 h 1224"/>
                <a:gd name="T74" fmla="*/ 113 w 1009"/>
                <a:gd name="T75" fmla="*/ 839 h 1224"/>
                <a:gd name="T76" fmla="*/ 107 w 1009"/>
                <a:gd name="T77" fmla="*/ 840 h 1224"/>
                <a:gd name="T78" fmla="*/ 93 w 1009"/>
                <a:gd name="T79" fmla="*/ 842 h 1224"/>
                <a:gd name="T80" fmla="*/ 73 w 1009"/>
                <a:gd name="T81" fmla="*/ 839 h 1224"/>
                <a:gd name="T82" fmla="*/ 52 w 1009"/>
                <a:gd name="T83" fmla="*/ 822 h 1224"/>
                <a:gd name="T84" fmla="*/ 32 w 1009"/>
                <a:gd name="T85" fmla="*/ 790 h 1224"/>
                <a:gd name="T86" fmla="*/ 13 w 1009"/>
                <a:gd name="T87" fmla="*/ 735 h 1224"/>
                <a:gd name="T88" fmla="*/ 1 w 1009"/>
                <a:gd name="T89" fmla="*/ 651 h 1224"/>
                <a:gd name="T90" fmla="*/ 4 w 1009"/>
                <a:gd name="T91" fmla="*/ 602 h 1224"/>
                <a:gd name="T92" fmla="*/ 21 w 1009"/>
                <a:gd name="T93" fmla="*/ 576 h 1224"/>
                <a:gd name="T94" fmla="*/ 46 w 1009"/>
                <a:gd name="T95" fmla="*/ 564 h 1224"/>
                <a:gd name="T96" fmla="*/ 70 w 1009"/>
                <a:gd name="T97" fmla="*/ 561 h 1224"/>
                <a:gd name="T98" fmla="*/ 88 w 1009"/>
                <a:gd name="T99" fmla="*/ 562 h 1224"/>
                <a:gd name="T100" fmla="*/ 91 w 1009"/>
                <a:gd name="T101" fmla="*/ 545 h 1224"/>
                <a:gd name="T102" fmla="*/ 90 w 1009"/>
                <a:gd name="T103" fmla="*/ 498 h 1224"/>
                <a:gd name="T104" fmla="*/ 88 w 1009"/>
                <a:gd name="T105" fmla="*/ 445 h 1224"/>
                <a:gd name="T106" fmla="*/ 87 w 1009"/>
                <a:gd name="T107" fmla="*/ 409 h 1224"/>
                <a:gd name="T108" fmla="*/ 104 w 1009"/>
                <a:gd name="T109" fmla="*/ 292 h 1224"/>
                <a:gd name="T110" fmla="*/ 152 w 1009"/>
                <a:gd name="T111" fmla="*/ 186 h 1224"/>
                <a:gd name="T112" fmla="*/ 227 w 1009"/>
                <a:gd name="T113" fmla="*/ 101 h 1224"/>
                <a:gd name="T114" fmla="*/ 323 w 1009"/>
                <a:gd name="T115" fmla="*/ 38 h 1224"/>
                <a:gd name="T116" fmla="*/ 435 w 1009"/>
                <a:gd name="T117" fmla="*/ 5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9" h="1224">
                  <a:moveTo>
                    <a:pt x="496" y="0"/>
                  </a:moveTo>
                  <a:lnTo>
                    <a:pt x="514" y="0"/>
                  </a:lnTo>
                  <a:lnTo>
                    <a:pt x="574" y="5"/>
                  </a:lnTo>
                  <a:lnTo>
                    <a:pt x="632" y="17"/>
                  </a:lnTo>
                  <a:lnTo>
                    <a:pt x="687" y="38"/>
                  </a:lnTo>
                  <a:lnTo>
                    <a:pt x="737" y="66"/>
                  </a:lnTo>
                  <a:lnTo>
                    <a:pt x="783" y="101"/>
                  </a:lnTo>
                  <a:lnTo>
                    <a:pt x="823" y="141"/>
                  </a:lnTo>
                  <a:lnTo>
                    <a:pt x="858" y="186"/>
                  </a:lnTo>
                  <a:lnTo>
                    <a:pt x="886" y="237"/>
                  </a:lnTo>
                  <a:lnTo>
                    <a:pt x="907" y="292"/>
                  </a:lnTo>
                  <a:lnTo>
                    <a:pt x="919" y="350"/>
                  </a:lnTo>
                  <a:lnTo>
                    <a:pt x="924" y="409"/>
                  </a:lnTo>
                  <a:lnTo>
                    <a:pt x="924" y="423"/>
                  </a:lnTo>
                  <a:lnTo>
                    <a:pt x="922" y="445"/>
                  </a:lnTo>
                  <a:lnTo>
                    <a:pt x="921" y="470"/>
                  </a:lnTo>
                  <a:lnTo>
                    <a:pt x="921" y="498"/>
                  </a:lnTo>
                  <a:lnTo>
                    <a:pt x="919" y="524"/>
                  </a:lnTo>
                  <a:lnTo>
                    <a:pt x="918" y="545"/>
                  </a:lnTo>
                  <a:lnTo>
                    <a:pt x="918" y="562"/>
                  </a:lnTo>
                  <a:lnTo>
                    <a:pt x="922" y="562"/>
                  </a:lnTo>
                  <a:lnTo>
                    <a:pt x="930" y="561"/>
                  </a:lnTo>
                  <a:lnTo>
                    <a:pt x="941" y="561"/>
                  </a:lnTo>
                  <a:lnTo>
                    <a:pt x="953" y="561"/>
                  </a:lnTo>
                  <a:lnTo>
                    <a:pt x="965" y="564"/>
                  </a:lnTo>
                  <a:lnTo>
                    <a:pt x="977" y="568"/>
                  </a:lnTo>
                  <a:lnTo>
                    <a:pt x="988" y="576"/>
                  </a:lnTo>
                  <a:lnTo>
                    <a:pt x="999" y="587"/>
                  </a:lnTo>
                  <a:lnTo>
                    <a:pt x="1006" y="602"/>
                  </a:lnTo>
                  <a:lnTo>
                    <a:pt x="1009" y="623"/>
                  </a:lnTo>
                  <a:lnTo>
                    <a:pt x="1009" y="651"/>
                  </a:lnTo>
                  <a:lnTo>
                    <a:pt x="1005" y="697"/>
                  </a:lnTo>
                  <a:lnTo>
                    <a:pt x="997" y="735"/>
                  </a:lnTo>
                  <a:lnTo>
                    <a:pt x="988" y="765"/>
                  </a:lnTo>
                  <a:lnTo>
                    <a:pt x="979" y="790"/>
                  </a:lnTo>
                  <a:lnTo>
                    <a:pt x="968" y="808"/>
                  </a:lnTo>
                  <a:lnTo>
                    <a:pt x="957" y="822"/>
                  </a:lnTo>
                  <a:lnTo>
                    <a:pt x="947" y="831"/>
                  </a:lnTo>
                  <a:lnTo>
                    <a:pt x="936" y="837"/>
                  </a:lnTo>
                  <a:lnTo>
                    <a:pt x="925" y="840"/>
                  </a:lnTo>
                  <a:lnTo>
                    <a:pt x="916" y="842"/>
                  </a:lnTo>
                  <a:lnTo>
                    <a:pt x="908" y="840"/>
                  </a:lnTo>
                  <a:lnTo>
                    <a:pt x="902" y="840"/>
                  </a:lnTo>
                  <a:lnTo>
                    <a:pt x="899" y="839"/>
                  </a:lnTo>
                  <a:lnTo>
                    <a:pt x="896" y="837"/>
                  </a:lnTo>
                  <a:lnTo>
                    <a:pt x="876" y="895"/>
                  </a:lnTo>
                  <a:lnTo>
                    <a:pt x="853" y="947"/>
                  </a:lnTo>
                  <a:lnTo>
                    <a:pt x="829" y="993"/>
                  </a:lnTo>
                  <a:lnTo>
                    <a:pt x="803" y="1033"/>
                  </a:lnTo>
                  <a:lnTo>
                    <a:pt x="774" y="1069"/>
                  </a:lnTo>
                  <a:lnTo>
                    <a:pt x="747" y="1100"/>
                  </a:lnTo>
                  <a:lnTo>
                    <a:pt x="718" y="1126"/>
                  </a:lnTo>
                  <a:lnTo>
                    <a:pt x="679" y="1155"/>
                  </a:lnTo>
                  <a:lnTo>
                    <a:pt x="643" y="1178"/>
                  </a:lnTo>
                  <a:lnTo>
                    <a:pt x="608" y="1196"/>
                  </a:lnTo>
                  <a:lnTo>
                    <a:pt x="577" y="1207"/>
                  </a:lnTo>
                  <a:lnTo>
                    <a:pt x="551" y="1216"/>
                  </a:lnTo>
                  <a:lnTo>
                    <a:pt x="531" y="1220"/>
                  </a:lnTo>
                  <a:lnTo>
                    <a:pt x="517" y="1224"/>
                  </a:lnTo>
                  <a:lnTo>
                    <a:pt x="513" y="1224"/>
                  </a:lnTo>
                  <a:lnTo>
                    <a:pt x="496" y="1224"/>
                  </a:lnTo>
                  <a:lnTo>
                    <a:pt x="491" y="1224"/>
                  </a:lnTo>
                  <a:lnTo>
                    <a:pt x="478" y="1220"/>
                  </a:lnTo>
                  <a:lnTo>
                    <a:pt x="458" y="1216"/>
                  </a:lnTo>
                  <a:lnTo>
                    <a:pt x="432" y="1207"/>
                  </a:lnTo>
                  <a:lnTo>
                    <a:pt x="400" y="1196"/>
                  </a:lnTo>
                  <a:lnTo>
                    <a:pt x="366" y="1178"/>
                  </a:lnTo>
                  <a:lnTo>
                    <a:pt x="328" y="1155"/>
                  </a:lnTo>
                  <a:lnTo>
                    <a:pt x="290" y="1126"/>
                  </a:lnTo>
                  <a:lnTo>
                    <a:pt x="261" y="1098"/>
                  </a:lnTo>
                  <a:lnTo>
                    <a:pt x="233" y="1068"/>
                  </a:lnTo>
                  <a:lnTo>
                    <a:pt x="206" y="1033"/>
                  </a:lnTo>
                  <a:lnTo>
                    <a:pt x="180" y="993"/>
                  </a:lnTo>
                  <a:lnTo>
                    <a:pt x="155" y="947"/>
                  </a:lnTo>
                  <a:lnTo>
                    <a:pt x="133" y="895"/>
                  </a:lnTo>
                  <a:lnTo>
                    <a:pt x="113" y="839"/>
                  </a:lnTo>
                  <a:lnTo>
                    <a:pt x="110" y="839"/>
                  </a:lnTo>
                  <a:lnTo>
                    <a:pt x="107" y="840"/>
                  </a:lnTo>
                  <a:lnTo>
                    <a:pt x="101" y="842"/>
                  </a:lnTo>
                  <a:lnTo>
                    <a:pt x="93" y="842"/>
                  </a:lnTo>
                  <a:lnTo>
                    <a:pt x="84" y="842"/>
                  </a:lnTo>
                  <a:lnTo>
                    <a:pt x="73" y="839"/>
                  </a:lnTo>
                  <a:lnTo>
                    <a:pt x="62" y="832"/>
                  </a:lnTo>
                  <a:lnTo>
                    <a:pt x="52" y="822"/>
                  </a:lnTo>
                  <a:lnTo>
                    <a:pt x="41" y="808"/>
                  </a:lnTo>
                  <a:lnTo>
                    <a:pt x="32" y="790"/>
                  </a:lnTo>
                  <a:lnTo>
                    <a:pt x="21" y="765"/>
                  </a:lnTo>
                  <a:lnTo>
                    <a:pt x="13" y="735"/>
                  </a:lnTo>
                  <a:lnTo>
                    <a:pt x="6" y="697"/>
                  </a:lnTo>
                  <a:lnTo>
                    <a:pt x="1" y="651"/>
                  </a:lnTo>
                  <a:lnTo>
                    <a:pt x="0" y="623"/>
                  </a:lnTo>
                  <a:lnTo>
                    <a:pt x="4" y="602"/>
                  </a:lnTo>
                  <a:lnTo>
                    <a:pt x="12" y="587"/>
                  </a:lnTo>
                  <a:lnTo>
                    <a:pt x="21" y="576"/>
                  </a:lnTo>
                  <a:lnTo>
                    <a:pt x="33" y="568"/>
                  </a:lnTo>
                  <a:lnTo>
                    <a:pt x="46" y="564"/>
                  </a:lnTo>
                  <a:lnTo>
                    <a:pt x="58" y="561"/>
                  </a:lnTo>
                  <a:lnTo>
                    <a:pt x="70" y="561"/>
                  </a:lnTo>
                  <a:lnTo>
                    <a:pt x="79" y="561"/>
                  </a:lnTo>
                  <a:lnTo>
                    <a:pt x="88" y="562"/>
                  </a:lnTo>
                  <a:lnTo>
                    <a:pt x="93" y="562"/>
                  </a:lnTo>
                  <a:lnTo>
                    <a:pt x="91" y="545"/>
                  </a:lnTo>
                  <a:lnTo>
                    <a:pt x="91" y="524"/>
                  </a:lnTo>
                  <a:lnTo>
                    <a:pt x="90" y="498"/>
                  </a:lnTo>
                  <a:lnTo>
                    <a:pt x="88" y="470"/>
                  </a:lnTo>
                  <a:lnTo>
                    <a:pt x="88" y="445"/>
                  </a:lnTo>
                  <a:lnTo>
                    <a:pt x="87" y="423"/>
                  </a:lnTo>
                  <a:lnTo>
                    <a:pt x="87" y="409"/>
                  </a:lnTo>
                  <a:lnTo>
                    <a:pt x="91" y="350"/>
                  </a:lnTo>
                  <a:lnTo>
                    <a:pt x="104" y="292"/>
                  </a:lnTo>
                  <a:lnTo>
                    <a:pt x="125" y="237"/>
                  </a:lnTo>
                  <a:lnTo>
                    <a:pt x="152" y="186"/>
                  </a:lnTo>
                  <a:lnTo>
                    <a:pt x="188" y="141"/>
                  </a:lnTo>
                  <a:lnTo>
                    <a:pt x="227" y="101"/>
                  </a:lnTo>
                  <a:lnTo>
                    <a:pt x="273" y="66"/>
                  </a:lnTo>
                  <a:lnTo>
                    <a:pt x="323" y="38"/>
                  </a:lnTo>
                  <a:lnTo>
                    <a:pt x="378" y="17"/>
                  </a:lnTo>
                  <a:lnTo>
                    <a:pt x="435" y="5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22"/>
            <p:cNvSpPr>
              <a:spLocks/>
            </p:cNvSpPr>
            <p:nvPr/>
          </p:nvSpPr>
          <p:spPr bwMode="auto">
            <a:xfrm>
              <a:off x="4908550" y="2554288"/>
              <a:ext cx="2547938" cy="1168400"/>
            </a:xfrm>
            <a:custGeom>
              <a:avLst/>
              <a:gdLst>
                <a:gd name="T0" fmla="*/ 398 w 1605"/>
                <a:gd name="T1" fmla="*/ 39 h 736"/>
                <a:gd name="T2" fmla="*/ 356 w 1605"/>
                <a:gd name="T3" fmla="*/ 82 h 736"/>
                <a:gd name="T4" fmla="*/ 314 w 1605"/>
                <a:gd name="T5" fmla="*/ 152 h 736"/>
                <a:gd name="T6" fmla="*/ 298 w 1605"/>
                <a:gd name="T7" fmla="*/ 252 h 736"/>
                <a:gd name="T8" fmla="*/ 313 w 1605"/>
                <a:gd name="T9" fmla="*/ 333 h 736"/>
                <a:gd name="T10" fmla="*/ 343 w 1605"/>
                <a:gd name="T11" fmla="*/ 300 h 736"/>
                <a:gd name="T12" fmla="*/ 401 w 1605"/>
                <a:gd name="T13" fmla="*/ 256 h 736"/>
                <a:gd name="T14" fmla="*/ 473 w 1605"/>
                <a:gd name="T15" fmla="*/ 227 h 736"/>
                <a:gd name="T16" fmla="*/ 556 w 1605"/>
                <a:gd name="T17" fmla="*/ 355 h 736"/>
                <a:gd name="T18" fmla="*/ 650 w 1605"/>
                <a:gd name="T19" fmla="*/ 478 h 736"/>
                <a:gd name="T20" fmla="*/ 734 w 1605"/>
                <a:gd name="T21" fmla="*/ 566 h 736"/>
                <a:gd name="T22" fmla="*/ 808 w 1605"/>
                <a:gd name="T23" fmla="*/ 542 h 736"/>
                <a:gd name="T24" fmla="*/ 898 w 1605"/>
                <a:gd name="T25" fmla="*/ 439 h 736"/>
                <a:gd name="T26" fmla="*/ 991 w 1605"/>
                <a:gd name="T27" fmla="*/ 313 h 736"/>
                <a:gd name="T28" fmla="*/ 1067 w 1605"/>
                <a:gd name="T29" fmla="*/ 233 h 736"/>
                <a:gd name="T30" fmla="*/ 1136 w 1605"/>
                <a:gd name="T31" fmla="*/ 270 h 736"/>
                <a:gd name="T32" fmla="*/ 1188 w 1605"/>
                <a:gd name="T33" fmla="*/ 314 h 736"/>
                <a:gd name="T34" fmla="*/ 1208 w 1605"/>
                <a:gd name="T35" fmla="*/ 336 h 736"/>
                <a:gd name="T36" fmla="*/ 1218 w 1605"/>
                <a:gd name="T37" fmla="*/ 215 h 736"/>
                <a:gd name="T38" fmla="*/ 1191 w 1605"/>
                <a:gd name="T39" fmla="*/ 125 h 736"/>
                <a:gd name="T40" fmla="*/ 1147 w 1605"/>
                <a:gd name="T41" fmla="*/ 64 h 736"/>
                <a:gd name="T42" fmla="*/ 1107 w 1605"/>
                <a:gd name="T43" fmla="*/ 30 h 736"/>
                <a:gd name="T44" fmla="*/ 1122 w 1605"/>
                <a:gd name="T45" fmla="*/ 6 h 736"/>
                <a:gd name="T46" fmla="*/ 1191 w 1605"/>
                <a:gd name="T47" fmla="*/ 29 h 736"/>
                <a:gd name="T48" fmla="*/ 1281 w 1605"/>
                <a:gd name="T49" fmla="*/ 58 h 736"/>
                <a:gd name="T50" fmla="*/ 1362 w 1605"/>
                <a:gd name="T51" fmla="*/ 87 h 736"/>
                <a:gd name="T52" fmla="*/ 1405 w 1605"/>
                <a:gd name="T53" fmla="*/ 102 h 736"/>
                <a:gd name="T54" fmla="*/ 1509 w 1605"/>
                <a:gd name="T55" fmla="*/ 178 h 736"/>
                <a:gd name="T56" fmla="*/ 1574 w 1605"/>
                <a:gd name="T57" fmla="*/ 278 h 736"/>
                <a:gd name="T58" fmla="*/ 1590 w 1605"/>
                <a:gd name="T59" fmla="*/ 336 h 736"/>
                <a:gd name="T60" fmla="*/ 1596 w 1605"/>
                <a:gd name="T61" fmla="*/ 369 h 736"/>
                <a:gd name="T62" fmla="*/ 1602 w 1605"/>
                <a:gd name="T63" fmla="*/ 421 h 736"/>
                <a:gd name="T64" fmla="*/ 1603 w 1605"/>
                <a:gd name="T65" fmla="*/ 464 h 736"/>
                <a:gd name="T66" fmla="*/ 1605 w 1605"/>
                <a:gd name="T67" fmla="*/ 494 h 736"/>
                <a:gd name="T68" fmla="*/ 1603 w 1605"/>
                <a:gd name="T69" fmla="*/ 520 h 736"/>
                <a:gd name="T70" fmla="*/ 1600 w 1605"/>
                <a:gd name="T71" fmla="*/ 575 h 736"/>
                <a:gd name="T72" fmla="*/ 1556 w 1605"/>
                <a:gd name="T73" fmla="*/ 669 h 736"/>
                <a:gd name="T74" fmla="*/ 1466 w 1605"/>
                <a:gd name="T75" fmla="*/ 725 h 736"/>
                <a:gd name="T76" fmla="*/ 320 w 1605"/>
                <a:gd name="T77" fmla="*/ 736 h 736"/>
                <a:gd name="T78" fmla="*/ 272 w 1605"/>
                <a:gd name="T79" fmla="*/ 577 h 736"/>
                <a:gd name="T80" fmla="*/ 224 w 1605"/>
                <a:gd name="T81" fmla="*/ 429 h 736"/>
                <a:gd name="T82" fmla="*/ 201 w 1605"/>
                <a:gd name="T83" fmla="*/ 366 h 736"/>
                <a:gd name="T84" fmla="*/ 175 w 1605"/>
                <a:gd name="T85" fmla="*/ 325 h 736"/>
                <a:gd name="T86" fmla="*/ 101 w 1605"/>
                <a:gd name="T87" fmla="*/ 242 h 736"/>
                <a:gd name="T88" fmla="*/ 49 w 1605"/>
                <a:gd name="T89" fmla="*/ 209 h 736"/>
                <a:gd name="T90" fmla="*/ 0 w 1605"/>
                <a:gd name="T91" fmla="*/ 187 h 736"/>
                <a:gd name="T92" fmla="*/ 113 w 1605"/>
                <a:gd name="T93" fmla="*/ 102 h 736"/>
                <a:gd name="T94" fmla="*/ 154 w 1605"/>
                <a:gd name="T95" fmla="*/ 87 h 736"/>
                <a:gd name="T96" fmla="*/ 236 w 1605"/>
                <a:gd name="T97" fmla="*/ 58 h 736"/>
                <a:gd name="T98" fmla="*/ 327 w 1605"/>
                <a:gd name="T99" fmla="*/ 29 h 736"/>
                <a:gd name="T100" fmla="*/ 395 w 1605"/>
                <a:gd name="T101" fmla="*/ 6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05" h="736">
                  <a:moveTo>
                    <a:pt x="414" y="0"/>
                  </a:moveTo>
                  <a:lnTo>
                    <a:pt x="409" y="30"/>
                  </a:lnTo>
                  <a:lnTo>
                    <a:pt x="398" y="39"/>
                  </a:lnTo>
                  <a:lnTo>
                    <a:pt x="386" y="50"/>
                  </a:lnTo>
                  <a:lnTo>
                    <a:pt x="371" y="64"/>
                  </a:lnTo>
                  <a:lnTo>
                    <a:pt x="356" y="82"/>
                  </a:lnTo>
                  <a:lnTo>
                    <a:pt x="340" y="102"/>
                  </a:lnTo>
                  <a:lnTo>
                    <a:pt x="327" y="125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299" y="215"/>
                  </a:lnTo>
                  <a:lnTo>
                    <a:pt x="298" y="252"/>
                  </a:lnTo>
                  <a:lnTo>
                    <a:pt x="301" y="293"/>
                  </a:lnTo>
                  <a:lnTo>
                    <a:pt x="310" y="336"/>
                  </a:lnTo>
                  <a:lnTo>
                    <a:pt x="313" y="333"/>
                  </a:lnTo>
                  <a:lnTo>
                    <a:pt x="319" y="326"/>
                  </a:lnTo>
                  <a:lnTo>
                    <a:pt x="330" y="314"/>
                  </a:lnTo>
                  <a:lnTo>
                    <a:pt x="343" y="300"/>
                  </a:lnTo>
                  <a:lnTo>
                    <a:pt x="360" y="287"/>
                  </a:lnTo>
                  <a:lnTo>
                    <a:pt x="380" y="270"/>
                  </a:lnTo>
                  <a:lnTo>
                    <a:pt x="401" y="256"/>
                  </a:lnTo>
                  <a:lnTo>
                    <a:pt x="424" y="242"/>
                  </a:lnTo>
                  <a:lnTo>
                    <a:pt x="449" y="233"/>
                  </a:lnTo>
                  <a:lnTo>
                    <a:pt x="473" y="227"/>
                  </a:lnTo>
                  <a:lnTo>
                    <a:pt x="499" y="270"/>
                  </a:lnTo>
                  <a:lnTo>
                    <a:pt x="527" y="313"/>
                  </a:lnTo>
                  <a:lnTo>
                    <a:pt x="556" y="355"/>
                  </a:lnTo>
                  <a:lnTo>
                    <a:pt x="588" y="398"/>
                  </a:lnTo>
                  <a:lnTo>
                    <a:pt x="618" y="439"/>
                  </a:lnTo>
                  <a:lnTo>
                    <a:pt x="650" y="478"/>
                  </a:lnTo>
                  <a:lnTo>
                    <a:pt x="679" y="513"/>
                  </a:lnTo>
                  <a:lnTo>
                    <a:pt x="708" y="542"/>
                  </a:lnTo>
                  <a:lnTo>
                    <a:pt x="734" y="566"/>
                  </a:lnTo>
                  <a:lnTo>
                    <a:pt x="759" y="583"/>
                  </a:lnTo>
                  <a:lnTo>
                    <a:pt x="782" y="566"/>
                  </a:lnTo>
                  <a:lnTo>
                    <a:pt x="808" y="542"/>
                  </a:lnTo>
                  <a:lnTo>
                    <a:pt x="837" y="513"/>
                  </a:lnTo>
                  <a:lnTo>
                    <a:pt x="867" y="478"/>
                  </a:lnTo>
                  <a:lnTo>
                    <a:pt x="898" y="439"/>
                  </a:lnTo>
                  <a:lnTo>
                    <a:pt x="930" y="398"/>
                  </a:lnTo>
                  <a:lnTo>
                    <a:pt x="960" y="355"/>
                  </a:lnTo>
                  <a:lnTo>
                    <a:pt x="991" y="313"/>
                  </a:lnTo>
                  <a:lnTo>
                    <a:pt x="1018" y="268"/>
                  </a:lnTo>
                  <a:lnTo>
                    <a:pt x="1043" y="227"/>
                  </a:lnTo>
                  <a:lnTo>
                    <a:pt x="1067" y="233"/>
                  </a:lnTo>
                  <a:lnTo>
                    <a:pt x="1092" y="242"/>
                  </a:lnTo>
                  <a:lnTo>
                    <a:pt x="1115" y="256"/>
                  </a:lnTo>
                  <a:lnTo>
                    <a:pt x="1136" y="270"/>
                  </a:lnTo>
                  <a:lnTo>
                    <a:pt x="1156" y="287"/>
                  </a:lnTo>
                  <a:lnTo>
                    <a:pt x="1173" y="300"/>
                  </a:lnTo>
                  <a:lnTo>
                    <a:pt x="1188" y="314"/>
                  </a:lnTo>
                  <a:lnTo>
                    <a:pt x="1199" y="326"/>
                  </a:lnTo>
                  <a:lnTo>
                    <a:pt x="1205" y="333"/>
                  </a:lnTo>
                  <a:lnTo>
                    <a:pt x="1208" y="336"/>
                  </a:lnTo>
                  <a:lnTo>
                    <a:pt x="1217" y="293"/>
                  </a:lnTo>
                  <a:lnTo>
                    <a:pt x="1220" y="252"/>
                  </a:lnTo>
                  <a:lnTo>
                    <a:pt x="1218" y="215"/>
                  </a:lnTo>
                  <a:lnTo>
                    <a:pt x="1212" y="183"/>
                  </a:lnTo>
                  <a:lnTo>
                    <a:pt x="1203" y="152"/>
                  </a:lnTo>
                  <a:lnTo>
                    <a:pt x="1191" y="125"/>
                  </a:lnTo>
                  <a:lnTo>
                    <a:pt x="1177" y="102"/>
                  </a:lnTo>
                  <a:lnTo>
                    <a:pt x="1162" y="82"/>
                  </a:lnTo>
                  <a:lnTo>
                    <a:pt x="1147" y="64"/>
                  </a:lnTo>
                  <a:lnTo>
                    <a:pt x="1131" y="50"/>
                  </a:lnTo>
                  <a:lnTo>
                    <a:pt x="1118" y="39"/>
                  </a:lnTo>
                  <a:lnTo>
                    <a:pt x="1107" y="30"/>
                  </a:lnTo>
                  <a:lnTo>
                    <a:pt x="1104" y="0"/>
                  </a:lnTo>
                  <a:lnTo>
                    <a:pt x="1110" y="1"/>
                  </a:lnTo>
                  <a:lnTo>
                    <a:pt x="1122" y="6"/>
                  </a:lnTo>
                  <a:lnTo>
                    <a:pt x="1141" y="12"/>
                  </a:lnTo>
                  <a:lnTo>
                    <a:pt x="1164" y="19"/>
                  </a:lnTo>
                  <a:lnTo>
                    <a:pt x="1191" y="29"/>
                  </a:lnTo>
                  <a:lnTo>
                    <a:pt x="1220" y="38"/>
                  </a:lnTo>
                  <a:lnTo>
                    <a:pt x="1251" y="48"/>
                  </a:lnTo>
                  <a:lnTo>
                    <a:pt x="1281" y="58"/>
                  </a:lnTo>
                  <a:lnTo>
                    <a:pt x="1310" y="68"/>
                  </a:lnTo>
                  <a:lnTo>
                    <a:pt x="1338" y="77"/>
                  </a:lnTo>
                  <a:lnTo>
                    <a:pt x="1362" y="87"/>
                  </a:lnTo>
                  <a:lnTo>
                    <a:pt x="1382" y="93"/>
                  </a:lnTo>
                  <a:lnTo>
                    <a:pt x="1397" y="99"/>
                  </a:lnTo>
                  <a:lnTo>
                    <a:pt x="1405" y="102"/>
                  </a:lnTo>
                  <a:lnTo>
                    <a:pt x="1445" y="125"/>
                  </a:lnTo>
                  <a:lnTo>
                    <a:pt x="1478" y="151"/>
                  </a:lnTo>
                  <a:lnTo>
                    <a:pt x="1509" y="178"/>
                  </a:lnTo>
                  <a:lnTo>
                    <a:pt x="1535" y="209"/>
                  </a:lnTo>
                  <a:lnTo>
                    <a:pt x="1556" y="241"/>
                  </a:lnTo>
                  <a:lnTo>
                    <a:pt x="1574" y="278"/>
                  </a:lnTo>
                  <a:lnTo>
                    <a:pt x="1587" y="317"/>
                  </a:lnTo>
                  <a:lnTo>
                    <a:pt x="1588" y="325"/>
                  </a:lnTo>
                  <a:lnTo>
                    <a:pt x="1590" y="336"/>
                  </a:lnTo>
                  <a:lnTo>
                    <a:pt x="1591" y="348"/>
                  </a:lnTo>
                  <a:lnTo>
                    <a:pt x="1594" y="360"/>
                  </a:lnTo>
                  <a:lnTo>
                    <a:pt x="1596" y="369"/>
                  </a:lnTo>
                  <a:lnTo>
                    <a:pt x="1596" y="372"/>
                  </a:lnTo>
                  <a:lnTo>
                    <a:pt x="1602" y="417"/>
                  </a:lnTo>
                  <a:lnTo>
                    <a:pt x="1602" y="421"/>
                  </a:lnTo>
                  <a:lnTo>
                    <a:pt x="1602" y="433"/>
                  </a:lnTo>
                  <a:lnTo>
                    <a:pt x="1603" y="449"/>
                  </a:lnTo>
                  <a:lnTo>
                    <a:pt x="1603" y="464"/>
                  </a:lnTo>
                  <a:lnTo>
                    <a:pt x="1603" y="479"/>
                  </a:lnTo>
                  <a:lnTo>
                    <a:pt x="1605" y="490"/>
                  </a:lnTo>
                  <a:lnTo>
                    <a:pt x="1605" y="494"/>
                  </a:lnTo>
                  <a:lnTo>
                    <a:pt x="1605" y="499"/>
                  </a:lnTo>
                  <a:lnTo>
                    <a:pt x="1605" y="508"/>
                  </a:lnTo>
                  <a:lnTo>
                    <a:pt x="1603" y="520"/>
                  </a:lnTo>
                  <a:lnTo>
                    <a:pt x="1603" y="531"/>
                  </a:lnTo>
                  <a:lnTo>
                    <a:pt x="1603" y="539"/>
                  </a:lnTo>
                  <a:lnTo>
                    <a:pt x="1600" y="575"/>
                  </a:lnTo>
                  <a:lnTo>
                    <a:pt x="1591" y="607"/>
                  </a:lnTo>
                  <a:lnTo>
                    <a:pt x="1577" y="640"/>
                  </a:lnTo>
                  <a:lnTo>
                    <a:pt x="1556" y="669"/>
                  </a:lnTo>
                  <a:lnTo>
                    <a:pt x="1529" y="695"/>
                  </a:lnTo>
                  <a:lnTo>
                    <a:pt x="1498" y="713"/>
                  </a:lnTo>
                  <a:lnTo>
                    <a:pt x="1466" y="725"/>
                  </a:lnTo>
                  <a:lnTo>
                    <a:pt x="1431" y="733"/>
                  </a:lnTo>
                  <a:lnTo>
                    <a:pt x="1394" y="736"/>
                  </a:lnTo>
                  <a:lnTo>
                    <a:pt x="320" y="736"/>
                  </a:lnTo>
                  <a:lnTo>
                    <a:pt x="305" y="685"/>
                  </a:lnTo>
                  <a:lnTo>
                    <a:pt x="290" y="632"/>
                  </a:lnTo>
                  <a:lnTo>
                    <a:pt x="272" y="577"/>
                  </a:lnTo>
                  <a:lnTo>
                    <a:pt x="255" y="522"/>
                  </a:lnTo>
                  <a:lnTo>
                    <a:pt x="238" y="472"/>
                  </a:lnTo>
                  <a:lnTo>
                    <a:pt x="224" y="429"/>
                  </a:lnTo>
                  <a:lnTo>
                    <a:pt x="217" y="400"/>
                  </a:lnTo>
                  <a:lnTo>
                    <a:pt x="206" y="374"/>
                  </a:lnTo>
                  <a:lnTo>
                    <a:pt x="201" y="366"/>
                  </a:lnTo>
                  <a:lnTo>
                    <a:pt x="195" y="355"/>
                  </a:lnTo>
                  <a:lnTo>
                    <a:pt x="188" y="342"/>
                  </a:lnTo>
                  <a:lnTo>
                    <a:pt x="175" y="325"/>
                  </a:lnTo>
                  <a:lnTo>
                    <a:pt x="160" y="304"/>
                  </a:lnTo>
                  <a:lnTo>
                    <a:pt x="130" y="270"/>
                  </a:lnTo>
                  <a:lnTo>
                    <a:pt x="101" y="242"/>
                  </a:lnTo>
                  <a:lnTo>
                    <a:pt x="72" y="223"/>
                  </a:lnTo>
                  <a:lnTo>
                    <a:pt x="59" y="215"/>
                  </a:lnTo>
                  <a:lnTo>
                    <a:pt x="49" y="209"/>
                  </a:lnTo>
                  <a:lnTo>
                    <a:pt x="41" y="206"/>
                  </a:lnTo>
                  <a:lnTo>
                    <a:pt x="23" y="198"/>
                  </a:lnTo>
                  <a:lnTo>
                    <a:pt x="0" y="187"/>
                  </a:lnTo>
                  <a:lnTo>
                    <a:pt x="33" y="155"/>
                  </a:lnTo>
                  <a:lnTo>
                    <a:pt x="73" y="125"/>
                  </a:lnTo>
                  <a:lnTo>
                    <a:pt x="113" y="102"/>
                  </a:lnTo>
                  <a:lnTo>
                    <a:pt x="120" y="99"/>
                  </a:lnTo>
                  <a:lnTo>
                    <a:pt x="134" y="93"/>
                  </a:lnTo>
                  <a:lnTo>
                    <a:pt x="154" y="87"/>
                  </a:lnTo>
                  <a:lnTo>
                    <a:pt x="178" y="77"/>
                  </a:lnTo>
                  <a:lnTo>
                    <a:pt x="206" y="68"/>
                  </a:lnTo>
                  <a:lnTo>
                    <a:pt x="236" y="58"/>
                  </a:lnTo>
                  <a:lnTo>
                    <a:pt x="267" y="48"/>
                  </a:lnTo>
                  <a:lnTo>
                    <a:pt x="298" y="38"/>
                  </a:lnTo>
                  <a:lnTo>
                    <a:pt x="327" y="29"/>
                  </a:lnTo>
                  <a:lnTo>
                    <a:pt x="354" y="19"/>
                  </a:lnTo>
                  <a:lnTo>
                    <a:pt x="377" y="12"/>
                  </a:lnTo>
                  <a:lnTo>
                    <a:pt x="395" y="6"/>
                  </a:lnTo>
                  <a:lnTo>
                    <a:pt x="408" y="1"/>
                  </a:lnTo>
                  <a:lnTo>
                    <a:pt x="4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23"/>
            <p:cNvSpPr>
              <a:spLocks/>
            </p:cNvSpPr>
            <p:nvPr/>
          </p:nvSpPr>
          <p:spPr bwMode="auto">
            <a:xfrm>
              <a:off x="5208588" y="423863"/>
              <a:ext cx="1811338" cy="2709863"/>
            </a:xfrm>
            <a:custGeom>
              <a:avLst/>
              <a:gdLst>
                <a:gd name="T0" fmla="*/ 571 w 1141"/>
                <a:gd name="T1" fmla="*/ 0 h 1707"/>
                <a:gd name="T2" fmla="*/ 712 w 1141"/>
                <a:gd name="T3" fmla="*/ 20 h 1707"/>
                <a:gd name="T4" fmla="*/ 840 w 1141"/>
                <a:gd name="T5" fmla="*/ 72 h 1707"/>
                <a:gd name="T6" fmla="*/ 950 w 1141"/>
                <a:gd name="T7" fmla="*/ 152 h 1707"/>
                <a:gd name="T8" fmla="*/ 1039 w 1141"/>
                <a:gd name="T9" fmla="*/ 256 h 1707"/>
                <a:gd name="T10" fmla="*/ 1103 w 1141"/>
                <a:gd name="T11" fmla="*/ 376 h 1707"/>
                <a:gd name="T12" fmla="*/ 1136 w 1141"/>
                <a:gd name="T13" fmla="*/ 514 h 1707"/>
                <a:gd name="T14" fmla="*/ 1138 w 1141"/>
                <a:gd name="T15" fmla="*/ 650 h 1707"/>
                <a:gd name="T16" fmla="*/ 1112 w 1141"/>
                <a:gd name="T17" fmla="*/ 770 h 1707"/>
                <a:gd name="T18" fmla="*/ 1069 w 1141"/>
                <a:gd name="T19" fmla="*/ 896 h 1707"/>
                <a:gd name="T20" fmla="*/ 1059 w 1141"/>
                <a:gd name="T21" fmla="*/ 963 h 1707"/>
                <a:gd name="T22" fmla="*/ 1060 w 1141"/>
                <a:gd name="T23" fmla="*/ 984 h 1707"/>
                <a:gd name="T24" fmla="*/ 1072 w 1141"/>
                <a:gd name="T25" fmla="*/ 1010 h 1707"/>
                <a:gd name="T26" fmla="*/ 1092 w 1141"/>
                <a:gd name="T27" fmla="*/ 1045 h 1707"/>
                <a:gd name="T28" fmla="*/ 1110 w 1141"/>
                <a:gd name="T29" fmla="*/ 1074 h 1707"/>
                <a:gd name="T30" fmla="*/ 1081 w 1141"/>
                <a:gd name="T31" fmla="*/ 1114 h 1707"/>
                <a:gd name="T32" fmla="*/ 1008 w 1141"/>
                <a:gd name="T33" fmla="*/ 1157 h 1707"/>
                <a:gd name="T34" fmla="*/ 929 w 1141"/>
                <a:gd name="T35" fmla="*/ 1183 h 1707"/>
                <a:gd name="T36" fmla="*/ 845 w 1141"/>
                <a:gd name="T37" fmla="*/ 1203 h 1707"/>
                <a:gd name="T38" fmla="*/ 755 w 1141"/>
                <a:gd name="T39" fmla="*/ 1216 h 1707"/>
                <a:gd name="T40" fmla="*/ 774 w 1141"/>
                <a:gd name="T41" fmla="*/ 1366 h 1707"/>
                <a:gd name="T42" fmla="*/ 773 w 1141"/>
                <a:gd name="T43" fmla="*/ 1383 h 1707"/>
                <a:gd name="T44" fmla="*/ 767 w 1141"/>
                <a:gd name="T45" fmla="*/ 1426 h 1707"/>
                <a:gd name="T46" fmla="*/ 748 w 1141"/>
                <a:gd name="T47" fmla="*/ 1488 h 1707"/>
                <a:gd name="T48" fmla="*/ 715 w 1141"/>
                <a:gd name="T49" fmla="*/ 1562 h 1707"/>
                <a:gd name="T50" fmla="*/ 657 w 1141"/>
                <a:gd name="T51" fmla="*/ 1636 h 1707"/>
                <a:gd name="T52" fmla="*/ 571 w 1141"/>
                <a:gd name="T53" fmla="*/ 1707 h 1707"/>
                <a:gd name="T54" fmla="*/ 522 w 1141"/>
                <a:gd name="T55" fmla="*/ 1673 h 1707"/>
                <a:gd name="T56" fmla="*/ 452 w 1141"/>
                <a:gd name="T57" fmla="*/ 1598 h 1707"/>
                <a:gd name="T58" fmla="*/ 406 w 1141"/>
                <a:gd name="T59" fmla="*/ 1523 h 1707"/>
                <a:gd name="T60" fmla="*/ 380 w 1141"/>
                <a:gd name="T61" fmla="*/ 1455 h 1707"/>
                <a:gd name="T62" fmla="*/ 370 w 1141"/>
                <a:gd name="T63" fmla="*/ 1401 h 1707"/>
                <a:gd name="T64" fmla="*/ 367 w 1141"/>
                <a:gd name="T65" fmla="*/ 1371 h 1707"/>
                <a:gd name="T66" fmla="*/ 416 w 1141"/>
                <a:gd name="T67" fmla="*/ 1221 h 1707"/>
                <a:gd name="T68" fmla="*/ 339 w 1141"/>
                <a:gd name="T69" fmla="*/ 1210 h 1707"/>
                <a:gd name="T70" fmla="*/ 254 w 1141"/>
                <a:gd name="T71" fmla="*/ 1193 h 1707"/>
                <a:gd name="T72" fmla="*/ 171 w 1141"/>
                <a:gd name="T73" fmla="*/ 1172 h 1707"/>
                <a:gd name="T74" fmla="*/ 95 w 1141"/>
                <a:gd name="T75" fmla="*/ 1138 h 1707"/>
                <a:gd name="T76" fmla="*/ 25 w 1141"/>
                <a:gd name="T77" fmla="*/ 1082 h 1707"/>
                <a:gd name="T78" fmla="*/ 38 w 1141"/>
                <a:gd name="T79" fmla="*/ 1062 h 1707"/>
                <a:gd name="T80" fmla="*/ 58 w 1141"/>
                <a:gd name="T81" fmla="*/ 1027 h 1707"/>
                <a:gd name="T82" fmla="*/ 75 w 1141"/>
                <a:gd name="T83" fmla="*/ 995 h 1707"/>
                <a:gd name="T84" fmla="*/ 81 w 1141"/>
                <a:gd name="T85" fmla="*/ 973 h 1707"/>
                <a:gd name="T86" fmla="*/ 80 w 1141"/>
                <a:gd name="T87" fmla="*/ 929 h 1707"/>
                <a:gd name="T88" fmla="*/ 52 w 1141"/>
                <a:gd name="T89" fmla="*/ 827 h 1707"/>
                <a:gd name="T90" fmla="*/ 14 w 1141"/>
                <a:gd name="T91" fmla="*/ 711 h 1707"/>
                <a:gd name="T92" fmla="*/ 0 w 1141"/>
                <a:gd name="T93" fmla="*/ 585 h 1707"/>
                <a:gd name="T94" fmla="*/ 18 w 1141"/>
                <a:gd name="T95" fmla="*/ 443 h 1707"/>
                <a:gd name="T96" fmla="*/ 67 w 1141"/>
                <a:gd name="T97" fmla="*/ 314 h 1707"/>
                <a:gd name="T98" fmla="*/ 144 w 1141"/>
                <a:gd name="T99" fmla="*/ 201 h 1707"/>
                <a:gd name="T100" fmla="*/ 244 w 1141"/>
                <a:gd name="T101" fmla="*/ 109 h 1707"/>
                <a:gd name="T102" fmla="*/ 364 w 1141"/>
                <a:gd name="T103" fmla="*/ 43 h 1707"/>
                <a:gd name="T104" fmla="*/ 498 w 1141"/>
                <a:gd name="T105" fmla="*/ 7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1" h="1707">
                  <a:moveTo>
                    <a:pt x="570" y="0"/>
                  </a:moveTo>
                  <a:lnTo>
                    <a:pt x="571" y="0"/>
                  </a:lnTo>
                  <a:lnTo>
                    <a:pt x="643" y="7"/>
                  </a:lnTo>
                  <a:lnTo>
                    <a:pt x="712" y="20"/>
                  </a:lnTo>
                  <a:lnTo>
                    <a:pt x="777" y="43"/>
                  </a:lnTo>
                  <a:lnTo>
                    <a:pt x="840" y="72"/>
                  </a:lnTo>
                  <a:lnTo>
                    <a:pt x="897" y="109"/>
                  </a:lnTo>
                  <a:lnTo>
                    <a:pt x="950" y="152"/>
                  </a:lnTo>
                  <a:lnTo>
                    <a:pt x="997" y="201"/>
                  </a:lnTo>
                  <a:lnTo>
                    <a:pt x="1039" y="256"/>
                  </a:lnTo>
                  <a:lnTo>
                    <a:pt x="1074" y="314"/>
                  </a:lnTo>
                  <a:lnTo>
                    <a:pt x="1103" y="376"/>
                  </a:lnTo>
                  <a:lnTo>
                    <a:pt x="1124" y="443"/>
                  </a:lnTo>
                  <a:lnTo>
                    <a:pt x="1136" y="514"/>
                  </a:lnTo>
                  <a:lnTo>
                    <a:pt x="1141" y="585"/>
                  </a:lnTo>
                  <a:lnTo>
                    <a:pt x="1138" y="650"/>
                  </a:lnTo>
                  <a:lnTo>
                    <a:pt x="1127" y="711"/>
                  </a:lnTo>
                  <a:lnTo>
                    <a:pt x="1112" y="770"/>
                  </a:lnTo>
                  <a:lnTo>
                    <a:pt x="1091" y="827"/>
                  </a:lnTo>
                  <a:lnTo>
                    <a:pt x="1069" y="896"/>
                  </a:lnTo>
                  <a:lnTo>
                    <a:pt x="1062" y="929"/>
                  </a:lnTo>
                  <a:lnTo>
                    <a:pt x="1059" y="963"/>
                  </a:lnTo>
                  <a:lnTo>
                    <a:pt x="1059" y="973"/>
                  </a:lnTo>
                  <a:lnTo>
                    <a:pt x="1060" y="984"/>
                  </a:lnTo>
                  <a:lnTo>
                    <a:pt x="1065" y="995"/>
                  </a:lnTo>
                  <a:lnTo>
                    <a:pt x="1072" y="1010"/>
                  </a:lnTo>
                  <a:lnTo>
                    <a:pt x="1083" y="1027"/>
                  </a:lnTo>
                  <a:lnTo>
                    <a:pt x="1092" y="1045"/>
                  </a:lnTo>
                  <a:lnTo>
                    <a:pt x="1103" y="1062"/>
                  </a:lnTo>
                  <a:lnTo>
                    <a:pt x="1110" y="1074"/>
                  </a:lnTo>
                  <a:lnTo>
                    <a:pt x="1115" y="1082"/>
                  </a:lnTo>
                  <a:lnTo>
                    <a:pt x="1081" y="1114"/>
                  </a:lnTo>
                  <a:lnTo>
                    <a:pt x="1046" y="1138"/>
                  </a:lnTo>
                  <a:lnTo>
                    <a:pt x="1008" y="1157"/>
                  </a:lnTo>
                  <a:lnTo>
                    <a:pt x="968" y="1172"/>
                  </a:lnTo>
                  <a:lnTo>
                    <a:pt x="929" y="1183"/>
                  </a:lnTo>
                  <a:lnTo>
                    <a:pt x="886" y="1193"/>
                  </a:lnTo>
                  <a:lnTo>
                    <a:pt x="845" y="1203"/>
                  </a:lnTo>
                  <a:lnTo>
                    <a:pt x="800" y="1210"/>
                  </a:lnTo>
                  <a:lnTo>
                    <a:pt x="755" y="1216"/>
                  </a:lnTo>
                  <a:lnTo>
                    <a:pt x="724" y="1221"/>
                  </a:lnTo>
                  <a:lnTo>
                    <a:pt x="774" y="1366"/>
                  </a:lnTo>
                  <a:lnTo>
                    <a:pt x="773" y="1371"/>
                  </a:lnTo>
                  <a:lnTo>
                    <a:pt x="773" y="1383"/>
                  </a:lnTo>
                  <a:lnTo>
                    <a:pt x="771" y="1401"/>
                  </a:lnTo>
                  <a:lnTo>
                    <a:pt x="767" y="1426"/>
                  </a:lnTo>
                  <a:lnTo>
                    <a:pt x="759" y="1455"/>
                  </a:lnTo>
                  <a:lnTo>
                    <a:pt x="748" y="1488"/>
                  </a:lnTo>
                  <a:lnTo>
                    <a:pt x="733" y="1523"/>
                  </a:lnTo>
                  <a:lnTo>
                    <a:pt x="715" y="1562"/>
                  </a:lnTo>
                  <a:lnTo>
                    <a:pt x="689" y="1598"/>
                  </a:lnTo>
                  <a:lnTo>
                    <a:pt x="657" y="1636"/>
                  </a:lnTo>
                  <a:lnTo>
                    <a:pt x="617" y="1673"/>
                  </a:lnTo>
                  <a:lnTo>
                    <a:pt x="571" y="1707"/>
                  </a:lnTo>
                  <a:lnTo>
                    <a:pt x="570" y="1707"/>
                  </a:lnTo>
                  <a:lnTo>
                    <a:pt x="522" y="1673"/>
                  </a:lnTo>
                  <a:lnTo>
                    <a:pt x="484" y="1636"/>
                  </a:lnTo>
                  <a:lnTo>
                    <a:pt x="452" y="1598"/>
                  </a:lnTo>
                  <a:lnTo>
                    <a:pt x="426" y="1562"/>
                  </a:lnTo>
                  <a:lnTo>
                    <a:pt x="406" y="1523"/>
                  </a:lnTo>
                  <a:lnTo>
                    <a:pt x="391" y="1488"/>
                  </a:lnTo>
                  <a:lnTo>
                    <a:pt x="380" y="1455"/>
                  </a:lnTo>
                  <a:lnTo>
                    <a:pt x="374" y="1426"/>
                  </a:lnTo>
                  <a:lnTo>
                    <a:pt x="370" y="1401"/>
                  </a:lnTo>
                  <a:lnTo>
                    <a:pt x="368" y="1383"/>
                  </a:lnTo>
                  <a:lnTo>
                    <a:pt x="367" y="1371"/>
                  </a:lnTo>
                  <a:lnTo>
                    <a:pt x="367" y="1366"/>
                  </a:lnTo>
                  <a:lnTo>
                    <a:pt x="416" y="1221"/>
                  </a:lnTo>
                  <a:lnTo>
                    <a:pt x="385" y="1216"/>
                  </a:lnTo>
                  <a:lnTo>
                    <a:pt x="339" y="1210"/>
                  </a:lnTo>
                  <a:lnTo>
                    <a:pt x="295" y="1203"/>
                  </a:lnTo>
                  <a:lnTo>
                    <a:pt x="254" y="1193"/>
                  </a:lnTo>
                  <a:lnTo>
                    <a:pt x="212" y="1183"/>
                  </a:lnTo>
                  <a:lnTo>
                    <a:pt x="171" y="1172"/>
                  </a:lnTo>
                  <a:lnTo>
                    <a:pt x="133" y="1157"/>
                  </a:lnTo>
                  <a:lnTo>
                    <a:pt x="95" y="1138"/>
                  </a:lnTo>
                  <a:lnTo>
                    <a:pt x="58" y="1114"/>
                  </a:lnTo>
                  <a:lnTo>
                    <a:pt x="25" y="1082"/>
                  </a:lnTo>
                  <a:lnTo>
                    <a:pt x="29" y="1074"/>
                  </a:lnTo>
                  <a:lnTo>
                    <a:pt x="38" y="1062"/>
                  </a:lnTo>
                  <a:lnTo>
                    <a:pt x="47" y="1045"/>
                  </a:lnTo>
                  <a:lnTo>
                    <a:pt x="58" y="1027"/>
                  </a:lnTo>
                  <a:lnTo>
                    <a:pt x="67" y="1010"/>
                  </a:lnTo>
                  <a:lnTo>
                    <a:pt x="75" y="995"/>
                  </a:lnTo>
                  <a:lnTo>
                    <a:pt x="80" y="984"/>
                  </a:lnTo>
                  <a:lnTo>
                    <a:pt x="81" y="973"/>
                  </a:lnTo>
                  <a:lnTo>
                    <a:pt x="83" y="963"/>
                  </a:lnTo>
                  <a:lnTo>
                    <a:pt x="80" y="929"/>
                  </a:lnTo>
                  <a:lnTo>
                    <a:pt x="70" y="896"/>
                  </a:lnTo>
                  <a:lnTo>
                    <a:pt x="52" y="827"/>
                  </a:lnTo>
                  <a:lnTo>
                    <a:pt x="31" y="770"/>
                  </a:lnTo>
                  <a:lnTo>
                    <a:pt x="14" y="711"/>
                  </a:lnTo>
                  <a:lnTo>
                    <a:pt x="5" y="650"/>
                  </a:lnTo>
                  <a:lnTo>
                    <a:pt x="0" y="585"/>
                  </a:lnTo>
                  <a:lnTo>
                    <a:pt x="5" y="514"/>
                  </a:lnTo>
                  <a:lnTo>
                    <a:pt x="18" y="443"/>
                  </a:lnTo>
                  <a:lnTo>
                    <a:pt x="38" y="376"/>
                  </a:lnTo>
                  <a:lnTo>
                    <a:pt x="67" y="314"/>
                  </a:lnTo>
                  <a:lnTo>
                    <a:pt x="102" y="256"/>
                  </a:lnTo>
                  <a:lnTo>
                    <a:pt x="144" y="201"/>
                  </a:lnTo>
                  <a:lnTo>
                    <a:pt x="191" y="152"/>
                  </a:lnTo>
                  <a:lnTo>
                    <a:pt x="244" y="109"/>
                  </a:lnTo>
                  <a:lnTo>
                    <a:pt x="303" y="72"/>
                  </a:lnTo>
                  <a:lnTo>
                    <a:pt x="364" y="43"/>
                  </a:lnTo>
                  <a:lnTo>
                    <a:pt x="429" y="20"/>
                  </a:lnTo>
                  <a:lnTo>
                    <a:pt x="498" y="7"/>
                  </a:lnTo>
                  <a:lnTo>
                    <a:pt x="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7" name="Freeform 163"/>
          <p:cNvSpPr>
            <a:spLocks noEditPoints="1"/>
          </p:cNvSpPr>
          <p:nvPr/>
        </p:nvSpPr>
        <p:spPr bwMode="auto">
          <a:xfrm>
            <a:off x="9304175" y="2419167"/>
            <a:ext cx="503587" cy="468329"/>
          </a:xfrm>
          <a:custGeom>
            <a:avLst/>
            <a:gdLst>
              <a:gd name="T0" fmla="*/ 2379 w 4242"/>
              <a:gd name="T1" fmla="*/ 1786 h 3945"/>
              <a:gd name="T2" fmla="*/ 2541 w 4242"/>
              <a:gd name="T3" fmla="*/ 2063 h 3945"/>
              <a:gd name="T4" fmla="*/ 2457 w 4242"/>
              <a:gd name="T5" fmla="*/ 2380 h 3945"/>
              <a:gd name="T6" fmla="*/ 2179 w 4242"/>
              <a:gd name="T7" fmla="*/ 2541 h 3945"/>
              <a:gd name="T8" fmla="*/ 1863 w 4242"/>
              <a:gd name="T9" fmla="*/ 2457 h 3945"/>
              <a:gd name="T10" fmla="*/ 1701 w 4242"/>
              <a:gd name="T11" fmla="*/ 2178 h 3945"/>
              <a:gd name="T12" fmla="*/ 1785 w 4242"/>
              <a:gd name="T13" fmla="*/ 1861 h 3945"/>
              <a:gd name="T14" fmla="*/ 2063 w 4242"/>
              <a:gd name="T15" fmla="*/ 1700 h 3945"/>
              <a:gd name="T16" fmla="*/ 2504 w 4242"/>
              <a:gd name="T17" fmla="*/ 908 h 3945"/>
              <a:gd name="T18" fmla="*/ 2986 w 4242"/>
              <a:gd name="T19" fmla="*/ 1189 h 3945"/>
              <a:gd name="T20" fmla="*/ 3302 w 4242"/>
              <a:gd name="T21" fmla="*/ 1648 h 3945"/>
              <a:gd name="T22" fmla="*/ 3390 w 4242"/>
              <a:gd name="T23" fmla="*/ 2220 h 3945"/>
              <a:gd name="T24" fmla="*/ 3219 w 4242"/>
              <a:gd name="T25" fmla="*/ 2760 h 3945"/>
              <a:gd name="T26" fmla="*/ 2837 w 4242"/>
              <a:gd name="T27" fmla="*/ 3171 h 3945"/>
              <a:gd name="T28" fmla="*/ 2769 w 4242"/>
              <a:gd name="T29" fmla="*/ 2691 h 3945"/>
              <a:gd name="T30" fmla="*/ 2955 w 4242"/>
              <a:gd name="T31" fmla="*/ 2297 h 3945"/>
              <a:gd name="T32" fmla="*/ 2910 w 4242"/>
              <a:gd name="T33" fmla="*/ 1831 h 3945"/>
              <a:gd name="T34" fmla="*/ 2634 w 4242"/>
              <a:gd name="T35" fmla="*/ 1467 h 3945"/>
              <a:gd name="T36" fmla="*/ 2202 w 4242"/>
              <a:gd name="T37" fmla="*/ 1297 h 3945"/>
              <a:gd name="T38" fmla="*/ 1739 w 4242"/>
              <a:gd name="T39" fmla="*/ 1385 h 3945"/>
              <a:gd name="T40" fmla="*/ 1402 w 4242"/>
              <a:gd name="T41" fmla="*/ 1693 h 3945"/>
              <a:gd name="T42" fmla="*/ 1273 w 4242"/>
              <a:gd name="T43" fmla="*/ 2142 h 3945"/>
              <a:gd name="T44" fmla="*/ 1390 w 4242"/>
              <a:gd name="T45" fmla="*/ 2558 h 3945"/>
              <a:gd name="T46" fmla="*/ 1697 w 4242"/>
              <a:gd name="T47" fmla="*/ 2863 h 3945"/>
              <a:gd name="T48" fmla="*/ 1130 w 4242"/>
              <a:gd name="T49" fmla="*/ 2914 h 3945"/>
              <a:gd name="T50" fmla="*/ 882 w 4242"/>
              <a:gd name="T51" fmla="*/ 2412 h 3945"/>
              <a:gd name="T52" fmla="*/ 882 w 4242"/>
              <a:gd name="T53" fmla="*/ 1829 h 3945"/>
              <a:gd name="T54" fmla="*/ 1129 w 4242"/>
              <a:gd name="T55" fmla="*/ 1325 h 3945"/>
              <a:gd name="T56" fmla="*/ 1562 w 4242"/>
              <a:gd name="T57" fmla="*/ 978 h 3945"/>
              <a:gd name="T58" fmla="*/ 2121 w 4242"/>
              <a:gd name="T59" fmla="*/ 849 h 3945"/>
              <a:gd name="T60" fmla="*/ 2742 w 4242"/>
              <a:gd name="T61" fmla="*/ 94 h 3945"/>
              <a:gd name="T62" fmla="*/ 3391 w 4242"/>
              <a:gd name="T63" fmla="*/ 426 h 3945"/>
              <a:gd name="T64" fmla="*/ 3887 w 4242"/>
              <a:gd name="T65" fmla="*/ 950 h 3945"/>
              <a:gd name="T66" fmla="*/ 4182 w 4242"/>
              <a:gd name="T67" fmla="*/ 1619 h 3945"/>
              <a:gd name="T68" fmla="*/ 4227 w 4242"/>
              <a:gd name="T69" fmla="*/ 2373 h 3945"/>
              <a:gd name="T70" fmla="*/ 4009 w 4242"/>
              <a:gd name="T71" fmla="*/ 3076 h 3945"/>
              <a:gd name="T72" fmla="*/ 3572 w 4242"/>
              <a:gd name="T73" fmla="*/ 3657 h 3945"/>
              <a:gd name="T74" fmla="*/ 3057 w 4242"/>
              <a:gd name="T75" fmla="*/ 3530 h 3945"/>
              <a:gd name="T76" fmla="*/ 3500 w 4242"/>
              <a:gd name="T77" fmla="*/ 3107 h 3945"/>
              <a:gd name="T78" fmla="*/ 3764 w 4242"/>
              <a:gd name="T79" fmla="*/ 2550 h 3945"/>
              <a:gd name="T80" fmla="*/ 3801 w 4242"/>
              <a:gd name="T81" fmla="*/ 1891 h 3945"/>
              <a:gd name="T82" fmla="*/ 3585 w 4242"/>
              <a:gd name="T83" fmla="*/ 1266 h 3945"/>
              <a:gd name="T84" fmla="*/ 3156 w 4242"/>
              <a:gd name="T85" fmla="*/ 779 h 3945"/>
              <a:gd name="T86" fmla="*/ 2571 w 4242"/>
              <a:gd name="T87" fmla="*/ 485 h 3945"/>
              <a:gd name="T88" fmla="*/ 1892 w 4242"/>
              <a:gd name="T89" fmla="*/ 440 h 3945"/>
              <a:gd name="T90" fmla="*/ 1266 w 4242"/>
              <a:gd name="T91" fmla="*/ 657 h 3945"/>
              <a:gd name="T92" fmla="*/ 779 w 4242"/>
              <a:gd name="T93" fmla="*/ 1086 h 3945"/>
              <a:gd name="T94" fmla="*/ 486 w 4242"/>
              <a:gd name="T95" fmla="*/ 1671 h 3945"/>
              <a:gd name="T96" fmla="*/ 441 w 4242"/>
              <a:gd name="T97" fmla="*/ 2349 h 3945"/>
              <a:gd name="T98" fmla="*/ 658 w 4242"/>
              <a:gd name="T99" fmla="*/ 2972 h 3945"/>
              <a:gd name="T100" fmla="*/ 1090 w 4242"/>
              <a:gd name="T101" fmla="*/ 3462 h 3945"/>
              <a:gd name="T102" fmla="*/ 761 w 4242"/>
              <a:gd name="T103" fmla="*/ 3740 h 3945"/>
              <a:gd name="T104" fmla="*/ 292 w 4242"/>
              <a:gd name="T105" fmla="*/ 3192 h 3945"/>
              <a:gd name="T106" fmla="*/ 35 w 4242"/>
              <a:gd name="T107" fmla="*/ 2503 h 3945"/>
              <a:gd name="T108" fmla="*/ 35 w 4242"/>
              <a:gd name="T109" fmla="*/ 1741 h 3945"/>
              <a:gd name="T110" fmla="*/ 291 w 4242"/>
              <a:gd name="T111" fmla="*/ 1053 h 3945"/>
              <a:gd name="T112" fmla="*/ 757 w 4242"/>
              <a:gd name="T113" fmla="*/ 500 h 3945"/>
              <a:gd name="T114" fmla="*/ 1383 w 4242"/>
              <a:gd name="T115" fmla="*/ 133 h 3945"/>
              <a:gd name="T116" fmla="*/ 2121 w 4242"/>
              <a:gd name="T117" fmla="*/ 0 h 3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42" h="3945">
                <a:moveTo>
                  <a:pt x="2121" y="1696"/>
                </a:moveTo>
                <a:lnTo>
                  <a:pt x="2179" y="1700"/>
                </a:lnTo>
                <a:lnTo>
                  <a:pt x="2233" y="1711"/>
                </a:lnTo>
                <a:lnTo>
                  <a:pt x="2286" y="1729"/>
                </a:lnTo>
                <a:lnTo>
                  <a:pt x="2334" y="1755"/>
                </a:lnTo>
                <a:lnTo>
                  <a:pt x="2379" y="1786"/>
                </a:lnTo>
                <a:lnTo>
                  <a:pt x="2421" y="1822"/>
                </a:lnTo>
                <a:lnTo>
                  <a:pt x="2457" y="1861"/>
                </a:lnTo>
                <a:lnTo>
                  <a:pt x="2487" y="1908"/>
                </a:lnTo>
                <a:lnTo>
                  <a:pt x="2512" y="1957"/>
                </a:lnTo>
                <a:lnTo>
                  <a:pt x="2531" y="2008"/>
                </a:lnTo>
                <a:lnTo>
                  <a:pt x="2541" y="2063"/>
                </a:lnTo>
                <a:lnTo>
                  <a:pt x="2545" y="2121"/>
                </a:lnTo>
                <a:lnTo>
                  <a:pt x="2541" y="2178"/>
                </a:lnTo>
                <a:lnTo>
                  <a:pt x="2531" y="2233"/>
                </a:lnTo>
                <a:lnTo>
                  <a:pt x="2512" y="2286"/>
                </a:lnTo>
                <a:lnTo>
                  <a:pt x="2487" y="2335"/>
                </a:lnTo>
                <a:lnTo>
                  <a:pt x="2457" y="2380"/>
                </a:lnTo>
                <a:lnTo>
                  <a:pt x="2421" y="2421"/>
                </a:lnTo>
                <a:lnTo>
                  <a:pt x="2379" y="2457"/>
                </a:lnTo>
                <a:lnTo>
                  <a:pt x="2334" y="2487"/>
                </a:lnTo>
                <a:lnTo>
                  <a:pt x="2286" y="2512"/>
                </a:lnTo>
                <a:lnTo>
                  <a:pt x="2233" y="2530"/>
                </a:lnTo>
                <a:lnTo>
                  <a:pt x="2179" y="2541"/>
                </a:lnTo>
                <a:lnTo>
                  <a:pt x="2121" y="2545"/>
                </a:lnTo>
                <a:lnTo>
                  <a:pt x="2063" y="2541"/>
                </a:lnTo>
                <a:lnTo>
                  <a:pt x="2009" y="2530"/>
                </a:lnTo>
                <a:lnTo>
                  <a:pt x="1956" y="2512"/>
                </a:lnTo>
                <a:lnTo>
                  <a:pt x="1908" y="2487"/>
                </a:lnTo>
                <a:lnTo>
                  <a:pt x="1863" y="2457"/>
                </a:lnTo>
                <a:lnTo>
                  <a:pt x="1821" y="2421"/>
                </a:lnTo>
                <a:lnTo>
                  <a:pt x="1785" y="2380"/>
                </a:lnTo>
                <a:lnTo>
                  <a:pt x="1755" y="2335"/>
                </a:lnTo>
                <a:lnTo>
                  <a:pt x="1730" y="2286"/>
                </a:lnTo>
                <a:lnTo>
                  <a:pt x="1711" y="2233"/>
                </a:lnTo>
                <a:lnTo>
                  <a:pt x="1701" y="2178"/>
                </a:lnTo>
                <a:lnTo>
                  <a:pt x="1697" y="2121"/>
                </a:lnTo>
                <a:lnTo>
                  <a:pt x="1701" y="2063"/>
                </a:lnTo>
                <a:lnTo>
                  <a:pt x="1711" y="2008"/>
                </a:lnTo>
                <a:lnTo>
                  <a:pt x="1730" y="1957"/>
                </a:lnTo>
                <a:lnTo>
                  <a:pt x="1755" y="1908"/>
                </a:lnTo>
                <a:lnTo>
                  <a:pt x="1785" y="1861"/>
                </a:lnTo>
                <a:lnTo>
                  <a:pt x="1821" y="1822"/>
                </a:lnTo>
                <a:lnTo>
                  <a:pt x="1863" y="1786"/>
                </a:lnTo>
                <a:lnTo>
                  <a:pt x="1908" y="1755"/>
                </a:lnTo>
                <a:lnTo>
                  <a:pt x="1956" y="1729"/>
                </a:lnTo>
                <a:lnTo>
                  <a:pt x="2009" y="1711"/>
                </a:lnTo>
                <a:lnTo>
                  <a:pt x="2063" y="1700"/>
                </a:lnTo>
                <a:lnTo>
                  <a:pt x="2121" y="1696"/>
                </a:lnTo>
                <a:close/>
                <a:moveTo>
                  <a:pt x="2121" y="849"/>
                </a:moveTo>
                <a:lnTo>
                  <a:pt x="2220" y="852"/>
                </a:lnTo>
                <a:lnTo>
                  <a:pt x="2318" y="863"/>
                </a:lnTo>
                <a:lnTo>
                  <a:pt x="2412" y="882"/>
                </a:lnTo>
                <a:lnTo>
                  <a:pt x="2504" y="908"/>
                </a:lnTo>
                <a:lnTo>
                  <a:pt x="2594" y="940"/>
                </a:lnTo>
                <a:lnTo>
                  <a:pt x="2680" y="978"/>
                </a:lnTo>
                <a:lnTo>
                  <a:pt x="2762" y="1022"/>
                </a:lnTo>
                <a:lnTo>
                  <a:pt x="2841" y="1072"/>
                </a:lnTo>
                <a:lnTo>
                  <a:pt x="2915" y="1129"/>
                </a:lnTo>
                <a:lnTo>
                  <a:pt x="2986" y="1189"/>
                </a:lnTo>
                <a:lnTo>
                  <a:pt x="3053" y="1255"/>
                </a:lnTo>
                <a:lnTo>
                  <a:pt x="3113" y="1325"/>
                </a:lnTo>
                <a:lnTo>
                  <a:pt x="3169" y="1401"/>
                </a:lnTo>
                <a:lnTo>
                  <a:pt x="3220" y="1480"/>
                </a:lnTo>
                <a:lnTo>
                  <a:pt x="3264" y="1562"/>
                </a:lnTo>
                <a:lnTo>
                  <a:pt x="3302" y="1648"/>
                </a:lnTo>
                <a:lnTo>
                  <a:pt x="3334" y="1738"/>
                </a:lnTo>
                <a:lnTo>
                  <a:pt x="3360" y="1829"/>
                </a:lnTo>
                <a:lnTo>
                  <a:pt x="3378" y="1924"/>
                </a:lnTo>
                <a:lnTo>
                  <a:pt x="3390" y="2022"/>
                </a:lnTo>
                <a:lnTo>
                  <a:pt x="3394" y="2121"/>
                </a:lnTo>
                <a:lnTo>
                  <a:pt x="3390" y="2220"/>
                </a:lnTo>
                <a:lnTo>
                  <a:pt x="3378" y="2317"/>
                </a:lnTo>
                <a:lnTo>
                  <a:pt x="3360" y="2412"/>
                </a:lnTo>
                <a:lnTo>
                  <a:pt x="3334" y="2503"/>
                </a:lnTo>
                <a:lnTo>
                  <a:pt x="3302" y="2592"/>
                </a:lnTo>
                <a:lnTo>
                  <a:pt x="3264" y="2678"/>
                </a:lnTo>
                <a:lnTo>
                  <a:pt x="3219" y="2760"/>
                </a:lnTo>
                <a:lnTo>
                  <a:pt x="3169" y="2838"/>
                </a:lnTo>
                <a:lnTo>
                  <a:pt x="3112" y="2914"/>
                </a:lnTo>
                <a:lnTo>
                  <a:pt x="3050" y="2985"/>
                </a:lnTo>
                <a:lnTo>
                  <a:pt x="2984" y="3052"/>
                </a:lnTo>
                <a:lnTo>
                  <a:pt x="2913" y="3114"/>
                </a:lnTo>
                <a:lnTo>
                  <a:pt x="2837" y="3171"/>
                </a:lnTo>
                <a:lnTo>
                  <a:pt x="2757" y="3224"/>
                </a:lnTo>
                <a:lnTo>
                  <a:pt x="2545" y="2863"/>
                </a:lnTo>
                <a:lnTo>
                  <a:pt x="2607" y="2828"/>
                </a:lnTo>
                <a:lnTo>
                  <a:pt x="2665" y="2788"/>
                </a:lnTo>
                <a:lnTo>
                  <a:pt x="2719" y="2742"/>
                </a:lnTo>
                <a:lnTo>
                  <a:pt x="2769" y="2691"/>
                </a:lnTo>
                <a:lnTo>
                  <a:pt x="2813" y="2634"/>
                </a:lnTo>
                <a:lnTo>
                  <a:pt x="2852" y="2574"/>
                </a:lnTo>
                <a:lnTo>
                  <a:pt x="2887" y="2509"/>
                </a:lnTo>
                <a:lnTo>
                  <a:pt x="2915" y="2443"/>
                </a:lnTo>
                <a:lnTo>
                  <a:pt x="2939" y="2371"/>
                </a:lnTo>
                <a:lnTo>
                  <a:pt x="2955" y="2297"/>
                </a:lnTo>
                <a:lnTo>
                  <a:pt x="2966" y="2220"/>
                </a:lnTo>
                <a:lnTo>
                  <a:pt x="2969" y="2142"/>
                </a:lnTo>
                <a:lnTo>
                  <a:pt x="2966" y="2061"/>
                </a:lnTo>
                <a:lnTo>
                  <a:pt x="2954" y="1981"/>
                </a:lnTo>
                <a:lnTo>
                  <a:pt x="2935" y="1904"/>
                </a:lnTo>
                <a:lnTo>
                  <a:pt x="2910" y="1831"/>
                </a:lnTo>
                <a:lnTo>
                  <a:pt x="2878" y="1760"/>
                </a:lnTo>
                <a:lnTo>
                  <a:pt x="2840" y="1693"/>
                </a:lnTo>
                <a:lnTo>
                  <a:pt x="2796" y="1629"/>
                </a:lnTo>
                <a:lnTo>
                  <a:pt x="2747" y="1571"/>
                </a:lnTo>
                <a:lnTo>
                  <a:pt x="2693" y="1516"/>
                </a:lnTo>
                <a:lnTo>
                  <a:pt x="2634" y="1467"/>
                </a:lnTo>
                <a:lnTo>
                  <a:pt x="2571" y="1423"/>
                </a:lnTo>
                <a:lnTo>
                  <a:pt x="2503" y="1385"/>
                </a:lnTo>
                <a:lnTo>
                  <a:pt x="2432" y="1352"/>
                </a:lnTo>
                <a:lnTo>
                  <a:pt x="2359" y="1328"/>
                </a:lnTo>
                <a:lnTo>
                  <a:pt x="2282" y="1309"/>
                </a:lnTo>
                <a:lnTo>
                  <a:pt x="2202" y="1297"/>
                </a:lnTo>
                <a:lnTo>
                  <a:pt x="2121" y="1293"/>
                </a:lnTo>
                <a:lnTo>
                  <a:pt x="2040" y="1297"/>
                </a:lnTo>
                <a:lnTo>
                  <a:pt x="1960" y="1309"/>
                </a:lnTo>
                <a:lnTo>
                  <a:pt x="1883" y="1328"/>
                </a:lnTo>
                <a:lnTo>
                  <a:pt x="1810" y="1352"/>
                </a:lnTo>
                <a:lnTo>
                  <a:pt x="1739" y="1385"/>
                </a:lnTo>
                <a:lnTo>
                  <a:pt x="1671" y="1423"/>
                </a:lnTo>
                <a:lnTo>
                  <a:pt x="1608" y="1467"/>
                </a:lnTo>
                <a:lnTo>
                  <a:pt x="1549" y="1516"/>
                </a:lnTo>
                <a:lnTo>
                  <a:pt x="1495" y="1571"/>
                </a:lnTo>
                <a:lnTo>
                  <a:pt x="1446" y="1629"/>
                </a:lnTo>
                <a:lnTo>
                  <a:pt x="1402" y="1693"/>
                </a:lnTo>
                <a:lnTo>
                  <a:pt x="1364" y="1760"/>
                </a:lnTo>
                <a:lnTo>
                  <a:pt x="1332" y="1831"/>
                </a:lnTo>
                <a:lnTo>
                  <a:pt x="1307" y="1904"/>
                </a:lnTo>
                <a:lnTo>
                  <a:pt x="1288" y="1981"/>
                </a:lnTo>
                <a:lnTo>
                  <a:pt x="1276" y="2061"/>
                </a:lnTo>
                <a:lnTo>
                  <a:pt x="1273" y="2142"/>
                </a:lnTo>
                <a:lnTo>
                  <a:pt x="1276" y="2215"/>
                </a:lnTo>
                <a:lnTo>
                  <a:pt x="1287" y="2288"/>
                </a:lnTo>
                <a:lnTo>
                  <a:pt x="1303" y="2359"/>
                </a:lnTo>
                <a:lnTo>
                  <a:pt x="1327" y="2427"/>
                </a:lnTo>
                <a:lnTo>
                  <a:pt x="1355" y="2494"/>
                </a:lnTo>
                <a:lnTo>
                  <a:pt x="1390" y="2558"/>
                </a:lnTo>
                <a:lnTo>
                  <a:pt x="1429" y="2619"/>
                </a:lnTo>
                <a:lnTo>
                  <a:pt x="1473" y="2676"/>
                </a:lnTo>
                <a:lnTo>
                  <a:pt x="1523" y="2729"/>
                </a:lnTo>
                <a:lnTo>
                  <a:pt x="1577" y="2779"/>
                </a:lnTo>
                <a:lnTo>
                  <a:pt x="1635" y="2823"/>
                </a:lnTo>
                <a:lnTo>
                  <a:pt x="1697" y="2863"/>
                </a:lnTo>
                <a:lnTo>
                  <a:pt x="1485" y="3224"/>
                </a:lnTo>
                <a:lnTo>
                  <a:pt x="1405" y="3171"/>
                </a:lnTo>
                <a:lnTo>
                  <a:pt x="1329" y="3114"/>
                </a:lnTo>
                <a:lnTo>
                  <a:pt x="1258" y="3052"/>
                </a:lnTo>
                <a:lnTo>
                  <a:pt x="1192" y="2985"/>
                </a:lnTo>
                <a:lnTo>
                  <a:pt x="1130" y="2914"/>
                </a:lnTo>
                <a:lnTo>
                  <a:pt x="1073" y="2838"/>
                </a:lnTo>
                <a:lnTo>
                  <a:pt x="1023" y="2760"/>
                </a:lnTo>
                <a:lnTo>
                  <a:pt x="978" y="2678"/>
                </a:lnTo>
                <a:lnTo>
                  <a:pt x="940" y="2592"/>
                </a:lnTo>
                <a:lnTo>
                  <a:pt x="908" y="2503"/>
                </a:lnTo>
                <a:lnTo>
                  <a:pt x="882" y="2412"/>
                </a:lnTo>
                <a:lnTo>
                  <a:pt x="864" y="2317"/>
                </a:lnTo>
                <a:lnTo>
                  <a:pt x="852" y="2220"/>
                </a:lnTo>
                <a:lnTo>
                  <a:pt x="848" y="2121"/>
                </a:lnTo>
                <a:lnTo>
                  <a:pt x="852" y="2022"/>
                </a:lnTo>
                <a:lnTo>
                  <a:pt x="864" y="1924"/>
                </a:lnTo>
                <a:lnTo>
                  <a:pt x="882" y="1829"/>
                </a:lnTo>
                <a:lnTo>
                  <a:pt x="908" y="1738"/>
                </a:lnTo>
                <a:lnTo>
                  <a:pt x="940" y="1648"/>
                </a:lnTo>
                <a:lnTo>
                  <a:pt x="978" y="1562"/>
                </a:lnTo>
                <a:lnTo>
                  <a:pt x="1022" y="1480"/>
                </a:lnTo>
                <a:lnTo>
                  <a:pt x="1073" y="1401"/>
                </a:lnTo>
                <a:lnTo>
                  <a:pt x="1129" y="1325"/>
                </a:lnTo>
                <a:lnTo>
                  <a:pt x="1189" y="1255"/>
                </a:lnTo>
                <a:lnTo>
                  <a:pt x="1256" y="1189"/>
                </a:lnTo>
                <a:lnTo>
                  <a:pt x="1327" y="1129"/>
                </a:lnTo>
                <a:lnTo>
                  <a:pt x="1401" y="1072"/>
                </a:lnTo>
                <a:lnTo>
                  <a:pt x="1480" y="1022"/>
                </a:lnTo>
                <a:lnTo>
                  <a:pt x="1562" y="978"/>
                </a:lnTo>
                <a:lnTo>
                  <a:pt x="1648" y="940"/>
                </a:lnTo>
                <a:lnTo>
                  <a:pt x="1738" y="908"/>
                </a:lnTo>
                <a:lnTo>
                  <a:pt x="1830" y="882"/>
                </a:lnTo>
                <a:lnTo>
                  <a:pt x="1924" y="863"/>
                </a:lnTo>
                <a:lnTo>
                  <a:pt x="2022" y="852"/>
                </a:lnTo>
                <a:lnTo>
                  <a:pt x="2121" y="849"/>
                </a:lnTo>
                <a:close/>
                <a:moveTo>
                  <a:pt x="2121" y="0"/>
                </a:moveTo>
                <a:lnTo>
                  <a:pt x="2250" y="4"/>
                </a:lnTo>
                <a:lnTo>
                  <a:pt x="2377" y="16"/>
                </a:lnTo>
                <a:lnTo>
                  <a:pt x="2500" y="34"/>
                </a:lnTo>
                <a:lnTo>
                  <a:pt x="2622" y="61"/>
                </a:lnTo>
                <a:lnTo>
                  <a:pt x="2742" y="94"/>
                </a:lnTo>
                <a:lnTo>
                  <a:pt x="2859" y="133"/>
                </a:lnTo>
                <a:lnTo>
                  <a:pt x="2972" y="179"/>
                </a:lnTo>
                <a:lnTo>
                  <a:pt x="3083" y="232"/>
                </a:lnTo>
                <a:lnTo>
                  <a:pt x="3189" y="291"/>
                </a:lnTo>
                <a:lnTo>
                  <a:pt x="3292" y="355"/>
                </a:lnTo>
                <a:lnTo>
                  <a:pt x="3391" y="426"/>
                </a:lnTo>
                <a:lnTo>
                  <a:pt x="3485" y="500"/>
                </a:lnTo>
                <a:lnTo>
                  <a:pt x="3575" y="581"/>
                </a:lnTo>
                <a:lnTo>
                  <a:pt x="3661" y="666"/>
                </a:lnTo>
                <a:lnTo>
                  <a:pt x="3742" y="756"/>
                </a:lnTo>
                <a:lnTo>
                  <a:pt x="3817" y="851"/>
                </a:lnTo>
                <a:lnTo>
                  <a:pt x="3887" y="950"/>
                </a:lnTo>
                <a:lnTo>
                  <a:pt x="3951" y="1053"/>
                </a:lnTo>
                <a:lnTo>
                  <a:pt x="4009" y="1160"/>
                </a:lnTo>
                <a:lnTo>
                  <a:pt x="4062" y="1269"/>
                </a:lnTo>
                <a:lnTo>
                  <a:pt x="4108" y="1383"/>
                </a:lnTo>
                <a:lnTo>
                  <a:pt x="4148" y="1499"/>
                </a:lnTo>
                <a:lnTo>
                  <a:pt x="4182" y="1619"/>
                </a:lnTo>
                <a:lnTo>
                  <a:pt x="4207" y="1741"/>
                </a:lnTo>
                <a:lnTo>
                  <a:pt x="4227" y="1865"/>
                </a:lnTo>
                <a:lnTo>
                  <a:pt x="4238" y="1993"/>
                </a:lnTo>
                <a:lnTo>
                  <a:pt x="4242" y="2121"/>
                </a:lnTo>
                <a:lnTo>
                  <a:pt x="4238" y="2247"/>
                </a:lnTo>
                <a:lnTo>
                  <a:pt x="4227" y="2373"/>
                </a:lnTo>
                <a:lnTo>
                  <a:pt x="4207" y="2496"/>
                </a:lnTo>
                <a:lnTo>
                  <a:pt x="4182" y="2617"/>
                </a:lnTo>
                <a:lnTo>
                  <a:pt x="4148" y="2737"/>
                </a:lnTo>
                <a:lnTo>
                  <a:pt x="4108" y="2853"/>
                </a:lnTo>
                <a:lnTo>
                  <a:pt x="4062" y="2967"/>
                </a:lnTo>
                <a:lnTo>
                  <a:pt x="4009" y="3076"/>
                </a:lnTo>
                <a:lnTo>
                  <a:pt x="3950" y="3184"/>
                </a:lnTo>
                <a:lnTo>
                  <a:pt x="3886" y="3287"/>
                </a:lnTo>
                <a:lnTo>
                  <a:pt x="3815" y="3386"/>
                </a:lnTo>
                <a:lnTo>
                  <a:pt x="3739" y="3481"/>
                </a:lnTo>
                <a:lnTo>
                  <a:pt x="3658" y="3571"/>
                </a:lnTo>
                <a:lnTo>
                  <a:pt x="3572" y="3657"/>
                </a:lnTo>
                <a:lnTo>
                  <a:pt x="3481" y="3737"/>
                </a:lnTo>
                <a:lnTo>
                  <a:pt x="3386" y="3813"/>
                </a:lnTo>
                <a:lnTo>
                  <a:pt x="3286" y="3881"/>
                </a:lnTo>
                <a:lnTo>
                  <a:pt x="3182" y="3945"/>
                </a:lnTo>
                <a:lnTo>
                  <a:pt x="2969" y="3584"/>
                </a:lnTo>
                <a:lnTo>
                  <a:pt x="3057" y="3530"/>
                </a:lnTo>
                <a:lnTo>
                  <a:pt x="3142" y="3470"/>
                </a:lnTo>
                <a:lnTo>
                  <a:pt x="3223" y="3405"/>
                </a:lnTo>
                <a:lnTo>
                  <a:pt x="3298" y="3337"/>
                </a:lnTo>
                <a:lnTo>
                  <a:pt x="3370" y="3265"/>
                </a:lnTo>
                <a:lnTo>
                  <a:pt x="3437" y="3188"/>
                </a:lnTo>
                <a:lnTo>
                  <a:pt x="3500" y="3107"/>
                </a:lnTo>
                <a:lnTo>
                  <a:pt x="3557" y="3024"/>
                </a:lnTo>
                <a:lnTo>
                  <a:pt x="3610" y="2935"/>
                </a:lnTo>
                <a:lnTo>
                  <a:pt x="3657" y="2844"/>
                </a:lnTo>
                <a:lnTo>
                  <a:pt x="3698" y="2748"/>
                </a:lnTo>
                <a:lnTo>
                  <a:pt x="3734" y="2651"/>
                </a:lnTo>
                <a:lnTo>
                  <a:pt x="3764" y="2550"/>
                </a:lnTo>
                <a:lnTo>
                  <a:pt x="3787" y="2446"/>
                </a:lnTo>
                <a:lnTo>
                  <a:pt x="3804" y="2341"/>
                </a:lnTo>
                <a:lnTo>
                  <a:pt x="3814" y="2232"/>
                </a:lnTo>
                <a:lnTo>
                  <a:pt x="3818" y="2121"/>
                </a:lnTo>
                <a:lnTo>
                  <a:pt x="3814" y="2005"/>
                </a:lnTo>
                <a:lnTo>
                  <a:pt x="3801" y="1891"/>
                </a:lnTo>
                <a:lnTo>
                  <a:pt x="3783" y="1780"/>
                </a:lnTo>
                <a:lnTo>
                  <a:pt x="3756" y="1671"/>
                </a:lnTo>
                <a:lnTo>
                  <a:pt x="3723" y="1565"/>
                </a:lnTo>
                <a:lnTo>
                  <a:pt x="3683" y="1462"/>
                </a:lnTo>
                <a:lnTo>
                  <a:pt x="3638" y="1363"/>
                </a:lnTo>
                <a:lnTo>
                  <a:pt x="3585" y="1266"/>
                </a:lnTo>
                <a:lnTo>
                  <a:pt x="3526" y="1174"/>
                </a:lnTo>
                <a:lnTo>
                  <a:pt x="3463" y="1086"/>
                </a:lnTo>
                <a:lnTo>
                  <a:pt x="3394" y="1002"/>
                </a:lnTo>
                <a:lnTo>
                  <a:pt x="3319" y="923"/>
                </a:lnTo>
                <a:lnTo>
                  <a:pt x="3239" y="849"/>
                </a:lnTo>
                <a:lnTo>
                  <a:pt x="3156" y="779"/>
                </a:lnTo>
                <a:lnTo>
                  <a:pt x="3068" y="715"/>
                </a:lnTo>
                <a:lnTo>
                  <a:pt x="2976" y="657"/>
                </a:lnTo>
                <a:lnTo>
                  <a:pt x="2879" y="604"/>
                </a:lnTo>
                <a:lnTo>
                  <a:pt x="2779" y="558"/>
                </a:lnTo>
                <a:lnTo>
                  <a:pt x="2676" y="518"/>
                </a:lnTo>
                <a:lnTo>
                  <a:pt x="2571" y="485"/>
                </a:lnTo>
                <a:lnTo>
                  <a:pt x="2462" y="459"/>
                </a:lnTo>
                <a:lnTo>
                  <a:pt x="2350" y="440"/>
                </a:lnTo>
                <a:lnTo>
                  <a:pt x="2237" y="428"/>
                </a:lnTo>
                <a:lnTo>
                  <a:pt x="2121" y="424"/>
                </a:lnTo>
                <a:lnTo>
                  <a:pt x="2005" y="428"/>
                </a:lnTo>
                <a:lnTo>
                  <a:pt x="1892" y="440"/>
                </a:lnTo>
                <a:lnTo>
                  <a:pt x="1780" y="459"/>
                </a:lnTo>
                <a:lnTo>
                  <a:pt x="1671" y="485"/>
                </a:lnTo>
                <a:lnTo>
                  <a:pt x="1566" y="518"/>
                </a:lnTo>
                <a:lnTo>
                  <a:pt x="1463" y="558"/>
                </a:lnTo>
                <a:lnTo>
                  <a:pt x="1363" y="604"/>
                </a:lnTo>
                <a:lnTo>
                  <a:pt x="1266" y="657"/>
                </a:lnTo>
                <a:lnTo>
                  <a:pt x="1174" y="715"/>
                </a:lnTo>
                <a:lnTo>
                  <a:pt x="1086" y="779"/>
                </a:lnTo>
                <a:lnTo>
                  <a:pt x="1003" y="849"/>
                </a:lnTo>
                <a:lnTo>
                  <a:pt x="923" y="923"/>
                </a:lnTo>
                <a:lnTo>
                  <a:pt x="848" y="1002"/>
                </a:lnTo>
                <a:lnTo>
                  <a:pt x="779" y="1086"/>
                </a:lnTo>
                <a:lnTo>
                  <a:pt x="716" y="1174"/>
                </a:lnTo>
                <a:lnTo>
                  <a:pt x="657" y="1266"/>
                </a:lnTo>
                <a:lnTo>
                  <a:pt x="604" y="1363"/>
                </a:lnTo>
                <a:lnTo>
                  <a:pt x="559" y="1462"/>
                </a:lnTo>
                <a:lnTo>
                  <a:pt x="519" y="1565"/>
                </a:lnTo>
                <a:lnTo>
                  <a:pt x="486" y="1671"/>
                </a:lnTo>
                <a:lnTo>
                  <a:pt x="459" y="1780"/>
                </a:lnTo>
                <a:lnTo>
                  <a:pt x="441" y="1891"/>
                </a:lnTo>
                <a:lnTo>
                  <a:pt x="428" y="2005"/>
                </a:lnTo>
                <a:lnTo>
                  <a:pt x="424" y="2121"/>
                </a:lnTo>
                <a:lnTo>
                  <a:pt x="428" y="2236"/>
                </a:lnTo>
                <a:lnTo>
                  <a:pt x="441" y="2349"/>
                </a:lnTo>
                <a:lnTo>
                  <a:pt x="459" y="2459"/>
                </a:lnTo>
                <a:lnTo>
                  <a:pt x="486" y="2567"/>
                </a:lnTo>
                <a:lnTo>
                  <a:pt x="519" y="2673"/>
                </a:lnTo>
                <a:lnTo>
                  <a:pt x="559" y="2775"/>
                </a:lnTo>
                <a:lnTo>
                  <a:pt x="605" y="2876"/>
                </a:lnTo>
                <a:lnTo>
                  <a:pt x="658" y="2972"/>
                </a:lnTo>
                <a:lnTo>
                  <a:pt x="716" y="3065"/>
                </a:lnTo>
                <a:lnTo>
                  <a:pt x="780" y="3152"/>
                </a:lnTo>
                <a:lnTo>
                  <a:pt x="851" y="3237"/>
                </a:lnTo>
                <a:lnTo>
                  <a:pt x="926" y="3317"/>
                </a:lnTo>
                <a:lnTo>
                  <a:pt x="1005" y="3391"/>
                </a:lnTo>
                <a:lnTo>
                  <a:pt x="1090" y="3462"/>
                </a:lnTo>
                <a:lnTo>
                  <a:pt x="1179" y="3526"/>
                </a:lnTo>
                <a:lnTo>
                  <a:pt x="1273" y="3584"/>
                </a:lnTo>
                <a:lnTo>
                  <a:pt x="1061" y="3945"/>
                </a:lnTo>
                <a:lnTo>
                  <a:pt x="956" y="3882"/>
                </a:lnTo>
                <a:lnTo>
                  <a:pt x="856" y="3813"/>
                </a:lnTo>
                <a:lnTo>
                  <a:pt x="761" y="3740"/>
                </a:lnTo>
                <a:lnTo>
                  <a:pt x="670" y="3660"/>
                </a:lnTo>
                <a:lnTo>
                  <a:pt x="584" y="3575"/>
                </a:lnTo>
                <a:lnTo>
                  <a:pt x="503" y="3486"/>
                </a:lnTo>
                <a:lnTo>
                  <a:pt x="427" y="3392"/>
                </a:lnTo>
                <a:lnTo>
                  <a:pt x="356" y="3295"/>
                </a:lnTo>
                <a:lnTo>
                  <a:pt x="292" y="3192"/>
                </a:lnTo>
                <a:lnTo>
                  <a:pt x="233" y="3085"/>
                </a:lnTo>
                <a:lnTo>
                  <a:pt x="180" y="2976"/>
                </a:lnTo>
                <a:lnTo>
                  <a:pt x="134" y="2863"/>
                </a:lnTo>
                <a:lnTo>
                  <a:pt x="94" y="2746"/>
                </a:lnTo>
                <a:lnTo>
                  <a:pt x="60" y="2626"/>
                </a:lnTo>
                <a:lnTo>
                  <a:pt x="35" y="2503"/>
                </a:lnTo>
                <a:lnTo>
                  <a:pt x="15" y="2378"/>
                </a:lnTo>
                <a:lnTo>
                  <a:pt x="4" y="2251"/>
                </a:lnTo>
                <a:lnTo>
                  <a:pt x="0" y="2121"/>
                </a:lnTo>
                <a:lnTo>
                  <a:pt x="4" y="1993"/>
                </a:lnTo>
                <a:lnTo>
                  <a:pt x="15" y="1865"/>
                </a:lnTo>
                <a:lnTo>
                  <a:pt x="35" y="1741"/>
                </a:lnTo>
                <a:lnTo>
                  <a:pt x="60" y="1619"/>
                </a:lnTo>
                <a:lnTo>
                  <a:pt x="94" y="1499"/>
                </a:lnTo>
                <a:lnTo>
                  <a:pt x="134" y="1383"/>
                </a:lnTo>
                <a:lnTo>
                  <a:pt x="180" y="1269"/>
                </a:lnTo>
                <a:lnTo>
                  <a:pt x="233" y="1160"/>
                </a:lnTo>
                <a:lnTo>
                  <a:pt x="291" y="1053"/>
                </a:lnTo>
                <a:lnTo>
                  <a:pt x="355" y="950"/>
                </a:lnTo>
                <a:lnTo>
                  <a:pt x="425" y="851"/>
                </a:lnTo>
                <a:lnTo>
                  <a:pt x="500" y="756"/>
                </a:lnTo>
                <a:lnTo>
                  <a:pt x="581" y="666"/>
                </a:lnTo>
                <a:lnTo>
                  <a:pt x="667" y="581"/>
                </a:lnTo>
                <a:lnTo>
                  <a:pt x="757" y="500"/>
                </a:lnTo>
                <a:lnTo>
                  <a:pt x="851" y="426"/>
                </a:lnTo>
                <a:lnTo>
                  <a:pt x="950" y="355"/>
                </a:lnTo>
                <a:lnTo>
                  <a:pt x="1053" y="291"/>
                </a:lnTo>
                <a:lnTo>
                  <a:pt x="1159" y="232"/>
                </a:lnTo>
                <a:lnTo>
                  <a:pt x="1270" y="179"/>
                </a:lnTo>
                <a:lnTo>
                  <a:pt x="1383" y="133"/>
                </a:lnTo>
                <a:lnTo>
                  <a:pt x="1500" y="94"/>
                </a:lnTo>
                <a:lnTo>
                  <a:pt x="1620" y="61"/>
                </a:lnTo>
                <a:lnTo>
                  <a:pt x="1742" y="34"/>
                </a:lnTo>
                <a:lnTo>
                  <a:pt x="1865" y="16"/>
                </a:lnTo>
                <a:lnTo>
                  <a:pt x="1992" y="4"/>
                </a:lnTo>
                <a:lnTo>
                  <a:pt x="212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8" name="Group 107"/>
          <p:cNvGrpSpPr/>
          <p:nvPr/>
        </p:nvGrpSpPr>
        <p:grpSpPr>
          <a:xfrm>
            <a:off x="8373667" y="2431354"/>
            <a:ext cx="374696" cy="443954"/>
            <a:chOff x="7337425" y="153988"/>
            <a:chExt cx="4208463" cy="4986337"/>
          </a:xfrm>
          <a:solidFill>
            <a:schemeClr val="accent2"/>
          </a:solidFill>
        </p:grpSpPr>
        <p:sp>
          <p:nvSpPr>
            <p:cNvPr id="109" name="Freeform 12"/>
            <p:cNvSpPr>
              <a:spLocks/>
            </p:cNvSpPr>
            <p:nvPr/>
          </p:nvSpPr>
          <p:spPr bwMode="auto">
            <a:xfrm>
              <a:off x="8329613" y="153988"/>
              <a:ext cx="2222500" cy="2957513"/>
            </a:xfrm>
            <a:custGeom>
              <a:avLst/>
              <a:gdLst>
                <a:gd name="T0" fmla="*/ 1585 w 2799"/>
                <a:gd name="T1" fmla="*/ 9 h 3726"/>
                <a:gd name="T2" fmla="*/ 1810 w 2799"/>
                <a:gd name="T3" fmla="*/ 63 h 3726"/>
                <a:gd name="T4" fmla="*/ 1990 w 2799"/>
                <a:gd name="T5" fmla="*/ 147 h 3726"/>
                <a:gd name="T6" fmla="*/ 2155 w 2799"/>
                <a:gd name="T7" fmla="*/ 262 h 3726"/>
                <a:gd name="T8" fmla="*/ 2258 w 2799"/>
                <a:gd name="T9" fmla="*/ 367 h 3726"/>
                <a:gd name="T10" fmla="*/ 2311 w 2799"/>
                <a:gd name="T11" fmla="*/ 437 h 3726"/>
                <a:gd name="T12" fmla="*/ 2323 w 2799"/>
                <a:gd name="T13" fmla="*/ 454 h 3726"/>
                <a:gd name="T14" fmla="*/ 2352 w 2799"/>
                <a:gd name="T15" fmla="*/ 460 h 3726"/>
                <a:gd name="T16" fmla="*/ 2409 w 2799"/>
                <a:gd name="T17" fmla="*/ 479 h 3726"/>
                <a:gd name="T18" fmla="*/ 2480 w 2799"/>
                <a:gd name="T19" fmla="*/ 521 h 3726"/>
                <a:gd name="T20" fmla="*/ 2558 w 2799"/>
                <a:gd name="T21" fmla="*/ 596 h 3726"/>
                <a:gd name="T22" fmla="*/ 2629 w 2799"/>
                <a:gd name="T23" fmla="*/ 708 h 3726"/>
                <a:gd name="T24" fmla="*/ 2686 w 2799"/>
                <a:gd name="T25" fmla="*/ 871 h 3726"/>
                <a:gd name="T26" fmla="*/ 2717 w 2799"/>
                <a:gd name="T27" fmla="*/ 1088 h 3726"/>
                <a:gd name="T28" fmla="*/ 2711 w 2799"/>
                <a:gd name="T29" fmla="*/ 1371 h 3726"/>
                <a:gd name="T30" fmla="*/ 2661 w 2799"/>
                <a:gd name="T31" fmla="*/ 1688 h 3726"/>
                <a:gd name="T32" fmla="*/ 2675 w 2799"/>
                <a:gd name="T33" fmla="*/ 1776 h 3726"/>
                <a:gd name="T34" fmla="*/ 2734 w 2799"/>
                <a:gd name="T35" fmla="*/ 1797 h 3726"/>
                <a:gd name="T36" fmla="*/ 2778 w 2799"/>
                <a:gd name="T37" fmla="*/ 1852 h 3726"/>
                <a:gd name="T38" fmla="*/ 2799 w 2799"/>
                <a:gd name="T39" fmla="*/ 1954 h 3726"/>
                <a:gd name="T40" fmla="*/ 2786 w 2799"/>
                <a:gd name="T41" fmla="*/ 2114 h 3726"/>
                <a:gd name="T42" fmla="*/ 2725 w 2799"/>
                <a:gd name="T43" fmla="*/ 2345 h 3726"/>
                <a:gd name="T44" fmla="*/ 2648 w 2799"/>
                <a:gd name="T45" fmla="*/ 2534 h 3726"/>
                <a:gd name="T46" fmla="*/ 2579 w 2799"/>
                <a:gd name="T47" fmla="*/ 2633 h 3726"/>
                <a:gd name="T48" fmla="*/ 2518 w 2799"/>
                <a:gd name="T49" fmla="*/ 2664 h 3726"/>
                <a:gd name="T50" fmla="*/ 2447 w 2799"/>
                <a:gd name="T51" fmla="*/ 2912 h 3726"/>
                <a:gd name="T52" fmla="*/ 2317 w 2799"/>
                <a:gd name="T53" fmla="*/ 3164 h 3726"/>
                <a:gd name="T54" fmla="*/ 2128 w 2799"/>
                <a:gd name="T55" fmla="*/ 3397 h 3726"/>
                <a:gd name="T56" fmla="*/ 1887 w 2799"/>
                <a:gd name="T57" fmla="*/ 3584 h 3726"/>
                <a:gd name="T58" fmla="*/ 1600 w 2799"/>
                <a:gd name="T59" fmla="*/ 3703 h 3726"/>
                <a:gd name="T60" fmla="*/ 1296 w 2799"/>
                <a:gd name="T61" fmla="*/ 3720 h 3726"/>
                <a:gd name="T62" fmla="*/ 1000 w 2799"/>
                <a:gd name="T63" fmla="*/ 3636 h 3726"/>
                <a:gd name="T64" fmla="*/ 740 w 2799"/>
                <a:gd name="T65" fmla="*/ 3468 h 3726"/>
                <a:gd name="T66" fmla="*/ 533 w 2799"/>
                <a:gd name="T67" fmla="*/ 3246 h 3726"/>
                <a:gd name="T68" fmla="*/ 386 w 2799"/>
                <a:gd name="T69" fmla="*/ 2998 h 3726"/>
                <a:gd name="T70" fmla="*/ 296 w 2799"/>
                <a:gd name="T71" fmla="*/ 2744 h 3726"/>
                <a:gd name="T72" fmla="*/ 241 w 2799"/>
                <a:gd name="T73" fmla="*/ 2649 h 3726"/>
                <a:gd name="T74" fmla="*/ 174 w 2799"/>
                <a:gd name="T75" fmla="*/ 2576 h 3726"/>
                <a:gd name="T76" fmla="*/ 101 w 2799"/>
                <a:gd name="T77" fmla="*/ 2419 h 3726"/>
                <a:gd name="T78" fmla="*/ 28 w 2799"/>
                <a:gd name="T79" fmla="*/ 2181 h 3726"/>
                <a:gd name="T80" fmla="*/ 0 w 2799"/>
                <a:gd name="T81" fmla="*/ 1999 h 3726"/>
                <a:gd name="T82" fmla="*/ 11 w 2799"/>
                <a:gd name="T83" fmla="*/ 1881 h 3726"/>
                <a:gd name="T84" fmla="*/ 47 w 2799"/>
                <a:gd name="T85" fmla="*/ 1812 h 3726"/>
                <a:gd name="T86" fmla="*/ 103 w 2799"/>
                <a:gd name="T87" fmla="*/ 1780 h 3726"/>
                <a:gd name="T88" fmla="*/ 166 w 2799"/>
                <a:gd name="T89" fmla="*/ 1776 h 3726"/>
                <a:gd name="T90" fmla="*/ 101 w 2799"/>
                <a:gd name="T91" fmla="*/ 1501 h 3726"/>
                <a:gd name="T92" fmla="*/ 86 w 2799"/>
                <a:gd name="T93" fmla="*/ 1216 h 3726"/>
                <a:gd name="T94" fmla="*/ 143 w 2799"/>
                <a:gd name="T95" fmla="*/ 936 h 3726"/>
                <a:gd name="T96" fmla="*/ 271 w 2799"/>
                <a:gd name="T97" fmla="*/ 672 h 3726"/>
                <a:gd name="T98" fmla="*/ 445 w 2799"/>
                <a:gd name="T99" fmla="*/ 458 h 3726"/>
                <a:gd name="T100" fmla="*/ 669 w 2799"/>
                <a:gd name="T101" fmla="*/ 262 h 3726"/>
                <a:gd name="T102" fmla="*/ 891 w 2799"/>
                <a:gd name="T103" fmla="*/ 122 h 3726"/>
                <a:gd name="T104" fmla="*/ 1132 w 2799"/>
                <a:gd name="T105" fmla="*/ 30 h 3726"/>
                <a:gd name="T106" fmla="*/ 1409 w 2799"/>
                <a:gd name="T107" fmla="*/ 0 h 3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99" h="3726">
                  <a:moveTo>
                    <a:pt x="1409" y="0"/>
                  </a:moveTo>
                  <a:lnTo>
                    <a:pt x="1499" y="2"/>
                  </a:lnTo>
                  <a:lnTo>
                    <a:pt x="1585" y="9"/>
                  </a:lnTo>
                  <a:lnTo>
                    <a:pt x="1665" y="23"/>
                  </a:lnTo>
                  <a:lnTo>
                    <a:pt x="1740" y="42"/>
                  </a:lnTo>
                  <a:lnTo>
                    <a:pt x="1810" y="63"/>
                  </a:lnTo>
                  <a:lnTo>
                    <a:pt x="1875" y="88"/>
                  </a:lnTo>
                  <a:lnTo>
                    <a:pt x="1935" y="116"/>
                  </a:lnTo>
                  <a:lnTo>
                    <a:pt x="1990" y="147"/>
                  </a:lnTo>
                  <a:lnTo>
                    <a:pt x="2051" y="185"/>
                  </a:lnTo>
                  <a:lnTo>
                    <a:pt x="2107" y="223"/>
                  </a:lnTo>
                  <a:lnTo>
                    <a:pt x="2155" y="262"/>
                  </a:lnTo>
                  <a:lnTo>
                    <a:pt x="2195" y="298"/>
                  </a:lnTo>
                  <a:lnTo>
                    <a:pt x="2229" y="334"/>
                  </a:lnTo>
                  <a:lnTo>
                    <a:pt x="2258" y="367"/>
                  </a:lnTo>
                  <a:lnTo>
                    <a:pt x="2281" y="395"/>
                  </a:lnTo>
                  <a:lnTo>
                    <a:pt x="2298" y="420"/>
                  </a:lnTo>
                  <a:lnTo>
                    <a:pt x="2311" y="437"/>
                  </a:lnTo>
                  <a:lnTo>
                    <a:pt x="2317" y="449"/>
                  </a:lnTo>
                  <a:lnTo>
                    <a:pt x="2321" y="454"/>
                  </a:lnTo>
                  <a:lnTo>
                    <a:pt x="2323" y="454"/>
                  </a:lnTo>
                  <a:lnTo>
                    <a:pt x="2329" y="454"/>
                  </a:lnTo>
                  <a:lnTo>
                    <a:pt x="2338" y="456"/>
                  </a:lnTo>
                  <a:lnTo>
                    <a:pt x="2352" y="460"/>
                  </a:lnTo>
                  <a:lnTo>
                    <a:pt x="2369" y="464"/>
                  </a:lnTo>
                  <a:lnTo>
                    <a:pt x="2388" y="470"/>
                  </a:lnTo>
                  <a:lnTo>
                    <a:pt x="2409" y="479"/>
                  </a:lnTo>
                  <a:lnTo>
                    <a:pt x="2430" y="491"/>
                  </a:lnTo>
                  <a:lnTo>
                    <a:pt x="2455" y="504"/>
                  </a:lnTo>
                  <a:lnTo>
                    <a:pt x="2480" y="521"/>
                  </a:lnTo>
                  <a:lnTo>
                    <a:pt x="2507" y="542"/>
                  </a:lnTo>
                  <a:lnTo>
                    <a:pt x="2531" y="567"/>
                  </a:lnTo>
                  <a:lnTo>
                    <a:pt x="2558" y="596"/>
                  </a:lnTo>
                  <a:lnTo>
                    <a:pt x="2583" y="628"/>
                  </a:lnTo>
                  <a:lnTo>
                    <a:pt x="2606" y="666"/>
                  </a:lnTo>
                  <a:lnTo>
                    <a:pt x="2629" y="708"/>
                  </a:lnTo>
                  <a:lnTo>
                    <a:pt x="2650" y="756"/>
                  </a:lnTo>
                  <a:lnTo>
                    <a:pt x="2669" y="810"/>
                  </a:lnTo>
                  <a:lnTo>
                    <a:pt x="2686" y="871"/>
                  </a:lnTo>
                  <a:lnTo>
                    <a:pt x="2700" y="936"/>
                  </a:lnTo>
                  <a:lnTo>
                    <a:pt x="2711" y="1008"/>
                  </a:lnTo>
                  <a:lnTo>
                    <a:pt x="2717" y="1088"/>
                  </a:lnTo>
                  <a:lnTo>
                    <a:pt x="2719" y="1174"/>
                  </a:lnTo>
                  <a:lnTo>
                    <a:pt x="2717" y="1268"/>
                  </a:lnTo>
                  <a:lnTo>
                    <a:pt x="2711" y="1371"/>
                  </a:lnTo>
                  <a:lnTo>
                    <a:pt x="2700" y="1482"/>
                  </a:lnTo>
                  <a:lnTo>
                    <a:pt x="2682" y="1600"/>
                  </a:lnTo>
                  <a:lnTo>
                    <a:pt x="2661" y="1688"/>
                  </a:lnTo>
                  <a:lnTo>
                    <a:pt x="2635" y="1776"/>
                  </a:lnTo>
                  <a:lnTo>
                    <a:pt x="2656" y="1776"/>
                  </a:lnTo>
                  <a:lnTo>
                    <a:pt x="2675" y="1776"/>
                  </a:lnTo>
                  <a:lnTo>
                    <a:pt x="2696" y="1780"/>
                  </a:lnTo>
                  <a:lnTo>
                    <a:pt x="2715" y="1787"/>
                  </a:lnTo>
                  <a:lnTo>
                    <a:pt x="2734" y="1797"/>
                  </a:lnTo>
                  <a:lnTo>
                    <a:pt x="2751" y="1812"/>
                  </a:lnTo>
                  <a:lnTo>
                    <a:pt x="2767" y="1829"/>
                  </a:lnTo>
                  <a:lnTo>
                    <a:pt x="2778" y="1852"/>
                  </a:lnTo>
                  <a:lnTo>
                    <a:pt x="2790" y="1881"/>
                  </a:lnTo>
                  <a:lnTo>
                    <a:pt x="2795" y="1915"/>
                  </a:lnTo>
                  <a:lnTo>
                    <a:pt x="2799" y="1954"/>
                  </a:lnTo>
                  <a:lnTo>
                    <a:pt x="2799" y="1999"/>
                  </a:lnTo>
                  <a:lnTo>
                    <a:pt x="2795" y="2053"/>
                  </a:lnTo>
                  <a:lnTo>
                    <a:pt x="2786" y="2114"/>
                  </a:lnTo>
                  <a:lnTo>
                    <a:pt x="2770" y="2181"/>
                  </a:lnTo>
                  <a:lnTo>
                    <a:pt x="2751" y="2257"/>
                  </a:lnTo>
                  <a:lnTo>
                    <a:pt x="2725" y="2345"/>
                  </a:lnTo>
                  <a:lnTo>
                    <a:pt x="2698" y="2419"/>
                  </a:lnTo>
                  <a:lnTo>
                    <a:pt x="2673" y="2482"/>
                  </a:lnTo>
                  <a:lnTo>
                    <a:pt x="2648" y="2534"/>
                  </a:lnTo>
                  <a:lnTo>
                    <a:pt x="2625" y="2576"/>
                  </a:lnTo>
                  <a:lnTo>
                    <a:pt x="2602" y="2609"/>
                  </a:lnTo>
                  <a:lnTo>
                    <a:pt x="2579" y="2633"/>
                  </a:lnTo>
                  <a:lnTo>
                    <a:pt x="2558" y="2649"/>
                  </a:lnTo>
                  <a:lnTo>
                    <a:pt x="2537" y="2660"/>
                  </a:lnTo>
                  <a:lnTo>
                    <a:pt x="2518" y="2664"/>
                  </a:lnTo>
                  <a:lnTo>
                    <a:pt x="2501" y="2744"/>
                  </a:lnTo>
                  <a:lnTo>
                    <a:pt x="2478" y="2828"/>
                  </a:lnTo>
                  <a:lnTo>
                    <a:pt x="2447" y="2912"/>
                  </a:lnTo>
                  <a:lnTo>
                    <a:pt x="2411" y="2996"/>
                  </a:lnTo>
                  <a:lnTo>
                    <a:pt x="2367" y="3080"/>
                  </a:lnTo>
                  <a:lnTo>
                    <a:pt x="2317" y="3164"/>
                  </a:lnTo>
                  <a:lnTo>
                    <a:pt x="2260" y="3244"/>
                  </a:lnTo>
                  <a:lnTo>
                    <a:pt x="2197" y="3323"/>
                  </a:lnTo>
                  <a:lnTo>
                    <a:pt x="2128" y="3397"/>
                  </a:lnTo>
                  <a:lnTo>
                    <a:pt x="2053" y="3466"/>
                  </a:lnTo>
                  <a:lnTo>
                    <a:pt x="1973" y="3529"/>
                  </a:lnTo>
                  <a:lnTo>
                    <a:pt x="1887" y="3584"/>
                  </a:lnTo>
                  <a:lnTo>
                    <a:pt x="1795" y="3634"/>
                  </a:lnTo>
                  <a:lnTo>
                    <a:pt x="1698" y="3674"/>
                  </a:lnTo>
                  <a:lnTo>
                    <a:pt x="1600" y="3703"/>
                  </a:lnTo>
                  <a:lnTo>
                    <a:pt x="1499" y="3720"/>
                  </a:lnTo>
                  <a:lnTo>
                    <a:pt x="1397" y="3726"/>
                  </a:lnTo>
                  <a:lnTo>
                    <a:pt x="1296" y="3720"/>
                  </a:lnTo>
                  <a:lnTo>
                    <a:pt x="1197" y="3705"/>
                  </a:lnTo>
                  <a:lnTo>
                    <a:pt x="1097" y="3676"/>
                  </a:lnTo>
                  <a:lnTo>
                    <a:pt x="1000" y="3636"/>
                  </a:lnTo>
                  <a:lnTo>
                    <a:pt x="906" y="3586"/>
                  </a:lnTo>
                  <a:lnTo>
                    <a:pt x="820" y="3531"/>
                  </a:lnTo>
                  <a:lnTo>
                    <a:pt x="740" y="3468"/>
                  </a:lnTo>
                  <a:lnTo>
                    <a:pt x="665" y="3399"/>
                  </a:lnTo>
                  <a:lnTo>
                    <a:pt x="596" y="3325"/>
                  </a:lnTo>
                  <a:lnTo>
                    <a:pt x="533" y="3246"/>
                  </a:lnTo>
                  <a:lnTo>
                    <a:pt x="478" y="3166"/>
                  </a:lnTo>
                  <a:lnTo>
                    <a:pt x="428" y="3082"/>
                  </a:lnTo>
                  <a:lnTo>
                    <a:pt x="386" y="2998"/>
                  </a:lnTo>
                  <a:lnTo>
                    <a:pt x="350" y="2912"/>
                  </a:lnTo>
                  <a:lnTo>
                    <a:pt x="319" y="2828"/>
                  </a:lnTo>
                  <a:lnTo>
                    <a:pt x="296" y="2744"/>
                  </a:lnTo>
                  <a:lnTo>
                    <a:pt x="281" y="2664"/>
                  </a:lnTo>
                  <a:lnTo>
                    <a:pt x="262" y="2660"/>
                  </a:lnTo>
                  <a:lnTo>
                    <a:pt x="241" y="2649"/>
                  </a:lnTo>
                  <a:lnTo>
                    <a:pt x="220" y="2633"/>
                  </a:lnTo>
                  <a:lnTo>
                    <a:pt x="197" y="2609"/>
                  </a:lnTo>
                  <a:lnTo>
                    <a:pt x="174" y="2576"/>
                  </a:lnTo>
                  <a:lnTo>
                    <a:pt x="149" y="2534"/>
                  </a:lnTo>
                  <a:lnTo>
                    <a:pt x="126" y="2482"/>
                  </a:lnTo>
                  <a:lnTo>
                    <a:pt x="101" y="2419"/>
                  </a:lnTo>
                  <a:lnTo>
                    <a:pt x="74" y="2345"/>
                  </a:lnTo>
                  <a:lnTo>
                    <a:pt x="49" y="2257"/>
                  </a:lnTo>
                  <a:lnTo>
                    <a:pt x="28" y="2181"/>
                  </a:lnTo>
                  <a:lnTo>
                    <a:pt x="15" y="2114"/>
                  </a:lnTo>
                  <a:lnTo>
                    <a:pt x="5" y="2053"/>
                  </a:lnTo>
                  <a:lnTo>
                    <a:pt x="0" y="1999"/>
                  </a:lnTo>
                  <a:lnTo>
                    <a:pt x="0" y="1954"/>
                  </a:lnTo>
                  <a:lnTo>
                    <a:pt x="3" y="1915"/>
                  </a:lnTo>
                  <a:lnTo>
                    <a:pt x="11" y="1881"/>
                  </a:lnTo>
                  <a:lnTo>
                    <a:pt x="21" y="1852"/>
                  </a:lnTo>
                  <a:lnTo>
                    <a:pt x="34" y="1829"/>
                  </a:lnTo>
                  <a:lnTo>
                    <a:pt x="47" y="1812"/>
                  </a:lnTo>
                  <a:lnTo>
                    <a:pt x="65" y="1797"/>
                  </a:lnTo>
                  <a:lnTo>
                    <a:pt x="84" y="1787"/>
                  </a:lnTo>
                  <a:lnTo>
                    <a:pt x="103" y="1780"/>
                  </a:lnTo>
                  <a:lnTo>
                    <a:pt x="124" y="1776"/>
                  </a:lnTo>
                  <a:lnTo>
                    <a:pt x="145" y="1776"/>
                  </a:lnTo>
                  <a:lnTo>
                    <a:pt x="166" y="1776"/>
                  </a:lnTo>
                  <a:lnTo>
                    <a:pt x="137" y="1688"/>
                  </a:lnTo>
                  <a:lnTo>
                    <a:pt x="118" y="1600"/>
                  </a:lnTo>
                  <a:lnTo>
                    <a:pt x="101" y="1501"/>
                  </a:lnTo>
                  <a:lnTo>
                    <a:pt x="89" y="1404"/>
                  </a:lnTo>
                  <a:lnTo>
                    <a:pt x="84" y="1310"/>
                  </a:lnTo>
                  <a:lnTo>
                    <a:pt x="86" y="1216"/>
                  </a:lnTo>
                  <a:lnTo>
                    <a:pt x="97" y="1125"/>
                  </a:lnTo>
                  <a:lnTo>
                    <a:pt x="114" y="1035"/>
                  </a:lnTo>
                  <a:lnTo>
                    <a:pt x="143" y="936"/>
                  </a:lnTo>
                  <a:lnTo>
                    <a:pt x="179" y="842"/>
                  </a:lnTo>
                  <a:lnTo>
                    <a:pt x="221" y="754"/>
                  </a:lnTo>
                  <a:lnTo>
                    <a:pt x="271" y="672"/>
                  </a:lnTo>
                  <a:lnTo>
                    <a:pt x="325" y="596"/>
                  </a:lnTo>
                  <a:lnTo>
                    <a:pt x="384" y="525"/>
                  </a:lnTo>
                  <a:lnTo>
                    <a:pt x="445" y="458"/>
                  </a:lnTo>
                  <a:lnTo>
                    <a:pt x="514" y="388"/>
                  </a:lnTo>
                  <a:lnTo>
                    <a:pt x="590" y="323"/>
                  </a:lnTo>
                  <a:lnTo>
                    <a:pt x="669" y="262"/>
                  </a:lnTo>
                  <a:lnTo>
                    <a:pt x="749" y="206"/>
                  </a:lnTo>
                  <a:lnTo>
                    <a:pt x="818" y="162"/>
                  </a:lnTo>
                  <a:lnTo>
                    <a:pt x="891" y="122"/>
                  </a:lnTo>
                  <a:lnTo>
                    <a:pt x="967" y="86"/>
                  </a:lnTo>
                  <a:lnTo>
                    <a:pt x="1046" y="55"/>
                  </a:lnTo>
                  <a:lnTo>
                    <a:pt x="1132" y="30"/>
                  </a:lnTo>
                  <a:lnTo>
                    <a:pt x="1222" y="13"/>
                  </a:lnTo>
                  <a:lnTo>
                    <a:pt x="1315" y="4"/>
                  </a:lnTo>
                  <a:lnTo>
                    <a:pt x="14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13"/>
            <p:cNvSpPr>
              <a:spLocks/>
            </p:cNvSpPr>
            <p:nvPr/>
          </p:nvSpPr>
          <p:spPr bwMode="auto">
            <a:xfrm>
              <a:off x="7337425" y="2987675"/>
              <a:ext cx="4208463" cy="2152650"/>
            </a:xfrm>
            <a:custGeom>
              <a:avLst/>
              <a:gdLst>
                <a:gd name="T0" fmla="*/ 2212 w 5303"/>
                <a:gd name="T1" fmla="*/ 1579 h 2714"/>
                <a:gd name="T2" fmla="*/ 2404 w 5303"/>
                <a:gd name="T3" fmla="*/ 1008 h 2714"/>
                <a:gd name="T4" fmla="*/ 2300 w 5303"/>
                <a:gd name="T5" fmla="*/ 770 h 2714"/>
                <a:gd name="T6" fmla="*/ 2295 w 5303"/>
                <a:gd name="T7" fmla="*/ 604 h 2714"/>
                <a:gd name="T8" fmla="*/ 2358 w 5303"/>
                <a:gd name="T9" fmla="*/ 499 h 2714"/>
                <a:gd name="T10" fmla="*/ 2457 w 5303"/>
                <a:gd name="T11" fmla="*/ 439 h 2714"/>
                <a:gd name="T12" fmla="*/ 2560 w 5303"/>
                <a:gd name="T13" fmla="*/ 413 h 2714"/>
                <a:gd name="T14" fmla="*/ 2635 w 5303"/>
                <a:gd name="T15" fmla="*/ 407 h 2714"/>
                <a:gd name="T16" fmla="*/ 2668 w 5303"/>
                <a:gd name="T17" fmla="*/ 407 h 2714"/>
                <a:gd name="T18" fmla="*/ 2742 w 5303"/>
                <a:gd name="T19" fmla="*/ 413 h 2714"/>
                <a:gd name="T20" fmla="*/ 2845 w 5303"/>
                <a:gd name="T21" fmla="*/ 439 h 2714"/>
                <a:gd name="T22" fmla="*/ 2945 w 5303"/>
                <a:gd name="T23" fmla="*/ 499 h 2714"/>
                <a:gd name="T24" fmla="*/ 3008 w 5303"/>
                <a:gd name="T25" fmla="*/ 604 h 2714"/>
                <a:gd name="T26" fmla="*/ 3002 w 5303"/>
                <a:gd name="T27" fmla="*/ 770 h 2714"/>
                <a:gd name="T28" fmla="*/ 2899 w 5303"/>
                <a:gd name="T29" fmla="*/ 1008 h 2714"/>
                <a:gd name="T30" fmla="*/ 3090 w 5303"/>
                <a:gd name="T31" fmla="*/ 1579 h 2714"/>
                <a:gd name="T32" fmla="*/ 3597 w 5303"/>
                <a:gd name="T33" fmla="*/ 4 h 2714"/>
                <a:gd name="T34" fmla="*/ 3689 w 5303"/>
                <a:gd name="T35" fmla="*/ 63 h 2714"/>
                <a:gd name="T36" fmla="*/ 3884 w 5303"/>
                <a:gd name="T37" fmla="*/ 178 h 2714"/>
                <a:gd name="T38" fmla="*/ 4165 w 5303"/>
                <a:gd name="T39" fmla="*/ 319 h 2714"/>
                <a:gd name="T40" fmla="*/ 4509 w 5303"/>
                <a:gd name="T41" fmla="*/ 460 h 2714"/>
                <a:gd name="T42" fmla="*/ 4872 w 5303"/>
                <a:gd name="T43" fmla="*/ 573 h 2714"/>
                <a:gd name="T44" fmla="*/ 5100 w 5303"/>
                <a:gd name="T45" fmla="*/ 728 h 2714"/>
                <a:gd name="T46" fmla="*/ 5232 w 5303"/>
                <a:gd name="T47" fmla="*/ 951 h 2714"/>
                <a:gd name="T48" fmla="*/ 5291 w 5303"/>
                <a:gd name="T49" fmla="*/ 1199 h 2714"/>
                <a:gd name="T50" fmla="*/ 5303 w 5303"/>
                <a:gd name="T51" fmla="*/ 1432 h 2714"/>
                <a:gd name="T52" fmla="*/ 5297 w 5303"/>
                <a:gd name="T53" fmla="*/ 1556 h 2714"/>
                <a:gd name="T54" fmla="*/ 5283 w 5303"/>
                <a:gd name="T55" fmla="*/ 1717 h 2714"/>
                <a:gd name="T56" fmla="*/ 5261 w 5303"/>
                <a:gd name="T57" fmla="*/ 1940 h 2714"/>
                <a:gd name="T58" fmla="*/ 5236 w 5303"/>
                <a:gd name="T59" fmla="*/ 2085 h 2714"/>
                <a:gd name="T60" fmla="*/ 5136 w 5303"/>
                <a:gd name="T61" fmla="*/ 2145 h 2714"/>
                <a:gd name="T62" fmla="*/ 4905 w 5303"/>
                <a:gd name="T63" fmla="*/ 2257 h 2714"/>
                <a:gd name="T64" fmla="*/ 4553 w 5303"/>
                <a:gd name="T65" fmla="*/ 2399 h 2714"/>
                <a:gd name="T66" fmla="*/ 4086 w 5303"/>
                <a:gd name="T67" fmla="*/ 2538 h 2714"/>
                <a:gd name="T68" fmla="*/ 3511 w 5303"/>
                <a:gd name="T69" fmla="*/ 2653 h 2714"/>
                <a:gd name="T70" fmla="*/ 2834 w 5303"/>
                <a:gd name="T71" fmla="*/ 2710 h 2714"/>
                <a:gd name="T72" fmla="*/ 2115 w 5303"/>
                <a:gd name="T73" fmla="*/ 2689 h 2714"/>
                <a:gd name="T74" fmla="*/ 1488 w 5303"/>
                <a:gd name="T75" fmla="*/ 2601 h 2714"/>
                <a:gd name="T76" fmla="*/ 966 w 5303"/>
                <a:gd name="T77" fmla="*/ 2469 h 2714"/>
                <a:gd name="T78" fmla="*/ 555 w 5303"/>
                <a:gd name="T79" fmla="*/ 2326 h 2714"/>
                <a:gd name="T80" fmla="*/ 264 w 5303"/>
                <a:gd name="T81" fmla="*/ 2196 h 2714"/>
                <a:gd name="T82" fmla="*/ 98 w 5303"/>
                <a:gd name="T83" fmla="*/ 2106 h 2714"/>
                <a:gd name="T84" fmla="*/ 54 w 5303"/>
                <a:gd name="T85" fmla="*/ 2042 h 2714"/>
                <a:gd name="T86" fmla="*/ 29 w 5303"/>
                <a:gd name="T87" fmla="*/ 1828 h 2714"/>
                <a:gd name="T88" fmla="*/ 10 w 5303"/>
                <a:gd name="T89" fmla="*/ 1621 h 2714"/>
                <a:gd name="T90" fmla="*/ 4 w 5303"/>
                <a:gd name="T91" fmla="*/ 1532 h 2714"/>
                <a:gd name="T92" fmla="*/ 2 w 5303"/>
                <a:gd name="T93" fmla="*/ 1320 h 2714"/>
                <a:gd name="T94" fmla="*/ 34 w 5303"/>
                <a:gd name="T95" fmla="*/ 1073 h 2714"/>
                <a:gd name="T96" fmla="*/ 126 w 5303"/>
                <a:gd name="T97" fmla="*/ 833 h 2714"/>
                <a:gd name="T98" fmla="*/ 302 w 5303"/>
                <a:gd name="T99" fmla="*/ 640 h 2714"/>
                <a:gd name="T100" fmla="*/ 602 w 5303"/>
                <a:gd name="T101" fmla="*/ 523 h 2714"/>
                <a:gd name="T102" fmla="*/ 973 w 5303"/>
                <a:gd name="T103" fmla="*/ 392 h 2714"/>
                <a:gd name="T104" fmla="*/ 1289 w 5303"/>
                <a:gd name="T105" fmla="*/ 246 h 2714"/>
                <a:gd name="T106" fmla="*/ 1528 w 5303"/>
                <a:gd name="T107" fmla="*/ 115 h 2714"/>
                <a:gd name="T108" fmla="*/ 1675 w 5303"/>
                <a:gd name="T109" fmla="*/ 25 h 2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03" h="2714">
                  <a:moveTo>
                    <a:pt x="1710" y="0"/>
                  </a:moveTo>
                  <a:lnTo>
                    <a:pt x="2130" y="1333"/>
                  </a:lnTo>
                  <a:lnTo>
                    <a:pt x="2211" y="1583"/>
                  </a:lnTo>
                  <a:lnTo>
                    <a:pt x="2212" y="1579"/>
                  </a:lnTo>
                  <a:lnTo>
                    <a:pt x="2281" y="1791"/>
                  </a:lnTo>
                  <a:lnTo>
                    <a:pt x="2503" y="1161"/>
                  </a:lnTo>
                  <a:lnTo>
                    <a:pt x="2450" y="1083"/>
                  </a:lnTo>
                  <a:lnTo>
                    <a:pt x="2404" y="1008"/>
                  </a:lnTo>
                  <a:lnTo>
                    <a:pt x="2367" y="942"/>
                  </a:lnTo>
                  <a:lnTo>
                    <a:pt x="2339" y="879"/>
                  </a:lnTo>
                  <a:lnTo>
                    <a:pt x="2316" y="821"/>
                  </a:lnTo>
                  <a:lnTo>
                    <a:pt x="2300" y="770"/>
                  </a:lnTo>
                  <a:lnTo>
                    <a:pt x="2291" y="722"/>
                  </a:lnTo>
                  <a:lnTo>
                    <a:pt x="2287" y="678"/>
                  </a:lnTo>
                  <a:lnTo>
                    <a:pt x="2289" y="638"/>
                  </a:lnTo>
                  <a:lnTo>
                    <a:pt x="2295" y="604"/>
                  </a:lnTo>
                  <a:lnTo>
                    <a:pt x="2306" y="571"/>
                  </a:lnTo>
                  <a:lnTo>
                    <a:pt x="2321" y="544"/>
                  </a:lnTo>
                  <a:lnTo>
                    <a:pt x="2339" y="520"/>
                  </a:lnTo>
                  <a:lnTo>
                    <a:pt x="2358" y="499"/>
                  </a:lnTo>
                  <a:lnTo>
                    <a:pt x="2381" y="479"/>
                  </a:lnTo>
                  <a:lnTo>
                    <a:pt x="2406" y="462"/>
                  </a:lnTo>
                  <a:lnTo>
                    <a:pt x="2430" y="451"/>
                  </a:lnTo>
                  <a:lnTo>
                    <a:pt x="2457" y="439"/>
                  </a:lnTo>
                  <a:lnTo>
                    <a:pt x="2484" y="430"/>
                  </a:lnTo>
                  <a:lnTo>
                    <a:pt x="2511" y="422"/>
                  </a:lnTo>
                  <a:lnTo>
                    <a:pt x="2536" y="416"/>
                  </a:lnTo>
                  <a:lnTo>
                    <a:pt x="2560" y="413"/>
                  </a:lnTo>
                  <a:lnTo>
                    <a:pt x="2582" y="411"/>
                  </a:lnTo>
                  <a:lnTo>
                    <a:pt x="2603" y="409"/>
                  </a:lnTo>
                  <a:lnTo>
                    <a:pt x="2620" y="407"/>
                  </a:lnTo>
                  <a:lnTo>
                    <a:pt x="2635" y="407"/>
                  </a:lnTo>
                  <a:lnTo>
                    <a:pt x="2645" y="407"/>
                  </a:lnTo>
                  <a:lnTo>
                    <a:pt x="2650" y="407"/>
                  </a:lnTo>
                  <a:lnTo>
                    <a:pt x="2656" y="407"/>
                  </a:lnTo>
                  <a:lnTo>
                    <a:pt x="2668" y="407"/>
                  </a:lnTo>
                  <a:lnTo>
                    <a:pt x="2683" y="407"/>
                  </a:lnTo>
                  <a:lnTo>
                    <a:pt x="2700" y="409"/>
                  </a:lnTo>
                  <a:lnTo>
                    <a:pt x="2719" y="411"/>
                  </a:lnTo>
                  <a:lnTo>
                    <a:pt x="2742" y="413"/>
                  </a:lnTo>
                  <a:lnTo>
                    <a:pt x="2767" y="416"/>
                  </a:lnTo>
                  <a:lnTo>
                    <a:pt x="2792" y="422"/>
                  </a:lnTo>
                  <a:lnTo>
                    <a:pt x="2819" y="430"/>
                  </a:lnTo>
                  <a:lnTo>
                    <a:pt x="2845" y="439"/>
                  </a:lnTo>
                  <a:lnTo>
                    <a:pt x="2872" y="451"/>
                  </a:lnTo>
                  <a:lnTo>
                    <a:pt x="2897" y="462"/>
                  </a:lnTo>
                  <a:lnTo>
                    <a:pt x="2922" y="479"/>
                  </a:lnTo>
                  <a:lnTo>
                    <a:pt x="2945" y="499"/>
                  </a:lnTo>
                  <a:lnTo>
                    <a:pt x="2964" y="520"/>
                  </a:lnTo>
                  <a:lnTo>
                    <a:pt x="2981" y="544"/>
                  </a:lnTo>
                  <a:lnTo>
                    <a:pt x="2996" y="571"/>
                  </a:lnTo>
                  <a:lnTo>
                    <a:pt x="3008" y="604"/>
                  </a:lnTo>
                  <a:lnTo>
                    <a:pt x="3014" y="638"/>
                  </a:lnTo>
                  <a:lnTo>
                    <a:pt x="3016" y="678"/>
                  </a:lnTo>
                  <a:lnTo>
                    <a:pt x="3012" y="722"/>
                  </a:lnTo>
                  <a:lnTo>
                    <a:pt x="3002" y="770"/>
                  </a:lnTo>
                  <a:lnTo>
                    <a:pt x="2987" y="821"/>
                  </a:lnTo>
                  <a:lnTo>
                    <a:pt x="2964" y="879"/>
                  </a:lnTo>
                  <a:lnTo>
                    <a:pt x="2935" y="942"/>
                  </a:lnTo>
                  <a:lnTo>
                    <a:pt x="2899" y="1008"/>
                  </a:lnTo>
                  <a:lnTo>
                    <a:pt x="2853" y="1083"/>
                  </a:lnTo>
                  <a:lnTo>
                    <a:pt x="2800" y="1161"/>
                  </a:lnTo>
                  <a:lnTo>
                    <a:pt x="3021" y="1791"/>
                  </a:lnTo>
                  <a:lnTo>
                    <a:pt x="3090" y="1579"/>
                  </a:lnTo>
                  <a:lnTo>
                    <a:pt x="3092" y="1583"/>
                  </a:lnTo>
                  <a:lnTo>
                    <a:pt x="3172" y="1333"/>
                  </a:lnTo>
                  <a:lnTo>
                    <a:pt x="3593" y="0"/>
                  </a:lnTo>
                  <a:lnTo>
                    <a:pt x="3597" y="4"/>
                  </a:lnTo>
                  <a:lnTo>
                    <a:pt x="3608" y="12"/>
                  </a:lnTo>
                  <a:lnTo>
                    <a:pt x="3628" y="25"/>
                  </a:lnTo>
                  <a:lnTo>
                    <a:pt x="3654" y="42"/>
                  </a:lnTo>
                  <a:lnTo>
                    <a:pt x="3689" y="63"/>
                  </a:lnTo>
                  <a:lnTo>
                    <a:pt x="3727" y="86"/>
                  </a:lnTo>
                  <a:lnTo>
                    <a:pt x="3775" y="115"/>
                  </a:lnTo>
                  <a:lnTo>
                    <a:pt x="3826" y="145"/>
                  </a:lnTo>
                  <a:lnTo>
                    <a:pt x="3884" y="178"/>
                  </a:lnTo>
                  <a:lnTo>
                    <a:pt x="3947" y="212"/>
                  </a:lnTo>
                  <a:lnTo>
                    <a:pt x="4014" y="246"/>
                  </a:lnTo>
                  <a:lnTo>
                    <a:pt x="4086" y="283"/>
                  </a:lnTo>
                  <a:lnTo>
                    <a:pt x="4165" y="319"/>
                  </a:lnTo>
                  <a:lnTo>
                    <a:pt x="4245" y="355"/>
                  </a:lnTo>
                  <a:lnTo>
                    <a:pt x="4329" y="392"/>
                  </a:lnTo>
                  <a:lnTo>
                    <a:pt x="4417" y="428"/>
                  </a:lnTo>
                  <a:lnTo>
                    <a:pt x="4509" y="460"/>
                  </a:lnTo>
                  <a:lnTo>
                    <a:pt x="4603" y="493"/>
                  </a:lnTo>
                  <a:lnTo>
                    <a:pt x="4700" y="523"/>
                  </a:lnTo>
                  <a:lnTo>
                    <a:pt x="4798" y="550"/>
                  </a:lnTo>
                  <a:lnTo>
                    <a:pt x="4872" y="573"/>
                  </a:lnTo>
                  <a:lnTo>
                    <a:pt x="4939" y="604"/>
                  </a:lnTo>
                  <a:lnTo>
                    <a:pt x="5000" y="640"/>
                  </a:lnTo>
                  <a:lnTo>
                    <a:pt x="5054" y="682"/>
                  </a:lnTo>
                  <a:lnTo>
                    <a:pt x="5100" y="728"/>
                  </a:lnTo>
                  <a:lnTo>
                    <a:pt x="5140" y="779"/>
                  </a:lnTo>
                  <a:lnTo>
                    <a:pt x="5176" y="835"/>
                  </a:lnTo>
                  <a:lnTo>
                    <a:pt x="5207" y="892"/>
                  </a:lnTo>
                  <a:lnTo>
                    <a:pt x="5232" y="951"/>
                  </a:lnTo>
                  <a:lnTo>
                    <a:pt x="5253" y="1012"/>
                  </a:lnTo>
                  <a:lnTo>
                    <a:pt x="5268" y="1075"/>
                  </a:lnTo>
                  <a:lnTo>
                    <a:pt x="5282" y="1136"/>
                  </a:lnTo>
                  <a:lnTo>
                    <a:pt x="5291" y="1199"/>
                  </a:lnTo>
                  <a:lnTo>
                    <a:pt x="5297" y="1260"/>
                  </a:lnTo>
                  <a:lnTo>
                    <a:pt x="5301" y="1320"/>
                  </a:lnTo>
                  <a:lnTo>
                    <a:pt x="5303" y="1379"/>
                  </a:lnTo>
                  <a:lnTo>
                    <a:pt x="5303" y="1432"/>
                  </a:lnTo>
                  <a:lnTo>
                    <a:pt x="5301" y="1484"/>
                  </a:lnTo>
                  <a:lnTo>
                    <a:pt x="5299" y="1532"/>
                  </a:lnTo>
                  <a:lnTo>
                    <a:pt x="5299" y="1537"/>
                  </a:lnTo>
                  <a:lnTo>
                    <a:pt x="5297" y="1556"/>
                  </a:lnTo>
                  <a:lnTo>
                    <a:pt x="5295" y="1585"/>
                  </a:lnTo>
                  <a:lnTo>
                    <a:pt x="5291" y="1621"/>
                  </a:lnTo>
                  <a:lnTo>
                    <a:pt x="5287" y="1667"/>
                  </a:lnTo>
                  <a:lnTo>
                    <a:pt x="5283" y="1717"/>
                  </a:lnTo>
                  <a:lnTo>
                    <a:pt x="5278" y="1770"/>
                  </a:lnTo>
                  <a:lnTo>
                    <a:pt x="5272" y="1828"/>
                  </a:lnTo>
                  <a:lnTo>
                    <a:pt x="5266" y="1883"/>
                  </a:lnTo>
                  <a:lnTo>
                    <a:pt x="5261" y="1940"/>
                  </a:lnTo>
                  <a:lnTo>
                    <a:pt x="5255" y="1992"/>
                  </a:lnTo>
                  <a:lnTo>
                    <a:pt x="5247" y="2042"/>
                  </a:lnTo>
                  <a:lnTo>
                    <a:pt x="5241" y="2084"/>
                  </a:lnTo>
                  <a:lnTo>
                    <a:pt x="5236" y="2085"/>
                  </a:lnTo>
                  <a:lnTo>
                    <a:pt x="5224" y="2095"/>
                  </a:lnTo>
                  <a:lnTo>
                    <a:pt x="5203" y="2106"/>
                  </a:lnTo>
                  <a:lnTo>
                    <a:pt x="5173" y="2124"/>
                  </a:lnTo>
                  <a:lnTo>
                    <a:pt x="5136" y="2145"/>
                  </a:lnTo>
                  <a:lnTo>
                    <a:pt x="5090" y="2169"/>
                  </a:lnTo>
                  <a:lnTo>
                    <a:pt x="5037" y="2196"/>
                  </a:lnTo>
                  <a:lnTo>
                    <a:pt x="4976" y="2225"/>
                  </a:lnTo>
                  <a:lnTo>
                    <a:pt x="4905" y="2257"/>
                  </a:lnTo>
                  <a:lnTo>
                    <a:pt x="4828" y="2292"/>
                  </a:lnTo>
                  <a:lnTo>
                    <a:pt x="4744" y="2326"/>
                  </a:lnTo>
                  <a:lnTo>
                    <a:pt x="4652" y="2362"/>
                  </a:lnTo>
                  <a:lnTo>
                    <a:pt x="4553" y="2399"/>
                  </a:lnTo>
                  <a:lnTo>
                    <a:pt x="4448" y="2435"/>
                  </a:lnTo>
                  <a:lnTo>
                    <a:pt x="4335" y="2471"/>
                  </a:lnTo>
                  <a:lnTo>
                    <a:pt x="4215" y="2506"/>
                  </a:lnTo>
                  <a:lnTo>
                    <a:pt x="4086" y="2538"/>
                  </a:lnTo>
                  <a:lnTo>
                    <a:pt x="3953" y="2570"/>
                  </a:lnTo>
                  <a:lnTo>
                    <a:pt x="3811" y="2601"/>
                  </a:lnTo>
                  <a:lnTo>
                    <a:pt x="3664" y="2628"/>
                  </a:lnTo>
                  <a:lnTo>
                    <a:pt x="3511" y="2653"/>
                  </a:lnTo>
                  <a:lnTo>
                    <a:pt x="3350" y="2674"/>
                  </a:lnTo>
                  <a:lnTo>
                    <a:pt x="3186" y="2689"/>
                  </a:lnTo>
                  <a:lnTo>
                    <a:pt x="3012" y="2702"/>
                  </a:lnTo>
                  <a:lnTo>
                    <a:pt x="2834" y="2710"/>
                  </a:lnTo>
                  <a:lnTo>
                    <a:pt x="2650" y="2714"/>
                  </a:lnTo>
                  <a:lnTo>
                    <a:pt x="2465" y="2710"/>
                  </a:lnTo>
                  <a:lnTo>
                    <a:pt x="2287" y="2702"/>
                  </a:lnTo>
                  <a:lnTo>
                    <a:pt x="2115" y="2689"/>
                  </a:lnTo>
                  <a:lnTo>
                    <a:pt x="1949" y="2672"/>
                  </a:lnTo>
                  <a:lnTo>
                    <a:pt x="1788" y="2651"/>
                  </a:lnTo>
                  <a:lnTo>
                    <a:pt x="1635" y="2628"/>
                  </a:lnTo>
                  <a:lnTo>
                    <a:pt x="1488" y="2601"/>
                  </a:lnTo>
                  <a:lnTo>
                    <a:pt x="1348" y="2570"/>
                  </a:lnTo>
                  <a:lnTo>
                    <a:pt x="1214" y="2538"/>
                  </a:lnTo>
                  <a:lnTo>
                    <a:pt x="1086" y="2506"/>
                  </a:lnTo>
                  <a:lnTo>
                    <a:pt x="966" y="2469"/>
                  </a:lnTo>
                  <a:lnTo>
                    <a:pt x="853" y="2433"/>
                  </a:lnTo>
                  <a:lnTo>
                    <a:pt x="746" y="2399"/>
                  </a:lnTo>
                  <a:lnTo>
                    <a:pt x="646" y="2362"/>
                  </a:lnTo>
                  <a:lnTo>
                    <a:pt x="555" y="2326"/>
                  </a:lnTo>
                  <a:lnTo>
                    <a:pt x="470" y="2292"/>
                  </a:lnTo>
                  <a:lnTo>
                    <a:pt x="394" y="2257"/>
                  </a:lnTo>
                  <a:lnTo>
                    <a:pt x="325" y="2225"/>
                  </a:lnTo>
                  <a:lnTo>
                    <a:pt x="264" y="2196"/>
                  </a:lnTo>
                  <a:lnTo>
                    <a:pt x="210" y="2168"/>
                  </a:lnTo>
                  <a:lnTo>
                    <a:pt x="164" y="2145"/>
                  </a:lnTo>
                  <a:lnTo>
                    <a:pt x="126" y="2124"/>
                  </a:lnTo>
                  <a:lnTo>
                    <a:pt x="98" y="2106"/>
                  </a:lnTo>
                  <a:lnTo>
                    <a:pt x="76" y="2093"/>
                  </a:lnTo>
                  <a:lnTo>
                    <a:pt x="63" y="2085"/>
                  </a:lnTo>
                  <a:lnTo>
                    <a:pt x="59" y="2084"/>
                  </a:lnTo>
                  <a:lnTo>
                    <a:pt x="54" y="2042"/>
                  </a:lnTo>
                  <a:lnTo>
                    <a:pt x="46" y="1992"/>
                  </a:lnTo>
                  <a:lnTo>
                    <a:pt x="40" y="1940"/>
                  </a:lnTo>
                  <a:lnTo>
                    <a:pt x="34" y="1883"/>
                  </a:lnTo>
                  <a:lnTo>
                    <a:pt x="29" y="1828"/>
                  </a:lnTo>
                  <a:lnTo>
                    <a:pt x="23" y="1770"/>
                  </a:lnTo>
                  <a:lnTo>
                    <a:pt x="17" y="1717"/>
                  </a:lnTo>
                  <a:lnTo>
                    <a:pt x="13" y="1667"/>
                  </a:lnTo>
                  <a:lnTo>
                    <a:pt x="10" y="1621"/>
                  </a:lnTo>
                  <a:lnTo>
                    <a:pt x="8" y="1585"/>
                  </a:lnTo>
                  <a:lnTo>
                    <a:pt x="6" y="1556"/>
                  </a:lnTo>
                  <a:lnTo>
                    <a:pt x="4" y="1537"/>
                  </a:lnTo>
                  <a:lnTo>
                    <a:pt x="4" y="1532"/>
                  </a:lnTo>
                  <a:lnTo>
                    <a:pt x="2" y="1484"/>
                  </a:lnTo>
                  <a:lnTo>
                    <a:pt x="0" y="1432"/>
                  </a:lnTo>
                  <a:lnTo>
                    <a:pt x="0" y="1377"/>
                  </a:lnTo>
                  <a:lnTo>
                    <a:pt x="2" y="1320"/>
                  </a:lnTo>
                  <a:lnTo>
                    <a:pt x="6" y="1260"/>
                  </a:lnTo>
                  <a:lnTo>
                    <a:pt x="11" y="1199"/>
                  </a:lnTo>
                  <a:lnTo>
                    <a:pt x="21" y="1136"/>
                  </a:lnTo>
                  <a:lnTo>
                    <a:pt x="34" y="1073"/>
                  </a:lnTo>
                  <a:lnTo>
                    <a:pt x="50" y="1012"/>
                  </a:lnTo>
                  <a:lnTo>
                    <a:pt x="71" y="949"/>
                  </a:lnTo>
                  <a:lnTo>
                    <a:pt x="96" y="890"/>
                  </a:lnTo>
                  <a:lnTo>
                    <a:pt x="126" y="833"/>
                  </a:lnTo>
                  <a:lnTo>
                    <a:pt x="163" y="779"/>
                  </a:lnTo>
                  <a:lnTo>
                    <a:pt x="203" y="728"/>
                  </a:lnTo>
                  <a:lnTo>
                    <a:pt x="249" y="682"/>
                  </a:lnTo>
                  <a:lnTo>
                    <a:pt x="302" y="640"/>
                  </a:lnTo>
                  <a:lnTo>
                    <a:pt x="363" y="604"/>
                  </a:lnTo>
                  <a:lnTo>
                    <a:pt x="430" y="573"/>
                  </a:lnTo>
                  <a:lnTo>
                    <a:pt x="503" y="550"/>
                  </a:lnTo>
                  <a:lnTo>
                    <a:pt x="602" y="523"/>
                  </a:lnTo>
                  <a:lnTo>
                    <a:pt x="700" y="493"/>
                  </a:lnTo>
                  <a:lnTo>
                    <a:pt x="794" y="460"/>
                  </a:lnTo>
                  <a:lnTo>
                    <a:pt x="885" y="428"/>
                  </a:lnTo>
                  <a:lnTo>
                    <a:pt x="973" y="392"/>
                  </a:lnTo>
                  <a:lnTo>
                    <a:pt x="1057" y="355"/>
                  </a:lnTo>
                  <a:lnTo>
                    <a:pt x="1138" y="319"/>
                  </a:lnTo>
                  <a:lnTo>
                    <a:pt x="1216" y="283"/>
                  </a:lnTo>
                  <a:lnTo>
                    <a:pt x="1289" y="246"/>
                  </a:lnTo>
                  <a:lnTo>
                    <a:pt x="1356" y="212"/>
                  </a:lnTo>
                  <a:lnTo>
                    <a:pt x="1419" y="178"/>
                  </a:lnTo>
                  <a:lnTo>
                    <a:pt x="1476" y="145"/>
                  </a:lnTo>
                  <a:lnTo>
                    <a:pt x="1528" y="115"/>
                  </a:lnTo>
                  <a:lnTo>
                    <a:pt x="1576" y="86"/>
                  </a:lnTo>
                  <a:lnTo>
                    <a:pt x="1614" y="63"/>
                  </a:lnTo>
                  <a:lnTo>
                    <a:pt x="1648" y="42"/>
                  </a:lnTo>
                  <a:lnTo>
                    <a:pt x="1675" y="25"/>
                  </a:lnTo>
                  <a:lnTo>
                    <a:pt x="1694" y="12"/>
                  </a:lnTo>
                  <a:lnTo>
                    <a:pt x="1706" y="4"/>
                  </a:lnTo>
                  <a:lnTo>
                    <a:pt x="17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7403628" y="2429997"/>
            <a:ext cx="382859" cy="446670"/>
            <a:chOff x="7923213" y="2212975"/>
            <a:chExt cx="3048000" cy="3556001"/>
          </a:xfrm>
          <a:solidFill>
            <a:schemeClr val="accent2"/>
          </a:solidFill>
        </p:grpSpPr>
        <p:sp>
          <p:nvSpPr>
            <p:cNvPr id="112" name="Freeform 6"/>
            <p:cNvSpPr>
              <a:spLocks noEditPoints="1"/>
            </p:cNvSpPr>
            <p:nvPr/>
          </p:nvSpPr>
          <p:spPr bwMode="auto">
            <a:xfrm>
              <a:off x="8626476" y="2212975"/>
              <a:ext cx="1641475" cy="2005013"/>
            </a:xfrm>
            <a:custGeom>
              <a:avLst/>
              <a:gdLst>
                <a:gd name="T0" fmla="*/ 530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3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6 w 2068"/>
                <a:gd name="T23" fmla="*/ 2329 h 2527"/>
                <a:gd name="T24" fmla="*/ 1452 w 2068"/>
                <a:gd name="T25" fmla="*/ 2211 h 2527"/>
                <a:gd name="T26" fmla="*/ 1629 w 2068"/>
                <a:gd name="T27" fmla="*/ 2052 h 2527"/>
                <a:gd name="T28" fmla="*/ 1759 w 2068"/>
                <a:gd name="T29" fmla="*/ 1879 h 2527"/>
                <a:gd name="T30" fmla="*/ 1862 w 2068"/>
                <a:gd name="T31" fmla="*/ 1646 h 2527"/>
                <a:gd name="T32" fmla="*/ 1915 w 2068"/>
                <a:gd name="T33" fmla="*/ 1349 h 2527"/>
                <a:gd name="T34" fmla="*/ 1813 w 2068"/>
                <a:gd name="T35" fmla="*/ 1046 h 2527"/>
                <a:gd name="T36" fmla="*/ 1469 w 2068"/>
                <a:gd name="T37" fmla="*/ 1083 h 2527"/>
                <a:gd name="T38" fmla="*/ 1202 w 2068"/>
                <a:gd name="T39" fmla="*/ 1062 h 2527"/>
                <a:gd name="T40" fmla="*/ 1005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3 w 2068"/>
                <a:gd name="T49" fmla="*/ 757 h 2527"/>
                <a:gd name="T50" fmla="*/ 1308 w 2068"/>
                <a:gd name="T51" fmla="*/ 19 h 2527"/>
                <a:gd name="T52" fmla="*/ 1593 w 2068"/>
                <a:gd name="T53" fmla="*/ 100 h 2527"/>
                <a:gd name="T54" fmla="*/ 1795 w 2068"/>
                <a:gd name="T55" fmla="*/ 236 h 2527"/>
                <a:gd name="T56" fmla="*/ 1932 w 2068"/>
                <a:gd name="T57" fmla="*/ 420 h 2527"/>
                <a:gd name="T58" fmla="*/ 2013 w 2068"/>
                <a:gd name="T59" fmla="*/ 646 h 2527"/>
                <a:gd name="T60" fmla="*/ 2054 w 2068"/>
                <a:gd name="T61" fmla="*/ 904 h 2527"/>
                <a:gd name="T62" fmla="*/ 2068 w 2068"/>
                <a:gd name="T63" fmla="*/ 1189 h 2527"/>
                <a:gd name="T64" fmla="*/ 2043 w 2068"/>
                <a:gd name="T65" fmla="*/ 1541 h 2527"/>
                <a:gd name="T66" fmla="*/ 1941 w 2068"/>
                <a:gd name="T67" fmla="*/ 1855 h 2527"/>
                <a:gd name="T68" fmla="*/ 1785 w 2068"/>
                <a:gd name="T69" fmla="*/ 2104 h 2527"/>
                <a:gd name="T70" fmla="*/ 1593 w 2068"/>
                <a:gd name="T71" fmla="*/ 2294 h 2527"/>
                <a:gd name="T72" fmla="*/ 1388 w 2068"/>
                <a:gd name="T73" fmla="*/ 2425 h 2527"/>
                <a:gd name="T74" fmla="*/ 1195 w 2068"/>
                <a:gd name="T75" fmla="*/ 2502 h 2527"/>
                <a:gd name="T76" fmla="*/ 1035 w 2068"/>
                <a:gd name="T77" fmla="*/ 2527 h 2527"/>
                <a:gd name="T78" fmla="*/ 874 w 2068"/>
                <a:gd name="T79" fmla="*/ 2502 h 2527"/>
                <a:gd name="T80" fmla="*/ 679 w 2068"/>
                <a:gd name="T81" fmla="*/ 2425 h 2527"/>
                <a:gd name="T82" fmla="*/ 476 w 2068"/>
                <a:gd name="T83" fmla="*/ 2294 h 2527"/>
                <a:gd name="T84" fmla="*/ 285 w 2068"/>
                <a:gd name="T85" fmla="*/ 2104 h 2527"/>
                <a:gd name="T86" fmla="*/ 127 w 2068"/>
                <a:gd name="T87" fmla="*/ 1855 h 2527"/>
                <a:gd name="T88" fmla="*/ 26 w 2068"/>
                <a:gd name="T89" fmla="*/ 1541 h 2527"/>
                <a:gd name="T90" fmla="*/ 0 w 2068"/>
                <a:gd name="T91" fmla="*/ 1189 h 2527"/>
                <a:gd name="T92" fmla="*/ 14 w 2068"/>
                <a:gd name="T93" fmla="*/ 904 h 2527"/>
                <a:gd name="T94" fmla="*/ 55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6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3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30" y="773"/>
                  </a:lnTo>
                  <a:lnTo>
                    <a:pt x="475" y="787"/>
                  </a:lnTo>
                  <a:lnTo>
                    <a:pt x="425" y="805"/>
                  </a:lnTo>
                  <a:lnTo>
                    <a:pt x="380" y="826"/>
                  </a:lnTo>
                  <a:lnTo>
                    <a:pt x="339" y="850"/>
                  </a:lnTo>
                  <a:lnTo>
                    <a:pt x="302" y="874"/>
                  </a:lnTo>
                  <a:lnTo>
                    <a:pt x="270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2" y="991"/>
                  </a:lnTo>
                  <a:lnTo>
                    <a:pt x="172" y="1023"/>
                  </a:lnTo>
                  <a:lnTo>
                    <a:pt x="155" y="1053"/>
                  </a:lnTo>
                  <a:lnTo>
                    <a:pt x="151" y="1158"/>
                  </a:lnTo>
                  <a:lnTo>
                    <a:pt x="151" y="1264"/>
                  </a:lnTo>
                  <a:lnTo>
                    <a:pt x="153" y="1349"/>
                  </a:lnTo>
                  <a:lnTo>
                    <a:pt x="161" y="1429"/>
                  </a:lnTo>
                  <a:lnTo>
                    <a:pt x="172" y="1506"/>
                  </a:lnTo>
                  <a:lnTo>
                    <a:pt x="188" y="1578"/>
                  </a:lnTo>
                  <a:lnTo>
                    <a:pt x="207" y="1646"/>
                  </a:lnTo>
                  <a:lnTo>
                    <a:pt x="229" y="1710"/>
                  </a:lnTo>
                  <a:lnTo>
                    <a:pt x="253" y="1770"/>
                  </a:lnTo>
                  <a:lnTo>
                    <a:pt x="280" y="1826"/>
                  </a:lnTo>
                  <a:lnTo>
                    <a:pt x="310" y="1879"/>
                  </a:lnTo>
                  <a:lnTo>
                    <a:pt x="340" y="1927"/>
                  </a:lnTo>
                  <a:lnTo>
                    <a:pt x="373" y="1972"/>
                  </a:lnTo>
                  <a:lnTo>
                    <a:pt x="406" y="2014"/>
                  </a:lnTo>
                  <a:lnTo>
                    <a:pt x="438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5" y="2211"/>
                  </a:lnTo>
                  <a:lnTo>
                    <a:pt x="672" y="2247"/>
                  </a:lnTo>
                  <a:lnTo>
                    <a:pt x="727" y="2280"/>
                  </a:lnTo>
                  <a:lnTo>
                    <a:pt x="781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6" y="2369"/>
                  </a:lnTo>
                  <a:lnTo>
                    <a:pt x="1003" y="2374"/>
                  </a:lnTo>
                  <a:lnTo>
                    <a:pt x="1035" y="2376"/>
                  </a:lnTo>
                  <a:lnTo>
                    <a:pt x="1065" y="2374"/>
                  </a:lnTo>
                  <a:lnTo>
                    <a:pt x="1101" y="2369"/>
                  </a:lnTo>
                  <a:lnTo>
                    <a:pt x="1142" y="2359"/>
                  </a:lnTo>
                  <a:lnTo>
                    <a:pt x="1187" y="2347"/>
                  </a:lnTo>
                  <a:lnTo>
                    <a:pt x="1236" y="2329"/>
                  </a:lnTo>
                  <a:lnTo>
                    <a:pt x="1288" y="2306"/>
                  </a:lnTo>
                  <a:lnTo>
                    <a:pt x="1341" y="2280"/>
                  </a:lnTo>
                  <a:lnTo>
                    <a:pt x="1397" y="2247"/>
                  </a:lnTo>
                  <a:lnTo>
                    <a:pt x="1452" y="2211"/>
                  </a:lnTo>
                  <a:lnTo>
                    <a:pt x="1508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29" y="2052"/>
                  </a:lnTo>
                  <a:lnTo>
                    <a:pt x="1663" y="2014"/>
                  </a:lnTo>
                  <a:lnTo>
                    <a:pt x="1696" y="1972"/>
                  </a:lnTo>
                  <a:lnTo>
                    <a:pt x="1727" y="1927"/>
                  </a:lnTo>
                  <a:lnTo>
                    <a:pt x="1759" y="1879"/>
                  </a:lnTo>
                  <a:lnTo>
                    <a:pt x="1787" y="1826"/>
                  </a:lnTo>
                  <a:lnTo>
                    <a:pt x="1814" y="1770"/>
                  </a:lnTo>
                  <a:lnTo>
                    <a:pt x="1839" y="1710"/>
                  </a:lnTo>
                  <a:lnTo>
                    <a:pt x="1862" y="1646"/>
                  </a:lnTo>
                  <a:lnTo>
                    <a:pt x="1881" y="1578"/>
                  </a:lnTo>
                  <a:lnTo>
                    <a:pt x="1896" y="1506"/>
                  </a:lnTo>
                  <a:lnTo>
                    <a:pt x="1908" y="1429"/>
                  </a:lnTo>
                  <a:lnTo>
                    <a:pt x="1915" y="1349"/>
                  </a:lnTo>
                  <a:lnTo>
                    <a:pt x="1918" y="1264"/>
                  </a:lnTo>
                  <a:lnTo>
                    <a:pt x="1917" y="1144"/>
                  </a:lnTo>
                  <a:lnTo>
                    <a:pt x="1912" y="1026"/>
                  </a:lnTo>
                  <a:lnTo>
                    <a:pt x="1813" y="1046"/>
                  </a:lnTo>
                  <a:lnTo>
                    <a:pt x="1719" y="1062"/>
                  </a:lnTo>
                  <a:lnTo>
                    <a:pt x="1631" y="1073"/>
                  </a:lnTo>
                  <a:lnTo>
                    <a:pt x="1546" y="1080"/>
                  </a:lnTo>
                  <a:lnTo>
                    <a:pt x="1469" y="1083"/>
                  </a:lnTo>
                  <a:lnTo>
                    <a:pt x="1394" y="1081"/>
                  </a:lnTo>
                  <a:lnTo>
                    <a:pt x="1326" y="1079"/>
                  </a:lnTo>
                  <a:lnTo>
                    <a:pt x="1262" y="1072"/>
                  </a:lnTo>
                  <a:lnTo>
                    <a:pt x="1202" y="1062"/>
                  </a:lnTo>
                  <a:lnTo>
                    <a:pt x="1146" y="1050"/>
                  </a:lnTo>
                  <a:lnTo>
                    <a:pt x="1094" y="1035"/>
                  </a:lnTo>
                  <a:lnTo>
                    <a:pt x="1048" y="1020"/>
                  </a:lnTo>
                  <a:lnTo>
                    <a:pt x="1005" y="1002"/>
                  </a:lnTo>
                  <a:lnTo>
                    <a:pt x="965" y="983"/>
                  </a:lnTo>
                  <a:lnTo>
                    <a:pt x="928" y="964"/>
                  </a:lnTo>
                  <a:lnTo>
                    <a:pt x="897" y="944"/>
                  </a:lnTo>
                  <a:lnTo>
                    <a:pt x="867" y="923"/>
                  </a:lnTo>
                  <a:lnTo>
                    <a:pt x="841" y="903"/>
                  </a:lnTo>
                  <a:lnTo>
                    <a:pt x="818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6" y="825"/>
                  </a:lnTo>
                  <a:lnTo>
                    <a:pt x="753" y="809"/>
                  </a:lnTo>
                  <a:lnTo>
                    <a:pt x="743" y="794"/>
                  </a:lnTo>
                  <a:lnTo>
                    <a:pt x="735" y="781"/>
                  </a:lnTo>
                  <a:lnTo>
                    <a:pt x="730" y="771"/>
                  </a:lnTo>
                  <a:lnTo>
                    <a:pt x="726" y="764"/>
                  </a:lnTo>
                  <a:lnTo>
                    <a:pt x="723" y="758"/>
                  </a:lnTo>
                  <a:lnTo>
                    <a:pt x="723" y="757"/>
                  </a:lnTo>
                  <a:close/>
                  <a:moveTo>
                    <a:pt x="1035" y="0"/>
                  </a:moveTo>
                  <a:lnTo>
                    <a:pt x="1131" y="3"/>
                  </a:lnTo>
                  <a:lnTo>
                    <a:pt x="1222" y="8"/>
                  </a:lnTo>
                  <a:lnTo>
                    <a:pt x="1308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3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2" y="196"/>
                  </a:lnTo>
                  <a:lnTo>
                    <a:pt x="1795" y="236"/>
                  </a:lnTo>
                  <a:lnTo>
                    <a:pt x="1836" y="278"/>
                  </a:lnTo>
                  <a:lnTo>
                    <a:pt x="1872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7" y="473"/>
                  </a:lnTo>
                  <a:lnTo>
                    <a:pt x="1979" y="529"/>
                  </a:lnTo>
                  <a:lnTo>
                    <a:pt x="1998" y="586"/>
                  </a:lnTo>
                  <a:lnTo>
                    <a:pt x="2013" y="646"/>
                  </a:lnTo>
                  <a:lnTo>
                    <a:pt x="2027" y="708"/>
                  </a:lnTo>
                  <a:lnTo>
                    <a:pt x="2039" y="772"/>
                  </a:lnTo>
                  <a:lnTo>
                    <a:pt x="2047" y="837"/>
                  </a:lnTo>
                  <a:lnTo>
                    <a:pt x="2054" y="904"/>
                  </a:lnTo>
                  <a:lnTo>
                    <a:pt x="2059" y="974"/>
                  </a:lnTo>
                  <a:lnTo>
                    <a:pt x="2064" y="1045"/>
                  </a:lnTo>
                  <a:lnTo>
                    <a:pt x="2066" y="1116"/>
                  </a:lnTo>
                  <a:lnTo>
                    <a:pt x="2068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7" y="1452"/>
                  </a:lnTo>
                  <a:lnTo>
                    <a:pt x="2043" y="1541"/>
                  </a:lnTo>
                  <a:lnTo>
                    <a:pt x="2024" y="1626"/>
                  </a:lnTo>
                  <a:lnTo>
                    <a:pt x="2001" y="1706"/>
                  </a:lnTo>
                  <a:lnTo>
                    <a:pt x="1972" y="1782"/>
                  </a:lnTo>
                  <a:lnTo>
                    <a:pt x="1941" y="1855"/>
                  </a:lnTo>
                  <a:lnTo>
                    <a:pt x="1907" y="1923"/>
                  </a:lnTo>
                  <a:lnTo>
                    <a:pt x="1869" y="1987"/>
                  </a:lnTo>
                  <a:lnTo>
                    <a:pt x="1828" y="2047"/>
                  </a:lnTo>
                  <a:lnTo>
                    <a:pt x="1785" y="2104"/>
                  </a:lnTo>
                  <a:lnTo>
                    <a:pt x="1738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3" y="2294"/>
                  </a:lnTo>
                  <a:lnTo>
                    <a:pt x="1541" y="2332"/>
                  </a:lnTo>
                  <a:lnTo>
                    <a:pt x="1491" y="2366"/>
                  </a:lnTo>
                  <a:lnTo>
                    <a:pt x="1439" y="2397"/>
                  </a:lnTo>
                  <a:lnTo>
                    <a:pt x="1388" y="2425"/>
                  </a:lnTo>
                  <a:lnTo>
                    <a:pt x="1338" y="2449"/>
                  </a:lnTo>
                  <a:lnTo>
                    <a:pt x="1289" y="2470"/>
                  </a:lnTo>
                  <a:lnTo>
                    <a:pt x="1241" y="2487"/>
                  </a:lnTo>
                  <a:lnTo>
                    <a:pt x="1195" y="2502"/>
                  </a:lnTo>
                  <a:lnTo>
                    <a:pt x="1150" y="2513"/>
                  </a:lnTo>
                  <a:lnTo>
                    <a:pt x="1109" y="2520"/>
                  </a:lnTo>
                  <a:lnTo>
                    <a:pt x="1070" y="2526"/>
                  </a:lnTo>
                  <a:lnTo>
                    <a:pt x="1035" y="2527"/>
                  </a:lnTo>
                  <a:lnTo>
                    <a:pt x="998" y="2526"/>
                  </a:lnTo>
                  <a:lnTo>
                    <a:pt x="960" y="2520"/>
                  </a:lnTo>
                  <a:lnTo>
                    <a:pt x="917" y="2513"/>
                  </a:lnTo>
                  <a:lnTo>
                    <a:pt x="874" y="2502"/>
                  </a:lnTo>
                  <a:lnTo>
                    <a:pt x="828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9" y="2397"/>
                  </a:lnTo>
                  <a:lnTo>
                    <a:pt x="577" y="2366"/>
                  </a:lnTo>
                  <a:lnTo>
                    <a:pt x="527" y="2332"/>
                  </a:lnTo>
                  <a:lnTo>
                    <a:pt x="476" y="2294"/>
                  </a:lnTo>
                  <a:lnTo>
                    <a:pt x="426" y="2251"/>
                  </a:lnTo>
                  <a:lnTo>
                    <a:pt x="377" y="2206"/>
                  </a:lnTo>
                  <a:lnTo>
                    <a:pt x="329" y="2157"/>
                  </a:lnTo>
                  <a:lnTo>
                    <a:pt x="285" y="2104"/>
                  </a:lnTo>
                  <a:lnTo>
                    <a:pt x="241" y="2047"/>
                  </a:lnTo>
                  <a:lnTo>
                    <a:pt x="200" y="1987"/>
                  </a:lnTo>
                  <a:lnTo>
                    <a:pt x="162" y="1923"/>
                  </a:lnTo>
                  <a:lnTo>
                    <a:pt x="127" y="1855"/>
                  </a:lnTo>
                  <a:lnTo>
                    <a:pt x="95" y="1782"/>
                  </a:lnTo>
                  <a:lnTo>
                    <a:pt x="68" y="1706"/>
                  </a:lnTo>
                  <a:lnTo>
                    <a:pt x="44" y="1626"/>
                  </a:lnTo>
                  <a:lnTo>
                    <a:pt x="26" y="1541"/>
                  </a:lnTo>
                  <a:lnTo>
                    <a:pt x="12" y="1454"/>
                  </a:lnTo>
                  <a:lnTo>
                    <a:pt x="3" y="1361"/>
                  </a:lnTo>
                  <a:lnTo>
                    <a:pt x="0" y="1264"/>
                  </a:lnTo>
                  <a:lnTo>
                    <a:pt x="0" y="1189"/>
                  </a:lnTo>
                  <a:lnTo>
                    <a:pt x="1" y="1116"/>
                  </a:lnTo>
                  <a:lnTo>
                    <a:pt x="4" y="1045"/>
                  </a:lnTo>
                  <a:lnTo>
                    <a:pt x="8" y="974"/>
                  </a:lnTo>
                  <a:lnTo>
                    <a:pt x="14" y="904"/>
                  </a:lnTo>
                  <a:lnTo>
                    <a:pt x="21" y="837"/>
                  </a:lnTo>
                  <a:lnTo>
                    <a:pt x="30" y="772"/>
                  </a:lnTo>
                  <a:lnTo>
                    <a:pt x="41" y="708"/>
                  </a:lnTo>
                  <a:lnTo>
                    <a:pt x="55" y="646"/>
                  </a:lnTo>
                  <a:lnTo>
                    <a:pt x="71" y="586"/>
                  </a:lnTo>
                  <a:lnTo>
                    <a:pt x="90" y="529"/>
                  </a:lnTo>
                  <a:lnTo>
                    <a:pt x="112" y="473"/>
                  </a:lnTo>
                  <a:lnTo>
                    <a:pt x="136" y="420"/>
                  </a:lnTo>
                  <a:lnTo>
                    <a:pt x="165" y="370"/>
                  </a:lnTo>
                  <a:lnTo>
                    <a:pt x="197" y="323"/>
                  </a:lnTo>
                  <a:lnTo>
                    <a:pt x="233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6" y="100"/>
                  </a:lnTo>
                  <a:lnTo>
                    <a:pt x="539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5" y="8"/>
                  </a:lnTo>
                  <a:lnTo>
                    <a:pt x="937" y="3"/>
                  </a:lnTo>
                  <a:lnTo>
                    <a:pt x="10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7"/>
            <p:cNvSpPr>
              <a:spLocks noEditPoints="1"/>
            </p:cNvSpPr>
            <p:nvPr/>
          </p:nvSpPr>
          <p:spPr bwMode="auto">
            <a:xfrm>
              <a:off x="7923213" y="4125913"/>
              <a:ext cx="3048000" cy="1643063"/>
            </a:xfrm>
            <a:custGeom>
              <a:avLst/>
              <a:gdLst>
                <a:gd name="T0" fmla="*/ 2739 w 3840"/>
                <a:gd name="T1" fmla="*/ 1314 h 2070"/>
                <a:gd name="T2" fmla="*/ 2411 w 3840"/>
                <a:gd name="T3" fmla="*/ 1035 h 2070"/>
                <a:gd name="T4" fmla="*/ 1353 w 3840"/>
                <a:gd name="T5" fmla="*/ 15 h 2070"/>
                <a:gd name="T6" fmla="*/ 1573 w 3840"/>
                <a:gd name="T7" fmla="*/ 147 h 2070"/>
                <a:gd name="T8" fmla="*/ 1748 w 3840"/>
                <a:gd name="T9" fmla="*/ 204 h 2070"/>
                <a:gd name="T10" fmla="*/ 1783 w 3840"/>
                <a:gd name="T11" fmla="*/ 242 h 2070"/>
                <a:gd name="T12" fmla="*/ 2066 w 3840"/>
                <a:gd name="T13" fmla="*/ 227 h 2070"/>
                <a:gd name="T14" fmla="*/ 2110 w 3840"/>
                <a:gd name="T15" fmla="*/ 197 h 2070"/>
                <a:gd name="T16" fmla="*/ 2343 w 3840"/>
                <a:gd name="T17" fmla="*/ 110 h 2070"/>
                <a:gd name="T18" fmla="*/ 2506 w 3840"/>
                <a:gd name="T19" fmla="*/ 4 h 2070"/>
                <a:gd name="T20" fmla="*/ 2567 w 3840"/>
                <a:gd name="T21" fmla="*/ 8 h 2070"/>
                <a:gd name="T22" fmla="*/ 2654 w 3840"/>
                <a:gd name="T23" fmla="*/ 56 h 2070"/>
                <a:gd name="T24" fmla="*/ 2809 w 3840"/>
                <a:gd name="T25" fmla="*/ 139 h 2070"/>
                <a:gd name="T26" fmla="*/ 2984 w 3840"/>
                <a:gd name="T27" fmla="*/ 233 h 2070"/>
                <a:gd name="T28" fmla="*/ 3158 w 3840"/>
                <a:gd name="T29" fmla="*/ 330 h 2070"/>
                <a:gd name="T30" fmla="*/ 3313 w 3840"/>
                <a:gd name="T31" fmla="*/ 418 h 2070"/>
                <a:gd name="T32" fmla="*/ 3431 w 3840"/>
                <a:gd name="T33" fmla="*/ 491 h 2070"/>
                <a:gd name="T34" fmla="*/ 3542 w 3840"/>
                <a:gd name="T35" fmla="*/ 583 h 2070"/>
                <a:gd name="T36" fmla="*/ 3644 w 3840"/>
                <a:gd name="T37" fmla="*/ 737 h 2070"/>
                <a:gd name="T38" fmla="*/ 3724 w 3840"/>
                <a:gd name="T39" fmla="*/ 927 h 2070"/>
                <a:gd name="T40" fmla="*/ 3784 w 3840"/>
                <a:gd name="T41" fmla="*/ 1136 h 2070"/>
                <a:gd name="T42" fmla="*/ 3827 w 3840"/>
                <a:gd name="T43" fmla="*/ 1346 h 2070"/>
                <a:gd name="T44" fmla="*/ 3836 w 3840"/>
                <a:gd name="T45" fmla="*/ 1448 h 2070"/>
                <a:gd name="T46" fmla="*/ 3827 w 3840"/>
                <a:gd name="T47" fmla="*/ 1467 h 2070"/>
                <a:gd name="T48" fmla="*/ 3804 w 3840"/>
                <a:gd name="T49" fmla="*/ 1508 h 2070"/>
                <a:gd name="T50" fmla="*/ 3759 w 3840"/>
                <a:gd name="T51" fmla="*/ 1566 h 2070"/>
                <a:gd name="T52" fmla="*/ 3690 w 3840"/>
                <a:gd name="T53" fmla="*/ 1637 h 2070"/>
                <a:gd name="T54" fmla="*/ 3589 w 3840"/>
                <a:gd name="T55" fmla="*/ 1715 h 2070"/>
                <a:gd name="T56" fmla="*/ 3455 w 3840"/>
                <a:gd name="T57" fmla="*/ 1796 h 2070"/>
                <a:gd name="T58" fmla="*/ 3278 w 3840"/>
                <a:gd name="T59" fmla="*/ 1873 h 2070"/>
                <a:gd name="T60" fmla="*/ 3056 w 3840"/>
                <a:gd name="T61" fmla="*/ 1946 h 2070"/>
                <a:gd name="T62" fmla="*/ 2782 w 3840"/>
                <a:gd name="T63" fmla="*/ 2004 h 2070"/>
                <a:gd name="T64" fmla="*/ 2454 w 3840"/>
                <a:gd name="T65" fmla="*/ 2046 h 2070"/>
                <a:gd name="T66" fmla="*/ 2065 w 3840"/>
                <a:gd name="T67" fmla="*/ 2068 h 2070"/>
                <a:gd name="T68" fmla="*/ 1639 w 3840"/>
                <a:gd name="T69" fmla="*/ 2064 h 2070"/>
                <a:gd name="T70" fmla="*/ 1270 w 3840"/>
                <a:gd name="T71" fmla="*/ 2036 h 2070"/>
                <a:gd name="T72" fmla="*/ 961 w 3840"/>
                <a:gd name="T73" fmla="*/ 1986 h 2070"/>
                <a:gd name="T74" fmla="*/ 705 w 3840"/>
                <a:gd name="T75" fmla="*/ 1922 h 2070"/>
                <a:gd name="T76" fmla="*/ 500 w 3840"/>
                <a:gd name="T77" fmla="*/ 1849 h 2070"/>
                <a:gd name="T78" fmla="*/ 336 w 3840"/>
                <a:gd name="T79" fmla="*/ 1768 h 2070"/>
                <a:gd name="T80" fmla="*/ 214 w 3840"/>
                <a:gd name="T81" fmla="*/ 1688 h 2070"/>
                <a:gd name="T82" fmla="*/ 124 w 3840"/>
                <a:gd name="T83" fmla="*/ 1613 h 2070"/>
                <a:gd name="T84" fmla="*/ 63 w 3840"/>
                <a:gd name="T85" fmla="*/ 1546 h 2070"/>
                <a:gd name="T86" fmla="*/ 26 w 3840"/>
                <a:gd name="T87" fmla="*/ 1493 h 2070"/>
                <a:gd name="T88" fmla="*/ 8 w 3840"/>
                <a:gd name="T89" fmla="*/ 1459 h 2070"/>
                <a:gd name="T90" fmla="*/ 0 w 3840"/>
                <a:gd name="T91" fmla="*/ 1430 h 2070"/>
                <a:gd name="T92" fmla="*/ 11 w 3840"/>
                <a:gd name="T93" fmla="*/ 1355 h 2070"/>
                <a:gd name="T94" fmla="*/ 39 w 3840"/>
                <a:gd name="T95" fmla="*/ 1217 h 2070"/>
                <a:gd name="T96" fmla="*/ 84 w 3840"/>
                <a:gd name="T97" fmla="*/ 1041 h 2070"/>
                <a:gd name="T98" fmla="*/ 150 w 3840"/>
                <a:gd name="T99" fmla="*/ 853 h 2070"/>
                <a:gd name="T100" fmla="*/ 234 w 3840"/>
                <a:gd name="T101" fmla="*/ 677 h 2070"/>
                <a:gd name="T102" fmla="*/ 340 w 3840"/>
                <a:gd name="T103" fmla="*/ 541 h 2070"/>
                <a:gd name="T104" fmla="*/ 444 w 3840"/>
                <a:gd name="T105" fmla="*/ 469 h 2070"/>
                <a:gd name="T106" fmla="*/ 577 w 3840"/>
                <a:gd name="T107" fmla="*/ 391 h 2070"/>
                <a:gd name="T108" fmla="*/ 742 w 3840"/>
                <a:gd name="T109" fmla="*/ 297 h 2070"/>
                <a:gd name="T110" fmla="*/ 919 w 3840"/>
                <a:gd name="T111" fmla="*/ 200 h 2070"/>
                <a:gd name="T112" fmla="*/ 1090 w 3840"/>
                <a:gd name="T113" fmla="*/ 107 h 2070"/>
                <a:gd name="T114" fmla="*/ 1235 w 3840"/>
                <a:gd name="T115" fmla="*/ 28 h 2070"/>
                <a:gd name="T116" fmla="*/ 1315 w 3840"/>
                <a:gd name="T117" fmla="*/ 0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40" h="2070">
                  <a:moveTo>
                    <a:pt x="2411" y="1035"/>
                  </a:moveTo>
                  <a:lnTo>
                    <a:pt x="2411" y="1212"/>
                  </a:lnTo>
                  <a:lnTo>
                    <a:pt x="2739" y="1314"/>
                  </a:lnTo>
                  <a:lnTo>
                    <a:pt x="3067" y="1212"/>
                  </a:lnTo>
                  <a:lnTo>
                    <a:pt x="3067" y="1035"/>
                  </a:lnTo>
                  <a:lnTo>
                    <a:pt x="2411" y="1035"/>
                  </a:lnTo>
                  <a:close/>
                  <a:moveTo>
                    <a:pt x="1315" y="0"/>
                  </a:moveTo>
                  <a:lnTo>
                    <a:pt x="1334" y="4"/>
                  </a:lnTo>
                  <a:lnTo>
                    <a:pt x="1353" y="15"/>
                  </a:lnTo>
                  <a:lnTo>
                    <a:pt x="1424" y="66"/>
                  </a:lnTo>
                  <a:lnTo>
                    <a:pt x="1497" y="110"/>
                  </a:lnTo>
                  <a:lnTo>
                    <a:pt x="1573" y="147"/>
                  </a:lnTo>
                  <a:lnTo>
                    <a:pt x="1651" y="176"/>
                  </a:lnTo>
                  <a:lnTo>
                    <a:pt x="1731" y="197"/>
                  </a:lnTo>
                  <a:lnTo>
                    <a:pt x="1748" y="204"/>
                  </a:lnTo>
                  <a:lnTo>
                    <a:pt x="1763" y="214"/>
                  </a:lnTo>
                  <a:lnTo>
                    <a:pt x="1775" y="227"/>
                  </a:lnTo>
                  <a:lnTo>
                    <a:pt x="1783" y="242"/>
                  </a:lnTo>
                  <a:lnTo>
                    <a:pt x="1921" y="605"/>
                  </a:lnTo>
                  <a:lnTo>
                    <a:pt x="2058" y="242"/>
                  </a:lnTo>
                  <a:lnTo>
                    <a:pt x="2066" y="227"/>
                  </a:lnTo>
                  <a:lnTo>
                    <a:pt x="2077" y="214"/>
                  </a:lnTo>
                  <a:lnTo>
                    <a:pt x="2092" y="204"/>
                  </a:lnTo>
                  <a:lnTo>
                    <a:pt x="2110" y="197"/>
                  </a:lnTo>
                  <a:lnTo>
                    <a:pt x="2189" y="176"/>
                  </a:lnTo>
                  <a:lnTo>
                    <a:pt x="2268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8" y="15"/>
                  </a:lnTo>
                  <a:lnTo>
                    <a:pt x="2506" y="4"/>
                  </a:lnTo>
                  <a:lnTo>
                    <a:pt x="2526" y="0"/>
                  </a:lnTo>
                  <a:lnTo>
                    <a:pt x="2547" y="1"/>
                  </a:lnTo>
                  <a:lnTo>
                    <a:pt x="2567" y="8"/>
                  </a:lnTo>
                  <a:lnTo>
                    <a:pt x="2570" y="11"/>
                  </a:lnTo>
                  <a:lnTo>
                    <a:pt x="2609" y="31"/>
                  </a:lnTo>
                  <a:lnTo>
                    <a:pt x="2654" y="56"/>
                  </a:lnTo>
                  <a:lnTo>
                    <a:pt x="2703" y="81"/>
                  </a:lnTo>
                  <a:lnTo>
                    <a:pt x="2755" y="109"/>
                  </a:lnTo>
                  <a:lnTo>
                    <a:pt x="2809" y="139"/>
                  </a:lnTo>
                  <a:lnTo>
                    <a:pt x="2867" y="169"/>
                  </a:lnTo>
                  <a:lnTo>
                    <a:pt x="2925" y="201"/>
                  </a:lnTo>
                  <a:lnTo>
                    <a:pt x="2984" y="233"/>
                  </a:lnTo>
                  <a:lnTo>
                    <a:pt x="3042" y="266"/>
                  </a:lnTo>
                  <a:lnTo>
                    <a:pt x="3101" y="298"/>
                  </a:lnTo>
                  <a:lnTo>
                    <a:pt x="3158" y="330"/>
                  </a:lnTo>
                  <a:lnTo>
                    <a:pt x="3212" y="361"/>
                  </a:lnTo>
                  <a:lnTo>
                    <a:pt x="3264" y="391"/>
                  </a:lnTo>
                  <a:lnTo>
                    <a:pt x="3313" y="418"/>
                  </a:lnTo>
                  <a:lnTo>
                    <a:pt x="3358" y="446"/>
                  </a:lnTo>
                  <a:lnTo>
                    <a:pt x="3397" y="469"/>
                  </a:lnTo>
                  <a:lnTo>
                    <a:pt x="3431" y="491"/>
                  </a:lnTo>
                  <a:lnTo>
                    <a:pt x="3460" y="510"/>
                  </a:lnTo>
                  <a:lnTo>
                    <a:pt x="3502" y="544"/>
                  </a:lnTo>
                  <a:lnTo>
                    <a:pt x="3542" y="583"/>
                  </a:lnTo>
                  <a:lnTo>
                    <a:pt x="3578" y="630"/>
                  </a:lnTo>
                  <a:lnTo>
                    <a:pt x="3612" y="681"/>
                  </a:lnTo>
                  <a:lnTo>
                    <a:pt x="3644" y="737"/>
                  </a:lnTo>
                  <a:lnTo>
                    <a:pt x="3672" y="797"/>
                  </a:lnTo>
                  <a:lnTo>
                    <a:pt x="3700" y="861"/>
                  </a:lnTo>
                  <a:lnTo>
                    <a:pt x="3724" y="927"/>
                  </a:lnTo>
                  <a:lnTo>
                    <a:pt x="3746" y="995"/>
                  </a:lnTo>
                  <a:lnTo>
                    <a:pt x="3766" y="1066"/>
                  </a:lnTo>
                  <a:lnTo>
                    <a:pt x="3784" y="1136"/>
                  </a:lnTo>
                  <a:lnTo>
                    <a:pt x="3800" y="1206"/>
                  </a:lnTo>
                  <a:lnTo>
                    <a:pt x="3815" y="1276"/>
                  </a:lnTo>
                  <a:lnTo>
                    <a:pt x="3827" y="1346"/>
                  </a:lnTo>
                  <a:lnTo>
                    <a:pt x="3840" y="1412"/>
                  </a:lnTo>
                  <a:lnTo>
                    <a:pt x="3840" y="1430"/>
                  </a:lnTo>
                  <a:lnTo>
                    <a:pt x="3836" y="1448"/>
                  </a:lnTo>
                  <a:lnTo>
                    <a:pt x="3834" y="1452"/>
                  </a:lnTo>
                  <a:lnTo>
                    <a:pt x="3832" y="1459"/>
                  </a:lnTo>
                  <a:lnTo>
                    <a:pt x="3827" y="1467"/>
                  </a:lnTo>
                  <a:lnTo>
                    <a:pt x="3822" y="1479"/>
                  </a:lnTo>
                  <a:lnTo>
                    <a:pt x="3814" y="1493"/>
                  </a:lnTo>
                  <a:lnTo>
                    <a:pt x="3804" y="1508"/>
                  </a:lnTo>
                  <a:lnTo>
                    <a:pt x="3792" y="1526"/>
                  </a:lnTo>
                  <a:lnTo>
                    <a:pt x="3777" y="1546"/>
                  </a:lnTo>
                  <a:lnTo>
                    <a:pt x="3759" y="1566"/>
                  </a:lnTo>
                  <a:lnTo>
                    <a:pt x="3740" y="1588"/>
                  </a:lnTo>
                  <a:lnTo>
                    <a:pt x="3716" y="1613"/>
                  </a:lnTo>
                  <a:lnTo>
                    <a:pt x="3690" y="1637"/>
                  </a:lnTo>
                  <a:lnTo>
                    <a:pt x="3660" y="1662"/>
                  </a:lnTo>
                  <a:lnTo>
                    <a:pt x="3627" y="1688"/>
                  </a:lnTo>
                  <a:lnTo>
                    <a:pt x="3589" y="1715"/>
                  </a:lnTo>
                  <a:lnTo>
                    <a:pt x="3548" y="1741"/>
                  </a:lnTo>
                  <a:lnTo>
                    <a:pt x="3504" y="1768"/>
                  </a:lnTo>
                  <a:lnTo>
                    <a:pt x="3455" y="1796"/>
                  </a:lnTo>
                  <a:lnTo>
                    <a:pt x="3400" y="1821"/>
                  </a:lnTo>
                  <a:lnTo>
                    <a:pt x="3342" y="1849"/>
                  </a:lnTo>
                  <a:lnTo>
                    <a:pt x="3278" y="1873"/>
                  </a:lnTo>
                  <a:lnTo>
                    <a:pt x="3210" y="1898"/>
                  </a:lnTo>
                  <a:lnTo>
                    <a:pt x="3135" y="1922"/>
                  </a:lnTo>
                  <a:lnTo>
                    <a:pt x="3056" y="1946"/>
                  </a:lnTo>
                  <a:lnTo>
                    <a:pt x="2970" y="1966"/>
                  </a:lnTo>
                  <a:lnTo>
                    <a:pt x="2880" y="1986"/>
                  </a:lnTo>
                  <a:lnTo>
                    <a:pt x="2782" y="2004"/>
                  </a:lnTo>
                  <a:lnTo>
                    <a:pt x="2680" y="2021"/>
                  </a:lnTo>
                  <a:lnTo>
                    <a:pt x="2570" y="2036"/>
                  </a:lnTo>
                  <a:lnTo>
                    <a:pt x="2454" y="2046"/>
                  </a:lnTo>
                  <a:lnTo>
                    <a:pt x="2332" y="2057"/>
                  </a:lnTo>
                  <a:lnTo>
                    <a:pt x="2201" y="2064"/>
                  </a:lnTo>
                  <a:lnTo>
                    <a:pt x="2065" y="2068"/>
                  </a:lnTo>
                  <a:lnTo>
                    <a:pt x="1921" y="2070"/>
                  </a:lnTo>
                  <a:lnTo>
                    <a:pt x="1776" y="2068"/>
                  </a:lnTo>
                  <a:lnTo>
                    <a:pt x="1639" y="2064"/>
                  </a:lnTo>
                  <a:lnTo>
                    <a:pt x="1509" y="2057"/>
                  </a:lnTo>
                  <a:lnTo>
                    <a:pt x="1387" y="2046"/>
                  </a:lnTo>
                  <a:lnTo>
                    <a:pt x="1270" y="2036"/>
                  </a:lnTo>
                  <a:lnTo>
                    <a:pt x="1161" y="2021"/>
                  </a:lnTo>
                  <a:lnTo>
                    <a:pt x="1058" y="2004"/>
                  </a:lnTo>
                  <a:lnTo>
                    <a:pt x="961" y="1986"/>
                  </a:lnTo>
                  <a:lnTo>
                    <a:pt x="870" y="1966"/>
                  </a:lnTo>
                  <a:lnTo>
                    <a:pt x="785" y="1946"/>
                  </a:lnTo>
                  <a:lnTo>
                    <a:pt x="705" y="1922"/>
                  </a:lnTo>
                  <a:lnTo>
                    <a:pt x="632" y="1898"/>
                  </a:lnTo>
                  <a:lnTo>
                    <a:pt x="562" y="1873"/>
                  </a:lnTo>
                  <a:lnTo>
                    <a:pt x="500" y="1849"/>
                  </a:lnTo>
                  <a:lnTo>
                    <a:pt x="440" y="1821"/>
                  </a:lnTo>
                  <a:lnTo>
                    <a:pt x="387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50" y="1715"/>
                  </a:lnTo>
                  <a:lnTo>
                    <a:pt x="214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4" y="1613"/>
                  </a:lnTo>
                  <a:lnTo>
                    <a:pt x="101" y="1588"/>
                  </a:lnTo>
                  <a:lnTo>
                    <a:pt x="80" y="1566"/>
                  </a:lnTo>
                  <a:lnTo>
                    <a:pt x="63" y="1546"/>
                  </a:lnTo>
                  <a:lnTo>
                    <a:pt x="49" y="1526"/>
                  </a:lnTo>
                  <a:lnTo>
                    <a:pt x="37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8" y="1459"/>
                  </a:lnTo>
                  <a:lnTo>
                    <a:pt x="5" y="1452"/>
                  </a:lnTo>
                  <a:lnTo>
                    <a:pt x="4" y="1448"/>
                  </a:lnTo>
                  <a:lnTo>
                    <a:pt x="0" y="1430"/>
                  </a:lnTo>
                  <a:lnTo>
                    <a:pt x="1" y="1412"/>
                  </a:lnTo>
                  <a:lnTo>
                    <a:pt x="5" y="1388"/>
                  </a:lnTo>
                  <a:lnTo>
                    <a:pt x="11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9" y="1217"/>
                  </a:lnTo>
                  <a:lnTo>
                    <a:pt x="52" y="1161"/>
                  </a:lnTo>
                  <a:lnTo>
                    <a:pt x="68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50" y="853"/>
                  </a:lnTo>
                  <a:lnTo>
                    <a:pt x="176" y="792"/>
                  </a:lnTo>
                  <a:lnTo>
                    <a:pt x="203" y="733"/>
                  </a:lnTo>
                  <a:lnTo>
                    <a:pt x="234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40" y="541"/>
                  </a:lnTo>
                  <a:lnTo>
                    <a:pt x="381" y="510"/>
                  </a:lnTo>
                  <a:lnTo>
                    <a:pt x="408" y="491"/>
                  </a:lnTo>
                  <a:lnTo>
                    <a:pt x="444" y="469"/>
                  </a:lnTo>
                  <a:lnTo>
                    <a:pt x="483" y="446"/>
                  </a:lnTo>
                  <a:lnTo>
                    <a:pt x="528" y="418"/>
                  </a:lnTo>
                  <a:lnTo>
                    <a:pt x="577" y="391"/>
                  </a:lnTo>
                  <a:lnTo>
                    <a:pt x="629" y="361"/>
                  </a:lnTo>
                  <a:lnTo>
                    <a:pt x="685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60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4" y="136"/>
                  </a:lnTo>
                  <a:lnTo>
                    <a:pt x="1090" y="107"/>
                  </a:lnTo>
                  <a:lnTo>
                    <a:pt x="1142" y="79"/>
                  </a:lnTo>
                  <a:lnTo>
                    <a:pt x="1191" y="53"/>
                  </a:lnTo>
                  <a:lnTo>
                    <a:pt x="1235" y="28"/>
                  </a:lnTo>
                  <a:lnTo>
                    <a:pt x="1274" y="8"/>
                  </a:lnTo>
                  <a:lnTo>
                    <a:pt x="1293" y="1"/>
                  </a:lnTo>
                  <a:lnTo>
                    <a:pt x="1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5318214" y="2432433"/>
            <a:ext cx="319913" cy="441796"/>
            <a:chOff x="5289550" y="2900363"/>
            <a:chExt cx="2187575" cy="3021013"/>
          </a:xfrm>
          <a:solidFill>
            <a:schemeClr val="accent2"/>
          </a:solidFill>
        </p:grpSpPr>
        <p:sp>
          <p:nvSpPr>
            <p:cNvPr id="115" name="Freeform 180"/>
            <p:cNvSpPr>
              <a:spLocks noEditPoints="1"/>
            </p:cNvSpPr>
            <p:nvPr/>
          </p:nvSpPr>
          <p:spPr bwMode="auto">
            <a:xfrm>
              <a:off x="5289550" y="2900363"/>
              <a:ext cx="2187575" cy="3021013"/>
            </a:xfrm>
            <a:custGeom>
              <a:avLst/>
              <a:gdLst>
                <a:gd name="T0" fmla="*/ 325 w 2757"/>
                <a:gd name="T1" fmla="*/ 3304 h 3806"/>
                <a:gd name="T2" fmla="*/ 1466 w 2757"/>
                <a:gd name="T3" fmla="*/ 429 h 3806"/>
                <a:gd name="T4" fmla="*/ 1384 w 2757"/>
                <a:gd name="T5" fmla="*/ 433 h 3806"/>
                <a:gd name="T6" fmla="*/ 1228 w 2757"/>
                <a:gd name="T7" fmla="*/ 457 h 3806"/>
                <a:gd name="T8" fmla="*/ 1030 w 2757"/>
                <a:gd name="T9" fmla="*/ 524 h 3806"/>
                <a:gd name="T10" fmla="*/ 816 w 2757"/>
                <a:gd name="T11" fmla="*/ 657 h 3806"/>
                <a:gd name="T12" fmla="*/ 615 w 2757"/>
                <a:gd name="T13" fmla="*/ 875 h 3806"/>
                <a:gd name="T14" fmla="*/ 457 w 2757"/>
                <a:gd name="T15" fmla="*/ 1201 h 3806"/>
                <a:gd name="T16" fmla="*/ 355 w 2757"/>
                <a:gd name="T17" fmla="*/ 1731 h 3806"/>
                <a:gd name="T18" fmla="*/ 352 w 2757"/>
                <a:gd name="T19" fmla="*/ 2266 h 3806"/>
                <a:gd name="T20" fmla="*/ 419 w 2757"/>
                <a:gd name="T21" fmla="*/ 2688 h 3806"/>
                <a:gd name="T22" fmla="*/ 507 w 2757"/>
                <a:gd name="T23" fmla="*/ 2976 h 3806"/>
                <a:gd name="T24" fmla="*/ 1942 w 2757"/>
                <a:gd name="T25" fmla="*/ 2788 h 3806"/>
                <a:gd name="T26" fmla="*/ 1795 w 2757"/>
                <a:gd name="T27" fmla="*/ 2543 h 3806"/>
                <a:gd name="T28" fmla="*/ 1620 w 2757"/>
                <a:gd name="T29" fmla="*/ 2232 h 3806"/>
                <a:gd name="T30" fmla="*/ 1458 w 2757"/>
                <a:gd name="T31" fmla="*/ 1905 h 3806"/>
                <a:gd name="T32" fmla="*/ 1351 w 2757"/>
                <a:gd name="T33" fmla="*/ 1615 h 3806"/>
                <a:gd name="T34" fmla="*/ 1345 w 2757"/>
                <a:gd name="T35" fmla="*/ 1446 h 3806"/>
                <a:gd name="T36" fmla="*/ 1450 w 2757"/>
                <a:gd name="T37" fmla="*/ 1378 h 3806"/>
                <a:gd name="T38" fmla="*/ 1546 w 2757"/>
                <a:gd name="T39" fmla="*/ 1413 h 3806"/>
                <a:gd name="T40" fmla="*/ 1607 w 2757"/>
                <a:gd name="T41" fmla="*/ 1453 h 3806"/>
                <a:gd name="T42" fmla="*/ 1733 w 2757"/>
                <a:gd name="T43" fmla="*/ 1490 h 3806"/>
                <a:gd name="T44" fmla="*/ 1865 w 2757"/>
                <a:gd name="T45" fmla="*/ 1420 h 3806"/>
                <a:gd name="T46" fmla="*/ 1983 w 2757"/>
                <a:gd name="T47" fmla="*/ 1379 h 3806"/>
                <a:gd name="T48" fmla="*/ 2359 w 2757"/>
                <a:gd name="T49" fmla="*/ 1608 h 3806"/>
                <a:gd name="T50" fmla="*/ 2423 w 2757"/>
                <a:gd name="T51" fmla="*/ 1598 h 3806"/>
                <a:gd name="T52" fmla="*/ 1854 w 2757"/>
                <a:gd name="T53" fmla="*/ 573 h 3806"/>
                <a:gd name="T54" fmla="*/ 1841 w 2757"/>
                <a:gd name="T55" fmla="*/ 458 h 3806"/>
                <a:gd name="T56" fmla="*/ 2172 w 2757"/>
                <a:gd name="T57" fmla="*/ 22 h 3806"/>
                <a:gd name="T58" fmla="*/ 2226 w 2757"/>
                <a:gd name="T59" fmla="*/ 144 h 3806"/>
                <a:gd name="T60" fmla="*/ 2755 w 2757"/>
                <a:gd name="T61" fmla="*/ 1484 h 3806"/>
                <a:gd name="T62" fmla="*/ 2668 w 2757"/>
                <a:gd name="T63" fmla="*/ 1709 h 3806"/>
                <a:gd name="T64" fmla="*/ 2506 w 2757"/>
                <a:gd name="T65" fmla="*/ 1840 h 3806"/>
                <a:gd name="T66" fmla="*/ 2298 w 2757"/>
                <a:gd name="T67" fmla="*/ 1856 h 3806"/>
                <a:gd name="T68" fmla="*/ 1930 w 2757"/>
                <a:gd name="T69" fmla="*/ 1692 h 3806"/>
                <a:gd name="T70" fmla="*/ 1708 w 2757"/>
                <a:gd name="T71" fmla="*/ 1744 h 3806"/>
                <a:gd name="T72" fmla="*/ 1778 w 2757"/>
                <a:gd name="T73" fmla="*/ 1984 h 3806"/>
                <a:gd name="T74" fmla="*/ 1954 w 2757"/>
                <a:gd name="T75" fmla="*/ 2308 h 3806"/>
                <a:gd name="T76" fmla="*/ 2127 w 2757"/>
                <a:gd name="T77" fmla="*/ 2600 h 3806"/>
                <a:gd name="T78" fmla="*/ 2246 w 2757"/>
                <a:gd name="T79" fmla="*/ 2796 h 3806"/>
                <a:gd name="T80" fmla="*/ 2233 w 2757"/>
                <a:gd name="T81" fmla="*/ 2913 h 3806"/>
                <a:gd name="T82" fmla="*/ 2276 w 2757"/>
                <a:gd name="T83" fmla="*/ 3060 h 3806"/>
                <a:gd name="T84" fmla="*/ 2524 w 2757"/>
                <a:gd name="T85" fmla="*/ 3635 h 3806"/>
                <a:gd name="T86" fmla="*/ 2507 w 2757"/>
                <a:gd name="T87" fmla="*/ 3752 h 3806"/>
                <a:gd name="T88" fmla="*/ 2404 w 2757"/>
                <a:gd name="T89" fmla="*/ 3806 h 3806"/>
                <a:gd name="T90" fmla="*/ 29 w 2757"/>
                <a:gd name="T91" fmla="*/ 3761 h 3806"/>
                <a:gd name="T92" fmla="*/ 93 w 2757"/>
                <a:gd name="T93" fmla="*/ 3154 h 3806"/>
                <a:gd name="T94" fmla="*/ 168 w 2757"/>
                <a:gd name="T95" fmla="*/ 3060 h 3806"/>
                <a:gd name="T96" fmla="*/ 225 w 2757"/>
                <a:gd name="T97" fmla="*/ 2945 h 3806"/>
                <a:gd name="T98" fmla="*/ 137 w 2757"/>
                <a:gd name="T99" fmla="*/ 2593 h 3806"/>
                <a:gd name="T100" fmla="*/ 87 w 2757"/>
                <a:gd name="T101" fmla="*/ 2127 h 3806"/>
                <a:gd name="T102" fmla="*/ 118 w 2757"/>
                <a:gd name="T103" fmla="*/ 1562 h 3806"/>
                <a:gd name="T104" fmla="*/ 243 w 2757"/>
                <a:gd name="T105" fmla="*/ 1044 h 3806"/>
                <a:gd name="T106" fmla="*/ 426 w 2757"/>
                <a:gd name="T107" fmla="*/ 701 h 3806"/>
                <a:gd name="T108" fmla="*/ 649 w 2757"/>
                <a:gd name="T109" fmla="*/ 464 h 3806"/>
                <a:gd name="T110" fmla="*/ 876 w 2757"/>
                <a:gd name="T111" fmla="*/ 317 h 3806"/>
                <a:gd name="T112" fmla="*/ 1174 w 2757"/>
                <a:gd name="T113" fmla="*/ 209 h 3806"/>
                <a:gd name="T114" fmla="*/ 1409 w 2757"/>
                <a:gd name="T115" fmla="*/ 175 h 3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57" h="3806">
                  <a:moveTo>
                    <a:pt x="325" y="3304"/>
                  </a:moveTo>
                  <a:lnTo>
                    <a:pt x="280" y="3550"/>
                  </a:lnTo>
                  <a:lnTo>
                    <a:pt x="2223" y="3550"/>
                  </a:lnTo>
                  <a:lnTo>
                    <a:pt x="2135" y="3304"/>
                  </a:lnTo>
                  <a:lnTo>
                    <a:pt x="325" y="3304"/>
                  </a:lnTo>
                  <a:close/>
                  <a:moveTo>
                    <a:pt x="1892" y="318"/>
                  </a:moveTo>
                  <a:lnTo>
                    <a:pt x="1514" y="426"/>
                  </a:lnTo>
                  <a:lnTo>
                    <a:pt x="1493" y="429"/>
                  </a:lnTo>
                  <a:lnTo>
                    <a:pt x="1471" y="429"/>
                  </a:lnTo>
                  <a:lnTo>
                    <a:pt x="1466" y="429"/>
                  </a:lnTo>
                  <a:lnTo>
                    <a:pt x="1457" y="429"/>
                  </a:lnTo>
                  <a:lnTo>
                    <a:pt x="1444" y="429"/>
                  </a:lnTo>
                  <a:lnTo>
                    <a:pt x="1427" y="430"/>
                  </a:lnTo>
                  <a:lnTo>
                    <a:pt x="1407" y="430"/>
                  </a:lnTo>
                  <a:lnTo>
                    <a:pt x="1384" y="433"/>
                  </a:lnTo>
                  <a:lnTo>
                    <a:pt x="1358" y="435"/>
                  </a:lnTo>
                  <a:lnTo>
                    <a:pt x="1329" y="438"/>
                  </a:lnTo>
                  <a:lnTo>
                    <a:pt x="1298" y="443"/>
                  </a:lnTo>
                  <a:lnTo>
                    <a:pt x="1264" y="449"/>
                  </a:lnTo>
                  <a:lnTo>
                    <a:pt x="1228" y="457"/>
                  </a:lnTo>
                  <a:lnTo>
                    <a:pt x="1191" y="466"/>
                  </a:lnTo>
                  <a:lnTo>
                    <a:pt x="1153" y="478"/>
                  </a:lnTo>
                  <a:lnTo>
                    <a:pt x="1113" y="491"/>
                  </a:lnTo>
                  <a:lnTo>
                    <a:pt x="1071" y="507"/>
                  </a:lnTo>
                  <a:lnTo>
                    <a:pt x="1030" y="524"/>
                  </a:lnTo>
                  <a:lnTo>
                    <a:pt x="987" y="545"/>
                  </a:lnTo>
                  <a:lnTo>
                    <a:pt x="944" y="568"/>
                  </a:lnTo>
                  <a:lnTo>
                    <a:pt x="901" y="595"/>
                  </a:lnTo>
                  <a:lnTo>
                    <a:pt x="858" y="624"/>
                  </a:lnTo>
                  <a:lnTo>
                    <a:pt x="816" y="657"/>
                  </a:lnTo>
                  <a:lnTo>
                    <a:pt x="773" y="693"/>
                  </a:lnTo>
                  <a:lnTo>
                    <a:pt x="732" y="733"/>
                  </a:lnTo>
                  <a:lnTo>
                    <a:pt x="692" y="776"/>
                  </a:lnTo>
                  <a:lnTo>
                    <a:pt x="652" y="824"/>
                  </a:lnTo>
                  <a:lnTo>
                    <a:pt x="615" y="875"/>
                  </a:lnTo>
                  <a:lnTo>
                    <a:pt x="579" y="930"/>
                  </a:lnTo>
                  <a:lnTo>
                    <a:pt x="546" y="991"/>
                  </a:lnTo>
                  <a:lnTo>
                    <a:pt x="514" y="1056"/>
                  </a:lnTo>
                  <a:lnTo>
                    <a:pt x="484" y="1125"/>
                  </a:lnTo>
                  <a:lnTo>
                    <a:pt x="457" y="1201"/>
                  </a:lnTo>
                  <a:lnTo>
                    <a:pt x="434" y="1281"/>
                  </a:lnTo>
                  <a:lnTo>
                    <a:pt x="413" y="1366"/>
                  </a:lnTo>
                  <a:lnTo>
                    <a:pt x="388" y="1491"/>
                  </a:lnTo>
                  <a:lnTo>
                    <a:pt x="369" y="1613"/>
                  </a:lnTo>
                  <a:lnTo>
                    <a:pt x="355" y="1731"/>
                  </a:lnTo>
                  <a:lnTo>
                    <a:pt x="347" y="1846"/>
                  </a:lnTo>
                  <a:lnTo>
                    <a:pt x="342" y="1957"/>
                  </a:lnTo>
                  <a:lnTo>
                    <a:pt x="342" y="2064"/>
                  </a:lnTo>
                  <a:lnTo>
                    <a:pt x="345" y="2167"/>
                  </a:lnTo>
                  <a:lnTo>
                    <a:pt x="352" y="2266"/>
                  </a:lnTo>
                  <a:lnTo>
                    <a:pt x="361" y="2360"/>
                  </a:lnTo>
                  <a:lnTo>
                    <a:pt x="374" y="2449"/>
                  </a:lnTo>
                  <a:lnTo>
                    <a:pt x="388" y="2534"/>
                  </a:lnTo>
                  <a:lnTo>
                    <a:pt x="403" y="2614"/>
                  </a:lnTo>
                  <a:lnTo>
                    <a:pt x="419" y="2688"/>
                  </a:lnTo>
                  <a:lnTo>
                    <a:pt x="438" y="2757"/>
                  </a:lnTo>
                  <a:lnTo>
                    <a:pt x="455" y="2821"/>
                  </a:lnTo>
                  <a:lnTo>
                    <a:pt x="474" y="2879"/>
                  </a:lnTo>
                  <a:lnTo>
                    <a:pt x="491" y="2930"/>
                  </a:lnTo>
                  <a:lnTo>
                    <a:pt x="507" y="2976"/>
                  </a:lnTo>
                  <a:lnTo>
                    <a:pt x="522" y="3016"/>
                  </a:lnTo>
                  <a:lnTo>
                    <a:pt x="536" y="3049"/>
                  </a:lnTo>
                  <a:lnTo>
                    <a:pt x="1740" y="3049"/>
                  </a:lnTo>
                  <a:lnTo>
                    <a:pt x="1965" y="2824"/>
                  </a:lnTo>
                  <a:lnTo>
                    <a:pt x="1942" y="2788"/>
                  </a:lnTo>
                  <a:lnTo>
                    <a:pt x="1918" y="2748"/>
                  </a:lnTo>
                  <a:lnTo>
                    <a:pt x="1890" y="2702"/>
                  </a:lnTo>
                  <a:lnTo>
                    <a:pt x="1860" y="2652"/>
                  </a:lnTo>
                  <a:lnTo>
                    <a:pt x="1828" y="2600"/>
                  </a:lnTo>
                  <a:lnTo>
                    <a:pt x="1795" y="2543"/>
                  </a:lnTo>
                  <a:lnTo>
                    <a:pt x="1761" y="2485"/>
                  </a:lnTo>
                  <a:lnTo>
                    <a:pt x="1726" y="2424"/>
                  </a:lnTo>
                  <a:lnTo>
                    <a:pt x="1690" y="2361"/>
                  </a:lnTo>
                  <a:lnTo>
                    <a:pt x="1655" y="2297"/>
                  </a:lnTo>
                  <a:lnTo>
                    <a:pt x="1620" y="2232"/>
                  </a:lnTo>
                  <a:lnTo>
                    <a:pt x="1586" y="2166"/>
                  </a:lnTo>
                  <a:lnTo>
                    <a:pt x="1552" y="2100"/>
                  </a:lnTo>
                  <a:lnTo>
                    <a:pt x="1518" y="2035"/>
                  </a:lnTo>
                  <a:lnTo>
                    <a:pt x="1488" y="1969"/>
                  </a:lnTo>
                  <a:lnTo>
                    <a:pt x="1458" y="1905"/>
                  </a:lnTo>
                  <a:lnTo>
                    <a:pt x="1431" y="1842"/>
                  </a:lnTo>
                  <a:lnTo>
                    <a:pt x="1407" y="1782"/>
                  </a:lnTo>
                  <a:lnTo>
                    <a:pt x="1385" y="1723"/>
                  </a:lnTo>
                  <a:lnTo>
                    <a:pt x="1366" y="1667"/>
                  </a:lnTo>
                  <a:lnTo>
                    <a:pt x="1351" y="1615"/>
                  </a:lnTo>
                  <a:lnTo>
                    <a:pt x="1340" y="1566"/>
                  </a:lnTo>
                  <a:lnTo>
                    <a:pt x="1331" y="1521"/>
                  </a:lnTo>
                  <a:lnTo>
                    <a:pt x="1331" y="1494"/>
                  </a:lnTo>
                  <a:lnTo>
                    <a:pt x="1336" y="1469"/>
                  </a:lnTo>
                  <a:lnTo>
                    <a:pt x="1345" y="1446"/>
                  </a:lnTo>
                  <a:lnTo>
                    <a:pt x="1360" y="1425"/>
                  </a:lnTo>
                  <a:lnTo>
                    <a:pt x="1378" y="1406"/>
                  </a:lnTo>
                  <a:lnTo>
                    <a:pt x="1400" y="1392"/>
                  </a:lnTo>
                  <a:lnTo>
                    <a:pt x="1424" y="1383"/>
                  </a:lnTo>
                  <a:lnTo>
                    <a:pt x="1450" y="1378"/>
                  </a:lnTo>
                  <a:lnTo>
                    <a:pt x="1475" y="1378"/>
                  </a:lnTo>
                  <a:lnTo>
                    <a:pt x="1500" y="1385"/>
                  </a:lnTo>
                  <a:lnTo>
                    <a:pt x="1523" y="1396"/>
                  </a:lnTo>
                  <a:lnTo>
                    <a:pt x="1545" y="1411"/>
                  </a:lnTo>
                  <a:lnTo>
                    <a:pt x="1546" y="1413"/>
                  </a:lnTo>
                  <a:lnTo>
                    <a:pt x="1552" y="1418"/>
                  </a:lnTo>
                  <a:lnTo>
                    <a:pt x="1561" y="1425"/>
                  </a:lnTo>
                  <a:lnTo>
                    <a:pt x="1574" y="1433"/>
                  </a:lnTo>
                  <a:lnTo>
                    <a:pt x="1588" y="1442"/>
                  </a:lnTo>
                  <a:lnTo>
                    <a:pt x="1607" y="1453"/>
                  </a:lnTo>
                  <a:lnTo>
                    <a:pt x="1625" y="1463"/>
                  </a:lnTo>
                  <a:lnTo>
                    <a:pt x="1647" y="1472"/>
                  </a:lnTo>
                  <a:lnTo>
                    <a:pt x="1670" y="1480"/>
                  </a:lnTo>
                  <a:lnTo>
                    <a:pt x="1702" y="1487"/>
                  </a:lnTo>
                  <a:lnTo>
                    <a:pt x="1733" y="1490"/>
                  </a:lnTo>
                  <a:lnTo>
                    <a:pt x="1761" y="1486"/>
                  </a:lnTo>
                  <a:lnTo>
                    <a:pt x="1789" y="1478"/>
                  </a:lnTo>
                  <a:lnTo>
                    <a:pt x="1814" y="1464"/>
                  </a:lnTo>
                  <a:lnTo>
                    <a:pt x="1840" y="1446"/>
                  </a:lnTo>
                  <a:lnTo>
                    <a:pt x="1865" y="1420"/>
                  </a:lnTo>
                  <a:lnTo>
                    <a:pt x="1885" y="1403"/>
                  </a:lnTo>
                  <a:lnTo>
                    <a:pt x="1907" y="1390"/>
                  </a:lnTo>
                  <a:lnTo>
                    <a:pt x="1932" y="1381"/>
                  </a:lnTo>
                  <a:lnTo>
                    <a:pt x="1957" y="1378"/>
                  </a:lnTo>
                  <a:lnTo>
                    <a:pt x="1983" y="1379"/>
                  </a:lnTo>
                  <a:lnTo>
                    <a:pt x="2007" y="1386"/>
                  </a:lnTo>
                  <a:lnTo>
                    <a:pt x="2031" y="1399"/>
                  </a:lnTo>
                  <a:lnTo>
                    <a:pt x="2324" y="1594"/>
                  </a:lnTo>
                  <a:lnTo>
                    <a:pt x="2341" y="1603"/>
                  </a:lnTo>
                  <a:lnTo>
                    <a:pt x="2359" y="1608"/>
                  </a:lnTo>
                  <a:lnTo>
                    <a:pt x="2375" y="1610"/>
                  </a:lnTo>
                  <a:lnTo>
                    <a:pt x="2389" y="1609"/>
                  </a:lnTo>
                  <a:lnTo>
                    <a:pt x="2401" y="1607"/>
                  </a:lnTo>
                  <a:lnTo>
                    <a:pt x="2411" y="1603"/>
                  </a:lnTo>
                  <a:lnTo>
                    <a:pt x="2423" y="1598"/>
                  </a:lnTo>
                  <a:lnTo>
                    <a:pt x="2437" y="1588"/>
                  </a:lnTo>
                  <a:lnTo>
                    <a:pt x="2449" y="1576"/>
                  </a:lnTo>
                  <a:lnTo>
                    <a:pt x="2461" y="1558"/>
                  </a:lnTo>
                  <a:lnTo>
                    <a:pt x="2482" y="1514"/>
                  </a:lnTo>
                  <a:lnTo>
                    <a:pt x="1854" y="573"/>
                  </a:lnTo>
                  <a:lnTo>
                    <a:pt x="1842" y="552"/>
                  </a:lnTo>
                  <a:lnTo>
                    <a:pt x="1835" y="529"/>
                  </a:lnTo>
                  <a:lnTo>
                    <a:pt x="1833" y="506"/>
                  </a:lnTo>
                  <a:lnTo>
                    <a:pt x="1834" y="481"/>
                  </a:lnTo>
                  <a:lnTo>
                    <a:pt x="1841" y="458"/>
                  </a:lnTo>
                  <a:lnTo>
                    <a:pt x="1892" y="318"/>
                  </a:lnTo>
                  <a:close/>
                  <a:moveTo>
                    <a:pt x="2093" y="0"/>
                  </a:moveTo>
                  <a:lnTo>
                    <a:pt x="2121" y="1"/>
                  </a:lnTo>
                  <a:lnTo>
                    <a:pt x="2147" y="9"/>
                  </a:lnTo>
                  <a:lnTo>
                    <a:pt x="2172" y="22"/>
                  </a:lnTo>
                  <a:lnTo>
                    <a:pt x="2193" y="40"/>
                  </a:lnTo>
                  <a:lnTo>
                    <a:pt x="2210" y="64"/>
                  </a:lnTo>
                  <a:lnTo>
                    <a:pt x="2221" y="88"/>
                  </a:lnTo>
                  <a:lnTo>
                    <a:pt x="2226" y="116"/>
                  </a:lnTo>
                  <a:lnTo>
                    <a:pt x="2226" y="144"/>
                  </a:lnTo>
                  <a:lnTo>
                    <a:pt x="2219" y="172"/>
                  </a:lnTo>
                  <a:lnTo>
                    <a:pt x="2102" y="486"/>
                  </a:lnTo>
                  <a:lnTo>
                    <a:pt x="2735" y="1435"/>
                  </a:lnTo>
                  <a:lnTo>
                    <a:pt x="2748" y="1458"/>
                  </a:lnTo>
                  <a:lnTo>
                    <a:pt x="2755" y="1484"/>
                  </a:lnTo>
                  <a:lnTo>
                    <a:pt x="2757" y="1511"/>
                  </a:lnTo>
                  <a:lnTo>
                    <a:pt x="2753" y="1537"/>
                  </a:lnTo>
                  <a:lnTo>
                    <a:pt x="2743" y="1563"/>
                  </a:lnTo>
                  <a:lnTo>
                    <a:pt x="2688" y="1672"/>
                  </a:lnTo>
                  <a:lnTo>
                    <a:pt x="2668" y="1709"/>
                  </a:lnTo>
                  <a:lnTo>
                    <a:pt x="2642" y="1743"/>
                  </a:lnTo>
                  <a:lnTo>
                    <a:pt x="2613" y="1773"/>
                  </a:lnTo>
                  <a:lnTo>
                    <a:pt x="2580" y="1800"/>
                  </a:lnTo>
                  <a:lnTo>
                    <a:pt x="2544" y="1822"/>
                  </a:lnTo>
                  <a:lnTo>
                    <a:pt x="2506" y="1840"/>
                  </a:lnTo>
                  <a:lnTo>
                    <a:pt x="2466" y="1853"/>
                  </a:lnTo>
                  <a:lnTo>
                    <a:pt x="2424" y="1862"/>
                  </a:lnTo>
                  <a:lnTo>
                    <a:pt x="2382" y="1864"/>
                  </a:lnTo>
                  <a:lnTo>
                    <a:pt x="2339" y="1863"/>
                  </a:lnTo>
                  <a:lnTo>
                    <a:pt x="2298" y="1856"/>
                  </a:lnTo>
                  <a:lnTo>
                    <a:pt x="2258" y="1845"/>
                  </a:lnTo>
                  <a:lnTo>
                    <a:pt x="2218" y="1827"/>
                  </a:lnTo>
                  <a:lnTo>
                    <a:pt x="2182" y="1806"/>
                  </a:lnTo>
                  <a:lnTo>
                    <a:pt x="1971" y="1666"/>
                  </a:lnTo>
                  <a:lnTo>
                    <a:pt x="1930" y="1692"/>
                  </a:lnTo>
                  <a:lnTo>
                    <a:pt x="1889" y="1712"/>
                  </a:lnTo>
                  <a:lnTo>
                    <a:pt x="1845" y="1729"/>
                  </a:lnTo>
                  <a:lnTo>
                    <a:pt x="1799" y="1739"/>
                  </a:lnTo>
                  <a:lnTo>
                    <a:pt x="1753" y="1744"/>
                  </a:lnTo>
                  <a:lnTo>
                    <a:pt x="1708" y="1744"/>
                  </a:lnTo>
                  <a:lnTo>
                    <a:pt x="1663" y="1740"/>
                  </a:lnTo>
                  <a:lnTo>
                    <a:pt x="1689" y="1797"/>
                  </a:lnTo>
                  <a:lnTo>
                    <a:pt x="1717" y="1858"/>
                  </a:lnTo>
                  <a:lnTo>
                    <a:pt x="1747" y="1920"/>
                  </a:lnTo>
                  <a:lnTo>
                    <a:pt x="1778" y="1984"/>
                  </a:lnTo>
                  <a:lnTo>
                    <a:pt x="1812" y="2049"/>
                  </a:lnTo>
                  <a:lnTo>
                    <a:pt x="1847" y="2114"/>
                  </a:lnTo>
                  <a:lnTo>
                    <a:pt x="1882" y="2179"/>
                  </a:lnTo>
                  <a:lnTo>
                    <a:pt x="1918" y="2244"/>
                  </a:lnTo>
                  <a:lnTo>
                    <a:pt x="1954" y="2308"/>
                  </a:lnTo>
                  <a:lnTo>
                    <a:pt x="1990" y="2370"/>
                  </a:lnTo>
                  <a:lnTo>
                    <a:pt x="2026" y="2432"/>
                  </a:lnTo>
                  <a:lnTo>
                    <a:pt x="2060" y="2491"/>
                  </a:lnTo>
                  <a:lnTo>
                    <a:pt x="2094" y="2547"/>
                  </a:lnTo>
                  <a:lnTo>
                    <a:pt x="2127" y="2600"/>
                  </a:lnTo>
                  <a:lnTo>
                    <a:pt x="2157" y="2650"/>
                  </a:lnTo>
                  <a:lnTo>
                    <a:pt x="2186" y="2695"/>
                  </a:lnTo>
                  <a:lnTo>
                    <a:pt x="2211" y="2737"/>
                  </a:lnTo>
                  <a:lnTo>
                    <a:pt x="2235" y="2773"/>
                  </a:lnTo>
                  <a:lnTo>
                    <a:pt x="2246" y="2796"/>
                  </a:lnTo>
                  <a:lnTo>
                    <a:pt x="2253" y="2819"/>
                  </a:lnTo>
                  <a:lnTo>
                    <a:pt x="2255" y="2844"/>
                  </a:lnTo>
                  <a:lnTo>
                    <a:pt x="2253" y="2868"/>
                  </a:lnTo>
                  <a:lnTo>
                    <a:pt x="2245" y="2891"/>
                  </a:lnTo>
                  <a:lnTo>
                    <a:pt x="2233" y="2913"/>
                  </a:lnTo>
                  <a:lnTo>
                    <a:pt x="2218" y="2933"/>
                  </a:lnTo>
                  <a:lnTo>
                    <a:pt x="2101" y="3049"/>
                  </a:lnTo>
                  <a:lnTo>
                    <a:pt x="2225" y="3049"/>
                  </a:lnTo>
                  <a:lnTo>
                    <a:pt x="2251" y="3052"/>
                  </a:lnTo>
                  <a:lnTo>
                    <a:pt x="2276" y="3060"/>
                  </a:lnTo>
                  <a:lnTo>
                    <a:pt x="2298" y="3072"/>
                  </a:lnTo>
                  <a:lnTo>
                    <a:pt x="2318" y="3090"/>
                  </a:lnTo>
                  <a:lnTo>
                    <a:pt x="2333" y="3111"/>
                  </a:lnTo>
                  <a:lnTo>
                    <a:pt x="2345" y="3134"/>
                  </a:lnTo>
                  <a:lnTo>
                    <a:pt x="2524" y="3635"/>
                  </a:lnTo>
                  <a:lnTo>
                    <a:pt x="2529" y="3660"/>
                  </a:lnTo>
                  <a:lnTo>
                    <a:pt x="2531" y="3684"/>
                  </a:lnTo>
                  <a:lnTo>
                    <a:pt x="2528" y="3707"/>
                  </a:lnTo>
                  <a:lnTo>
                    <a:pt x="2520" y="3730"/>
                  </a:lnTo>
                  <a:lnTo>
                    <a:pt x="2507" y="3752"/>
                  </a:lnTo>
                  <a:lnTo>
                    <a:pt x="2492" y="3771"/>
                  </a:lnTo>
                  <a:lnTo>
                    <a:pt x="2473" y="3786"/>
                  </a:lnTo>
                  <a:lnTo>
                    <a:pt x="2452" y="3796"/>
                  </a:lnTo>
                  <a:lnTo>
                    <a:pt x="2428" y="3803"/>
                  </a:lnTo>
                  <a:lnTo>
                    <a:pt x="2404" y="3806"/>
                  </a:lnTo>
                  <a:lnTo>
                    <a:pt x="128" y="3806"/>
                  </a:lnTo>
                  <a:lnTo>
                    <a:pt x="100" y="3803"/>
                  </a:lnTo>
                  <a:lnTo>
                    <a:pt x="73" y="3794"/>
                  </a:lnTo>
                  <a:lnTo>
                    <a:pt x="50" y="3779"/>
                  </a:lnTo>
                  <a:lnTo>
                    <a:pt x="29" y="3761"/>
                  </a:lnTo>
                  <a:lnTo>
                    <a:pt x="14" y="3737"/>
                  </a:lnTo>
                  <a:lnTo>
                    <a:pt x="3" y="3711"/>
                  </a:lnTo>
                  <a:lnTo>
                    <a:pt x="0" y="3684"/>
                  </a:lnTo>
                  <a:lnTo>
                    <a:pt x="1" y="3656"/>
                  </a:lnTo>
                  <a:lnTo>
                    <a:pt x="93" y="3154"/>
                  </a:lnTo>
                  <a:lnTo>
                    <a:pt x="100" y="3129"/>
                  </a:lnTo>
                  <a:lnTo>
                    <a:pt x="111" y="3107"/>
                  </a:lnTo>
                  <a:lnTo>
                    <a:pt x="128" y="3087"/>
                  </a:lnTo>
                  <a:lnTo>
                    <a:pt x="146" y="3071"/>
                  </a:lnTo>
                  <a:lnTo>
                    <a:pt x="168" y="3060"/>
                  </a:lnTo>
                  <a:lnTo>
                    <a:pt x="193" y="3052"/>
                  </a:lnTo>
                  <a:lnTo>
                    <a:pt x="218" y="3049"/>
                  </a:lnTo>
                  <a:lnTo>
                    <a:pt x="261" y="3049"/>
                  </a:lnTo>
                  <a:lnTo>
                    <a:pt x="243" y="2999"/>
                  </a:lnTo>
                  <a:lnTo>
                    <a:pt x="225" y="2945"/>
                  </a:lnTo>
                  <a:lnTo>
                    <a:pt x="207" y="2884"/>
                  </a:lnTo>
                  <a:lnTo>
                    <a:pt x="188" y="2818"/>
                  </a:lnTo>
                  <a:lnTo>
                    <a:pt x="169" y="2749"/>
                  </a:lnTo>
                  <a:lnTo>
                    <a:pt x="152" y="2673"/>
                  </a:lnTo>
                  <a:lnTo>
                    <a:pt x="137" y="2593"/>
                  </a:lnTo>
                  <a:lnTo>
                    <a:pt x="122" y="2508"/>
                  </a:lnTo>
                  <a:lnTo>
                    <a:pt x="109" y="2419"/>
                  </a:lnTo>
                  <a:lnTo>
                    <a:pt x="99" y="2326"/>
                  </a:lnTo>
                  <a:lnTo>
                    <a:pt x="92" y="2229"/>
                  </a:lnTo>
                  <a:lnTo>
                    <a:pt x="87" y="2127"/>
                  </a:lnTo>
                  <a:lnTo>
                    <a:pt x="85" y="2021"/>
                  </a:lnTo>
                  <a:lnTo>
                    <a:pt x="87" y="1912"/>
                  </a:lnTo>
                  <a:lnTo>
                    <a:pt x="93" y="1798"/>
                  </a:lnTo>
                  <a:lnTo>
                    <a:pt x="103" y="1681"/>
                  </a:lnTo>
                  <a:lnTo>
                    <a:pt x="118" y="1562"/>
                  </a:lnTo>
                  <a:lnTo>
                    <a:pt x="138" y="1437"/>
                  </a:lnTo>
                  <a:lnTo>
                    <a:pt x="164" y="1311"/>
                  </a:lnTo>
                  <a:lnTo>
                    <a:pt x="187" y="1217"/>
                  </a:lnTo>
                  <a:lnTo>
                    <a:pt x="212" y="1128"/>
                  </a:lnTo>
                  <a:lnTo>
                    <a:pt x="243" y="1044"/>
                  </a:lnTo>
                  <a:lnTo>
                    <a:pt x="274" y="966"/>
                  </a:lnTo>
                  <a:lnTo>
                    <a:pt x="309" y="892"/>
                  </a:lnTo>
                  <a:lnTo>
                    <a:pt x="346" y="824"/>
                  </a:lnTo>
                  <a:lnTo>
                    <a:pt x="385" y="760"/>
                  </a:lnTo>
                  <a:lnTo>
                    <a:pt x="426" y="701"/>
                  </a:lnTo>
                  <a:lnTo>
                    <a:pt x="469" y="645"/>
                  </a:lnTo>
                  <a:lnTo>
                    <a:pt x="512" y="594"/>
                  </a:lnTo>
                  <a:lnTo>
                    <a:pt x="557" y="547"/>
                  </a:lnTo>
                  <a:lnTo>
                    <a:pt x="602" y="503"/>
                  </a:lnTo>
                  <a:lnTo>
                    <a:pt x="649" y="464"/>
                  </a:lnTo>
                  <a:lnTo>
                    <a:pt x="694" y="428"/>
                  </a:lnTo>
                  <a:lnTo>
                    <a:pt x="741" y="395"/>
                  </a:lnTo>
                  <a:lnTo>
                    <a:pt x="786" y="366"/>
                  </a:lnTo>
                  <a:lnTo>
                    <a:pt x="831" y="340"/>
                  </a:lnTo>
                  <a:lnTo>
                    <a:pt x="876" y="317"/>
                  </a:lnTo>
                  <a:lnTo>
                    <a:pt x="919" y="296"/>
                  </a:lnTo>
                  <a:lnTo>
                    <a:pt x="986" y="267"/>
                  </a:lnTo>
                  <a:lnTo>
                    <a:pt x="1051" y="243"/>
                  </a:lnTo>
                  <a:lnTo>
                    <a:pt x="1113" y="224"/>
                  </a:lnTo>
                  <a:lnTo>
                    <a:pt x="1174" y="209"/>
                  </a:lnTo>
                  <a:lnTo>
                    <a:pt x="1229" y="197"/>
                  </a:lnTo>
                  <a:lnTo>
                    <a:pt x="1282" y="188"/>
                  </a:lnTo>
                  <a:lnTo>
                    <a:pt x="1329" y="182"/>
                  </a:lnTo>
                  <a:lnTo>
                    <a:pt x="1372" y="177"/>
                  </a:lnTo>
                  <a:lnTo>
                    <a:pt x="1409" y="175"/>
                  </a:lnTo>
                  <a:lnTo>
                    <a:pt x="1439" y="175"/>
                  </a:lnTo>
                  <a:lnTo>
                    <a:pt x="1463" y="174"/>
                  </a:lnTo>
                  <a:lnTo>
                    <a:pt x="2065" y="4"/>
                  </a:lnTo>
                  <a:lnTo>
                    <a:pt x="2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181"/>
            <p:cNvSpPr>
              <a:spLocks/>
            </p:cNvSpPr>
            <p:nvPr/>
          </p:nvSpPr>
          <p:spPr bwMode="auto">
            <a:xfrm>
              <a:off x="6521450" y="3462338"/>
              <a:ext cx="293688" cy="203200"/>
            </a:xfrm>
            <a:custGeom>
              <a:avLst/>
              <a:gdLst>
                <a:gd name="T0" fmla="*/ 128 w 369"/>
                <a:gd name="T1" fmla="*/ 0 h 255"/>
                <a:gd name="T2" fmla="*/ 241 w 369"/>
                <a:gd name="T3" fmla="*/ 0 h 255"/>
                <a:gd name="T4" fmla="*/ 270 w 369"/>
                <a:gd name="T5" fmla="*/ 3 h 255"/>
                <a:gd name="T6" fmla="*/ 297 w 369"/>
                <a:gd name="T7" fmla="*/ 14 h 255"/>
                <a:gd name="T8" fmla="*/ 322 w 369"/>
                <a:gd name="T9" fmla="*/ 29 h 255"/>
                <a:gd name="T10" fmla="*/ 341 w 369"/>
                <a:gd name="T11" fmla="*/ 49 h 255"/>
                <a:gd name="T12" fmla="*/ 356 w 369"/>
                <a:gd name="T13" fmla="*/ 72 h 255"/>
                <a:gd name="T14" fmla="*/ 366 w 369"/>
                <a:gd name="T15" fmla="*/ 98 h 255"/>
                <a:gd name="T16" fmla="*/ 369 w 369"/>
                <a:gd name="T17" fmla="*/ 127 h 255"/>
                <a:gd name="T18" fmla="*/ 366 w 369"/>
                <a:gd name="T19" fmla="*/ 158 h 255"/>
                <a:gd name="T20" fmla="*/ 356 w 369"/>
                <a:gd name="T21" fmla="*/ 184 h 255"/>
                <a:gd name="T22" fmla="*/ 341 w 369"/>
                <a:gd name="T23" fmla="*/ 207 h 255"/>
                <a:gd name="T24" fmla="*/ 322 w 369"/>
                <a:gd name="T25" fmla="*/ 227 h 255"/>
                <a:gd name="T26" fmla="*/ 297 w 369"/>
                <a:gd name="T27" fmla="*/ 242 h 255"/>
                <a:gd name="T28" fmla="*/ 270 w 369"/>
                <a:gd name="T29" fmla="*/ 252 h 255"/>
                <a:gd name="T30" fmla="*/ 241 w 369"/>
                <a:gd name="T31" fmla="*/ 255 h 255"/>
                <a:gd name="T32" fmla="*/ 128 w 369"/>
                <a:gd name="T33" fmla="*/ 255 h 255"/>
                <a:gd name="T34" fmla="*/ 98 w 369"/>
                <a:gd name="T35" fmla="*/ 252 h 255"/>
                <a:gd name="T36" fmla="*/ 71 w 369"/>
                <a:gd name="T37" fmla="*/ 242 h 255"/>
                <a:gd name="T38" fmla="*/ 48 w 369"/>
                <a:gd name="T39" fmla="*/ 227 h 255"/>
                <a:gd name="T40" fmla="*/ 28 w 369"/>
                <a:gd name="T41" fmla="*/ 207 h 255"/>
                <a:gd name="T42" fmla="*/ 13 w 369"/>
                <a:gd name="T43" fmla="*/ 184 h 255"/>
                <a:gd name="T44" fmla="*/ 3 w 369"/>
                <a:gd name="T45" fmla="*/ 158 h 255"/>
                <a:gd name="T46" fmla="*/ 0 w 369"/>
                <a:gd name="T47" fmla="*/ 127 h 255"/>
                <a:gd name="T48" fmla="*/ 3 w 369"/>
                <a:gd name="T49" fmla="*/ 98 h 255"/>
                <a:gd name="T50" fmla="*/ 13 w 369"/>
                <a:gd name="T51" fmla="*/ 72 h 255"/>
                <a:gd name="T52" fmla="*/ 28 w 369"/>
                <a:gd name="T53" fmla="*/ 49 h 255"/>
                <a:gd name="T54" fmla="*/ 48 w 369"/>
                <a:gd name="T55" fmla="*/ 29 h 255"/>
                <a:gd name="T56" fmla="*/ 71 w 369"/>
                <a:gd name="T57" fmla="*/ 14 h 255"/>
                <a:gd name="T58" fmla="*/ 98 w 369"/>
                <a:gd name="T59" fmla="*/ 3 h 255"/>
                <a:gd name="T60" fmla="*/ 128 w 369"/>
                <a:gd name="T6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9" h="255">
                  <a:moveTo>
                    <a:pt x="128" y="0"/>
                  </a:moveTo>
                  <a:lnTo>
                    <a:pt x="241" y="0"/>
                  </a:lnTo>
                  <a:lnTo>
                    <a:pt x="270" y="3"/>
                  </a:lnTo>
                  <a:lnTo>
                    <a:pt x="297" y="14"/>
                  </a:lnTo>
                  <a:lnTo>
                    <a:pt x="322" y="29"/>
                  </a:lnTo>
                  <a:lnTo>
                    <a:pt x="341" y="49"/>
                  </a:lnTo>
                  <a:lnTo>
                    <a:pt x="356" y="72"/>
                  </a:lnTo>
                  <a:lnTo>
                    <a:pt x="366" y="98"/>
                  </a:lnTo>
                  <a:lnTo>
                    <a:pt x="369" y="127"/>
                  </a:lnTo>
                  <a:lnTo>
                    <a:pt x="366" y="158"/>
                  </a:lnTo>
                  <a:lnTo>
                    <a:pt x="356" y="184"/>
                  </a:lnTo>
                  <a:lnTo>
                    <a:pt x="341" y="207"/>
                  </a:lnTo>
                  <a:lnTo>
                    <a:pt x="322" y="227"/>
                  </a:lnTo>
                  <a:lnTo>
                    <a:pt x="297" y="242"/>
                  </a:lnTo>
                  <a:lnTo>
                    <a:pt x="270" y="252"/>
                  </a:lnTo>
                  <a:lnTo>
                    <a:pt x="241" y="255"/>
                  </a:lnTo>
                  <a:lnTo>
                    <a:pt x="128" y="255"/>
                  </a:lnTo>
                  <a:lnTo>
                    <a:pt x="98" y="252"/>
                  </a:lnTo>
                  <a:lnTo>
                    <a:pt x="71" y="242"/>
                  </a:lnTo>
                  <a:lnTo>
                    <a:pt x="48" y="227"/>
                  </a:lnTo>
                  <a:lnTo>
                    <a:pt x="28" y="207"/>
                  </a:lnTo>
                  <a:lnTo>
                    <a:pt x="13" y="184"/>
                  </a:lnTo>
                  <a:lnTo>
                    <a:pt x="3" y="158"/>
                  </a:lnTo>
                  <a:lnTo>
                    <a:pt x="0" y="127"/>
                  </a:lnTo>
                  <a:lnTo>
                    <a:pt x="3" y="98"/>
                  </a:lnTo>
                  <a:lnTo>
                    <a:pt x="13" y="72"/>
                  </a:lnTo>
                  <a:lnTo>
                    <a:pt x="28" y="49"/>
                  </a:lnTo>
                  <a:lnTo>
                    <a:pt x="48" y="29"/>
                  </a:lnTo>
                  <a:lnTo>
                    <a:pt x="71" y="14"/>
                  </a:lnTo>
                  <a:lnTo>
                    <a:pt x="98" y="3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10300821" y="2362200"/>
            <a:ext cx="562650" cy="582262"/>
            <a:chOff x="5448301" y="2757488"/>
            <a:chExt cx="3643312" cy="3770312"/>
          </a:xfrm>
          <a:solidFill>
            <a:schemeClr val="accent2"/>
          </a:solidFill>
        </p:grpSpPr>
        <p:sp>
          <p:nvSpPr>
            <p:cNvPr id="118" name="Freeform 97"/>
            <p:cNvSpPr>
              <a:spLocks noEditPoints="1"/>
            </p:cNvSpPr>
            <p:nvPr/>
          </p:nvSpPr>
          <p:spPr bwMode="auto">
            <a:xfrm>
              <a:off x="6299201" y="3609975"/>
              <a:ext cx="1944688" cy="2354263"/>
            </a:xfrm>
            <a:custGeom>
              <a:avLst/>
              <a:gdLst>
                <a:gd name="T0" fmla="*/ 1052 w 2450"/>
                <a:gd name="T1" fmla="*/ 329 h 2968"/>
                <a:gd name="T2" fmla="*/ 813 w 2450"/>
                <a:gd name="T3" fmla="*/ 410 h 2968"/>
                <a:gd name="T4" fmla="*/ 609 w 2450"/>
                <a:gd name="T5" fmla="*/ 553 h 2968"/>
                <a:gd name="T6" fmla="*/ 449 w 2450"/>
                <a:gd name="T7" fmla="*/ 743 h 2968"/>
                <a:gd name="T8" fmla="*/ 346 w 2450"/>
                <a:gd name="T9" fmla="*/ 972 h 2968"/>
                <a:gd name="T10" fmla="*/ 310 w 2450"/>
                <a:gd name="T11" fmla="*/ 1230 h 2968"/>
                <a:gd name="T12" fmla="*/ 346 w 2450"/>
                <a:gd name="T13" fmla="*/ 1487 h 2968"/>
                <a:gd name="T14" fmla="*/ 455 w 2450"/>
                <a:gd name="T15" fmla="*/ 1722 h 2968"/>
                <a:gd name="T16" fmla="*/ 604 w 2450"/>
                <a:gd name="T17" fmla="*/ 1913 h 2968"/>
                <a:gd name="T18" fmla="*/ 693 w 2450"/>
                <a:gd name="T19" fmla="*/ 2017 h 2968"/>
                <a:gd name="T20" fmla="*/ 822 w 2450"/>
                <a:gd name="T21" fmla="*/ 2192 h 2968"/>
                <a:gd name="T22" fmla="*/ 925 w 2450"/>
                <a:gd name="T23" fmla="*/ 2397 h 2968"/>
                <a:gd name="T24" fmla="*/ 958 w 2450"/>
                <a:gd name="T25" fmla="*/ 2513 h 2968"/>
                <a:gd name="T26" fmla="*/ 968 w 2450"/>
                <a:gd name="T27" fmla="*/ 2610 h 2968"/>
                <a:gd name="T28" fmla="*/ 1475 w 2450"/>
                <a:gd name="T29" fmla="*/ 2613 h 2968"/>
                <a:gd name="T30" fmla="*/ 1485 w 2450"/>
                <a:gd name="T31" fmla="*/ 2520 h 2968"/>
                <a:gd name="T32" fmla="*/ 1519 w 2450"/>
                <a:gd name="T33" fmla="*/ 2407 h 2968"/>
                <a:gd name="T34" fmla="*/ 1623 w 2450"/>
                <a:gd name="T35" fmla="*/ 2202 h 2968"/>
                <a:gd name="T36" fmla="*/ 1758 w 2450"/>
                <a:gd name="T37" fmla="*/ 2019 h 2968"/>
                <a:gd name="T38" fmla="*/ 1856 w 2450"/>
                <a:gd name="T39" fmla="*/ 1901 h 2968"/>
                <a:gd name="T40" fmla="*/ 1995 w 2450"/>
                <a:gd name="T41" fmla="*/ 1724 h 2968"/>
                <a:gd name="T42" fmla="*/ 2102 w 2450"/>
                <a:gd name="T43" fmla="*/ 1488 h 2968"/>
                <a:gd name="T44" fmla="*/ 2140 w 2450"/>
                <a:gd name="T45" fmla="*/ 1230 h 2968"/>
                <a:gd name="T46" fmla="*/ 2102 w 2450"/>
                <a:gd name="T47" fmla="*/ 972 h 2968"/>
                <a:gd name="T48" fmla="*/ 2000 w 2450"/>
                <a:gd name="T49" fmla="*/ 743 h 2968"/>
                <a:gd name="T50" fmla="*/ 1842 w 2450"/>
                <a:gd name="T51" fmla="*/ 553 h 2968"/>
                <a:gd name="T52" fmla="*/ 1637 w 2450"/>
                <a:gd name="T53" fmla="*/ 410 h 2968"/>
                <a:gd name="T54" fmla="*/ 1398 w 2450"/>
                <a:gd name="T55" fmla="*/ 329 h 2968"/>
                <a:gd name="T56" fmla="*/ 1224 w 2450"/>
                <a:gd name="T57" fmla="*/ 0 h 2968"/>
                <a:gd name="T58" fmla="*/ 1535 w 2450"/>
                <a:gd name="T59" fmla="*/ 41 h 2968"/>
                <a:gd name="T60" fmla="*/ 1814 w 2450"/>
                <a:gd name="T61" fmla="*/ 153 h 2968"/>
                <a:gd name="T62" fmla="*/ 2055 w 2450"/>
                <a:gd name="T63" fmla="*/ 327 h 2968"/>
                <a:gd name="T64" fmla="*/ 2247 w 2450"/>
                <a:gd name="T65" fmla="*/ 554 h 2968"/>
                <a:gd name="T66" fmla="*/ 2381 w 2450"/>
                <a:gd name="T67" fmla="*/ 823 h 2968"/>
                <a:gd name="T68" fmla="*/ 2446 w 2450"/>
                <a:gd name="T69" fmla="*/ 1124 h 2968"/>
                <a:gd name="T70" fmla="*/ 2437 w 2450"/>
                <a:gd name="T71" fmla="*/ 1411 h 2968"/>
                <a:gd name="T72" fmla="*/ 2368 w 2450"/>
                <a:gd name="T73" fmla="*/ 1673 h 2968"/>
                <a:gd name="T74" fmla="*/ 2242 w 2450"/>
                <a:gd name="T75" fmla="*/ 1913 h 2968"/>
                <a:gd name="T76" fmla="*/ 2092 w 2450"/>
                <a:gd name="T77" fmla="*/ 2103 h 2968"/>
                <a:gd name="T78" fmla="*/ 1985 w 2450"/>
                <a:gd name="T79" fmla="*/ 2231 h 2968"/>
                <a:gd name="T80" fmla="*/ 1850 w 2450"/>
                <a:gd name="T81" fmla="*/ 2427 h 2968"/>
                <a:gd name="T82" fmla="*/ 1788 w 2450"/>
                <a:gd name="T83" fmla="*/ 2590 h 2968"/>
                <a:gd name="T84" fmla="*/ 1782 w 2450"/>
                <a:gd name="T85" fmla="*/ 2716 h 2968"/>
                <a:gd name="T86" fmla="*/ 1766 w 2450"/>
                <a:gd name="T87" fmla="*/ 2881 h 2968"/>
                <a:gd name="T88" fmla="*/ 1695 w 2450"/>
                <a:gd name="T89" fmla="*/ 2952 h 2968"/>
                <a:gd name="T90" fmla="*/ 816 w 2450"/>
                <a:gd name="T91" fmla="*/ 2968 h 2968"/>
                <a:gd name="T92" fmla="*/ 719 w 2450"/>
                <a:gd name="T93" fmla="*/ 2933 h 2968"/>
                <a:gd name="T94" fmla="*/ 665 w 2450"/>
                <a:gd name="T95" fmla="*/ 2847 h 2968"/>
                <a:gd name="T96" fmla="*/ 661 w 2450"/>
                <a:gd name="T97" fmla="*/ 2683 h 2968"/>
                <a:gd name="T98" fmla="*/ 655 w 2450"/>
                <a:gd name="T99" fmla="*/ 2580 h 2968"/>
                <a:gd name="T100" fmla="*/ 603 w 2450"/>
                <a:gd name="T101" fmla="*/ 2436 h 2968"/>
                <a:gd name="T102" fmla="*/ 499 w 2450"/>
                <a:gd name="T103" fmla="*/ 2272 h 2968"/>
                <a:gd name="T104" fmla="*/ 371 w 2450"/>
                <a:gd name="T105" fmla="*/ 2118 h 2968"/>
                <a:gd name="T106" fmla="*/ 262 w 2450"/>
                <a:gd name="T107" fmla="*/ 1987 h 2968"/>
                <a:gd name="T108" fmla="*/ 118 w 2450"/>
                <a:gd name="T109" fmla="*/ 1756 h 2968"/>
                <a:gd name="T110" fmla="*/ 29 w 2450"/>
                <a:gd name="T111" fmla="*/ 1500 h 2968"/>
                <a:gd name="T112" fmla="*/ 0 w 2450"/>
                <a:gd name="T113" fmla="*/ 1230 h 2968"/>
                <a:gd name="T114" fmla="*/ 39 w 2450"/>
                <a:gd name="T115" fmla="*/ 920 h 2968"/>
                <a:gd name="T116" fmla="*/ 151 w 2450"/>
                <a:gd name="T117" fmla="*/ 638 h 2968"/>
                <a:gd name="T118" fmla="*/ 325 w 2450"/>
                <a:gd name="T119" fmla="*/ 397 h 2968"/>
                <a:gd name="T120" fmla="*/ 551 w 2450"/>
                <a:gd name="T121" fmla="*/ 204 h 2968"/>
                <a:gd name="T122" fmla="*/ 819 w 2450"/>
                <a:gd name="T123" fmla="*/ 70 h 2968"/>
                <a:gd name="T124" fmla="*/ 1120 w 2450"/>
                <a:gd name="T125" fmla="*/ 6 h 2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50" h="2968">
                  <a:moveTo>
                    <a:pt x="1224" y="311"/>
                  </a:moveTo>
                  <a:lnTo>
                    <a:pt x="1138" y="316"/>
                  </a:lnTo>
                  <a:lnTo>
                    <a:pt x="1052" y="329"/>
                  </a:lnTo>
                  <a:lnTo>
                    <a:pt x="968" y="349"/>
                  </a:lnTo>
                  <a:lnTo>
                    <a:pt x="888" y="377"/>
                  </a:lnTo>
                  <a:lnTo>
                    <a:pt x="813" y="410"/>
                  </a:lnTo>
                  <a:lnTo>
                    <a:pt x="741" y="452"/>
                  </a:lnTo>
                  <a:lnTo>
                    <a:pt x="672" y="499"/>
                  </a:lnTo>
                  <a:lnTo>
                    <a:pt x="609" y="553"/>
                  </a:lnTo>
                  <a:lnTo>
                    <a:pt x="549" y="611"/>
                  </a:lnTo>
                  <a:lnTo>
                    <a:pt x="497" y="675"/>
                  </a:lnTo>
                  <a:lnTo>
                    <a:pt x="449" y="743"/>
                  </a:lnTo>
                  <a:lnTo>
                    <a:pt x="409" y="816"/>
                  </a:lnTo>
                  <a:lnTo>
                    <a:pt x="374" y="893"/>
                  </a:lnTo>
                  <a:lnTo>
                    <a:pt x="346" y="972"/>
                  </a:lnTo>
                  <a:lnTo>
                    <a:pt x="326" y="1055"/>
                  </a:lnTo>
                  <a:lnTo>
                    <a:pt x="315" y="1141"/>
                  </a:lnTo>
                  <a:lnTo>
                    <a:pt x="310" y="1230"/>
                  </a:lnTo>
                  <a:lnTo>
                    <a:pt x="315" y="1317"/>
                  </a:lnTo>
                  <a:lnTo>
                    <a:pt x="326" y="1404"/>
                  </a:lnTo>
                  <a:lnTo>
                    <a:pt x="346" y="1487"/>
                  </a:lnTo>
                  <a:lnTo>
                    <a:pt x="375" y="1568"/>
                  </a:lnTo>
                  <a:lnTo>
                    <a:pt x="412" y="1648"/>
                  </a:lnTo>
                  <a:lnTo>
                    <a:pt x="455" y="1722"/>
                  </a:lnTo>
                  <a:lnTo>
                    <a:pt x="506" y="1795"/>
                  </a:lnTo>
                  <a:lnTo>
                    <a:pt x="552" y="1852"/>
                  </a:lnTo>
                  <a:lnTo>
                    <a:pt x="604" y="1913"/>
                  </a:lnTo>
                  <a:lnTo>
                    <a:pt x="606" y="1914"/>
                  </a:lnTo>
                  <a:lnTo>
                    <a:pt x="648" y="1965"/>
                  </a:lnTo>
                  <a:lnTo>
                    <a:pt x="693" y="2017"/>
                  </a:lnTo>
                  <a:lnTo>
                    <a:pt x="736" y="2073"/>
                  </a:lnTo>
                  <a:lnTo>
                    <a:pt x="780" y="2131"/>
                  </a:lnTo>
                  <a:lnTo>
                    <a:pt x="822" y="2192"/>
                  </a:lnTo>
                  <a:lnTo>
                    <a:pt x="859" y="2257"/>
                  </a:lnTo>
                  <a:lnTo>
                    <a:pt x="894" y="2325"/>
                  </a:lnTo>
                  <a:lnTo>
                    <a:pt x="925" y="2397"/>
                  </a:lnTo>
                  <a:lnTo>
                    <a:pt x="949" y="2472"/>
                  </a:lnTo>
                  <a:lnTo>
                    <a:pt x="954" y="2491"/>
                  </a:lnTo>
                  <a:lnTo>
                    <a:pt x="958" y="2513"/>
                  </a:lnTo>
                  <a:lnTo>
                    <a:pt x="962" y="2539"/>
                  </a:lnTo>
                  <a:lnTo>
                    <a:pt x="967" y="2572"/>
                  </a:lnTo>
                  <a:lnTo>
                    <a:pt x="968" y="2610"/>
                  </a:lnTo>
                  <a:lnTo>
                    <a:pt x="971" y="2657"/>
                  </a:lnTo>
                  <a:lnTo>
                    <a:pt x="1474" y="2657"/>
                  </a:lnTo>
                  <a:lnTo>
                    <a:pt x="1475" y="2613"/>
                  </a:lnTo>
                  <a:lnTo>
                    <a:pt x="1478" y="2577"/>
                  </a:lnTo>
                  <a:lnTo>
                    <a:pt x="1481" y="2546"/>
                  </a:lnTo>
                  <a:lnTo>
                    <a:pt x="1485" y="2520"/>
                  </a:lnTo>
                  <a:lnTo>
                    <a:pt x="1490" y="2500"/>
                  </a:lnTo>
                  <a:lnTo>
                    <a:pt x="1494" y="2482"/>
                  </a:lnTo>
                  <a:lnTo>
                    <a:pt x="1519" y="2407"/>
                  </a:lnTo>
                  <a:lnTo>
                    <a:pt x="1549" y="2336"/>
                  </a:lnTo>
                  <a:lnTo>
                    <a:pt x="1584" y="2267"/>
                  </a:lnTo>
                  <a:lnTo>
                    <a:pt x="1623" y="2202"/>
                  </a:lnTo>
                  <a:lnTo>
                    <a:pt x="1666" y="2139"/>
                  </a:lnTo>
                  <a:lnTo>
                    <a:pt x="1711" y="2078"/>
                  </a:lnTo>
                  <a:lnTo>
                    <a:pt x="1758" y="2019"/>
                  </a:lnTo>
                  <a:lnTo>
                    <a:pt x="1804" y="1962"/>
                  </a:lnTo>
                  <a:lnTo>
                    <a:pt x="1850" y="1908"/>
                  </a:lnTo>
                  <a:lnTo>
                    <a:pt x="1856" y="1901"/>
                  </a:lnTo>
                  <a:lnTo>
                    <a:pt x="1903" y="1846"/>
                  </a:lnTo>
                  <a:lnTo>
                    <a:pt x="1943" y="1795"/>
                  </a:lnTo>
                  <a:lnTo>
                    <a:pt x="1995" y="1724"/>
                  </a:lnTo>
                  <a:lnTo>
                    <a:pt x="2039" y="1648"/>
                  </a:lnTo>
                  <a:lnTo>
                    <a:pt x="2075" y="1570"/>
                  </a:lnTo>
                  <a:lnTo>
                    <a:pt x="2102" y="1488"/>
                  </a:lnTo>
                  <a:lnTo>
                    <a:pt x="2123" y="1404"/>
                  </a:lnTo>
                  <a:lnTo>
                    <a:pt x="2136" y="1317"/>
                  </a:lnTo>
                  <a:lnTo>
                    <a:pt x="2140" y="1230"/>
                  </a:lnTo>
                  <a:lnTo>
                    <a:pt x="2136" y="1141"/>
                  </a:lnTo>
                  <a:lnTo>
                    <a:pt x="2123" y="1055"/>
                  </a:lnTo>
                  <a:lnTo>
                    <a:pt x="2102" y="972"/>
                  </a:lnTo>
                  <a:lnTo>
                    <a:pt x="2075" y="893"/>
                  </a:lnTo>
                  <a:lnTo>
                    <a:pt x="2042" y="816"/>
                  </a:lnTo>
                  <a:lnTo>
                    <a:pt x="2000" y="743"/>
                  </a:lnTo>
                  <a:lnTo>
                    <a:pt x="1953" y="675"/>
                  </a:lnTo>
                  <a:lnTo>
                    <a:pt x="1900" y="611"/>
                  </a:lnTo>
                  <a:lnTo>
                    <a:pt x="1842" y="553"/>
                  </a:lnTo>
                  <a:lnTo>
                    <a:pt x="1778" y="499"/>
                  </a:lnTo>
                  <a:lnTo>
                    <a:pt x="1710" y="452"/>
                  </a:lnTo>
                  <a:lnTo>
                    <a:pt x="1637" y="410"/>
                  </a:lnTo>
                  <a:lnTo>
                    <a:pt x="1561" y="377"/>
                  </a:lnTo>
                  <a:lnTo>
                    <a:pt x="1481" y="349"/>
                  </a:lnTo>
                  <a:lnTo>
                    <a:pt x="1398" y="329"/>
                  </a:lnTo>
                  <a:lnTo>
                    <a:pt x="1313" y="316"/>
                  </a:lnTo>
                  <a:lnTo>
                    <a:pt x="1224" y="311"/>
                  </a:lnTo>
                  <a:close/>
                  <a:moveTo>
                    <a:pt x="1224" y="0"/>
                  </a:moveTo>
                  <a:lnTo>
                    <a:pt x="1330" y="6"/>
                  </a:lnTo>
                  <a:lnTo>
                    <a:pt x="1433" y="19"/>
                  </a:lnTo>
                  <a:lnTo>
                    <a:pt x="1535" y="41"/>
                  </a:lnTo>
                  <a:lnTo>
                    <a:pt x="1632" y="70"/>
                  </a:lnTo>
                  <a:lnTo>
                    <a:pt x="1724" y="108"/>
                  </a:lnTo>
                  <a:lnTo>
                    <a:pt x="1814" y="153"/>
                  </a:lnTo>
                  <a:lnTo>
                    <a:pt x="1900" y="204"/>
                  </a:lnTo>
                  <a:lnTo>
                    <a:pt x="1979" y="262"/>
                  </a:lnTo>
                  <a:lnTo>
                    <a:pt x="2055" y="327"/>
                  </a:lnTo>
                  <a:lnTo>
                    <a:pt x="2126" y="397"/>
                  </a:lnTo>
                  <a:lnTo>
                    <a:pt x="2189" y="473"/>
                  </a:lnTo>
                  <a:lnTo>
                    <a:pt x="2247" y="554"/>
                  </a:lnTo>
                  <a:lnTo>
                    <a:pt x="2300" y="638"/>
                  </a:lnTo>
                  <a:lnTo>
                    <a:pt x="2343" y="728"/>
                  </a:lnTo>
                  <a:lnTo>
                    <a:pt x="2381" y="823"/>
                  </a:lnTo>
                  <a:lnTo>
                    <a:pt x="2411" y="920"/>
                  </a:lnTo>
                  <a:lnTo>
                    <a:pt x="2433" y="1020"/>
                  </a:lnTo>
                  <a:lnTo>
                    <a:pt x="2446" y="1124"/>
                  </a:lnTo>
                  <a:lnTo>
                    <a:pt x="2450" y="1230"/>
                  </a:lnTo>
                  <a:lnTo>
                    <a:pt x="2446" y="1321"/>
                  </a:lnTo>
                  <a:lnTo>
                    <a:pt x="2437" y="1411"/>
                  </a:lnTo>
                  <a:lnTo>
                    <a:pt x="2420" y="1501"/>
                  </a:lnTo>
                  <a:lnTo>
                    <a:pt x="2397" y="1589"/>
                  </a:lnTo>
                  <a:lnTo>
                    <a:pt x="2368" y="1673"/>
                  </a:lnTo>
                  <a:lnTo>
                    <a:pt x="2331" y="1756"/>
                  </a:lnTo>
                  <a:lnTo>
                    <a:pt x="2289" y="1836"/>
                  </a:lnTo>
                  <a:lnTo>
                    <a:pt x="2242" y="1913"/>
                  </a:lnTo>
                  <a:lnTo>
                    <a:pt x="2188" y="1988"/>
                  </a:lnTo>
                  <a:lnTo>
                    <a:pt x="2142" y="2043"/>
                  </a:lnTo>
                  <a:lnTo>
                    <a:pt x="2092" y="2103"/>
                  </a:lnTo>
                  <a:lnTo>
                    <a:pt x="2088" y="2109"/>
                  </a:lnTo>
                  <a:lnTo>
                    <a:pt x="2036" y="2168"/>
                  </a:lnTo>
                  <a:lnTo>
                    <a:pt x="1985" y="2231"/>
                  </a:lnTo>
                  <a:lnTo>
                    <a:pt x="1936" y="2295"/>
                  </a:lnTo>
                  <a:lnTo>
                    <a:pt x="1891" y="2360"/>
                  </a:lnTo>
                  <a:lnTo>
                    <a:pt x="1850" y="2427"/>
                  </a:lnTo>
                  <a:lnTo>
                    <a:pt x="1817" y="2495"/>
                  </a:lnTo>
                  <a:lnTo>
                    <a:pt x="1794" y="2565"/>
                  </a:lnTo>
                  <a:lnTo>
                    <a:pt x="1788" y="2590"/>
                  </a:lnTo>
                  <a:lnTo>
                    <a:pt x="1785" y="2623"/>
                  </a:lnTo>
                  <a:lnTo>
                    <a:pt x="1784" y="2667"/>
                  </a:lnTo>
                  <a:lnTo>
                    <a:pt x="1782" y="2716"/>
                  </a:lnTo>
                  <a:lnTo>
                    <a:pt x="1782" y="2812"/>
                  </a:lnTo>
                  <a:lnTo>
                    <a:pt x="1778" y="2847"/>
                  </a:lnTo>
                  <a:lnTo>
                    <a:pt x="1766" y="2881"/>
                  </a:lnTo>
                  <a:lnTo>
                    <a:pt x="1749" y="2908"/>
                  </a:lnTo>
                  <a:lnTo>
                    <a:pt x="1724" y="2933"/>
                  </a:lnTo>
                  <a:lnTo>
                    <a:pt x="1695" y="2952"/>
                  </a:lnTo>
                  <a:lnTo>
                    <a:pt x="1663" y="2963"/>
                  </a:lnTo>
                  <a:lnTo>
                    <a:pt x="1627" y="2968"/>
                  </a:lnTo>
                  <a:lnTo>
                    <a:pt x="816" y="2968"/>
                  </a:lnTo>
                  <a:lnTo>
                    <a:pt x="780" y="2963"/>
                  </a:lnTo>
                  <a:lnTo>
                    <a:pt x="748" y="2952"/>
                  </a:lnTo>
                  <a:lnTo>
                    <a:pt x="719" y="2933"/>
                  </a:lnTo>
                  <a:lnTo>
                    <a:pt x="694" y="2908"/>
                  </a:lnTo>
                  <a:lnTo>
                    <a:pt x="677" y="2881"/>
                  </a:lnTo>
                  <a:lnTo>
                    <a:pt x="665" y="2847"/>
                  </a:lnTo>
                  <a:lnTo>
                    <a:pt x="661" y="2812"/>
                  </a:lnTo>
                  <a:lnTo>
                    <a:pt x="661" y="2718"/>
                  </a:lnTo>
                  <a:lnTo>
                    <a:pt x="661" y="2683"/>
                  </a:lnTo>
                  <a:lnTo>
                    <a:pt x="659" y="2647"/>
                  </a:lnTo>
                  <a:lnTo>
                    <a:pt x="658" y="2612"/>
                  </a:lnTo>
                  <a:lnTo>
                    <a:pt x="655" y="2580"/>
                  </a:lnTo>
                  <a:lnTo>
                    <a:pt x="649" y="2554"/>
                  </a:lnTo>
                  <a:lnTo>
                    <a:pt x="629" y="2494"/>
                  </a:lnTo>
                  <a:lnTo>
                    <a:pt x="603" y="2436"/>
                  </a:lnTo>
                  <a:lnTo>
                    <a:pt x="573" y="2379"/>
                  </a:lnTo>
                  <a:lnTo>
                    <a:pt x="536" y="2324"/>
                  </a:lnTo>
                  <a:lnTo>
                    <a:pt x="499" y="2272"/>
                  </a:lnTo>
                  <a:lnTo>
                    <a:pt x="457" y="2219"/>
                  </a:lnTo>
                  <a:lnTo>
                    <a:pt x="415" y="2168"/>
                  </a:lnTo>
                  <a:lnTo>
                    <a:pt x="371" y="2118"/>
                  </a:lnTo>
                  <a:lnTo>
                    <a:pt x="370" y="2115"/>
                  </a:lnTo>
                  <a:lnTo>
                    <a:pt x="315" y="2051"/>
                  </a:lnTo>
                  <a:lnTo>
                    <a:pt x="262" y="1987"/>
                  </a:lnTo>
                  <a:lnTo>
                    <a:pt x="207" y="1913"/>
                  </a:lnTo>
                  <a:lnTo>
                    <a:pt x="160" y="1836"/>
                  </a:lnTo>
                  <a:lnTo>
                    <a:pt x="118" y="1756"/>
                  </a:lnTo>
                  <a:lnTo>
                    <a:pt x="83" y="1673"/>
                  </a:lnTo>
                  <a:lnTo>
                    <a:pt x="52" y="1587"/>
                  </a:lnTo>
                  <a:lnTo>
                    <a:pt x="29" y="1500"/>
                  </a:lnTo>
                  <a:lnTo>
                    <a:pt x="13" y="1411"/>
                  </a:lnTo>
                  <a:lnTo>
                    <a:pt x="3" y="1321"/>
                  </a:lnTo>
                  <a:lnTo>
                    <a:pt x="0" y="1230"/>
                  </a:lnTo>
                  <a:lnTo>
                    <a:pt x="5" y="1124"/>
                  </a:lnTo>
                  <a:lnTo>
                    <a:pt x="18" y="1020"/>
                  </a:lnTo>
                  <a:lnTo>
                    <a:pt x="39" y="920"/>
                  </a:lnTo>
                  <a:lnTo>
                    <a:pt x="70" y="823"/>
                  </a:lnTo>
                  <a:lnTo>
                    <a:pt x="106" y="728"/>
                  </a:lnTo>
                  <a:lnTo>
                    <a:pt x="151" y="638"/>
                  </a:lnTo>
                  <a:lnTo>
                    <a:pt x="203" y="554"/>
                  </a:lnTo>
                  <a:lnTo>
                    <a:pt x="261" y="473"/>
                  </a:lnTo>
                  <a:lnTo>
                    <a:pt x="325" y="397"/>
                  </a:lnTo>
                  <a:lnTo>
                    <a:pt x="394" y="327"/>
                  </a:lnTo>
                  <a:lnTo>
                    <a:pt x="471" y="262"/>
                  </a:lnTo>
                  <a:lnTo>
                    <a:pt x="551" y="204"/>
                  </a:lnTo>
                  <a:lnTo>
                    <a:pt x="636" y="153"/>
                  </a:lnTo>
                  <a:lnTo>
                    <a:pt x="726" y="108"/>
                  </a:lnTo>
                  <a:lnTo>
                    <a:pt x="819" y="70"/>
                  </a:lnTo>
                  <a:lnTo>
                    <a:pt x="916" y="41"/>
                  </a:lnTo>
                  <a:lnTo>
                    <a:pt x="1016" y="19"/>
                  </a:lnTo>
                  <a:lnTo>
                    <a:pt x="1120" y="6"/>
                  </a:lnTo>
                  <a:lnTo>
                    <a:pt x="1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98"/>
            <p:cNvSpPr>
              <a:spLocks/>
            </p:cNvSpPr>
            <p:nvPr/>
          </p:nvSpPr>
          <p:spPr bwMode="auto">
            <a:xfrm>
              <a:off x="6823076" y="5999163"/>
              <a:ext cx="890588" cy="247650"/>
            </a:xfrm>
            <a:custGeom>
              <a:avLst/>
              <a:gdLst>
                <a:gd name="T0" fmla="*/ 155 w 1121"/>
                <a:gd name="T1" fmla="*/ 0 h 311"/>
                <a:gd name="T2" fmla="*/ 966 w 1121"/>
                <a:gd name="T3" fmla="*/ 0 h 311"/>
                <a:gd name="T4" fmla="*/ 1002 w 1121"/>
                <a:gd name="T5" fmla="*/ 5 h 311"/>
                <a:gd name="T6" fmla="*/ 1034 w 1121"/>
                <a:gd name="T7" fmla="*/ 16 h 311"/>
                <a:gd name="T8" fmla="*/ 1063 w 1121"/>
                <a:gd name="T9" fmla="*/ 34 h 311"/>
                <a:gd name="T10" fmla="*/ 1088 w 1121"/>
                <a:gd name="T11" fmla="*/ 58 h 311"/>
                <a:gd name="T12" fmla="*/ 1105 w 1121"/>
                <a:gd name="T13" fmla="*/ 87 h 311"/>
                <a:gd name="T14" fmla="*/ 1117 w 1121"/>
                <a:gd name="T15" fmla="*/ 119 h 311"/>
                <a:gd name="T16" fmla="*/ 1121 w 1121"/>
                <a:gd name="T17" fmla="*/ 156 h 311"/>
                <a:gd name="T18" fmla="*/ 1117 w 1121"/>
                <a:gd name="T19" fmla="*/ 192 h 311"/>
                <a:gd name="T20" fmla="*/ 1105 w 1121"/>
                <a:gd name="T21" fmla="*/ 224 h 311"/>
                <a:gd name="T22" fmla="*/ 1088 w 1121"/>
                <a:gd name="T23" fmla="*/ 253 h 311"/>
                <a:gd name="T24" fmla="*/ 1063 w 1121"/>
                <a:gd name="T25" fmla="*/ 276 h 311"/>
                <a:gd name="T26" fmla="*/ 1034 w 1121"/>
                <a:gd name="T27" fmla="*/ 295 h 311"/>
                <a:gd name="T28" fmla="*/ 1002 w 1121"/>
                <a:gd name="T29" fmla="*/ 307 h 311"/>
                <a:gd name="T30" fmla="*/ 966 w 1121"/>
                <a:gd name="T31" fmla="*/ 311 h 311"/>
                <a:gd name="T32" fmla="*/ 155 w 1121"/>
                <a:gd name="T33" fmla="*/ 311 h 311"/>
                <a:gd name="T34" fmla="*/ 119 w 1121"/>
                <a:gd name="T35" fmla="*/ 307 h 311"/>
                <a:gd name="T36" fmla="*/ 87 w 1121"/>
                <a:gd name="T37" fmla="*/ 295 h 311"/>
                <a:gd name="T38" fmla="*/ 58 w 1121"/>
                <a:gd name="T39" fmla="*/ 276 h 311"/>
                <a:gd name="T40" fmla="*/ 33 w 1121"/>
                <a:gd name="T41" fmla="*/ 253 h 311"/>
                <a:gd name="T42" fmla="*/ 16 w 1121"/>
                <a:gd name="T43" fmla="*/ 224 h 311"/>
                <a:gd name="T44" fmla="*/ 4 w 1121"/>
                <a:gd name="T45" fmla="*/ 192 h 311"/>
                <a:gd name="T46" fmla="*/ 0 w 1121"/>
                <a:gd name="T47" fmla="*/ 156 h 311"/>
                <a:gd name="T48" fmla="*/ 4 w 1121"/>
                <a:gd name="T49" fmla="*/ 119 h 311"/>
                <a:gd name="T50" fmla="*/ 16 w 1121"/>
                <a:gd name="T51" fmla="*/ 87 h 311"/>
                <a:gd name="T52" fmla="*/ 33 w 1121"/>
                <a:gd name="T53" fmla="*/ 58 h 311"/>
                <a:gd name="T54" fmla="*/ 58 w 1121"/>
                <a:gd name="T55" fmla="*/ 34 h 311"/>
                <a:gd name="T56" fmla="*/ 87 w 1121"/>
                <a:gd name="T57" fmla="*/ 16 h 311"/>
                <a:gd name="T58" fmla="*/ 119 w 1121"/>
                <a:gd name="T59" fmla="*/ 5 h 311"/>
                <a:gd name="T60" fmla="*/ 155 w 1121"/>
                <a:gd name="T6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1" h="311">
                  <a:moveTo>
                    <a:pt x="155" y="0"/>
                  </a:moveTo>
                  <a:lnTo>
                    <a:pt x="966" y="0"/>
                  </a:lnTo>
                  <a:lnTo>
                    <a:pt x="1002" y="5"/>
                  </a:lnTo>
                  <a:lnTo>
                    <a:pt x="1034" y="16"/>
                  </a:lnTo>
                  <a:lnTo>
                    <a:pt x="1063" y="34"/>
                  </a:lnTo>
                  <a:lnTo>
                    <a:pt x="1088" y="58"/>
                  </a:lnTo>
                  <a:lnTo>
                    <a:pt x="1105" y="87"/>
                  </a:lnTo>
                  <a:lnTo>
                    <a:pt x="1117" y="119"/>
                  </a:lnTo>
                  <a:lnTo>
                    <a:pt x="1121" y="156"/>
                  </a:lnTo>
                  <a:lnTo>
                    <a:pt x="1117" y="192"/>
                  </a:lnTo>
                  <a:lnTo>
                    <a:pt x="1105" y="224"/>
                  </a:lnTo>
                  <a:lnTo>
                    <a:pt x="1088" y="253"/>
                  </a:lnTo>
                  <a:lnTo>
                    <a:pt x="1063" y="276"/>
                  </a:lnTo>
                  <a:lnTo>
                    <a:pt x="1034" y="295"/>
                  </a:lnTo>
                  <a:lnTo>
                    <a:pt x="1002" y="307"/>
                  </a:lnTo>
                  <a:lnTo>
                    <a:pt x="966" y="311"/>
                  </a:lnTo>
                  <a:lnTo>
                    <a:pt x="155" y="311"/>
                  </a:lnTo>
                  <a:lnTo>
                    <a:pt x="119" y="307"/>
                  </a:lnTo>
                  <a:lnTo>
                    <a:pt x="87" y="295"/>
                  </a:lnTo>
                  <a:lnTo>
                    <a:pt x="58" y="276"/>
                  </a:lnTo>
                  <a:lnTo>
                    <a:pt x="33" y="253"/>
                  </a:lnTo>
                  <a:lnTo>
                    <a:pt x="16" y="224"/>
                  </a:lnTo>
                  <a:lnTo>
                    <a:pt x="4" y="192"/>
                  </a:lnTo>
                  <a:lnTo>
                    <a:pt x="0" y="156"/>
                  </a:lnTo>
                  <a:lnTo>
                    <a:pt x="4" y="119"/>
                  </a:lnTo>
                  <a:lnTo>
                    <a:pt x="16" y="87"/>
                  </a:lnTo>
                  <a:lnTo>
                    <a:pt x="33" y="58"/>
                  </a:lnTo>
                  <a:lnTo>
                    <a:pt x="58" y="34"/>
                  </a:lnTo>
                  <a:lnTo>
                    <a:pt x="87" y="16"/>
                  </a:lnTo>
                  <a:lnTo>
                    <a:pt x="119" y="5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99"/>
            <p:cNvSpPr>
              <a:spLocks/>
            </p:cNvSpPr>
            <p:nvPr/>
          </p:nvSpPr>
          <p:spPr bwMode="auto">
            <a:xfrm>
              <a:off x="6983413" y="6280150"/>
              <a:ext cx="568325" cy="247650"/>
            </a:xfrm>
            <a:custGeom>
              <a:avLst/>
              <a:gdLst>
                <a:gd name="T0" fmla="*/ 155 w 715"/>
                <a:gd name="T1" fmla="*/ 0 h 311"/>
                <a:gd name="T2" fmla="*/ 560 w 715"/>
                <a:gd name="T3" fmla="*/ 0 h 311"/>
                <a:gd name="T4" fmla="*/ 597 w 715"/>
                <a:gd name="T5" fmla="*/ 4 h 311"/>
                <a:gd name="T6" fmla="*/ 629 w 715"/>
                <a:gd name="T7" fmla="*/ 16 h 311"/>
                <a:gd name="T8" fmla="*/ 657 w 715"/>
                <a:gd name="T9" fmla="*/ 35 h 311"/>
                <a:gd name="T10" fmla="*/ 682 w 715"/>
                <a:gd name="T11" fmla="*/ 58 h 311"/>
                <a:gd name="T12" fmla="*/ 700 w 715"/>
                <a:gd name="T13" fmla="*/ 87 h 311"/>
                <a:gd name="T14" fmla="*/ 711 w 715"/>
                <a:gd name="T15" fmla="*/ 120 h 311"/>
                <a:gd name="T16" fmla="*/ 715 w 715"/>
                <a:gd name="T17" fmla="*/ 155 h 311"/>
                <a:gd name="T18" fmla="*/ 711 w 715"/>
                <a:gd name="T19" fmla="*/ 192 h 311"/>
                <a:gd name="T20" fmla="*/ 700 w 715"/>
                <a:gd name="T21" fmla="*/ 224 h 311"/>
                <a:gd name="T22" fmla="*/ 682 w 715"/>
                <a:gd name="T23" fmla="*/ 253 h 311"/>
                <a:gd name="T24" fmla="*/ 657 w 715"/>
                <a:gd name="T25" fmla="*/ 277 h 311"/>
                <a:gd name="T26" fmla="*/ 629 w 715"/>
                <a:gd name="T27" fmla="*/ 295 h 311"/>
                <a:gd name="T28" fmla="*/ 597 w 715"/>
                <a:gd name="T29" fmla="*/ 306 h 311"/>
                <a:gd name="T30" fmla="*/ 560 w 715"/>
                <a:gd name="T31" fmla="*/ 311 h 311"/>
                <a:gd name="T32" fmla="*/ 155 w 715"/>
                <a:gd name="T33" fmla="*/ 311 h 311"/>
                <a:gd name="T34" fmla="*/ 119 w 715"/>
                <a:gd name="T35" fmla="*/ 306 h 311"/>
                <a:gd name="T36" fmla="*/ 87 w 715"/>
                <a:gd name="T37" fmla="*/ 295 h 311"/>
                <a:gd name="T38" fmla="*/ 58 w 715"/>
                <a:gd name="T39" fmla="*/ 277 h 311"/>
                <a:gd name="T40" fmla="*/ 33 w 715"/>
                <a:gd name="T41" fmla="*/ 253 h 311"/>
                <a:gd name="T42" fmla="*/ 16 w 715"/>
                <a:gd name="T43" fmla="*/ 224 h 311"/>
                <a:gd name="T44" fmla="*/ 4 w 715"/>
                <a:gd name="T45" fmla="*/ 192 h 311"/>
                <a:gd name="T46" fmla="*/ 0 w 715"/>
                <a:gd name="T47" fmla="*/ 155 h 311"/>
                <a:gd name="T48" fmla="*/ 4 w 715"/>
                <a:gd name="T49" fmla="*/ 120 h 311"/>
                <a:gd name="T50" fmla="*/ 16 w 715"/>
                <a:gd name="T51" fmla="*/ 87 h 311"/>
                <a:gd name="T52" fmla="*/ 33 w 715"/>
                <a:gd name="T53" fmla="*/ 58 h 311"/>
                <a:gd name="T54" fmla="*/ 58 w 715"/>
                <a:gd name="T55" fmla="*/ 35 h 311"/>
                <a:gd name="T56" fmla="*/ 87 w 715"/>
                <a:gd name="T57" fmla="*/ 16 h 311"/>
                <a:gd name="T58" fmla="*/ 119 w 715"/>
                <a:gd name="T59" fmla="*/ 4 h 311"/>
                <a:gd name="T60" fmla="*/ 155 w 715"/>
                <a:gd name="T6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15" h="311">
                  <a:moveTo>
                    <a:pt x="155" y="0"/>
                  </a:moveTo>
                  <a:lnTo>
                    <a:pt x="560" y="0"/>
                  </a:lnTo>
                  <a:lnTo>
                    <a:pt x="597" y="4"/>
                  </a:lnTo>
                  <a:lnTo>
                    <a:pt x="629" y="16"/>
                  </a:lnTo>
                  <a:lnTo>
                    <a:pt x="657" y="35"/>
                  </a:lnTo>
                  <a:lnTo>
                    <a:pt x="682" y="58"/>
                  </a:lnTo>
                  <a:lnTo>
                    <a:pt x="700" y="87"/>
                  </a:lnTo>
                  <a:lnTo>
                    <a:pt x="711" y="120"/>
                  </a:lnTo>
                  <a:lnTo>
                    <a:pt x="715" y="155"/>
                  </a:lnTo>
                  <a:lnTo>
                    <a:pt x="711" y="192"/>
                  </a:lnTo>
                  <a:lnTo>
                    <a:pt x="700" y="224"/>
                  </a:lnTo>
                  <a:lnTo>
                    <a:pt x="682" y="253"/>
                  </a:lnTo>
                  <a:lnTo>
                    <a:pt x="657" y="277"/>
                  </a:lnTo>
                  <a:lnTo>
                    <a:pt x="629" y="295"/>
                  </a:lnTo>
                  <a:lnTo>
                    <a:pt x="597" y="306"/>
                  </a:lnTo>
                  <a:lnTo>
                    <a:pt x="560" y="311"/>
                  </a:lnTo>
                  <a:lnTo>
                    <a:pt x="155" y="311"/>
                  </a:lnTo>
                  <a:lnTo>
                    <a:pt x="119" y="306"/>
                  </a:lnTo>
                  <a:lnTo>
                    <a:pt x="87" y="295"/>
                  </a:lnTo>
                  <a:lnTo>
                    <a:pt x="58" y="277"/>
                  </a:lnTo>
                  <a:lnTo>
                    <a:pt x="33" y="253"/>
                  </a:lnTo>
                  <a:lnTo>
                    <a:pt x="16" y="224"/>
                  </a:lnTo>
                  <a:lnTo>
                    <a:pt x="4" y="192"/>
                  </a:lnTo>
                  <a:lnTo>
                    <a:pt x="0" y="155"/>
                  </a:lnTo>
                  <a:lnTo>
                    <a:pt x="4" y="120"/>
                  </a:lnTo>
                  <a:lnTo>
                    <a:pt x="16" y="87"/>
                  </a:lnTo>
                  <a:lnTo>
                    <a:pt x="33" y="58"/>
                  </a:lnTo>
                  <a:lnTo>
                    <a:pt x="58" y="35"/>
                  </a:lnTo>
                  <a:lnTo>
                    <a:pt x="87" y="16"/>
                  </a:lnTo>
                  <a:lnTo>
                    <a:pt x="119" y="4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100"/>
            <p:cNvSpPr>
              <a:spLocks/>
            </p:cNvSpPr>
            <p:nvPr/>
          </p:nvSpPr>
          <p:spPr bwMode="auto">
            <a:xfrm>
              <a:off x="8421688" y="4462463"/>
              <a:ext cx="669925" cy="246063"/>
            </a:xfrm>
            <a:custGeom>
              <a:avLst/>
              <a:gdLst>
                <a:gd name="T0" fmla="*/ 155 w 844"/>
                <a:gd name="T1" fmla="*/ 0 h 311"/>
                <a:gd name="T2" fmla="*/ 689 w 844"/>
                <a:gd name="T3" fmla="*/ 0 h 311"/>
                <a:gd name="T4" fmla="*/ 726 w 844"/>
                <a:gd name="T5" fmla="*/ 5 h 311"/>
                <a:gd name="T6" fmla="*/ 757 w 844"/>
                <a:gd name="T7" fmla="*/ 16 h 311"/>
                <a:gd name="T8" fmla="*/ 786 w 844"/>
                <a:gd name="T9" fmla="*/ 34 h 311"/>
                <a:gd name="T10" fmla="*/ 811 w 844"/>
                <a:gd name="T11" fmla="*/ 58 h 311"/>
                <a:gd name="T12" fmla="*/ 828 w 844"/>
                <a:gd name="T13" fmla="*/ 87 h 311"/>
                <a:gd name="T14" fmla="*/ 840 w 844"/>
                <a:gd name="T15" fmla="*/ 119 h 311"/>
                <a:gd name="T16" fmla="*/ 844 w 844"/>
                <a:gd name="T17" fmla="*/ 156 h 311"/>
                <a:gd name="T18" fmla="*/ 840 w 844"/>
                <a:gd name="T19" fmla="*/ 191 h 311"/>
                <a:gd name="T20" fmla="*/ 828 w 844"/>
                <a:gd name="T21" fmla="*/ 224 h 311"/>
                <a:gd name="T22" fmla="*/ 811 w 844"/>
                <a:gd name="T23" fmla="*/ 253 h 311"/>
                <a:gd name="T24" fmla="*/ 786 w 844"/>
                <a:gd name="T25" fmla="*/ 276 h 311"/>
                <a:gd name="T26" fmla="*/ 757 w 844"/>
                <a:gd name="T27" fmla="*/ 295 h 311"/>
                <a:gd name="T28" fmla="*/ 726 w 844"/>
                <a:gd name="T29" fmla="*/ 307 h 311"/>
                <a:gd name="T30" fmla="*/ 689 w 844"/>
                <a:gd name="T31" fmla="*/ 311 h 311"/>
                <a:gd name="T32" fmla="*/ 155 w 844"/>
                <a:gd name="T33" fmla="*/ 311 h 311"/>
                <a:gd name="T34" fmla="*/ 119 w 844"/>
                <a:gd name="T35" fmla="*/ 307 h 311"/>
                <a:gd name="T36" fmla="*/ 87 w 844"/>
                <a:gd name="T37" fmla="*/ 295 h 311"/>
                <a:gd name="T38" fmla="*/ 58 w 844"/>
                <a:gd name="T39" fmla="*/ 276 h 311"/>
                <a:gd name="T40" fmla="*/ 33 w 844"/>
                <a:gd name="T41" fmla="*/ 253 h 311"/>
                <a:gd name="T42" fmla="*/ 16 w 844"/>
                <a:gd name="T43" fmla="*/ 224 h 311"/>
                <a:gd name="T44" fmla="*/ 4 w 844"/>
                <a:gd name="T45" fmla="*/ 191 h 311"/>
                <a:gd name="T46" fmla="*/ 0 w 844"/>
                <a:gd name="T47" fmla="*/ 156 h 311"/>
                <a:gd name="T48" fmla="*/ 4 w 844"/>
                <a:gd name="T49" fmla="*/ 119 h 311"/>
                <a:gd name="T50" fmla="*/ 16 w 844"/>
                <a:gd name="T51" fmla="*/ 87 h 311"/>
                <a:gd name="T52" fmla="*/ 33 w 844"/>
                <a:gd name="T53" fmla="*/ 58 h 311"/>
                <a:gd name="T54" fmla="*/ 58 w 844"/>
                <a:gd name="T55" fmla="*/ 34 h 311"/>
                <a:gd name="T56" fmla="*/ 87 w 844"/>
                <a:gd name="T57" fmla="*/ 16 h 311"/>
                <a:gd name="T58" fmla="*/ 119 w 844"/>
                <a:gd name="T59" fmla="*/ 5 h 311"/>
                <a:gd name="T60" fmla="*/ 155 w 844"/>
                <a:gd name="T6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44" h="311">
                  <a:moveTo>
                    <a:pt x="155" y="0"/>
                  </a:moveTo>
                  <a:lnTo>
                    <a:pt x="689" y="0"/>
                  </a:lnTo>
                  <a:lnTo>
                    <a:pt x="726" y="5"/>
                  </a:lnTo>
                  <a:lnTo>
                    <a:pt x="757" y="16"/>
                  </a:lnTo>
                  <a:lnTo>
                    <a:pt x="786" y="34"/>
                  </a:lnTo>
                  <a:lnTo>
                    <a:pt x="811" y="58"/>
                  </a:lnTo>
                  <a:lnTo>
                    <a:pt x="828" y="87"/>
                  </a:lnTo>
                  <a:lnTo>
                    <a:pt x="840" y="119"/>
                  </a:lnTo>
                  <a:lnTo>
                    <a:pt x="844" y="156"/>
                  </a:lnTo>
                  <a:lnTo>
                    <a:pt x="840" y="191"/>
                  </a:lnTo>
                  <a:lnTo>
                    <a:pt x="828" y="224"/>
                  </a:lnTo>
                  <a:lnTo>
                    <a:pt x="811" y="253"/>
                  </a:lnTo>
                  <a:lnTo>
                    <a:pt x="786" y="276"/>
                  </a:lnTo>
                  <a:lnTo>
                    <a:pt x="757" y="295"/>
                  </a:lnTo>
                  <a:lnTo>
                    <a:pt x="726" y="307"/>
                  </a:lnTo>
                  <a:lnTo>
                    <a:pt x="689" y="311"/>
                  </a:lnTo>
                  <a:lnTo>
                    <a:pt x="155" y="311"/>
                  </a:lnTo>
                  <a:lnTo>
                    <a:pt x="119" y="307"/>
                  </a:lnTo>
                  <a:lnTo>
                    <a:pt x="87" y="295"/>
                  </a:lnTo>
                  <a:lnTo>
                    <a:pt x="58" y="276"/>
                  </a:lnTo>
                  <a:lnTo>
                    <a:pt x="33" y="253"/>
                  </a:lnTo>
                  <a:lnTo>
                    <a:pt x="16" y="224"/>
                  </a:lnTo>
                  <a:lnTo>
                    <a:pt x="4" y="191"/>
                  </a:lnTo>
                  <a:lnTo>
                    <a:pt x="0" y="156"/>
                  </a:lnTo>
                  <a:lnTo>
                    <a:pt x="4" y="119"/>
                  </a:lnTo>
                  <a:lnTo>
                    <a:pt x="16" y="87"/>
                  </a:lnTo>
                  <a:lnTo>
                    <a:pt x="33" y="58"/>
                  </a:lnTo>
                  <a:lnTo>
                    <a:pt x="58" y="34"/>
                  </a:lnTo>
                  <a:lnTo>
                    <a:pt x="87" y="16"/>
                  </a:lnTo>
                  <a:lnTo>
                    <a:pt x="119" y="5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101"/>
            <p:cNvSpPr>
              <a:spLocks/>
            </p:cNvSpPr>
            <p:nvPr/>
          </p:nvSpPr>
          <p:spPr bwMode="auto">
            <a:xfrm>
              <a:off x="5448301" y="4462463"/>
              <a:ext cx="671513" cy="246063"/>
            </a:xfrm>
            <a:custGeom>
              <a:avLst/>
              <a:gdLst>
                <a:gd name="T0" fmla="*/ 155 w 846"/>
                <a:gd name="T1" fmla="*/ 0 h 311"/>
                <a:gd name="T2" fmla="*/ 691 w 846"/>
                <a:gd name="T3" fmla="*/ 0 h 311"/>
                <a:gd name="T4" fmla="*/ 725 w 846"/>
                <a:gd name="T5" fmla="*/ 5 h 311"/>
                <a:gd name="T6" fmla="*/ 759 w 846"/>
                <a:gd name="T7" fmla="*/ 16 h 311"/>
                <a:gd name="T8" fmla="*/ 788 w 846"/>
                <a:gd name="T9" fmla="*/ 34 h 311"/>
                <a:gd name="T10" fmla="*/ 811 w 846"/>
                <a:gd name="T11" fmla="*/ 58 h 311"/>
                <a:gd name="T12" fmla="*/ 830 w 846"/>
                <a:gd name="T13" fmla="*/ 87 h 311"/>
                <a:gd name="T14" fmla="*/ 841 w 846"/>
                <a:gd name="T15" fmla="*/ 119 h 311"/>
                <a:gd name="T16" fmla="*/ 846 w 846"/>
                <a:gd name="T17" fmla="*/ 156 h 311"/>
                <a:gd name="T18" fmla="*/ 841 w 846"/>
                <a:gd name="T19" fmla="*/ 191 h 311"/>
                <a:gd name="T20" fmla="*/ 830 w 846"/>
                <a:gd name="T21" fmla="*/ 224 h 311"/>
                <a:gd name="T22" fmla="*/ 811 w 846"/>
                <a:gd name="T23" fmla="*/ 253 h 311"/>
                <a:gd name="T24" fmla="*/ 788 w 846"/>
                <a:gd name="T25" fmla="*/ 276 h 311"/>
                <a:gd name="T26" fmla="*/ 759 w 846"/>
                <a:gd name="T27" fmla="*/ 295 h 311"/>
                <a:gd name="T28" fmla="*/ 725 w 846"/>
                <a:gd name="T29" fmla="*/ 307 h 311"/>
                <a:gd name="T30" fmla="*/ 691 w 846"/>
                <a:gd name="T31" fmla="*/ 311 h 311"/>
                <a:gd name="T32" fmla="*/ 155 w 846"/>
                <a:gd name="T33" fmla="*/ 311 h 311"/>
                <a:gd name="T34" fmla="*/ 120 w 846"/>
                <a:gd name="T35" fmla="*/ 307 h 311"/>
                <a:gd name="T36" fmla="*/ 86 w 846"/>
                <a:gd name="T37" fmla="*/ 295 h 311"/>
                <a:gd name="T38" fmla="*/ 59 w 846"/>
                <a:gd name="T39" fmla="*/ 276 h 311"/>
                <a:gd name="T40" fmla="*/ 34 w 846"/>
                <a:gd name="T41" fmla="*/ 253 h 311"/>
                <a:gd name="T42" fmla="*/ 15 w 846"/>
                <a:gd name="T43" fmla="*/ 224 h 311"/>
                <a:gd name="T44" fmla="*/ 4 w 846"/>
                <a:gd name="T45" fmla="*/ 191 h 311"/>
                <a:gd name="T46" fmla="*/ 0 w 846"/>
                <a:gd name="T47" fmla="*/ 156 h 311"/>
                <a:gd name="T48" fmla="*/ 4 w 846"/>
                <a:gd name="T49" fmla="*/ 119 h 311"/>
                <a:gd name="T50" fmla="*/ 15 w 846"/>
                <a:gd name="T51" fmla="*/ 87 h 311"/>
                <a:gd name="T52" fmla="*/ 34 w 846"/>
                <a:gd name="T53" fmla="*/ 58 h 311"/>
                <a:gd name="T54" fmla="*/ 59 w 846"/>
                <a:gd name="T55" fmla="*/ 34 h 311"/>
                <a:gd name="T56" fmla="*/ 86 w 846"/>
                <a:gd name="T57" fmla="*/ 16 h 311"/>
                <a:gd name="T58" fmla="*/ 120 w 846"/>
                <a:gd name="T59" fmla="*/ 5 h 311"/>
                <a:gd name="T60" fmla="*/ 155 w 846"/>
                <a:gd name="T6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46" h="311">
                  <a:moveTo>
                    <a:pt x="155" y="0"/>
                  </a:moveTo>
                  <a:lnTo>
                    <a:pt x="691" y="0"/>
                  </a:lnTo>
                  <a:lnTo>
                    <a:pt x="725" y="5"/>
                  </a:lnTo>
                  <a:lnTo>
                    <a:pt x="759" y="16"/>
                  </a:lnTo>
                  <a:lnTo>
                    <a:pt x="788" y="34"/>
                  </a:lnTo>
                  <a:lnTo>
                    <a:pt x="811" y="58"/>
                  </a:lnTo>
                  <a:lnTo>
                    <a:pt x="830" y="87"/>
                  </a:lnTo>
                  <a:lnTo>
                    <a:pt x="841" y="119"/>
                  </a:lnTo>
                  <a:lnTo>
                    <a:pt x="846" y="156"/>
                  </a:lnTo>
                  <a:lnTo>
                    <a:pt x="841" y="191"/>
                  </a:lnTo>
                  <a:lnTo>
                    <a:pt x="830" y="224"/>
                  </a:lnTo>
                  <a:lnTo>
                    <a:pt x="811" y="253"/>
                  </a:lnTo>
                  <a:lnTo>
                    <a:pt x="788" y="276"/>
                  </a:lnTo>
                  <a:lnTo>
                    <a:pt x="759" y="295"/>
                  </a:lnTo>
                  <a:lnTo>
                    <a:pt x="725" y="307"/>
                  </a:lnTo>
                  <a:lnTo>
                    <a:pt x="691" y="311"/>
                  </a:lnTo>
                  <a:lnTo>
                    <a:pt x="155" y="311"/>
                  </a:lnTo>
                  <a:lnTo>
                    <a:pt x="120" y="307"/>
                  </a:lnTo>
                  <a:lnTo>
                    <a:pt x="86" y="295"/>
                  </a:lnTo>
                  <a:lnTo>
                    <a:pt x="59" y="276"/>
                  </a:lnTo>
                  <a:lnTo>
                    <a:pt x="34" y="253"/>
                  </a:lnTo>
                  <a:lnTo>
                    <a:pt x="15" y="224"/>
                  </a:lnTo>
                  <a:lnTo>
                    <a:pt x="4" y="191"/>
                  </a:lnTo>
                  <a:lnTo>
                    <a:pt x="0" y="156"/>
                  </a:lnTo>
                  <a:lnTo>
                    <a:pt x="4" y="119"/>
                  </a:lnTo>
                  <a:lnTo>
                    <a:pt x="15" y="87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6" y="16"/>
                  </a:lnTo>
                  <a:lnTo>
                    <a:pt x="120" y="5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102"/>
            <p:cNvSpPr>
              <a:spLocks/>
            </p:cNvSpPr>
            <p:nvPr/>
          </p:nvSpPr>
          <p:spPr bwMode="auto">
            <a:xfrm>
              <a:off x="7146926" y="2757488"/>
              <a:ext cx="246063" cy="673100"/>
            </a:xfrm>
            <a:custGeom>
              <a:avLst/>
              <a:gdLst>
                <a:gd name="T0" fmla="*/ 155 w 311"/>
                <a:gd name="T1" fmla="*/ 0 h 847"/>
                <a:gd name="T2" fmla="*/ 192 w 311"/>
                <a:gd name="T3" fmla="*/ 4 h 847"/>
                <a:gd name="T4" fmla="*/ 224 w 311"/>
                <a:gd name="T5" fmla="*/ 16 h 847"/>
                <a:gd name="T6" fmla="*/ 253 w 311"/>
                <a:gd name="T7" fmla="*/ 35 h 847"/>
                <a:gd name="T8" fmla="*/ 277 w 311"/>
                <a:gd name="T9" fmla="*/ 58 h 847"/>
                <a:gd name="T10" fmla="*/ 295 w 311"/>
                <a:gd name="T11" fmla="*/ 87 h 847"/>
                <a:gd name="T12" fmla="*/ 308 w 311"/>
                <a:gd name="T13" fmla="*/ 121 h 847"/>
                <a:gd name="T14" fmla="*/ 311 w 311"/>
                <a:gd name="T15" fmla="*/ 155 h 847"/>
                <a:gd name="T16" fmla="*/ 311 w 311"/>
                <a:gd name="T17" fmla="*/ 692 h 847"/>
                <a:gd name="T18" fmla="*/ 308 w 311"/>
                <a:gd name="T19" fmla="*/ 728 h 847"/>
                <a:gd name="T20" fmla="*/ 295 w 311"/>
                <a:gd name="T21" fmla="*/ 760 h 847"/>
                <a:gd name="T22" fmla="*/ 277 w 311"/>
                <a:gd name="T23" fmla="*/ 789 h 847"/>
                <a:gd name="T24" fmla="*/ 253 w 311"/>
                <a:gd name="T25" fmla="*/ 814 h 847"/>
                <a:gd name="T26" fmla="*/ 224 w 311"/>
                <a:gd name="T27" fmla="*/ 833 h 847"/>
                <a:gd name="T28" fmla="*/ 192 w 311"/>
                <a:gd name="T29" fmla="*/ 844 h 847"/>
                <a:gd name="T30" fmla="*/ 155 w 311"/>
                <a:gd name="T31" fmla="*/ 847 h 847"/>
                <a:gd name="T32" fmla="*/ 121 w 311"/>
                <a:gd name="T33" fmla="*/ 844 h 847"/>
                <a:gd name="T34" fmla="*/ 87 w 311"/>
                <a:gd name="T35" fmla="*/ 833 h 847"/>
                <a:gd name="T36" fmla="*/ 58 w 311"/>
                <a:gd name="T37" fmla="*/ 814 h 847"/>
                <a:gd name="T38" fmla="*/ 35 w 311"/>
                <a:gd name="T39" fmla="*/ 789 h 847"/>
                <a:gd name="T40" fmla="*/ 16 w 311"/>
                <a:gd name="T41" fmla="*/ 760 h 847"/>
                <a:gd name="T42" fmla="*/ 5 w 311"/>
                <a:gd name="T43" fmla="*/ 728 h 847"/>
                <a:gd name="T44" fmla="*/ 0 w 311"/>
                <a:gd name="T45" fmla="*/ 692 h 847"/>
                <a:gd name="T46" fmla="*/ 0 w 311"/>
                <a:gd name="T47" fmla="*/ 155 h 847"/>
                <a:gd name="T48" fmla="*/ 5 w 311"/>
                <a:gd name="T49" fmla="*/ 121 h 847"/>
                <a:gd name="T50" fmla="*/ 16 w 311"/>
                <a:gd name="T51" fmla="*/ 87 h 847"/>
                <a:gd name="T52" fmla="*/ 35 w 311"/>
                <a:gd name="T53" fmla="*/ 58 h 847"/>
                <a:gd name="T54" fmla="*/ 58 w 311"/>
                <a:gd name="T55" fmla="*/ 35 h 847"/>
                <a:gd name="T56" fmla="*/ 87 w 311"/>
                <a:gd name="T57" fmla="*/ 16 h 847"/>
                <a:gd name="T58" fmla="*/ 121 w 311"/>
                <a:gd name="T59" fmla="*/ 4 h 847"/>
                <a:gd name="T60" fmla="*/ 155 w 311"/>
                <a:gd name="T61" fmla="*/ 0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1" h="847">
                  <a:moveTo>
                    <a:pt x="155" y="0"/>
                  </a:moveTo>
                  <a:lnTo>
                    <a:pt x="192" y="4"/>
                  </a:lnTo>
                  <a:lnTo>
                    <a:pt x="224" y="16"/>
                  </a:lnTo>
                  <a:lnTo>
                    <a:pt x="253" y="35"/>
                  </a:lnTo>
                  <a:lnTo>
                    <a:pt x="277" y="58"/>
                  </a:lnTo>
                  <a:lnTo>
                    <a:pt x="295" y="87"/>
                  </a:lnTo>
                  <a:lnTo>
                    <a:pt x="308" y="121"/>
                  </a:lnTo>
                  <a:lnTo>
                    <a:pt x="311" y="155"/>
                  </a:lnTo>
                  <a:lnTo>
                    <a:pt x="311" y="692"/>
                  </a:lnTo>
                  <a:lnTo>
                    <a:pt x="308" y="728"/>
                  </a:lnTo>
                  <a:lnTo>
                    <a:pt x="295" y="760"/>
                  </a:lnTo>
                  <a:lnTo>
                    <a:pt x="277" y="789"/>
                  </a:lnTo>
                  <a:lnTo>
                    <a:pt x="253" y="814"/>
                  </a:lnTo>
                  <a:lnTo>
                    <a:pt x="224" y="833"/>
                  </a:lnTo>
                  <a:lnTo>
                    <a:pt x="192" y="844"/>
                  </a:lnTo>
                  <a:lnTo>
                    <a:pt x="155" y="847"/>
                  </a:lnTo>
                  <a:lnTo>
                    <a:pt x="121" y="844"/>
                  </a:lnTo>
                  <a:lnTo>
                    <a:pt x="87" y="833"/>
                  </a:lnTo>
                  <a:lnTo>
                    <a:pt x="58" y="814"/>
                  </a:lnTo>
                  <a:lnTo>
                    <a:pt x="35" y="789"/>
                  </a:lnTo>
                  <a:lnTo>
                    <a:pt x="16" y="760"/>
                  </a:lnTo>
                  <a:lnTo>
                    <a:pt x="5" y="728"/>
                  </a:lnTo>
                  <a:lnTo>
                    <a:pt x="0" y="692"/>
                  </a:lnTo>
                  <a:lnTo>
                    <a:pt x="0" y="155"/>
                  </a:lnTo>
                  <a:lnTo>
                    <a:pt x="5" y="121"/>
                  </a:lnTo>
                  <a:lnTo>
                    <a:pt x="16" y="87"/>
                  </a:lnTo>
                  <a:lnTo>
                    <a:pt x="35" y="58"/>
                  </a:lnTo>
                  <a:lnTo>
                    <a:pt x="58" y="35"/>
                  </a:lnTo>
                  <a:lnTo>
                    <a:pt x="87" y="16"/>
                  </a:lnTo>
                  <a:lnTo>
                    <a:pt x="121" y="4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103"/>
            <p:cNvSpPr>
              <a:spLocks/>
            </p:cNvSpPr>
            <p:nvPr/>
          </p:nvSpPr>
          <p:spPr bwMode="auto">
            <a:xfrm>
              <a:off x="8047038" y="5365750"/>
              <a:ext cx="547688" cy="547688"/>
            </a:xfrm>
            <a:custGeom>
              <a:avLst/>
              <a:gdLst>
                <a:gd name="T0" fmla="*/ 155 w 690"/>
                <a:gd name="T1" fmla="*/ 0 h 690"/>
                <a:gd name="T2" fmla="*/ 185 w 690"/>
                <a:gd name="T3" fmla="*/ 3 h 690"/>
                <a:gd name="T4" fmla="*/ 214 w 690"/>
                <a:gd name="T5" fmla="*/ 12 h 690"/>
                <a:gd name="T6" fmla="*/ 240 w 690"/>
                <a:gd name="T7" fmla="*/ 26 h 690"/>
                <a:gd name="T8" fmla="*/ 265 w 690"/>
                <a:gd name="T9" fmla="*/ 45 h 690"/>
                <a:gd name="T10" fmla="*/ 643 w 690"/>
                <a:gd name="T11" fmla="*/ 426 h 690"/>
                <a:gd name="T12" fmla="*/ 663 w 690"/>
                <a:gd name="T13" fmla="*/ 449 h 690"/>
                <a:gd name="T14" fmla="*/ 678 w 690"/>
                <a:gd name="T15" fmla="*/ 477 h 690"/>
                <a:gd name="T16" fmla="*/ 687 w 690"/>
                <a:gd name="T17" fmla="*/ 506 h 690"/>
                <a:gd name="T18" fmla="*/ 690 w 690"/>
                <a:gd name="T19" fmla="*/ 535 h 690"/>
                <a:gd name="T20" fmla="*/ 687 w 690"/>
                <a:gd name="T21" fmla="*/ 565 h 690"/>
                <a:gd name="T22" fmla="*/ 678 w 690"/>
                <a:gd name="T23" fmla="*/ 594 h 690"/>
                <a:gd name="T24" fmla="*/ 663 w 690"/>
                <a:gd name="T25" fmla="*/ 621 h 690"/>
                <a:gd name="T26" fmla="*/ 643 w 690"/>
                <a:gd name="T27" fmla="*/ 645 h 690"/>
                <a:gd name="T28" fmla="*/ 619 w 690"/>
                <a:gd name="T29" fmla="*/ 666 h 690"/>
                <a:gd name="T30" fmla="*/ 592 w 690"/>
                <a:gd name="T31" fmla="*/ 679 h 690"/>
                <a:gd name="T32" fmla="*/ 563 w 690"/>
                <a:gd name="T33" fmla="*/ 687 h 690"/>
                <a:gd name="T34" fmla="*/ 534 w 690"/>
                <a:gd name="T35" fmla="*/ 690 h 690"/>
                <a:gd name="T36" fmla="*/ 504 w 690"/>
                <a:gd name="T37" fmla="*/ 687 h 690"/>
                <a:gd name="T38" fmla="*/ 475 w 690"/>
                <a:gd name="T39" fmla="*/ 679 h 690"/>
                <a:gd name="T40" fmla="*/ 449 w 690"/>
                <a:gd name="T41" fmla="*/ 666 h 690"/>
                <a:gd name="T42" fmla="*/ 424 w 690"/>
                <a:gd name="T43" fmla="*/ 645 h 690"/>
                <a:gd name="T44" fmla="*/ 46 w 690"/>
                <a:gd name="T45" fmla="*/ 266 h 690"/>
                <a:gd name="T46" fmla="*/ 26 w 690"/>
                <a:gd name="T47" fmla="*/ 241 h 690"/>
                <a:gd name="T48" fmla="*/ 11 w 690"/>
                <a:gd name="T49" fmla="*/ 214 h 690"/>
                <a:gd name="T50" fmla="*/ 3 w 690"/>
                <a:gd name="T51" fmla="*/ 185 h 690"/>
                <a:gd name="T52" fmla="*/ 0 w 690"/>
                <a:gd name="T53" fmla="*/ 156 h 690"/>
                <a:gd name="T54" fmla="*/ 3 w 690"/>
                <a:gd name="T55" fmla="*/ 126 h 690"/>
                <a:gd name="T56" fmla="*/ 11 w 690"/>
                <a:gd name="T57" fmla="*/ 97 h 690"/>
                <a:gd name="T58" fmla="*/ 26 w 690"/>
                <a:gd name="T59" fmla="*/ 70 h 690"/>
                <a:gd name="T60" fmla="*/ 46 w 690"/>
                <a:gd name="T61" fmla="*/ 45 h 690"/>
                <a:gd name="T62" fmla="*/ 71 w 690"/>
                <a:gd name="T63" fmla="*/ 26 h 690"/>
                <a:gd name="T64" fmla="*/ 97 w 690"/>
                <a:gd name="T65" fmla="*/ 12 h 690"/>
                <a:gd name="T66" fmla="*/ 126 w 690"/>
                <a:gd name="T67" fmla="*/ 3 h 690"/>
                <a:gd name="T68" fmla="*/ 155 w 690"/>
                <a:gd name="T6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0" h="690">
                  <a:moveTo>
                    <a:pt x="155" y="0"/>
                  </a:moveTo>
                  <a:lnTo>
                    <a:pt x="185" y="3"/>
                  </a:lnTo>
                  <a:lnTo>
                    <a:pt x="214" y="12"/>
                  </a:lnTo>
                  <a:lnTo>
                    <a:pt x="240" y="26"/>
                  </a:lnTo>
                  <a:lnTo>
                    <a:pt x="265" y="45"/>
                  </a:lnTo>
                  <a:lnTo>
                    <a:pt x="643" y="426"/>
                  </a:lnTo>
                  <a:lnTo>
                    <a:pt x="663" y="449"/>
                  </a:lnTo>
                  <a:lnTo>
                    <a:pt x="678" y="477"/>
                  </a:lnTo>
                  <a:lnTo>
                    <a:pt x="687" y="506"/>
                  </a:lnTo>
                  <a:lnTo>
                    <a:pt x="690" y="535"/>
                  </a:lnTo>
                  <a:lnTo>
                    <a:pt x="687" y="565"/>
                  </a:lnTo>
                  <a:lnTo>
                    <a:pt x="678" y="594"/>
                  </a:lnTo>
                  <a:lnTo>
                    <a:pt x="663" y="621"/>
                  </a:lnTo>
                  <a:lnTo>
                    <a:pt x="643" y="645"/>
                  </a:lnTo>
                  <a:lnTo>
                    <a:pt x="619" y="666"/>
                  </a:lnTo>
                  <a:lnTo>
                    <a:pt x="592" y="679"/>
                  </a:lnTo>
                  <a:lnTo>
                    <a:pt x="563" y="687"/>
                  </a:lnTo>
                  <a:lnTo>
                    <a:pt x="534" y="690"/>
                  </a:lnTo>
                  <a:lnTo>
                    <a:pt x="504" y="687"/>
                  </a:lnTo>
                  <a:lnTo>
                    <a:pt x="475" y="679"/>
                  </a:lnTo>
                  <a:lnTo>
                    <a:pt x="449" y="666"/>
                  </a:lnTo>
                  <a:lnTo>
                    <a:pt x="424" y="645"/>
                  </a:lnTo>
                  <a:lnTo>
                    <a:pt x="46" y="266"/>
                  </a:lnTo>
                  <a:lnTo>
                    <a:pt x="26" y="241"/>
                  </a:lnTo>
                  <a:lnTo>
                    <a:pt x="11" y="214"/>
                  </a:lnTo>
                  <a:lnTo>
                    <a:pt x="3" y="185"/>
                  </a:lnTo>
                  <a:lnTo>
                    <a:pt x="0" y="156"/>
                  </a:lnTo>
                  <a:lnTo>
                    <a:pt x="3" y="126"/>
                  </a:lnTo>
                  <a:lnTo>
                    <a:pt x="11" y="97"/>
                  </a:lnTo>
                  <a:lnTo>
                    <a:pt x="26" y="70"/>
                  </a:lnTo>
                  <a:lnTo>
                    <a:pt x="46" y="45"/>
                  </a:lnTo>
                  <a:lnTo>
                    <a:pt x="71" y="26"/>
                  </a:lnTo>
                  <a:lnTo>
                    <a:pt x="97" y="12"/>
                  </a:lnTo>
                  <a:lnTo>
                    <a:pt x="126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104"/>
            <p:cNvSpPr>
              <a:spLocks/>
            </p:cNvSpPr>
            <p:nvPr/>
          </p:nvSpPr>
          <p:spPr bwMode="auto">
            <a:xfrm>
              <a:off x="5946776" y="3257550"/>
              <a:ext cx="546100" cy="547688"/>
            </a:xfrm>
            <a:custGeom>
              <a:avLst/>
              <a:gdLst>
                <a:gd name="T0" fmla="*/ 155 w 688"/>
                <a:gd name="T1" fmla="*/ 0 h 690"/>
                <a:gd name="T2" fmla="*/ 185 w 688"/>
                <a:gd name="T3" fmla="*/ 3 h 690"/>
                <a:gd name="T4" fmla="*/ 213 w 688"/>
                <a:gd name="T5" fmla="*/ 10 h 690"/>
                <a:gd name="T6" fmla="*/ 240 w 688"/>
                <a:gd name="T7" fmla="*/ 25 h 690"/>
                <a:gd name="T8" fmla="*/ 265 w 688"/>
                <a:gd name="T9" fmla="*/ 45 h 690"/>
                <a:gd name="T10" fmla="*/ 643 w 688"/>
                <a:gd name="T11" fmla="*/ 424 h 690"/>
                <a:gd name="T12" fmla="*/ 662 w 688"/>
                <a:gd name="T13" fmla="*/ 449 h 690"/>
                <a:gd name="T14" fmla="*/ 676 w 688"/>
                <a:gd name="T15" fmla="*/ 475 h 690"/>
                <a:gd name="T16" fmla="*/ 685 w 688"/>
                <a:gd name="T17" fmla="*/ 504 h 690"/>
                <a:gd name="T18" fmla="*/ 688 w 688"/>
                <a:gd name="T19" fmla="*/ 535 h 690"/>
                <a:gd name="T20" fmla="*/ 685 w 688"/>
                <a:gd name="T21" fmla="*/ 564 h 690"/>
                <a:gd name="T22" fmla="*/ 676 w 688"/>
                <a:gd name="T23" fmla="*/ 593 h 690"/>
                <a:gd name="T24" fmla="*/ 662 w 688"/>
                <a:gd name="T25" fmla="*/ 621 h 690"/>
                <a:gd name="T26" fmla="*/ 643 w 688"/>
                <a:gd name="T27" fmla="*/ 644 h 690"/>
                <a:gd name="T28" fmla="*/ 619 w 688"/>
                <a:gd name="T29" fmla="*/ 664 h 690"/>
                <a:gd name="T30" fmla="*/ 591 w 688"/>
                <a:gd name="T31" fmla="*/ 679 h 690"/>
                <a:gd name="T32" fmla="*/ 562 w 688"/>
                <a:gd name="T33" fmla="*/ 687 h 690"/>
                <a:gd name="T34" fmla="*/ 533 w 688"/>
                <a:gd name="T35" fmla="*/ 690 h 690"/>
                <a:gd name="T36" fmla="*/ 504 w 688"/>
                <a:gd name="T37" fmla="*/ 687 h 690"/>
                <a:gd name="T38" fmla="*/ 475 w 688"/>
                <a:gd name="T39" fmla="*/ 679 h 690"/>
                <a:gd name="T40" fmla="*/ 448 w 688"/>
                <a:gd name="T41" fmla="*/ 664 h 690"/>
                <a:gd name="T42" fmla="*/ 423 w 688"/>
                <a:gd name="T43" fmla="*/ 644 h 690"/>
                <a:gd name="T44" fmla="*/ 45 w 688"/>
                <a:gd name="T45" fmla="*/ 265 h 690"/>
                <a:gd name="T46" fmla="*/ 26 w 688"/>
                <a:gd name="T47" fmla="*/ 240 h 690"/>
                <a:gd name="T48" fmla="*/ 11 w 688"/>
                <a:gd name="T49" fmla="*/ 214 h 690"/>
                <a:gd name="T50" fmla="*/ 3 w 688"/>
                <a:gd name="T51" fmla="*/ 185 h 690"/>
                <a:gd name="T52" fmla="*/ 0 w 688"/>
                <a:gd name="T53" fmla="*/ 156 h 690"/>
                <a:gd name="T54" fmla="*/ 3 w 688"/>
                <a:gd name="T55" fmla="*/ 125 h 690"/>
                <a:gd name="T56" fmla="*/ 11 w 688"/>
                <a:gd name="T57" fmla="*/ 96 h 690"/>
                <a:gd name="T58" fmla="*/ 26 w 688"/>
                <a:gd name="T59" fmla="*/ 70 h 690"/>
                <a:gd name="T60" fmla="*/ 45 w 688"/>
                <a:gd name="T61" fmla="*/ 45 h 690"/>
                <a:gd name="T62" fmla="*/ 69 w 688"/>
                <a:gd name="T63" fmla="*/ 25 h 690"/>
                <a:gd name="T64" fmla="*/ 97 w 688"/>
                <a:gd name="T65" fmla="*/ 10 h 690"/>
                <a:gd name="T66" fmla="*/ 126 w 688"/>
                <a:gd name="T67" fmla="*/ 3 h 690"/>
                <a:gd name="T68" fmla="*/ 155 w 688"/>
                <a:gd name="T6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8" h="690">
                  <a:moveTo>
                    <a:pt x="155" y="0"/>
                  </a:moveTo>
                  <a:lnTo>
                    <a:pt x="185" y="3"/>
                  </a:lnTo>
                  <a:lnTo>
                    <a:pt x="213" y="10"/>
                  </a:lnTo>
                  <a:lnTo>
                    <a:pt x="240" y="25"/>
                  </a:lnTo>
                  <a:lnTo>
                    <a:pt x="265" y="45"/>
                  </a:lnTo>
                  <a:lnTo>
                    <a:pt x="643" y="424"/>
                  </a:lnTo>
                  <a:lnTo>
                    <a:pt x="662" y="449"/>
                  </a:lnTo>
                  <a:lnTo>
                    <a:pt x="676" y="475"/>
                  </a:lnTo>
                  <a:lnTo>
                    <a:pt x="685" y="504"/>
                  </a:lnTo>
                  <a:lnTo>
                    <a:pt x="688" y="535"/>
                  </a:lnTo>
                  <a:lnTo>
                    <a:pt x="685" y="564"/>
                  </a:lnTo>
                  <a:lnTo>
                    <a:pt x="676" y="593"/>
                  </a:lnTo>
                  <a:lnTo>
                    <a:pt x="662" y="621"/>
                  </a:lnTo>
                  <a:lnTo>
                    <a:pt x="643" y="644"/>
                  </a:lnTo>
                  <a:lnTo>
                    <a:pt x="619" y="664"/>
                  </a:lnTo>
                  <a:lnTo>
                    <a:pt x="591" y="679"/>
                  </a:lnTo>
                  <a:lnTo>
                    <a:pt x="562" y="687"/>
                  </a:lnTo>
                  <a:lnTo>
                    <a:pt x="533" y="690"/>
                  </a:lnTo>
                  <a:lnTo>
                    <a:pt x="504" y="687"/>
                  </a:lnTo>
                  <a:lnTo>
                    <a:pt x="475" y="679"/>
                  </a:lnTo>
                  <a:lnTo>
                    <a:pt x="448" y="664"/>
                  </a:lnTo>
                  <a:lnTo>
                    <a:pt x="423" y="644"/>
                  </a:lnTo>
                  <a:lnTo>
                    <a:pt x="45" y="265"/>
                  </a:lnTo>
                  <a:lnTo>
                    <a:pt x="26" y="240"/>
                  </a:lnTo>
                  <a:lnTo>
                    <a:pt x="11" y="214"/>
                  </a:lnTo>
                  <a:lnTo>
                    <a:pt x="3" y="185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1" y="96"/>
                  </a:lnTo>
                  <a:lnTo>
                    <a:pt x="26" y="70"/>
                  </a:lnTo>
                  <a:lnTo>
                    <a:pt x="45" y="45"/>
                  </a:lnTo>
                  <a:lnTo>
                    <a:pt x="69" y="25"/>
                  </a:lnTo>
                  <a:lnTo>
                    <a:pt x="97" y="10"/>
                  </a:lnTo>
                  <a:lnTo>
                    <a:pt x="126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105"/>
            <p:cNvSpPr>
              <a:spLocks/>
            </p:cNvSpPr>
            <p:nvPr/>
          </p:nvSpPr>
          <p:spPr bwMode="auto">
            <a:xfrm>
              <a:off x="5946776" y="5365750"/>
              <a:ext cx="546100" cy="547688"/>
            </a:xfrm>
            <a:custGeom>
              <a:avLst/>
              <a:gdLst>
                <a:gd name="T0" fmla="*/ 533 w 688"/>
                <a:gd name="T1" fmla="*/ 0 h 690"/>
                <a:gd name="T2" fmla="*/ 563 w 688"/>
                <a:gd name="T3" fmla="*/ 3 h 690"/>
                <a:gd name="T4" fmla="*/ 591 w 688"/>
                <a:gd name="T5" fmla="*/ 12 h 690"/>
                <a:gd name="T6" fmla="*/ 619 w 688"/>
                <a:gd name="T7" fmla="*/ 26 h 690"/>
                <a:gd name="T8" fmla="*/ 643 w 688"/>
                <a:gd name="T9" fmla="*/ 45 h 690"/>
                <a:gd name="T10" fmla="*/ 663 w 688"/>
                <a:gd name="T11" fmla="*/ 70 h 690"/>
                <a:gd name="T12" fmla="*/ 676 w 688"/>
                <a:gd name="T13" fmla="*/ 97 h 690"/>
                <a:gd name="T14" fmla="*/ 685 w 688"/>
                <a:gd name="T15" fmla="*/ 126 h 690"/>
                <a:gd name="T16" fmla="*/ 688 w 688"/>
                <a:gd name="T17" fmla="*/ 156 h 690"/>
                <a:gd name="T18" fmla="*/ 685 w 688"/>
                <a:gd name="T19" fmla="*/ 185 h 690"/>
                <a:gd name="T20" fmla="*/ 676 w 688"/>
                <a:gd name="T21" fmla="*/ 214 h 690"/>
                <a:gd name="T22" fmla="*/ 663 w 688"/>
                <a:gd name="T23" fmla="*/ 241 h 690"/>
                <a:gd name="T24" fmla="*/ 643 w 688"/>
                <a:gd name="T25" fmla="*/ 266 h 690"/>
                <a:gd name="T26" fmla="*/ 265 w 688"/>
                <a:gd name="T27" fmla="*/ 645 h 690"/>
                <a:gd name="T28" fmla="*/ 240 w 688"/>
                <a:gd name="T29" fmla="*/ 666 h 690"/>
                <a:gd name="T30" fmla="*/ 213 w 688"/>
                <a:gd name="T31" fmla="*/ 679 h 690"/>
                <a:gd name="T32" fmla="*/ 184 w 688"/>
                <a:gd name="T33" fmla="*/ 687 h 690"/>
                <a:gd name="T34" fmla="*/ 155 w 688"/>
                <a:gd name="T35" fmla="*/ 690 h 690"/>
                <a:gd name="T36" fmla="*/ 126 w 688"/>
                <a:gd name="T37" fmla="*/ 687 h 690"/>
                <a:gd name="T38" fmla="*/ 97 w 688"/>
                <a:gd name="T39" fmla="*/ 679 h 690"/>
                <a:gd name="T40" fmla="*/ 69 w 688"/>
                <a:gd name="T41" fmla="*/ 666 h 690"/>
                <a:gd name="T42" fmla="*/ 45 w 688"/>
                <a:gd name="T43" fmla="*/ 645 h 690"/>
                <a:gd name="T44" fmla="*/ 26 w 688"/>
                <a:gd name="T45" fmla="*/ 621 h 690"/>
                <a:gd name="T46" fmla="*/ 11 w 688"/>
                <a:gd name="T47" fmla="*/ 593 h 690"/>
                <a:gd name="T48" fmla="*/ 3 w 688"/>
                <a:gd name="T49" fmla="*/ 565 h 690"/>
                <a:gd name="T50" fmla="*/ 0 w 688"/>
                <a:gd name="T51" fmla="*/ 535 h 690"/>
                <a:gd name="T52" fmla="*/ 3 w 688"/>
                <a:gd name="T53" fmla="*/ 506 h 690"/>
                <a:gd name="T54" fmla="*/ 11 w 688"/>
                <a:gd name="T55" fmla="*/ 477 h 690"/>
                <a:gd name="T56" fmla="*/ 26 w 688"/>
                <a:gd name="T57" fmla="*/ 449 h 690"/>
                <a:gd name="T58" fmla="*/ 45 w 688"/>
                <a:gd name="T59" fmla="*/ 426 h 690"/>
                <a:gd name="T60" fmla="*/ 423 w 688"/>
                <a:gd name="T61" fmla="*/ 45 h 690"/>
                <a:gd name="T62" fmla="*/ 448 w 688"/>
                <a:gd name="T63" fmla="*/ 26 h 690"/>
                <a:gd name="T64" fmla="*/ 475 w 688"/>
                <a:gd name="T65" fmla="*/ 12 h 690"/>
                <a:gd name="T66" fmla="*/ 504 w 688"/>
                <a:gd name="T67" fmla="*/ 3 h 690"/>
                <a:gd name="T68" fmla="*/ 533 w 688"/>
                <a:gd name="T6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8" h="690">
                  <a:moveTo>
                    <a:pt x="533" y="0"/>
                  </a:moveTo>
                  <a:lnTo>
                    <a:pt x="563" y="3"/>
                  </a:lnTo>
                  <a:lnTo>
                    <a:pt x="591" y="12"/>
                  </a:lnTo>
                  <a:lnTo>
                    <a:pt x="619" y="26"/>
                  </a:lnTo>
                  <a:lnTo>
                    <a:pt x="643" y="45"/>
                  </a:lnTo>
                  <a:lnTo>
                    <a:pt x="663" y="70"/>
                  </a:lnTo>
                  <a:lnTo>
                    <a:pt x="676" y="97"/>
                  </a:lnTo>
                  <a:lnTo>
                    <a:pt x="685" y="126"/>
                  </a:lnTo>
                  <a:lnTo>
                    <a:pt x="688" y="156"/>
                  </a:lnTo>
                  <a:lnTo>
                    <a:pt x="685" y="185"/>
                  </a:lnTo>
                  <a:lnTo>
                    <a:pt x="676" y="214"/>
                  </a:lnTo>
                  <a:lnTo>
                    <a:pt x="663" y="241"/>
                  </a:lnTo>
                  <a:lnTo>
                    <a:pt x="643" y="266"/>
                  </a:lnTo>
                  <a:lnTo>
                    <a:pt x="265" y="645"/>
                  </a:lnTo>
                  <a:lnTo>
                    <a:pt x="240" y="666"/>
                  </a:lnTo>
                  <a:lnTo>
                    <a:pt x="213" y="679"/>
                  </a:lnTo>
                  <a:lnTo>
                    <a:pt x="184" y="687"/>
                  </a:lnTo>
                  <a:lnTo>
                    <a:pt x="155" y="690"/>
                  </a:lnTo>
                  <a:lnTo>
                    <a:pt x="126" y="687"/>
                  </a:lnTo>
                  <a:lnTo>
                    <a:pt x="97" y="679"/>
                  </a:lnTo>
                  <a:lnTo>
                    <a:pt x="69" y="666"/>
                  </a:lnTo>
                  <a:lnTo>
                    <a:pt x="45" y="645"/>
                  </a:lnTo>
                  <a:lnTo>
                    <a:pt x="26" y="621"/>
                  </a:lnTo>
                  <a:lnTo>
                    <a:pt x="11" y="593"/>
                  </a:lnTo>
                  <a:lnTo>
                    <a:pt x="3" y="565"/>
                  </a:lnTo>
                  <a:lnTo>
                    <a:pt x="0" y="535"/>
                  </a:lnTo>
                  <a:lnTo>
                    <a:pt x="3" y="506"/>
                  </a:lnTo>
                  <a:lnTo>
                    <a:pt x="11" y="477"/>
                  </a:lnTo>
                  <a:lnTo>
                    <a:pt x="26" y="449"/>
                  </a:lnTo>
                  <a:lnTo>
                    <a:pt x="45" y="426"/>
                  </a:lnTo>
                  <a:lnTo>
                    <a:pt x="423" y="45"/>
                  </a:lnTo>
                  <a:lnTo>
                    <a:pt x="448" y="26"/>
                  </a:lnTo>
                  <a:lnTo>
                    <a:pt x="475" y="12"/>
                  </a:lnTo>
                  <a:lnTo>
                    <a:pt x="504" y="3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106"/>
            <p:cNvSpPr>
              <a:spLocks/>
            </p:cNvSpPr>
            <p:nvPr/>
          </p:nvSpPr>
          <p:spPr bwMode="auto">
            <a:xfrm>
              <a:off x="8047038" y="3257550"/>
              <a:ext cx="547688" cy="547688"/>
            </a:xfrm>
            <a:custGeom>
              <a:avLst/>
              <a:gdLst>
                <a:gd name="T0" fmla="*/ 534 w 690"/>
                <a:gd name="T1" fmla="*/ 0 h 690"/>
                <a:gd name="T2" fmla="*/ 563 w 690"/>
                <a:gd name="T3" fmla="*/ 3 h 690"/>
                <a:gd name="T4" fmla="*/ 592 w 690"/>
                <a:gd name="T5" fmla="*/ 10 h 690"/>
                <a:gd name="T6" fmla="*/ 619 w 690"/>
                <a:gd name="T7" fmla="*/ 25 h 690"/>
                <a:gd name="T8" fmla="*/ 643 w 690"/>
                <a:gd name="T9" fmla="*/ 45 h 690"/>
                <a:gd name="T10" fmla="*/ 663 w 690"/>
                <a:gd name="T11" fmla="*/ 70 h 690"/>
                <a:gd name="T12" fmla="*/ 678 w 690"/>
                <a:gd name="T13" fmla="*/ 96 h 690"/>
                <a:gd name="T14" fmla="*/ 687 w 690"/>
                <a:gd name="T15" fmla="*/ 125 h 690"/>
                <a:gd name="T16" fmla="*/ 690 w 690"/>
                <a:gd name="T17" fmla="*/ 156 h 690"/>
                <a:gd name="T18" fmla="*/ 687 w 690"/>
                <a:gd name="T19" fmla="*/ 185 h 690"/>
                <a:gd name="T20" fmla="*/ 678 w 690"/>
                <a:gd name="T21" fmla="*/ 214 h 690"/>
                <a:gd name="T22" fmla="*/ 663 w 690"/>
                <a:gd name="T23" fmla="*/ 240 h 690"/>
                <a:gd name="T24" fmla="*/ 643 w 690"/>
                <a:gd name="T25" fmla="*/ 265 h 690"/>
                <a:gd name="T26" fmla="*/ 265 w 690"/>
                <a:gd name="T27" fmla="*/ 644 h 690"/>
                <a:gd name="T28" fmla="*/ 240 w 690"/>
                <a:gd name="T29" fmla="*/ 664 h 690"/>
                <a:gd name="T30" fmla="*/ 214 w 690"/>
                <a:gd name="T31" fmla="*/ 679 h 690"/>
                <a:gd name="T32" fmla="*/ 185 w 690"/>
                <a:gd name="T33" fmla="*/ 687 h 690"/>
                <a:gd name="T34" fmla="*/ 155 w 690"/>
                <a:gd name="T35" fmla="*/ 690 h 690"/>
                <a:gd name="T36" fmla="*/ 126 w 690"/>
                <a:gd name="T37" fmla="*/ 687 h 690"/>
                <a:gd name="T38" fmla="*/ 97 w 690"/>
                <a:gd name="T39" fmla="*/ 679 h 690"/>
                <a:gd name="T40" fmla="*/ 71 w 690"/>
                <a:gd name="T41" fmla="*/ 664 h 690"/>
                <a:gd name="T42" fmla="*/ 46 w 690"/>
                <a:gd name="T43" fmla="*/ 644 h 690"/>
                <a:gd name="T44" fmla="*/ 26 w 690"/>
                <a:gd name="T45" fmla="*/ 621 h 690"/>
                <a:gd name="T46" fmla="*/ 11 w 690"/>
                <a:gd name="T47" fmla="*/ 593 h 690"/>
                <a:gd name="T48" fmla="*/ 3 w 690"/>
                <a:gd name="T49" fmla="*/ 564 h 690"/>
                <a:gd name="T50" fmla="*/ 0 w 690"/>
                <a:gd name="T51" fmla="*/ 535 h 690"/>
                <a:gd name="T52" fmla="*/ 3 w 690"/>
                <a:gd name="T53" fmla="*/ 504 h 690"/>
                <a:gd name="T54" fmla="*/ 11 w 690"/>
                <a:gd name="T55" fmla="*/ 475 h 690"/>
                <a:gd name="T56" fmla="*/ 26 w 690"/>
                <a:gd name="T57" fmla="*/ 449 h 690"/>
                <a:gd name="T58" fmla="*/ 46 w 690"/>
                <a:gd name="T59" fmla="*/ 424 h 690"/>
                <a:gd name="T60" fmla="*/ 424 w 690"/>
                <a:gd name="T61" fmla="*/ 45 h 690"/>
                <a:gd name="T62" fmla="*/ 449 w 690"/>
                <a:gd name="T63" fmla="*/ 25 h 690"/>
                <a:gd name="T64" fmla="*/ 475 w 690"/>
                <a:gd name="T65" fmla="*/ 10 h 690"/>
                <a:gd name="T66" fmla="*/ 504 w 690"/>
                <a:gd name="T67" fmla="*/ 3 h 690"/>
                <a:gd name="T68" fmla="*/ 534 w 690"/>
                <a:gd name="T6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0" h="690">
                  <a:moveTo>
                    <a:pt x="534" y="0"/>
                  </a:moveTo>
                  <a:lnTo>
                    <a:pt x="563" y="3"/>
                  </a:lnTo>
                  <a:lnTo>
                    <a:pt x="592" y="10"/>
                  </a:lnTo>
                  <a:lnTo>
                    <a:pt x="619" y="25"/>
                  </a:lnTo>
                  <a:lnTo>
                    <a:pt x="643" y="45"/>
                  </a:lnTo>
                  <a:lnTo>
                    <a:pt x="663" y="70"/>
                  </a:lnTo>
                  <a:lnTo>
                    <a:pt x="678" y="96"/>
                  </a:lnTo>
                  <a:lnTo>
                    <a:pt x="687" y="125"/>
                  </a:lnTo>
                  <a:lnTo>
                    <a:pt x="690" y="156"/>
                  </a:lnTo>
                  <a:lnTo>
                    <a:pt x="687" y="185"/>
                  </a:lnTo>
                  <a:lnTo>
                    <a:pt x="678" y="214"/>
                  </a:lnTo>
                  <a:lnTo>
                    <a:pt x="663" y="240"/>
                  </a:lnTo>
                  <a:lnTo>
                    <a:pt x="643" y="265"/>
                  </a:lnTo>
                  <a:lnTo>
                    <a:pt x="265" y="644"/>
                  </a:lnTo>
                  <a:lnTo>
                    <a:pt x="240" y="664"/>
                  </a:lnTo>
                  <a:lnTo>
                    <a:pt x="214" y="679"/>
                  </a:lnTo>
                  <a:lnTo>
                    <a:pt x="185" y="687"/>
                  </a:lnTo>
                  <a:lnTo>
                    <a:pt x="155" y="690"/>
                  </a:lnTo>
                  <a:lnTo>
                    <a:pt x="126" y="687"/>
                  </a:lnTo>
                  <a:lnTo>
                    <a:pt x="97" y="679"/>
                  </a:lnTo>
                  <a:lnTo>
                    <a:pt x="71" y="664"/>
                  </a:lnTo>
                  <a:lnTo>
                    <a:pt x="46" y="644"/>
                  </a:lnTo>
                  <a:lnTo>
                    <a:pt x="26" y="621"/>
                  </a:lnTo>
                  <a:lnTo>
                    <a:pt x="11" y="593"/>
                  </a:lnTo>
                  <a:lnTo>
                    <a:pt x="3" y="564"/>
                  </a:lnTo>
                  <a:lnTo>
                    <a:pt x="0" y="535"/>
                  </a:lnTo>
                  <a:lnTo>
                    <a:pt x="3" y="504"/>
                  </a:lnTo>
                  <a:lnTo>
                    <a:pt x="11" y="475"/>
                  </a:lnTo>
                  <a:lnTo>
                    <a:pt x="26" y="449"/>
                  </a:lnTo>
                  <a:lnTo>
                    <a:pt x="46" y="424"/>
                  </a:lnTo>
                  <a:lnTo>
                    <a:pt x="424" y="45"/>
                  </a:lnTo>
                  <a:lnTo>
                    <a:pt x="449" y="25"/>
                  </a:lnTo>
                  <a:lnTo>
                    <a:pt x="475" y="10"/>
                  </a:lnTo>
                  <a:lnTo>
                    <a:pt x="504" y="3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28" name="Freeform 7"/>
          <p:cNvSpPr>
            <a:spLocks/>
          </p:cNvSpPr>
          <p:nvPr/>
        </p:nvSpPr>
        <p:spPr bwMode="auto">
          <a:xfrm>
            <a:off x="1472424" y="3376961"/>
            <a:ext cx="181939" cy="393358"/>
          </a:xfrm>
          <a:custGeom>
            <a:avLst/>
            <a:gdLst>
              <a:gd name="T0" fmla="*/ 721 w 1080"/>
              <a:gd name="T1" fmla="*/ 0 h 2336"/>
              <a:gd name="T2" fmla="*/ 1080 w 1080"/>
              <a:gd name="T3" fmla="*/ 2 h 2336"/>
              <a:gd name="T4" fmla="*/ 1080 w 1080"/>
              <a:gd name="T5" fmla="*/ 401 h 2336"/>
              <a:gd name="T6" fmla="*/ 820 w 1080"/>
              <a:gd name="T7" fmla="*/ 401 h 2336"/>
              <a:gd name="T8" fmla="*/ 807 w 1080"/>
              <a:gd name="T9" fmla="*/ 401 h 2336"/>
              <a:gd name="T10" fmla="*/ 792 w 1080"/>
              <a:gd name="T11" fmla="*/ 404 h 2336"/>
              <a:gd name="T12" fmla="*/ 778 w 1080"/>
              <a:gd name="T13" fmla="*/ 408 h 2336"/>
              <a:gd name="T14" fmla="*/ 765 w 1080"/>
              <a:gd name="T15" fmla="*/ 415 h 2336"/>
              <a:gd name="T16" fmla="*/ 752 w 1080"/>
              <a:gd name="T17" fmla="*/ 423 h 2336"/>
              <a:gd name="T18" fmla="*/ 740 w 1080"/>
              <a:gd name="T19" fmla="*/ 434 h 2336"/>
              <a:gd name="T20" fmla="*/ 731 w 1080"/>
              <a:gd name="T21" fmla="*/ 449 h 2336"/>
              <a:gd name="T22" fmla="*/ 723 w 1080"/>
              <a:gd name="T23" fmla="*/ 466 h 2336"/>
              <a:gd name="T24" fmla="*/ 718 w 1080"/>
              <a:gd name="T25" fmla="*/ 487 h 2336"/>
              <a:gd name="T26" fmla="*/ 716 w 1080"/>
              <a:gd name="T27" fmla="*/ 513 h 2336"/>
              <a:gd name="T28" fmla="*/ 716 w 1080"/>
              <a:gd name="T29" fmla="*/ 755 h 2336"/>
              <a:gd name="T30" fmla="*/ 1079 w 1080"/>
              <a:gd name="T31" fmla="*/ 755 h 2336"/>
              <a:gd name="T32" fmla="*/ 1037 w 1080"/>
              <a:gd name="T33" fmla="*/ 1166 h 2336"/>
              <a:gd name="T34" fmla="*/ 716 w 1080"/>
              <a:gd name="T35" fmla="*/ 1166 h 2336"/>
              <a:gd name="T36" fmla="*/ 716 w 1080"/>
              <a:gd name="T37" fmla="*/ 2336 h 2336"/>
              <a:gd name="T38" fmla="*/ 231 w 1080"/>
              <a:gd name="T39" fmla="*/ 2336 h 2336"/>
              <a:gd name="T40" fmla="*/ 231 w 1080"/>
              <a:gd name="T41" fmla="*/ 1166 h 2336"/>
              <a:gd name="T42" fmla="*/ 0 w 1080"/>
              <a:gd name="T43" fmla="*/ 1166 h 2336"/>
              <a:gd name="T44" fmla="*/ 0 w 1080"/>
              <a:gd name="T45" fmla="*/ 755 h 2336"/>
              <a:gd name="T46" fmla="*/ 231 w 1080"/>
              <a:gd name="T47" fmla="*/ 755 h 2336"/>
              <a:gd name="T48" fmla="*/ 231 w 1080"/>
              <a:gd name="T49" fmla="*/ 488 h 2336"/>
              <a:gd name="T50" fmla="*/ 232 w 1080"/>
              <a:gd name="T51" fmla="*/ 461 h 2336"/>
              <a:gd name="T52" fmla="*/ 234 w 1080"/>
              <a:gd name="T53" fmla="*/ 431 h 2336"/>
              <a:gd name="T54" fmla="*/ 237 w 1080"/>
              <a:gd name="T55" fmla="*/ 401 h 2336"/>
              <a:gd name="T56" fmla="*/ 243 w 1080"/>
              <a:gd name="T57" fmla="*/ 371 h 2336"/>
              <a:gd name="T58" fmla="*/ 250 w 1080"/>
              <a:gd name="T59" fmla="*/ 340 h 2336"/>
              <a:gd name="T60" fmla="*/ 258 w 1080"/>
              <a:gd name="T61" fmla="*/ 308 h 2336"/>
              <a:gd name="T62" fmla="*/ 269 w 1080"/>
              <a:gd name="T63" fmla="*/ 277 h 2336"/>
              <a:gd name="T64" fmla="*/ 283 w 1080"/>
              <a:gd name="T65" fmla="*/ 246 h 2336"/>
              <a:gd name="T66" fmla="*/ 298 w 1080"/>
              <a:gd name="T67" fmla="*/ 217 h 2336"/>
              <a:gd name="T68" fmla="*/ 317 w 1080"/>
              <a:gd name="T69" fmla="*/ 187 h 2336"/>
              <a:gd name="T70" fmla="*/ 337 w 1080"/>
              <a:gd name="T71" fmla="*/ 159 h 2336"/>
              <a:gd name="T72" fmla="*/ 361 w 1080"/>
              <a:gd name="T73" fmla="*/ 132 h 2336"/>
              <a:gd name="T74" fmla="*/ 387 w 1080"/>
              <a:gd name="T75" fmla="*/ 108 h 2336"/>
              <a:gd name="T76" fmla="*/ 416 w 1080"/>
              <a:gd name="T77" fmla="*/ 85 h 2336"/>
              <a:gd name="T78" fmla="*/ 449 w 1080"/>
              <a:gd name="T79" fmla="*/ 64 h 2336"/>
              <a:gd name="T80" fmla="*/ 486 w 1080"/>
              <a:gd name="T81" fmla="*/ 45 h 2336"/>
              <a:gd name="T82" fmla="*/ 525 w 1080"/>
              <a:gd name="T83" fmla="*/ 30 h 2336"/>
              <a:gd name="T84" fmla="*/ 568 w 1080"/>
              <a:gd name="T85" fmla="*/ 18 h 2336"/>
              <a:gd name="T86" fmla="*/ 615 w 1080"/>
              <a:gd name="T87" fmla="*/ 8 h 2336"/>
              <a:gd name="T88" fmla="*/ 665 w 1080"/>
              <a:gd name="T89" fmla="*/ 2 h 2336"/>
              <a:gd name="T90" fmla="*/ 721 w 1080"/>
              <a:gd name="T91" fmla="*/ 0 h 2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0" h="2336">
                <a:moveTo>
                  <a:pt x="721" y="0"/>
                </a:moveTo>
                <a:lnTo>
                  <a:pt x="1080" y="2"/>
                </a:lnTo>
                <a:lnTo>
                  <a:pt x="1080" y="401"/>
                </a:lnTo>
                <a:lnTo>
                  <a:pt x="820" y="401"/>
                </a:lnTo>
                <a:lnTo>
                  <a:pt x="807" y="401"/>
                </a:lnTo>
                <a:lnTo>
                  <a:pt x="792" y="404"/>
                </a:lnTo>
                <a:lnTo>
                  <a:pt x="778" y="408"/>
                </a:lnTo>
                <a:lnTo>
                  <a:pt x="765" y="415"/>
                </a:lnTo>
                <a:lnTo>
                  <a:pt x="752" y="423"/>
                </a:lnTo>
                <a:lnTo>
                  <a:pt x="740" y="434"/>
                </a:lnTo>
                <a:lnTo>
                  <a:pt x="731" y="449"/>
                </a:lnTo>
                <a:lnTo>
                  <a:pt x="723" y="466"/>
                </a:lnTo>
                <a:lnTo>
                  <a:pt x="718" y="487"/>
                </a:lnTo>
                <a:lnTo>
                  <a:pt x="716" y="513"/>
                </a:lnTo>
                <a:lnTo>
                  <a:pt x="716" y="755"/>
                </a:lnTo>
                <a:lnTo>
                  <a:pt x="1079" y="755"/>
                </a:lnTo>
                <a:lnTo>
                  <a:pt x="1037" y="1166"/>
                </a:lnTo>
                <a:lnTo>
                  <a:pt x="716" y="1166"/>
                </a:lnTo>
                <a:lnTo>
                  <a:pt x="716" y="2336"/>
                </a:lnTo>
                <a:lnTo>
                  <a:pt x="231" y="2336"/>
                </a:lnTo>
                <a:lnTo>
                  <a:pt x="231" y="1166"/>
                </a:lnTo>
                <a:lnTo>
                  <a:pt x="0" y="1166"/>
                </a:lnTo>
                <a:lnTo>
                  <a:pt x="0" y="755"/>
                </a:lnTo>
                <a:lnTo>
                  <a:pt x="231" y="755"/>
                </a:lnTo>
                <a:lnTo>
                  <a:pt x="231" y="488"/>
                </a:lnTo>
                <a:lnTo>
                  <a:pt x="232" y="461"/>
                </a:lnTo>
                <a:lnTo>
                  <a:pt x="234" y="431"/>
                </a:lnTo>
                <a:lnTo>
                  <a:pt x="237" y="401"/>
                </a:lnTo>
                <a:lnTo>
                  <a:pt x="243" y="371"/>
                </a:lnTo>
                <a:lnTo>
                  <a:pt x="250" y="340"/>
                </a:lnTo>
                <a:lnTo>
                  <a:pt x="258" y="308"/>
                </a:lnTo>
                <a:lnTo>
                  <a:pt x="269" y="277"/>
                </a:lnTo>
                <a:lnTo>
                  <a:pt x="283" y="246"/>
                </a:lnTo>
                <a:lnTo>
                  <a:pt x="298" y="217"/>
                </a:lnTo>
                <a:lnTo>
                  <a:pt x="317" y="187"/>
                </a:lnTo>
                <a:lnTo>
                  <a:pt x="337" y="159"/>
                </a:lnTo>
                <a:lnTo>
                  <a:pt x="361" y="132"/>
                </a:lnTo>
                <a:lnTo>
                  <a:pt x="387" y="108"/>
                </a:lnTo>
                <a:lnTo>
                  <a:pt x="416" y="85"/>
                </a:lnTo>
                <a:lnTo>
                  <a:pt x="449" y="64"/>
                </a:lnTo>
                <a:lnTo>
                  <a:pt x="486" y="45"/>
                </a:lnTo>
                <a:lnTo>
                  <a:pt x="525" y="30"/>
                </a:lnTo>
                <a:lnTo>
                  <a:pt x="568" y="18"/>
                </a:lnTo>
                <a:lnTo>
                  <a:pt x="615" y="8"/>
                </a:lnTo>
                <a:lnTo>
                  <a:pt x="665" y="2"/>
                </a:lnTo>
                <a:lnTo>
                  <a:pt x="72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9" name="Freeform 13"/>
          <p:cNvSpPr>
            <a:spLocks/>
          </p:cNvSpPr>
          <p:nvPr/>
        </p:nvSpPr>
        <p:spPr bwMode="auto">
          <a:xfrm>
            <a:off x="2294093" y="3425976"/>
            <a:ext cx="365023" cy="295328"/>
          </a:xfrm>
          <a:custGeom>
            <a:avLst/>
            <a:gdLst>
              <a:gd name="T0" fmla="*/ 1551 w 2092"/>
              <a:gd name="T1" fmla="*/ 12 h 1695"/>
              <a:gd name="T2" fmla="*/ 1687 w 2092"/>
              <a:gd name="T3" fmla="*/ 71 h 1695"/>
              <a:gd name="T4" fmla="*/ 1834 w 2092"/>
              <a:gd name="T5" fmla="*/ 117 h 1695"/>
              <a:gd name="T6" fmla="*/ 2035 w 2092"/>
              <a:gd name="T7" fmla="*/ 30 h 1695"/>
              <a:gd name="T8" fmla="*/ 1962 w 2092"/>
              <a:gd name="T9" fmla="*/ 167 h 1695"/>
              <a:gd name="T10" fmla="*/ 1846 w 2092"/>
              <a:gd name="T11" fmla="*/ 268 h 1695"/>
              <a:gd name="T12" fmla="*/ 2033 w 2092"/>
              <a:gd name="T13" fmla="*/ 224 h 1695"/>
              <a:gd name="T14" fmla="*/ 2017 w 2092"/>
              <a:gd name="T15" fmla="*/ 298 h 1695"/>
              <a:gd name="T16" fmla="*/ 1878 w 2092"/>
              <a:gd name="T17" fmla="*/ 422 h 1695"/>
              <a:gd name="T18" fmla="*/ 1872 w 2092"/>
              <a:gd name="T19" fmla="*/ 603 h 1695"/>
              <a:gd name="T20" fmla="*/ 1836 w 2092"/>
              <a:gd name="T21" fmla="*/ 795 h 1695"/>
              <a:gd name="T22" fmla="*/ 1768 w 2092"/>
              <a:gd name="T23" fmla="*/ 983 h 1695"/>
              <a:gd name="T24" fmla="*/ 1669 w 2092"/>
              <a:gd name="T25" fmla="*/ 1161 h 1695"/>
              <a:gd name="T26" fmla="*/ 1541 w 2092"/>
              <a:gd name="T27" fmla="*/ 1324 h 1695"/>
              <a:gd name="T28" fmla="*/ 1385 w 2092"/>
              <a:gd name="T29" fmla="*/ 1464 h 1695"/>
              <a:gd name="T30" fmla="*/ 1199 w 2092"/>
              <a:gd name="T31" fmla="*/ 1576 h 1695"/>
              <a:gd name="T32" fmla="*/ 985 w 2092"/>
              <a:gd name="T33" fmla="*/ 1654 h 1695"/>
              <a:gd name="T34" fmla="*/ 745 w 2092"/>
              <a:gd name="T35" fmla="*/ 1692 h 1695"/>
              <a:gd name="T36" fmla="*/ 480 w 2092"/>
              <a:gd name="T37" fmla="*/ 1681 h 1695"/>
              <a:gd name="T38" fmla="*/ 228 w 2092"/>
              <a:gd name="T39" fmla="*/ 1617 h 1695"/>
              <a:gd name="T40" fmla="*/ 0 w 2092"/>
              <a:gd name="T41" fmla="*/ 1502 h 1695"/>
              <a:gd name="T42" fmla="*/ 178 w 2092"/>
              <a:gd name="T43" fmla="*/ 1505 h 1695"/>
              <a:gd name="T44" fmla="*/ 390 w 2092"/>
              <a:gd name="T45" fmla="*/ 1459 h 1695"/>
              <a:gd name="T46" fmla="*/ 579 w 2092"/>
              <a:gd name="T47" fmla="*/ 1366 h 1695"/>
              <a:gd name="T48" fmla="*/ 537 w 2092"/>
              <a:gd name="T49" fmla="*/ 1312 h 1695"/>
              <a:gd name="T50" fmla="*/ 405 w 2092"/>
              <a:gd name="T51" fmla="*/ 1252 h 1695"/>
              <a:gd name="T52" fmla="*/ 301 w 2092"/>
              <a:gd name="T53" fmla="*/ 1156 h 1695"/>
              <a:gd name="T54" fmla="*/ 235 w 2092"/>
              <a:gd name="T55" fmla="*/ 1028 h 1695"/>
              <a:gd name="T56" fmla="*/ 354 w 2092"/>
              <a:gd name="T57" fmla="*/ 1034 h 1695"/>
              <a:gd name="T58" fmla="*/ 381 w 2092"/>
              <a:gd name="T59" fmla="*/ 1008 h 1695"/>
              <a:gd name="T60" fmla="*/ 253 w 2092"/>
              <a:gd name="T61" fmla="*/ 940 h 1695"/>
              <a:gd name="T62" fmla="*/ 155 w 2092"/>
              <a:gd name="T63" fmla="*/ 836 h 1695"/>
              <a:gd name="T64" fmla="*/ 96 w 2092"/>
              <a:gd name="T65" fmla="*/ 701 h 1695"/>
              <a:gd name="T66" fmla="*/ 84 w 2092"/>
              <a:gd name="T67" fmla="*/ 596 h 1695"/>
              <a:gd name="T68" fmla="*/ 227 w 2092"/>
              <a:gd name="T69" fmla="*/ 644 h 1695"/>
              <a:gd name="T70" fmla="*/ 201 w 2092"/>
              <a:gd name="T71" fmla="*/ 583 h 1695"/>
              <a:gd name="T72" fmla="*/ 118 w 2092"/>
              <a:gd name="T73" fmla="*/ 451 h 1695"/>
              <a:gd name="T74" fmla="*/ 88 w 2092"/>
              <a:gd name="T75" fmla="*/ 293 h 1695"/>
              <a:gd name="T76" fmla="*/ 109 w 2092"/>
              <a:gd name="T77" fmla="*/ 158 h 1695"/>
              <a:gd name="T78" fmla="*/ 201 w 2092"/>
              <a:gd name="T79" fmla="*/ 140 h 1695"/>
              <a:gd name="T80" fmla="*/ 391 w 2092"/>
              <a:gd name="T81" fmla="*/ 305 h 1695"/>
              <a:gd name="T82" fmla="*/ 610 w 2092"/>
              <a:gd name="T83" fmla="*/ 427 h 1695"/>
              <a:gd name="T84" fmla="*/ 856 w 2092"/>
              <a:gd name="T85" fmla="*/ 503 h 1695"/>
              <a:gd name="T86" fmla="*/ 1023 w 2092"/>
              <a:gd name="T87" fmla="*/ 477 h 1695"/>
              <a:gd name="T88" fmla="*/ 1033 w 2092"/>
              <a:gd name="T89" fmla="*/ 322 h 1695"/>
              <a:gd name="T90" fmla="*/ 1097 w 2092"/>
              <a:gd name="T91" fmla="*/ 183 h 1695"/>
              <a:gd name="T92" fmla="*/ 1204 w 2092"/>
              <a:gd name="T93" fmla="*/ 77 h 1695"/>
              <a:gd name="T94" fmla="*/ 1343 w 2092"/>
              <a:gd name="T95" fmla="*/ 13 h 1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92" h="1695">
                <a:moveTo>
                  <a:pt x="1449" y="0"/>
                </a:moveTo>
                <a:lnTo>
                  <a:pt x="1501" y="3"/>
                </a:lnTo>
                <a:lnTo>
                  <a:pt x="1551" y="12"/>
                </a:lnTo>
                <a:lnTo>
                  <a:pt x="1600" y="27"/>
                </a:lnTo>
                <a:lnTo>
                  <a:pt x="1645" y="47"/>
                </a:lnTo>
                <a:lnTo>
                  <a:pt x="1687" y="71"/>
                </a:lnTo>
                <a:lnTo>
                  <a:pt x="1727" y="101"/>
                </a:lnTo>
                <a:lnTo>
                  <a:pt x="1762" y="135"/>
                </a:lnTo>
                <a:lnTo>
                  <a:pt x="1834" y="117"/>
                </a:lnTo>
                <a:lnTo>
                  <a:pt x="1904" y="94"/>
                </a:lnTo>
                <a:lnTo>
                  <a:pt x="1971" y="66"/>
                </a:lnTo>
                <a:lnTo>
                  <a:pt x="2035" y="30"/>
                </a:lnTo>
                <a:lnTo>
                  <a:pt x="2016" y="80"/>
                </a:lnTo>
                <a:lnTo>
                  <a:pt x="1992" y="125"/>
                </a:lnTo>
                <a:lnTo>
                  <a:pt x="1962" y="167"/>
                </a:lnTo>
                <a:lnTo>
                  <a:pt x="1928" y="205"/>
                </a:lnTo>
                <a:lnTo>
                  <a:pt x="1889" y="238"/>
                </a:lnTo>
                <a:lnTo>
                  <a:pt x="1846" y="268"/>
                </a:lnTo>
                <a:lnTo>
                  <a:pt x="1910" y="258"/>
                </a:lnTo>
                <a:lnTo>
                  <a:pt x="1973" y="243"/>
                </a:lnTo>
                <a:lnTo>
                  <a:pt x="2033" y="224"/>
                </a:lnTo>
                <a:lnTo>
                  <a:pt x="2092" y="200"/>
                </a:lnTo>
                <a:lnTo>
                  <a:pt x="2057" y="250"/>
                </a:lnTo>
                <a:lnTo>
                  <a:pt x="2017" y="298"/>
                </a:lnTo>
                <a:lnTo>
                  <a:pt x="1974" y="343"/>
                </a:lnTo>
                <a:lnTo>
                  <a:pt x="1928" y="383"/>
                </a:lnTo>
                <a:lnTo>
                  <a:pt x="1878" y="422"/>
                </a:lnTo>
                <a:lnTo>
                  <a:pt x="1880" y="477"/>
                </a:lnTo>
                <a:lnTo>
                  <a:pt x="1878" y="540"/>
                </a:lnTo>
                <a:lnTo>
                  <a:pt x="1872" y="603"/>
                </a:lnTo>
                <a:lnTo>
                  <a:pt x="1864" y="667"/>
                </a:lnTo>
                <a:lnTo>
                  <a:pt x="1851" y="732"/>
                </a:lnTo>
                <a:lnTo>
                  <a:pt x="1836" y="795"/>
                </a:lnTo>
                <a:lnTo>
                  <a:pt x="1816" y="859"/>
                </a:lnTo>
                <a:lnTo>
                  <a:pt x="1794" y="921"/>
                </a:lnTo>
                <a:lnTo>
                  <a:pt x="1768" y="983"/>
                </a:lnTo>
                <a:lnTo>
                  <a:pt x="1739" y="1043"/>
                </a:lnTo>
                <a:lnTo>
                  <a:pt x="1706" y="1104"/>
                </a:lnTo>
                <a:lnTo>
                  <a:pt x="1669" y="1161"/>
                </a:lnTo>
                <a:lnTo>
                  <a:pt x="1630" y="1217"/>
                </a:lnTo>
                <a:lnTo>
                  <a:pt x="1588" y="1271"/>
                </a:lnTo>
                <a:lnTo>
                  <a:pt x="1541" y="1324"/>
                </a:lnTo>
                <a:lnTo>
                  <a:pt x="1493" y="1373"/>
                </a:lnTo>
                <a:lnTo>
                  <a:pt x="1440" y="1420"/>
                </a:lnTo>
                <a:lnTo>
                  <a:pt x="1385" y="1464"/>
                </a:lnTo>
                <a:lnTo>
                  <a:pt x="1326" y="1504"/>
                </a:lnTo>
                <a:lnTo>
                  <a:pt x="1263" y="1542"/>
                </a:lnTo>
                <a:lnTo>
                  <a:pt x="1199" y="1576"/>
                </a:lnTo>
                <a:lnTo>
                  <a:pt x="1131" y="1606"/>
                </a:lnTo>
                <a:lnTo>
                  <a:pt x="1059" y="1632"/>
                </a:lnTo>
                <a:lnTo>
                  <a:pt x="985" y="1654"/>
                </a:lnTo>
                <a:lnTo>
                  <a:pt x="908" y="1672"/>
                </a:lnTo>
                <a:lnTo>
                  <a:pt x="828" y="1684"/>
                </a:lnTo>
                <a:lnTo>
                  <a:pt x="745" y="1692"/>
                </a:lnTo>
                <a:lnTo>
                  <a:pt x="659" y="1695"/>
                </a:lnTo>
                <a:lnTo>
                  <a:pt x="568" y="1691"/>
                </a:lnTo>
                <a:lnTo>
                  <a:pt x="480" y="1681"/>
                </a:lnTo>
                <a:lnTo>
                  <a:pt x="394" y="1666"/>
                </a:lnTo>
                <a:lnTo>
                  <a:pt x="310" y="1644"/>
                </a:lnTo>
                <a:lnTo>
                  <a:pt x="228" y="1617"/>
                </a:lnTo>
                <a:lnTo>
                  <a:pt x="149" y="1584"/>
                </a:lnTo>
                <a:lnTo>
                  <a:pt x="73" y="1545"/>
                </a:lnTo>
                <a:lnTo>
                  <a:pt x="0" y="1502"/>
                </a:lnTo>
                <a:lnTo>
                  <a:pt x="51" y="1507"/>
                </a:lnTo>
                <a:lnTo>
                  <a:pt x="103" y="1509"/>
                </a:lnTo>
                <a:lnTo>
                  <a:pt x="178" y="1505"/>
                </a:lnTo>
                <a:lnTo>
                  <a:pt x="251" y="1496"/>
                </a:lnTo>
                <a:lnTo>
                  <a:pt x="321" y="1480"/>
                </a:lnTo>
                <a:lnTo>
                  <a:pt x="390" y="1459"/>
                </a:lnTo>
                <a:lnTo>
                  <a:pt x="456" y="1434"/>
                </a:lnTo>
                <a:lnTo>
                  <a:pt x="519" y="1402"/>
                </a:lnTo>
                <a:lnTo>
                  <a:pt x="579" y="1366"/>
                </a:lnTo>
                <a:lnTo>
                  <a:pt x="636" y="1325"/>
                </a:lnTo>
                <a:lnTo>
                  <a:pt x="586" y="1322"/>
                </a:lnTo>
                <a:lnTo>
                  <a:pt x="537" y="1312"/>
                </a:lnTo>
                <a:lnTo>
                  <a:pt x="490" y="1296"/>
                </a:lnTo>
                <a:lnTo>
                  <a:pt x="446" y="1278"/>
                </a:lnTo>
                <a:lnTo>
                  <a:pt x="405" y="1252"/>
                </a:lnTo>
                <a:lnTo>
                  <a:pt x="366" y="1224"/>
                </a:lnTo>
                <a:lnTo>
                  <a:pt x="332" y="1192"/>
                </a:lnTo>
                <a:lnTo>
                  <a:pt x="301" y="1156"/>
                </a:lnTo>
                <a:lnTo>
                  <a:pt x="275" y="1116"/>
                </a:lnTo>
                <a:lnTo>
                  <a:pt x="253" y="1073"/>
                </a:lnTo>
                <a:lnTo>
                  <a:pt x="235" y="1028"/>
                </a:lnTo>
                <a:lnTo>
                  <a:pt x="275" y="1034"/>
                </a:lnTo>
                <a:lnTo>
                  <a:pt x="316" y="1036"/>
                </a:lnTo>
                <a:lnTo>
                  <a:pt x="354" y="1034"/>
                </a:lnTo>
                <a:lnTo>
                  <a:pt x="392" y="1029"/>
                </a:lnTo>
                <a:lnTo>
                  <a:pt x="429" y="1020"/>
                </a:lnTo>
                <a:lnTo>
                  <a:pt x="381" y="1008"/>
                </a:lnTo>
                <a:lnTo>
                  <a:pt x="335" y="991"/>
                </a:lnTo>
                <a:lnTo>
                  <a:pt x="292" y="968"/>
                </a:lnTo>
                <a:lnTo>
                  <a:pt x="253" y="940"/>
                </a:lnTo>
                <a:lnTo>
                  <a:pt x="215" y="909"/>
                </a:lnTo>
                <a:lnTo>
                  <a:pt x="183" y="874"/>
                </a:lnTo>
                <a:lnTo>
                  <a:pt x="155" y="836"/>
                </a:lnTo>
                <a:lnTo>
                  <a:pt x="130" y="793"/>
                </a:lnTo>
                <a:lnTo>
                  <a:pt x="110" y="749"/>
                </a:lnTo>
                <a:lnTo>
                  <a:pt x="96" y="701"/>
                </a:lnTo>
                <a:lnTo>
                  <a:pt x="87" y="652"/>
                </a:lnTo>
                <a:lnTo>
                  <a:pt x="84" y="601"/>
                </a:lnTo>
                <a:lnTo>
                  <a:pt x="84" y="596"/>
                </a:lnTo>
                <a:lnTo>
                  <a:pt x="129" y="617"/>
                </a:lnTo>
                <a:lnTo>
                  <a:pt x="177" y="633"/>
                </a:lnTo>
                <a:lnTo>
                  <a:pt x="227" y="644"/>
                </a:lnTo>
                <a:lnTo>
                  <a:pt x="279" y="650"/>
                </a:lnTo>
                <a:lnTo>
                  <a:pt x="237" y="618"/>
                </a:lnTo>
                <a:lnTo>
                  <a:pt x="201" y="583"/>
                </a:lnTo>
                <a:lnTo>
                  <a:pt x="168" y="542"/>
                </a:lnTo>
                <a:lnTo>
                  <a:pt x="140" y="498"/>
                </a:lnTo>
                <a:lnTo>
                  <a:pt x="118" y="451"/>
                </a:lnTo>
                <a:lnTo>
                  <a:pt x="102" y="400"/>
                </a:lnTo>
                <a:lnTo>
                  <a:pt x="92" y="348"/>
                </a:lnTo>
                <a:lnTo>
                  <a:pt x="88" y="293"/>
                </a:lnTo>
                <a:lnTo>
                  <a:pt x="91" y="247"/>
                </a:lnTo>
                <a:lnTo>
                  <a:pt x="98" y="202"/>
                </a:lnTo>
                <a:lnTo>
                  <a:pt x="109" y="158"/>
                </a:lnTo>
                <a:lnTo>
                  <a:pt x="126" y="117"/>
                </a:lnTo>
                <a:lnTo>
                  <a:pt x="146" y="78"/>
                </a:lnTo>
                <a:lnTo>
                  <a:pt x="201" y="140"/>
                </a:lnTo>
                <a:lnTo>
                  <a:pt x="260" y="200"/>
                </a:lnTo>
                <a:lnTo>
                  <a:pt x="323" y="255"/>
                </a:lnTo>
                <a:lnTo>
                  <a:pt x="391" y="305"/>
                </a:lnTo>
                <a:lnTo>
                  <a:pt x="460" y="350"/>
                </a:lnTo>
                <a:lnTo>
                  <a:pt x="534" y="392"/>
                </a:lnTo>
                <a:lnTo>
                  <a:pt x="610" y="427"/>
                </a:lnTo>
                <a:lnTo>
                  <a:pt x="690" y="458"/>
                </a:lnTo>
                <a:lnTo>
                  <a:pt x="771" y="484"/>
                </a:lnTo>
                <a:lnTo>
                  <a:pt x="856" y="503"/>
                </a:lnTo>
                <a:lnTo>
                  <a:pt x="942" y="518"/>
                </a:lnTo>
                <a:lnTo>
                  <a:pt x="1031" y="525"/>
                </a:lnTo>
                <a:lnTo>
                  <a:pt x="1023" y="477"/>
                </a:lnTo>
                <a:lnTo>
                  <a:pt x="1020" y="427"/>
                </a:lnTo>
                <a:lnTo>
                  <a:pt x="1023" y="374"/>
                </a:lnTo>
                <a:lnTo>
                  <a:pt x="1033" y="322"/>
                </a:lnTo>
                <a:lnTo>
                  <a:pt x="1048" y="272"/>
                </a:lnTo>
                <a:lnTo>
                  <a:pt x="1070" y="226"/>
                </a:lnTo>
                <a:lnTo>
                  <a:pt x="1097" y="183"/>
                </a:lnTo>
                <a:lnTo>
                  <a:pt x="1128" y="144"/>
                </a:lnTo>
                <a:lnTo>
                  <a:pt x="1164" y="107"/>
                </a:lnTo>
                <a:lnTo>
                  <a:pt x="1204" y="77"/>
                </a:lnTo>
                <a:lnTo>
                  <a:pt x="1247" y="50"/>
                </a:lnTo>
                <a:lnTo>
                  <a:pt x="1293" y="28"/>
                </a:lnTo>
                <a:lnTo>
                  <a:pt x="1343" y="13"/>
                </a:lnTo>
                <a:lnTo>
                  <a:pt x="1395" y="3"/>
                </a:lnTo>
                <a:lnTo>
                  <a:pt x="144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30" name="Group 129"/>
          <p:cNvGrpSpPr/>
          <p:nvPr/>
        </p:nvGrpSpPr>
        <p:grpSpPr>
          <a:xfrm>
            <a:off x="3208648" y="3424620"/>
            <a:ext cx="470805" cy="298041"/>
            <a:chOff x="6339200" y="2792883"/>
            <a:chExt cx="585283" cy="370511"/>
          </a:xfrm>
          <a:solidFill>
            <a:schemeClr val="accent2"/>
          </a:solidFill>
        </p:grpSpPr>
        <p:sp>
          <p:nvSpPr>
            <p:cNvPr id="131" name="Freeform 27"/>
            <p:cNvSpPr>
              <a:spLocks/>
            </p:cNvSpPr>
            <p:nvPr/>
          </p:nvSpPr>
          <p:spPr bwMode="auto">
            <a:xfrm>
              <a:off x="6339200" y="2792883"/>
              <a:ext cx="364232" cy="370511"/>
            </a:xfrm>
            <a:custGeom>
              <a:avLst/>
              <a:gdLst>
                <a:gd name="T0" fmla="*/ 831 w 1450"/>
                <a:gd name="T1" fmla="*/ 4 h 1476"/>
                <a:gd name="T2" fmla="*/ 956 w 1450"/>
                <a:gd name="T3" fmla="*/ 30 h 1476"/>
                <a:gd name="T4" fmla="*/ 1074 w 1450"/>
                <a:gd name="T5" fmla="*/ 79 h 1476"/>
                <a:gd name="T6" fmla="*/ 1183 w 1450"/>
                <a:gd name="T7" fmla="*/ 145 h 1476"/>
                <a:gd name="T8" fmla="*/ 1173 w 1450"/>
                <a:gd name="T9" fmla="*/ 249 h 1476"/>
                <a:gd name="T10" fmla="*/ 1046 w 1450"/>
                <a:gd name="T11" fmla="*/ 377 h 1476"/>
                <a:gd name="T12" fmla="*/ 956 w 1450"/>
                <a:gd name="T13" fmla="*/ 329 h 1476"/>
                <a:gd name="T14" fmla="*/ 860 w 1450"/>
                <a:gd name="T15" fmla="*/ 291 h 1476"/>
                <a:gd name="T16" fmla="*/ 761 w 1450"/>
                <a:gd name="T17" fmla="*/ 272 h 1476"/>
                <a:gd name="T18" fmla="*/ 659 w 1450"/>
                <a:gd name="T19" fmla="*/ 278 h 1476"/>
                <a:gd name="T20" fmla="*/ 561 w 1450"/>
                <a:gd name="T21" fmla="*/ 309 h 1476"/>
                <a:gd name="T22" fmla="*/ 475 w 1450"/>
                <a:gd name="T23" fmla="*/ 357 h 1476"/>
                <a:gd name="T24" fmla="*/ 401 w 1450"/>
                <a:gd name="T25" fmla="*/ 424 h 1476"/>
                <a:gd name="T26" fmla="*/ 344 w 1450"/>
                <a:gd name="T27" fmla="*/ 505 h 1476"/>
                <a:gd name="T28" fmla="*/ 303 w 1450"/>
                <a:gd name="T29" fmla="*/ 595 h 1476"/>
                <a:gd name="T30" fmla="*/ 282 w 1450"/>
                <a:gd name="T31" fmla="*/ 692 h 1476"/>
                <a:gd name="T32" fmla="*/ 283 w 1450"/>
                <a:gd name="T33" fmla="*/ 791 h 1476"/>
                <a:gd name="T34" fmla="*/ 306 w 1450"/>
                <a:gd name="T35" fmla="*/ 887 h 1476"/>
                <a:gd name="T36" fmla="*/ 345 w 1450"/>
                <a:gd name="T37" fmla="*/ 975 h 1476"/>
                <a:gd name="T38" fmla="*/ 401 w 1450"/>
                <a:gd name="T39" fmla="*/ 1051 h 1476"/>
                <a:gd name="T40" fmla="*/ 472 w 1450"/>
                <a:gd name="T41" fmla="*/ 1114 h 1476"/>
                <a:gd name="T42" fmla="*/ 553 w 1450"/>
                <a:gd name="T43" fmla="*/ 1161 h 1476"/>
                <a:gd name="T44" fmla="*/ 644 w 1450"/>
                <a:gd name="T45" fmla="*/ 1192 h 1476"/>
                <a:gd name="T46" fmla="*/ 737 w 1450"/>
                <a:gd name="T47" fmla="*/ 1204 h 1476"/>
                <a:gd name="T48" fmla="*/ 831 w 1450"/>
                <a:gd name="T49" fmla="*/ 1198 h 1476"/>
                <a:gd name="T50" fmla="*/ 924 w 1450"/>
                <a:gd name="T51" fmla="*/ 1169 h 1476"/>
                <a:gd name="T52" fmla="*/ 999 w 1450"/>
                <a:gd name="T53" fmla="*/ 1130 h 1476"/>
                <a:gd name="T54" fmla="*/ 1063 w 1450"/>
                <a:gd name="T55" fmla="*/ 1074 h 1476"/>
                <a:gd name="T56" fmla="*/ 1113 w 1450"/>
                <a:gd name="T57" fmla="*/ 1006 h 1476"/>
                <a:gd name="T58" fmla="*/ 1150 w 1450"/>
                <a:gd name="T59" fmla="*/ 930 h 1476"/>
                <a:gd name="T60" fmla="*/ 951 w 1450"/>
                <a:gd name="T61" fmla="*/ 887 h 1476"/>
                <a:gd name="T62" fmla="*/ 740 w 1450"/>
                <a:gd name="T63" fmla="*/ 633 h 1476"/>
                <a:gd name="T64" fmla="*/ 1447 w 1450"/>
                <a:gd name="T65" fmla="*/ 634 h 1476"/>
                <a:gd name="T66" fmla="*/ 1450 w 1450"/>
                <a:gd name="T67" fmla="*/ 748 h 1476"/>
                <a:gd name="T68" fmla="*/ 1442 w 1450"/>
                <a:gd name="T69" fmla="*/ 861 h 1476"/>
                <a:gd name="T70" fmla="*/ 1421 w 1450"/>
                <a:gd name="T71" fmla="*/ 972 h 1476"/>
                <a:gd name="T72" fmla="*/ 1385 w 1450"/>
                <a:gd name="T73" fmla="*/ 1079 h 1476"/>
                <a:gd name="T74" fmla="*/ 1331 w 1450"/>
                <a:gd name="T75" fmla="*/ 1179 h 1476"/>
                <a:gd name="T76" fmla="*/ 1258 w 1450"/>
                <a:gd name="T77" fmla="*/ 1269 h 1476"/>
                <a:gd name="T78" fmla="*/ 1170 w 1450"/>
                <a:gd name="T79" fmla="*/ 1346 h 1476"/>
                <a:gd name="T80" fmla="*/ 1071 w 1450"/>
                <a:gd name="T81" fmla="*/ 1404 h 1476"/>
                <a:gd name="T82" fmla="*/ 961 w 1450"/>
                <a:gd name="T83" fmla="*/ 1446 h 1476"/>
                <a:gd name="T84" fmla="*/ 847 w 1450"/>
                <a:gd name="T85" fmla="*/ 1470 h 1476"/>
                <a:gd name="T86" fmla="*/ 730 w 1450"/>
                <a:gd name="T87" fmla="*/ 1476 h 1476"/>
                <a:gd name="T88" fmla="*/ 613 w 1450"/>
                <a:gd name="T89" fmla="*/ 1465 h 1476"/>
                <a:gd name="T90" fmla="*/ 499 w 1450"/>
                <a:gd name="T91" fmla="*/ 1436 h 1476"/>
                <a:gd name="T92" fmla="*/ 379 w 1450"/>
                <a:gd name="T93" fmla="*/ 1385 h 1476"/>
                <a:gd name="T94" fmla="*/ 271 w 1450"/>
                <a:gd name="T95" fmla="*/ 1311 h 1476"/>
                <a:gd name="T96" fmla="*/ 178 w 1450"/>
                <a:gd name="T97" fmla="*/ 1218 h 1476"/>
                <a:gd name="T98" fmla="*/ 102 w 1450"/>
                <a:gd name="T99" fmla="*/ 1113 h 1476"/>
                <a:gd name="T100" fmla="*/ 45 w 1450"/>
                <a:gd name="T101" fmla="*/ 995 h 1476"/>
                <a:gd name="T102" fmla="*/ 10 w 1450"/>
                <a:gd name="T103" fmla="*/ 870 h 1476"/>
                <a:gd name="T104" fmla="*/ 0 w 1450"/>
                <a:gd name="T105" fmla="*/ 739 h 1476"/>
                <a:gd name="T106" fmla="*/ 9 w 1450"/>
                <a:gd name="T107" fmla="*/ 607 h 1476"/>
                <a:gd name="T108" fmla="*/ 43 w 1450"/>
                <a:gd name="T109" fmla="*/ 479 h 1476"/>
                <a:gd name="T110" fmla="*/ 102 w 1450"/>
                <a:gd name="T111" fmla="*/ 360 h 1476"/>
                <a:gd name="T112" fmla="*/ 180 w 1450"/>
                <a:gd name="T113" fmla="*/ 254 h 1476"/>
                <a:gd name="T114" fmla="*/ 275 w 1450"/>
                <a:gd name="T115" fmla="*/ 162 h 1476"/>
                <a:gd name="T116" fmla="*/ 386 w 1450"/>
                <a:gd name="T117" fmla="*/ 88 h 1476"/>
                <a:gd name="T118" fmla="*/ 506 w 1450"/>
                <a:gd name="T119" fmla="*/ 35 h 1476"/>
                <a:gd name="T120" fmla="*/ 635 w 1450"/>
                <a:gd name="T121" fmla="*/ 6 h 1476"/>
                <a:gd name="T122" fmla="*/ 767 w 1450"/>
                <a:gd name="T123" fmla="*/ 0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50" h="1476">
                  <a:moveTo>
                    <a:pt x="767" y="0"/>
                  </a:moveTo>
                  <a:lnTo>
                    <a:pt x="831" y="4"/>
                  </a:lnTo>
                  <a:lnTo>
                    <a:pt x="894" y="15"/>
                  </a:lnTo>
                  <a:lnTo>
                    <a:pt x="956" y="30"/>
                  </a:lnTo>
                  <a:lnTo>
                    <a:pt x="1015" y="52"/>
                  </a:lnTo>
                  <a:lnTo>
                    <a:pt x="1074" y="79"/>
                  </a:lnTo>
                  <a:lnTo>
                    <a:pt x="1130" y="110"/>
                  </a:lnTo>
                  <a:lnTo>
                    <a:pt x="1183" y="145"/>
                  </a:lnTo>
                  <a:lnTo>
                    <a:pt x="1234" y="184"/>
                  </a:lnTo>
                  <a:lnTo>
                    <a:pt x="1173" y="249"/>
                  </a:lnTo>
                  <a:lnTo>
                    <a:pt x="1110" y="314"/>
                  </a:lnTo>
                  <a:lnTo>
                    <a:pt x="1046" y="377"/>
                  </a:lnTo>
                  <a:lnTo>
                    <a:pt x="1002" y="352"/>
                  </a:lnTo>
                  <a:lnTo>
                    <a:pt x="956" y="329"/>
                  </a:lnTo>
                  <a:lnTo>
                    <a:pt x="908" y="308"/>
                  </a:lnTo>
                  <a:lnTo>
                    <a:pt x="860" y="291"/>
                  </a:lnTo>
                  <a:lnTo>
                    <a:pt x="810" y="279"/>
                  </a:lnTo>
                  <a:lnTo>
                    <a:pt x="761" y="272"/>
                  </a:lnTo>
                  <a:lnTo>
                    <a:pt x="710" y="272"/>
                  </a:lnTo>
                  <a:lnTo>
                    <a:pt x="659" y="278"/>
                  </a:lnTo>
                  <a:lnTo>
                    <a:pt x="608" y="292"/>
                  </a:lnTo>
                  <a:lnTo>
                    <a:pt x="561" y="309"/>
                  </a:lnTo>
                  <a:lnTo>
                    <a:pt x="516" y="331"/>
                  </a:lnTo>
                  <a:lnTo>
                    <a:pt x="475" y="357"/>
                  </a:lnTo>
                  <a:lnTo>
                    <a:pt x="436" y="389"/>
                  </a:lnTo>
                  <a:lnTo>
                    <a:pt x="401" y="424"/>
                  </a:lnTo>
                  <a:lnTo>
                    <a:pt x="370" y="463"/>
                  </a:lnTo>
                  <a:lnTo>
                    <a:pt x="344" y="505"/>
                  </a:lnTo>
                  <a:lnTo>
                    <a:pt x="322" y="549"/>
                  </a:lnTo>
                  <a:lnTo>
                    <a:pt x="303" y="595"/>
                  </a:lnTo>
                  <a:lnTo>
                    <a:pt x="290" y="642"/>
                  </a:lnTo>
                  <a:lnTo>
                    <a:pt x="282" y="692"/>
                  </a:lnTo>
                  <a:lnTo>
                    <a:pt x="280" y="741"/>
                  </a:lnTo>
                  <a:lnTo>
                    <a:pt x="283" y="791"/>
                  </a:lnTo>
                  <a:lnTo>
                    <a:pt x="292" y="839"/>
                  </a:lnTo>
                  <a:lnTo>
                    <a:pt x="306" y="887"/>
                  </a:lnTo>
                  <a:lnTo>
                    <a:pt x="323" y="932"/>
                  </a:lnTo>
                  <a:lnTo>
                    <a:pt x="345" y="975"/>
                  </a:lnTo>
                  <a:lnTo>
                    <a:pt x="371" y="1015"/>
                  </a:lnTo>
                  <a:lnTo>
                    <a:pt x="401" y="1051"/>
                  </a:lnTo>
                  <a:lnTo>
                    <a:pt x="435" y="1084"/>
                  </a:lnTo>
                  <a:lnTo>
                    <a:pt x="472" y="1114"/>
                  </a:lnTo>
                  <a:lnTo>
                    <a:pt x="511" y="1139"/>
                  </a:lnTo>
                  <a:lnTo>
                    <a:pt x="553" y="1161"/>
                  </a:lnTo>
                  <a:lnTo>
                    <a:pt x="597" y="1179"/>
                  </a:lnTo>
                  <a:lnTo>
                    <a:pt x="644" y="1192"/>
                  </a:lnTo>
                  <a:lnTo>
                    <a:pt x="690" y="1200"/>
                  </a:lnTo>
                  <a:lnTo>
                    <a:pt x="737" y="1204"/>
                  </a:lnTo>
                  <a:lnTo>
                    <a:pt x="785" y="1203"/>
                  </a:lnTo>
                  <a:lnTo>
                    <a:pt x="831" y="1198"/>
                  </a:lnTo>
                  <a:lnTo>
                    <a:pt x="879" y="1185"/>
                  </a:lnTo>
                  <a:lnTo>
                    <a:pt x="924" y="1169"/>
                  </a:lnTo>
                  <a:lnTo>
                    <a:pt x="963" y="1151"/>
                  </a:lnTo>
                  <a:lnTo>
                    <a:pt x="999" y="1130"/>
                  </a:lnTo>
                  <a:lnTo>
                    <a:pt x="1033" y="1104"/>
                  </a:lnTo>
                  <a:lnTo>
                    <a:pt x="1063" y="1074"/>
                  </a:lnTo>
                  <a:lnTo>
                    <a:pt x="1089" y="1041"/>
                  </a:lnTo>
                  <a:lnTo>
                    <a:pt x="1113" y="1006"/>
                  </a:lnTo>
                  <a:lnTo>
                    <a:pt x="1134" y="969"/>
                  </a:lnTo>
                  <a:lnTo>
                    <a:pt x="1150" y="930"/>
                  </a:lnTo>
                  <a:lnTo>
                    <a:pt x="1164" y="890"/>
                  </a:lnTo>
                  <a:lnTo>
                    <a:pt x="951" y="887"/>
                  </a:lnTo>
                  <a:lnTo>
                    <a:pt x="740" y="884"/>
                  </a:lnTo>
                  <a:lnTo>
                    <a:pt x="740" y="633"/>
                  </a:lnTo>
                  <a:lnTo>
                    <a:pt x="1093" y="633"/>
                  </a:lnTo>
                  <a:lnTo>
                    <a:pt x="1447" y="634"/>
                  </a:lnTo>
                  <a:lnTo>
                    <a:pt x="1450" y="690"/>
                  </a:lnTo>
                  <a:lnTo>
                    <a:pt x="1450" y="748"/>
                  </a:lnTo>
                  <a:lnTo>
                    <a:pt x="1448" y="804"/>
                  </a:lnTo>
                  <a:lnTo>
                    <a:pt x="1442" y="861"/>
                  </a:lnTo>
                  <a:lnTo>
                    <a:pt x="1434" y="917"/>
                  </a:lnTo>
                  <a:lnTo>
                    <a:pt x="1421" y="972"/>
                  </a:lnTo>
                  <a:lnTo>
                    <a:pt x="1405" y="1026"/>
                  </a:lnTo>
                  <a:lnTo>
                    <a:pt x="1385" y="1079"/>
                  </a:lnTo>
                  <a:lnTo>
                    <a:pt x="1361" y="1129"/>
                  </a:lnTo>
                  <a:lnTo>
                    <a:pt x="1331" y="1179"/>
                  </a:lnTo>
                  <a:lnTo>
                    <a:pt x="1297" y="1225"/>
                  </a:lnTo>
                  <a:lnTo>
                    <a:pt x="1258" y="1269"/>
                  </a:lnTo>
                  <a:lnTo>
                    <a:pt x="1216" y="1310"/>
                  </a:lnTo>
                  <a:lnTo>
                    <a:pt x="1170" y="1346"/>
                  </a:lnTo>
                  <a:lnTo>
                    <a:pt x="1121" y="1378"/>
                  </a:lnTo>
                  <a:lnTo>
                    <a:pt x="1071" y="1404"/>
                  </a:lnTo>
                  <a:lnTo>
                    <a:pt x="1017" y="1427"/>
                  </a:lnTo>
                  <a:lnTo>
                    <a:pt x="961" y="1446"/>
                  </a:lnTo>
                  <a:lnTo>
                    <a:pt x="904" y="1460"/>
                  </a:lnTo>
                  <a:lnTo>
                    <a:pt x="847" y="1470"/>
                  </a:lnTo>
                  <a:lnTo>
                    <a:pt x="788" y="1475"/>
                  </a:lnTo>
                  <a:lnTo>
                    <a:pt x="730" y="1476"/>
                  </a:lnTo>
                  <a:lnTo>
                    <a:pt x="670" y="1473"/>
                  </a:lnTo>
                  <a:lnTo>
                    <a:pt x="613" y="1465"/>
                  </a:lnTo>
                  <a:lnTo>
                    <a:pt x="555" y="1453"/>
                  </a:lnTo>
                  <a:lnTo>
                    <a:pt x="499" y="1436"/>
                  </a:lnTo>
                  <a:lnTo>
                    <a:pt x="437" y="1413"/>
                  </a:lnTo>
                  <a:lnTo>
                    <a:pt x="379" y="1385"/>
                  </a:lnTo>
                  <a:lnTo>
                    <a:pt x="324" y="1349"/>
                  </a:lnTo>
                  <a:lnTo>
                    <a:pt x="271" y="1311"/>
                  </a:lnTo>
                  <a:lnTo>
                    <a:pt x="222" y="1267"/>
                  </a:lnTo>
                  <a:lnTo>
                    <a:pt x="178" y="1218"/>
                  </a:lnTo>
                  <a:lnTo>
                    <a:pt x="137" y="1168"/>
                  </a:lnTo>
                  <a:lnTo>
                    <a:pt x="102" y="1113"/>
                  </a:lnTo>
                  <a:lnTo>
                    <a:pt x="71" y="1056"/>
                  </a:lnTo>
                  <a:lnTo>
                    <a:pt x="45" y="995"/>
                  </a:lnTo>
                  <a:lnTo>
                    <a:pt x="25" y="934"/>
                  </a:lnTo>
                  <a:lnTo>
                    <a:pt x="10" y="870"/>
                  </a:lnTo>
                  <a:lnTo>
                    <a:pt x="3" y="805"/>
                  </a:lnTo>
                  <a:lnTo>
                    <a:pt x="0" y="739"/>
                  </a:lnTo>
                  <a:lnTo>
                    <a:pt x="2" y="672"/>
                  </a:lnTo>
                  <a:lnTo>
                    <a:pt x="9" y="607"/>
                  </a:lnTo>
                  <a:lnTo>
                    <a:pt x="24" y="542"/>
                  </a:lnTo>
                  <a:lnTo>
                    <a:pt x="43" y="479"/>
                  </a:lnTo>
                  <a:lnTo>
                    <a:pt x="70" y="419"/>
                  </a:lnTo>
                  <a:lnTo>
                    <a:pt x="102" y="360"/>
                  </a:lnTo>
                  <a:lnTo>
                    <a:pt x="138" y="305"/>
                  </a:lnTo>
                  <a:lnTo>
                    <a:pt x="180" y="254"/>
                  </a:lnTo>
                  <a:lnTo>
                    <a:pt x="226" y="206"/>
                  </a:lnTo>
                  <a:lnTo>
                    <a:pt x="275" y="162"/>
                  </a:lnTo>
                  <a:lnTo>
                    <a:pt x="329" y="123"/>
                  </a:lnTo>
                  <a:lnTo>
                    <a:pt x="386" y="88"/>
                  </a:lnTo>
                  <a:lnTo>
                    <a:pt x="444" y="59"/>
                  </a:lnTo>
                  <a:lnTo>
                    <a:pt x="506" y="35"/>
                  </a:lnTo>
                  <a:lnTo>
                    <a:pt x="570" y="17"/>
                  </a:lnTo>
                  <a:lnTo>
                    <a:pt x="635" y="6"/>
                  </a:lnTo>
                  <a:lnTo>
                    <a:pt x="702" y="2"/>
                  </a:lnTo>
                  <a:lnTo>
                    <a:pt x="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28"/>
            <p:cNvSpPr>
              <a:spLocks/>
            </p:cNvSpPr>
            <p:nvPr/>
          </p:nvSpPr>
          <p:spPr bwMode="auto">
            <a:xfrm>
              <a:off x="6764974" y="2898384"/>
              <a:ext cx="159509" cy="159508"/>
            </a:xfrm>
            <a:custGeom>
              <a:avLst/>
              <a:gdLst>
                <a:gd name="T0" fmla="*/ 213 w 635"/>
                <a:gd name="T1" fmla="*/ 0 h 634"/>
                <a:gd name="T2" fmla="*/ 424 w 635"/>
                <a:gd name="T3" fmla="*/ 0 h 634"/>
                <a:gd name="T4" fmla="*/ 425 w 635"/>
                <a:gd name="T5" fmla="*/ 210 h 634"/>
                <a:gd name="T6" fmla="*/ 635 w 635"/>
                <a:gd name="T7" fmla="*/ 212 h 634"/>
                <a:gd name="T8" fmla="*/ 635 w 635"/>
                <a:gd name="T9" fmla="*/ 422 h 634"/>
                <a:gd name="T10" fmla="*/ 425 w 635"/>
                <a:gd name="T11" fmla="*/ 424 h 634"/>
                <a:gd name="T12" fmla="*/ 424 w 635"/>
                <a:gd name="T13" fmla="*/ 634 h 634"/>
                <a:gd name="T14" fmla="*/ 213 w 635"/>
                <a:gd name="T15" fmla="*/ 634 h 634"/>
                <a:gd name="T16" fmla="*/ 211 w 635"/>
                <a:gd name="T17" fmla="*/ 424 h 634"/>
                <a:gd name="T18" fmla="*/ 0 w 635"/>
                <a:gd name="T19" fmla="*/ 422 h 634"/>
                <a:gd name="T20" fmla="*/ 0 w 635"/>
                <a:gd name="T21" fmla="*/ 212 h 634"/>
                <a:gd name="T22" fmla="*/ 211 w 635"/>
                <a:gd name="T23" fmla="*/ 210 h 634"/>
                <a:gd name="T24" fmla="*/ 213 w 635"/>
                <a:gd name="T25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5" h="634">
                  <a:moveTo>
                    <a:pt x="213" y="0"/>
                  </a:moveTo>
                  <a:lnTo>
                    <a:pt x="424" y="0"/>
                  </a:lnTo>
                  <a:lnTo>
                    <a:pt x="425" y="210"/>
                  </a:lnTo>
                  <a:lnTo>
                    <a:pt x="635" y="212"/>
                  </a:lnTo>
                  <a:lnTo>
                    <a:pt x="635" y="422"/>
                  </a:lnTo>
                  <a:lnTo>
                    <a:pt x="425" y="424"/>
                  </a:lnTo>
                  <a:lnTo>
                    <a:pt x="424" y="634"/>
                  </a:lnTo>
                  <a:lnTo>
                    <a:pt x="213" y="634"/>
                  </a:lnTo>
                  <a:lnTo>
                    <a:pt x="211" y="424"/>
                  </a:lnTo>
                  <a:lnTo>
                    <a:pt x="0" y="422"/>
                  </a:lnTo>
                  <a:lnTo>
                    <a:pt x="0" y="212"/>
                  </a:lnTo>
                  <a:lnTo>
                    <a:pt x="211" y="210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33" name="Freeform 19"/>
          <p:cNvSpPr>
            <a:spLocks noEditPoints="1"/>
          </p:cNvSpPr>
          <p:nvPr/>
        </p:nvSpPr>
        <p:spPr bwMode="auto">
          <a:xfrm>
            <a:off x="4299347" y="3381617"/>
            <a:ext cx="384942" cy="384045"/>
          </a:xfrm>
          <a:custGeom>
            <a:avLst/>
            <a:gdLst>
              <a:gd name="T0" fmla="*/ 223 w 2151"/>
              <a:gd name="T1" fmla="*/ 1801 h 2144"/>
              <a:gd name="T2" fmla="*/ 313 w 2151"/>
              <a:gd name="T3" fmla="*/ 1908 h 2144"/>
              <a:gd name="T4" fmla="*/ 1735 w 2151"/>
              <a:gd name="T5" fmla="*/ 1935 h 2144"/>
              <a:gd name="T6" fmla="*/ 1868 w 2151"/>
              <a:gd name="T7" fmla="*/ 1887 h 2144"/>
              <a:gd name="T8" fmla="*/ 1938 w 2151"/>
              <a:gd name="T9" fmla="*/ 1767 h 2144"/>
              <a:gd name="T10" fmla="*/ 1631 w 2151"/>
              <a:gd name="T11" fmla="*/ 882 h 2144"/>
              <a:gd name="T12" fmla="*/ 1663 w 2151"/>
              <a:gd name="T13" fmla="*/ 1072 h 2144"/>
              <a:gd name="T14" fmla="*/ 1611 w 2151"/>
              <a:gd name="T15" fmla="*/ 1314 h 2144"/>
              <a:gd name="T16" fmla="*/ 1469 w 2151"/>
              <a:gd name="T17" fmla="*/ 1507 h 2144"/>
              <a:gd name="T18" fmla="*/ 1261 w 2151"/>
              <a:gd name="T19" fmla="*/ 1628 h 2144"/>
              <a:gd name="T20" fmla="*/ 1012 w 2151"/>
              <a:gd name="T21" fmla="*/ 1655 h 2144"/>
              <a:gd name="T22" fmla="*/ 779 w 2151"/>
              <a:gd name="T23" fmla="*/ 1578 h 2144"/>
              <a:gd name="T24" fmla="*/ 602 w 2151"/>
              <a:gd name="T25" fmla="*/ 1418 h 2144"/>
              <a:gd name="T26" fmla="*/ 501 w 2151"/>
              <a:gd name="T27" fmla="*/ 1197 h 2144"/>
              <a:gd name="T28" fmla="*/ 498 w 2151"/>
              <a:gd name="T29" fmla="*/ 964 h 2144"/>
              <a:gd name="T30" fmla="*/ 210 w 2151"/>
              <a:gd name="T31" fmla="*/ 852 h 2144"/>
              <a:gd name="T32" fmla="*/ 941 w 2151"/>
              <a:gd name="T33" fmla="*/ 720 h 2144"/>
              <a:gd name="T34" fmla="*/ 797 w 2151"/>
              <a:gd name="T35" fmla="*/ 817 h 2144"/>
              <a:gd name="T36" fmla="*/ 725 w 2151"/>
              <a:gd name="T37" fmla="*/ 930 h 2144"/>
              <a:gd name="T38" fmla="*/ 701 w 2151"/>
              <a:gd name="T39" fmla="*/ 1123 h 2144"/>
              <a:gd name="T40" fmla="*/ 776 w 2151"/>
              <a:gd name="T41" fmla="*/ 1303 h 2144"/>
              <a:gd name="T42" fmla="*/ 928 w 2151"/>
              <a:gd name="T43" fmla="*/ 1419 h 2144"/>
              <a:gd name="T44" fmla="*/ 1127 w 2151"/>
              <a:gd name="T45" fmla="*/ 1446 h 2144"/>
              <a:gd name="T46" fmla="*/ 1307 w 2151"/>
              <a:gd name="T47" fmla="*/ 1371 h 2144"/>
              <a:gd name="T48" fmla="*/ 1425 w 2151"/>
              <a:gd name="T49" fmla="*/ 1219 h 2144"/>
              <a:gd name="T50" fmla="*/ 1451 w 2151"/>
              <a:gd name="T51" fmla="*/ 1023 h 2144"/>
              <a:gd name="T52" fmla="*/ 1394 w 2151"/>
              <a:gd name="T53" fmla="*/ 869 h 2144"/>
              <a:gd name="T54" fmla="*/ 1288 w 2151"/>
              <a:gd name="T55" fmla="*/ 760 h 2144"/>
              <a:gd name="T56" fmla="*/ 1122 w 2151"/>
              <a:gd name="T57" fmla="*/ 698 h 2144"/>
              <a:gd name="T58" fmla="*/ 1569 w 2151"/>
              <a:gd name="T59" fmla="*/ 251 h 2144"/>
              <a:gd name="T60" fmla="*/ 1537 w 2151"/>
              <a:gd name="T61" fmla="*/ 295 h 2144"/>
              <a:gd name="T62" fmla="*/ 1557 w 2151"/>
              <a:gd name="T63" fmla="*/ 602 h 2144"/>
              <a:gd name="T64" fmla="*/ 1870 w 2151"/>
              <a:gd name="T65" fmla="*/ 608 h 2144"/>
              <a:gd name="T66" fmla="*/ 1902 w 2151"/>
              <a:gd name="T67" fmla="*/ 563 h 2144"/>
              <a:gd name="T68" fmla="*/ 1883 w 2151"/>
              <a:gd name="T69" fmla="*/ 256 h 2144"/>
              <a:gd name="T70" fmla="*/ 339 w 2151"/>
              <a:gd name="T71" fmla="*/ 0 h 2144"/>
              <a:gd name="T72" fmla="*/ 1944 w 2151"/>
              <a:gd name="T73" fmla="*/ 27 h 2144"/>
              <a:gd name="T74" fmla="*/ 2080 w 2151"/>
              <a:gd name="T75" fmla="*/ 131 h 2144"/>
              <a:gd name="T76" fmla="*/ 2147 w 2151"/>
              <a:gd name="T77" fmla="*/ 292 h 2144"/>
              <a:gd name="T78" fmla="*/ 2138 w 2151"/>
              <a:gd name="T79" fmla="*/ 1897 h 2144"/>
              <a:gd name="T80" fmla="*/ 2051 w 2151"/>
              <a:gd name="T81" fmla="*/ 2045 h 2144"/>
              <a:gd name="T82" fmla="*/ 1902 w 2151"/>
              <a:gd name="T83" fmla="*/ 2132 h 2144"/>
              <a:gd name="T84" fmla="*/ 293 w 2151"/>
              <a:gd name="T85" fmla="*/ 2141 h 2144"/>
              <a:gd name="T86" fmla="*/ 133 w 2151"/>
              <a:gd name="T87" fmla="*/ 2074 h 2144"/>
              <a:gd name="T88" fmla="*/ 27 w 2151"/>
              <a:gd name="T89" fmla="*/ 1938 h 2144"/>
              <a:gd name="T90" fmla="*/ 0 w 2151"/>
              <a:gd name="T91" fmla="*/ 337 h 2144"/>
              <a:gd name="T92" fmla="*/ 47 w 2151"/>
              <a:gd name="T93" fmla="*/ 167 h 2144"/>
              <a:gd name="T94" fmla="*/ 168 w 2151"/>
              <a:gd name="T95" fmla="*/ 46 h 2144"/>
              <a:gd name="T96" fmla="*/ 339 w 2151"/>
              <a:gd name="T97" fmla="*/ 0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51" h="2144">
                <a:moveTo>
                  <a:pt x="210" y="852"/>
                </a:moveTo>
                <a:lnTo>
                  <a:pt x="210" y="1729"/>
                </a:lnTo>
                <a:lnTo>
                  <a:pt x="213" y="1767"/>
                </a:lnTo>
                <a:lnTo>
                  <a:pt x="223" y="1801"/>
                </a:lnTo>
                <a:lnTo>
                  <a:pt x="239" y="1833"/>
                </a:lnTo>
                <a:lnTo>
                  <a:pt x="259" y="1862"/>
                </a:lnTo>
                <a:lnTo>
                  <a:pt x="284" y="1887"/>
                </a:lnTo>
                <a:lnTo>
                  <a:pt x="313" y="1908"/>
                </a:lnTo>
                <a:lnTo>
                  <a:pt x="345" y="1922"/>
                </a:lnTo>
                <a:lnTo>
                  <a:pt x="379" y="1932"/>
                </a:lnTo>
                <a:lnTo>
                  <a:pt x="416" y="1935"/>
                </a:lnTo>
                <a:lnTo>
                  <a:pt x="1735" y="1935"/>
                </a:lnTo>
                <a:lnTo>
                  <a:pt x="1772" y="1932"/>
                </a:lnTo>
                <a:lnTo>
                  <a:pt x="1808" y="1922"/>
                </a:lnTo>
                <a:lnTo>
                  <a:pt x="1840" y="1908"/>
                </a:lnTo>
                <a:lnTo>
                  <a:pt x="1868" y="1887"/>
                </a:lnTo>
                <a:lnTo>
                  <a:pt x="1892" y="1862"/>
                </a:lnTo>
                <a:lnTo>
                  <a:pt x="1913" y="1833"/>
                </a:lnTo>
                <a:lnTo>
                  <a:pt x="1929" y="1801"/>
                </a:lnTo>
                <a:lnTo>
                  <a:pt x="1938" y="1767"/>
                </a:lnTo>
                <a:lnTo>
                  <a:pt x="1941" y="1729"/>
                </a:lnTo>
                <a:lnTo>
                  <a:pt x="1941" y="852"/>
                </a:lnTo>
                <a:lnTo>
                  <a:pt x="1620" y="852"/>
                </a:lnTo>
                <a:lnTo>
                  <a:pt x="1631" y="882"/>
                </a:lnTo>
                <a:lnTo>
                  <a:pt x="1641" y="912"/>
                </a:lnTo>
                <a:lnTo>
                  <a:pt x="1653" y="964"/>
                </a:lnTo>
                <a:lnTo>
                  <a:pt x="1661" y="1018"/>
                </a:lnTo>
                <a:lnTo>
                  <a:pt x="1663" y="1072"/>
                </a:lnTo>
                <a:lnTo>
                  <a:pt x="1660" y="1135"/>
                </a:lnTo>
                <a:lnTo>
                  <a:pt x="1650" y="1197"/>
                </a:lnTo>
                <a:lnTo>
                  <a:pt x="1633" y="1257"/>
                </a:lnTo>
                <a:lnTo>
                  <a:pt x="1611" y="1314"/>
                </a:lnTo>
                <a:lnTo>
                  <a:pt x="1584" y="1367"/>
                </a:lnTo>
                <a:lnTo>
                  <a:pt x="1549" y="1418"/>
                </a:lnTo>
                <a:lnTo>
                  <a:pt x="1512" y="1464"/>
                </a:lnTo>
                <a:lnTo>
                  <a:pt x="1469" y="1507"/>
                </a:lnTo>
                <a:lnTo>
                  <a:pt x="1422" y="1545"/>
                </a:lnTo>
                <a:lnTo>
                  <a:pt x="1372" y="1578"/>
                </a:lnTo>
                <a:lnTo>
                  <a:pt x="1318" y="1606"/>
                </a:lnTo>
                <a:lnTo>
                  <a:pt x="1261" y="1628"/>
                </a:lnTo>
                <a:lnTo>
                  <a:pt x="1202" y="1645"/>
                </a:lnTo>
                <a:lnTo>
                  <a:pt x="1139" y="1655"/>
                </a:lnTo>
                <a:lnTo>
                  <a:pt x="1075" y="1658"/>
                </a:lnTo>
                <a:lnTo>
                  <a:pt x="1012" y="1655"/>
                </a:lnTo>
                <a:lnTo>
                  <a:pt x="949" y="1645"/>
                </a:lnTo>
                <a:lnTo>
                  <a:pt x="890" y="1628"/>
                </a:lnTo>
                <a:lnTo>
                  <a:pt x="833" y="1606"/>
                </a:lnTo>
                <a:lnTo>
                  <a:pt x="779" y="1578"/>
                </a:lnTo>
                <a:lnTo>
                  <a:pt x="729" y="1545"/>
                </a:lnTo>
                <a:lnTo>
                  <a:pt x="682" y="1507"/>
                </a:lnTo>
                <a:lnTo>
                  <a:pt x="639" y="1464"/>
                </a:lnTo>
                <a:lnTo>
                  <a:pt x="602" y="1418"/>
                </a:lnTo>
                <a:lnTo>
                  <a:pt x="569" y="1367"/>
                </a:lnTo>
                <a:lnTo>
                  <a:pt x="540" y="1314"/>
                </a:lnTo>
                <a:lnTo>
                  <a:pt x="518" y="1257"/>
                </a:lnTo>
                <a:lnTo>
                  <a:pt x="501" y="1197"/>
                </a:lnTo>
                <a:lnTo>
                  <a:pt x="491" y="1135"/>
                </a:lnTo>
                <a:lnTo>
                  <a:pt x="488" y="1072"/>
                </a:lnTo>
                <a:lnTo>
                  <a:pt x="490" y="1018"/>
                </a:lnTo>
                <a:lnTo>
                  <a:pt x="498" y="964"/>
                </a:lnTo>
                <a:lnTo>
                  <a:pt x="510" y="912"/>
                </a:lnTo>
                <a:lnTo>
                  <a:pt x="520" y="882"/>
                </a:lnTo>
                <a:lnTo>
                  <a:pt x="531" y="852"/>
                </a:lnTo>
                <a:lnTo>
                  <a:pt x="210" y="852"/>
                </a:lnTo>
                <a:close/>
                <a:moveTo>
                  <a:pt x="1075" y="694"/>
                </a:moveTo>
                <a:lnTo>
                  <a:pt x="1029" y="698"/>
                </a:lnTo>
                <a:lnTo>
                  <a:pt x="984" y="706"/>
                </a:lnTo>
                <a:lnTo>
                  <a:pt x="941" y="720"/>
                </a:lnTo>
                <a:lnTo>
                  <a:pt x="901" y="737"/>
                </a:lnTo>
                <a:lnTo>
                  <a:pt x="863" y="760"/>
                </a:lnTo>
                <a:lnTo>
                  <a:pt x="828" y="788"/>
                </a:lnTo>
                <a:lnTo>
                  <a:pt x="797" y="817"/>
                </a:lnTo>
                <a:lnTo>
                  <a:pt x="769" y="852"/>
                </a:lnTo>
                <a:lnTo>
                  <a:pt x="757" y="869"/>
                </a:lnTo>
                <a:lnTo>
                  <a:pt x="746" y="888"/>
                </a:lnTo>
                <a:lnTo>
                  <a:pt x="725" y="930"/>
                </a:lnTo>
                <a:lnTo>
                  <a:pt x="710" y="975"/>
                </a:lnTo>
                <a:lnTo>
                  <a:pt x="701" y="1023"/>
                </a:lnTo>
                <a:lnTo>
                  <a:pt x="698" y="1072"/>
                </a:lnTo>
                <a:lnTo>
                  <a:pt x="701" y="1123"/>
                </a:lnTo>
                <a:lnTo>
                  <a:pt x="711" y="1172"/>
                </a:lnTo>
                <a:lnTo>
                  <a:pt x="727" y="1219"/>
                </a:lnTo>
                <a:lnTo>
                  <a:pt x="748" y="1262"/>
                </a:lnTo>
                <a:lnTo>
                  <a:pt x="776" y="1303"/>
                </a:lnTo>
                <a:lnTo>
                  <a:pt x="808" y="1339"/>
                </a:lnTo>
                <a:lnTo>
                  <a:pt x="844" y="1371"/>
                </a:lnTo>
                <a:lnTo>
                  <a:pt x="885" y="1397"/>
                </a:lnTo>
                <a:lnTo>
                  <a:pt x="928" y="1419"/>
                </a:lnTo>
                <a:lnTo>
                  <a:pt x="975" y="1436"/>
                </a:lnTo>
                <a:lnTo>
                  <a:pt x="1024" y="1446"/>
                </a:lnTo>
                <a:lnTo>
                  <a:pt x="1075" y="1449"/>
                </a:lnTo>
                <a:lnTo>
                  <a:pt x="1127" y="1446"/>
                </a:lnTo>
                <a:lnTo>
                  <a:pt x="1176" y="1436"/>
                </a:lnTo>
                <a:lnTo>
                  <a:pt x="1223" y="1419"/>
                </a:lnTo>
                <a:lnTo>
                  <a:pt x="1267" y="1397"/>
                </a:lnTo>
                <a:lnTo>
                  <a:pt x="1307" y="1371"/>
                </a:lnTo>
                <a:lnTo>
                  <a:pt x="1343" y="1339"/>
                </a:lnTo>
                <a:lnTo>
                  <a:pt x="1375" y="1303"/>
                </a:lnTo>
                <a:lnTo>
                  <a:pt x="1403" y="1262"/>
                </a:lnTo>
                <a:lnTo>
                  <a:pt x="1425" y="1219"/>
                </a:lnTo>
                <a:lnTo>
                  <a:pt x="1440" y="1172"/>
                </a:lnTo>
                <a:lnTo>
                  <a:pt x="1451" y="1123"/>
                </a:lnTo>
                <a:lnTo>
                  <a:pt x="1454" y="1072"/>
                </a:lnTo>
                <a:lnTo>
                  <a:pt x="1451" y="1023"/>
                </a:lnTo>
                <a:lnTo>
                  <a:pt x="1441" y="975"/>
                </a:lnTo>
                <a:lnTo>
                  <a:pt x="1426" y="931"/>
                </a:lnTo>
                <a:lnTo>
                  <a:pt x="1405" y="888"/>
                </a:lnTo>
                <a:lnTo>
                  <a:pt x="1394" y="869"/>
                </a:lnTo>
                <a:lnTo>
                  <a:pt x="1383" y="852"/>
                </a:lnTo>
                <a:lnTo>
                  <a:pt x="1355" y="817"/>
                </a:lnTo>
                <a:lnTo>
                  <a:pt x="1323" y="788"/>
                </a:lnTo>
                <a:lnTo>
                  <a:pt x="1288" y="760"/>
                </a:lnTo>
                <a:lnTo>
                  <a:pt x="1250" y="737"/>
                </a:lnTo>
                <a:lnTo>
                  <a:pt x="1210" y="720"/>
                </a:lnTo>
                <a:lnTo>
                  <a:pt x="1168" y="706"/>
                </a:lnTo>
                <a:lnTo>
                  <a:pt x="1122" y="698"/>
                </a:lnTo>
                <a:lnTo>
                  <a:pt x="1075" y="694"/>
                </a:lnTo>
                <a:close/>
                <a:moveTo>
                  <a:pt x="1854" y="248"/>
                </a:moveTo>
                <a:lnTo>
                  <a:pt x="1584" y="248"/>
                </a:lnTo>
                <a:lnTo>
                  <a:pt x="1569" y="251"/>
                </a:lnTo>
                <a:lnTo>
                  <a:pt x="1556" y="258"/>
                </a:lnTo>
                <a:lnTo>
                  <a:pt x="1546" y="267"/>
                </a:lnTo>
                <a:lnTo>
                  <a:pt x="1539" y="280"/>
                </a:lnTo>
                <a:lnTo>
                  <a:pt x="1537" y="295"/>
                </a:lnTo>
                <a:lnTo>
                  <a:pt x="1538" y="564"/>
                </a:lnTo>
                <a:lnTo>
                  <a:pt x="1541" y="580"/>
                </a:lnTo>
                <a:lnTo>
                  <a:pt x="1547" y="592"/>
                </a:lnTo>
                <a:lnTo>
                  <a:pt x="1557" y="602"/>
                </a:lnTo>
                <a:lnTo>
                  <a:pt x="1570" y="608"/>
                </a:lnTo>
                <a:lnTo>
                  <a:pt x="1586" y="612"/>
                </a:lnTo>
                <a:lnTo>
                  <a:pt x="1855" y="611"/>
                </a:lnTo>
                <a:lnTo>
                  <a:pt x="1870" y="608"/>
                </a:lnTo>
                <a:lnTo>
                  <a:pt x="1883" y="602"/>
                </a:lnTo>
                <a:lnTo>
                  <a:pt x="1892" y="591"/>
                </a:lnTo>
                <a:lnTo>
                  <a:pt x="1899" y="579"/>
                </a:lnTo>
                <a:lnTo>
                  <a:pt x="1902" y="563"/>
                </a:lnTo>
                <a:lnTo>
                  <a:pt x="1902" y="294"/>
                </a:lnTo>
                <a:lnTo>
                  <a:pt x="1899" y="278"/>
                </a:lnTo>
                <a:lnTo>
                  <a:pt x="1892" y="266"/>
                </a:lnTo>
                <a:lnTo>
                  <a:pt x="1883" y="256"/>
                </a:lnTo>
                <a:lnTo>
                  <a:pt x="1869" y="250"/>
                </a:lnTo>
                <a:lnTo>
                  <a:pt x="1855" y="248"/>
                </a:lnTo>
                <a:lnTo>
                  <a:pt x="1854" y="248"/>
                </a:lnTo>
                <a:close/>
                <a:moveTo>
                  <a:pt x="339" y="0"/>
                </a:moveTo>
                <a:lnTo>
                  <a:pt x="1813" y="0"/>
                </a:lnTo>
                <a:lnTo>
                  <a:pt x="1858" y="3"/>
                </a:lnTo>
                <a:lnTo>
                  <a:pt x="1902" y="12"/>
                </a:lnTo>
                <a:lnTo>
                  <a:pt x="1944" y="27"/>
                </a:lnTo>
                <a:lnTo>
                  <a:pt x="1983" y="46"/>
                </a:lnTo>
                <a:lnTo>
                  <a:pt x="2019" y="71"/>
                </a:lnTo>
                <a:lnTo>
                  <a:pt x="2051" y="99"/>
                </a:lnTo>
                <a:lnTo>
                  <a:pt x="2080" y="131"/>
                </a:lnTo>
                <a:lnTo>
                  <a:pt x="2104" y="167"/>
                </a:lnTo>
                <a:lnTo>
                  <a:pt x="2124" y="206"/>
                </a:lnTo>
                <a:lnTo>
                  <a:pt x="2138" y="248"/>
                </a:lnTo>
                <a:lnTo>
                  <a:pt x="2147" y="292"/>
                </a:lnTo>
                <a:lnTo>
                  <a:pt x="2151" y="337"/>
                </a:lnTo>
                <a:lnTo>
                  <a:pt x="2151" y="1806"/>
                </a:lnTo>
                <a:lnTo>
                  <a:pt x="2147" y="1853"/>
                </a:lnTo>
                <a:lnTo>
                  <a:pt x="2138" y="1897"/>
                </a:lnTo>
                <a:lnTo>
                  <a:pt x="2124" y="1938"/>
                </a:lnTo>
                <a:lnTo>
                  <a:pt x="2104" y="1977"/>
                </a:lnTo>
                <a:lnTo>
                  <a:pt x="2080" y="2013"/>
                </a:lnTo>
                <a:lnTo>
                  <a:pt x="2051" y="2045"/>
                </a:lnTo>
                <a:lnTo>
                  <a:pt x="2019" y="2074"/>
                </a:lnTo>
                <a:lnTo>
                  <a:pt x="1983" y="2098"/>
                </a:lnTo>
                <a:lnTo>
                  <a:pt x="1944" y="2118"/>
                </a:lnTo>
                <a:lnTo>
                  <a:pt x="1902" y="2132"/>
                </a:lnTo>
                <a:lnTo>
                  <a:pt x="1858" y="2141"/>
                </a:lnTo>
                <a:lnTo>
                  <a:pt x="1813" y="2144"/>
                </a:lnTo>
                <a:lnTo>
                  <a:pt x="339" y="2144"/>
                </a:lnTo>
                <a:lnTo>
                  <a:pt x="293" y="2141"/>
                </a:lnTo>
                <a:lnTo>
                  <a:pt x="249" y="2132"/>
                </a:lnTo>
                <a:lnTo>
                  <a:pt x="207" y="2118"/>
                </a:lnTo>
                <a:lnTo>
                  <a:pt x="168" y="2098"/>
                </a:lnTo>
                <a:lnTo>
                  <a:pt x="133" y="2074"/>
                </a:lnTo>
                <a:lnTo>
                  <a:pt x="100" y="2045"/>
                </a:lnTo>
                <a:lnTo>
                  <a:pt x="71" y="2013"/>
                </a:lnTo>
                <a:lnTo>
                  <a:pt x="47" y="1977"/>
                </a:lnTo>
                <a:lnTo>
                  <a:pt x="27" y="1938"/>
                </a:lnTo>
                <a:lnTo>
                  <a:pt x="12" y="1897"/>
                </a:lnTo>
                <a:lnTo>
                  <a:pt x="4" y="1853"/>
                </a:lnTo>
                <a:lnTo>
                  <a:pt x="0" y="1806"/>
                </a:lnTo>
                <a:lnTo>
                  <a:pt x="0" y="337"/>
                </a:lnTo>
                <a:lnTo>
                  <a:pt x="4" y="292"/>
                </a:lnTo>
                <a:lnTo>
                  <a:pt x="12" y="248"/>
                </a:lnTo>
                <a:lnTo>
                  <a:pt x="27" y="206"/>
                </a:lnTo>
                <a:lnTo>
                  <a:pt x="47" y="167"/>
                </a:lnTo>
                <a:lnTo>
                  <a:pt x="71" y="131"/>
                </a:lnTo>
                <a:lnTo>
                  <a:pt x="100" y="99"/>
                </a:lnTo>
                <a:lnTo>
                  <a:pt x="133" y="71"/>
                </a:lnTo>
                <a:lnTo>
                  <a:pt x="168" y="46"/>
                </a:lnTo>
                <a:lnTo>
                  <a:pt x="207" y="27"/>
                </a:lnTo>
                <a:lnTo>
                  <a:pt x="249" y="12"/>
                </a:lnTo>
                <a:lnTo>
                  <a:pt x="293" y="3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b="1" dirty="0"/>
          </a:p>
        </p:txBody>
      </p:sp>
      <p:grpSp>
        <p:nvGrpSpPr>
          <p:cNvPr id="134" name="Group 133"/>
          <p:cNvGrpSpPr/>
          <p:nvPr/>
        </p:nvGrpSpPr>
        <p:grpSpPr>
          <a:xfrm>
            <a:off x="6302182" y="3354159"/>
            <a:ext cx="439699" cy="438962"/>
            <a:chOff x="9585325" y="3333750"/>
            <a:chExt cx="3787775" cy="3781425"/>
          </a:xfrm>
          <a:solidFill>
            <a:schemeClr val="accent2"/>
          </a:solidFill>
        </p:grpSpPr>
        <p:sp>
          <p:nvSpPr>
            <p:cNvPr id="135" name="Freeform 173"/>
            <p:cNvSpPr>
              <a:spLocks/>
            </p:cNvSpPr>
            <p:nvPr/>
          </p:nvSpPr>
          <p:spPr bwMode="auto">
            <a:xfrm>
              <a:off x="9585325" y="3333750"/>
              <a:ext cx="3787775" cy="2665412"/>
            </a:xfrm>
            <a:custGeom>
              <a:avLst/>
              <a:gdLst>
                <a:gd name="T0" fmla="*/ 3460 w 4773"/>
                <a:gd name="T1" fmla="*/ 41 h 3360"/>
                <a:gd name="T2" fmla="*/ 3906 w 4773"/>
                <a:gd name="T3" fmla="*/ 211 h 3360"/>
                <a:gd name="T4" fmla="*/ 4279 w 4773"/>
                <a:gd name="T5" fmla="*/ 491 h 3360"/>
                <a:gd name="T6" fmla="*/ 4563 w 4773"/>
                <a:gd name="T7" fmla="*/ 865 h 3360"/>
                <a:gd name="T8" fmla="*/ 4732 w 4773"/>
                <a:gd name="T9" fmla="*/ 1307 h 3360"/>
                <a:gd name="T10" fmla="*/ 4771 w 4773"/>
                <a:gd name="T11" fmla="*/ 1697 h 3360"/>
                <a:gd name="T12" fmla="*/ 4764 w 4773"/>
                <a:gd name="T13" fmla="*/ 1879 h 3360"/>
                <a:gd name="T14" fmla="*/ 4665 w 4773"/>
                <a:gd name="T15" fmla="*/ 2329 h 3360"/>
                <a:gd name="T16" fmla="*/ 4446 w 4773"/>
                <a:gd name="T17" fmla="*/ 2722 h 3360"/>
                <a:gd name="T18" fmla="*/ 4132 w 4773"/>
                <a:gd name="T19" fmla="*/ 3037 h 3360"/>
                <a:gd name="T20" fmla="*/ 3739 w 4773"/>
                <a:gd name="T21" fmla="*/ 3255 h 3360"/>
                <a:gd name="T22" fmla="*/ 3289 w 4773"/>
                <a:gd name="T23" fmla="*/ 3356 h 3360"/>
                <a:gd name="T24" fmla="*/ 3065 w 4773"/>
                <a:gd name="T25" fmla="*/ 3323 h 3360"/>
                <a:gd name="T26" fmla="*/ 3002 w 4773"/>
                <a:gd name="T27" fmla="*/ 3191 h 3360"/>
                <a:gd name="T28" fmla="*/ 3065 w 4773"/>
                <a:gd name="T29" fmla="*/ 3059 h 3360"/>
                <a:gd name="T30" fmla="*/ 3278 w 4773"/>
                <a:gd name="T31" fmla="*/ 3018 h 3360"/>
                <a:gd name="T32" fmla="*/ 3679 w 4773"/>
                <a:gd name="T33" fmla="*/ 2916 h 3360"/>
                <a:gd name="T34" fmla="*/ 4018 w 4773"/>
                <a:gd name="T35" fmla="*/ 2696 h 3360"/>
                <a:gd name="T36" fmla="*/ 4271 w 4773"/>
                <a:gd name="T37" fmla="*/ 2380 h 3360"/>
                <a:gd name="T38" fmla="*/ 4411 w 4773"/>
                <a:gd name="T39" fmla="*/ 1996 h 3360"/>
                <a:gd name="T40" fmla="*/ 4435 w 4773"/>
                <a:gd name="T41" fmla="*/ 1698 h 3360"/>
                <a:gd name="T42" fmla="*/ 4398 w 4773"/>
                <a:gd name="T43" fmla="*/ 1351 h 3360"/>
                <a:gd name="T44" fmla="*/ 4235 w 4773"/>
                <a:gd name="T45" fmla="*/ 966 h 3360"/>
                <a:gd name="T46" fmla="*/ 3967 w 4773"/>
                <a:gd name="T47" fmla="*/ 653 h 3360"/>
                <a:gd name="T48" fmla="*/ 3615 w 4773"/>
                <a:gd name="T49" fmla="*/ 434 h 3360"/>
                <a:gd name="T50" fmla="*/ 3202 w 4773"/>
                <a:gd name="T51" fmla="*/ 333 h 3360"/>
                <a:gd name="T52" fmla="*/ 2775 w 4773"/>
                <a:gd name="T53" fmla="*/ 365 h 3360"/>
                <a:gd name="T54" fmla="*/ 2399 w 4773"/>
                <a:gd name="T55" fmla="*/ 520 h 3360"/>
                <a:gd name="T56" fmla="*/ 2091 w 4773"/>
                <a:gd name="T57" fmla="*/ 777 h 3360"/>
                <a:gd name="T58" fmla="*/ 1870 w 4773"/>
                <a:gd name="T59" fmla="*/ 1114 h 3360"/>
                <a:gd name="T60" fmla="*/ 1759 w 4773"/>
                <a:gd name="T61" fmla="*/ 1513 h 3360"/>
                <a:gd name="T62" fmla="*/ 1721 w 4773"/>
                <a:gd name="T63" fmla="*/ 1710 h 3360"/>
                <a:gd name="T64" fmla="*/ 1618 w 4773"/>
                <a:gd name="T65" fmla="*/ 1779 h 3360"/>
                <a:gd name="T66" fmla="*/ 1480 w 4773"/>
                <a:gd name="T67" fmla="*/ 1748 h 3360"/>
                <a:gd name="T68" fmla="*/ 1226 w 4773"/>
                <a:gd name="T69" fmla="*/ 1623 h 3360"/>
                <a:gd name="T70" fmla="*/ 939 w 4773"/>
                <a:gd name="T71" fmla="*/ 1608 h 3360"/>
                <a:gd name="T72" fmla="*/ 672 w 4773"/>
                <a:gd name="T73" fmla="*/ 1713 h 3360"/>
                <a:gd name="T74" fmla="*/ 467 w 4773"/>
                <a:gd name="T75" fmla="*/ 1917 h 3360"/>
                <a:gd name="T76" fmla="*/ 352 w 4773"/>
                <a:gd name="T77" fmla="*/ 2190 h 3360"/>
                <a:gd name="T78" fmla="*/ 355 w 4773"/>
                <a:gd name="T79" fmla="*/ 2499 h 3360"/>
                <a:gd name="T80" fmla="*/ 486 w 4773"/>
                <a:gd name="T81" fmla="*/ 2769 h 3360"/>
                <a:gd name="T82" fmla="*/ 718 w 4773"/>
                <a:gd name="T83" fmla="*/ 2954 h 3360"/>
                <a:gd name="T84" fmla="*/ 1018 w 4773"/>
                <a:gd name="T85" fmla="*/ 3023 h 3360"/>
                <a:gd name="T86" fmla="*/ 1149 w 4773"/>
                <a:gd name="T87" fmla="*/ 3085 h 3360"/>
                <a:gd name="T88" fmla="*/ 1181 w 4773"/>
                <a:gd name="T89" fmla="*/ 3230 h 3360"/>
                <a:gd name="T90" fmla="*/ 1092 w 4773"/>
                <a:gd name="T91" fmla="*/ 3342 h 3360"/>
                <a:gd name="T92" fmla="*/ 823 w 4773"/>
                <a:gd name="T93" fmla="*/ 3341 h 3360"/>
                <a:gd name="T94" fmla="*/ 477 w 4773"/>
                <a:gd name="T95" fmla="*/ 3205 h 3360"/>
                <a:gd name="T96" fmla="*/ 207 w 4773"/>
                <a:gd name="T97" fmla="*/ 2958 h 3360"/>
                <a:gd name="T98" fmla="*/ 41 w 4773"/>
                <a:gd name="T99" fmla="*/ 2628 h 3360"/>
                <a:gd name="T100" fmla="*/ 4 w 4773"/>
                <a:gd name="T101" fmla="*/ 2247 h 3360"/>
                <a:gd name="T102" fmla="*/ 95 w 4773"/>
                <a:gd name="T103" fmla="*/ 1894 h 3360"/>
                <a:gd name="T104" fmla="*/ 289 w 4773"/>
                <a:gd name="T105" fmla="*/ 1599 h 3360"/>
                <a:gd name="T106" fmla="*/ 566 w 4773"/>
                <a:gd name="T107" fmla="*/ 1387 h 3360"/>
                <a:gd name="T108" fmla="*/ 905 w 4773"/>
                <a:gd name="T109" fmla="*/ 1279 h 3360"/>
                <a:gd name="T110" fmla="*/ 1272 w 4773"/>
                <a:gd name="T111" fmla="*/ 1295 h 3360"/>
                <a:gd name="T112" fmla="*/ 1508 w 4773"/>
                <a:gd name="T113" fmla="*/ 1125 h 3360"/>
                <a:gd name="T114" fmla="*/ 1716 w 4773"/>
                <a:gd name="T115" fmla="*/ 717 h 3360"/>
                <a:gd name="T116" fmla="*/ 2022 w 4773"/>
                <a:gd name="T117" fmla="*/ 384 h 3360"/>
                <a:gd name="T118" fmla="*/ 2408 w 4773"/>
                <a:gd name="T119" fmla="*/ 146 h 3360"/>
                <a:gd name="T120" fmla="*/ 2853 w 4773"/>
                <a:gd name="T121" fmla="*/ 18 h 3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73" h="3360">
                  <a:moveTo>
                    <a:pt x="3092" y="0"/>
                  </a:moveTo>
                  <a:lnTo>
                    <a:pt x="3216" y="6"/>
                  </a:lnTo>
                  <a:lnTo>
                    <a:pt x="3339" y="19"/>
                  </a:lnTo>
                  <a:lnTo>
                    <a:pt x="3460" y="41"/>
                  </a:lnTo>
                  <a:lnTo>
                    <a:pt x="3577" y="72"/>
                  </a:lnTo>
                  <a:lnTo>
                    <a:pt x="3689" y="110"/>
                  </a:lnTo>
                  <a:lnTo>
                    <a:pt x="3800" y="157"/>
                  </a:lnTo>
                  <a:lnTo>
                    <a:pt x="3906" y="211"/>
                  </a:lnTo>
                  <a:lnTo>
                    <a:pt x="4006" y="271"/>
                  </a:lnTo>
                  <a:lnTo>
                    <a:pt x="4103" y="338"/>
                  </a:lnTo>
                  <a:lnTo>
                    <a:pt x="4195" y="412"/>
                  </a:lnTo>
                  <a:lnTo>
                    <a:pt x="4279" y="491"/>
                  </a:lnTo>
                  <a:lnTo>
                    <a:pt x="4360" y="577"/>
                  </a:lnTo>
                  <a:lnTo>
                    <a:pt x="4434" y="668"/>
                  </a:lnTo>
                  <a:lnTo>
                    <a:pt x="4501" y="764"/>
                  </a:lnTo>
                  <a:lnTo>
                    <a:pt x="4563" y="865"/>
                  </a:lnTo>
                  <a:lnTo>
                    <a:pt x="4617" y="970"/>
                  </a:lnTo>
                  <a:lnTo>
                    <a:pt x="4663" y="1078"/>
                  </a:lnTo>
                  <a:lnTo>
                    <a:pt x="4701" y="1192"/>
                  </a:lnTo>
                  <a:lnTo>
                    <a:pt x="4732" y="1307"/>
                  </a:lnTo>
                  <a:lnTo>
                    <a:pt x="4755" y="1427"/>
                  </a:lnTo>
                  <a:lnTo>
                    <a:pt x="4768" y="1550"/>
                  </a:lnTo>
                  <a:lnTo>
                    <a:pt x="4773" y="1674"/>
                  </a:lnTo>
                  <a:lnTo>
                    <a:pt x="4771" y="1697"/>
                  </a:lnTo>
                  <a:lnTo>
                    <a:pt x="4770" y="1720"/>
                  </a:lnTo>
                  <a:lnTo>
                    <a:pt x="4768" y="1744"/>
                  </a:lnTo>
                  <a:lnTo>
                    <a:pt x="4768" y="1760"/>
                  </a:lnTo>
                  <a:lnTo>
                    <a:pt x="4764" y="1879"/>
                  </a:lnTo>
                  <a:lnTo>
                    <a:pt x="4751" y="1996"/>
                  </a:lnTo>
                  <a:lnTo>
                    <a:pt x="4730" y="2110"/>
                  </a:lnTo>
                  <a:lnTo>
                    <a:pt x="4701" y="2221"/>
                  </a:lnTo>
                  <a:lnTo>
                    <a:pt x="4665" y="2329"/>
                  </a:lnTo>
                  <a:lnTo>
                    <a:pt x="4619" y="2434"/>
                  </a:lnTo>
                  <a:lnTo>
                    <a:pt x="4568" y="2534"/>
                  </a:lnTo>
                  <a:lnTo>
                    <a:pt x="4511" y="2630"/>
                  </a:lnTo>
                  <a:lnTo>
                    <a:pt x="4446" y="2722"/>
                  </a:lnTo>
                  <a:lnTo>
                    <a:pt x="4376" y="2808"/>
                  </a:lnTo>
                  <a:lnTo>
                    <a:pt x="4300" y="2890"/>
                  </a:lnTo>
                  <a:lnTo>
                    <a:pt x="4218" y="2967"/>
                  </a:lnTo>
                  <a:lnTo>
                    <a:pt x="4132" y="3037"/>
                  </a:lnTo>
                  <a:lnTo>
                    <a:pt x="4040" y="3102"/>
                  </a:lnTo>
                  <a:lnTo>
                    <a:pt x="3943" y="3160"/>
                  </a:lnTo>
                  <a:lnTo>
                    <a:pt x="3843" y="3211"/>
                  </a:lnTo>
                  <a:lnTo>
                    <a:pt x="3739" y="3255"/>
                  </a:lnTo>
                  <a:lnTo>
                    <a:pt x="3631" y="3291"/>
                  </a:lnTo>
                  <a:lnTo>
                    <a:pt x="3520" y="3321"/>
                  </a:lnTo>
                  <a:lnTo>
                    <a:pt x="3406" y="3342"/>
                  </a:lnTo>
                  <a:lnTo>
                    <a:pt x="3289" y="3356"/>
                  </a:lnTo>
                  <a:lnTo>
                    <a:pt x="3170" y="3360"/>
                  </a:lnTo>
                  <a:lnTo>
                    <a:pt x="3130" y="3356"/>
                  </a:lnTo>
                  <a:lnTo>
                    <a:pt x="3095" y="3342"/>
                  </a:lnTo>
                  <a:lnTo>
                    <a:pt x="3065" y="3323"/>
                  </a:lnTo>
                  <a:lnTo>
                    <a:pt x="3038" y="3297"/>
                  </a:lnTo>
                  <a:lnTo>
                    <a:pt x="3018" y="3265"/>
                  </a:lnTo>
                  <a:lnTo>
                    <a:pt x="3006" y="3230"/>
                  </a:lnTo>
                  <a:lnTo>
                    <a:pt x="3002" y="3191"/>
                  </a:lnTo>
                  <a:lnTo>
                    <a:pt x="3006" y="3153"/>
                  </a:lnTo>
                  <a:lnTo>
                    <a:pt x="3018" y="3116"/>
                  </a:lnTo>
                  <a:lnTo>
                    <a:pt x="3038" y="3085"/>
                  </a:lnTo>
                  <a:lnTo>
                    <a:pt x="3065" y="3059"/>
                  </a:lnTo>
                  <a:lnTo>
                    <a:pt x="3095" y="3040"/>
                  </a:lnTo>
                  <a:lnTo>
                    <a:pt x="3130" y="3027"/>
                  </a:lnTo>
                  <a:lnTo>
                    <a:pt x="3170" y="3023"/>
                  </a:lnTo>
                  <a:lnTo>
                    <a:pt x="3278" y="3018"/>
                  </a:lnTo>
                  <a:lnTo>
                    <a:pt x="3383" y="3005"/>
                  </a:lnTo>
                  <a:lnTo>
                    <a:pt x="3485" y="2983"/>
                  </a:lnTo>
                  <a:lnTo>
                    <a:pt x="3584" y="2954"/>
                  </a:lnTo>
                  <a:lnTo>
                    <a:pt x="3679" y="2916"/>
                  </a:lnTo>
                  <a:lnTo>
                    <a:pt x="3771" y="2871"/>
                  </a:lnTo>
                  <a:lnTo>
                    <a:pt x="3859" y="2818"/>
                  </a:lnTo>
                  <a:lnTo>
                    <a:pt x="3941" y="2760"/>
                  </a:lnTo>
                  <a:lnTo>
                    <a:pt x="4018" y="2696"/>
                  </a:lnTo>
                  <a:lnTo>
                    <a:pt x="4089" y="2624"/>
                  </a:lnTo>
                  <a:lnTo>
                    <a:pt x="4157" y="2548"/>
                  </a:lnTo>
                  <a:lnTo>
                    <a:pt x="4216" y="2466"/>
                  </a:lnTo>
                  <a:lnTo>
                    <a:pt x="4271" y="2380"/>
                  </a:lnTo>
                  <a:lnTo>
                    <a:pt x="4316" y="2290"/>
                  </a:lnTo>
                  <a:lnTo>
                    <a:pt x="4355" y="2196"/>
                  </a:lnTo>
                  <a:lnTo>
                    <a:pt x="4387" y="2097"/>
                  </a:lnTo>
                  <a:lnTo>
                    <a:pt x="4411" y="1996"/>
                  </a:lnTo>
                  <a:lnTo>
                    <a:pt x="4427" y="1891"/>
                  </a:lnTo>
                  <a:lnTo>
                    <a:pt x="4433" y="1785"/>
                  </a:lnTo>
                  <a:lnTo>
                    <a:pt x="4433" y="1723"/>
                  </a:lnTo>
                  <a:lnTo>
                    <a:pt x="4435" y="1698"/>
                  </a:lnTo>
                  <a:lnTo>
                    <a:pt x="4437" y="1674"/>
                  </a:lnTo>
                  <a:lnTo>
                    <a:pt x="4433" y="1564"/>
                  </a:lnTo>
                  <a:lnTo>
                    <a:pt x="4419" y="1456"/>
                  </a:lnTo>
                  <a:lnTo>
                    <a:pt x="4398" y="1351"/>
                  </a:lnTo>
                  <a:lnTo>
                    <a:pt x="4368" y="1249"/>
                  </a:lnTo>
                  <a:lnTo>
                    <a:pt x="4330" y="1151"/>
                  </a:lnTo>
                  <a:lnTo>
                    <a:pt x="4287" y="1056"/>
                  </a:lnTo>
                  <a:lnTo>
                    <a:pt x="4235" y="966"/>
                  </a:lnTo>
                  <a:lnTo>
                    <a:pt x="4177" y="879"/>
                  </a:lnTo>
                  <a:lnTo>
                    <a:pt x="4113" y="799"/>
                  </a:lnTo>
                  <a:lnTo>
                    <a:pt x="4043" y="723"/>
                  </a:lnTo>
                  <a:lnTo>
                    <a:pt x="3967" y="653"/>
                  </a:lnTo>
                  <a:lnTo>
                    <a:pt x="3885" y="589"/>
                  </a:lnTo>
                  <a:lnTo>
                    <a:pt x="3800" y="530"/>
                  </a:lnTo>
                  <a:lnTo>
                    <a:pt x="3710" y="479"/>
                  </a:lnTo>
                  <a:lnTo>
                    <a:pt x="3615" y="434"/>
                  </a:lnTo>
                  <a:lnTo>
                    <a:pt x="3517" y="398"/>
                  </a:lnTo>
                  <a:lnTo>
                    <a:pt x="3415" y="368"/>
                  </a:lnTo>
                  <a:lnTo>
                    <a:pt x="3310" y="346"/>
                  </a:lnTo>
                  <a:lnTo>
                    <a:pt x="3202" y="333"/>
                  </a:lnTo>
                  <a:lnTo>
                    <a:pt x="3092" y="329"/>
                  </a:lnTo>
                  <a:lnTo>
                    <a:pt x="2984" y="333"/>
                  </a:lnTo>
                  <a:lnTo>
                    <a:pt x="2879" y="345"/>
                  </a:lnTo>
                  <a:lnTo>
                    <a:pt x="2775" y="365"/>
                  </a:lnTo>
                  <a:lnTo>
                    <a:pt x="2676" y="395"/>
                  </a:lnTo>
                  <a:lnTo>
                    <a:pt x="2580" y="430"/>
                  </a:lnTo>
                  <a:lnTo>
                    <a:pt x="2488" y="472"/>
                  </a:lnTo>
                  <a:lnTo>
                    <a:pt x="2399" y="520"/>
                  </a:lnTo>
                  <a:lnTo>
                    <a:pt x="2314" y="576"/>
                  </a:lnTo>
                  <a:lnTo>
                    <a:pt x="2235" y="637"/>
                  </a:lnTo>
                  <a:lnTo>
                    <a:pt x="2159" y="704"/>
                  </a:lnTo>
                  <a:lnTo>
                    <a:pt x="2091" y="777"/>
                  </a:lnTo>
                  <a:lnTo>
                    <a:pt x="2026" y="855"/>
                  </a:lnTo>
                  <a:lnTo>
                    <a:pt x="1968" y="936"/>
                  </a:lnTo>
                  <a:lnTo>
                    <a:pt x="1916" y="1024"/>
                  </a:lnTo>
                  <a:lnTo>
                    <a:pt x="1870" y="1114"/>
                  </a:lnTo>
                  <a:lnTo>
                    <a:pt x="1832" y="1209"/>
                  </a:lnTo>
                  <a:lnTo>
                    <a:pt x="1800" y="1307"/>
                  </a:lnTo>
                  <a:lnTo>
                    <a:pt x="1775" y="1409"/>
                  </a:lnTo>
                  <a:lnTo>
                    <a:pt x="1759" y="1513"/>
                  </a:lnTo>
                  <a:lnTo>
                    <a:pt x="1751" y="1621"/>
                  </a:lnTo>
                  <a:lnTo>
                    <a:pt x="1746" y="1653"/>
                  </a:lnTo>
                  <a:lnTo>
                    <a:pt x="1736" y="1682"/>
                  </a:lnTo>
                  <a:lnTo>
                    <a:pt x="1721" y="1710"/>
                  </a:lnTo>
                  <a:lnTo>
                    <a:pt x="1702" y="1733"/>
                  </a:lnTo>
                  <a:lnTo>
                    <a:pt x="1679" y="1754"/>
                  </a:lnTo>
                  <a:lnTo>
                    <a:pt x="1653" y="1769"/>
                  </a:lnTo>
                  <a:lnTo>
                    <a:pt x="1618" y="1779"/>
                  </a:lnTo>
                  <a:lnTo>
                    <a:pt x="1581" y="1783"/>
                  </a:lnTo>
                  <a:lnTo>
                    <a:pt x="1546" y="1779"/>
                  </a:lnTo>
                  <a:lnTo>
                    <a:pt x="1511" y="1767"/>
                  </a:lnTo>
                  <a:lnTo>
                    <a:pt x="1480" y="1748"/>
                  </a:lnTo>
                  <a:lnTo>
                    <a:pt x="1421" y="1707"/>
                  </a:lnTo>
                  <a:lnTo>
                    <a:pt x="1358" y="1672"/>
                  </a:lnTo>
                  <a:lnTo>
                    <a:pt x="1294" y="1644"/>
                  </a:lnTo>
                  <a:lnTo>
                    <a:pt x="1226" y="1623"/>
                  </a:lnTo>
                  <a:lnTo>
                    <a:pt x="1158" y="1608"/>
                  </a:lnTo>
                  <a:lnTo>
                    <a:pt x="1086" y="1601"/>
                  </a:lnTo>
                  <a:lnTo>
                    <a:pt x="1013" y="1601"/>
                  </a:lnTo>
                  <a:lnTo>
                    <a:pt x="939" y="1608"/>
                  </a:lnTo>
                  <a:lnTo>
                    <a:pt x="867" y="1623"/>
                  </a:lnTo>
                  <a:lnTo>
                    <a:pt x="799" y="1646"/>
                  </a:lnTo>
                  <a:lnTo>
                    <a:pt x="733" y="1677"/>
                  </a:lnTo>
                  <a:lnTo>
                    <a:pt x="672" y="1713"/>
                  </a:lnTo>
                  <a:lnTo>
                    <a:pt x="613" y="1757"/>
                  </a:lnTo>
                  <a:lnTo>
                    <a:pt x="559" y="1805"/>
                  </a:lnTo>
                  <a:lnTo>
                    <a:pt x="511" y="1859"/>
                  </a:lnTo>
                  <a:lnTo>
                    <a:pt x="467" y="1917"/>
                  </a:lnTo>
                  <a:lnTo>
                    <a:pt x="429" y="1980"/>
                  </a:lnTo>
                  <a:lnTo>
                    <a:pt x="397" y="2047"/>
                  </a:lnTo>
                  <a:lnTo>
                    <a:pt x="371" y="2117"/>
                  </a:lnTo>
                  <a:lnTo>
                    <a:pt x="352" y="2190"/>
                  </a:lnTo>
                  <a:lnTo>
                    <a:pt x="340" y="2265"/>
                  </a:lnTo>
                  <a:lnTo>
                    <a:pt x="336" y="2342"/>
                  </a:lnTo>
                  <a:lnTo>
                    <a:pt x="340" y="2423"/>
                  </a:lnTo>
                  <a:lnTo>
                    <a:pt x="355" y="2499"/>
                  </a:lnTo>
                  <a:lnTo>
                    <a:pt x="377" y="2573"/>
                  </a:lnTo>
                  <a:lnTo>
                    <a:pt x="406" y="2642"/>
                  </a:lnTo>
                  <a:lnTo>
                    <a:pt x="442" y="2707"/>
                  </a:lnTo>
                  <a:lnTo>
                    <a:pt x="486" y="2769"/>
                  </a:lnTo>
                  <a:lnTo>
                    <a:pt x="537" y="2824"/>
                  </a:lnTo>
                  <a:lnTo>
                    <a:pt x="593" y="2874"/>
                  </a:lnTo>
                  <a:lnTo>
                    <a:pt x="653" y="2918"/>
                  </a:lnTo>
                  <a:lnTo>
                    <a:pt x="718" y="2954"/>
                  </a:lnTo>
                  <a:lnTo>
                    <a:pt x="788" y="2983"/>
                  </a:lnTo>
                  <a:lnTo>
                    <a:pt x="861" y="3005"/>
                  </a:lnTo>
                  <a:lnTo>
                    <a:pt x="937" y="3018"/>
                  </a:lnTo>
                  <a:lnTo>
                    <a:pt x="1018" y="3023"/>
                  </a:lnTo>
                  <a:lnTo>
                    <a:pt x="1056" y="3027"/>
                  </a:lnTo>
                  <a:lnTo>
                    <a:pt x="1092" y="3040"/>
                  </a:lnTo>
                  <a:lnTo>
                    <a:pt x="1123" y="3059"/>
                  </a:lnTo>
                  <a:lnTo>
                    <a:pt x="1149" y="3085"/>
                  </a:lnTo>
                  <a:lnTo>
                    <a:pt x="1168" y="3116"/>
                  </a:lnTo>
                  <a:lnTo>
                    <a:pt x="1181" y="3153"/>
                  </a:lnTo>
                  <a:lnTo>
                    <a:pt x="1186" y="3191"/>
                  </a:lnTo>
                  <a:lnTo>
                    <a:pt x="1181" y="3230"/>
                  </a:lnTo>
                  <a:lnTo>
                    <a:pt x="1168" y="3265"/>
                  </a:lnTo>
                  <a:lnTo>
                    <a:pt x="1149" y="3297"/>
                  </a:lnTo>
                  <a:lnTo>
                    <a:pt x="1123" y="3323"/>
                  </a:lnTo>
                  <a:lnTo>
                    <a:pt x="1092" y="3342"/>
                  </a:lnTo>
                  <a:lnTo>
                    <a:pt x="1056" y="3356"/>
                  </a:lnTo>
                  <a:lnTo>
                    <a:pt x="1018" y="3360"/>
                  </a:lnTo>
                  <a:lnTo>
                    <a:pt x="918" y="3354"/>
                  </a:lnTo>
                  <a:lnTo>
                    <a:pt x="823" y="3341"/>
                  </a:lnTo>
                  <a:lnTo>
                    <a:pt x="731" y="3319"/>
                  </a:lnTo>
                  <a:lnTo>
                    <a:pt x="642" y="3288"/>
                  </a:lnTo>
                  <a:lnTo>
                    <a:pt x="558" y="3250"/>
                  </a:lnTo>
                  <a:lnTo>
                    <a:pt x="477" y="3205"/>
                  </a:lnTo>
                  <a:lnTo>
                    <a:pt x="402" y="3153"/>
                  </a:lnTo>
                  <a:lnTo>
                    <a:pt x="331" y="3093"/>
                  </a:lnTo>
                  <a:lnTo>
                    <a:pt x="266" y="3029"/>
                  </a:lnTo>
                  <a:lnTo>
                    <a:pt x="207" y="2958"/>
                  </a:lnTo>
                  <a:lnTo>
                    <a:pt x="155" y="2883"/>
                  </a:lnTo>
                  <a:lnTo>
                    <a:pt x="110" y="2802"/>
                  </a:lnTo>
                  <a:lnTo>
                    <a:pt x="72" y="2716"/>
                  </a:lnTo>
                  <a:lnTo>
                    <a:pt x="41" y="2628"/>
                  </a:lnTo>
                  <a:lnTo>
                    <a:pt x="19" y="2535"/>
                  </a:lnTo>
                  <a:lnTo>
                    <a:pt x="4" y="2440"/>
                  </a:lnTo>
                  <a:lnTo>
                    <a:pt x="0" y="2342"/>
                  </a:lnTo>
                  <a:lnTo>
                    <a:pt x="4" y="2247"/>
                  </a:lnTo>
                  <a:lnTo>
                    <a:pt x="16" y="2155"/>
                  </a:lnTo>
                  <a:lnTo>
                    <a:pt x="35" y="2065"/>
                  </a:lnTo>
                  <a:lnTo>
                    <a:pt x="61" y="1979"/>
                  </a:lnTo>
                  <a:lnTo>
                    <a:pt x="95" y="1894"/>
                  </a:lnTo>
                  <a:lnTo>
                    <a:pt x="134" y="1814"/>
                  </a:lnTo>
                  <a:lnTo>
                    <a:pt x="180" y="1738"/>
                  </a:lnTo>
                  <a:lnTo>
                    <a:pt x="232" y="1666"/>
                  </a:lnTo>
                  <a:lnTo>
                    <a:pt x="289" y="1599"/>
                  </a:lnTo>
                  <a:lnTo>
                    <a:pt x="352" y="1538"/>
                  </a:lnTo>
                  <a:lnTo>
                    <a:pt x="419" y="1481"/>
                  </a:lnTo>
                  <a:lnTo>
                    <a:pt x="491" y="1431"/>
                  </a:lnTo>
                  <a:lnTo>
                    <a:pt x="566" y="1387"/>
                  </a:lnTo>
                  <a:lnTo>
                    <a:pt x="645" y="1350"/>
                  </a:lnTo>
                  <a:lnTo>
                    <a:pt x="729" y="1319"/>
                  </a:lnTo>
                  <a:lnTo>
                    <a:pt x="815" y="1295"/>
                  </a:lnTo>
                  <a:lnTo>
                    <a:pt x="905" y="1279"/>
                  </a:lnTo>
                  <a:lnTo>
                    <a:pt x="997" y="1272"/>
                  </a:lnTo>
                  <a:lnTo>
                    <a:pt x="1089" y="1272"/>
                  </a:lnTo>
                  <a:lnTo>
                    <a:pt x="1181" y="1279"/>
                  </a:lnTo>
                  <a:lnTo>
                    <a:pt x="1272" y="1295"/>
                  </a:lnTo>
                  <a:lnTo>
                    <a:pt x="1361" y="1319"/>
                  </a:lnTo>
                  <a:lnTo>
                    <a:pt x="1447" y="1350"/>
                  </a:lnTo>
                  <a:lnTo>
                    <a:pt x="1475" y="1236"/>
                  </a:lnTo>
                  <a:lnTo>
                    <a:pt x="1508" y="1125"/>
                  </a:lnTo>
                  <a:lnTo>
                    <a:pt x="1551" y="1017"/>
                  </a:lnTo>
                  <a:lnTo>
                    <a:pt x="1599" y="912"/>
                  </a:lnTo>
                  <a:lnTo>
                    <a:pt x="1654" y="812"/>
                  </a:lnTo>
                  <a:lnTo>
                    <a:pt x="1716" y="717"/>
                  </a:lnTo>
                  <a:lnTo>
                    <a:pt x="1784" y="627"/>
                  </a:lnTo>
                  <a:lnTo>
                    <a:pt x="1859" y="541"/>
                  </a:lnTo>
                  <a:lnTo>
                    <a:pt x="1937" y="460"/>
                  </a:lnTo>
                  <a:lnTo>
                    <a:pt x="2022" y="384"/>
                  </a:lnTo>
                  <a:lnTo>
                    <a:pt x="2111" y="316"/>
                  </a:lnTo>
                  <a:lnTo>
                    <a:pt x="2206" y="253"/>
                  </a:lnTo>
                  <a:lnTo>
                    <a:pt x="2304" y="196"/>
                  </a:lnTo>
                  <a:lnTo>
                    <a:pt x="2408" y="146"/>
                  </a:lnTo>
                  <a:lnTo>
                    <a:pt x="2514" y="103"/>
                  </a:lnTo>
                  <a:lnTo>
                    <a:pt x="2624" y="68"/>
                  </a:lnTo>
                  <a:lnTo>
                    <a:pt x="2736" y="38"/>
                  </a:lnTo>
                  <a:lnTo>
                    <a:pt x="2853" y="18"/>
                  </a:lnTo>
                  <a:lnTo>
                    <a:pt x="2971" y="5"/>
                  </a:lnTo>
                  <a:lnTo>
                    <a:pt x="30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174"/>
            <p:cNvSpPr>
              <a:spLocks/>
            </p:cNvSpPr>
            <p:nvPr/>
          </p:nvSpPr>
          <p:spPr bwMode="auto">
            <a:xfrm>
              <a:off x="10309225" y="5540375"/>
              <a:ext cx="1987550" cy="1574800"/>
            </a:xfrm>
            <a:custGeom>
              <a:avLst/>
              <a:gdLst>
                <a:gd name="T0" fmla="*/ 1254 w 2505"/>
                <a:gd name="T1" fmla="*/ 0 h 1984"/>
                <a:gd name="T2" fmla="*/ 1286 w 2505"/>
                <a:gd name="T3" fmla="*/ 3 h 1984"/>
                <a:gd name="T4" fmla="*/ 1317 w 2505"/>
                <a:gd name="T5" fmla="*/ 11 h 1984"/>
                <a:gd name="T6" fmla="*/ 1346 w 2505"/>
                <a:gd name="T7" fmla="*/ 28 h 1984"/>
                <a:gd name="T8" fmla="*/ 1372 w 2505"/>
                <a:gd name="T9" fmla="*/ 48 h 1984"/>
                <a:gd name="T10" fmla="*/ 2456 w 2505"/>
                <a:gd name="T11" fmla="*/ 1131 h 1984"/>
                <a:gd name="T12" fmla="*/ 2478 w 2505"/>
                <a:gd name="T13" fmla="*/ 1158 h 1984"/>
                <a:gd name="T14" fmla="*/ 2492 w 2505"/>
                <a:gd name="T15" fmla="*/ 1187 h 1984"/>
                <a:gd name="T16" fmla="*/ 2501 w 2505"/>
                <a:gd name="T17" fmla="*/ 1217 h 1984"/>
                <a:gd name="T18" fmla="*/ 2505 w 2505"/>
                <a:gd name="T19" fmla="*/ 1250 h 1984"/>
                <a:gd name="T20" fmla="*/ 2501 w 2505"/>
                <a:gd name="T21" fmla="*/ 1282 h 1984"/>
                <a:gd name="T22" fmla="*/ 2492 w 2505"/>
                <a:gd name="T23" fmla="*/ 1314 h 1984"/>
                <a:gd name="T24" fmla="*/ 2478 w 2505"/>
                <a:gd name="T25" fmla="*/ 1343 h 1984"/>
                <a:gd name="T26" fmla="*/ 2456 w 2505"/>
                <a:gd name="T27" fmla="*/ 1369 h 1984"/>
                <a:gd name="T28" fmla="*/ 2429 w 2505"/>
                <a:gd name="T29" fmla="*/ 1390 h 1984"/>
                <a:gd name="T30" fmla="*/ 2399 w 2505"/>
                <a:gd name="T31" fmla="*/ 1406 h 1984"/>
                <a:gd name="T32" fmla="*/ 2368 w 2505"/>
                <a:gd name="T33" fmla="*/ 1415 h 1984"/>
                <a:gd name="T34" fmla="*/ 2336 w 2505"/>
                <a:gd name="T35" fmla="*/ 1417 h 1984"/>
                <a:gd name="T36" fmla="*/ 2304 w 2505"/>
                <a:gd name="T37" fmla="*/ 1415 h 1984"/>
                <a:gd name="T38" fmla="*/ 2272 w 2505"/>
                <a:gd name="T39" fmla="*/ 1406 h 1984"/>
                <a:gd name="T40" fmla="*/ 2244 w 2505"/>
                <a:gd name="T41" fmla="*/ 1390 h 1984"/>
                <a:gd name="T42" fmla="*/ 2218 w 2505"/>
                <a:gd name="T43" fmla="*/ 1369 h 1984"/>
                <a:gd name="T44" fmla="*/ 1422 w 2505"/>
                <a:gd name="T45" fmla="*/ 574 h 1984"/>
                <a:gd name="T46" fmla="*/ 1422 w 2505"/>
                <a:gd name="T47" fmla="*/ 1816 h 1984"/>
                <a:gd name="T48" fmla="*/ 1418 w 2505"/>
                <a:gd name="T49" fmla="*/ 1854 h 1984"/>
                <a:gd name="T50" fmla="*/ 1405 w 2505"/>
                <a:gd name="T51" fmla="*/ 1890 h 1984"/>
                <a:gd name="T52" fmla="*/ 1386 w 2505"/>
                <a:gd name="T53" fmla="*/ 1921 h 1984"/>
                <a:gd name="T54" fmla="*/ 1359 w 2505"/>
                <a:gd name="T55" fmla="*/ 1947 h 1984"/>
                <a:gd name="T56" fmla="*/ 1329 w 2505"/>
                <a:gd name="T57" fmla="*/ 1966 h 1984"/>
                <a:gd name="T58" fmla="*/ 1294 w 2505"/>
                <a:gd name="T59" fmla="*/ 1980 h 1984"/>
                <a:gd name="T60" fmla="*/ 1254 w 2505"/>
                <a:gd name="T61" fmla="*/ 1984 h 1984"/>
                <a:gd name="T62" fmla="*/ 1215 w 2505"/>
                <a:gd name="T63" fmla="*/ 1980 h 1984"/>
                <a:gd name="T64" fmla="*/ 1180 w 2505"/>
                <a:gd name="T65" fmla="*/ 1966 h 1984"/>
                <a:gd name="T66" fmla="*/ 1148 w 2505"/>
                <a:gd name="T67" fmla="*/ 1947 h 1984"/>
                <a:gd name="T68" fmla="*/ 1123 w 2505"/>
                <a:gd name="T69" fmla="*/ 1921 h 1984"/>
                <a:gd name="T70" fmla="*/ 1102 w 2505"/>
                <a:gd name="T71" fmla="*/ 1890 h 1984"/>
                <a:gd name="T72" fmla="*/ 1091 w 2505"/>
                <a:gd name="T73" fmla="*/ 1854 h 1984"/>
                <a:gd name="T74" fmla="*/ 1086 w 2505"/>
                <a:gd name="T75" fmla="*/ 1816 h 1984"/>
                <a:gd name="T76" fmla="*/ 1086 w 2505"/>
                <a:gd name="T77" fmla="*/ 574 h 1984"/>
                <a:gd name="T78" fmla="*/ 286 w 2505"/>
                <a:gd name="T79" fmla="*/ 1372 h 1984"/>
                <a:gd name="T80" fmla="*/ 260 w 2505"/>
                <a:gd name="T81" fmla="*/ 1394 h 1984"/>
                <a:gd name="T82" fmla="*/ 231 w 2505"/>
                <a:gd name="T83" fmla="*/ 1410 h 1984"/>
                <a:gd name="T84" fmla="*/ 200 w 2505"/>
                <a:gd name="T85" fmla="*/ 1419 h 1984"/>
                <a:gd name="T86" fmla="*/ 168 w 2505"/>
                <a:gd name="T87" fmla="*/ 1422 h 1984"/>
                <a:gd name="T88" fmla="*/ 136 w 2505"/>
                <a:gd name="T89" fmla="*/ 1419 h 1984"/>
                <a:gd name="T90" fmla="*/ 104 w 2505"/>
                <a:gd name="T91" fmla="*/ 1410 h 1984"/>
                <a:gd name="T92" fmla="*/ 75 w 2505"/>
                <a:gd name="T93" fmla="*/ 1394 h 1984"/>
                <a:gd name="T94" fmla="*/ 48 w 2505"/>
                <a:gd name="T95" fmla="*/ 1372 h 1984"/>
                <a:gd name="T96" fmla="*/ 26 w 2505"/>
                <a:gd name="T97" fmla="*/ 1346 h 1984"/>
                <a:gd name="T98" fmla="*/ 12 w 2505"/>
                <a:gd name="T99" fmla="*/ 1317 h 1984"/>
                <a:gd name="T100" fmla="*/ 3 w 2505"/>
                <a:gd name="T101" fmla="*/ 1286 h 1984"/>
                <a:gd name="T102" fmla="*/ 0 w 2505"/>
                <a:gd name="T103" fmla="*/ 1254 h 1984"/>
                <a:gd name="T104" fmla="*/ 3 w 2505"/>
                <a:gd name="T105" fmla="*/ 1222 h 1984"/>
                <a:gd name="T106" fmla="*/ 12 w 2505"/>
                <a:gd name="T107" fmla="*/ 1191 h 1984"/>
                <a:gd name="T108" fmla="*/ 26 w 2505"/>
                <a:gd name="T109" fmla="*/ 1162 h 1984"/>
                <a:gd name="T110" fmla="*/ 48 w 2505"/>
                <a:gd name="T111" fmla="*/ 1134 h 1984"/>
                <a:gd name="T112" fmla="*/ 1136 w 2505"/>
                <a:gd name="T113" fmla="*/ 48 h 1984"/>
                <a:gd name="T114" fmla="*/ 1162 w 2505"/>
                <a:gd name="T115" fmla="*/ 28 h 1984"/>
                <a:gd name="T116" fmla="*/ 1191 w 2505"/>
                <a:gd name="T117" fmla="*/ 11 h 1984"/>
                <a:gd name="T118" fmla="*/ 1222 w 2505"/>
                <a:gd name="T119" fmla="*/ 3 h 1984"/>
                <a:gd name="T120" fmla="*/ 1254 w 2505"/>
                <a:gd name="T121" fmla="*/ 0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05" h="1984">
                  <a:moveTo>
                    <a:pt x="1254" y="0"/>
                  </a:moveTo>
                  <a:lnTo>
                    <a:pt x="1286" y="3"/>
                  </a:lnTo>
                  <a:lnTo>
                    <a:pt x="1317" y="11"/>
                  </a:lnTo>
                  <a:lnTo>
                    <a:pt x="1346" y="28"/>
                  </a:lnTo>
                  <a:lnTo>
                    <a:pt x="1372" y="48"/>
                  </a:lnTo>
                  <a:lnTo>
                    <a:pt x="2456" y="1131"/>
                  </a:lnTo>
                  <a:lnTo>
                    <a:pt x="2478" y="1158"/>
                  </a:lnTo>
                  <a:lnTo>
                    <a:pt x="2492" y="1187"/>
                  </a:lnTo>
                  <a:lnTo>
                    <a:pt x="2501" y="1217"/>
                  </a:lnTo>
                  <a:lnTo>
                    <a:pt x="2505" y="1250"/>
                  </a:lnTo>
                  <a:lnTo>
                    <a:pt x="2501" y="1282"/>
                  </a:lnTo>
                  <a:lnTo>
                    <a:pt x="2492" y="1314"/>
                  </a:lnTo>
                  <a:lnTo>
                    <a:pt x="2478" y="1343"/>
                  </a:lnTo>
                  <a:lnTo>
                    <a:pt x="2456" y="1369"/>
                  </a:lnTo>
                  <a:lnTo>
                    <a:pt x="2429" y="1390"/>
                  </a:lnTo>
                  <a:lnTo>
                    <a:pt x="2399" y="1406"/>
                  </a:lnTo>
                  <a:lnTo>
                    <a:pt x="2368" y="1415"/>
                  </a:lnTo>
                  <a:lnTo>
                    <a:pt x="2336" y="1417"/>
                  </a:lnTo>
                  <a:lnTo>
                    <a:pt x="2304" y="1415"/>
                  </a:lnTo>
                  <a:lnTo>
                    <a:pt x="2272" y="1406"/>
                  </a:lnTo>
                  <a:lnTo>
                    <a:pt x="2244" y="1390"/>
                  </a:lnTo>
                  <a:lnTo>
                    <a:pt x="2218" y="1369"/>
                  </a:lnTo>
                  <a:lnTo>
                    <a:pt x="1422" y="574"/>
                  </a:lnTo>
                  <a:lnTo>
                    <a:pt x="1422" y="1816"/>
                  </a:lnTo>
                  <a:lnTo>
                    <a:pt x="1418" y="1854"/>
                  </a:lnTo>
                  <a:lnTo>
                    <a:pt x="1405" y="1890"/>
                  </a:lnTo>
                  <a:lnTo>
                    <a:pt x="1386" y="1921"/>
                  </a:lnTo>
                  <a:lnTo>
                    <a:pt x="1359" y="1947"/>
                  </a:lnTo>
                  <a:lnTo>
                    <a:pt x="1329" y="1966"/>
                  </a:lnTo>
                  <a:lnTo>
                    <a:pt x="1294" y="1980"/>
                  </a:lnTo>
                  <a:lnTo>
                    <a:pt x="1254" y="1984"/>
                  </a:lnTo>
                  <a:lnTo>
                    <a:pt x="1215" y="1980"/>
                  </a:lnTo>
                  <a:lnTo>
                    <a:pt x="1180" y="1966"/>
                  </a:lnTo>
                  <a:lnTo>
                    <a:pt x="1148" y="1947"/>
                  </a:lnTo>
                  <a:lnTo>
                    <a:pt x="1123" y="1921"/>
                  </a:lnTo>
                  <a:lnTo>
                    <a:pt x="1102" y="1890"/>
                  </a:lnTo>
                  <a:lnTo>
                    <a:pt x="1091" y="1854"/>
                  </a:lnTo>
                  <a:lnTo>
                    <a:pt x="1086" y="1816"/>
                  </a:lnTo>
                  <a:lnTo>
                    <a:pt x="1086" y="574"/>
                  </a:lnTo>
                  <a:lnTo>
                    <a:pt x="286" y="1372"/>
                  </a:lnTo>
                  <a:lnTo>
                    <a:pt x="260" y="1394"/>
                  </a:lnTo>
                  <a:lnTo>
                    <a:pt x="231" y="1410"/>
                  </a:lnTo>
                  <a:lnTo>
                    <a:pt x="200" y="1419"/>
                  </a:lnTo>
                  <a:lnTo>
                    <a:pt x="168" y="1422"/>
                  </a:lnTo>
                  <a:lnTo>
                    <a:pt x="136" y="1419"/>
                  </a:lnTo>
                  <a:lnTo>
                    <a:pt x="104" y="1410"/>
                  </a:lnTo>
                  <a:lnTo>
                    <a:pt x="75" y="1394"/>
                  </a:lnTo>
                  <a:lnTo>
                    <a:pt x="48" y="1372"/>
                  </a:lnTo>
                  <a:lnTo>
                    <a:pt x="26" y="1346"/>
                  </a:lnTo>
                  <a:lnTo>
                    <a:pt x="12" y="1317"/>
                  </a:lnTo>
                  <a:lnTo>
                    <a:pt x="3" y="1286"/>
                  </a:lnTo>
                  <a:lnTo>
                    <a:pt x="0" y="1254"/>
                  </a:lnTo>
                  <a:lnTo>
                    <a:pt x="3" y="1222"/>
                  </a:lnTo>
                  <a:lnTo>
                    <a:pt x="12" y="1191"/>
                  </a:lnTo>
                  <a:lnTo>
                    <a:pt x="26" y="1162"/>
                  </a:lnTo>
                  <a:lnTo>
                    <a:pt x="48" y="1134"/>
                  </a:lnTo>
                  <a:lnTo>
                    <a:pt x="1136" y="48"/>
                  </a:lnTo>
                  <a:lnTo>
                    <a:pt x="1162" y="28"/>
                  </a:lnTo>
                  <a:lnTo>
                    <a:pt x="1191" y="11"/>
                  </a:lnTo>
                  <a:lnTo>
                    <a:pt x="1222" y="3"/>
                  </a:lnTo>
                  <a:lnTo>
                    <a:pt x="12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37" name="Freeform 67"/>
          <p:cNvSpPr>
            <a:spLocks noEditPoints="1"/>
          </p:cNvSpPr>
          <p:nvPr/>
        </p:nvSpPr>
        <p:spPr bwMode="auto">
          <a:xfrm>
            <a:off x="9374735" y="3387515"/>
            <a:ext cx="362469" cy="372251"/>
          </a:xfrm>
          <a:custGeom>
            <a:avLst/>
            <a:gdLst>
              <a:gd name="T0" fmla="*/ 2030 w 5411"/>
              <a:gd name="T1" fmla="*/ 3747 h 5557"/>
              <a:gd name="T2" fmla="*/ 2148 w 5411"/>
              <a:gd name="T3" fmla="*/ 3865 h 5557"/>
              <a:gd name="T4" fmla="*/ 2148 w 5411"/>
              <a:gd name="T5" fmla="*/ 4040 h 5557"/>
              <a:gd name="T6" fmla="*/ 2030 w 5411"/>
              <a:gd name="T7" fmla="*/ 4160 h 5557"/>
              <a:gd name="T8" fmla="*/ 1300 w 5411"/>
              <a:gd name="T9" fmla="*/ 4172 h 5557"/>
              <a:gd name="T10" fmla="*/ 1159 w 5411"/>
              <a:gd name="T11" fmla="*/ 4078 h 5557"/>
              <a:gd name="T12" fmla="*/ 1125 w 5411"/>
              <a:gd name="T13" fmla="*/ 3908 h 5557"/>
              <a:gd name="T14" fmla="*/ 1220 w 5411"/>
              <a:gd name="T15" fmla="*/ 3767 h 5557"/>
              <a:gd name="T16" fmla="*/ 5192 w 5411"/>
              <a:gd name="T17" fmla="*/ 3434 h 5557"/>
              <a:gd name="T18" fmla="*/ 5336 w 5411"/>
              <a:gd name="T19" fmla="*/ 3490 h 5557"/>
              <a:gd name="T20" fmla="*/ 5409 w 5411"/>
              <a:gd name="T21" fmla="*/ 3627 h 5557"/>
              <a:gd name="T22" fmla="*/ 5375 w 5411"/>
              <a:gd name="T23" fmla="*/ 3777 h 5557"/>
              <a:gd name="T24" fmla="*/ 3915 w 5411"/>
              <a:gd name="T25" fmla="*/ 5391 h 5557"/>
              <a:gd name="T26" fmla="*/ 3805 w 5411"/>
              <a:gd name="T27" fmla="*/ 5421 h 5557"/>
              <a:gd name="T28" fmla="*/ 3649 w 5411"/>
              <a:gd name="T29" fmla="*/ 5359 h 5557"/>
              <a:gd name="T30" fmla="*/ 2800 w 5411"/>
              <a:gd name="T31" fmla="*/ 4491 h 5557"/>
              <a:gd name="T32" fmla="*/ 2829 w 5411"/>
              <a:gd name="T33" fmla="*/ 4324 h 5557"/>
              <a:gd name="T34" fmla="*/ 2971 w 5411"/>
              <a:gd name="T35" fmla="*/ 4224 h 5557"/>
              <a:gd name="T36" fmla="*/ 3137 w 5411"/>
              <a:gd name="T37" fmla="*/ 4253 h 5557"/>
              <a:gd name="T38" fmla="*/ 5048 w 5411"/>
              <a:gd name="T39" fmla="*/ 3481 h 5557"/>
              <a:gd name="T40" fmla="*/ 5192 w 5411"/>
              <a:gd name="T41" fmla="*/ 3434 h 5557"/>
              <a:gd name="T42" fmla="*/ 3447 w 5411"/>
              <a:gd name="T43" fmla="*/ 2555 h 5557"/>
              <a:gd name="T44" fmla="*/ 3568 w 5411"/>
              <a:gd name="T45" fmla="*/ 2673 h 5557"/>
              <a:gd name="T46" fmla="*/ 3568 w 5411"/>
              <a:gd name="T47" fmla="*/ 2847 h 5557"/>
              <a:gd name="T48" fmla="*/ 3447 w 5411"/>
              <a:gd name="T49" fmla="*/ 2966 h 5557"/>
              <a:gd name="T50" fmla="*/ 1300 w 5411"/>
              <a:gd name="T51" fmla="*/ 2979 h 5557"/>
              <a:gd name="T52" fmla="*/ 1159 w 5411"/>
              <a:gd name="T53" fmla="*/ 2884 h 5557"/>
              <a:gd name="T54" fmla="*/ 1125 w 5411"/>
              <a:gd name="T55" fmla="*/ 2715 h 5557"/>
              <a:gd name="T56" fmla="*/ 1220 w 5411"/>
              <a:gd name="T57" fmla="*/ 2575 h 5557"/>
              <a:gd name="T58" fmla="*/ 1345 w 5411"/>
              <a:gd name="T59" fmla="*/ 1306 h 5557"/>
              <a:gd name="T60" fmla="*/ 3486 w 5411"/>
              <a:gd name="T61" fmla="*/ 1343 h 5557"/>
              <a:gd name="T62" fmla="*/ 3580 w 5411"/>
              <a:gd name="T63" fmla="*/ 1484 h 5557"/>
              <a:gd name="T64" fmla="*/ 3546 w 5411"/>
              <a:gd name="T65" fmla="*/ 1655 h 5557"/>
              <a:gd name="T66" fmla="*/ 3405 w 5411"/>
              <a:gd name="T67" fmla="*/ 1749 h 5557"/>
              <a:gd name="T68" fmla="*/ 1257 w 5411"/>
              <a:gd name="T69" fmla="*/ 1736 h 5557"/>
              <a:gd name="T70" fmla="*/ 1139 w 5411"/>
              <a:gd name="T71" fmla="*/ 1616 h 5557"/>
              <a:gd name="T72" fmla="*/ 1139 w 5411"/>
              <a:gd name="T73" fmla="*/ 1443 h 5557"/>
              <a:gd name="T74" fmla="*/ 1257 w 5411"/>
              <a:gd name="T75" fmla="*/ 1323 h 5557"/>
              <a:gd name="T76" fmla="*/ 4406 w 5411"/>
              <a:gd name="T77" fmla="*/ 0 h 5557"/>
              <a:gd name="T78" fmla="*/ 4564 w 5411"/>
              <a:gd name="T79" fmla="*/ 66 h 5557"/>
              <a:gd name="T80" fmla="*/ 4630 w 5411"/>
              <a:gd name="T81" fmla="*/ 225 h 5557"/>
              <a:gd name="T82" fmla="*/ 4592 w 5411"/>
              <a:gd name="T83" fmla="*/ 3070 h 5557"/>
              <a:gd name="T84" fmla="*/ 4452 w 5411"/>
              <a:gd name="T85" fmla="*/ 3165 h 5557"/>
              <a:gd name="T86" fmla="*/ 4281 w 5411"/>
              <a:gd name="T87" fmla="*/ 3131 h 5557"/>
              <a:gd name="T88" fmla="*/ 4186 w 5411"/>
              <a:gd name="T89" fmla="*/ 2991 h 5557"/>
              <a:gd name="T90" fmla="*/ 449 w 5411"/>
              <a:gd name="T91" fmla="*/ 5109 h 5557"/>
              <a:gd name="T92" fmla="*/ 2290 w 5411"/>
              <a:gd name="T93" fmla="*/ 5147 h 5557"/>
              <a:gd name="T94" fmla="*/ 2385 w 5411"/>
              <a:gd name="T95" fmla="*/ 5288 h 5557"/>
              <a:gd name="T96" fmla="*/ 2351 w 5411"/>
              <a:gd name="T97" fmla="*/ 5457 h 5557"/>
              <a:gd name="T98" fmla="*/ 2211 w 5411"/>
              <a:gd name="T99" fmla="*/ 5552 h 5557"/>
              <a:gd name="T100" fmla="*/ 138 w 5411"/>
              <a:gd name="T101" fmla="*/ 5538 h 5557"/>
              <a:gd name="T102" fmla="*/ 17 w 5411"/>
              <a:gd name="T103" fmla="*/ 5420 h 5557"/>
              <a:gd name="T104" fmla="*/ 5 w 5411"/>
              <a:gd name="T105" fmla="*/ 180 h 5557"/>
              <a:gd name="T106" fmla="*/ 99 w 5411"/>
              <a:gd name="T107" fmla="*/ 39 h 5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411" h="5557">
                <a:moveTo>
                  <a:pt x="1345" y="3728"/>
                </a:moveTo>
                <a:lnTo>
                  <a:pt x="1942" y="3728"/>
                </a:lnTo>
                <a:lnTo>
                  <a:pt x="1987" y="3733"/>
                </a:lnTo>
                <a:lnTo>
                  <a:pt x="2030" y="3747"/>
                </a:lnTo>
                <a:lnTo>
                  <a:pt x="2067" y="3767"/>
                </a:lnTo>
                <a:lnTo>
                  <a:pt x="2101" y="3794"/>
                </a:lnTo>
                <a:lnTo>
                  <a:pt x="2128" y="3828"/>
                </a:lnTo>
                <a:lnTo>
                  <a:pt x="2148" y="3865"/>
                </a:lnTo>
                <a:lnTo>
                  <a:pt x="2162" y="3908"/>
                </a:lnTo>
                <a:lnTo>
                  <a:pt x="2165" y="3953"/>
                </a:lnTo>
                <a:lnTo>
                  <a:pt x="2162" y="3997"/>
                </a:lnTo>
                <a:lnTo>
                  <a:pt x="2148" y="4040"/>
                </a:lnTo>
                <a:lnTo>
                  <a:pt x="2128" y="4078"/>
                </a:lnTo>
                <a:lnTo>
                  <a:pt x="2101" y="4111"/>
                </a:lnTo>
                <a:lnTo>
                  <a:pt x="2067" y="4138"/>
                </a:lnTo>
                <a:lnTo>
                  <a:pt x="2030" y="4160"/>
                </a:lnTo>
                <a:lnTo>
                  <a:pt x="1987" y="4172"/>
                </a:lnTo>
                <a:lnTo>
                  <a:pt x="1942" y="4177"/>
                </a:lnTo>
                <a:lnTo>
                  <a:pt x="1345" y="4177"/>
                </a:lnTo>
                <a:lnTo>
                  <a:pt x="1300" y="4172"/>
                </a:lnTo>
                <a:lnTo>
                  <a:pt x="1257" y="4160"/>
                </a:lnTo>
                <a:lnTo>
                  <a:pt x="1220" y="4138"/>
                </a:lnTo>
                <a:lnTo>
                  <a:pt x="1186" y="4111"/>
                </a:lnTo>
                <a:lnTo>
                  <a:pt x="1159" y="4078"/>
                </a:lnTo>
                <a:lnTo>
                  <a:pt x="1139" y="4040"/>
                </a:lnTo>
                <a:lnTo>
                  <a:pt x="1125" y="3997"/>
                </a:lnTo>
                <a:lnTo>
                  <a:pt x="1120" y="3953"/>
                </a:lnTo>
                <a:lnTo>
                  <a:pt x="1125" y="3908"/>
                </a:lnTo>
                <a:lnTo>
                  <a:pt x="1139" y="3865"/>
                </a:lnTo>
                <a:lnTo>
                  <a:pt x="1159" y="3828"/>
                </a:lnTo>
                <a:lnTo>
                  <a:pt x="1186" y="3794"/>
                </a:lnTo>
                <a:lnTo>
                  <a:pt x="1220" y="3767"/>
                </a:lnTo>
                <a:lnTo>
                  <a:pt x="1257" y="3747"/>
                </a:lnTo>
                <a:lnTo>
                  <a:pt x="1300" y="3733"/>
                </a:lnTo>
                <a:lnTo>
                  <a:pt x="1345" y="3728"/>
                </a:lnTo>
                <a:close/>
                <a:moveTo>
                  <a:pt x="5192" y="3434"/>
                </a:moveTo>
                <a:lnTo>
                  <a:pt x="5231" y="3437"/>
                </a:lnTo>
                <a:lnTo>
                  <a:pt x="5268" y="3449"/>
                </a:lnTo>
                <a:lnTo>
                  <a:pt x="5302" y="3466"/>
                </a:lnTo>
                <a:lnTo>
                  <a:pt x="5336" y="3490"/>
                </a:lnTo>
                <a:lnTo>
                  <a:pt x="5363" y="3520"/>
                </a:lnTo>
                <a:lnTo>
                  <a:pt x="5385" y="3552"/>
                </a:lnTo>
                <a:lnTo>
                  <a:pt x="5400" y="3588"/>
                </a:lnTo>
                <a:lnTo>
                  <a:pt x="5409" y="3627"/>
                </a:lnTo>
                <a:lnTo>
                  <a:pt x="5411" y="3664"/>
                </a:lnTo>
                <a:lnTo>
                  <a:pt x="5406" y="3703"/>
                </a:lnTo>
                <a:lnTo>
                  <a:pt x="5394" y="3742"/>
                </a:lnTo>
                <a:lnTo>
                  <a:pt x="5375" y="3777"/>
                </a:lnTo>
                <a:lnTo>
                  <a:pt x="5351" y="3811"/>
                </a:lnTo>
                <a:lnTo>
                  <a:pt x="3969" y="5347"/>
                </a:lnTo>
                <a:lnTo>
                  <a:pt x="3944" y="5372"/>
                </a:lnTo>
                <a:lnTo>
                  <a:pt x="3915" y="5391"/>
                </a:lnTo>
                <a:lnTo>
                  <a:pt x="3883" y="5406"/>
                </a:lnTo>
                <a:lnTo>
                  <a:pt x="3849" y="5416"/>
                </a:lnTo>
                <a:lnTo>
                  <a:pt x="3812" y="5421"/>
                </a:lnTo>
                <a:lnTo>
                  <a:pt x="3805" y="5421"/>
                </a:lnTo>
                <a:lnTo>
                  <a:pt x="3761" y="5418"/>
                </a:lnTo>
                <a:lnTo>
                  <a:pt x="3720" y="5406"/>
                </a:lnTo>
                <a:lnTo>
                  <a:pt x="3681" y="5386"/>
                </a:lnTo>
                <a:lnTo>
                  <a:pt x="3649" y="5359"/>
                </a:lnTo>
                <a:lnTo>
                  <a:pt x="2865" y="4605"/>
                </a:lnTo>
                <a:lnTo>
                  <a:pt x="2834" y="4571"/>
                </a:lnTo>
                <a:lnTo>
                  <a:pt x="2812" y="4532"/>
                </a:lnTo>
                <a:lnTo>
                  <a:pt x="2800" y="4491"/>
                </a:lnTo>
                <a:lnTo>
                  <a:pt x="2795" y="4449"/>
                </a:lnTo>
                <a:lnTo>
                  <a:pt x="2797" y="4405"/>
                </a:lnTo>
                <a:lnTo>
                  <a:pt x="2809" y="4364"/>
                </a:lnTo>
                <a:lnTo>
                  <a:pt x="2829" y="4324"/>
                </a:lnTo>
                <a:lnTo>
                  <a:pt x="2856" y="4288"/>
                </a:lnTo>
                <a:lnTo>
                  <a:pt x="2892" y="4259"/>
                </a:lnTo>
                <a:lnTo>
                  <a:pt x="2929" y="4237"/>
                </a:lnTo>
                <a:lnTo>
                  <a:pt x="2971" y="4224"/>
                </a:lnTo>
                <a:lnTo>
                  <a:pt x="3014" y="4219"/>
                </a:lnTo>
                <a:lnTo>
                  <a:pt x="3056" y="4222"/>
                </a:lnTo>
                <a:lnTo>
                  <a:pt x="3098" y="4234"/>
                </a:lnTo>
                <a:lnTo>
                  <a:pt x="3137" y="4253"/>
                </a:lnTo>
                <a:lnTo>
                  <a:pt x="3175" y="4281"/>
                </a:lnTo>
                <a:lnTo>
                  <a:pt x="3790" y="4873"/>
                </a:lnTo>
                <a:lnTo>
                  <a:pt x="5018" y="3508"/>
                </a:lnTo>
                <a:lnTo>
                  <a:pt x="5048" y="3481"/>
                </a:lnTo>
                <a:lnTo>
                  <a:pt x="5080" y="3459"/>
                </a:lnTo>
                <a:lnTo>
                  <a:pt x="5116" y="3444"/>
                </a:lnTo>
                <a:lnTo>
                  <a:pt x="5153" y="3436"/>
                </a:lnTo>
                <a:lnTo>
                  <a:pt x="5192" y="3434"/>
                </a:lnTo>
                <a:close/>
                <a:moveTo>
                  <a:pt x="1345" y="2536"/>
                </a:moveTo>
                <a:lnTo>
                  <a:pt x="3361" y="2536"/>
                </a:lnTo>
                <a:lnTo>
                  <a:pt x="3405" y="2541"/>
                </a:lnTo>
                <a:lnTo>
                  <a:pt x="3447" y="2555"/>
                </a:lnTo>
                <a:lnTo>
                  <a:pt x="3486" y="2575"/>
                </a:lnTo>
                <a:lnTo>
                  <a:pt x="3519" y="2602"/>
                </a:lnTo>
                <a:lnTo>
                  <a:pt x="3546" y="2636"/>
                </a:lnTo>
                <a:lnTo>
                  <a:pt x="3568" y="2673"/>
                </a:lnTo>
                <a:lnTo>
                  <a:pt x="3580" y="2715"/>
                </a:lnTo>
                <a:lnTo>
                  <a:pt x="3585" y="2759"/>
                </a:lnTo>
                <a:lnTo>
                  <a:pt x="3580" y="2805"/>
                </a:lnTo>
                <a:lnTo>
                  <a:pt x="3568" y="2847"/>
                </a:lnTo>
                <a:lnTo>
                  <a:pt x="3546" y="2884"/>
                </a:lnTo>
                <a:lnTo>
                  <a:pt x="3519" y="2918"/>
                </a:lnTo>
                <a:lnTo>
                  <a:pt x="3486" y="2945"/>
                </a:lnTo>
                <a:lnTo>
                  <a:pt x="3447" y="2966"/>
                </a:lnTo>
                <a:lnTo>
                  <a:pt x="3405" y="2979"/>
                </a:lnTo>
                <a:lnTo>
                  <a:pt x="3361" y="2984"/>
                </a:lnTo>
                <a:lnTo>
                  <a:pt x="1345" y="2984"/>
                </a:lnTo>
                <a:lnTo>
                  <a:pt x="1300" y="2979"/>
                </a:lnTo>
                <a:lnTo>
                  <a:pt x="1257" y="2966"/>
                </a:lnTo>
                <a:lnTo>
                  <a:pt x="1220" y="2945"/>
                </a:lnTo>
                <a:lnTo>
                  <a:pt x="1186" y="2918"/>
                </a:lnTo>
                <a:lnTo>
                  <a:pt x="1159" y="2884"/>
                </a:lnTo>
                <a:lnTo>
                  <a:pt x="1139" y="2847"/>
                </a:lnTo>
                <a:lnTo>
                  <a:pt x="1125" y="2805"/>
                </a:lnTo>
                <a:lnTo>
                  <a:pt x="1120" y="2759"/>
                </a:lnTo>
                <a:lnTo>
                  <a:pt x="1125" y="2715"/>
                </a:lnTo>
                <a:lnTo>
                  <a:pt x="1139" y="2673"/>
                </a:lnTo>
                <a:lnTo>
                  <a:pt x="1159" y="2636"/>
                </a:lnTo>
                <a:lnTo>
                  <a:pt x="1186" y="2602"/>
                </a:lnTo>
                <a:lnTo>
                  <a:pt x="1220" y="2575"/>
                </a:lnTo>
                <a:lnTo>
                  <a:pt x="1257" y="2555"/>
                </a:lnTo>
                <a:lnTo>
                  <a:pt x="1300" y="2541"/>
                </a:lnTo>
                <a:lnTo>
                  <a:pt x="1345" y="2536"/>
                </a:lnTo>
                <a:close/>
                <a:moveTo>
                  <a:pt x="1345" y="1306"/>
                </a:moveTo>
                <a:lnTo>
                  <a:pt x="3361" y="1306"/>
                </a:lnTo>
                <a:lnTo>
                  <a:pt x="3405" y="1310"/>
                </a:lnTo>
                <a:lnTo>
                  <a:pt x="3447" y="1323"/>
                </a:lnTo>
                <a:lnTo>
                  <a:pt x="3486" y="1343"/>
                </a:lnTo>
                <a:lnTo>
                  <a:pt x="3519" y="1372"/>
                </a:lnTo>
                <a:lnTo>
                  <a:pt x="3546" y="1404"/>
                </a:lnTo>
                <a:lnTo>
                  <a:pt x="3568" y="1443"/>
                </a:lnTo>
                <a:lnTo>
                  <a:pt x="3580" y="1484"/>
                </a:lnTo>
                <a:lnTo>
                  <a:pt x="3585" y="1530"/>
                </a:lnTo>
                <a:lnTo>
                  <a:pt x="3580" y="1575"/>
                </a:lnTo>
                <a:lnTo>
                  <a:pt x="3568" y="1616"/>
                </a:lnTo>
                <a:lnTo>
                  <a:pt x="3546" y="1655"/>
                </a:lnTo>
                <a:lnTo>
                  <a:pt x="3519" y="1687"/>
                </a:lnTo>
                <a:lnTo>
                  <a:pt x="3486" y="1716"/>
                </a:lnTo>
                <a:lnTo>
                  <a:pt x="3447" y="1736"/>
                </a:lnTo>
                <a:lnTo>
                  <a:pt x="3405" y="1749"/>
                </a:lnTo>
                <a:lnTo>
                  <a:pt x="3361" y="1753"/>
                </a:lnTo>
                <a:lnTo>
                  <a:pt x="1345" y="1753"/>
                </a:lnTo>
                <a:lnTo>
                  <a:pt x="1300" y="1749"/>
                </a:lnTo>
                <a:lnTo>
                  <a:pt x="1257" y="1736"/>
                </a:lnTo>
                <a:lnTo>
                  <a:pt x="1220" y="1716"/>
                </a:lnTo>
                <a:lnTo>
                  <a:pt x="1186" y="1687"/>
                </a:lnTo>
                <a:lnTo>
                  <a:pt x="1159" y="1655"/>
                </a:lnTo>
                <a:lnTo>
                  <a:pt x="1139" y="1616"/>
                </a:lnTo>
                <a:lnTo>
                  <a:pt x="1125" y="1575"/>
                </a:lnTo>
                <a:lnTo>
                  <a:pt x="1120" y="1530"/>
                </a:lnTo>
                <a:lnTo>
                  <a:pt x="1125" y="1484"/>
                </a:lnTo>
                <a:lnTo>
                  <a:pt x="1139" y="1443"/>
                </a:lnTo>
                <a:lnTo>
                  <a:pt x="1159" y="1404"/>
                </a:lnTo>
                <a:lnTo>
                  <a:pt x="1186" y="1372"/>
                </a:lnTo>
                <a:lnTo>
                  <a:pt x="1220" y="1343"/>
                </a:lnTo>
                <a:lnTo>
                  <a:pt x="1257" y="1323"/>
                </a:lnTo>
                <a:lnTo>
                  <a:pt x="1300" y="1310"/>
                </a:lnTo>
                <a:lnTo>
                  <a:pt x="1345" y="1306"/>
                </a:lnTo>
                <a:close/>
                <a:moveTo>
                  <a:pt x="224" y="0"/>
                </a:moveTo>
                <a:lnTo>
                  <a:pt x="4406" y="0"/>
                </a:lnTo>
                <a:lnTo>
                  <a:pt x="4452" y="6"/>
                </a:lnTo>
                <a:lnTo>
                  <a:pt x="4493" y="19"/>
                </a:lnTo>
                <a:lnTo>
                  <a:pt x="4531" y="39"/>
                </a:lnTo>
                <a:lnTo>
                  <a:pt x="4564" y="66"/>
                </a:lnTo>
                <a:lnTo>
                  <a:pt x="4592" y="100"/>
                </a:lnTo>
                <a:lnTo>
                  <a:pt x="4613" y="137"/>
                </a:lnTo>
                <a:lnTo>
                  <a:pt x="4625" y="180"/>
                </a:lnTo>
                <a:lnTo>
                  <a:pt x="4630" y="225"/>
                </a:lnTo>
                <a:lnTo>
                  <a:pt x="4630" y="2947"/>
                </a:lnTo>
                <a:lnTo>
                  <a:pt x="4625" y="2991"/>
                </a:lnTo>
                <a:lnTo>
                  <a:pt x="4613" y="3033"/>
                </a:lnTo>
                <a:lnTo>
                  <a:pt x="4592" y="3070"/>
                </a:lnTo>
                <a:lnTo>
                  <a:pt x="4564" y="3104"/>
                </a:lnTo>
                <a:lnTo>
                  <a:pt x="4531" y="3131"/>
                </a:lnTo>
                <a:lnTo>
                  <a:pt x="4493" y="3152"/>
                </a:lnTo>
                <a:lnTo>
                  <a:pt x="4452" y="3165"/>
                </a:lnTo>
                <a:lnTo>
                  <a:pt x="4406" y="3170"/>
                </a:lnTo>
                <a:lnTo>
                  <a:pt x="4360" y="3165"/>
                </a:lnTo>
                <a:lnTo>
                  <a:pt x="4320" y="3152"/>
                </a:lnTo>
                <a:lnTo>
                  <a:pt x="4281" y="3131"/>
                </a:lnTo>
                <a:lnTo>
                  <a:pt x="4249" y="3104"/>
                </a:lnTo>
                <a:lnTo>
                  <a:pt x="4220" y="3070"/>
                </a:lnTo>
                <a:lnTo>
                  <a:pt x="4199" y="3033"/>
                </a:lnTo>
                <a:lnTo>
                  <a:pt x="4186" y="2991"/>
                </a:lnTo>
                <a:lnTo>
                  <a:pt x="4183" y="2947"/>
                </a:lnTo>
                <a:lnTo>
                  <a:pt x="4183" y="449"/>
                </a:lnTo>
                <a:lnTo>
                  <a:pt x="449" y="449"/>
                </a:lnTo>
                <a:lnTo>
                  <a:pt x="449" y="5109"/>
                </a:lnTo>
                <a:lnTo>
                  <a:pt x="2165" y="5109"/>
                </a:lnTo>
                <a:lnTo>
                  <a:pt x="2211" y="5114"/>
                </a:lnTo>
                <a:lnTo>
                  <a:pt x="2253" y="5125"/>
                </a:lnTo>
                <a:lnTo>
                  <a:pt x="2290" y="5147"/>
                </a:lnTo>
                <a:lnTo>
                  <a:pt x="2324" y="5175"/>
                </a:lnTo>
                <a:lnTo>
                  <a:pt x="2351" y="5207"/>
                </a:lnTo>
                <a:lnTo>
                  <a:pt x="2372" y="5246"/>
                </a:lnTo>
                <a:lnTo>
                  <a:pt x="2385" y="5288"/>
                </a:lnTo>
                <a:lnTo>
                  <a:pt x="2390" y="5332"/>
                </a:lnTo>
                <a:lnTo>
                  <a:pt x="2385" y="5377"/>
                </a:lnTo>
                <a:lnTo>
                  <a:pt x="2372" y="5420"/>
                </a:lnTo>
                <a:lnTo>
                  <a:pt x="2351" y="5457"/>
                </a:lnTo>
                <a:lnTo>
                  <a:pt x="2324" y="5491"/>
                </a:lnTo>
                <a:lnTo>
                  <a:pt x="2290" y="5518"/>
                </a:lnTo>
                <a:lnTo>
                  <a:pt x="2253" y="5538"/>
                </a:lnTo>
                <a:lnTo>
                  <a:pt x="2211" y="5552"/>
                </a:lnTo>
                <a:lnTo>
                  <a:pt x="2165" y="5557"/>
                </a:lnTo>
                <a:lnTo>
                  <a:pt x="224" y="5557"/>
                </a:lnTo>
                <a:lnTo>
                  <a:pt x="180" y="5552"/>
                </a:lnTo>
                <a:lnTo>
                  <a:pt x="138" y="5538"/>
                </a:lnTo>
                <a:lnTo>
                  <a:pt x="99" y="5518"/>
                </a:lnTo>
                <a:lnTo>
                  <a:pt x="66" y="5491"/>
                </a:lnTo>
                <a:lnTo>
                  <a:pt x="39" y="5457"/>
                </a:lnTo>
                <a:lnTo>
                  <a:pt x="17" y="5420"/>
                </a:lnTo>
                <a:lnTo>
                  <a:pt x="5" y="5377"/>
                </a:lnTo>
                <a:lnTo>
                  <a:pt x="0" y="5332"/>
                </a:lnTo>
                <a:lnTo>
                  <a:pt x="0" y="225"/>
                </a:lnTo>
                <a:lnTo>
                  <a:pt x="5" y="180"/>
                </a:lnTo>
                <a:lnTo>
                  <a:pt x="17" y="137"/>
                </a:lnTo>
                <a:lnTo>
                  <a:pt x="39" y="100"/>
                </a:lnTo>
                <a:lnTo>
                  <a:pt x="66" y="66"/>
                </a:lnTo>
                <a:lnTo>
                  <a:pt x="99" y="39"/>
                </a:lnTo>
                <a:lnTo>
                  <a:pt x="138" y="19"/>
                </a:lnTo>
                <a:lnTo>
                  <a:pt x="180" y="6"/>
                </a:lnTo>
                <a:lnTo>
                  <a:pt x="22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38" name="Group 137"/>
          <p:cNvGrpSpPr/>
          <p:nvPr/>
        </p:nvGrpSpPr>
        <p:grpSpPr>
          <a:xfrm>
            <a:off x="8310911" y="3323688"/>
            <a:ext cx="500209" cy="499905"/>
            <a:chOff x="4667251" y="4117975"/>
            <a:chExt cx="5205412" cy="5202238"/>
          </a:xfrm>
          <a:solidFill>
            <a:schemeClr val="accent2"/>
          </a:solidFill>
        </p:grpSpPr>
        <p:sp>
          <p:nvSpPr>
            <p:cNvPr id="139" name="Freeform 179"/>
            <p:cNvSpPr>
              <a:spLocks/>
            </p:cNvSpPr>
            <p:nvPr/>
          </p:nvSpPr>
          <p:spPr bwMode="auto">
            <a:xfrm>
              <a:off x="7847013" y="7294563"/>
              <a:ext cx="2025650" cy="2025650"/>
            </a:xfrm>
            <a:custGeom>
              <a:avLst/>
              <a:gdLst>
                <a:gd name="T0" fmla="*/ 870 w 2553"/>
                <a:gd name="T1" fmla="*/ 0 h 2551"/>
                <a:gd name="T2" fmla="*/ 2374 w 2553"/>
                <a:gd name="T3" fmla="*/ 1505 h 2551"/>
                <a:gd name="T4" fmla="*/ 2425 w 2553"/>
                <a:gd name="T5" fmla="*/ 1562 h 2551"/>
                <a:gd name="T6" fmla="*/ 2467 w 2553"/>
                <a:gd name="T7" fmla="*/ 1624 h 2551"/>
                <a:gd name="T8" fmla="*/ 2503 w 2553"/>
                <a:gd name="T9" fmla="*/ 1690 h 2551"/>
                <a:gd name="T10" fmla="*/ 2527 w 2553"/>
                <a:gd name="T11" fmla="*/ 1760 h 2551"/>
                <a:gd name="T12" fmla="*/ 2545 w 2553"/>
                <a:gd name="T13" fmla="*/ 1829 h 2551"/>
                <a:gd name="T14" fmla="*/ 2553 w 2553"/>
                <a:gd name="T15" fmla="*/ 1903 h 2551"/>
                <a:gd name="T16" fmla="*/ 2553 w 2553"/>
                <a:gd name="T17" fmla="*/ 1975 h 2551"/>
                <a:gd name="T18" fmla="*/ 2545 w 2553"/>
                <a:gd name="T19" fmla="*/ 2047 h 2551"/>
                <a:gd name="T20" fmla="*/ 2527 w 2553"/>
                <a:gd name="T21" fmla="*/ 2119 h 2551"/>
                <a:gd name="T22" fmla="*/ 2503 w 2553"/>
                <a:gd name="T23" fmla="*/ 2186 h 2551"/>
                <a:gd name="T24" fmla="*/ 2467 w 2553"/>
                <a:gd name="T25" fmla="*/ 2252 h 2551"/>
                <a:gd name="T26" fmla="*/ 2425 w 2553"/>
                <a:gd name="T27" fmla="*/ 2316 h 2551"/>
                <a:gd name="T28" fmla="*/ 2374 w 2553"/>
                <a:gd name="T29" fmla="*/ 2374 h 2551"/>
                <a:gd name="T30" fmla="*/ 2316 w 2553"/>
                <a:gd name="T31" fmla="*/ 2423 h 2551"/>
                <a:gd name="T32" fmla="*/ 2254 w 2553"/>
                <a:gd name="T33" fmla="*/ 2467 h 2551"/>
                <a:gd name="T34" fmla="*/ 2188 w 2553"/>
                <a:gd name="T35" fmla="*/ 2501 h 2551"/>
                <a:gd name="T36" fmla="*/ 2120 w 2553"/>
                <a:gd name="T37" fmla="*/ 2527 h 2551"/>
                <a:gd name="T38" fmla="*/ 2048 w 2553"/>
                <a:gd name="T39" fmla="*/ 2543 h 2551"/>
                <a:gd name="T40" fmla="*/ 1977 w 2553"/>
                <a:gd name="T41" fmla="*/ 2551 h 2551"/>
                <a:gd name="T42" fmla="*/ 1903 w 2553"/>
                <a:gd name="T43" fmla="*/ 2551 h 2551"/>
                <a:gd name="T44" fmla="*/ 1831 w 2553"/>
                <a:gd name="T45" fmla="*/ 2543 h 2551"/>
                <a:gd name="T46" fmla="*/ 1761 w 2553"/>
                <a:gd name="T47" fmla="*/ 2527 h 2551"/>
                <a:gd name="T48" fmla="*/ 1691 w 2553"/>
                <a:gd name="T49" fmla="*/ 2501 h 2551"/>
                <a:gd name="T50" fmla="*/ 1626 w 2553"/>
                <a:gd name="T51" fmla="*/ 2467 h 2551"/>
                <a:gd name="T52" fmla="*/ 1564 w 2553"/>
                <a:gd name="T53" fmla="*/ 2423 h 2551"/>
                <a:gd name="T54" fmla="*/ 1504 w 2553"/>
                <a:gd name="T55" fmla="*/ 2374 h 2551"/>
                <a:gd name="T56" fmla="*/ 0 w 2553"/>
                <a:gd name="T57" fmla="*/ 869 h 2551"/>
                <a:gd name="T58" fmla="*/ 146 w 2553"/>
                <a:gd name="T59" fmla="*/ 769 h 2551"/>
                <a:gd name="T60" fmla="*/ 285 w 2553"/>
                <a:gd name="T61" fmla="*/ 659 h 2551"/>
                <a:gd name="T62" fmla="*/ 419 w 2553"/>
                <a:gd name="T63" fmla="*/ 542 h 2551"/>
                <a:gd name="T64" fmla="*/ 543 w 2553"/>
                <a:gd name="T65" fmla="*/ 418 h 2551"/>
                <a:gd name="T66" fmla="*/ 660 w 2553"/>
                <a:gd name="T67" fmla="*/ 285 h 2551"/>
                <a:gd name="T68" fmla="*/ 770 w 2553"/>
                <a:gd name="T69" fmla="*/ 145 h 2551"/>
                <a:gd name="T70" fmla="*/ 870 w 2553"/>
                <a:gd name="T71" fmla="*/ 0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53" h="2551">
                  <a:moveTo>
                    <a:pt x="870" y="0"/>
                  </a:moveTo>
                  <a:lnTo>
                    <a:pt x="2374" y="1505"/>
                  </a:lnTo>
                  <a:lnTo>
                    <a:pt x="2425" y="1562"/>
                  </a:lnTo>
                  <a:lnTo>
                    <a:pt x="2467" y="1624"/>
                  </a:lnTo>
                  <a:lnTo>
                    <a:pt x="2503" y="1690"/>
                  </a:lnTo>
                  <a:lnTo>
                    <a:pt x="2527" y="1760"/>
                  </a:lnTo>
                  <a:lnTo>
                    <a:pt x="2545" y="1829"/>
                  </a:lnTo>
                  <a:lnTo>
                    <a:pt x="2553" y="1903"/>
                  </a:lnTo>
                  <a:lnTo>
                    <a:pt x="2553" y="1975"/>
                  </a:lnTo>
                  <a:lnTo>
                    <a:pt x="2545" y="2047"/>
                  </a:lnTo>
                  <a:lnTo>
                    <a:pt x="2527" y="2119"/>
                  </a:lnTo>
                  <a:lnTo>
                    <a:pt x="2503" y="2186"/>
                  </a:lnTo>
                  <a:lnTo>
                    <a:pt x="2467" y="2252"/>
                  </a:lnTo>
                  <a:lnTo>
                    <a:pt x="2425" y="2316"/>
                  </a:lnTo>
                  <a:lnTo>
                    <a:pt x="2374" y="2374"/>
                  </a:lnTo>
                  <a:lnTo>
                    <a:pt x="2316" y="2423"/>
                  </a:lnTo>
                  <a:lnTo>
                    <a:pt x="2254" y="2467"/>
                  </a:lnTo>
                  <a:lnTo>
                    <a:pt x="2188" y="2501"/>
                  </a:lnTo>
                  <a:lnTo>
                    <a:pt x="2120" y="2527"/>
                  </a:lnTo>
                  <a:lnTo>
                    <a:pt x="2048" y="2543"/>
                  </a:lnTo>
                  <a:lnTo>
                    <a:pt x="1977" y="2551"/>
                  </a:lnTo>
                  <a:lnTo>
                    <a:pt x="1903" y="2551"/>
                  </a:lnTo>
                  <a:lnTo>
                    <a:pt x="1831" y="2543"/>
                  </a:lnTo>
                  <a:lnTo>
                    <a:pt x="1761" y="2527"/>
                  </a:lnTo>
                  <a:lnTo>
                    <a:pt x="1691" y="2501"/>
                  </a:lnTo>
                  <a:lnTo>
                    <a:pt x="1626" y="2467"/>
                  </a:lnTo>
                  <a:lnTo>
                    <a:pt x="1564" y="2423"/>
                  </a:lnTo>
                  <a:lnTo>
                    <a:pt x="1504" y="2374"/>
                  </a:lnTo>
                  <a:lnTo>
                    <a:pt x="0" y="869"/>
                  </a:lnTo>
                  <a:lnTo>
                    <a:pt x="146" y="769"/>
                  </a:lnTo>
                  <a:lnTo>
                    <a:pt x="285" y="659"/>
                  </a:lnTo>
                  <a:lnTo>
                    <a:pt x="419" y="542"/>
                  </a:lnTo>
                  <a:lnTo>
                    <a:pt x="543" y="418"/>
                  </a:lnTo>
                  <a:lnTo>
                    <a:pt x="660" y="285"/>
                  </a:lnTo>
                  <a:lnTo>
                    <a:pt x="770" y="145"/>
                  </a:lnTo>
                  <a:lnTo>
                    <a:pt x="8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180"/>
            <p:cNvSpPr>
              <a:spLocks noEditPoints="1"/>
            </p:cNvSpPr>
            <p:nvPr/>
          </p:nvSpPr>
          <p:spPr bwMode="auto">
            <a:xfrm>
              <a:off x="4667251" y="4117975"/>
              <a:ext cx="3905250" cy="3903663"/>
            </a:xfrm>
            <a:custGeom>
              <a:avLst/>
              <a:gdLst>
                <a:gd name="T0" fmla="*/ 2160 w 4921"/>
                <a:gd name="T1" fmla="*/ 640 h 4918"/>
                <a:gd name="T2" fmla="*/ 1743 w 4921"/>
                <a:gd name="T3" fmla="*/ 759 h 4918"/>
                <a:gd name="T4" fmla="*/ 1370 w 4921"/>
                <a:gd name="T5" fmla="*/ 971 h 4918"/>
                <a:gd name="T6" fmla="*/ 1059 w 4921"/>
                <a:gd name="T7" fmla="*/ 1260 h 4918"/>
                <a:gd name="T8" fmla="*/ 822 w 4921"/>
                <a:gd name="T9" fmla="*/ 1613 h 4918"/>
                <a:gd name="T10" fmla="*/ 668 w 4921"/>
                <a:gd name="T11" fmla="*/ 2015 h 4918"/>
                <a:gd name="T12" fmla="*/ 614 w 4921"/>
                <a:gd name="T13" fmla="*/ 2460 h 4918"/>
                <a:gd name="T14" fmla="*/ 668 w 4921"/>
                <a:gd name="T15" fmla="*/ 2902 h 4918"/>
                <a:gd name="T16" fmla="*/ 822 w 4921"/>
                <a:gd name="T17" fmla="*/ 3305 h 4918"/>
                <a:gd name="T18" fmla="*/ 1059 w 4921"/>
                <a:gd name="T19" fmla="*/ 3658 h 4918"/>
                <a:gd name="T20" fmla="*/ 1370 w 4921"/>
                <a:gd name="T21" fmla="*/ 3947 h 4918"/>
                <a:gd name="T22" fmla="*/ 1743 w 4921"/>
                <a:gd name="T23" fmla="*/ 4158 h 4918"/>
                <a:gd name="T24" fmla="*/ 2160 w 4921"/>
                <a:gd name="T25" fmla="*/ 4278 h 4918"/>
                <a:gd name="T26" fmla="*/ 2611 w 4921"/>
                <a:gd name="T27" fmla="*/ 4296 h 4918"/>
                <a:gd name="T28" fmla="*/ 3042 w 4921"/>
                <a:gd name="T29" fmla="*/ 4208 h 4918"/>
                <a:gd name="T30" fmla="*/ 3431 w 4921"/>
                <a:gd name="T31" fmla="*/ 4027 h 4918"/>
                <a:gd name="T32" fmla="*/ 3764 w 4921"/>
                <a:gd name="T33" fmla="*/ 3761 h 4918"/>
                <a:gd name="T34" fmla="*/ 4027 w 4921"/>
                <a:gd name="T35" fmla="*/ 3429 h 4918"/>
                <a:gd name="T36" fmla="*/ 4210 w 4921"/>
                <a:gd name="T37" fmla="*/ 3042 h 4918"/>
                <a:gd name="T38" fmla="*/ 4298 w 4921"/>
                <a:gd name="T39" fmla="*/ 2609 h 4918"/>
                <a:gd name="T40" fmla="*/ 4280 w 4921"/>
                <a:gd name="T41" fmla="*/ 2161 h 4918"/>
                <a:gd name="T42" fmla="*/ 4159 w 4921"/>
                <a:gd name="T43" fmla="*/ 1742 h 4918"/>
                <a:gd name="T44" fmla="*/ 3949 w 4921"/>
                <a:gd name="T45" fmla="*/ 1371 h 4918"/>
                <a:gd name="T46" fmla="*/ 3660 w 4921"/>
                <a:gd name="T47" fmla="*/ 1058 h 4918"/>
                <a:gd name="T48" fmla="*/ 3307 w 4921"/>
                <a:gd name="T49" fmla="*/ 821 h 4918"/>
                <a:gd name="T50" fmla="*/ 2902 w 4921"/>
                <a:gd name="T51" fmla="*/ 668 h 4918"/>
                <a:gd name="T52" fmla="*/ 2459 w 4921"/>
                <a:gd name="T53" fmla="*/ 616 h 4918"/>
                <a:gd name="T54" fmla="*/ 2808 w 4921"/>
                <a:gd name="T55" fmla="*/ 24 h 4918"/>
                <a:gd name="T56" fmla="*/ 3301 w 4921"/>
                <a:gd name="T57" fmla="*/ 147 h 4918"/>
                <a:gd name="T58" fmla="*/ 3748 w 4921"/>
                <a:gd name="T59" fmla="*/ 365 h 4918"/>
                <a:gd name="T60" fmla="*/ 4141 w 4921"/>
                <a:gd name="T61" fmla="*/ 664 h 4918"/>
                <a:gd name="T62" fmla="*/ 4464 w 4921"/>
                <a:gd name="T63" fmla="*/ 1035 h 4918"/>
                <a:gd name="T64" fmla="*/ 4709 w 4921"/>
                <a:gd name="T65" fmla="*/ 1463 h 4918"/>
                <a:gd name="T66" fmla="*/ 4865 w 4921"/>
                <a:gd name="T67" fmla="*/ 1943 h 4918"/>
                <a:gd name="T68" fmla="*/ 4921 w 4921"/>
                <a:gd name="T69" fmla="*/ 2460 h 4918"/>
                <a:gd name="T70" fmla="*/ 4865 w 4921"/>
                <a:gd name="T71" fmla="*/ 2974 h 4918"/>
                <a:gd name="T72" fmla="*/ 4709 w 4921"/>
                <a:gd name="T73" fmla="*/ 3454 h 4918"/>
                <a:gd name="T74" fmla="*/ 4464 w 4921"/>
                <a:gd name="T75" fmla="*/ 3883 h 4918"/>
                <a:gd name="T76" fmla="*/ 4141 w 4921"/>
                <a:gd name="T77" fmla="*/ 4254 h 4918"/>
                <a:gd name="T78" fmla="*/ 3748 w 4921"/>
                <a:gd name="T79" fmla="*/ 4553 h 4918"/>
                <a:gd name="T80" fmla="*/ 3301 w 4921"/>
                <a:gd name="T81" fmla="*/ 4770 h 4918"/>
                <a:gd name="T82" fmla="*/ 2808 w 4921"/>
                <a:gd name="T83" fmla="*/ 4894 h 4918"/>
                <a:gd name="T84" fmla="*/ 2284 w 4921"/>
                <a:gd name="T85" fmla="*/ 4912 h 4918"/>
                <a:gd name="T86" fmla="*/ 1779 w 4921"/>
                <a:gd name="T87" fmla="*/ 4822 h 4918"/>
                <a:gd name="T88" fmla="*/ 1314 w 4921"/>
                <a:gd name="T89" fmla="*/ 4634 h 4918"/>
                <a:gd name="T90" fmla="*/ 904 w 4921"/>
                <a:gd name="T91" fmla="*/ 4361 h 4918"/>
                <a:gd name="T92" fmla="*/ 554 w 4921"/>
                <a:gd name="T93" fmla="*/ 4015 h 4918"/>
                <a:gd name="T94" fmla="*/ 283 w 4921"/>
                <a:gd name="T95" fmla="*/ 3604 h 4918"/>
                <a:gd name="T96" fmla="*/ 96 w 4921"/>
                <a:gd name="T97" fmla="*/ 3139 h 4918"/>
                <a:gd name="T98" fmla="*/ 6 w 4921"/>
                <a:gd name="T99" fmla="*/ 2635 h 4918"/>
                <a:gd name="T100" fmla="*/ 24 w 4921"/>
                <a:gd name="T101" fmla="*/ 2111 h 4918"/>
                <a:gd name="T102" fmla="*/ 148 w 4921"/>
                <a:gd name="T103" fmla="*/ 1619 h 4918"/>
                <a:gd name="T104" fmla="*/ 365 w 4921"/>
                <a:gd name="T105" fmla="*/ 1170 h 4918"/>
                <a:gd name="T106" fmla="*/ 664 w 4921"/>
                <a:gd name="T107" fmla="*/ 779 h 4918"/>
                <a:gd name="T108" fmla="*/ 1033 w 4921"/>
                <a:gd name="T109" fmla="*/ 456 h 4918"/>
                <a:gd name="T110" fmla="*/ 1464 w 4921"/>
                <a:gd name="T111" fmla="*/ 209 h 4918"/>
                <a:gd name="T112" fmla="*/ 1943 w 4921"/>
                <a:gd name="T113" fmla="*/ 54 h 4918"/>
                <a:gd name="T114" fmla="*/ 2459 w 4921"/>
                <a:gd name="T115" fmla="*/ 0 h 4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21" h="4918">
                  <a:moveTo>
                    <a:pt x="2459" y="616"/>
                  </a:moveTo>
                  <a:lnTo>
                    <a:pt x="2310" y="622"/>
                  </a:lnTo>
                  <a:lnTo>
                    <a:pt x="2160" y="640"/>
                  </a:lnTo>
                  <a:lnTo>
                    <a:pt x="2016" y="668"/>
                  </a:lnTo>
                  <a:lnTo>
                    <a:pt x="1877" y="710"/>
                  </a:lnTo>
                  <a:lnTo>
                    <a:pt x="1743" y="759"/>
                  </a:lnTo>
                  <a:lnTo>
                    <a:pt x="1614" y="821"/>
                  </a:lnTo>
                  <a:lnTo>
                    <a:pt x="1488" y="891"/>
                  </a:lnTo>
                  <a:lnTo>
                    <a:pt x="1370" y="971"/>
                  </a:lnTo>
                  <a:lnTo>
                    <a:pt x="1261" y="1058"/>
                  </a:lnTo>
                  <a:lnTo>
                    <a:pt x="1157" y="1156"/>
                  </a:lnTo>
                  <a:lnTo>
                    <a:pt x="1059" y="1260"/>
                  </a:lnTo>
                  <a:lnTo>
                    <a:pt x="971" y="1371"/>
                  </a:lnTo>
                  <a:lnTo>
                    <a:pt x="892" y="1489"/>
                  </a:lnTo>
                  <a:lnTo>
                    <a:pt x="822" y="1613"/>
                  </a:lnTo>
                  <a:lnTo>
                    <a:pt x="760" y="1742"/>
                  </a:lnTo>
                  <a:lnTo>
                    <a:pt x="710" y="1876"/>
                  </a:lnTo>
                  <a:lnTo>
                    <a:pt x="668" y="2015"/>
                  </a:lnTo>
                  <a:lnTo>
                    <a:pt x="638" y="2161"/>
                  </a:lnTo>
                  <a:lnTo>
                    <a:pt x="620" y="2308"/>
                  </a:lnTo>
                  <a:lnTo>
                    <a:pt x="614" y="2460"/>
                  </a:lnTo>
                  <a:lnTo>
                    <a:pt x="620" y="2609"/>
                  </a:lnTo>
                  <a:lnTo>
                    <a:pt x="638" y="2757"/>
                  </a:lnTo>
                  <a:lnTo>
                    <a:pt x="668" y="2902"/>
                  </a:lnTo>
                  <a:lnTo>
                    <a:pt x="710" y="3042"/>
                  </a:lnTo>
                  <a:lnTo>
                    <a:pt x="760" y="3175"/>
                  </a:lnTo>
                  <a:lnTo>
                    <a:pt x="822" y="3305"/>
                  </a:lnTo>
                  <a:lnTo>
                    <a:pt x="892" y="3429"/>
                  </a:lnTo>
                  <a:lnTo>
                    <a:pt x="971" y="3546"/>
                  </a:lnTo>
                  <a:lnTo>
                    <a:pt x="1059" y="3658"/>
                  </a:lnTo>
                  <a:lnTo>
                    <a:pt x="1157" y="3761"/>
                  </a:lnTo>
                  <a:lnTo>
                    <a:pt x="1261" y="3859"/>
                  </a:lnTo>
                  <a:lnTo>
                    <a:pt x="1370" y="3947"/>
                  </a:lnTo>
                  <a:lnTo>
                    <a:pt x="1488" y="4027"/>
                  </a:lnTo>
                  <a:lnTo>
                    <a:pt x="1614" y="4096"/>
                  </a:lnTo>
                  <a:lnTo>
                    <a:pt x="1743" y="4158"/>
                  </a:lnTo>
                  <a:lnTo>
                    <a:pt x="1877" y="4208"/>
                  </a:lnTo>
                  <a:lnTo>
                    <a:pt x="2016" y="4250"/>
                  </a:lnTo>
                  <a:lnTo>
                    <a:pt x="2160" y="4278"/>
                  </a:lnTo>
                  <a:lnTo>
                    <a:pt x="2310" y="4296"/>
                  </a:lnTo>
                  <a:lnTo>
                    <a:pt x="2459" y="4302"/>
                  </a:lnTo>
                  <a:lnTo>
                    <a:pt x="2611" y="4296"/>
                  </a:lnTo>
                  <a:lnTo>
                    <a:pt x="2758" y="4278"/>
                  </a:lnTo>
                  <a:lnTo>
                    <a:pt x="2902" y="4250"/>
                  </a:lnTo>
                  <a:lnTo>
                    <a:pt x="3042" y="4208"/>
                  </a:lnTo>
                  <a:lnTo>
                    <a:pt x="3177" y="4158"/>
                  </a:lnTo>
                  <a:lnTo>
                    <a:pt x="3307" y="4096"/>
                  </a:lnTo>
                  <a:lnTo>
                    <a:pt x="3431" y="4027"/>
                  </a:lnTo>
                  <a:lnTo>
                    <a:pt x="3548" y="3947"/>
                  </a:lnTo>
                  <a:lnTo>
                    <a:pt x="3660" y="3859"/>
                  </a:lnTo>
                  <a:lnTo>
                    <a:pt x="3764" y="3761"/>
                  </a:lnTo>
                  <a:lnTo>
                    <a:pt x="3859" y="3658"/>
                  </a:lnTo>
                  <a:lnTo>
                    <a:pt x="3949" y="3546"/>
                  </a:lnTo>
                  <a:lnTo>
                    <a:pt x="4027" y="3429"/>
                  </a:lnTo>
                  <a:lnTo>
                    <a:pt x="4099" y="3305"/>
                  </a:lnTo>
                  <a:lnTo>
                    <a:pt x="4159" y="3175"/>
                  </a:lnTo>
                  <a:lnTo>
                    <a:pt x="4210" y="3042"/>
                  </a:lnTo>
                  <a:lnTo>
                    <a:pt x="4250" y="2902"/>
                  </a:lnTo>
                  <a:lnTo>
                    <a:pt x="4280" y="2757"/>
                  </a:lnTo>
                  <a:lnTo>
                    <a:pt x="4298" y="2609"/>
                  </a:lnTo>
                  <a:lnTo>
                    <a:pt x="4304" y="2460"/>
                  </a:lnTo>
                  <a:lnTo>
                    <a:pt x="4298" y="2308"/>
                  </a:lnTo>
                  <a:lnTo>
                    <a:pt x="4280" y="2161"/>
                  </a:lnTo>
                  <a:lnTo>
                    <a:pt x="4250" y="2015"/>
                  </a:lnTo>
                  <a:lnTo>
                    <a:pt x="4210" y="1876"/>
                  </a:lnTo>
                  <a:lnTo>
                    <a:pt x="4159" y="1742"/>
                  </a:lnTo>
                  <a:lnTo>
                    <a:pt x="4099" y="1613"/>
                  </a:lnTo>
                  <a:lnTo>
                    <a:pt x="4027" y="1489"/>
                  </a:lnTo>
                  <a:lnTo>
                    <a:pt x="3949" y="1371"/>
                  </a:lnTo>
                  <a:lnTo>
                    <a:pt x="3859" y="1260"/>
                  </a:lnTo>
                  <a:lnTo>
                    <a:pt x="3764" y="1156"/>
                  </a:lnTo>
                  <a:lnTo>
                    <a:pt x="3660" y="1058"/>
                  </a:lnTo>
                  <a:lnTo>
                    <a:pt x="3548" y="971"/>
                  </a:lnTo>
                  <a:lnTo>
                    <a:pt x="3431" y="891"/>
                  </a:lnTo>
                  <a:lnTo>
                    <a:pt x="3307" y="821"/>
                  </a:lnTo>
                  <a:lnTo>
                    <a:pt x="3177" y="759"/>
                  </a:lnTo>
                  <a:lnTo>
                    <a:pt x="3042" y="710"/>
                  </a:lnTo>
                  <a:lnTo>
                    <a:pt x="2902" y="668"/>
                  </a:lnTo>
                  <a:lnTo>
                    <a:pt x="2758" y="640"/>
                  </a:lnTo>
                  <a:lnTo>
                    <a:pt x="2611" y="622"/>
                  </a:lnTo>
                  <a:lnTo>
                    <a:pt x="2459" y="616"/>
                  </a:lnTo>
                  <a:close/>
                  <a:moveTo>
                    <a:pt x="2459" y="0"/>
                  </a:moveTo>
                  <a:lnTo>
                    <a:pt x="2635" y="6"/>
                  </a:lnTo>
                  <a:lnTo>
                    <a:pt x="2808" y="24"/>
                  </a:lnTo>
                  <a:lnTo>
                    <a:pt x="2976" y="54"/>
                  </a:lnTo>
                  <a:lnTo>
                    <a:pt x="3141" y="96"/>
                  </a:lnTo>
                  <a:lnTo>
                    <a:pt x="3301" y="147"/>
                  </a:lnTo>
                  <a:lnTo>
                    <a:pt x="3455" y="209"/>
                  </a:lnTo>
                  <a:lnTo>
                    <a:pt x="3604" y="283"/>
                  </a:lnTo>
                  <a:lnTo>
                    <a:pt x="3748" y="365"/>
                  </a:lnTo>
                  <a:lnTo>
                    <a:pt x="3885" y="456"/>
                  </a:lnTo>
                  <a:lnTo>
                    <a:pt x="4017" y="556"/>
                  </a:lnTo>
                  <a:lnTo>
                    <a:pt x="4141" y="664"/>
                  </a:lnTo>
                  <a:lnTo>
                    <a:pt x="4256" y="779"/>
                  </a:lnTo>
                  <a:lnTo>
                    <a:pt x="4364" y="903"/>
                  </a:lnTo>
                  <a:lnTo>
                    <a:pt x="4464" y="1035"/>
                  </a:lnTo>
                  <a:lnTo>
                    <a:pt x="4556" y="1170"/>
                  </a:lnTo>
                  <a:lnTo>
                    <a:pt x="4637" y="1314"/>
                  </a:lnTo>
                  <a:lnTo>
                    <a:pt x="4709" y="1463"/>
                  </a:lnTo>
                  <a:lnTo>
                    <a:pt x="4773" y="1619"/>
                  </a:lnTo>
                  <a:lnTo>
                    <a:pt x="4825" y="1778"/>
                  </a:lnTo>
                  <a:lnTo>
                    <a:pt x="4865" y="1943"/>
                  </a:lnTo>
                  <a:lnTo>
                    <a:pt x="4895" y="2111"/>
                  </a:lnTo>
                  <a:lnTo>
                    <a:pt x="4913" y="2282"/>
                  </a:lnTo>
                  <a:lnTo>
                    <a:pt x="4921" y="2460"/>
                  </a:lnTo>
                  <a:lnTo>
                    <a:pt x="4913" y="2635"/>
                  </a:lnTo>
                  <a:lnTo>
                    <a:pt x="4895" y="2807"/>
                  </a:lnTo>
                  <a:lnTo>
                    <a:pt x="4865" y="2974"/>
                  </a:lnTo>
                  <a:lnTo>
                    <a:pt x="4825" y="3139"/>
                  </a:lnTo>
                  <a:lnTo>
                    <a:pt x="4773" y="3299"/>
                  </a:lnTo>
                  <a:lnTo>
                    <a:pt x="4709" y="3454"/>
                  </a:lnTo>
                  <a:lnTo>
                    <a:pt x="4637" y="3604"/>
                  </a:lnTo>
                  <a:lnTo>
                    <a:pt x="4556" y="3747"/>
                  </a:lnTo>
                  <a:lnTo>
                    <a:pt x="4464" y="3883"/>
                  </a:lnTo>
                  <a:lnTo>
                    <a:pt x="4364" y="4015"/>
                  </a:lnTo>
                  <a:lnTo>
                    <a:pt x="4256" y="4138"/>
                  </a:lnTo>
                  <a:lnTo>
                    <a:pt x="4141" y="4254"/>
                  </a:lnTo>
                  <a:lnTo>
                    <a:pt x="4017" y="4361"/>
                  </a:lnTo>
                  <a:lnTo>
                    <a:pt x="3885" y="4461"/>
                  </a:lnTo>
                  <a:lnTo>
                    <a:pt x="3748" y="4553"/>
                  </a:lnTo>
                  <a:lnTo>
                    <a:pt x="3604" y="4634"/>
                  </a:lnTo>
                  <a:lnTo>
                    <a:pt x="3455" y="4708"/>
                  </a:lnTo>
                  <a:lnTo>
                    <a:pt x="3301" y="4770"/>
                  </a:lnTo>
                  <a:lnTo>
                    <a:pt x="3141" y="4822"/>
                  </a:lnTo>
                  <a:lnTo>
                    <a:pt x="2976" y="4864"/>
                  </a:lnTo>
                  <a:lnTo>
                    <a:pt x="2808" y="4894"/>
                  </a:lnTo>
                  <a:lnTo>
                    <a:pt x="2635" y="4912"/>
                  </a:lnTo>
                  <a:lnTo>
                    <a:pt x="2459" y="4918"/>
                  </a:lnTo>
                  <a:lnTo>
                    <a:pt x="2284" y="4912"/>
                  </a:lnTo>
                  <a:lnTo>
                    <a:pt x="2112" y="4894"/>
                  </a:lnTo>
                  <a:lnTo>
                    <a:pt x="1943" y="4864"/>
                  </a:lnTo>
                  <a:lnTo>
                    <a:pt x="1779" y="4822"/>
                  </a:lnTo>
                  <a:lnTo>
                    <a:pt x="1620" y="4770"/>
                  </a:lnTo>
                  <a:lnTo>
                    <a:pt x="1464" y="4708"/>
                  </a:lnTo>
                  <a:lnTo>
                    <a:pt x="1314" y="4634"/>
                  </a:lnTo>
                  <a:lnTo>
                    <a:pt x="1171" y="4553"/>
                  </a:lnTo>
                  <a:lnTo>
                    <a:pt x="1033" y="4461"/>
                  </a:lnTo>
                  <a:lnTo>
                    <a:pt x="904" y="4361"/>
                  </a:lnTo>
                  <a:lnTo>
                    <a:pt x="780" y="4254"/>
                  </a:lnTo>
                  <a:lnTo>
                    <a:pt x="664" y="4138"/>
                  </a:lnTo>
                  <a:lnTo>
                    <a:pt x="554" y="4015"/>
                  </a:lnTo>
                  <a:lnTo>
                    <a:pt x="455" y="3883"/>
                  </a:lnTo>
                  <a:lnTo>
                    <a:pt x="365" y="3747"/>
                  </a:lnTo>
                  <a:lnTo>
                    <a:pt x="283" y="3604"/>
                  </a:lnTo>
                  <a:lnTo>
                    <a:pt x="209" y="3454"/>
                  </a:lnTo>
                  <a:lnTo>
                    <a:pt x="148" y="3299"/>
                  </a:lnTo>
                  <a:lnTo>
                    <a:pt x="96" y="3139"/>
                  </a:lnTo>
                  <a:lnTo>
                    <a:pt x="54" y="2974"/>
                  </a:lnTo>
                  <a:lnTo>
                    <a:pt x="24" y="2807"/>
                  </a:lnTo>
                  <a:lnTo>
                    <a:pt x="6" y="2635"/>
                  </a:lnTo>
                  <a:lnTo>
                    <a:pt x="0" y="2460"/>
                  </a:lnTo>
                  <a:lnTo>
                    <a:pt x="6" y="2282"/>
                  </a:lnTo>
                  <a:lnTo>
                    <a:pt x="24" y="2111"/>
                  </a:lnTo>
                  <a:lnTo>
                    <a:pt x="54" y="1943"/>
                  </a:lnTo>
                  <a:lnTo>
                    <a:pt x="96" y="1778"/>
                  </a:lnTo>
                  <a:lnTo>
                    <a:pt x="148" y="1619"/>
                  </a:lnTo>
                  <a:lnTo>
                    <a:pt x="209" y="1463"/>
                  </a:lnTo>
                  <a:lnTo>
                    <a:pt x="283" y="1314"/>
                  </a:lnTo>
                  <a:lnTo>
                    <a:pt x="365" y="1170"/>
                  </a:lnTo>
                  <a:lnTo>
                    <a:pt x="455" y="1035"/>
                  </a:lnTo>
                  <a:lnTo>
                    <a:pt x="554" y="903"/>
                  </a:lnTo>
                  <a:lnTo>
                    <a:pt x="664" y="779"/>
                  </a:lnTo>
                  <a:lnTo>
                    <a:pt x="780" y="664"/>
                  </a:lnTo>
                  <a:lnTo>
                    <a:pt x="904" y="556"/>
                  </a:lnTo>
                  <a:lnTo>
                    <a:pt x="1033" y="456"/>
                  </a:lnTo>
                  <a:lnTo>
                    <a:pt x="1171" y="365"/>
                  </a:lnTo>
                  <a:lnTo>
                    <a:pt x="1314" y="283"/>
                  </a:lnTo>
                  <a:lnTo>
                    <a:pt x="1464" y="209"/>
                  </a:lnTo>
                  <a:lnTo>
                    <a:pt x="1620" y="147"/>
                  </a:lnTo>
                  <a:lnTo>
                    <a:pt x="1779" y="96"/>
                  </a:lnTo>
                  <a:lnTo>
                    <a:pt x="1943" y="54"/>
                  </a:lnTo>
                  <a:lnTo>
                    <a:pt x="2112" y="24"/>
                  </a:lnTo>
                  <a:lnTo>
                    <a:pt x="2284" y="6"/>
                  </a:lnTo>
                  <a:lnTo>
                    <a:pt x="2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181"/>
            <p:cNvSpPr>
              <a:spLocks/>
            </p:cNvSpPr>
            <p:nvPr/>
          </p:nvSpPr>
          <p:spPr bwMode="auto">
            <a:xfrm>
              <a:off x="5481638" y="4930775"/>
              <a:ext cx="1138238" cy="1139825"/>
            </a:xfrm>
            <a:custGeom>
              <a:avLst/>
              <a:gdLst>
                <a:gd name="T0" fmla="*/ 1434 w 1434"/>
                <a:gd name="T1" fmla="*/ 0 h 1435"/>
                <a:gd name="T2" fmla="*/ 1434 w 1434"/>
                <a:gd name="T3" fmla="*/ 410 h 1435"/>
                <a:gd name="T4" fmla="*/ 1323 w 1434"/>
                <a:gd name="T5" fmla="*/ 416 h 1435"/>
                <a:gd name="T6" fmla="*/ 1215 w 1434"/>
                <a:gd name="T7" fmla="*/ 434 h 1435"/>
                <a:gd name="T8" fmla="*/ 1111 w 1434"/>
                <a:gd name="T9" fmla="*/ 462 h 1435"/>
                <a:gd name="T10" fmla="*/ 1011 w 1434"/>
                <a:gd name="T11" fmla="*/ 500 h 1435"/>
                <a:gd name="T12" fmla="*/ 918 w 1434"/>
                <a:gd name="T13" fmla="*/ 550 h 1435"/>
                <a:gd name="T14" fmla="*/ 830 w 1434"/>
                <a:gd name="T15" fmla="*/ 608 h 1435"/>
                <a:gd name="T16" fmla="*/ 748 w 1434"/>
                <a:gd name="T17" fmla="*/ 673 h 1435"/>
                <a:gd name="T18" fmla="*/ 674 w 1434"/>
                <a:gd name="T19" fmla="*/ 747 h 1435"/>
                <a:gd name="T20" fmla="*/ 609 w 1434"/>
                <a:gd name="T21" fmla="*/ 829 h 1435"/>
                <a:gd name="T22" fmla="*/ 551 w 1434"/>
                <a:gd name="T23" fmla="*/ 916 h 1435"/>
                <a:gd name="T24" fmla="*/ 501 w 1434"/>
                <a:gd name="T25" fmla="*/ 1010 h 1435"/>
                <a:gd name="T26" fmla="*/ 463 w 1434"/>
                <a:gd name="T27" fmla="*/ 1110 h 1435"/>
                <a:gd name="T28" fmla="*/ 433 w 1434"/>
                <a:gd name="T29" fmla="*/ 1213 h 1435"/>
                <a:gd name="T30" fmla="*/ 415 w 1434"/>
                <a:gd name="T31" fmla="*/ 1323 h 1435"/>
                <a:gd name="T32" fmla="*/ 409 w 1434"/>
                <a:gd name="T33" fmla="*/ 1435 h 1435"/>
                <a:gd name="T34" fmla="*/ 0 w 1434"/>
                <a:gd name="T35" fmla="*/ 1435 h 1435"/>
                <a:gd name="T36" fmla="*/ 6 w 1434"/>
                <a:gd name="T37" fmla="*/ 1303 h 1435"/>
                <a:gd name="T38" fmla="*/ 22 w 1434"/>
                <a:gd name="T39" fmla="*/ 1176 h 1435"/>
                <a:gd name="T40" fmla="*/ 52 w 1434"/>
                <a:gd name="T41" fmla="*/ 1052 h 1435"/>
                <a:gd name="T42" fmla="*/ 90 w 1434"/>
                <a:gd name="T43" fmla="*/ 934 h 1435"/>
                <a:gd name="T44" fmla="*/ 138 w 1434"/>
                <a:gd name="T45" fmla="*/ 819 h 1435"/>
                <a:gd name="T46" fmla="*/ 196 w 1434"/>
                <a:gd name="T47" fmla="*/ 711 h 1435"/>
                <a:gd name="T48" fmla="*/ 263 w 1434"/>
                <a:gd name="T49" fmla="*/ 608 h 1435"/>
                <a:gd name="T50" fmla="*/ 337 w 1434"/>
                <a:gd name="T51" fmla="*/ 510 h 1435"/>
                <a:gd name="T52" fmla="*/ 421 w 1434"/>
                <a:gd name="T53" fmla="*/ 420 h 1435"/>
                <a:gd name="T54" fmla="*/ 511 w 1434"/>
                <a:gd name="T55" fmla="*/ 336 h 1435"/>
                <a:gd name="T56" fmla="*/ 609 w 1434"/>
                <a:gd name="T57" fmla="*/ 263 h 1435"/>
                <a:gd name="T58" fmla="*/ 710 w 1434"/>
                <a:gd name="T59" fmla="*/ 195 h 1435"/>
                <a:gd name="T60" fmla="*/ 820 w 1434"/>
                <a:gd name="T61" fmla="*/ 137 h 1435"/>
                <a:gd name="T62" fmla="*/ 936 w 1434"/>
                <a:gd name="T63" fmla="*/ 89 h 1435"/>
                <a:gd name="T64" fmla="*/ 1053 w 1434"/>
                <a:gd name="T65" fmla="*/ 51 h 1435"/>
                <a:gd name="T66" fmla="*/ 1177 w 1434"/>
                <a:gd name="T67" fmla="*/ 23 h 1435"/>
                <a:gd name="T68" fmla="*/ 1305 w 1434"/>
                <a:gd name="T69" fmla="*/ 6 h 1435"/>
                <a:gd name="T70" fmla="*/ 1434 w 1434"/>
                <a:gd name="T71" fmla="*/ 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4" h="1435">
                  <a:moveTo>
                    <a:pt x="1434" y="0"/>
                  </a:moveTo>
                  <a:lnTo>
                    <a:pt x="1434" y="410"/>
                  </a:lnTo>
                  <a:lnTo>
                    <a:pt x="1323" y="416"/>
                  </a:lnTo>
                  <a:lnTo>
                    <a:pt x="1215" y="434"/>
                  </a:lnTo>
                  <a:lnTo>
                    <a:pt x="1111" y="462"/>
                  </a:lnTo>
                  <a:lnTo>
                    <a:pt x="1011" y="500"/>
                  </a:lnTo>
                  <a:lnTo>
                    <a:pt x="918" y="550"/>
                  </a:lnTo>
                  <a:lnTo>
                    <a:pt x="830" y="608"/>
                  </a:lnTo>
                  <a:lnTo>
                    <a:pt x="748" y="673"/>
                  </a:lnTo>
                  <a:lnTo>
                    <a:pt x="674" y="747"/>
                  </a:lnTo>
                  <a:lnTo>
                    <a:pt x="609" y="829"/>
                  </a:lnTo>
                  <a:lnTo>
                    <a:pt x="551" y="916"/>
                  </a:lnTo>
                  <a:lnTo>
                    <a:pt x="501" y="1010"/>
                  </a:lnTo>
                  <a:lnTo>
                    <a:pt x="463" y="1110"/>
                  </a:lnTo>
                  <a:lnTo>
                    <a:pt x="433" y="1213"/>
                  </a:lnTo>
                  <a:lnTo>
                    <a:pt x="415" y="1323"/>
                  </a:lnTo>
                  <a:lnTo>
                    <a:pt x="409" y="1435"/>
                  </a:lnTo>
                  <a:lnTo>
                    <a:pt x="0" y="1435"/>
                  </a:lnTo>
                  <a:lnTo>
                    <a:pt x="6" y="1303"/>
                  </a:lnTo>
                  <a:lnTo>
                    <a:pt x="22" y="1176"/>
                  </a:lnTo>
                  <a:lnTo>
                    <a:pt x="52" y="1052"/>
                  </a:lnTo>
                  <a:lnTo>
                    <a:pt x="90" y="934"/>
                  </a:lnTo>
                  <a:lnTo>
                    <a:pt x="138" y="819"/>
                  </a:lnTo>
                  <a:lnTo>
                    <a:pt x="196" y="711"/>
                  </a:lnTo>
                  <a:lnTo>
                    <a:pt x="263" y="608"/>
                  </a:lnTo>
                  <a:lnTo>
                    <a:pt x="337" y="510"/>
                  </a:lnTo>
                  <a:lnTo>
                    <a:pt x="421" y="420"/>
                  </a:lnTo>
                  <a:lnTo>
                    <a:pt x="511" y="336"/>
                  </a:lnTo>
                  <a:lnTo>
                    <a:pt x="609" y="263"/>
                  </a:lnTo>
                  <a:lnTo>
                    <a:pt x="710" y="195"/>
                  </a:lnTo>
                  <a:lnTo>
                    <a:pt x="820" y="137"/>
                  </a:lnTo>
                  <a:lnTo>
                    <a:pt x="936" y="89"/>
                  </a:lnTo>
                  <a:lnTo>
                    <a:pt x="1053" y="51"/>
                  </a:lnTo>
                  <a:lnTo>
                    <a:pt x="1177" y="23"/>
                  </a:lnTo>
                  <a:lnTo>
                    <a:pt x="1305" y="6"/>
                  </a:lnTo>
                  <a:lnTo>
                    <a:pt x="1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2" name="Freeform 168"/>
          <p:cNvSpPr>
            <a:spLocks noEditPoints="1"/>
          </p:cNvSpPr>
          <p:nvPr/>
        </p:nvSpPr>
        <p:spPr bwMode="auto">
          <a:xfrm>
            <a:off x="7388011" y="3366452"/>
            <a:ext cx="414095" cy="414377"/>
          </a:xfrm>
          <a:custGeom>
            <a:avLst/>
            <a:gdLst>
              <a:gd name="T0" fmla="*/ 1983 w 4407"/>
              <a:gd name="T1" fmla="*/ 3087 h 4410"/>
              <a:gd name="T2" fmla="*/ 1983 w 4407"/>
              <a:gd name="T3" fmla="*/ 2470 h 4410"/>
              <a:gd name="T4" fmla="*/ 2326 w 4407"/>
              <a:gd name="T5" fmla="*/ 4 h 4410"/>
              <a:gd name="T6" fmla="*/ 2690 w 4407"/>
              <a:gd name="T7" fmla="*/ 56 h 4410"/>
              <a:gd name="T8" fmla="*/ 3041 w 4407"/>
              <a:gd name="T9" fmla="*/ 154 h 4410"/>
              <a:gd name="T10" fmla="*/ 2501 w 4407"/>
              <a:gd name="T11" fmla="*/ 465 h 4410"/>
              <a:gd name="T12" fmla="*/ 2204 w 4407"/>
              <a:gd name="T13" fmla="*/ 441 h 4410"/>
              <a:gd name="T14" fmla="*/ 1850 w 4407"/>
              <a:gd name="T15" fmla="*/ 477 h 4410"/>
              <a:gd name="T16" fmla="*/ 1520 w 4407"/>
              <a:gd name="T17" fmla="*/ 581 h 4410"/>
              <a:gd name="T18" fmla="*/ 1219 w 4407"/>
              <a:gd name="T19" fmla="*/ 744 h 4410"/>
              <a:gd name="T20" fmla="*/ 959 w 4407"/>
              <a:gd name="T21" fmla="*/ 960 h 4410"/>
              <a:gd name="T22" fmla="*/ 744 w 4407"/>
              <a:gd name="T23" fmla="*/ 1220 h 4410"/>
              <a:gd name="T24" fmla="*/ 581 w 4407"/>
              <a:gd name="T25" fmla="*/ 1521 h 4410"/>
              <a:gd name="T26" fmla="*/ 477 w 4407"/>
              <a:gd name="T27" fmla="*/ 1851 h 4410"/>
              <a:gd name="T28" fmla="*/ 441 w 4407"/>
              <a:gd name="T29" fmla="*/ 2205 h 4410"/>
              <a:gd name="T30" fmla="*/ 477 w 4407"/>
              <a:gd name="T31" fmla="*/ 2559 h 4410"/>
              <a:gd name="T32" fmla="*/ 581 w 4407"/>
              <a:gd name="T33" fmla="*/ 2889 h 4410"/>
              <a:gd name="T34" fmla="*/ 744 w 4407"/>
              <a:gd name="T35" fmla="*/ 3190 h 4410"/>
              <a:gd name="T36" fmla="*/ 959 w 4407"/>
              <a:gd name="T37" fmla="*/ 3450 h 4410"/>
              <a:gd name="T38" fmla="*/ 1219 w 4407"/>
              <a:gd name="T39" fmla="*/ 3666 h 4410"/>
              <a:gd name="T40" fmla="*/ 1520 w 4407"/>
              <a:gd name="T41" fmla="*/ 3829 h 4410"/>
              <a:gd name="T42" fmla="*/ 1850 w 4407"/>
              <a:gd name="T43" fmla="*/ 3933 h 4410"/>
              <a:gd name="T44" fmla="*/ 2204 w 4407"/>
              <a:gd name="T45" fmla="*/ 3969 h 4410"/>
              <a:gd name="T46" fmla="*/ 2557 w 4407"/>
              <a:gd name="T47" fmla="*/ 3933 h 4410"/>
              <a:gd name="T48" fmla="*/ 2887 w 4407"/>
              <a:gd name="T49" fmla="*/ 3829 h 4410"/>
              <a:gd name="T50" fmla="*/ 3188 w 4407"/>
              <a:gd name="T51" fmla="*/ 3666 h 4410"/>
              <a:gd name="T52" fmla="*/ 3448 w 4407"/>
              <a:gd name="T53" fmla="*/ 3450 h 4410"/>
              <a:gd name="T54" fmla="*/ 3663 w 4407"/>
              <a:gd name="T55" fmla="*/ 3190 h 4410"/>
              <a:gd name="T56" fmla="*/ 3826 w 4407"/>
              <a:gd name="T57" fmla="*/ 2889 h 4410"/>
              <a:gd name="T58" fmla="*/ 3930 w 4407"/>
              <a:gd name="T59" fmla="*/ 2559 h 4410"/>
              <a:gd name="T60" fmla="*/ 3966 w 4407"/>
              <a:gd name="T61" fmla="*/ 2205 h 4410"/>
              <a:gd name="T62" fmla="*/ 4391 w 4407"/>
              <a:gd name="T63" fmla="*/ 2471 h 4410"/>
              <a:gd name="T64" fmla="*/ 4310 w 4407"/>
              <a:gd name="T65" fmla="*/ 2850 h 4410"/>
              <a:gd name="T66" fmla="*/ 4165 w 4407"/>
              <a:gd name="T67" fmla="*/ 3205 h 4410"/>
              <a:gd name="T68" fmla="*/ 3965 w 4407"/>
              <a:gd name="T69" fmla="*/ 3525 h 4410"/>
              <a:gd name="T70" fmla="*/ 3714 w 4407"/>
              <a:gd name="T71" fmla="*/ 3806 h 4410"/>
              <a:gd name="T72" fmla="*/ 3420 w 4407"/>
              <a:gd name="T73" fmla="*/ 4041 h 4410"/>
              <a:gd name="T74" fmla="*/ 3088 w 4407"/>
              <a:gd name="T75" fmla="*/ 4223 h 4410"/>
              <a:gd name="T76" fmla="*/ 2724 w 4407"/>
              <a:gd name="T77" fmla="*/ 4347 h 4410"/>
              <a:gd name="T78" fmla="*/ 2337 w 4407"/>
              <a:gd name="T79" fmla="*/ 4406 h 4410"/>
              <a:gd name="T80" fmla="*/ 1938 w 4407"/>
              <a:gd name="T81" fmla="*/ 4394 h 4410"/>
              <a:gd name="T82" fmla="*/ 1558 w 4407"/>
              <a:gd name="T83" fmla="*/ 4312 h 4410"/>
              <a:gd name="T84" fmla="*/ 1205 w 4407"/>
              <a:gd name="T85" fmla="*/ 4168 h 4410"/>
              <a:gd name="T86" fmla="*/ 884 w 4407"/>
              <a:gd name="T87" fmla="*/ 3968 h 4410"/>
              <a:gd name="T88" fmla="*/ 604 w 4407"/>
              <a:gd name="T89" fmla="*/ 3716 h 4410"/>
              <a:gd name="T90" fmla="*/ 369 w 4407"/>
              <a:gd name="T91" fmla="*/ 3422 h 4410"/>
              <a:gd name="T92" fmla="*/ 187 w 4407"/>
              <a:gd name="T93" fmla="*/ 3090 h 4410"/>
              <a:gd name="T94" fmla="*/ 63 w 4407"/>
              <a:gd name="T95" fmla="*/ 2726 h 4410"/>
              <a:gd name="T96" fmla="*/ 4 w 4407"/>
              <a:gd name="T97" fmla="*/ 2339 h 4410"/>
              <a:gd name="T98" fmla="*/ 16 w 4407"/>
              <a:gd name="T99" fmla="*/ 1939 h 4410"/>
              <a:gd name="T100" fmla="*/ 97 w 4407"/>
              <a:gd name="T101" fmla="*/ 1560 h 4410"/>
              <a:gd name="T102" fmla="*/ 242 w 4407"/>
              <a:gd name="T103" fmla="*/ 1205 h 4410"/>
              <a:gd name="T104" fmla="*/ 442 w 4407"/>
              <a:gd name="T105" fmla="*/ 885 h 4410"/>
              <a:gd name="T106" fmla="*/ 693 w 4407"/>
              <a:gd name="T107" fmla="*/ 604 h 4410"/>
              <a:gd name="T108" fmla="*/ 987 w 4407"/>
              <a:gd name="T109" fmla="*/ 369 h 4410"/>
              <a:gd name="T110" fmla="*/ 1319 w 4407"/>
              <a:gd name="T111" fmla="*/ 187 h 4410"/>
              <a:gd name="T112" fmla="*/ 1683 w 4407"/>
              <a:gd name="T113" fmla="*/ 63 h 4410"/>
              <a:gd name="T114" fmla="*/ 2070 w 4407"/>
              <a:gd name="T115" fmla="*/ 4 h 4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07" h="4410">
                <a:moveTo>
                  <a:pt x="3878" y="573"/>
                </a:moveTo>
                <a:lnTo>
                  <a:pt x="4187" y="882"/>
                </a:lnTo>
                <a:lnTo>
                  <a:pt x="1983" y="3087"/>
                </a:lnTo>
                <a:lnTo>
                  <a:pt x="992" y="2095"/>
                </a:lnTo>
                <a:lnTo>
                  <a:pt x="1299" y="1785"/>
                </a:lnTo>
                <a:lnTo>
                  <a:pt x="1983" y="2470"/>
                </a:lnTo>
                <a:lnTo>
                  <a:pt x="3878" y="573"/>
                </a:lnTo>
                <a:close/>
                <a:moveTo>
                  <a:pt x="2204" y="0"/>
                </a:moveTo>
                <a:lnTo>
                  <a:pt x="2326" y="4"/>
                </a:lnTo>
                <a:lnTo>
                  <a:pt x="2448" y="15"/>
                </a:lnTo>
                <a:lnTo>
                  <a:pt x="2569" y="33"/>
                </a:lnTo>
                <a:lnTo>
                  <a:pt x="2690" y="56"/>
                </a:lnTo>
                <a:lnTo>
                  <a:pt x="2808" y="84"/>
                </a:lnTo>
                <a:lnTo>
                  <a:pt x="2926" y="118"/>
                </a:lnTo>
                <a:lnTo>
                  <a:pt x="3041" y="154"/>
                </a:lnTo>
                <a:lnTo>
                  <a:pt x="2688" y="506"/>
                </a:lnTo>
                <a:lnTo>
                  <a:pt x="2596" y="484"/>
                </a:lnTo>
                <a:lnTo>
                  <a:pt x="2501" y="465"/>
                </a:lnTo>
                <a:lnTo>
                  <a:pt x="2406" y="452"/>
                </a:lnTo>
                <a:lnTo>
                  <a:pt x="2306" y="444"/>
                </a:lnTo>
                <a:lnTo>
                  <a:pt x="2204" y="441"/>
                </a:lnTo>
                <a:lnTo>
                  <a:pt x="2083" y="445"/>
                </a:lnTo>
                <a:lnTo>
                  <a:pt x="1966" y="458"/>
                </a:lnTo>
                <a:lnTo>
                  <a:pt x="1850" y="477"/>
                </a:lnTo>
                <a:lnTo>
                  <a:pt x="1736" y="505"/>
                </a:lnTo>
                <a:lnTo>
                  <a:pt x="1627" y="540"/>
                </a:lnTo>
                <a:lnTo>
                  <a:pt x="1520" y="581"/>
                </a:lnTo>
                <a:lnTo>
                  <a:pt x="1416" y="628"/>
                </a:lnTo>
                <a:lnTo>
                  <a:pt x="1315" y="683"/>
                </a:lnTo>
                <a:lnTo>
                  <a:pt x="1219" y="744"/>
                </a:lnTo>
                <a:lnTo>
                  <a:pt x="1128" y="810"/>
                </a:lnTo>
                <a:lnTo>
                  <a:pt x="1042" y="882"/>
                </a:lnTo>
                <a:lnTo>
                  <a:pt x="959" y="960"/>
                </a:lnTo>
                <a:lnTo>
                  <a:pt x="881" y="1042"/>
                </a:lnTo>
                <a:lnTo>
                  <a:pt x="809" y="1129"/>
                </a:lnTo>
                <a:lnTo>
                  <a:pt x="744" y="1220"/>
                </a:lnTo>
                <a:lnTo>
                  <a:pt x="682" y="1316"/>
                </a:lnTo>
                <a:lnTo>
                  <a:pt x="628" y="1417"/>
                </a:lnTo>
                <a:lnTo>
                  <a:pt x="581" y="1521"/>
                </a:lnTo>
                <a:lnTo>
                  <a:pt x="540" y="1628"/>
                </a:lnTo>
                <a:lnTo>
                  <a:pt x="505" y="1737"/>
                </a:lnTo>
                <a:lnTo>
                  <a:pt x="477" y="1851"/>
                </a:lnTo>
                <a:lnTo>
                  <a:pt x="458" y="1967"/>
                </a:lnTo>
                <a:lnTo>
                  <a:pt x="445" y="2085"/>
                </a:lnTo>
                <a:lnTo>
                  <a:pt x="441" y="2205"/>
                </a:lnTo>
                <a:lnTo>
                  <a:pt x="445" y="2325"/>
                </a:lnTo>
                <a:lnTo>
                  <a:pt x="458" y="2443"/>
                </a:lnTo>
                <a:lnTo>
                  <a:pt x="477" y="2559"/>
                </a:lnTo>
                <a:lnTo>
                  <a:pt x="505" y="2673"/>
                </a:lnTo>
                <a:lnTo>
                  <a:pt x="540" y="2782"/>
                </a:lnTo>
                <a:lnTo>
                  <a:pt x="581" y="2889"/>
                </a:lnTo>
                <a:lnTo>
                  <a:pt x="628" y="2993"/>
                </a:lnTo>
                <a:lnTo>
                  <a:pt x="682" y="3094"/>
                </a:lnTo>
                <a:lnTo>
                  <a:pt x="744" y="3190"/>
                </a:lnTo>
                <a:lnTo>
                  <a:pt x="809" y="3281"/>
                </a:lnTo>
                <a:lnTo>
                  <a:pt x="881" y="3368"/>
                </a:lnTo>
                <a:lnTo>
                  <a:pt x="959" y="3450"/>
                </a:lnTo>
                <a:lnTo>
                  <a:pt x="1042" y="3528"/>
                </a:lnTo>
                <a:lnTo>
                  <a:pt x="1128" y="3600"/>
                </a:lnTo>
                <a:lnTo>
                  <a:pt x="1219" y="3666"/>
                </a:lnTo>
                <a:lnTo>
                  <a:pt x="1315" y="3727"/>
                </a:lnTo>
                <a:lnTo>
                  <a:pt x="1416" y="3782"/>
                </a:lnTo>
                <a:lnTo>
                  <a:pt x="1520" y="3829"/>
                </a:lnTo>
                <a:lnTo>
                  <a:pt x="1627" y="3870"/>
                </a:lnTo>
                <a:lnTo>
                  <a:pt x="1736" y="3905"/>
                </a:lnTo>
                <a:lnTo>
                  <a:pt x="1850" y="3933"/>
                </a:lnTo>
                <a:lnTo>
                  <a:pt x="1966" y="3952"/>
                </a:lnTo>
                <a:lnTo>
                  <a:pt x="2083" y="3965"/>
                </a:lnTo>
                <a:lnTo>
                  <a:pt x="2204" y="3969"/>
                </a:lnTo>
                <a:lnTo>
                  <a:pt x="2324" y="3965"/>
                </a:lnTo>
                <a:lnTo>
                  <a:pt x="2441" y="3952"/>
                </a:lnTo>
                <a:lnTo>
                  <a:pt x="2557" y="3933"/>
                </a:lnTo>
                <a:lnTo>
                  <a:pt x="2671" y="3905"/>
                </a:lnTo>
                <a:lnTo>
                  <a:pt x="2780" y="3870"/>
                </a:lnTo>
                <a:lnTo>
                  <a:pt x="2887" y="3829"/>
                </a:lnTo>
                <a:lnTo>
                  <a:pt x="2991" y="3782"/>
                </a:lnTo>
                <a:lnTo>
                  <a:pt x="3092" y="3727"/>
                </a:lnTo>
                <a:lnTo>
                  <a:pt x="3188" y="3666"/>
                </a:lnTo>
                <a:lnTo>
                  <a:pt x="3279" y="3600"/>
                </a:lnTo>
                <a:lnTo>
                  <a:pt x="3365" y="3528"/>
                </a:lnTo>
                <a:lnTo>
                  <a:pt x="3448" y="3450"/>
                </a:lnTo>
                <a:lnTo>
                  <a:pt x="3526" y="3368"/>
                </a:lnTo>
                <a:lnTo>
                  <a:pt x="3598" y="3281"/>
                </a:lnTo>
                <a:lnTo>
                  <a:pt x="3663" y="3190"/>
                </a:lnTo>
                <a:lnTo>
                  <a:pt x="3725" y="3094"/>
                </a:lnTo>
                <a:lnTo>
                  <a:pt x="3779" y="2993"/>
                </a:lnTo>
                <a:lnTo>
                  <a:pt x="3826" y="2889"/>
                </a:lnTo>
                <a:lnTo>
                  <a:pt x="3867" y="2782"/>
                </a:lnTo>
                <a:lnTo>
                  <a:pt x="3902" y="2673"/>
                </a:lnTo>
                <a:lnTo>
                  <a:pt x="3930" y="2559"/>
                </a:lnTo>
                <a:lnTo>
                  <a:pt x="3949" y="2443"/>
                </a:lnTo>
                <a:lnTo>
                  <a:pt x="3962" y="2325"/>
                </a:lnTo>
                <a:lnTo>
                  <a:pt x="3966" y="2205"/>
                </a:lnTo>
                <a:lnTo>
                  <a:pt x="4407" y="2205"/>
                </a:lnTo>
                <a:lnTo>
                  <a:pt x="4403" y="2339"/>
                </a:lnTo>
                <a:lnTo>
                  <a:pt x="4391" y="2471"/>
                </a:lnTo>
                <a:lnTo>
                  <a:pt x="4371" y="2599"/>
                </a:lnTo>
                <a:lnTo>
                  <a:pt x="4344" y="2726"/>
                </a:lnTo>
                <a:lnTo>
                  <a:pt x="4310" y="2850"/>
                </a:lnTo>
                <a:lnTo>
                  <a:pt x="4268" y="2972"/>
                </a:lnTo>
                <a:lnTo>
                  <a:pt x="4220" y="3090"/>
                </a:lnTo>
                <a:lnTo>
                  <a:pt x="4165" y="3205"/>
                </a:lnTo>
                <a:lnTo>
                  <a:pt x="4105" y="3316"/>
                </a:lnTo>
                <a:lnTo>
                  <a:pt x="4038" y="3422"/>
                </a:lnTo>
                <a:lnTo>
                  <a:pt x="3965" y="3525"/>
                </a:lnTo>
                <a:lnTo>
                  <a:pt x="3888" y="3623"/>
                </a:lnTo>
                <a:lnTo>
                  <a:pt x="3803" y="3716"/>
                </a:lnTo>
                <a:lnTo>
                  <a:pt x="3714" y="3806"/>
                </a:lnTo>
                <a:lnTo>
                  <a:pt x="3620" y="3890"/>
                </a:lnTo>
                <a:lnTo>
                  <a:pt x="3523" y="3968"/>
                </a:lnTo>
                <a:lnTo>
                  <a:pt x="3420" y="4041"/>
                </a:lnTo>
                <a:lnTo>
                  <a:pt x="3313" y="4108"/>
                </a:lnTo>
                <a:lnTo>
                  <a:pt x="3202" y="4168"/>
                </a:lnTo>
                <a:lnTo>
                  <a:pt x="3088" y="4223"/>
                </a:lnTo>
                <a:lnTo>
                  <a:pt x="2970" y="4271"/>
                </a:lnTo>
                <a:lnTo>
                  <a:pt x="2849" y="4312"/>
                </a:lnTo>
                <a:lnTo>
                  <a:pt x="2724" y="4347"/>
                </a:lnTo>
                <a:lnTo>
                  <a:pt x="2597" y="4374"/>
                </a:lnTo>
                <a:lnTo>
                  <a:pt x="2469" y="4394"/>
                </a:lnTo>
                <a:lnTo>
                  <a:pt x="2337" y="4406"/>
                </a:lnTo>
                <a:lnTo>
                  <a:pt x="2204" y="4410"/>
                </a:lnTo>
                <a:lnTo>
                  <a:pt x="2070" y="4406"/>
                </a:lnTo>
                <a:lnTo>
                  <a:pt x="1938" y="4394"/>
                </a:lnTo>
                <a:lnTo>
                  <a:pt x="1810" y="4374"/>
                </a:lnTo>
                <a:lnTo>
                  <a:pt x="1683" y="4347"/>
                </a:lnTo>
                <a:lnTo>
                  <a:pt x="1558" y="4312"/>
                </a:lnTo>
                <a:lnTo>
                  <a:pt x="1437" y="4271"/>
                </a:lnTo>
                <a:lnTo>
                  <a:pt x="1319" y="4223"/>
                </a:lnTo>
                <a:lnTo>
                  <a:pt x="1205" y="4168"/>
                </a:lnTo>
                <a:lnTo>
                  <a:pt x="1094" y="4108"/>
                </a:lnTo>
                <a:lnTo>
                  <a:pt x="987" y="4041"/>
                </a:lnTo>
                <a:lnTo>
                  <a:pt x="884" y="3968"/>
                </a:lnTo>
                <a:lnTo>
                  <a:pt x="787" y="3890"/>
                </a:lnTo>
                <a:lnTo>
                  <a:pt x="693" y="3806"/>
                </a:lnTo>
                <a:lnTo>
                  <a:pt x="604" y="3716"/>
                </a:lnTo>
                <a:lnTo>
                  <a:pt x="519" y="3623"/>
                </a:lnTo>
                <a:lnTo>
                  <a:pt x="442" y="3525"/>
                </a:lnTo>
                <a:lnTo>
                  <a:pt x="369" y="3422"/>
                </a:lnTo>
                <a:lnTo>
                  <a:pt x="302" y="3316"/>
                </a:lnTo>
                <a:lnTo>
                  <a:pt x="242" y="3205"/>
                </a:lnTo>
                <a:lnTo>
                  <a:pt x="187" y="3090"/>
                </a:lnTo>
                <a:lnTo>
                  <a:pt x="139" y="2972"/>
                </a:lnTo>
                <a:lnTo>
                  <a:pt x="97" y="2850"/>
                </a:lnTo>
                <a:lnTo>
                  <a:pt x="63" y="2726"/>
                </a:lnTo>
                <a:lnTo>
                  <a:pt x="36" y="2599"/>
                </a:lnTo>
                <a:lnTo>
                  <a:pt x="16" y="2471"/>
                </a:lnTo>
                <a:lnTo>
                  <a:pt x="4" y="2339"/>
                </a:lnTo>
                <a:lnTo>
                  <a:pt x="0" y="2205"/>
                </a:lnTo>
                <a:lnTo>
                  <a:pt x="4" y="2071"/>
                </a:lnTo>
                <a:lnTo>
                  <a:pt x="16" y="1939"/>
                </a:lnTo>
                <a:lnTo>
                  <a:pt x="36" y="1811"/>
                </a:lnTo>
                <a:lnTo>
                  <a:pt x="63" y="1684"/>
                </a:lnTo>
                <a:lnTo>
                  <a:pt x="97" y="1560"/>
                </a:lnTo>
                <a:lnTo>
                  <a:pt x="139" y="1438"/>
                </a:lnTo>
                <a:lnTo>
                  <a:pt x="187" y="1320"/>
                </a:lnTo>
                <a:lnTo>
                  <a:pt x="242" y="1205"/>
                </a:lnTo>
                <a:lnTo>
                  <a:pt x="302" y="1094"/>
                </a:lnTo>
                <a:lnTo>
                  <a:pt x="369" y="988"/>
                </a:lnTo>
                <a:lnTo>
                  <a:pt x="442" y="885"/>
                </a:lnTo>
                <a:lnTo>
                  <a:pt x="519" y="787"/>
                </a:lnTo>
                <a:lnTo>
                  <a:pt x="604" y="694"/>
                </a:lnTo>
                <a:lnTo>
                  <a:pt x="693" y="604"/>
                </a:lnTo>
                <a:lnTo>
                  <a:pt x="787" y="520"/>
                </a:lnTo>
                <a:lnTo>
                  <a:pt x="884" y="442"/>
                </a:lnTo>
                <a:lnTo>
                  <a:pt x="987" y="369"/>
                </a:lnTo>
                <a:lnTo>
                  <a:pt x="1094" y="302"/>
                </a:lnTo>
                <a:lnTo>
                  <a:pt x="1205" y="242"/>
                </a:lnTo>
                <a:lnTo>
                  <a:pt x="1319" y="187"/>
                </a:lnTo>
                <a:lnTo>
                  <a:pt x="1437" y="139"/>
                </a:lnTo>
                <a:lnTo>
                  <a:pt x="1558" y="98"/>
                </a:lnTo>
                <a:lnTo>
                  <a:pt x="1683" y="63"/>
                </a:lnTo>
                <a:lnTo>
                  <a:pt x="1810" y="36"/>
                </a:lnTo>
                <a:lnTo>
                  <a:pt x="1938" y="16"/>
                </a:lnTo>
                <a:lnTo>
                  <a:pt x="2070" y="4"/>
                </a:lnTo>
                <a:lnTo>
                  <a:pt x="220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3" name="Freeform 111"/>
          <p:cNvSpPr>
            <a:spLocks noEditPoints="1"/>
          </p:cNvSpPr>
          <p:nvPr/>
        </p:nvSpPr>
        <p:spPr bwMode="auto">
          <a:xfrm>
            <a:off x="5247312" y="3354159"/>
            <a:ext cx="461718" cy="438962"/>
          </a:xfrm>
          <a:custGeom>
            <a:avLst/>
            <a:gdLst>
              <a:gd name="T0" fmla="*/ 4212 w 5033"/>
              <a:gd name="T1" fmla="*/ 3765 h 4783"/>
              <a:gd name="T2" fmla="*/ 2127 w 5033"/>
              <a:gd name="T3" fmla="*/ 3065 h 4783"/>
              <a:gd name="T4" fmla="*/ 2886 w 5033"/>
              <a:gd name="T5" fmla="*/ 3065 h 4783"/>
              <a:gd name="T6" fmla="*/ 818 w 5033"/>
              <a:gd name="T7" fmla="*/ 3765 h 4783"/>
              <a:gd name="T8" fmla="*/ 818 w 5033"/>
              <a:gd name="T9" fmla="*/ 3065 h 4783"/>
              <a:gd name="T10" fmla="*/ 4467 w 5033"/>
              <a:gd name="T11" fmla="*/ 2888 h 4783"/>
              <a:gd name="T12" fmla="*/ 5033 w 5033"/>
              <a:gd name="T13" fmla="*/ 3583 h 4783"/>
              <a:gd name="T14" fmla="*/ 0 w 5033"/>
              <a:gd name="T15" fmla="*/ 3583 h 4783"/>
              <a:gd name="T16" fmla="*/ 1308 w 5033"/>
              <a:gd name="T17" fmla="*/ 1556 h 4783"/>
              <a:gd name="T18" fmla="*/ 2275 w 5033"/>
              <a:gd name="T19" fmla="*/ 2234 h 4783"/>
              <a:gd name="T20" fmla="*/ 3574 w 5033"/>
              <a:gd name="T21" fmla="*/ 2888 h 4783"/>
              <a:gd name="T22" fmla="*/ 3491 w 5033"/>
              <a:gd name="T23" fmla="*/ 237 h 4783"/>
              <a:gd name="T24" fmla="*/ 3734 w 5033"/>
              <a:gd name="T25" fmla="*/ 0 h 4783"/>
              <a:gd name="T26" fmla="*/ 3828 w 5033"/>
              <a:gd name="T27" fmla="*/ 16 h 4783"/>
              <a:gd name="T28" fmla="*/ 3907 w 5033"/>
              <a:gd name="T29" fmla="*/ 59 h 4783"/>
              <a:gd name="T30" fmla="*/ 3978 w 5033"/>
              <a:gd name="T31" fmla="*/ 127 h 4783"/>
              <a:gd name="T32" fmla="*/ 4018 w 5033"/>
              <a:gd name="T33" fmla="*/ 197 h 4783"/>
              <a:gd name="T34" fmla="*/ 4024 w 5033"/>
              <a:gd name="T35" fmla="*/ 211 h 4783"/>
              <a:gd name="T36" fmla="*/ 4011 w 5033"/>
              <a:gd name="T37" fmla="*/ 220 h 4783"/>
              <a:gd name="T38" fmla="*/ 3958 w 5033"/>
              <a:gd name="T39" fmla="*/ 200 h 4783"/>
              <a:gd name="T40" fmla="*/ 3864 w 5033"/>
              <a:gd name="T41" fmla="*/ 161 h 4783"/>
              <a:gd name="T42" fmla="*/ 3777 w 5033"/>
              <a:gd name="T43" fmla="*/ 132 h 4783"/>
              <a:gd name="T44" fmla="*/ 3746 w 5033"/>
              <a:gd name="T45" fmla="*/ 123 h 4783"/>
              <a:gd name="T46" fmla="*/ 3655 w 5033"/>
              <a:gd name="T47" fmla="*/ 101 h 4783"/>
              <a:gd name="T48" fmla="*/ 3602 w 5033"/>
              <a:gd name="T49" fmla="*/ 110 h 4783"/>
              <a:gd name="T50" fmla="*/ 3554 w 5033"/>
              <a:gd name="T51" fmla="*/ 140 h 4783"/>
              <a:gd name="T52" fmla="*/ 3517 w 5033"/>
              <a:gd name="T53" fmla="*/ 184 h 4783"/>
              <a:gd name="T54" fmla="*/ 3494 w 5033"/>
              <a:gd name="T55" fmla="*/ 231 h 4783"/>
              <a:gd name="T56" fmla="*/ 3491 w 5033"/>
              <a:gd name="T57" fmla="*/ 237 h 4783"/>
              <a:gd name="T58" fmla="*/ 3491 w 5033"/>
              <a:gd name="T59" fmla="*/ 239 h 4783"/>
              <a:gd name="T60" fmla="*/ 3463 w 5033"/>
              <a:gd name="T61" fmla="*/ 299 h 4783"/>
              <a:gd name="T62" fmla="*/ 3418 w 5033"/>
              <a:gd name="T63" fmla="*/ 358 h 4783"/>
              <a:gd name="T64" fmla="*/ 3359 w 5033"/>
              <a:gd name="T65" fmla="*/ 406 h 4783"/>
              <a:gd name="T66" fmla="*/ 3291 w 5033"/>
              <a:gd name="T67" fmla="*/ 438 h 4783"/>
              <a:gd name="T68" fmla="*/ 3181 w 5033"/>
              <a:gd name="T69" fmla="*/ 449 h 4783"/>
              <a:gd name="T70" fmla="*/ 3089 w 5033"/>
              <a:gd name="T71" fmla="*/ 423 h 4783"/>
              <a:gd name="T72" fmla="*/ 2997 w 5033"/>
              <a:gd name="T73" fmla="*/ 365 h 4783"/>
              <a:gd name="T74" fmla="*/ 2922 w 5033"/>
              <a:gd name="T75" fmla="*/ 277 h 4783"/>
              <a:gd name="T76" fmla="*/ 2894 w 5033"/>
              <a:gd name="T77" fmla="*/ 226 h 4783"/>
              <a:gd name="T78" fmla="*/ 2906 w 5033"/>
              <a:gd name="T79" fmla="*/ 214 h 4783"/>
              <a:gd name="T80" fmla="*/ 2959 w 5033"/>
              <a:gd name="T81" fmla="*/ 235 h 4783"/>
              <a:gd name="T82" fmla="*/ 3053 w 5033"/>
              <a:gd name="T83" fmla="*/ 271 h 4783"/>
              <a:gd name="T84" fmla="*/ 3132 w 5033"/>
              <a:gd name="T85" fmla="*/ 293 h 4783"/>
              <a:gd name="T86" fmla="*/ 3163 w 5033"/>
              <a:gd name="T87" fmla="*/ 297 h 4783"/>
              <a:gd name="T88" fmla="*/ 3226 w 5033"/>
              <a:gd name="T89" fmla="*/ 299 h 4783"/>
              <a:gd name="T90" fmla="*/ 3296 w 5033"/>
              <a:gd name="T91" fmla="*/ 285 h 4783"/>
              <a:gd name="T92" fmla="*/ 3336 w 5033"/>
              <a:gd name="T93" fmla="*/ 263 h 4783"/>
              <a:gd name="T94" fmla="*/ 3362 w 5033"/>
              <a:gd name="T95" fmla="*/ 248 h 4783"/>
              <a:gd name="T96" fmla="*/ 3379 w 5033"/>
              <a:gd name="T97" fmla="*/ 235 h 4783"/>
              <a:gd name="T98" fmla="*/ 3427 w 5033"/>
              <a:gd name="T99" fmla="*/ 195 h 4783"/>
              <a:gd name="T100" fmla="*/ 3427 w 5033"/>
              <a:gd name="T101" fmla="*/ 195 h 4783"/>
              <a:gd name="T102" fmla="*/ 3434 w 5033"/>
              <a:gd name="T103" fmla="*/ 191 h 4783"/>
              <a:gd name="T104" fmla="*/ 3477 w 5033"/>
              <a:gd name="T105" fmla="*/ 150 h 4783"/>
              <a:gd name="T106" fmla="*/ 3543 w 5033"/>
              <a:gd name="T107" fmla="*/ 93 h 4783"/>
              <a:gd name="T108" fmla="*/ 3605 w 5033"/>
              <a:gd name="T109" fmla="*/ 48 h 4783"/>
              <a:gd name="T110" fmla="*/ 3701 w 5033"/>
              <a:gd name="T111" fmla="*/ 6 h 4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33" h="4783">
                <a:moveTo>
                  <a:pt x="3452" y="3065"/>
                </a:moveTo>
                <a:lnTo>
                  <a:pt x="3452" y="3765"/>
                </a:lnTo>
                <a:lnTo>
                  <a:pt x="4212" y="3765"/>
                </a:lnTo>
                <a:lnTo>
                  <a:pt x="4212" y="3065"/>
                </a:lnTo>
                <a:lnTo>
                  <a:pt x="3452" y="3065"/>
                </a:lnTo>
                <a:close/>
                <a:moveTo>
                  <a:pt x="2127" y="3065"/>
                </a:moveTo>
                <a:lnTo>
                  <a:pt x="2127" y="3765"/>
                </a:lnTo>
                <a:lnTo>
                  <a:pt x="2886" y="3765"/>
                </a:lnTo>
                <a:lnTo>
                  <a:pt x="2886" y="3065"/>
                </a:lnTo>
                <a:lnTo>
                  <a:pt x="2127" y="3065"/>
                </a:lnTo>
                <a:close/>
                <a:moveTo>
                  <a:pt x="818" y="3065"/>
                </a:moveTo>
                <a:lnTo>
                  <a:pt x="818" y="3765"/>
                </a:lnTo>
                <a:lnTo>
                  <a:pt x="1578" y="3765"/>
                </a:lnTo>
                <a:lnTo>
                  <a:pt x="1578" y="3065"/>
                </a:lnTo>
                <a:lnTo>
                  <a:pt x="818" y="3065"/>
                </a:lnTo>
                <a:close/>
                <a:moveTo>
                  <a:pt x="3755" y="532"/>
                </a:moveTo>
                <a:lnTo>
                  <a:pt x="4307" y="532"/>
                </a:lnTo>
                <a:lnTo>
                  <a:pt x="4467" y="2888"/>
                </a:lnTo>
                <a:lnTo>
                  <a:pt x="4838" y="2888"/>
                </a:lnTo>
                <a:lnTo>
                  <a:pt x="4838" y="3583"/>
                </a:lnTo>
                <a:lnTo>
                  <a:pt x="5033" y="3583"/>
                </a:lnTo>
                <a:lnTo>
                  <a:pt x="5033" y="4783"/>
                </a:lnTo>
                <a:lnTo>
                  <a:pt x="0" y="4783"/>
                </a:lnTo>
                <a:lnTo>
                  <a:pt x="0" y="3583"/>
                </a:lnTo>
                <a:lnTo>
                  <a:pt x="343" y="3583"/>
                </a:lnTo>
                <a:lnTo>
                  <a:pt x="343" y="2234"/>
                </a:lnTo>
                <a:lnTo>
                  <a:pt x="1308" y="1556"/>
                </a:lnTo>
                <a:lnTo>
                  <a:pt x="1308" y="2234"/>
                </a:lnTo>
                <a:lnTo>
                  <a:pt x="2275" y="1556"/>
                </a:lnTo>
                <a:lnTo>
                  <a:pt x="2275" y="2234"/>
                </a:lnTo>
                <a:lnTo>
                  <a:pt x="3240" y="1556"/>
                </a:lnTo>
                <a:lnTo>
                  <a:pt x="3240" y="2888"/>
                </a:lnTo>
                <a:lnTo>
                  <a:pt x="3574" y="2888"/>
                </a:lnTo>
                <a:lnTo>
                  <a:pt x="3755" y="532"/>
                </a:lnTo>
                <a:close/>
                <a:moveTo>
                  <a:pt x="3491" y="237"/>
                </a:moveTo>
                <a:lnTo>
                  <a:pt x="3491" y="237"/>
                </a:lnTo>
                <a:lnTo>
                  <a:pt x="3491" y="237"/>
                </a:lnTo>
                <a:lnTo>
                  <a:pt x="3491" y="237"/>
                </a:lnTo>
                <a:close/>
                <a:moveTo>
                  <a:pt x="3734" y="0"/>
                </a:moveTo>
                <a:lnTo>
                  <a:pt x="3768" y="2"/>
                </a:lnTo>
                <a:lnTo>
                  <a:pt x="3799" y="6"/>
                </a:lnTo>
                <a:lnTo>
                  <a:pt x="3828" y="16"/>
                </a:lnTo>
                <a:lnTo>
                  <a:pt x="3854" y="27"/>
                </a:lnTo>
                <a:lnTo>
                  <a:pt x="3877" y="41"/>
                </a:lnTo>
                <a:lnTo>
                  <a:pt x="3907" y="59"/>
                </a:lnTo>
                <a:lnTo>
                  <a:pt x="3932" y="78"/>
                </a:lnTo>
                <a:lnTo>
                  <a:pt x="3953" y="98"/>
                </a:lnTo>
                <a:lnTo>
                  <a:pt x="3978" y="127"/>
                </a:lnTo>
                <a:lnTo>
                  <a:pt x="3997" y="155"/>
                </a:lnTo>
                <a:lnTo>
                  <a:pt x="4011" y="178"/>
                </a:lnTo>
                <a:lnTo>
                  <a:pt x="4018" y="197"/>
                </a:lnTo>
                <a:lnTo>
                  <a:pt x="4021" y="203"/>
                </a:lnTo>
                <a:lnTo>
                  <a:pt x="4023" y="208"/>
                </a:lnTo>
                <a:lnTo>
                  <a:pt x="4024" y="211"/>
                </a:lnTo>
                <a:lnTo>
                  <a:pt x="4024" y="212"/>
                </a:lnTo>
                <a:lnTo>
                  <a:pt x="4015" y="222"/>
                </a:lnTo>
                <a:lnTo>
                  <a:pt x="4011" y="220"/>
                </a:lnTo>
                <a:lnTo>
                  <a:pt x="4000" y="215"/>
                </a:lnTo>
                <a:lnTo>
                  <a:pt x="3981" y="209"/>
                </a:lnTo>
                <a:lnTo>
                  <a:pt x="3958" y="200"/>
                </a:lnTo>
                <a:lnTo>
                  <a:pt x="3932" y="189"/>
                </a:lnTo>
                <a:lnTo>
                  <a:pt x="3899" y="175"/>
                </a:lnTo>
                <a:lnTo>
                  <a:pt x="3864" y="161"/>
                </a:lnTo>
                <a:lnTo>
                  <a:pt x="3826" y="147"/>
                </a:lnTo>
                <a:lnTo>
                  <a:pt x="3786" y="135"/>
                </a:lnTo>
                <a:lnTo>
                  <a:pt x="3777" y="132"/>
                </a:lnTo>
                <a:lnTo>
                  <a:pt x="3766" y="129"/>
                </a:lnTo>
                <a:lnTo>
                  <a:pt x="3757" y="126"/>
                </a:lnTo>
                <a:lnTo>
                  <a:pt x="3746" y="123"/>
                </a:lnTo>
                <a:lnTo>
                  <a:pt x="3718" y="115"/>
                </a:lnTo>
                <a:lnTo>
                  <a:pt x="3687" y="107"/>
                </a:lnTo>
                <a:lnTo>
                  <a:pt x="3655" y="101"/>
                </a:lnTo>
                <a:lnTo>
                  <a:pt x="3638" y="102"/>
                </a:lnTo>
                <a:lnTo>
                  <a:pt x="3619" y="105"/>
                </a:lnTo>
                <a:lnTo>
                  <a:pt x="3602" y="110"/>
                </a:lnTo>
                <a:lnTo>
                  <a:pt x="3585" y="118"/>
                </a:lnTo>
                <a:lnTo>
                  <a:pt x="3568" y="127"/>
                </a:lnTo>
                <a:lnTo>
                  <a:pt x="3554" y="140"/>
                </a:lnTo>
                <a:lnTo>
                  <a:pt x="3540" y="153"/>
                </a:lnTo>
                <a:lnTo>
                  <a:pt x="3528" y="167"/>
                </a:lnTo>
                <a:lnTo>
                  <a:pt x="3517" y="184"/>
                </a:lnTo>
                <a:lnTo>
                  <a:pt x="3503" y="211"/>
                </a:lnTo>
                <a:lnTo>
                  <a:pt x="3497" y="225"/>
                </a:lnTo>
                <a:lnTo>
                  <a:pt x="3494" y="231"/>
                </a:lnTo>
                <a:lnTo>
                  <a:pt x="3492" y="234"/>
                </a:lnTo>
                <a:lnTo>
                  <a:pt x="3492" y="235"/>
                </a:lnTo>
                <a:lnTo>
                  <a:pt x="3491" y="237"/>
                </a:lnTo>
                <a:lnTo>
                  <a:pt x="3491" y="237"/>
                </a:lnTo>
                <a:lnTo>
                  <a:pt x="3491" y="237"/>
                </a:lnTo>
                <a:lnTo>
                  <a:pt x="3491" y="239"/>
                </a:lnTo>
                <a:lnTo>
                  <a:pt x="3489" y="240"/>
                </a:lnTo>
                <a:lnTo>
                  <a:pt x="3489" y="240"/>
                </a:lnTo>
                <a:lnTo>
                  <a:pt x="3463" y="299"/>
                </a:lnTo>
                <a:lnTo>
                  <a:pt x="3451" y="317"/>
                </a:lnTo>
                <a:lnTo>
                  <a:pt x="3435" y="338"/>
                </a:lnTo>
                <a:lnTo>
                  <a:pt x="3418" y="358"/>
                </a:lnTo>
                <a:lnTo>
                  <a:pt x="3400" y="375"/>
                </a:lnTo>
                <a:lnTo>
                  <a:pt x="3379" y="390"/>
                </a:lnTo>
                <a:lnTo>
                  <a:pt x="3359" y="406"/>
                </a:lnTo>
                <a:lnTo>
                  <a:pt x="3338" y="418"/>
                </a:lnTo>
                <a:lnTo>
                  <a:pt x="3315" y="429"/>
                </a:lnTo>
                <a:lnTo>
                  <a:pt x="3291" y="438"/>
                </a:lnTo>
                <a:lnTo>
                  <a:pt x="3254" y="446"/>
                </a:lnTo>
                <a:lnTo>
                  <a:pt x="3217" y="450"/>
                </a:lnTo>
                <a:lnTo>
                  <a:pt x="3181" y="449"/>
                </a:lnTo>
                <a:lnTo>
                  <a:pt x="3147" y="443"/>
                </a:lnTo>
                <a:lnTo>
                  <a:pt x="3117" y="435"/>
                </a:lnTo>
                <a:lnTo>
                  <a:pt x="3089" y="423"/>
                </a:lnTo>
                <a:lnTo>
                  <a:pt x="3062" y="410"/>
                </a:lnTo>
                <a:lnTo>
                  <a:pt x="3038" y="396"/>
                </a:lnTo>
                <a:lnTo>
                  <a:pt x="2997" y="365"/>
                </a:lnTo>
                <a:lnTo>
                  <a:pt x="2965" y="334"/>
                </a:lnTo>
                <a:lnTo>
                  <a:pt x="2940" y="305"/>
                </a:lnTo>
                <a:lnTo>
                  <a:pt x="2922" y="277"/>
                </a:lnTo>
                <a:lnTo>
                  <a:pt x="2908" y="254"/>
                </a:lnTo>
                <a:lnTo>
                  <a:pt x="2898" y="237"/>
                </a:lnTo>
                <a:lnTo>
                  <a:pt x="2894" y="226"/>
                </a:lnTo>
                <a:lnTo>
                  <a:pt x="2892" y="222"/>
                </a:lnTo>
                <a:lnTo>
                  <a:pt x="2903" y="212"/>
                </a:lnTo>
                <a:lnTo>
                  <a:pt x="2906" y="214"/>
                </a:lnTo>
                <a:lnTo>
                  <a:pt x="2917" y="218"/>
                </a:lnTo>
                <a:lnTo>
                  <a:pt x="2936" y="225"/>
                </a:lnTo>
                <a:lnTo>
                  <a:pt x="2959" y="235"/>
                </a:lnTo>
                <a:lnTo>
                  <a:pt x="2985" y="246"/>
                </a:lnTo>
                <a:lnTo>
                  <a:pt x="3018" y="259"/>
                </a:lnTo>
                <a:lnTo>
                  <a:pt x="3053" y="271"/>
                </a:lnTo>
                <a:lnTo>
                  <a:pt x="3092" y="283"/>
                </a:lnTo>
                <a:lnTo>
                  <a:pt x="3112" y="288"/>
                </a:lnTo>
                <a:lnTo>
                  <a:pt x="3132" y="293"/>
                </a:lnTo>
                <a:lnTo>
                  <a:pt x="3143" y="294"/>
                </a:lnTo>
                <a:lnTo>
                  <a:pt x="3154" y="296"/>
                </a:lnTo>
                <a:lnTo>
                  <a:pt x="3163" y="297"/>
                </a:lnTo>
                <a:lnTo>
                  <a:pt x="3174" y="299"/>
                </a:lnTo>
                <a:lnTo>
                  <a:pt x="3200" y="300"/>
                </a:lnTo>
                <a:lnTo>
                  <a:pt x="3226" y="299"/>
                </a:lnTo>
                <a:lnTo>
                  <a:pt x="3254" y="297"/>
                </a:lnTo>
                <a:lnTo>
                  <a:pt x="3274" y="291"/>
                </a:lnTo>
                <a:lnTo>
                  <a:pt x="3296" y="285"/>
                </a:lnTo>
                <a:lnTo>
                  <a:pt x="3310" y="279"/>
                </a:lnTo>
                <a:lnTo>
                  <a:pt x="3324" y="273"/>
                </a:lnTo>
                <a:lnTo>
                  <a:pt x="3336" y="263"/>
                </a:lnTo>
                <a:lnTo>
                  <a:pt x="3347" y="257"/>
                </a:lnTo>
                <a:lnTo>
                  <a:pt x="3356" y="251"/>
                </a:lnTo>
                <a:lnTo>
                  <a:pt x="3362" y="248"/>
                </a:lnTo>
                <a:lnTo>
                  <a:pt x="3369" y="245"/>
                </a:lnTo>
                <a:lnTo>
                  <a:pt x="3373" y="240"/>
                </a:lnTo>
                <a:lnTo>
                  <a:pt x="3379" y="235"/>
                </a:lnTo>
                <a:lnTo>
                  <a:pt x="3429" y="194"/>
                </a:lnTo>
                <a:lnTo>
                  <a:pt x="3429" y="194"/>
                </a:lnTo>
                <a:lnTo>
                  <a:pt x="3427" y="195"/>
                </a:lnTo>
                <a:lnTo>
                  <a:pt x="3427" y="195"/>
                </a:lnTo>
                <a:lnTo>
                  <a:pt x="3427" y="197"/>
                </a:lnTo>
                <a:lnTo>
                  <a:pt x="3427" y="195"/>
                </a:lnTo>
                <a:lnTo>
                  <a:pt x="3429" y="194"/>
                </a:lnTo>
                <a:lnTo>
                  <a:pt x="3431" y="194"/>
                </a:lnTo>
                <a:lnTo>
                  <a:pt x="3434" y="191"/>
                </a:lnTo>
                <a:lnTo>
                  <a:pt x="3440" y="184"/>
                </a:lnTo>
                <a:lnTo>
                  <a:pt x="3452" y="174"/>
                </a:lnTo>
                <a:lnTo>
                  <a:pt x="3477" y="150"/>
                </a:lnTo>
                <a:lnTo>
                  <a:pt x="3502" y="129"/>
                </a:lnTo>
                <a:lnTo>
                  <a:pt x="3526" y="107"/>
                </a:lnTo>
                <a:lnTo>
                  <a:pt x="3543" y="93"/>
                </a:lnTo>
                <a:lnTo>
                  <a:pt x="3560" y="81"/>
                </a:lnTo>
                <a:lnTo>
                  <a:pt x="3579" y="67"/>
                </a:lnTo>
                <a:lnTo>
                  <a:pt x="3605" y="48"/>
                </a:lnTo>
                <a:lnTo>
                  <a:pt x="3635" y="30"/>
                </a:lnTo>
                <a:lnTo>
                  <a:pt x="3667" y="16"/>
                </a:lnTo>
                <a:lnTo>
                  <a:pt x="3701" y="6"/>
                </a:lnTo>
                <a:lnTo>
                  <a:pt x="373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4" name="Freeform 78"/>
          <p:cNvSpPr>
            <a:spLocks noEditPoints="1"/>
          </p:cNvSpPr>
          <p:nvPr/>
        </p:nvSpPr>
        <p:spPr bwMode="auto">
          <a:xfrm>
            <a:off x="10368094" y="3386101"/>
            <a:ext cx="428105" cy="375078"/>
          </a:xfrm>
          <a:custGeom>
            <a:avLst/>
            <a:gdLst>
              <a:gd name="T0" fmla="*/ 1182 w 4846"/>
              <a:gd name="T1" fmla="*/ 430 h 4244"/>
              <a:gd name="T2" fmla="*/ 952 w 4846"/>
              <a:gd name="T3" fmla="*/ 502 h 4244"/>
              <a:gd name="T4" fmla="*/ 747 w 4846"/>
              <a:gd name="T5" fmla="*/ 634 h 4244"/>
              <a:gd name="T6" fmla="*/ 579 w 4846"/>
              <a:gd name="T7" fmla="*/ 818 h 4244"/>
              <a:gd name="T8" fmla="*/ 469 w 4846"/>
              <a:gd name="T9" fmla="*/ 1035 h 4244"/>
              <a:gd name="T10" fmla="*/ 419 w 4846"/>
              <a:gd name="T11" fmla="*/ 1268 h 4244"/>
              <a:gd name="T12" fmla="*/ 428 w 4846"/>
              <a:gd name="T13" fmla="*/ 1506 h 4244"/>
              <a:gd name="T14" fmla="*/ 498 w 4846"/>
              <a:gd name="T15" fmla="*/ 1735 h 4244"/>
              <a:gd name="T16" fmla="*/ 630 w 4846"/>
              <a:gd name="T17" fmla="*/ 1943 h 4244"/>
              <a:gd name="T18" fmla="*/ 4159 w 4846"/>
              <a:gd name="T19" fmla="*/ 2006 h 4244"/>
              <a:gd name="T20" fmla="*/ 4310 w 4846"/>
              <a:gd name="T21" fmla="*/ 1807 h 4244"/>
              <a:gd name="T22" fmla="*/ 4401 w 4846"/>
              <a:gd name="T23" fmla="*/ 1584 h 4244"/>
              <a:gd name="T24" fmla="*/ 4430 w 4846"/>
              <a:gd name="T25" fmla="*/ 1347 h 4244"/>
              <a:gd name="T26" fmla="*/ 4401 w 4846"/>
              <a:gd name="T27" fmla="*/ 1111 h 4244"/>
              <a:gd name="T28" fmla="*/ 4310 w 4846"/>
              <a:gd name="T29" fmla="*/ 887 h 4244"/>
              <a:gd name="T30" fmla="*/ 4159 w 4846"/>
              <a:gd name="T31" fmla="*/ 688 h 4244"/>
              <a:gd name="T32" fmla="*/ 3965 w 4846"/>
              <a:gd name="T33" fmla="*/ 539 h 4244"/>
              <a:gd name="T34" fmla="*/ 3742 w 4846"/>
              <a:gd name="T35" fmla="*/ 448 h 4244"/>
              <a:gd name="T36" fmla="*/ 3501 w 4846"/>
              <a:gd name="T37" fmla="*/ 415 h 4244"/>
              <a:gd name="T38" fmla="*/ 3259 w 4846"/>
              <a:gd name="T39" fmla="*/ 448 h 4244"/>
              <a:gd name="T40" fmla="*/ 3037 w 4846"/>
              <a:gd name="T41" fmla="*/ 539 h 4244"/>
              <a:gd name="T42" fmla="*/ 2842 w 4846"/>
              <a:gd name="T43" fmla="*/ 688 h 4244"/>
              <a:gd name="T44" fmla="*/ 2511 w 4846"/>
              <a:gd name="T45" fmla="*/ 1002 h 4244"/>
              <a:gd name="T46" fmla="*/ 2405 w 4846"/>
              <a:gd name="T47" fmla="*/ 1020 h 4244"/>
              <a:gd name="T48" fmla="*/ 2305 w 4846"/>
              <a:gd name="T49" fmla="*/ 985 h 4244"/>
              <a:gd name="T50" fmla="*/ 1942 w 4846"/>
              <a:gd name="T51" fmla="*/ 634 h 4244"/>
              <a:gd name="T52" fmla="*/ 1739 w 4846"/>
              <a:gd name="T53" fmla="*/ 502 h 4244"/>
              <a:gd name="T54" fmla="*/ 1509 w 4846"/>
              <a:gd name="T55" fmla="*/ 430 h 4244"/>
              <a:gd name="T56" fmla="*/ 1345 w 4846"/>
              <a:gd name="T57" fmla="*/ 0 h 4244"/>
              <a:gd name="T58" fmla="*/ 1634 w 4846"/>
              <a:gd name="T59" fmla="*/ 31 h 4244"/>
              <a:gd name="T60" fmla="*/ 1905 w 4846"/>
              <a:gd name="T61" fmla="*/ 121 h 4244"/>
              <a:gd name="T62" fmla="*/ 2151 w 4846"/>
              <a:gd name="T63" fmla="*/ 267 h 4244"/>
              <a:gd name="T64" fmla="*/ 2422 w 4846"/>
              <a:gd name="T65" fmla="*/ 520 h 4244"/>
              <a:gd name="T66" fmla="*/ 2695 w 4846"/>
              <a:gd name="T67" fmla="*/ 267 h 4244"/>
              <a:gd name="T68" fmla="*/ 2941 w 4846"/>
              <a:gd name="T69" fmla="*/ 121 h 4244"/>
              <a:gd name="T70" fmla="*/ 3212 w 4846"/>
              <a:gd name="T71" fmla="*/ 31 h 4244"/>
              <a:gd name="T72" fmla="*/ 3501 w 4846"/>
              <a:gd name="T73" fmla="*/ 0 h 4244"/>
              <a:gd name="T74" fmla="*/ 3789 w 4846"/>
              <a:gd name="T75" fmla="*/ 31 h 4244"/>
              <a:gd name="T76" fmla="*/ 4061 w 4846"/>
              <a:gd name="T77" fmla="*/ 121 h 4244"/>
              <a:gd name="T78" fmla="*/ 4307 w 4846"/>
              <a:gd name="T79" fmla="*/ 267 h 4244"/>
              <a:gd name="T80" fmla="*/ 4525 w 4846"/>
              <a:gd name="T81" fmla="*/ 472 h 4244"/>
              <a:gd name="T82" fmla="*/ 4695 w 4846"/>
              <a:gd name="T83" fmla="*/ 727 h 4244"/>
              <a:gd name="T84" fmla="*/ 4803 w 4846"/>
              <a:gd name="T85" fmla="*/ 1005 h 4244"/>
              <a:gd name="T86" fmla="*/ 4846 w 4846"/>
              <a:gd name="T87" fmla="*/ 1298 h 4244"/>
              <a:gd name="T88" fmla="*/ 4825 w 4846"/>
              <a:gd name="T89" fmla="*/ 1593 h 4244"/>
              <a:gd name="T90" fmla="*/ 4738 w 4846"/>
              <a:gd name="T91" fmla="*/ 1878 h 4244"/>
              <a:gd name="T92" fmla="*/ 4589 w 4846"/>
              <a:gd name="T93" fmla="*/ 2142 h 4244"/>
              <a:gd name="T94" fmla="*/ 2571 w 4846"/>
              <a:gd name="T95" fmla="*/ 4183 h 4244"/>
              <a:gd name="T96" fmla="*/ 2487 w 4846"/>
              <a:gd name="T97" fmla="*/ 4235 h 4244"/>
              <a:gd name="T98" fmla="*/ 2384 w 4846"/>
              <a:gd name="T99" fmla="*/ 4241 h 4244"/>
              <a:gd name="T100" fmla="*/ 2299 w 4846"/>
              <a:gd name="T101" fmla="*/ 4204 h 4244"/>
              <a:gd name="T102" fmla="*/ 322 w 4846"/>
              <a:gd name="T103" fmla="*/ 2223 h 4244"/>
              <a:gd name="T104" fmla="*/ 149 w 4846"/>
              <a:gd name="T105" fmla="*/ 1969 h 4244"/>
              <a:gd name="T106" fmla="*/ 43 w 4846"/>
              <a:gd name="T107" fmla="*/ 1689 h 4244"/>
              <a:gd name="T108" fmla="*/ 0 w 4846"/>
              <a:gd name="T109" fmla="*/ 1397 h 4244"/>
              <a:gd name="T110" fmla="*/ 21 w 4846"/>
              <a:gd name="T111" fmla="*/ 1102 h 4244"/>
              <a:gd name="T112" fmla="*/ 107 w 4846"/>
              <a:gd name="T113" fmla="*/ 816 h 4244"/>
              <a:gd name="T114" fmla="*/ 257 w 4846"/>
              <a:gd name="T115" fmla="*/ 553 h 4244"/>
              <a:gd name="T116" fmla="*/ 465 w 4846"/>
              <a:gd name="T117" fmla="*/ 327 h 4244"/>
              <a:gd name="T118" fmla="*/ 700 w 4846"/>
              <a:gd name="T119" fmla="*/ 163 h 4244"/>
              <a:gd name="T120" fmla="*/ 964 w 4846"/>
              <a:gd name="T121" fmla="*/ 54 h 4244"/>
              <a:gd name="T122" fmla="*/ 1248 w 4846"/>
              <a:gd name="T123" fmla="*/ 3 h 4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846" h="4244">
                <a:moveTo>
                  <a:pt x="1345" y="415"/>
                </a:moveTo>
                <a:lnTo>
                  <a:pt x="1263" y="420"/>
                </a:lnTo>
                <a:lnTo>
                  <a:pt x="1182" y="430"/>
                </a:lnTo>
                <a:lnTo>
                  <a:pt x="1104" y="448"/>
                </a:lnTo>
                <a:lnTo>
                  <a:pt x="1026" y="472"/>
                </a:lnTo>
                <a:lnTo>
                  <a:pt x="952" y="502"/>
                </a:lnTo>
                <a:lnTo>
                  <a:pt x="880" y="539"/>
                </a:lnTo>
                <a:lnTo>
                  <a:pt x="812" y="584"/>
                </a:lnTo>
                <a:lnTo>
                  <a:pt x="747" y="634"/>
                </a:lnTo>
                <a:lnTo>
                  <a:pt x="687" y="688"/>
                </a:lnTo>
                <a:lnTo>
                  <a:pt x="630" y="752"/>
                </a:lnTo>
                <a:lnTo>
                  <a:pt x="579" y="818"/>
                </a:lnTo>
                <a:lnTo>
                  <a:pt x="535" y="887"/>
                </a:lnTo>
                <a:lnTo>
                  <a:pt x="498" y="959"/>
                </a:lnTo>
                <a:lnTo>
                  <a:pt x="469" y="1035"/>
                </a:lnTo>
                <a:lnTo>
                  <a:pt x="445" y="1111"/>
                </a:lnTo>
                <a:lnTo>
                  <a:pt x="428" y="1189"/>
                </a:lnTo>
                <a:lnTo>
                  <a:pt x="419" y="1268"/>
                </a:lnTo>
                <a:lnTo>
                  <a:pt x="414" y="1347"/>
                </a:lnTo>
                <a:lnTo>
                  <a:pt x="419" y="1427"/>
                </a:lnTo>
                <a:lnTo>
                  <a:pt x="428" y="1506"/>
                </a:lnTo>
                <a:lnTo>
                  <a:pt x="445" y="1584"/>
                </a:lnTo>
                <a:lnTo>
                  <a:pt x="469" y="1660"/>
                </a:lnTo>
                <a:lnTo>
                  <a:pt x="498" y="1735"/>
                </a:lnTo>
                <a:lnTo>
                  <a:pt x="535" y="1807"/>
                </a:lnTo>
                <a:lnTo>
                  <a:pt x="579" y="1876"/>
                </a:lnTo>
                <a:lnTo>
                  <a:pt x="630" y="1943"/>
                </a:lnTo>
                <a:lnTo>
                  <a:pt x="687" y="2006"/>
                </a:lnTo>
                <a:lnTo>
                  <a:pt x="2422" y="3743"/>
                </a:lnTo>
                <a:lnTo>
                  <a:pt x="4159" y="2006"/>
                </a:lnTo>
                <a:lnTo>
                  <a:pt x="4217" y="1943"/>
                </a:lnTo>
                <a:lnTo>
                  <a:pt x="4267" y="1876"/>
                </a:lnTo>
                <a:lnTo>
                  <a:pt x="4310" y="1807"/>
                </a:lnTo>
                <a:lnTo>
                  <a:pt x="4346" y="1735"/>
                </a:lnTo>
                <a:lnTo>
                  <a:pt x="4377" y="1660"/>
                </a:lnTo>
                <a:lnTo>
                  <a:pt x="4401" y="1584"/>
                </a:lnTo>
                <a:lnTo>
                  <a:pt x="4417" y="1506"/>
                </a:lnTo>
                <a:lnTo>
                  <a:pt x="4427" y="1427"/>
                </a:lnTo>
                <a:lnTo>
                  <a:pt x="4430" y="1347"/>
                </a:lnTo>
                <a:lnTo>
                  <a:pt x="4427" y="1268"/>
                </a:lnTo>
                <a:lnTo>
                  <a:pt x="4417" y="1189"/>
                </a:lnTo>
                <a:lnTo>
                  <a:pt x="4401" y="1111"/>
                </a:lnTo>
                <a:lnTo>
                  <a:pt x="4377" y="1035"/>
                </a:lnTo>
                <a:lnTo>
                  <a:pt x="4346" y="959"/>
                </a:lnTo>
                <a:lnTo>
                  <a:pt x="4310" y="887"/>
                </a:lnTo>
                <a:lnTo>
                  <a:pt x="4267" y="818"/>
                </a:lnTo>
                <a:lnTo>
                  <a:pt x="4217" y="752"/>
                </a:lnTo>
                <a:lnTo>
                  <a:pt x="4159" y="688"/>
                </a:lnTo>
                <a:lnTo>
                  <a:pt x="4099" y="634"/>
                </a:lnTo>
                <a:lnTo>
                  <a:pt x="4034" y="584"/>
                </a:lnTo>
                <a:lnTo>
                  <a:pt x="3965" y="539"/>
                </a:lnTo>
                <a:lnTo>
                  <a:pt x="3894" y="502"/>
                </a:lnTo>
                <a:lnTo>
                  <a:pt x="3819" y="472"/>
                </a:lnTo>
                <a:lnTo>
                  <a:pt x="3742" y="448"/>
                </a:lnTo>
                <a:lnTo>
                  <a:pt x="3664" y="430"/>
                </a:lnTo>
                <a:lnTo>
                  <a:pt x="3583" y="420"/>
                </a:lnTo>
                <a:lnTo>
                  <a:pt x="3501" y="415"/>
                </a:lnTo>
                <a:lnTo>
                  <a:pt x="3418" y="420"/>
                </a:lnTo>
                <a:lnTo>
                  <a:pt x="3337" y="430"/>
                </a:lnTo>
                <a:lnTo>
                  <a:pt x="3259" y="448"/>
                </a:lnTo>
                <a:lnTo>
                  <a:pt x="3183" y="472"/>
                </a:lnTo>
                <a:lnTo>
                  <a:pt x="3107" y="502"/>
                </a:lnTo>
                <a:lnTo>
                  <a:pt x="3037" y="539"/>
                </a:lnTo>
                <a:lnTo>
                  <a:pt x="2967" y="584"/>
                </a:lnTo>
                <a:lnTo>
                  <a:pt x="2903" y="634"/>
                </a:lnTo>
                <a:lnTo>
                  <a:pt x="2842" y="688"/>
                </a:lnTo>
                <a:lnTo>
                  <a:pt x="2570" y="961"/>
                </a:lnTo>
                <a:lnTo>
                  <a:pt x="2542" y="985"/>
                </a:lnTo>
                <a:lnTo>
                  <a:pt x="2511" y="1002"/>
                </a:lnTo>
                <a:lnTo>
                  <a:pt x="2477" y="1014"/>
                </a:lnTo>
                <a:lnTo>
                  <a:pt x="2442" y="1020"/>
                </a:lnTo>
                <a:lnTo>
                  <a:pt x="2405" y="1020"/>
                </a:lnTo>
                <a:lnTo>
                  <a:pt x="2369" y="1014"/>
                </a:lnTo>
                <a:lnTo>
                  <a:pt x="2335" y="1002"/>
                </a:lnTo>
                <a:lnTo>
                  <a:pt x="2305" y="985"/>
                </a:lnTo>
                <a:lnTo>
                  <a:pt x="2277" y="961"/>
                </a:lnTo>
                <a:lnTo>
                  <a:pt x="2004" y="688"/>
                </a:lnTo>
                <a:lnTo>
                  <a:pt x="1942" y="634"/>
                </a:lnTo>
                <a:lnTo>
                  <a:pt x="1877" y="584"/>
                </a:lnTo>
                <a:lnTo>
                  <a:pt x="1810" y="539"/>
                </a:lnTo>
                <a:lnTo>
                  <a:pt x="1739" y="502"/>
                </a:lnTo>
                <a:lnTo>
                  <a:pt x="1664" y="472"/>
                </a:lnTo>
                <a:lnTo>
                  <a:pt x="1587" y="448"/>
                </a:lnTo>
                <a:lnTo>
                  <a:pt x="1509" y="430"/>
                </a:lnTo>
                <a:lnTo>
                  <a:pt x="1428" y="420"/>
                </a:lnTo>
                <a:lnTo>
                  <a:pt x="1345" y="415"/>
                </a:lnTo>
                <a:close/>
                <a:moveTo>
                  <a:pt x="1345" y="0"/>
                </a:moveTo>
                <a:lnTo>
                  <a:pt x="1443" y="3"/>
                </a:lnTo>
                <a:lnTo>
                  <a:pt x="1538" y="13"/>
                </a:lnTo>
                <a:lnTo>
                  <a:pt x="1634" y="31"/>
                </a:lnTo>
                <a:lnTo>
                  <a:pt x="1726" y="54"/>
                </a:lnTo>
                <a:lnTo>
                  <a:pt x="1817" y="84"/>
                </a:lnTo>
                <a:lnTo>
                  <a:pt x="1905" y="121"/>
                </a:lnTo>
                <a:lnTo>
                  <a:pt x="1989" y="163"/>
                </a:lnTo>
                <a:lnTo>
                  <a:pt x="2072" y="212"/>
                </a:lnTo>
                <a:lnTo>
                  <a:pt x="2151" y="267"/>
                </a:lnTo>
                <a:lnTo>
                  <a:pt x="2226" y="327"/>
                </a:lnTo>
                <a:lnTo>
                  <a:pt x="2297" y="395"/>
                </a:lnTo>
                <a:lnTo>
                  <a:pt x="2422" y="520"/>
                </a:lnTo>
                <a:lnTo>
                  <a:pt x="2548" y="395"/>
                </a:lnTo>
                <a:lnTo>
                  <a:pt x="2620" y="327"/>
                </a:lnTo>
                <a:lnTo>
                  <a:pt x="2695" y="267"/>
                </a:lnTo>
                <a:lnTo>
                  <a:pt x="2774" y="212"/>
                </a:lnTo>
                <a:lnTo>
                  <a:pt x="2855" y="163"/>
                </a:lnTo>
                <a:lnTo>
                  <a:pt x="2941" y="121"/>
                </a:lnTo>
                <a:lnTo>
                  <a:pt x="3029" y="84"/>
                </a:lnTo>
                <a:lnTo>
                  <a:pt x="3119" y="54"/>
                </a:lnTo>
                <a:lnTo>
                  <a:pt x="3212" y="31"/>
                </a:lnTo>
                <a:lnTo>
                  <a:pt x="3306" y="13"/>
                </a:lnTo>
                <a:lnTo>
                  <a:pt x="3404" y="3"/>
                </a:lnTo>
                <a:lnTo>
                  <a:pt x="3501" y="0"/>
                </a:lnTo>
                <a:lnTo>
                  <a:pt x="3598" y="3"/>
                </a:lnTo>
                <a:lnTo>
                  <a:pt x="3695" y="13"/>
                </a:lnTo>
                <a:lnTo>
                  <a:pt x="3789" y="31"/>
                </a:lnTo>
                <a:lnTo>
                  <a:pt x="3882" y="54"/>
                </a:lnTo>
                <a:lnTo>
                  <a:pt x="3972" y="84"/>
                </a:lnTo>
                <a:lnTo>
                  <a:pt x="4061" y="121"/>
                </a:lnTo>
                <a:lnTo>
                  <a:pt x="4146" y="163"/>
                </a:lnTo>
                <a:lnTo>
                  <a:pt x="4227" y="212"/>
                </a:lnTo>
                <a:lnTo>
                  <a:pt x="4307" y="267"/>
                </a:lnTo>
                <a:lnTo>
                  <a:pt x="4382" y="327"/>
                </a:lnTo>
                <a:lnTo>
                  <a:pt x="4452" y="395"/>
                </a:lnTo>
                <a:lnTo>
                  <a:pt x="4525" y="472"/>
                </a:lnTo>
                <a:lnTo>
                  <a:pt x="4589" y="553"/>
                </a:lnTo>
                <a:lnTo>
                  <a:pt x="4645" y="638"/>
                </a:lnTo>
                <a:lnTo>
                  <a:pt x="4695" y="727"/>
                </a:lnTo>
                <a:lnTo>
                  <a:pt x="4738" y="816"/>
                </a:lnTo>
                <a:lnTo>
                  <a:pt x="4775" y="911"/>
                </a:lnTo>
                <a:lnTo>
                  <a:pt x="4803" y="1005"/>
                </a:lnTo>
                <a:lnTo>
                  <a:pt x="4825" y="1102"/>
                </a:lnTo>
                <a:lnTo>
                  <a:pt x="4838" y="1200"/>
                </a:lnTo>
                <a:lnTo>
                  <a:pt x="4846" y="1298"/>
                </a:lnTo>
                <a:lnTo>
                  <a:pt x="4846" y="1397"/>
                </a:lnTo>
                <a:lnTo>
                  <a:pt x="4838" y="1495"/>
                </a:lnTo>
                <a:lnTo>
                  <a:pt x="4825" y="1593"/>
                </a:lnTo>
                <a:lnTo>
                  <a:pt x="4803" y="1689"/>
                </a:lnTo>
                <a:lnTo>
                  <a:pt x="4775" y="1785"/>
                </a:lnTo>
                <a:lnTo>
                  <a:pt x="4738" y="1878"/>
                </a:lnTo>
                <a:lnTo>
                  <a:pt x="4695" y="1969"/>
                </a:lnTo>
                <a:lnTo>
                  <a:pt x="4645" y="2056"/>
                </a:lnTo>
                <a:lnTo>
                  <a:pt x="4589" y="2142"/>
                </a:lnTo>
                <a:lnTo>
                  <a:pt x="4525" y="2223"/>
                </a:lnTo>
                <a:lnTo>
                  <a:pt x="4452" y="2301"/>
                </a:lnTo>
                <a:lnTo>
                  <a:pt x="2571" y="4183"/>
                </a:lnTo>
                <a:lnTo>
                  <a:pt x="2546" y="4205"/>
                </a:lnTo>
                <a:lnTo>
                  <a:pt x="2517" y="4222"/>
                </a:lnTo>
                <a:lnTo>
                  <a:pt x="2487" y="4235"/>
                </a:lnTo>
                <a:lnTo>
                  <a:pt x="2456" y="4242"/>
                </a:lnTo>
                <a:lnTo>
                  <a:pt x="2424" y="4244"/>
                </a:lnTo>
                <a:lnTo>
                  <a:pt x="2384" y="4241"/>
                </a:lnTo>
                <a:lnTo>
                  <a:pt x="2355" y="4232"/>
                </a:lnTo>
                <a:lnTo>
                  <a:pt x="2325" y="4220"/>
                </a:lnTo>
                <a:lnTo>
                  <a:pt x="2299" y="4204"/>
                </a:lnTo>
                <a:lnTo>
                  <a:pt x="2275" y="4183"/>
                </a:lnTo>
                <a:lnTo>
                  <a:pt x="392" y="2301"/>
                </a:lnTo>
                <a:lnTo>
                  <a:pt x="322" y="2223"/>
                </a:lnTo>
                <a:lnTo>
                  <a:pt x="257" y="2142"/>
                </a:lnTo>
                <a:lnTo>
                  <a:pt x="199" y="2056"/>
                </a:lnTo>
                <a:lnTo>
                  <a:pt x="149" y="1969"/>
                </a:lnTo>
                <a:lnTo>
                  <a:pt x="107" y="1878"/>
                </a:lnTo>
                <a:lnTo>
                  <a:pt x="71" y="1785"/>
                </a:lnTo>
                <a:lnTo>
                  <a:pt x="43" y="1689"/>
                </a:lnTo>
                <a:lnTo>
                  <a:pt x="21" y="1593"/>
                </a:lnTo>
                <a:lnTo>
                  <a:pt x="6" y="1495"/>
                </a:lnTo>
                <a:lnTo>
                  <a:pt x="0" y="1397"/>
                </a:lnTo>
                <a:lnTo>
                  <a:pt x="0" y="1298"/>
                </a:lnTo>
                <a:lnTo>
                  <a:pt x="6" y="1200"/>
                </a:lnTo>
                <a:lnTo>
                  <a:pt x="21" y="1102"/>
                </a:lnTo>
                <a:lnTo>
                  <a:pt x="43" y="1005"/>
                </a:lnTo>
                <a:lnTo>
                  <a:pt x="71" y="911"/>
                </a:lnTo>
                <a:lnTo>
                  <a:pt x="107" y="816"/>
                </a:lnTo>
                <a:lnTo>
                  <a:pt x="149" y="727"/>
                </a:lnTo>
                <a:lnTo>
                  <a:pt x="199" y="638"/>
                </a:lnTo>
                <a:lnTo>
                  <a:pt x="257" y="553"/>
                </a:lnTo>
                <a:lnTo>
                  <a:pt x="322" y="472"/>
                </a:lnTo>
                <a:lnTo>
                  <a:pt x="392" y="395"/>
                </a:lnTo>
                <a:lnTo>
                  <a:pt x="465" y="327"/>
                </a:lnTo>
                <a:lnTo>
                  <a:pt x="540" y="267"/>
                </a:lnTo>
                <a:lnTo>
                  <a:pt x="618" y="212"/>
                </a:lnTo>
                <a:lnTo>
                  <a:pt x="700" y="163"/>
                </a:lnTo>
                <a:lnTo>
                  <a:pt x="786" y="121"/>
                </a:lnTo>
                <a:lnTo>
                  <a:pt x="874" y="84"/>
                </a:lnTo>
                <a:lnTo>
                  <a:pt x="964" y="54"/>
                </a:lnTo>
                <a:lnTo>
                  <a:pt x="1057" y="31"/>
                </a:lnTo>
                <a:lnTo>
                  <a:pt x="1151" y="13"/>
                </a:lnTo>
                <a:lnTo>
                  <a:pt x="1248" y="3"/>
                </a:lnTo>
                <a:lnTo>
                  <a:pt x="134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45" name="Group 144"/>
          <p:cNvGrpSpPr/>
          <p:nvPr/>
        </p:nvGrpSpPr>
        <p:grpSpPr>
          <a:xfrm>
            <a:off x="1353757" y="4207950"/>
            <a:ext cx="419271" cy="419932"/>
            <a:chOff x="4113213" y="3462338"/>
            <a:chExt cx="3014663" cy="3019425"/>
          </a:xfrm>
          <a:solidFill>
            <a:schemeClr val="accent2"/>
          </a:solidFill>
        </p:grpSpPr>
        <p:sp>
          <p:nvSpPr>
            <p:cNvPr id="146" name="Freeform 83"/>
            <p:cNvSpPr>
              <a:spLocks/>
            </p:cNvSpPr>
            <p:nvPr/>
          </p:nvSpPr>
          <p:spPr bwMode="auto">
            <a:xfrm>
              <a:off x="4113213" y="3471863"/>
              <a:ext cx="2741613" cy="2173288"/>
            </a:xfrm>
            <a:custGeom>
              <a:avLst/>
              <a:gdLst>
                <a:gd name="T0" fmla="*/ 137 w 3454"/>
                <a:gd name="T1" fmla="*/ 0 h 2737"/>
                <a:gd name="T2" fmla="*/ 881 w 3454"/>
                <a:gd name="T3" fmla="*/ 254 h 2737"/>
                <a:gd name="T4" fmla="*/ 1018 w 3454"/>
                <a:gd name="T5" fmla="*/ 844 h 2737"/>
                <a:gd name="T6" fmla="*/ 1893 w 3454"/>
                <a:gd name="T7" fmla="*/ 844 h 2737"/>
                <a:gd name="T8" fmla="*/ 1896 w 3454"/>
                <a:gd name="T9" fmla="*/ 927 h 2737"/>
                <a:gd name="T10" fmla="*/ 1907 w 3454"/>
                <a:gd name="T11" fmla="*/ 1009 h 2737"/>
                <a:gd name="T12" fmla="*/ 1923 w 3454"/>
                <a:gd name="T13" fmla="*/ 1090 h 2737"/>
                <a:gd name="T14" fmla="*/ 1946 w 3454"/>
                <a:gd name="T15" fmla="*/ 1168 h 2737"/>
                <a:gd name="T16" fmla="*/ 1973 w 3454"/>
                <a:gd name="T17" fmla="*/ 1244 h 2737"/>
                <a:gd name="T18" fmla="*/ 2008 w 3454"/>
                <a:gd name="T19" fmla="*/ 1318 h 2737"/>
                <a:gd name="T20" fmla="*/ 2048 w 3454"/>
                <a:gd name="T21" fmla="*/ 1390 h 2737"/>
                <a:gd name="T22" fmla="*/ 2093 w 3454"/>
                <a:gd name="T23" fmla="*/ 1458 h 2737"/>
                <a:gd name="T24" fmla="*/ 2145 w 3454"/>
                <a:gd name="T25" fmla="*/ 1522 h 2737"/>
                <a:gd name="T26" fmla="*/ 2202 w 3454"/>
                <a:gd name="T27" fmla="*/ 1585 h 2737"/>
                <a:gd name="T28" fmla="*/ 2257 w 3454"/>
                <a:gd name="T29" fmla="*/ 1636 h 2737"/>
                <a:gd name="T30" fmla="*/ 2317 w 3454"/>
                <a:gd name="T31" fmla="*/ 1684 h 2737"/>
                <a:gd name="T32" fmla="*/ 2378 w 3454"/>
                <a:gd name="T33" fmla="*/ 1726 h 2737"/>
                <a:gd name="T34" fmla="*/ 2443 w 3454"/>
                <a:gd name="T35" fmla="*/ 1764 h 2737"/>
                <a:gd name="T36" fmla="*/ 2509 w 3454"/>
                <a:gd name="T37" fmla="*/ 1798 h 2737"/>
                <a:gd name="T38" fmla="*/ 2579 w 3454"/>
                <a:gd name="T39" fmla="*/ 1827 h 2737"/>
                <a:gd name="T40" fmla="*/ 2649 w 3454"/>
                <a:gd name="T41" fmla="*/ 1851 h 2737"/>
                <a:gd name="T42" fmla="*/ 2722 w 3454"/>
                <a:gd name="T43" fmla="*/ 1869 h 2737"/>
                <a:gd name="T44" fmla="*/ 2795 w 3454"/>
                <a:gd name="T45" fmla="*/ 1882 h 2737"/>
                <a:gd name="T46" fmla="*/ 2871 w 3454"/>
                <a:gd name="T47" fmla="*/ 1890 h 2737"/>
                <a:gd name="T48" fmla="*/ 2948 w 3454"/>
                <a:gd name="T49" fmla="*/ 1893 h 2737"/>
                <a:gd name="T50" fmla="*/ 3025 w 3454"/>
                <a:gd name="T51" fmla="*/ 1890 h 2737"/>
                <a:gd name="T52" fmla="*/ 3102 w 3454"/>
                <a:gd name="T53" fmla="*/ 1882 h 2737"/>
                <a:gd name="T54" fmla="*/ 3176 w 3454"/>
                <a:gd name="T55" fmla="*/ 1868 h 2737"/>
                <a:gd name="T56" fmla="*/ 3248 w 3454"/>
                <a:gd name="T57" fmla="*/ 1850 h 2737"/>
                <a:gd name="T58" fmla="*/ 3320 w 3454"/>
                <a:gd name="T59" fmla="*/ 1825 h 2737"/>
                <a:gd name="T60" fmla="*/ 3388 w 3454"/>
                <a:gd name="T61" fmla="*/ 1797 h 2737"/>
                <a:gd name="T62" fmla="*/ 3454 w 3454"/>
                <a:gd name="T63" fmla="*/ 1763 h 2737"/>
                <a:gd name="T64" fmla="*/ 3233 w 3454"/>
                <a:gd name="T65" fmla="*/ 2737 h 2737"/>
                <a:gd name="T66" fmla="*/ 1021 w 3454"/>
                <a:gd name="T67" fmla="*/ 2737 h 2737"/>
                <a:gd name="T68" fmla="*/ 895 w 3454"/>
                <a:gd name="T69" fmla="*/ 2176 h 2737"/>
                <a:gd name="T70" fmla="*/ 522 w 3454"/>
                <a:gd name="T71" fmla="*/ 578 h 2737"/>
                <a:gd name="T72" fmla="*/ 0 w 3454"/>
                <a:gd name="T73" fmla="*/ 398 h 2737"/>
                <a:gd name="T74" fmla="*/ 137 w 3454"/>
                <a:gd name="T75" fmla="*/ 0 h 2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54" h="2737">
                  <a:moveTo>
                    <a:pt x="137" y="0"/>
                  </a:moveTo>
                  <a:lnTo>
                    <a:pt x="881" y="254"/>
                  </a:lnTo>
                  <a:lnTo>
                    <a:pt x="1018" y="844"/>
                  </a:lnTo>
                  <a:lnTo>
                    <a:pt x="1893" y="844"/>
                  </a:lnTo>
                  <a:lnTo>
                    <a:pt x="1896" y="927"/>
                  </a:lnTo>
                  <a:lnTo>
                    <a:pt x="1907" y="1009"/>
                  </a:lnTo>
                  <a:lnTo>
                    <a:pt x="1923" y="1090"/>
                  </a:lnTo>
                  <a:lnTo>
                    <a:pt x="1946" y="1168"/>
                  </a:lnTo>
                  <a:lnTo>
                    <a:pt x="1973" y="1244"/>
                  </a:lnTo>
                  <a:lnTo>
                    <a:pt x="2008" y="1318"/>
                  </a:lnTo>
                  <a:lnTo>
                    <a:pt x="2048" y="1390"/>
                  </a:lnTo>
                  <a:lnTo>
                    <a:pt x="2093" y="1458"/>
                  </a:lnTo>
                  <a:lnTo>
                    <a:pt x="2145" y="1522"/>
                  </a:lnTo>
                  <a:lnTo>
                    <a:pt x="2202" y="1585"/>
                  </a:lnTo>
                  <a:lnTo>
                    <a:pt x="2257" y="1636"/>
                  </a:lnTo>
                  <a:lnTo>
                    <a:pt x="2317" y="1684"/>
                  </a:lnTo>
                  <a:lnTo>
                    <a:pt x="2378" y="1726"/>
                  </a:lnTo>
                  <a:lnTo>
                    <a:pt x="2443" y="1764"/>
                  </a:lnTo>
                  <a:lnTo>
                    <a:pt x="2509" y="1798"/>
                  </a:lnTo>
                  <a:lnTo>
                    <a:pt x="2579" y="1827"/>
                  </a:lnTo>
                  <a:lnTo>
                    <a:pt x="2649" y="1851"/>
                  </a:lnTo>
                  <a:lnTo>
                    <a:pt x="2722" y="1869"/>
                  </a:lnTo>
                  <a:lnTo>
                    <a:pt x="2795" y="1882"/>
                  </a:lnTo>
                  <a:lnTo>
                    <a:pt x="2871" y="1890"/>
                  </a:lnTo>
                  <a:lnTo>
                    <a:pt x="2948" y="1893"/>
                  </a:lnTo>
                  <a:lnTo>
                    <a:pt x="3025" y="1890"/>
                  </a:lnTo>
                  <a:lnTo>
                    <a:pt x="3102" y="1882"/>
                  </a:lnTo>
                  <a:lnTo>
                    <a:pt x="3176" y="1868"/>
                  </a:lnTo>
                  <a:lnTo>
                    <a:pt x="3248" y="1850"/>
                  </a:lnTo>
                  <a:lnTo>
                    <a:pt x="3320" y="1825"/>
                  </a:lnTo>
                  <a:lnTo>
                    <a:pt x="3388" y="1797"/>
                  </a:lnTo>
                  <a:lnTo>
                    <a:pt x="3454" y="1763"/>
                  </a:lnTo>
                  <a:lnTo>
                    <a:pt x="3233" y="2737"/>
                  </a:lnTo>
                  <a:lnTo>
                    <a:pt x="1021" y="2737"/>
                  </a:lnTo>
                  <a:lnTo>
                    <a:pt x="895" y="2176"/>
                  </a:lnTo>
                  <a:lnTo>
                    <a:pt x="522" y="578"/>
                  </a:lnTo>
                  <a:lnTo>
                    <a:pt x="0" y="398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84"/>
            <p:cNvSpPr>
              <a:spLocks/>
            </p:cNvSpPr>
            <p:nvPr/>
          </p:nvSpPr>
          <p:spPr bwMode="auto">
            <a:xfrm>
              <a:off x="4929188" y="5821363"/>
              <a:ext cx="658813" cy="660400"/>
            </a:xfrm>
            <a:custGeom>
              <a:avLst/>
              <a:gdLst>
                <a:gd name="T0" fmla="*/ 416 w 831"/>
                <a:gd name="T1" fmla="*/ 0 h 831"/>
                <a:gd name="T2" fmla="*/ 468 w 831"/>
                <a:gd name="T3" fmla="*/ 3 h 831"/>
                <a:gd name="T4" fmla="*/ 519 w 831"/>
                <a:gd name="T5" fmla="*/ 13 h 831"/>
                <a:gd name="T6" fmla="*/ 566 w 831"/>
                <a:gd name="T7" fmla="*/ 28 h 831"/>
                <a:gd name="T8" fmla="*/ 611 w 831"/>
                <a:gd name="T9" fmla="*/ 48 h 831"/>
                <a:gd name="T10" fmla="*/ 654 w 831"/>
                <a:gd name="T11" fmla="*/ 75 h 831"/>
                <a:gd name="T12" fmla="*/ 692 w 831"/>
                <a:gd name="T13" fmla="*/ 105 h 831"/>
                <a:gd name="T14" fmla="*/ 726 w 831"/>
                <a:gd name="T15" fmla="*/ 139 h 831"/>
                <a:gd name="T16" fmla="*/ 757 w 831"/>
                <a:gd name="T17" fmla="*/ 179 h 831"/>
                <a:gd name="T18" fmla="*/ 783 w 831"/>
                <a:gd name="T19" fmla="*/ 220 h 831"/>
                <a:gd name="T20" fmla="*/ 804 w 831"/>
                <a:gd name="T21" fmla="*/ 265 h 831"/>
                <a:gd name="T22" fmla="*/ 819 w 831"/>
                <a:gd name="T23" fmla="*/ 313 h 831"/>
                <a:gd name="T24" fmla="*/ 829 w 831"/>
                <a:gd name="T25" fmla="*/ 363 h 831"/>
                <a:gd name="T26" fmla="*/ 831 w 831"/>
                <a:gd name="T27" fmla="*/ 415 h 831"/>
                <a:gd name="T28" fmla="*/ 829 w 831"/>
                <a:gd name="T29" fmla="*/ 468 h 831"/>
                <a:gd name="T30" fmla="*/ 819 w 831"/>
                <a:gd name="T31" fmla="*/ 517 h 831"/>
                <a:gd name="T32" fmla="*/ 804 w 831"/>
                <a:gd name="T33" fmla="*/ 566 h 831"/>
                <a:gd name="T34" fmla="*/ 783 w 831"/>
                <a:gd name="T35" fmla="*/ 611 h 831"/>
                <a:gd name="T36" fmla="*/ 757 w 831"/>
                <a:gd name="T37" fmla="*/ 652 h 831"/>
                <a:gd name="T38" fmla="*/ 726 w 831"/>
                <a:gd name="T39" fmla="*/ 692 h 831"/>
                <a:gd name="T40" fmla="*/ 692 w 831"/>
                <a:gd name="T41" fmla="*/ 726 h 831"/>
                <a:gd name="T42" fmla="*/ 654 w 831"/>
                <a:gd name="T43" fmla="*/ 756 h 831"/>
                <a:gd name="T44" fmla="*/ 611 w 831"/>
                <a:gd name="T45" fmla="*/ 783 h 831"/>
                <a:gd name="T46" fmla="*/ 566 w 831"/>
                <a:gd name="T47" fmla="*/ 803 h 831"/>
                <a:gd name="T48" fmla="*/ 519 w 831"/>
                <a:gd name="T49" fmla="*/ 818 h 831"/>
                <a:gd name="T50" fmla="*/ 468 w 831"/>
                <a:gd name="T51" fmla="*/ 828 h 831"/>
                <a:gd name="T52" fmla="*/ 416 w 831"/>
                <a:gd name="T53" fmla="*/ 831 h 831"/>
                <a:gd name="T54" fmla="*/ 364 w 831"/>
                <a:gd name="T55" fmla="*/ 828 h 831"/>
                <a:gd name="T56" fmla="*/ 314 w 831"/>
                <a:gd name="T57" fmla="*/ 818 h 831"/>
                <a:gd name="T58" fmla="*/ 266 w 831"/>
                <a:gd name="T59" fmla="*/ 803 h 831"/>
                <a:gd name="T60" fmla="*/ 220 w 831"/>
                <a:gd name="T61" fmla="*/ 783 h 831"/>
                <a:gd name="T62" fmla="*/ 179 w 831"/>
                <a:gd name="T63" fmla="*/ 756 h 831"/>
                <a:gd name="T64" fmla="*/ 140 w 831"/>
                <a:gd name="T65" fmla="*/ 726 h 831"/>
                <a:gd name="T66" fmla="*/ 105 w 831"/>
                <a:gd name="T67" fmla="*/ 692 h 831"/>
                <a:gd name="T68" fmla="*/ 75 w 831"/>
                <a:gd name="T69" fmla="*/ 652 h 831"/>
                <a:gd name="T70" fmla="*/ 50 w 831"/>
                <a:gd name="T71" fmla="*/ 611 h 831"/>
                <a:gd name="T72" fmla="*/ 29 w 831"/>
                <a:gd name="T73" fmla="*/ 566 h 831"/>
                <a:gd name="T74" fmla="*/ 13 w 831"/>
                <a:gd name="T75" fmla="*/ 517 h 831"/>
                <a:gd name="T76" fmla="*/ 4 w 831"/>
                <a:gd name="T77" fmla="*/ 468 h 831"/>
                <a:gd name="T78" fmla="*/ 0 w 831"/>
                <a:gd name="T79" fmla="*/ 415 h 831"/>
                <a:gd name="T80" fmla="*/ 4 w 831"/>
                <a:gd name="T81" fmla="*/ 363 h 831"/>
                <a:gd name="T82" fmla="*/ 13 w 831"/>
                <a:gd name="T83" fmla="*/ 313 h 831"/>
                <a:gd name="T84" fmla="*/ 29 w 831"/>
                <a:gd name="T85" fmla="*/ 265 h 831"/>
                <a:gd name="T86" fmla="*/ 50 w 831"/>
                <a:gd name="T87" fmla="*/ 220 h 831"/>
                <a:gd name="T88" fmla="*/ 75 w 831"/>
                <a:gd name="T89" fmla="*/ 179 h 831"/>
                <a:gd name="T90" fmla="*/ 105 w 831"/>
                <a:gd name="T91" fmla="*/ 139 h 831"/>
                <a:gd name="T92" fmla="*/ 140 w 831"/>
                <a:gd name="T93" fmla="*/ 105 h 831"/>
                <a:gd name="T94" fmla="*/ 179 w 831"/>
                <a:gd name="T95" fmla="*/ 75 h 831"/>
                <a:gd name="T96" fmla="*/ 220 w 831"/>
                <a:gd name="T97" fmla="*/ 48 h 831"/>
                <a:gd name="T98" fmla="*/ 266 w 831"/>
                <a:gd name="T99" fmla="*/ 28 h 831"/>
                <a:gd name="T100" fmla="*/ 314 w 831"/>
                <a:gd name="T101" fmla="*/ 13 h 831"/>
                <a:gd name="T102" fmla="*/ 364 w 831"/>
                <a:gd name="T103" fmla="*/ 3 h 831"/>
                <a:gd name="T104" fmla="*/ 416 w 831"/>
                <a:gd name="T105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1" h="831">
                  <a:moveTo>
                    <a:pt x="416" y="0"/>
                  </a:moveTo>
                  <a:lnTo>
                    <a:pt x="468" y="3"/>
                  </a:lnTo>
                  <a:lnTo>
                    <a:pt x="519" y="13"/>
                  </a:lnTo>
                  <a:lnTo>
                    <a:pt x="566" y="28"/>
                  </a:lnTo>
                  <a:lnTo>
                    <a:pt x="611" y="48"/>
                  </a:lnTo>
                  <a:lnTo>
                    <a:pt x="654" y="75"/>
                  </a:lnTo>
                  <a:lnTo>
                    <a:pt x="692" y="105"/>
                  </a:lnTo>
                  <a:lnTo>
                    <a:pt x="726" y="139"/>
                  </a:lnTo>
                  <a:lnTo>
                    <a:pt x="757" y="179"/>
                  </a:lnTo>
                  <a:lnTo>
                    <a:pt x="783" y="220"/>
                  </a:lnTo>
                  <a:lnTo>
                    <a:pt x="804" y="265"/>
                  </a:lnTo>
                  <a:lnTo>
                    <a:pt x="819" y="313"/>
                  </a:lnTo>
                  <a:lnTo>
                    <a:pt x="829" y="363"/>
                  </a:lnTo>
                  <a:lnTo>
                    <a:pt x="831" y="415"/>
                  </a:lnTo>
                  <a:lnTo>
                    <a:pt x="829" y="468"/>
                  </a:lnTo>
                  <a:lnTo>
                    <a:pt x="819" y="517"/>
                  </a:lnTo>
                  <a:lnTo>
                    <a:pt x="804" y="566"/>
                  </a:lnTo>
                  <a:lnTo>
                    <a:pt x="783" y="611"/>
                  </a:lnTo>
                  <a:lnTo>
                    <a:pt x="757" y="652"/>
                  </a:lnTo>
                  <a:lnTo>
                    <a:pt x="726" y="692"/>
                  </a:lnTo>
                  <a:lnTo>
                    <a:pt x="692" y="726"/>
                  </a:lnTo>
                  <a:lnTo>
                    <a:pt x="654" y="756"/>
                  </a:lnTo>
                  <a:lnTo>
                    <a:pt x="611" y="783"/>
                  </a:lnTo>
                  <a:lnTo>
                    <a:pt x="566" y="803"/>
                  </a:lnTo>
                  <a:lnTo>
                    <a:pt x="519" y="818"/>
                  </a:lnTo>
                  <a:lnTo>
                    <a:pt x="468" y="828"/>
                  </a:lnTo>
                  <a:lnTo>
                    <a:pt x="416" y="831"/>
                  </a:lnTo>
                  <a:lnTo>
                    <a:pt x="364" y="828"/>
                  </a:lnTo>
                  <a:lnTo>
                    <a:pt x="314" y="818"/>
                  </a:lnTo>
                  <a:lnTo>
                    <a:pt x="266" y="803"/>
                  </a:lnTo>
                  <a:lnTo>
                    <a:pt x="220" y="783"/>
                  </a:lnTo>
                  <a:lnTo>
                    <a:pt x="179" y="756"/>
                  </a:lnTo>
                  <a:lnTo>
                    <a:pt x="140" y="726"/>
                  </a:lnTo>
                  <a:lnTo>
                    <a:pt x="105" y="692"/>
                  </a:lnTo>
                  <a:lnTo>
                    <a:pt x="75" y="652"/>
                  </a:lnTo>
                  <a:lnTo>
                    <a:pt x="50" y="611"/>
                  </a:lnTo>
                  <a:lnTo>
                    <a:pt x="29" y="566"/>
                  </a:lnTo>
                  <a:lnTo>
                    <a:pt x="13" y="517"/>
                  </a:lnTo>
                  <a:lnTo>
                    <a:pt x="4" y="468"/>
                  </a:lnTo>
                  <a:lnTo>
                    <a:pt x="0" y="415"/>
                  </a:lnTo>
                  <a:lnTo>
                    <a:pt x="4" y="363"/>
                  </a:lnTo>
                  <a:lnTo>
                    <a:pt x="13" y="313"/>
                  </a:lnTo>
                  <a:lnTo>
                    <a:pt x="29" y="265"/>
                  </a:lnTo>
                  <a:lnTo>
                    <a:pt x="50" y="220"/>
                  </a:lnTo>
                  <a:lnTo>
                    <a:pt x="75" y="179"/>
                  </a:lnTo>
                  <a:lnTo>
                    <a:pt x="105" y="139"/>
                  </a:lnTo>
                  <a:lnTo>
                    <a:pt x="140" y="105"/>
                  </a:lnTo>
                  <a:lnTo>
                    <a:pt x="179" y="75"/>
                  </a:lnTo>
                  <a:lnTo>
                    <a:pt x="220" y="48"/>
                  </a:lnTo>
                  <a:lnTo>
                    <a:pt x="266" y="28"/>
                  </a:lnTo>
                  <a:lnTo>
                    <a:pt x="314" y="13"/>
                  </a:lnTo>
                  <a:lnTo>
                    <a:pt x="364" y="3"/>
                  </a:lnTo>
                  <a:lnTo>
                    <a:pt x="4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85"/>
            <p:cNvSpPr>
              <a:spLocks/>
            </p:cNvSpPr>
            <p:nvPr/>
          </p:nvSpPr>
          <p:spPr bwMode="auto">
            <a:xfrm>
              <a:off x="6015038" y="5821363"/>
              <a:ext cx="658813" cy="660400"/>
            </a:xfrm>
            <a:custGeom>
              <a:avLst/>
              <a:gdLst>
                <a:gd name="T0" fmla="*/ 417 w 831"/>
                <a:gd name="T1" fmla="*/ 0 h 831"/>
                <a:gd name="T2" fmla="*/ 468 w 831"/>
                <a:gd name="T3" fmla="*/ 3 h 831"/>
                <a:gd name="T4" fmla="*/ 519 w 831"/>
                <a:gd name="T5" fmla="*/ 13 h 831"/>
                <a:gd name="T6" fmla="*/ 566 w 831"/>
                <a:gd name="T7" fmla="*/ 28 h 831"/>
                <a:gd name="T8" fmla="*/ 611 w 831"/>
                <a:gd name="T9" fmla="*/ 48 h 831"/>
                <a:gd name="T10" fmla="*/ 654 w 831"/>
                <a:gd name="T11" fmla="*/ 75 h 831"/>
                <a:gd name="T12" fmla="*/ 692 w 831"/>
                <a:gd name="T13" fmla="*/ 105 h 831"/>
                <a:gd name="T14" fmla="*/ 727 w 831"/>
                <a:gd name="T15" fmla="*/ 139 h 831"/>
                <a:gd name="T16" fmla="*/ 758 w 831"/>
                <a:gd name="T17" fmla="*/ 179 h 831"/>
                <a:gd name="T18" fmla="*/ 783 w 831"/>
                <a:gd name="T19" fmla="*/ 220 h 831"/>
                <a:gd name="T20" fmla="*/ 804 w 831"/>
                <a:gd name="T21" fmla="*/ 265 h 831"/>
                <a:gd name="T22" fmla="*/ 819 w 831"/>
                <a:gd name="T23" fmla="*/ 313 h 831"/>
                <a:gd name="T24" fmla="*/ 828 w 831"/>
                <a:gd name="T25" fmla="*/ 363 h 831"/>
                <a:gd name="T26" fmla="*/ 831 w 831"/>
                <a:gd name="T27" fmla="*/ 415 h 831"/>
                <a:gd name="T28" fmla="*/ 828 w 831"/>
                <a:gd name="T29" fmla="*/ 468 h 831"/>
                <a:gd name="T30" fmla="*/ 819 w 831"/>
                <a:gd name="T31" fmla="*/ 517 h 831"/>
                <a:gd name="T32" fmla="*/ 804 w 831"/>
                <a:gd name="T33" fmla="*/ 566 h 831"/>
                <a:gd name="T34" fmla="*/ 783 w 831"/>
                <a:gd name="T35" fmla="*/ 611 h 831"/>
                <a:gd name="T36" fmla="*/ 758 w 831"/>
                <a:gd name="T37" fmla="*/ 652 h 831"/>
                <a:gd name="T38" fmla="*/ 727 w 831"/>
                <a:gd name="T39" fmla="*/ 692 h 831"/>
                <a:gd name="T40" fmla="*/ 692 w 831"/>
                <a:gd name="T41" fmla="*/ 726 h 831"/>
                <a:gd name="T42" fmla="*/ 654 w 831"/>
                <a:gd name="T43" fmla="*/ 756 h 831"/>
                <a:gd name="T44" fmla="*/ 611 w 831"/>
                <a:gd name="T45" fmla="*/ 783 h 831"/>
                <a:gd name="T46" fmla="*/ 566 w 831"/>
                <a:gd name="T47" fmla="*/ 803 h 831"/>
                <a:gd name="T48" fmla="*/ 519 w 831"/>
                <a:gd name="T49" fmla="*/ 818 h 831"/>
                <a:gd name="T50" fmla="*/ 468 w 831"/>
                <a:gd name="T51" fmla="*/ 828 h 831"/>
                <a:gd name="T52" fmla="*/ 417 w 831"/>
                <a:gd name="T53" fmla="*/ 831 h 831"/>
                <a:gd name="T54" fmla="*/ 365 w 831"/>
                <a:gd name="T55" fmla="*/ 828 h 831"/>
                <a:gd name="T56" fmla="*/ 314 w 831"/>
                <a:gd name="T57" fmla="*/ 818 h 831"/>
                <a:gd name="T58" fmla="*/ 265 w 831"/>
                <a:gd name="T59" fmla="*/ 803 h 831"/>
                <a:gd name="T60" fmla="*/ 221 w 831"/>
                <a:gd name="T61" fmla="*/ 783 h 831"/>
                <a:gd name="T62" fmla="*/ 179 w 831"/>
                <a:gd name="T63" fmla="*/ 756 h 831"/>
                <a:gd name="T64" fmla="*/ 140 w 831"/>
                <a:gd name="T65" fmla="*/ 726 h 831"/>
                <a:gd name="T66" fmla="*/ 105 w 831"/>
                <a:gd name="T67" fmla="*/ 692 h 831"/>
                <a:gd name="T68" fmla="*/ 75 w 831"/>
                <a:gd name="T69" fmla="*/ 652 h 831"/>
                <a:gd name="T70" fmla="*/ 50 w 831"/>
                <a:gd name="T71" fmla="*/ 611 h 831"/>
                <a:gd name="T72" fmla="*/ 29 w 831"/>
                <a:gd name="T73" fmla="*/ 566 h 831"/>
                <a:gd name="T74" fmla="*/ 13 w 831"/>
                <a:gd name="T75" fmla="*/ 517 h 831"/>
                <a:gd name="T76" fmla="*/ 4 w 831"/>
                <a:gd name="T77" fmla="*/ 468 h 831"/>
                <a:gd name="T78" fmla="*/ 0 w 831"/>
                <a:gd name="T79" fmla="*/ 415 h 831"/>
                <a:gd name="T80" fmla="*/ 4 w 831"/>
                <a:gd name="T81" fmla="*/ 363 h 831"/>
                <a:gd name="T82" fmla="*/ 13 w 831"/>
                <a:gd name="T83" fmla="*/ 313 h 831"/>
                <a:gd name="T84" fmla="*/ 29 w 831"/>
                <a:gd name="T85" fmla="*/ 265 h 831"/>
                <a:gd name="T86" fmla="*/ 50 w 831"/>
                <a:gd name="T87" fmla="*/ 220 h 831"/>
                <a:gd name="T88" fmla="*/ 75 w 831"/>
                <a:gd name="T89" fmla="*/ 179 h 831"/>
                <a:gd name="T90" fmla="*/ 105 w 831"/>
                <a:gd name="T91" fmla="*/ 139 h 831"/>
                <a:gd name="T92" fmla="*/ 140 w 831"/>
                <a:gd name="T93" fmla="*/ 105 h 831"/>
                <a:gd name="T94" fmla="*/ 179 w 831"/>
                <a:gd name="T95" fmla="*/ 75 h 831"/>
                <a:gd name="T96" fmla="*/ 221 w 831"/>
                <a:gd name="T97" fmla="*/ 48 h 831"/>
                <a:gd name="T98" fmla="*/ 265 w 831"/>
                <a:gd name="T99" fmla="*/ 28 h 831"/>
                <a:gd name="T100" fmla="*/ 314 w 831"/>
                <a:gd name="T101" fmla="*/ 13 h 831"/>
                <a:gd name="T102" fmla="*/ 365 w 831"/>
                <a:gd name="T103" fmla="*/ 3 h 831"/>
                <a:gd name="T104" fmla="*/ 417 w 831"/>
                <a:gd name="T105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1" h="831">
                  <a:moveTo>
                    <a:pt x="417" y="0"/>
                  </a:moveTo>
                  <a:lnTo>
                    <a:pt x="468" y="3"/>
                  </a:lnTo>
                  <a:lnTo>
                    <a:pt x="519" y="13"/>
                  </a:lnTo>
                  <a:lnTo>
                    <a:pt x="566" y="28"/>
                  </a:lnTo>
                  <a:lnTo>
                    <a:pt x="611" y="48"/>
                  </a:lnTo>
                  <a:lnTo>
                    <a:pt x="654" y="75"/>
                  </a:lnTo>
                  <a:lnTo>
                    <a:pt x="692" y="105"/>
                  </a:lnTo>
                  <a:lnTo>
                    <a:pt x="727" y="139"/>
                  </a:lnTo>
                  <a:lnTo>
                    <a:pt x="758" y="179"/>
                  </a:lnTo>
                  <a:lnTo>
                    <a:pt x="783" y="220"/>
                  </a:lnTo>
                  <a:lnTo>
                    <a:pt x="804" y="265"/>
                  </a:lnTo>
                  <a:lnTo>
                    <a:pt x="819" y="313"/>
                  </a:lnTo>
                  <a:lnTo>
                    <a:pt x="828" y="363"/>
                  </a:lnTo>
                  <a:lnTo>
                    <a:pt x="831" y="415"/>
                  </a:lnTo>
                  <a:lnTo>
                    <a:pt x="828" y="468"/>
                  </a:lnTo>
                  <a:lnTo>
                    <a:pt x="819" y="517"/>
                  </a:lnTo>
                  <a:lnTo>
                    <a:pt x="804" y="566"/>
                  </a:lnTo>
                  <a:lnTo>
                    <a:pt x="783" y="611"/>
                  </a:lnTo>
                  <a:lnTo>
                    <a:pt x="758" y="652"/>
                  </a:lnTo>
                  <a:lnTo>
                    <a:pt x="727" y="692"/>
                  </a:lnTo>
                  <a:lnTo>
                    <a:pt x="692" y="726"/>
                  </a:lnTo>
                  <a:lnTo>
                    <a:pt x="654" y="756"/>
                  </a:lnTo>
                  <a:lnTo>
                    <a:pt x="611" y="783"/>
                  </a:lnTo>
                  <a:lnTo>
                    <a:pt x="566" y="803"/>
                  </a:lnTo>
                  <a:lnTo>
                    <a:pt x="519" y="818"/>
                  </a:lnTo>
                  <a:lnTo>
                    <a:pt x="468" y="828"/>
                  </a:lnTo>
                  <a:lnTo>
                    <a:pt x="417" y="831"/>
                  </a:lnTo>
                  <a:lnTo>
                    <a:pt x="365" y="828"/>
                  </a:lnTo>
                  <a:lnTo>
                    <a:pt x="314" y="818"/>
                  </a:lnTo>
                  <a:lnTo>
                    <a:pt x="265" y="803"/>
                  </a:lnTo>
                  <a:lnTo>
                    <a:pt x="221" y="783"/>
                  </a:lnTo>
                  <a:lnTo>
                    <a:pt x="179" y="756"/>
                  </a:lnTo>
                  <a:lnTo>
                    <a:pt x="140" y="726"/>
                  </a:lnTo>
                  <a:lnTo>
                    <a:pt x="105" y="692"/>
                  </a:lnTo>
                  <a:lnTo>
                    <a:pt x="75" y="652"/>
                  </a:lnTo>
                  <a:lnTo>
                    <a:pt x="50" y="611"/>
                  </a:lnTo>
                  <a:lnTo>
                    <a:pt x="29" y="566"/>
                  </a:lnTo>
                  <a:lnTo>
                    <a:pt x="13" y="517"/>
                  </a:lnTo>
                  <a:lnTo>
                    <a:pt x="4" y="468"/>
                  </a:lnTo>
                  <a:lnTo>
                    <a:pt x="0" y="415"/>
                  </a:lnTo>
                  <a:lnTo>
                    <a:pt x="4" y="363"/>
                  </a:lnTo>
                  <a:lnTo>
                    <a:pt x="13" y="313"/>
                  </a:lnTo>
                  <a:lnTo>
                    <a:pt x="29" y="265"/>
                  </a:lnTo>
                  <a:lnTo>
                    <a:pt x="50" y="220"/>
                  </a:lnTo>
                  <a:lnTo>
                    <a:pt x="75" y="179"/>
                  </a:lnTo>
                  <a:lnTo>
                    <a:pt x="105" y="139"/>
                  </a:lnTo>
                  <a:lnTo>
                    <a:pt x="140" y="105"/>
                  </a:lnTo>
                  <a:lnTo>
                    <a:pt x="179" y="75"/>
                  </a:lnTo>
                  <a:lnTo>
                    <a:pt x="221" y="48"/>
                  </a:lnTo>
                  <a:lnTo>
                    <a:pt x="265" y="28"/>
                  </a:lnTo>
                  <a:lnTo>
                    <a:pt x="314" y="13"/>
                  </a:lnTo>
                  <a:lnTo>
                    <a:pt x="365" y="3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86"/>
            <p:cNvSpPr>
              <a:spLocks noEditPoints="1"/>
            </p:cNvSpPr>
            <p:nvPr/>
          </p:nvSpPr>
          <p:spPr bwMode="auto">
            <a:xfrm>
              <a:off x="5778501" y="3462338"/>
              <a:ext cx="1349375" cy="1349375"/>
            </a:xfrm>
            <a:custGeom>
              <a:avLst/>
              <a:gdLst>
                <a:gd name="T0" fmla="*/ 733 w 1700"/>
                <a:gd name="T1" fmla="*/ 939 h 1700"/>
                <a:gd name="T2" fmla="*/ 426 w 1700"/>
                <a:gd name="T3" fmla="*/ 922 h 1700"/>
                <a:gd name="T4" fmla="*/ 1273 w 1700"/>
                <a:gd name="T5" fmla="*/ 688 h 1700"/>
                <a:gd name="T6" fmla="*/ 850 w 1700"/>
                <a:gd name="T7" fmla="*/ 0 h 1700"/>
                <a:gd name="T8" fmla="*/ 927 w 1700"/>
                <a:gd name="T9" fmla="*/ 3 h 1700"/>
                <a:gd name="T10" fmla="*/ 1075 w 1700"/>
                <a:gd name="T11" fmla="*/ 30 h 1700"/>
                <a:gd name="T12" fmla="*/ 1214 w 1700"/>
                <a:gd name="T13" fmla="*/ 82 h 1700"/>
                <a:gd name="T14" fmla="*/ 1341 w 1700"/>
                <a:gd name="T15" fmla="*/ 156 h 1700"/>
                <a:gd name="T16" fmla="*/ 1451 w 1700"/>
                <a:gd name="T17" fmla="*/ 249 h 1700"/>
                <a:gd name="T18" fmla="*/ 1545 w 1700"/>
                <a:gd name="T19" fmla="*/ 360 h 1700"/>
                <a:gd name="T20" fmla="*/ 1618 w 1700"/>
                <a:gd name="T21" fmla="*/ 486 h 1700"/>
                <a:gd name="T22" fmla="*/ 1669 w 1700"/>
                <a:gd name="T23" fmla="*/ 625 h 1700"/>
                <a:gd name="T24" fmla="*/ 1697 w 1700"/>
                <a:gd name="T25" fmla="*/ 773 h 1700"/>
                <a:gd name="T26" fmla="*/ 1697 w 1700"/>
                <a:gd name="T27" fmla="*/ 928 h 1700"/>
                <a:gd name="T28" fmla="*/ 1669 w 1700"/>
                <a:gd name="T29" fmla="*/ 1077 h 1700"/>
                <a:gd name="T30" fmla="*/ 1618 w 1700"/>
                <a:gd name="T31" fmla="*/ 1215 h 1700"/>
                <a:gd name="T32" fmla="*/ 1545 w 1700"/>
                <a:gd name="T33" fmla="*/ 1341 h 1700"/>
                <a:gd name="T34" fmla="*/ 1451 w 1700"/>
                <a:gd name="T35" fmla="*/ 1451 h 1700"/>
                <a:gd name="T36" fmla="*/ 1339 w 1700"/>
                <a:gd name="T37" fmla="*/ 1545 h 1700"/>
                <a:gd name="T38" fmla="*/ 1214 w 1700"/>
                <a:gd name="T39" fmla="*/ 1618 h 1700"/>
                <a:gd name="T40" fmla="*/ 1075 w 1700"/>
                <a:gd name="T41" fmla="*/ 1670 h 1700"/>
                <a:gd name="T42" fmla="*/ 927 w 1700"/>
                <a:gd name="T43" fmla="*/ 1697 h 1700"/>
                <a:gd name="T44" fmla="*/ 850 w 1700"/>
                <a:gd name="T45" fmla="*/ 1700 h 1700"/>
                <a:gd name="T46" fmla="*/ 696 w 1700"/>
                <a:gd name="T47" fmla="*/ 1686 h 1700"/>
                <a:gd name="T48" fmla="*/ 553 w 1700"/>
                <a:gd name="T49" fmla="*/ 1647 h 1700"/>
                <a:gd name="T50" fmla="*/ 421 w 1700"/>
                <a:gd name="T51" fmla="*/ 1585 h 1700"/>
                <a:gd name="T52" fmla="*/ 302 w 1700"/>
                <a:gd name="T53" fmla="*/ 1501 h 1700"/>
                <a:gd name="T54" fmla="*/ 199 w 1700"/>
                <a:gd name="T55" fmla="*/ 1398 h 1700"/>
                <a:gd name="T56" fmla="*/ 115 w 1700"/>
                <a:gd name="T57" fmla="*/ 1280 h 1700"/>
                <a:gd name="T58" fmla="*/ 53 w 1700"/>
                <a:gd name="T59" fmla="*/ 1147 h 1700"/>
                <a:gd name="T60" fmla="*/ 13 w 1700"/>
                <a:gd name="T61" fmla="*/ 1003 h 1700"/>
                <a:gd name="T62" fmla="*/ 0 w 1700"/>
                <a:gd name="T63" fmla="*/ 850 h 1700"/>
                <a:gd name="T64" fmla="*/ 13 w 1700"/>
                <a:gd name="T65" fmla="*/ 697 h 1700"/>
                <a:gd name="T66" fmla="*/ 53 w 1700"/>
                <a:gd name="T67" fmla="*/ 553 h 1700"/>
                <a:gd name="T68" fmla="*/ 115 w 1700"/>
                <a:gd name="T69" fmla="*/ 421 h 1700"/>
                <a:gd name="T70" fmla="*/ 199 w 1700"/>
                <a:gd name="T71" fmla="*/ 302 h 1700"/>
                <a:gd name="T72" fmla="*/ 302 w 1700"/>
                <a:gd name="T73" fmla="*/ 199 h 1700"/>
                <a:gd name="T74" fmla="*/ 421 w 1700"/>
                <a:gd name="T75" fmla="*/ 116 h 1700"/>
                <a:gd name="T76" fmla="*/ 553 w 1700"/>
                <a:gd name="T77" fmla="*/ 53 h 1700"/>
                <a:gd name="T78" fmla="*/ 697 w 1700"/>
                <a:gd name="T79" fmla="*/ 14 h 1700"/>
                <a:gd name="T80" fmla="*/ 850 w 1700"/>
                <a:gd name="T81" fmla="*/ 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00" h="1700">
                  <a:moveTo>
                    <a:pt x="1128" y="544"/>
                  </a:moveTo>
                  <a:lnTo>
                    <a:pt x="733" y="939"/>
                  </a:lnTo>
                  <a:lnTo>
                    <a:pt x="572" y="778"/>
                  </a:lnTo>
                  <a:lnTo>
                    <a:pt x="426" y="922"/>
                  </a:lnTo>
                  <a:lnTo>
                    <a:pt x="733" y="1229"/>
                  </a:lnTo>
                  <a:lnTo>
                    <a:pt x="1273" y="688"/>
                  </a:lnTo>
                  <a:lnTo>
                    <a:pt x="1128" y="544"/>
                  </a:lnTo>
                  <a:close/>
                  <a:moveTo>
                    <a:pt x="850" y="0"/>
                  </a:moveTo>
                  <a:lnTo>
                    <a:pt x="850" y="0"/>
                  </a:lnTo>
                  <a:lnTo>
                    <a:pt x="927" y="3"/>
                  </a:lnTo>
                  <a:lnTo>
                    <a:pt x="1003" y="14"/>
                  </a:lnTo>
                  <a:lnTo>
                    <a:pt x="1075" y="30"/>
                  </a:lnTo>
                  <a:lnTo>
                    <a:pt x="1147" y="53"/>
                  </a:lnTo>
                  <a:lnTo>
                    <a:pt x="1214" y="82"/>
                  </a:lnTo>
                  <a:lnTo>
                    <a:pt x="1279" y="116"/>
                  </a:lnTo>
                  <a:lnTo>
                    <a:pt x="1341" y="156"/>
                  </a:lnTo>
                  <a:lnTo>
                    <a:pt x="1398" y="201"/>
                  </a:lnTo>
                  <a:lnTo>
                    <a:pt x="1451" y="249"/>
                  </a:lnTo>
                  <a:lnTo>
                    <a:pt x="1500" y="303"/>
                  </a:lnTo>
                  <a:lnTo>
                    <a:pt x="1545" y="360"/>
                  </a:lnTo>
                  <a:lnTo>
                    <a:pt x="1584" y="422"/>
                  </a:lnTo>
                  <a:lnTo>
                    <a:pt x="1618" y="486"/>
                  </a:lnTo>
                  <a:lnTo>
                    <a:pt x="1647" y="553"/>
                  </a:lnTo>
                  <a:lnTo>
                    <a:pt x="1669" y="625"/>
                  </a:lnTo>
                  <a:lnTo>
                    <a:pt x="1686" y="697"/>
                  </a:lnTo>
                  <a:lnTo>
                    <a:pt x="1697" y="773"/>
                  </a:lnTo>
                  <a:lnTo>
                    <a:pt x="1700" y="851"/>
                  </a:lnTo>
                  <a:lnTo>
                    <a:pt x="1697" y="928"/>
                  </a:lnTo>
                  <a:lnTo>
                    <a:pt x="1686" y="1003"/>
                  </a:lnTo>
                  <a:lnTo>
                    <a:pt x="1669" y="1077"/>
                  </a:lnTo>
                  <a:lnTo>
                    <a:pt x="1647" y="1147"/>
                  </a:lnTo>
                  <a:lnTo>
                    <a:pt x="1618" y="1215"/>
                  </a:lnTo>
                  <a:lnTo>
                    <a:pt x="1584" y="1280"/>
                  </a:lnTo>
                  <a:lnTo>
                    <a:pt x="1545" y="1341"/>
                  </a:lnTo>
                  <a:lnTo>
                    <a:pt x="1500" y="1398"/>
                  </a:lnTo>
                  <a:lnTo>
                    <a:pt x="1451" y="1451"/>
                  </a:lnTo>
                  <a:lnTo>
                    <a:pt x="1397" y="1501"/>
                  </a:lnTo>
                  <a:lnTo>
                    <a:pt x="1339" y="1545"/>
                  </a:lnTo>
                  <a:lnTo>
                    <a:pt x="1278" y="1585"/>
                  </a:lnTo>
                  <a:lnTo>
                    <a:pt x="1214" y="1618"/>
                  </a:lnTo>
                  <a:lnTo>
                    <a:pt x="1146" y="1647"/>
                  </a:lnTo>
                  <a:lnTo>
                    <a:pt x="1075" y="1670"/>
                  </a:lnTo>
                  <a:lnTo>
                    <a:pt x="1003" y="1686"/>
                  </a:lnTo>
                  <a:lnTo>
                    <a:pt x="927" y="1697"/>
                  </a:lnTo>
                  <a:lnTo>
                    <a:pt x="850" y="1700"/>
                  </a:lnTo>
                  <a:lnTo>
                    <a:pt x="850" y="1700"/>
                  </a:lnTo>
                  <a:lnTo>
                    <a:pt x="772" y="1697"/>
                  </a:lnTo>
                  <a:lnTo>
                    <a:pt x="696" y="1686"/>
                  </a:lnTo>
                  <a:lnTo>
                    <a:pt x="624" y="1670"/>
                  </a:lnTo>
                  <a:lnTo>
                    <a:pt x="553" y="1647"/>
                  </a:lnTo>
                  <a:lnTo>
                    <a:pt x="485" y="1618"/>
                  </a:lnTo>
                  <a:lnTo>
                    <a:pt x="421" y="1585"/>
                  </a:lnTo>
                  <a:lnTo>
                    <a:pt x="360" y="1545"/>
                  </a:lnTo>
                  <a:lnTo>
                    <a:pt x="302" y="1501"/>
                  </a:lnTo>
                  <a:lnTo>
                    <a:pt x="248" y="1451"/>
                  </a:lnTo>
                  <a:lnTo>
                    <a:pt x="199" y="1398"/>
                  </a:lnTo>
                  <a:lnTo>
                    <a:pt x="154" y="1341"/>
                  </a:lnTo>
                  <a:lnTo>
                    <a:pt x="115" y="1280"/>
                  </a:lnTo>
                  <a:lnTo>
                    <a:pt x="81" y="1215"/>
                  </a:lnTo>
                  <a:lnTo>
                    <a:pt x="53" y="1147"/>
                  </a:lnTo>
                  <a:lnTo>
                    <a:pt x="30" y="1077"/>
                  </a:lnTo>
                  <a:lnTo>
                    <a:pt x="13" y="1003"/>
                  </a:lnTo>
                  <a:lnTo>
                    <a:pt x="3" y="928"/>
                  </a:lnTo>
                  <a:lnTo>
                    <a:pt x="0" y="850"/>
                  </a:lnTo>
                  <a:lnTo>
                    <a:pt x="3" y="772"/>
                  </a:lnTo>
                  <a:lnTo>
                    <a:pt x="13" y="697"/>
                  </a:lnTo>
                  <a:lnTo>
                    <a:pt x="30" y="624"/>
                  </a:lnTo>
                  <a:lnTo>
                    <a:pt x="53" y="553"/>
                  </a:lnTo>
                  <a:lnTo>
                    <a:pt x="82" y="485"/>
                  </a:lnTo>
                  <a:lnTo>
                    <a:pt x="115" y="421"/>
                  </a:lnTo>
                  <a:lnTo>
                    <a:pt x="156" y="360"/>
                  </a:lnTo>
                  <a:lnTo>
                    <a:pt x="199" y="302"/>
                  </a:lnTo>
                  <a:lnTo>
                    <a:pt x="249" y="249"/>
                  </a:lnTo>
                  <a:lnTo>
                    <a:pt x="302" y="199"/>
                  </a:lnTo>
                  <a:lnTo>
                    <a:pt x="360" y="156"/>
                  </a:lnTo>
                  <a:lnTo>
                    <a:pt x="421" y="116"/>
                  </a:lnTo>
                  <a:lnTo>
                    <a:pt x="485" y="82"/>
                  </a:lnTo>
                  <a:lnTo>
                    <a:pt x="553" y="53"/>
                  </a:lnTo>
                  <a:lnTo>
                    <a:pt x="624" y="30"/>
                  </a:lnTo>
                  <a:lnTo>
                    <a:pt x="697" y="14"/>
                  </a:lnTo>
                  <a:lnTo>
                    <a:pt x="772" y="3"/>
                  </a:lnTo>
                  <a:lnTo>
                    <a:pt x="8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303966" y="4211962"/>
            <a:ext cx="345276" cy="411909"/>
            <a:chOff x="7740651" y="2914650"/>
            <a:chExt cx="2944813" cy="3513137"/>
          </a:xfrm>
          <a:solidFill>
            <a:schemeClr val="accent2"/>
          </a:solidFill>
        </p:grpSpPr>
        <p:sp>
          <p:nvSpPr>
            <p:cNvPr id="151" name="Freeform 145"/>
            <p:cNvSpPr>
              <a:spLocks noEditPoints="1"/>
            </p:cNvSpPr>
            <p:nvPr/>
          </p:nvSpPr>
          <p:spPr bwMode="auto">
            <a:xfrm>
              <a:off x="7740651" y="2914650"/>
              <a:ext cx="2944813" cy="3513137"/>
            </a:xfrm>
            <a:custGeom>
              <a:avLst/>
              <a:gdLst>
                <a:gd name="T0" fmla="*/ 1549 w 3709"/>
                <a:gd name="T1" fmla="*/ 592 h 4426"/>
                <a:gd name="T2" fmla="*/ 1100 w 3709"/>
                <a:gd name="T3" fmla="*/ 808 h 4426"/>
                <a:gd name="T4" fmla="*/ 594 w 3709"/>
                <a:gd name="T5" fmla="*/ 925 h 4426"/>
                <a:gd name="T6" fmla="*/ 313 w 3709"/>
                <a:gd name="T7" fmla="*/ 1145 h 4426"/>
                <a:gd name="T8" fmla="*/ 309 w 3709"/>
                <a:gd name="T9" fmla="*/ 1522 h 4426"/>
                <a:gd name="T10" fmla="*/ 317 w 3709"/>
                <a:gd name="T11" fmla="*/ 1903 h 4426"/>
                <a:gd name="T12" fmla="*/ 351 w 3709"/>
                <a:gd name="T13" fmla="*/ 2282 h 4426"/>
                <a:gd name="T14" fmla="*/ 425 w 3709"/>
                <a:gd name="T15" fmla="*/ 2650 h 4426"/>
                <a:gd name="T16" fmla="*/ 552 w 3709"/>
                <a:gd name="T17" fmla="*/ 3002 h 4426"/>
                <a:gd name="T18" fmla="*/ 745 w 3709"/>
                <a:gd name="T19" fmla="*/ 3331 h 4426"/>
                <a:gd name="T20" fmla="*/ 1017 w 3709"/>
                <a:gd name="T21" fmla="*/ 3629 h 4426"/>
                <a:gd name="T22" fmla="*/ 1383 w 3709"/>
                <a:gd name="T23" fmla="*/ 3890 h 4426"/>
                <a:gd name="T24" fmla="*/ 1854 w 3709"/>
                <a:gd name="T25" fmla="*/ 4107 h 4426"/>
                <a:gd name="T26" fmla="*/ 2325 w 3709"/>
                <a:gd name="T27" fmla="*/ 3890 h 4426"/>
                <a:gd name="T28" fmla="*/ 2690 w 3709"/>
                <a:gd name="T29" fmla="*/ 3629 h 4426"/>
                <a:gd name="T30" fmla="*/ 2962 w 3709"/>
                <a:gd name="T31" fmla="*/ 3331 h 4426"/>
                <a:gd name="T32" fmla="*/ 3155 w 3709"/>
                <a:gd name="T33" fmla="*/ 3002 h 4426"/>
                <a:gd name="T34" fmla="*/ 3282 w 3709"/>
                <a:gd name="T35" fmla="*/ 2650 h 4426"/>
                <a:gd name="T36" fmla="*/ 3356 w 3709"/>
                <a:gd name="T37" fmla="*/ 2282 h 4426"/>
                <a:gd name="T38" fmla="*/ 3392 w 3709"/>
                <a:gd name="T39" fmla="*/ 1903 h 4426"/>
                <a:gd name="T40" fmla="*/ 3400 w 3709"/>
                <a:gd name="T41" fmla="*/ 1522 h 4426"/>
                <a:gd name="T42" fmla="*/ 3394 w 3709"/>
                <a:gd name="T43" fmla="*/ 1145 h 4426"/>
                <a:gd name="T44" fmla="*/ 3113 w 3709"/>
                <a:gd name="T45" fmla="*/ 925 h 4426"/>
                <a:gd name="T46" fmla="*/ 2609 w 3709"/>
                <a:gd name="T47" fmla="*/ 808 h 4426"/>
                <a:gd name="T48" fmla="*/ 2159 w 3709"/>
                <a:gd name="T49" fmla="*/ 592 h 4426"/>
                <a:gd name="T50" fmla="*/ 1854 w 3709"/>
                <a:gd name="T51" fmla="*/ 0 h 4426"/>
                <a:gd name="T52" fmla="*/ 1962 w 3709"/>
                <a:gd name="T53" fmla="*/ 44 h 4426"/>
                <a:gd name="T54" fmla="*/ 2343 w 3709"/>
                <a:gd name="T55" fmla="*/ 341 h 4426"/>
                <a:gd name="T56" fmla="*/ 2776 w 3709"/>
                <a:gd name="T57" fmla="*/ 536 h 4426"/>
                <a:gd name="T58" fmla="*/ 3271 w 3709"/>
                <a:gd name="T59" fmla="*/ 632 h 4426"/>
                <a:gd name="T60" fmla="*/ 3613 w 3709"/>
                <a:gd name="T61" fmla="*/ 659 h 4426"/>
                <a:gd name="T62" fmla="*/ 3695 w 3709"/>
                <a:gd name="T63" fmla="*/ 762 h 4426"/>
                <a:gd name="T64" fmla="*/ 3705 w 3709"/>
                <a:gd name="T65" fmla="*/ 1223 h 4426"/>
                <a:gd name="T66" fmla="*/ 3707 w 3709"/>
                <a:gd name="T67" fmla="*/ 1574 h 4426"/>
                <a:gd name="T68" fmla="*/ 3698 w 3709"/>
                <a:gd name="T69" fmla="*/ 1938 h 4426"/>
                <a:gd name="T70" fmla="*/ 3661 w 3709"/>
                <a:gd name="T71" fmla="*/ 2310 h 4426"/>
                <a:gd name="T72" fmla="*/ 3590 w 3709"/>
                <a:gd name="T73" fmla="*/ 2681 h 4426"/>
                <a:gd name="T74" fmla="*/ 3470 w 3709"/>
                <a:gd name="T75" fmla="*/ 3044 h 4426"/>
                <a:gd name="T76" fmla="*/ 3292 w 3709"/>
                <a:gd name="T77" fmla="*/ 3391 h 4426"/>
                <a:gd name="T78" fmla="*/ 3043 w 3709"/>
                <a:gd name="T79" fmla="*/ 3714 h 4426"/>
                <a:gd name="T80" fmla="*/ 2713 w 3709"/>
                <a:gd name="T81" fmla="*/ 4007 h 4426"/>
                <a:gd name="T82" fmla="*/ 2290 w 3709"/>
                <a:gd name="T83" fmla="*/ 4258 h 4426"/>
                <a:gd name="T84" fmla="*/ 1880 w 3709"/>
                <a:gd name="T85" fmla="*/ 4424 h 4426"/>
                <a:gd name="T86" fmla="*/ 1668 w 3709"/>
                <a:gd name="T87" fmla="*/ 4368 h 4426"/>
                <a:gd name="T88" fmla="*/ 1194 w 3709"/>
                <a:gd name="T89" fmla="*/ 4138 h 4426"/>
                <a:gd name="T90" fmla="*/ 819 w 3709"/>
                <a:gd name="T91" fmla="*/ 3864 h 4426"/>
                <a:gd name="T92" fmla="*/ 531 w 3709"/>
                <a:gd name="T93" fmla="*/ 3556 h 4426"/>
                <a:gd name="T94" fmla="*/ 318 w 3709"/>
                <a:gd name="T95" fmla="*/ 3220 h 4426"/>
                <a:gd name="T96" fmla="*/ 171 w 3709"/>
                <a:gd name="T97" fmla="*/ 2864 h 4426"/>
                <a:gd name="T98" fmla="*/ 77 w 3709"/>
                <a:gd name="T99" fmla="*/ 2496 h 4426"/>
                <a:gd name="T100" fmla="*/ 24 w 3709"/>
                <a:gd name="T101" fmla="*/ 2124 h 4426"/>
                <a:gd name="T102" fmla="*/ 2 w 3709"/>
                <a:gd name="T103" fmla="*/ 1754 h 4426"/>
                <a:gd name="T104" fmla="*/ 1 w 3709"/>
                <a:gd name="T105" fmla="*/ 1397 h 4426"/>
                <a:gd name="T106" fmla="*/ 8 w 3709"/>
                <a:gd name="T107" fmla="*/ 965 h 4426"/>
                <a:gd name="T108" fmla="*/ 43 w 3709"/>
                <a:gd name="T109" fmla="*/ 701 h 4426"/>
                <a:gd name="T110" fmla="*/ 163 w 3709"/>
                <a:gd name="T111" fmla="*/ 643 h 4426"/>
                <a:gd name="T112" fmla="*/ 692 w 3709"/>
                <a:gd name="T113" fmla="*/ 595 h 4426"/>
                <a:gd name="T114" fmla="*/ 1155 w 3709"/>
                <a:gd name="T115" fmla="*/ 452 h 4426"/>
                <a:gd name="T116" fmla="*/ 1561 w 3709"/>
                <a:gd name="T117" fmla="*/ 205 h 4426"/>
                <a:gd name="T118" fmla="*/ 1796 w 3709"/>
                <a:gd name="T119" fmla="*/ 10 h 4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09" h="4426">
                  <a:moveTo>
                    <a:pt x="1854" y="365"/>
                  </a:moveTo>
                  <a:lnTo>
                    <a:pt x="1754" y="448"/>
                  </a:lnTo>
                  <a:lnTo>
                    <a:pt x="1653" y="523"/>
                  </a:lnTo>
                  <a:lnTo>
                    <a:pt x="1549" y="592"/>
                  </a:lnTo>
                  <a:lnTo>
                    <a:pt x="1441" y="656"/>
                  </a:lnTo>
                  <a:lnTo>
                    <a:pt x="1330" y="713"/>
                  </a:lnTo>
                  <a:lnTo>
                    <a:pt x="1217" y="763"/>
                  </a:lnTo>
                  <a:lnTo>
                    <a:pt x="1100" y="808"/>
                  </a:lnTo>
                  <a:lnTo>
                    <a:pt x="978" y="847"/>
                  </a:lnTo>
                  <a:lnTo>
                    <a:pt x="854" y="879"/>
                  </a:lnTo>
                  <a:lnTo>
                    <a:pt x="726" y="905"/>
                  </a:lnTo>
                  <a:lnTo>
                    <a:pt x="594" y="925"/>
                  </a:lnTo>
                  <a:lnTo>
                    <a:pt x="457" y="940"/>
                  </a:lnTo>
                  <a:lnTo>
                    <a:pt x="317" y="950"/>
                  </a:lnTo>
                  <a:lnTo>
                    <a:pt x="315" y="1046"/>
                  </a:lnTo>
                  <a:lnTo>
                    <a:pt x="313" y="1145"/>
                  </a:lnTo>
                  <a:lnTo>
                    <a:pt x="311" y="1240"/>
                  </a:lnTo>
                  <a:lnTo>
                    <a:pt x="310" y="1333"/>
                  </a:lnTo>
                  <a:lnTo>
                    <a:pt x="309" y="1428"/>
                  </a:lnTo>
                  <a:lnTo>
                    <a:pt x="309" y="1522"/>
                  </a:lnTo>
                  <a:lnTo>
                    <a:pt x="309" y="1617"/>
                  </a:lnTo>
                  <a:lnTo>
                    <a:pt x="310" y="1713"/>
                  </a:lnTo>
                  <a:lnTo>
                    <a:pt x="313" y="1808"/>
                  </a:lnTo>
                  <a:lnTo>
                    <a:pt x="317" y="1903"/>
                  </a:lnTo>
                  <a:lnTo>
                    <a:pt x="322" y="1999"/>
                  </a:lnTo>
                  <a:lnTo>
                    <a:pt x="329" y="2094"/>
                  </a:lnTo>
                  <a:lnTo>
                    <a:pt x="340" y="2187"/>
                  </a:lnTo>
                  <a:lnTo>
                    <a:pt x="351" y="2282"/>
                  </a:lnTo>
                  <a:lnTo>
                    <a:pt x="365" y="2375"/>
                  </a:lnTo>
                  <a:lnTo>
                    <a:pt x="382" y="2467"/>
                  </a:lnTo>
                  <a:lnTo>
                    <a:pt x="402" y="2559"/>
                  </a:lnTo>
                  <a:lnTo>
                    <a:pt x="425" y="2650"/>
                  </a:lnTo>
                  <a:lnTo>
                    <a:pt x="452" y="2740"/>
                  </a:lnTo>
                  <a:lnTo>
                    <a:pt x="482" y="2829"/>
                  </a:lnTo>
                  <a:lnTo>
                    <a:pt x="514" y="2916"/>
                  </a:lnTo>
                  <a:lnTo>
                    <a:pt x="552" y="3002"/>
                  </a:lnTo>
                  <a:lnTo>
                    <a:pt x="594" y="3087"/>
                  </a:lnTo>
                  <a:lnTo>
                    <a:pt x="639" y="3170"/>
                  </a:lnTo>
                  <a:lnTo>
                    <a:pt x="689" y="3251"/>
                  </a:lnTo>
                  <a:lnTo>
                    <a:pt x="745" y="3331"/>
                  </a:lnTo>
                  <a:lnTo>
                    <a:pt x="805" y="3408"/>
                  </a:lnTo>
                  <a:lnTo>
                    <a:pt x="870" y="3484"/>
                  </a:lnTo>
                  <a:lnTo>
                    <a:pt x="942" y="3557"/>
                  </a:lnTo>
                  <a:lnTo>
                    <a:pt x="1017" y="3629"/>
                  </a:lnTo>
                  <a:lnTo>
                    <a:pt x="1100" y="3698"/>
                  </a:lnTo>
                  <a:lnTo>
                    <a:pt x="1187" y="3764"/>
                  </a:lnTo>
                  <a:lnTo>
                    <a:pt x="1282" y="3828"/>
                  </a:lnTo>
                  <a:lnTo>
                    <a:pt x="1383" y="3890"/>
                  </a:lnTo>
                  <a:lnTo>
                    <a:pt x="1490" y="3948"/>
                  </a:lnTo>
                  <a:lnTo>
                    <a:pt x="1604" y="4004"/>
                  </a:lnTo>
                  <a:lnTo>
                    <a:pt x="1726" y="4057"/>
                  </a:lnTo>
                  <a:lnTo>
                    <a:pt x="1854" y="4107"/>
                  </a:lnTo>
                  <a:lnTo>
                    <a:pt x="1982" y="4057"/>
                  </a:lnTo>
                  <a:lnTo>
                    <a:pt x="2104" y="4004"/>
                  </a:lnTo>
                  <a:lnTo>
                    <a:pt x="2217" y="3948"/>
                  </a:lnTo>
                  <a:lnTo>
                    <a:pt x="2325" y="3890"/>
                  </a:lnTo>
                  <a:lnTo>
                    <a:pt x="2425" y="3828"/>
                  </a:lnTo>
                  <a:lnTo>
                    <a:pt x="2520" y="3764"/>
                  </a:lnTo>
                  <a:lnTo>
                    <a:pt x="2609" y="3698"/>
                  </a:lnTo>
                  <a:lnTo>
                    <a:pt x="2690" y="3629"/>
                  </a:lnTo>
                  <a:lnTo>
                    <a:pt x="2767" y="3557"/>
                  </a:lnTo>
                  <a:lnTo>
                    <a:pt x="2837" y="3484"/>
                  </a:lnTo>
                  <a:lnTo>
                    <a:pt x="2903" y="3408"/>
                  </a:lnTo>
                  <a:lnTo>
                    <a:pt x="2962" y="3331"/>
                  </a:lnTo>
                  <a:lnTo>
                    <a:pt x="3018" y="3251"/>
                  </a:lnTo>
                  <a:lnTo>
                    <a:pt x="3069" y="3170"/>
                  </a:lnTo>
                  <a:lnTo>
                    <a:pt x="3115" y="3087"/>
                  </a:lnTo>
                  <a:lnTo>
                    <a:pt x="3155" y="3002"/>
                  </a:lnTo>
                  <a:lnTo>
                    <a:pt x="3193" y="2916"/>
                  </a:lnTo>
                  <a:lnTo>
                    <a:pt x="3227" y="2829"/>
                  </a:lnTo>
                  <a:lnTo>
                    <a:pt x="3257" y="2740"/>
                  </a:lnTo>
                  <a:lnTo>
                    <a:pt x="3282" y="2650"/>
                  </a:lnTo>
                  <a:lnTo>
                    <a:pt x="3305" y="2559"/>
                  </a:lnTo>
                  <a:lnTo>
                    <a:pt x="3325" y="2467"/>
                  </a:lnTo>
                  <a:lnTo>
                    <a:pt x="3343" y="2375"/>
                  </a:lnTo>
                  <a:lnTo>
                    <a:pt x="3356" y="2282"/>
                  </a:lnTo>
                  <a:lnTo>
                    <a:pt x="3369" y="2187"/>
                  </a:lnTo>
                  <a:lnTo>
                    <a:pt x="3378" y="2094"/>
                  </a:lnTo>
                  <a:lnTo>
                    <a:pt x="3386" y="1999"/>
                  </a:lnTo>
                  <a:lnTo>
                    <a:pt x="3392" y="1903"/>
                  </a:lnTo>
                  <a:lnTo>
                    <a:pt x="3396" y="1808"/>
                  </a:lnTo>
                  <a:lnTo>
                    <a:pt x="3398" y="1713"/>
                  </a:lnTo>
                  <a:lnTo>
                    <a:pt x="3400" y="1617"/>
                  </a:lnTo>
                  <a:lnTo>
                    <a:pt x="3400" y="1522"/>
                  </a:lnTo>
                  <a:lnTo>
                    <a:pt x="3398" y="1428"/>
                  </a:lnTo>
                  <a:lnTo>
                    <a:pt x="3398" y="1333"/>
                  </a:lnTo>
                  <a:lnTo>
                    <a:pt x="3396" y="1238"/>
                  </a:lnTo>
                  <a:lnTo>
                    <a:pt x="3394" y="1145"/>
                  </a:lnTo>
                  <a:lnTo>
                    <a:pt x="3393" y="1046"/>
                  </a:lnTo>
                  <a:lnTo>
                    <a:pt x="3392" y="950"/>
                  </a:lnTo>
                  <a:lnTo>
                    <a:pt x="3250" y="940"/>
                  </a:lnTo>
                  <a:lnTo>
                    <a:pt x="3113" y="925"/>
                  </a:lnTo>
                  <a:lnTo>
                    <a:pt x="2981" y="905"/>
                  </a:lnTo>
                  <a:lnTo>
                    <a:pt x="2853" y="879"/>
                  </a:lnTo>
                  <a:lnTo>
                    <a:pt x="2729" y="847"/>
                  </a:lnTo>
                  <a:lnTo>
                    <a:pt x="2609" y="808"/>
                  </a:lnTo>
                  <a:lnTo>
                    <a:pt x="2491" y="763"/>
                  </a:lnTo>
                  <a:lnTo>
                    <a:pt x="2378" y="713"/>
                  </a:lnTo>
                  <a:lnTo>
                    <a:pt x="2267" y="656"/>
                  </a:lnTo>
                  <a:lnTo>
                    <a:pt x="2159" y="592"/>
                  </a:lnTo>
                  <a:lnTo>
                    <a:pt x="2055" y="523"/>
                  </a:lnTo>
                  <a:lnTo>
                    <a:pt x="1953" y="448"/>
                  </a:lnTo>
                  <a:lnTo>
                    <a:pt x="1854" y="365"/>
                  </a:lnTo>
                  <a:close/>
                  <a:moveTo>
                    <a:pt x="1854" y="0"/>
                  </a:moveTo>
                  <a:lnTo>
                    <a:pt x="1883" y="2"/>
                  </a:lnTo>
                  <a:lnTo>
                    <a:pt x="1911" y="10"/>
                  </a:lnTo>
                  <a:lnTo>
                    <a:pt x="1938" y="24"/>
                  </a:lnTo>
                  <a:lnTo>
                    <a:pt x="1962" y="44"/>
                  </a:lnTo>
                  <a:lnTo>
                    <a:pt x="2053" y="128"/>
                  </a:lnTo>
                  <a:lnTo>
                    <a:pt x="2147" y="205"/>
                  </a:lnTo>
                  <a:lnTo>
                    <a:pt x="2243" y="277"/>
                  </a:lnTo>
                  <a:lnTo>
                    <a:pt x="2343" y="341"/>
                  </a:lnTo>
                  <a:lnTo>
                    <a:pt x="2447" y="399"/>
                  </a:lnTo>
                  <a:lnTo>
                    <a:pt x="2552" y="452"/>
                  </a:lnTo>
                  <a:lnTo>
                    <a:pt x="2663" y="496"/>
                  </a:lnTo>
                  <a:lnTo>
                    <a:pt x="2776" y="536"/>
                  </a:lnTo>
                  <a:lnTo>
                    <a:pt x="2893" y="568"/>
                  </a:lnTo>
                  <a:lnTo>
                    <a:pt x="3015" y="595"/>
                  </a:lnTo>
                  <a:lnTo>
                    <a:pt x="3140" y="617"/>
                  </a:lnTo>
                  <a:lnTo>
                    <a:pt x="3271" y="632"/>
                  </a:lnTo>
                  <a:lnTo>
                    <a:pt x="3405" y="640"/>
                  </a:lnTo>
                  <a:lnTo>
                    <a:pt x="3544" y="643"/>
                  </a:lnTo>
                  <a:lnTo>
                    <a:pt x="3580" y="647"/>
                  </a:lnTo>
                  <a:lnTo>
                    <a:pt x="3613" y="659"/>
                  </a:lnTo>
                  <a:lnTo>
                    <a:pt x="3641" y="676"/>
                  </a:lnTo>
                  <a:lnTo>
                    <a:pt x="3666" y="701"/>
                  </a:lnTo>
                  <a:lnTo>
                    <a:pt x="3683" y="729"/>
                  </a:lnTo>
                  <a:lnTo>
                    <a:pt x="3695" y="762"/>
                  </a:lnTo>
                  <a:lnTo>
                    <a:pt x="3699" y="798"/>
                  </a:lnTo>
                  <a:lnTo>
                    <a:pt x="3701" y="965"/>
                  </a:lnTo>
                  <a:lnTo>
                    <a:pt x="3703" y="1139"/>
                  </a:lnTo>
                  <a:lnTo>
                    <a:pt x="3705" y="1223"/>
                  </a:lnTo>
                  <a:lnTo>
                    <a:pt x="3706" y="1309"/>
                  </a:lnTo>
                  <a:lnTo>
                    <a:pt x="3707" y="1397"/>
                  </a:lnTo>
                  <a:lnTo>
                    <a:pt x="3709" y="1485"/>
                  </a:lnTo>
                  <a:lnTo>
                    <a:pt x="3707" y="1574"/>
                  </a:lnTo>
                  <a:lnTo>
                    <a:pt x="3707" y="1663"/>
                  </a:lnTo>
                  <a:lnTo>
                    <a:pt x="3705" y="1754"/>
                  </a:lnTo>
                  <a:lnTo>
                    <a:pt x="3702" y="1846"/>
                  </a:lnTo>
                  <a:lnTo>
                    <a:pt x="3698" y="1938"/>
                  </a:lnTo>
                  <a:lnTo>
                    <a:pt x="3691" y="2030"/>
                  </a:lnTo>
                  <a:lnTo>
                    <a:pt x="3683" y="2124"/>
                  </a:lnTo>
                  <a:lnTo>
                    <a:pt x="3674" y="2217"/>
                  </a:lnTo>
                  <a:lnTo>
                    <a:pt x="3661" y="2310"/>
                  </a:lnTo>
                  <a:lnTo>
                    <a:pt x="3648" y="2402"/>
                  </a:lnTo>
                  <a:lnTo>
                    <a:pt x="3630" y="2496"/>
                  </a:lnTo>
                  <a:lnTo>
                    <a:pt x="3612" y="2589"/>
                  </a:lnTo>
                  <a:lnTo>
                    <a:pt x="3590" y="2681"/>
                  </a:lnTo>
                  <a:lnTo>
                    <a:pt x="3564" y="2773"/>
                  </a:lnTo>
                  <a:lnTo>
                    <a:pt x="3537" y="2864"/>
                  </a:lnTo>
                  <a:lnTo>
                    <a:pt x="3505" y="2955"/>
                  </a:lnTo>
                  <a:lnTo>
                    <a:pt x="3470" y="3044"/>
                  </a:lnTo>
                  <a:lnTo>
                    <a:pt x="3432" y="3132"/>
                  </a:lnTo>
                  <a:lnTo>
                    <a:pt x="3389" y="3220"/>
                  </a:lnTo>
                  <a:lnTo>
                    <a:pt x="3343" y="3307"/>
                  </a:lnTo>
                  <a:lnTo>
                    <a:pt x="3292" y="3391"/>
                  </a:lnTo>
                  <a:lnTo>
                    <a:pt x="3236" y="3475"/>
                  </a:lnTo>
                  <a:lnTo>
                    <a:pt x="3177" y="3556"/>
                  </a:lnTo>
                  <a:lnTo>
                    <a:pt x="3112" y="3636"/>
                  </a:lnTo>
                  <a:lnTo>
                    <a:pt x="3043" y="3714"/>
                  </a:lnTo>
                  <a:lnTo>
                    <a:pt x="2969" y="3790"/>
                  </a:lnTo>
                  <a:lnTo>
                    <a:pt x="2889" y="3864"/>
                  </a:lnTo>
                  <a:lnTo>
                    <a:pt x="2803" y="3936"/>
                  </a:lnTo>
                  <a:lnTo>
                    <a:pt x="2713" y="4007"/>
                  </a:lnTo>
                  <a:lnTo>
                    <a:pt x="2615" y="4073"/>
                  </a:lnTo>
                  <a:lnTo>
                    <a:pt x="2513" y="4138"/>
                  </a:lnTo>
                  <a:lnTo>
                    <a:pt x="2405" y="4200"/>
                  </a:lnTo>
                  <a:lnTo>
                    <a:pt x="2290" y="4258"/>
                  </a:lnTo>
                  <a:lnTo>
                    <a:pt x="2167" y="4315"/>
                  </a:lnTo>
                  <a:lnTo>
                    <a:pt x="2039" y="4368"/>
                  </a:lnTo>
                  <a:lnTo>
                    <a:pt x="1904" y="4418"/>
                  </a:lnTo>
                  <a:lnTo>
                    <a:pt x="1880" y="4424"/>
                  </a:lnTo>
                  <a:lnTo>
                    <a:pt x="1854" y="4426"/>
                  </a:lnTo>
                  <a:lnTo>
                    <a:pt x="1829" y="4424"/>
                  </a:lnTo>
                  <a:lnTo>
                    <a:pt x="1803" y="4418"/>
                  </a:lnTo>
                  <a:lnTo>
                    <a:pt x="1668" y="4368"/>
                  </a:lnTo>
                  <a:lnTo>
                    <a:pt x="1540" y="4315"/>
                  </a:lnTo>
                  <a:lnTo>
                    <a:pt x="1418" y="4258"/>
                  </a:lnTo>
                  <a:lnTo>
                    <a:pt x="1303" y="4200"/>
                  </a:lnTo>
                  <a:lnTo>
                    <a:pt x="1194" y="4138"/>
                  </a:lnTo>
                  <a:lnTo>
                    <a:pt x="1092" y="4073"/>
                  </a:lnTo>
                  <a:lnTo>
                    <a:pt x="994" y="4007"/>
                  </a:lnTo>
                  <a:lnTo>
                    <a:pt x="904" y="3936"/>
                  </a:lnTo>
                  <a:lnTo>
                    <a:pt x="819" y="3864"/>
                  </a:lnTo>
                  <a:lnTo>
                    <a:pt x="739" y="3790"/>
                  </a:lnTo>
                  <a:lnTo>
                    <a:pt x="665" y="3714"/>
                  </a:lnTo>
                  <a:lnTo>
                    <a:pt x="595" y="3636"/>
                  </a:lnTo>
                  <a:lnTo>
                    <a:pt x="531" y="3556"/>
                  </a:lnTo>
                  <a:lnTo>
                    <a:pt x="471" y="3475"/>
                  </a:lnTo>
                  <a:lnTo>
                    <a:pt x="415" y="3391"/>
                  </a:lnTo>
                  <a:lnTo>
                    <a:pt x="365" y="3307"/>
                  </a:lnTo>
                  <a:lnTo>
                    <a:pt x="318" y="3220"/>
                  </a:lnTo>
                  <a:lnTo>
                    <a:pt x="276" y="3132"/>
                  </a:lnTo>
                  <a:lnTo>
                    <a:pt x="237" y="3044"/>
                  </a:lnTo>
                  <a:lnTo>
                    <a:pt x="202" y="2955"/>
                  </a:lnTo>
                  <a:lnTo>
                    <a:pt x="171" y="2864"/>
                  </a:lnTo>
                  <a:lnTo>
                    <a:pt x="143" y="2773"/>
                  </a:lnTo>
                  <a:lnTo>
                    <a:pt x="118" y="2681"/>
                  </a:lnTo>
                  <a:lnTo>
                    <a:pt x="95" y="2589"/>
                  </a:lnTo>
                  <a:lnTo>
                    <a:pt x="77" y="2496"/>
                  </a:lnTo>
                  <a:lnTo>
                    <a:pt x="60" y="2402"/>
                  </a:lnTo>
                  <a:lnTo>
                    <a:pt x="46" y="2310"/>
                  </a:lnTo>
                  <a:lnTo>
                    <a:pt x="35" y="2217"/>
                  </a:lnTo>
                  <a:lnTo>
                    <a:pt x="24" y="2124"/>
                  </a:lnTo>
                  <a:lnTo>
                    <a:pt x="17" y="2030"/>
                  </a:lnTo>
                  <a:lnTo>
                    <a:pt x="10" y="1938"/>
                  </a:lnTo>
                  <a:lnTo>
                    <a:pt x="6" y="1846"/>
                  </a:lnTo>
                  <a:lnTo>
                    <a:pt x="2" y="1754"/>
                  </a:lnTo>
                  <a:lnTo>
                    <a:pt x="1" y="1663"/>
                  </a:lnTo>
                  <a:lnTo>
                    <a:pt x="0" y="1574"/>
                  </a:lnTo>
                  <a:lnTo>
                    <a:pt x="0" y="1485"/>
                  </a:lnTo>
                  <a:lnTo>
                    <a:pt x="1" y="1397"/>
                  </a:lnTo>
                  <a:lnTo>
                    <a:pt x="1" y="1310"/>
                  </a:lnTo>
                  <a:lnTo>
                    <a:pt x="2" y="1223"/>
                  </a:lnTo>
                  <a:lnTo>
                    <a:pt x="5" y="1139"/>
                  </a:lnTo>
                  <a:lnTo>
                    <a:pt x="8" y="965"/>
                  </a:lnTo>
                  <a:lnTo>
                    <a:pt x="9" y="798"/>
                  </a:lnTo>
                  <a:lnTo>
                    <a:pt x="13" y="762"/>
                  </a:lnTo>
                  <a:lnTo>
                    <a:pt x="24" y="729"/>
                  </a:lnTo>
                  <a:lnTo>
                    <a:pt x="43" y="701"/>
                  </a:lnTo>
                  <a:lnTo>
                    <a:pt x="67" y="676"/>
                  </a:lnTo>
                  <a:lnTo>
                    <a:pt x="95" y="659"/>
                  </a:lnTo>
                  <a:lnTo>
                    <a:pt x="128" y="647"/>
                  </a:lnTo>
                  <a:lnTo>
                    <a:pt x="163" y="643"/>
                  </a:lnTo>
                  <a:lnTo>
                    <a:pt x="302" y="640"/>
                  </a:lnTo>
                  <a:lnTo>
                    <a:pt x="437" y="632"/>
                  </a:lnTo>
                  <a:lnTo>
                    <a:pt x="567" y="617"/>
                  </a:lnTo>
                  <a:lnTo>
                    <a:pt x="692" y="595"/>
                  </a:lnTo>
                  <a:lnTo>
                    <a:pt x="815" y="568"/>
                  </a:lnTo>
                  <a:lnTo>
                    <a:pt x="932" y="536"/>
                  </a:lnTo>
                  <a:lnTo>
                    <a:pt x="1046" y="496"/>
                  </a:lnTo>
                  <a:lnTo>
                    <a:pt x="1155" y="452"/>
                  </a:lnTo>
                  <a:lnTo>
                    <a:pt x="1262" y="399"/>
                  </a:lnTo>
                  <a:lnTo>
                    <a:pt x="1364" y="341"/>
                  </a:lnTo>
                  <a:lnTo>
                    <a:pt x="1464" y="277"/>
                  </a:lnTo>
                  <a:lnTo>
                    <a:pt x="1561" y="205"/>
                  </a:lnTo>
                  <a:lnTo>
                    <a:pt x="1654" y="128"/>
                  </a:lnTo>
                  <a:lnTo>
                    <a:pt x="1746" y="44"/>
                  </a:lnTo>
                  <a:lnTo>
                    <a:pt x="1770" y="24"/>
                  </a:lnTo>
                  <a:lnTo>
                    <a:pt x="1796" y="10"/>
                  </a:lnTo>
                  <a:lnTo>
                    <a:pt x="1824" y="2"/>
                  </a:lnTo>
                  <a:lnTo>
                    <a:pt x="18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146"/>
            <p:cNvSpPr>
              <a:spLocks/>
            </p:cNvSpPr>
            <p:nvPr/>
          </p:nvSpPr>
          <p:spPr bwMode="auto">
            <a:xfrm>
              <a:off x="8580438" y="4208463"/>
              <a:ext cx="1263650" cy="925512"/>
            </a:xfrm>
            <a:custGeom>
              <a:avLst/>
              <a:gdLst>
                <a:gd name="T0" fmla="*/ 1437 w 1591"/>
                <a:gd name="T1" fmla="*/ 0 h 1167"/>
                <a:gd name="T2" fmla="*/ 1467 w 1591"/>
                <a:gd name="T3" fmla="*/ 3 h 1167"/>
                <a:gd name="T4" fmla="*/ 1495 w 1591"/>
                <a:gd name="T5" fmla="*/ 11 h 1167"/>
                <a:gd name="T6" fmla="*/ 1522 w 1591"/>
                <a:gd name="T7" fmla="*/ 26 h 1167"/>
                <a:gd name="T8" fmla="*/ 1547 w 1591"/>
                <a:gd name="T9" fmla="*/ 45 h 1167"/>
                <a:gd name="T10" fmla="*/ 1566 w 1591"/>
                <a:gd name="T11" fmla="*/ 69 h 1167"/>
                <a:gd name="T12" fmla="*/ 1580 w 1591"/>
                <a:gd name="T13" fmla="*/ 97 h 1167"/>
                <a:gd name="T14" fmla="*/ 1588 w 1591"/>
                <a:gd name="T15" fmla="*/ 126 h 1167"/>
                <a:gd name="T16" fmla="*/ 1591 w 1591"/>
                <a:gd name="T17" fmla="*/ 155 h 1167"/>
                <a:gd name="T18" fmla="*/ 1588 w 1591"/>
                <a:gd name="T19" fmla="*/ 185 h 1167"/>
                <a:gd name="T20" fmla="*/ 1580 w 1591"/>
                <a:gd name="T21" fmla="*/ 213 h 1167"/>
                <a:gd name="T22" fmla="*/ 1566 w 1591"/>
                <a:gd name="T23" fmla="*/ 240 h 1167"/>
                <a:gd name="T24" fmla="*/ 1547 w 1591"/>
                <a:gd name="T25" fmla="*/ 264 h 1167"/>
                <a:gd name="T26" fmla="*/ 691 w 1591"/>
                <a:gd name="T27" fmla="*/ 1123 h 1167"/>
                <a:gd name="T28" fmla="*/ 667 w 1591"/>
                <a:gd name="T29" fmla="*/ 1142 h 1167"/>
                <a:gd name="T30" fmla="*/ 641 w 1591"/>
                <a:gd name="T31" fmla="*/ 1157 h 1167"/>
                <a:gd name="T32" fmla="*/ 611 w 1591"/>
                <a:gd name="T33" fmla="*/ 1165 h 1167"/>
                <a:gd name="T34" fmla="*/ 583 w 1591"/>
                <a:gd name="T35" fmla="*/ 1167 h 1167"/>
                <a:gd name="T36" fmla="*/ 553 w 1591"/>
                <a:gd name="T37" fmla="*/ 1165 h 1167"/>
                <a:gd name="T38" fmla="*/ 524 w 1591"/>
                <a:gd name="T39" fmla="*/ 1157 h 1167"/>
                <a:gd name="T40" fmla="*/ 498 w 1591"/>
                <a:gd name="T41" fmla="*/ 1142 h 1167"/>
                <a:gd name="T42" fmla="*/ 474 w 1591"/>
                <a:gd name="T43" fmla="*/ 1123 h 1167"/>
                <a:gd name="T44" fmla="*/ 46 w 1591"/>
                <a:gd name="T45" fmla="*/ 694 h 1167"/>
                <a:gd name="T46" fmla="*/ 25 w 1591"/>
                <a:gd name="T47" fmla="*/ 669 h 1167"/>
                <a:gd name="T48" fmla="*/ 12 w 1591"/>
                <a:gd name="T49" fmla="*/ 642 h 1167"/>
                <a:gd name="T50" fmla="*/ 3 w 1591"/>
                <a:gd name="T51" fmla="*/ 614 h 1167"/>
                <a:gd name="T52" fmla="*/ 0 w 1591"/>
                <a:gd name="T53" fmla="*/ 584 h 1167"/>
                <a:gd name="T54" fmla="*/ 3 w 1591"/>
                <a:gd name="T55" fmla="*/ 554 h 1167"/>
                <a:gd name="T56" fmla="*/ 12 w 1591"/>
                <a:gd name="T57" fmla="*/ 526 h 1167"/>
                <a:gd name="T58" fmla="*/ 25 w 1591"/>
                <a:gd name="T59" fmla="*/ 499 h 1167"/>
                <a:gd name="T60" fmla="*/ 46 w 1591"/>
                <a:gd name="T61" fmla="*/ 474 h 1167"/>
                <a:gd name="T62" fmla="*/ 70 w 1591"/>
                <a:gd name="T63" fmla="*/ 454 h 1167"/>
                <a:gd name="T64" fmla="*/ 97 w 1591"/>
                <a:gd name="T65" fmla="*/ 440 h 1167"/>
                <a:gd name="T66" fmla="*/ 125 w 1591"/>
                <a:gd name="T67" fmla="*/ 432 h 1167"/>
                <a:gd name="T68" fmla="*/ 155 w 1591"/>
                <a:gd name="T69" fmla="*/ 430 h 1167"/>
                <a:gd name="T70" fmla="*/ 185 w 1591"/>
                <a:gd name="T71" fmla="*/ 432 h 1167"/>
                <a:gd name="T72" fmla="*/ 213 w 1591"/>
                <a:gd name="T73" fmla="*/ 440 h 1167"/>
                <a:gd name="T74" fmla="*/ 240 w 1591"/>
                <a:gd name="T75" fmla="*/ 454 h 1167"/>
                <a:gd name="T76" fmla="*/ 264 w 1591"/>
                <a:gd name="T77" fmla="*/ 474 h 1167"/>
                <a:gd name="T78" fmla="*/ 583 w 1591"/>
                <a:gd name="T79" fmla="*/ 794 h 1167"/>
                <a:gd name="T80" fmla="*/ 1328 w 1591"/>
                <a:gd name="T81" fmla="*/ 45 h 1167"/>
                <a:gd name="T82" fmla="*/ 1352 w 1591"/>
                <a:gd name="T83" fmla="*/ 26 h 1167"/>
                <a:gd name="T84" fmla="*/ 1379 w 1591"/>
                <a:gd name="T85" fmla="*/ 11 h 1167"/>
                <a:gd name="T86" fmla="*/ 1408 w 1591"/>
                <a:gd name="T87" fmla="*/ 3 h 1167"/>
                <a:gd name="T88" fmla="*/ 1437 w 1591"/>
                <a:gd name="T89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91" h="1167">
                  <a:moveTo>
                    <a:pt x="1437" y="0"/>
                  </a:moveTo>
                  <a:lnTo>
                    <a:pt x="1467" y="3"/>
                  </a:lnTo>
                  <a:lnTo>
                    <a:pt x="1495" y="11"/>
                  </a:lnTo>
                  <a:lnTo>
                    <a:pt x="1522" y="26"/>
                  </a:lnTo>
                  <a:lnTo>
                    <a:pt x="1547" y="45"/>
                  </a:lnTo>
                  <a:lnTo>
                    <a:pt x="1566" y="69"/>
                  </a:lnTo>
                  <a:lnTo>
                    <a:pt x="1580" y="97"/>
                  </a:lnTo>
                  <a:lnTo>
                    <a:pt x="1588" y="126"/>
                  </a:lnTo>
                  <a:lnTo>
                    <a:pt x="1591" y="155"/>
                  </a:lnTo>
                  <a:lnTo>
                    <a:pt x="1588" y="185"/>
                  </a:lnTo>
                  <a:lnTo>
                    <a:pt x="1580" y="213"/>
                  </a:lnTo>
                  <a:lnTo>
                    <a:pt x="1566" y="240"/>
                  </a:lnTo>
                  <a:lnTo>
                    <a:pt x="1547" y="264"/>
                  </a:lnTo>
                  <a:lnTo>
                    <a:pt x="691" y="1123"/>
                  </a:lnTo>
                  <a:lnTo>
                    <a:pt x="667" y="1142"/>
                  </a:lnTo>
                  <a:lnTo>
                    <a:pt x="641" y="1157"/>
                  </a:lnTo>
                  <a:lnTo>
                    <a:pt x="611" y="1165"/>
                  </a:lnTo>
                  <a:lnTo>
                    <a:pt x="583" y="1167"/>
                  </a:lnTo>
                  <a:lnTo>
                    <a:pt x="553" y="1165"/>
                  </a:lnTo>
                  <a:lnTo>
                    <a:pt x="524" y="1157"/>
                  </a:lnTo>
                  <a:lnTo>
                    <a:pt x="498" y="1142"/>
                  </a:lnTo>
                  <a:lnTo>
                    <a:pt x="474" y="1123"/>
                  </a:lnTo>
                  <a:lnTo>
                    <a:pt x="46" y="694"/>
                  </a:lnTo>
                  <a:lnTo>
                    <a:pt x="25" y="669"/>
                  </a:lnTo>
                  <a:lnTo>
                    <a:pt x="12" y="642"/>
                  </a:lnTo>
                  <a:lnTo>
                    <a:pt x="3" y="614"/>
                  </a:lnTo>
                  <a:lnTo>
                    <a:pt x="0" y="584"/>
                  </a:lnTo>
                  <a:lnTo>
                    <a:pt x="3" y="554"/>
                  </a:lnTo>
                  <a:lnTo>
                    <a:pt x="12" y="526"/>
                  </a:lnTo>
                  <a:lnTo>
                    <a:pt x="25" y="499"/>
                  </a:lnTo>
                  <a:lnTo>
                    <a:pt x="46" y="474"/>
                  </a:lnTo>
                  <a:lnTo>
                    <a:pt x="70" y="454"/>
                  </a:lnTo>
                  <a:lnTo>
                    <a:pt x="97" y="440"/>
                  </a:lnTo>
                  <a:lnTo>
                    <a:pt x="125" y="432"/>
                  </a:lnTo>
                  <a:lnTo>
                    <a:pt x="155" y="430"/>
                  </a:lnTo>
                  <a:lnTo>
                    <a:pt x="185" y="432"/>
                  </a:lnTo>
                  <a:lnTo>
                    <a:pt x="213" y="440"/>
                  </a:lnTo>
                  <a:lnTo>
                    <a:pt x="240" y="454"/>
                  </a:lnTo>
                  <a:lnTo>
                    <a:pt x="264" y="474"/>
                  </a:lnTo>
                  <a:lnTo>
                    <a:pt x="583" y="794"/>
                  </a:lnTo>
                  <a:lnTo>
                    <a:pt x="1328" y="45"/>
                  </a:lnTo>
                  <a:lnTo>
                    <a:pt x="1352" y="26"/>
                  </a:lnTo>
                  <a:lnTo>
                    <a:pt x="1379" y="11"/>
                  </a:lnTo>
                  <a:lnTo>
                    <a:pt x="1408" y="3"/>
                  </a:lnTo>
                  <a:lnTo>
                    <a:pt x="1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53" name="Freeform 151"/>
          <p:cNvSpPr>
            <a:spLocks/>
          </p:cNvSpPr>
          <p:nvPr/>
        </p:nvSpPr>
        <p:spPr bwMode="auto">
          <a:xfrm>
            <a:off x="3339118" y="4216248"/>
            <a:ext cx="209865" cy="403337"/>
          </a:xfrm>
          <a:custGeom>
            <a:avLst/>
            <a:gdLst>
              <a:gd name="T0" fmla="*/ 1412 w 2328"/>
              <a:gd name="T1" fmla="*/ 22 h 4478"/>
              <a:gd name="T2" fmla="*/ 1529 w 2328"/>
              <a:gd name="T3" fmla="*/ 532 h 4478"/>
              <a:gd name="T4" fmla="*/ 1882 w 2328"/>
              <a:gd name="T5" fmla="*/ 640 h 4478"/>
              <a:gd name="T6" fmla="*/ 2147 w 2328"/>
              <a:gd name="T7" fmla="*/ 799 h 4478"/>
              <a:gd name="T8" fmla="*/ 2236 w 2328"/>
              <a:gd name="T9" fmla="*/ 884 h 4478"/>
              <a:gd name="T10" fmla="*/ 2020 w 2328"/>
              <a:gd name="T11" fmla="*/ 1338 h 4478"/>
              <a:gd name="T12" fmla="*/ 1928 w 2328"/>
              <a:gd name="T13" fmla="*/ 1357 h 4478"/>
              <a:gd name="T14" fmla="*/ 1853 w 2328"/>
              <a:gd name="T15" fmla="*/ 1301 h 4478"/>
              <a:gd name="T16" fmla="*/ 1626 w 2328"/>
              <a:gd name="T17" fmla="*/ 1168 h 4478"/>
              <a:gd name="T18" fmla="*/ 1297 w 2328"/>
              <a:gd name="T19" fmla="*/ 1078 h 4478"/>
              <a:gd name="T20" fmla="*/ 950 w 2328"/>
              <a:gd name="T21" fmla="*/ 1122 h 4478"/>
              <a:gd name="T22" fmla="*/ 740 w 2328"/>
              <a:gd name="T23" fmla="*/ 1285 h 4478"/>
              <a:gd name="T24" fmla="*/ 694 w 2328"/>
              <a:gd name="T25" fmla="*/ 1501 h 4478"/>
              <a:gd name="T26" fmla="*/ 785 w 2328"/>
              <a:gd name="T27" fmla="*/ 1682 h 4478"/>
              <a:gd name="T28" fmla="*/ 980 w 2328"/>
              <a:gd name="T29" fmla="*/ 1821 h 4478"/>
              <a:gd name="T30" fmla="*/ 1174 w 2328"/>
              <a:gd name="T31" fmla="*/ 1910 h 4478"/>
              <a:gd name="T32" fmla="*/ 1412 w 2328"/>
              <a:gd name="T33" fmla="*/ 2003 h 4478"/>
              <a:gd name="T34" fmla="*/ 1634 w 2328"/>
              <a:gd name="T35" fmla="*/ 2094 h 4478"/>
              <a:gd name="T36" fmla="*/ 1893 w 2328"/>
              <a:gd name="T37" fmla="*/ 2227 h 4478"/>
              <a:gd name="T38" fmla="*/ 2138 w 2328"/>
              <a:gd name="T39" fmla="*/ 2428 h 4478"/>
              <a:gd name="T40" fmla="*/ 2295 w 2328"/>
              <a:gd name="T41" fmla="*/ 2726 h 4478"/>
              <a:gd name="T42" fmla="*/ 2316 w 2328"/>
              <a:gd name="T43" fmla="*/ 3126 h 4478"/>
              <a:gd name="T44" fmla="*/ 2178 w 2328"/>
              <a:gd name="T45" fmla="*/ 3492 h 4478"/>
              <a:gd name="T46" fmla="*/ 1898 w 2328"/>
              <a:gd name="T47" fmla="*/ 3780 h 4478"/>
              <a:gd name="T48" fmla="*/ 1520 w 2328"/>
              <a:gd name="T49" fmla="*/ 3943 h 4478"/>
              <a:gd name="T50" fmla="*/ 1412 w 2328"/>
              <a:gd name="T51" fmla="*/ 4456 h 4478"/>
              <a:gd name="T52" fmla="*/ 998 w 2328"/>
              <a:gd name="T53" fmla="*/ 4475 h 4478"/>
              <a:gd name="T54" fmla="*/ 939 w 2328"/>
              <a:gd name="T55" fmla="*/ 4398 h 4478"/>
              <a:gd name="T56" fmla="*/ 546 w 2328"/>
              <a:gd name="T57" fmla="*/ 3855 h 4478"/>
              <a:gd name="T58" fmla="*/ 241 w 2328"/>
              <a:gd name="T59" fmla="*/ 3693 h 4478"/>
              <a:gd name="T60" fmla="*/ 80 w 2328"/>
              <a:gd name="T61" fmla="*/ 3571 h 4478"/>
              <a:gd name="T62" fmla="*/ 6 w 2328"/>
              <a:gd name="T63" fmla="*/ 3486 h 4478"/>
              <a:gd name="T64" fmla="*/ 288 w 2328"/>
              <a:gd name="T65" fmla="*/ 3059 h 4478"/>
              <a:gd name="T66" fmla="*/ 391 w 2328"/>
              <a:gd name="T67" fmla="*/ 3066 h 4478"/>
              <a:gd name="T68" fmla="*/ 732 w 2328"/>
              <a:gd name="T69" fmla="*/ 3295 h 4478"/>
              <a:gd name="T70" fmla="*/ 1188 w 2328"/>
              <a:gd name="T71" fmla="*/ 3403 h 4478"/>
              <a:gd name="T72" fmla="*/ 1490 w 2328"/>
              <a:gd name="T73" fmla="*/ 3329 h 4478"/>
              <a:gd name="T74" fmla="*/ 1668 w 2328"/>
              <a:gd name="T75" fmla="*/ 3144 h 4478"/>
              <a:gd name="T76" fmla="*/ 1679 w 2328"/>
              <a:gd name="T77" fmla="*/ 2901 h 4478"/>
              <a:gd name="T78" fmla="*/ 1549 w 2328"/>
              <a:gd name="T79" fmla="*/ 2731 h 4478"/>
              <a:gd name="T80" fmla="*/ 1338 w 2328"/>
              <a:gd name="T81" fmla="*/ 2615 h 4478"/>
              <a:gd name="T82" fmla="*/ 1162 w 2328"/>
              <a:gd name="T83" fmla="*/ 2536 h 4478"/>
              <a:gd name="T84" fmla="*/ 943 w 2328"/>
              <a:gd name="T85" fmla="*/ 2449 h 4478"/>
              <a:gd name="T86" fmla="*/ 758 w 2328"/>
              <a:gd name="T87" fmla="*/ 2371 h 4478"/>
              <a:gd name="T88" fmla="*/ 561 w 2328"/>
              <a:gd name="T89" fmla="*/ 2268 h 4478"/>
              <a:gd name="T90" fmla="*/ 328 w 2328"/>
              <a:gd name="T91" fmla="*/ 2098 h 4478"/>
              <a:gd name="T92" fmla="*/ 154 w 2328"/>
              <a:gd name="T93" fmla="*/ 1878 h 4478"/>
              <a:gd name="T94" fmla="*/ 67 w 2328"/>
              <a:gd name="T95" fmla="*/ 1601 h 4478"/>
              <a:gd name="T96" fmla="*/ 91 w 2328"/>
              <a:gd name="T97" fmla="*/ 1223 h 4478"/>
              <a:gd name="T98" fmla="*/ 301 w 2328"/>
              <a:gd name="T99" fmla="*/ 864 h 4478"/>
              <a:gd name="T100" fmla="*/ 665 w 2328"/>
              <a:gd name="T101" fmla="*/ 612 h 4478"/>
              <a:gd name="T102" fmla="*/ 940 w 2328"/>
              <a:gd name="T103" fmla="*/ 59 h 4478"/>
              <a:gd name="T104" fmla="*/ 1018 w 2328"/>
              <a:gd name="T105" fmla="*/ 0 h 4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28" h="4478">
                <a:moveTo>
                  <a:pt x="1018" y="0"/>
                </a:moveTo>
                <a:lnTo>
                  <a:pt x="1355" y="0"/>
                </a:lnTo>
                <a:lnTo>
                  <a:pt x="1377" y="3"/>
                </a:lnTo>
                <a:lnTo>
                  <a:pt x="1396" y="10"/>
                </a:lnTo>
                <a:lnTo>
                  <a:pt x="1412" y="22"/>
                </a:lnTo>
                <a:lnTo>
                  <a:pt x="1425" y="39"/>
                </a:lnTo>
                <a:lnTo>
                  <a:pt x="1432" y="58"/>
                </a:lnTo>
                <a:lnTo>
                  <a:pt x="1434" y="80"/>
                </a:lnTo>
                <a:lnTo>
                  <a:pt x="1434" y="520"/>
                </a:lnTo>
                <a:lnTo>
                  <a:pt x="1529" y="532"/>
                </a:lnTo>
                <a:lnTo>
                  <a:pt x="1620" y="551"/>
                </a:lnTo>
                <a:lnTo>
                  <a:pt x="1711" y="577"/>
                </a:lnTo>
                <a:lnTo>
                  <a:pt x="1774" y="598"/>
                </a:lnTo>
                <a:lnTo>
                  <a:pt x="1831" y="620"/>
                </a:lnTo>
                <a:lnTo>
                  <a:pt x="1882" y="640"/>
                </a:lnTo>
                <a:lnTo>
                  <a:pt x="1927" y="661"/>
                </a:lnTo>
                <a:lnTo>
                  <a:pt x="2009" y="705"/>
                </a:lnTo>
                <a:lnTo>
                  <a:pt x="2086" y="754"/>
                </a:lnTo>
                <a:lnTo>
                  <a:pt x="2120" y="779"/>
                </a:lnTo>
                <a:lnTo>
                  <a:pt x="2147" y="799"/>
                </a:lnTo>
                <a:lnTo>
                  <a:pt x="2168" y="815"/>
                </a:lnTo>
                <a:lnTo>
                  <a:pt x="2183" y="827"/>
                </a:lnTo>
                <a:lnTo>
                  <a:pt x="2204" y="846"/>
                </a:lnTo>
                <a:lnTo>
                  <a:pt x="2220" y="863"/>
                </a:lnTo>
                <a:lnTo>
                  <a:pt x="2236" y="884"/>
                </a:lnTo>
                <a:lnTo>
                  <a:pt x="2245" y="908"/>
                </a:lnTo>
                <a:lnTo>
                  <a:pt x="2243" y="932"/>
                </a:lnTo>
                <a:lnTo>
                  <a:pt x="2232" y="957"/>
                </a:lnTo>
                <a:lnTo>
                  <a:pt x="2031" y="1322"/>
                </a:lnTo>
                <a:lnTo>
                  <a:pt x="2020" y="1338"/>
                </a:lnTo>
                <a:lnTo>
                  <a:pt x="2006" y="1351"/>
                </a:lnTo>
                <a:lnTo>
                  <a:pt x="1991" y="1359"/>
                </a:lnTo>
                <a:lnTo>
                  <a:pt x="1974" y="1362"/>
                </a:lnTo>
                <a:lnTo>
                  <a:pt x="1950" y="1363"/>
                </a:lnTo>
                <a:lnTo>
                  <a:pt x="1928" y="1357"/>
                </a:lnTo>
                <a:lnTo>
                  <a:pt x="1907" y="1344"/>
                </a:lnTo>
                <a:lnTo>
                  <a:pt x="1898" y="1338"/>
                </a:lnTo>
                <a:lnTo>
                  <a:pt x="1886" y="1327"/>
                </a:lnTo>
                <a:lnTo>
                  <a:pt x="1870" y="1314"/>
                </a:lnTo>
                <a:lnTo>
                  <a:pt x="1853" y="1301"/>
                </a:lnTo>
                <a:lnTo>
                  <a:pt x="1831" y="1286"/>
                </a:lnTo>
                <a:lnTo>
                  <a:pt x="1804" y="1268"/>
                </a:lnTo>
                <a:lnTo>
                  <a:pt x="1772" y="1248"/>
                </a:lnTo>
                <a:lnTo>
                  <a:pt x="1701" y="1207"/>
                </a:lnTo>
                <a:lnTo>
                  <a:pt x="1626" y="1168"/>
                </a:lnTo>
                <a:lnTo>
                  <a:pt x="1571" y="1145"/>
                </a:lnTo>
                <a:lnTo>
                  <a:pt x="1510" y="1123"/>
                </a:lnTo>
                <a:lnTo>
                  <a:pt x="1441" y="1102"/>
                </a:lnTo>
                <a:lnTo>
                  <a:pt x="1369" y="1087"/>
                </a:lnTo>
                <a:lnTo>
                  <a:pt x="1297" y="1078"/>
                </a:lnTo>
                <a:lnTo>
                  <a:pt x="1228" y="1075"/>
                </a:lnTo>
                <a:lnTo>
                  <a:pt x="1151" y="1078"/>
                </a:lnTo>
                <a:lnTo>
                  <a:pt x="1078" y="1086"/>
                </a:lnTo>
                <a:lnTo>
                  <a:pt x="1013" y="1101"/>
                </a:lnTo>
                <a:lnTo>
                  <a:pt x="950" y="1122"/>
                </a:lnTo>
                <a:lnTo>
                  <a:pt x="894" y="1149"/>
                </a:lnTo>
                <a:lnTo>
                  <a:pt x="840" y="1182"/>
                </a:lnTo>
                <a:lnTo>
                  <a:pt x="800" y="1213"/>
                </a:lnTo>
                <a:lnTo>
                  <a:pt x="768" y="1248"/>
                </a:lnTo>
                <a:lnTo>
                  <a:pt x="740" y="1285"/>
                </a:lnTo>
                <a:lnTo>
                  <a:pt x="718" y="1325"/>
                </a:lnTo>
                <a:lnTo>
                  <a:pt x="703" y="1367"/>
                </a:lnTo>
                <a:lnTo>
                  <a:pt x="694" y="1412"/>
                </a:lnTo>
                <a:lnTo>
                  <a:pt x="691" y="1459"/>
                </a:lnTo>
                <a:lnTo>
                  <a:pt x="694" y="1501"/>
                </a:lnTo>
                <a:lnTo>
                  <a:pt x="701" y="1541"/>
                </a:lnTo>
                <a:lnTo>
                  <a:pt x="711" y="1580"/>
                </a:lnTo>
                <a:lnTo>
                  <a:pt x="729" y="1615"/>
                </a:lnTo>
                <a:lnTo>
                  <a:pt x="754" y="1649"/>
                </a:lnTo>
                <a:lnTo>
                  <a:pt x="785" y="1682"/>
                </a:lnTo>
                <a:lnTo>
                  <a:pt x="836" y="1728"/>
                </a:lnTo>
                <a:lnTo>
                  <a:pt x="884" y="1765"/>
                </a:lnTo>
                <a:lnTo>
                  <a:pt x="910" y="1782"/>
                </a:lnTo>
                <a:lnTo>
                  <a:pt x="943" y="1802"/>
                </a:lnTo>
                <a:lnTo>
                  <a:pt x="980" y="1821"/>
                </a:lnTo>
                <a:lnTo>
                  <a:pt x="1024" y="1843"/>
                </a:lnTo>
                <a:lnTo>
                  <a:pt x="1069" y="1863"/>
                </a:lnTo>
                <a:lnTo>
                  <a:pt x="1108" y="1881"/>
                </a:lnTo>
                <a:lnTo>
                  <a:pt x="1144" y="1898"/>
                </a:lnTo>
                <a:lnTo>
                  <a:pt x="1174" y="1910"/>
                </a:lnTo>
                <a:lnTo>
                  <a:pt x="1207" y="1924"/>
                </a:lnTo>
                <a:lnTo>
                  <a:pt x="1247" y="1939"/>
                </a:lnTo>
                <a:lnTo>
                  <a:pt x="1295" y="1958"/>
                </a:lnTo>
                <a:lnTo>
                  <a:pt x="1349" y="1978"/>
                </a:lnTo>
                <a:lnTo>
                  <a:pt x="1412" y="2003"/>
                </a:lnTo>
                <a:lnTo>
                  <a:pt x="1466" y="2024"/>
                </a:lnTo>
                <a:lnTo>
                  <a:pt x="1512" y="2042"/>
                </a:lnTo>
                <a:lnTo>
                  <a:pt x="1552" y="2058"/>
                </a:lnTo>
                <a:lnTo>
                  <a:pt x="1590" y="2074"/>
                </a:lnTo>
                <a:lnTo>
                  <a:pt x="1634" y="2094"/>
                </a:lnTo>
                <a:lnTo>
                  <a:pt x="1685" y="2117"/>
                </a:lnTo>
                <a:lnTo>
                  <a:pt x="1741" y="2144"/>
                </a:lnTo>
                <a:lnTo>
                  <a:pt x="1798" y="2173"/>
                </a:lnTo>
                <a:lnTo>
                  <a:pt x="1848" y="2201"/>
                </a:lnTo>
                <a:lnTo>
                  <a:pt x="1893" y="2227"/>
                </a:lnTo>
                <a:lnTo>
                  <a:pt x="1930" y="2251"/>
                </a:lnTo>
                <a:lnTo>
                  <a:pt x="1978" y="2287"/>
                </a:lnTo>
                <a:lnTo>
                  <a:pt x="2028" y="2328"/>
                </a:lnTo>
                <a:lnTo>
                  <a:pt x="2084" y="2376"/>
                </a:lnTo>
                <a:lnTo>
                  <a:pt x="2138" y="2428"/>
                </a:lnTo>
                <a:lnTo>
                  <a:pt x="2182" y="2482"/>
                </a:lnTo>
                <a:lnTo>
                  <a:pt x="2217" y="2535"/>
                </a:lnTo>
                <a:lnTo>
                  <a:pt x="2246" y="2593"/>
                </a:lnTo>
                <a:lnTo>
                  <a:pt x="2272" y="2656"/>
                </a:lnTo>
                <a:lnTo>
                  <a:pt x="2295" y="2726"/>
                </a:lnTo>
                <a:lnTo>
                  <a:pt x="2313" y="2801"/>
                </a:lnTo>
                <a:lnTo>
                  <a:pt x="2324" y="2879"/>
                </a:lnTo>
                <a:lnTo>
                  <a:pt x="2328" y="2961"/>
                </a:lnTo>
                <a:lnTo>
                  <a:pt x="2325" y="3045"/>
                </a:lnTo>
                <a:lnTo>
                  <a:pt x="2316" y="3126"/>
                </a:lnTo>
                <a:lnTo>
                  <a:pt x="2301" y="3204"/>
                </a:lnTo>
                <a:lnTo>
                  <a:pt x="2279" y="3279"/>
                </a:lnTo>
                <a:lnTo>
                  <a:pt x="2251" y="3353"/>
                </a:lnTo>
                <a:lnTo>
                  <a:pt x="2217" y="3423"/>
                </a:lnTo>
                <a:lnTo>
                  <a:pt x="2178" y="3492"/>
                </a:lnTo>
                <a:lnTo>
                  <a:pt x="2132" y="3556"/>
                </a:lnTo>
                <a:lnTo>
                  <a:pt x="2079" y="3619"/>
                </a:lnTo>
                <a:lnTo>
                  <a:pt x="2023" y="3678"/>
                </a:lnTo>
                <a:lnTo>
                  <a:pt x="1963" y="3732"/>
                </a:lnTo>
                <a:lnTo>
                  <a:pt x="1898" y="3780"/>
                </a:lnTo>
                <a:lnTo>
                  <a:pt x="1830" y="3824"/>
                </a:lnTo>
                <a:lnTo>
                  <a:pt x="1757" y="3861"/>
                </a:lnTo>
                <a:lnTo>
                  <a:pt x="1682" y="3894"/>
                </a:lnTo>
                <a:lnTo>
                  <a:pt x="1604" y="3921"/>
                </a:lnTo>
                <a:lnTo>
                  <a:pt x="1520" y="3943"/>
                </a:lnTo>
                <a:lnTo>
                  <a:pt x="1434" y="3961"/>
                </a:lnTo>
                <a:lnTo>
                  <a:pt x="1434" y="4398"/>
                </a:lnTo>
                <a:lnTo>
                  <a:pt x="1432" y="4420"/>
                </a:lnTo>
                <a:lnTo>
                  <a:pt x="1425" y="4439"/>
                </a:lnTo>
                <a:lnTo>
                  <a:pt x="1412" y="4456"/>
                </a:lnTo>
                <a:lnTo>
                  <a:pt x="1396" y="4468"/>
                </a:lnTo>
                <a:lnTo>
                  <a:pt x="1377" y="4475"/>
                </a:lnTo>
                <a:lnTo>
                  <a:pt x="1355" y="4478"/>
                </a:lnTo>
                <a:lnTo>
                  <a:pt x="1018" y="4478"/>
                </a:lnTo>
                <a:lnTo>
                  <a:pt x="998" y="4475"/>
                </a:lnTo>
                <a:lnTo>
                  <a:pt x="978" y="4467"/>
                </a:lnTo>
                <a:lnTo>
                  <a:pt x="962" y="4454"/>
                </a:lnTo>
                <a:lnTo>
                  <a:pt x="948" y="4438"/>
                </a:lnTo>
                <a:lnTo>
                  <a:pt x="940" y="4419"/>
                </a:lnTo>
                <a:lnTo>
                  <a:pt x="939" y="4398"/>
                </a:lnTo>
                <a:lnTo>
                  <a:pt x="939" y="3961"/>
                </a:lnTo>
                <a:lnTo>
                  <a:pt x="829" y="3942"/>
                </a:lnTo>
                <a:lnTo>
                  <a:pt x="724" y="3916"/>
                </a:lnTo>
                <a:lnTo>
                  <a:pt x="620" y="3883"/>
                </a:lnTo>
                <a:lnTo>
                  <a:pt x="546" y="3855"/>
                </a:lnTo>
                <a:lnTo>
                  <a:pt x="480" y="3828"/>
                </a:lnTo>
                <a:lnTo>
                  <a:pt x="420" y="3800"/>
                </a:lnTo>
                <a:lnTo>
                  <a:pt x="367" y="3772"/>
                </a:lnTo>
                <a:lnTo>
                  <a:pt x="302" y="3733"/>
                </a:lnTo>
                <a:lnTo>
                  <a:pt x="241" y="3693"/>
                </a:lnTo>
                <a:lnTo>
                  <a:pt x="182" y="3652"/>
                </a:lnTo>
                <a:lnTo>
                  <a:pt x="150" y="3628"/>
                </a:lnTo>
                <a:lnTo>
                  <a:pt x="123" y="3606"/>
                </a:lnTo>
                <a:lnTo>
                  <a:pt x="100" y="3588"/>
                </a:lnTo>
                <a:lnTo>
                  <a:pt x="80" y="3571"/>
                </a:lnTo>
                <a:lnTo>
                  <a:pt x="65" y="3558"/>
                </a:lnTo>
                <a:lnTo>
                  <a:pt x="48" y="3540"/>
                </a:lnTo>
                <a:lnTo>
                  <a:pt x="32" y="3525"/>
                </a:lnTo>
                <a:lnTo>
                  <a:pt x="23" y="3512"/>
                </a:lnTo>
                <a:lnTo>
                  <a:pt x="6" y="3486"/>
                </a:lnTo>
                <a:lnTo>
                  <a:pt x="0" y="3462"/>
                </a:lnTo>
                <a:lnTo>
                  <a:pt x="4" y="3436"/>
                </a:lnTo>
                <a:lnTo>
                  <a:pt x="17" y="3411"/>
                </a:lnTo>
                <a:lnTo>
                  <a:pt x="275" y="3074"/>
                </a:lnTo>
                <a:lnTo>
                  <a:pt x="288" y="3059"/>
                </a:lnTo>
                <a:lnTo>
                  <a:pt x="308" y="3049"/>
                </a:lnTo>
                <a:lnTo>
                  <a:pt x="332" y="3044"/>
                </a:lnTo>
                <a:lnTo>
                  <a:pt x="356" y="3044"/>
                </a:lnTo>
                <a:lnTo>
                  <a:pt x="375" y="3050"/>
                </a:lnTo>
                <a:lnTo>
                  <a:pt x="391" y="3066"/>
                </a:lnTo>
                <a:lnTo>
                  <a:pt x="397" y="3071"/>
                </a:lnTo>
                <a:lnTo>
                  <a:pt x="477" y="3138"/>
                </a:lnTo>
                <a:lnTo>
                  <a:pt x="561" y="3197"/>
                </a:lnTo>
                <a:lnTo>
                  <a:pt x="646" y="3249"/>
                </a:lnTo>
                <a:lnTo>
                  <a:pt x="732" y="3295"/>
                </a:lnTo>
                <a:lnTo>
                  <a:pt x="821" y="3332"/>
                </a:lnTo>
                <a:lnTo>
                  <a:pt x="911" y="3360"/>
                </a:lnTo>
                <a:lnTo>
                  <a:pt x="1003" y="3384"/>
                </a:lnTo>
                <a:lnTo>
                  <a:pt x="1095" y="3399"/>
                </a:lnTo>
                <a:lnTo>
                  <a:pt x="1188" y="3403"/>
                </a:lnTo>
                <a:lnTo>
                  <a:pt x="1254" y="3400"/>
                </a:lnTo>
                <a:lnTo>
                  <a:pt x="1317" y="3392"/>
                </a:lnTo>
                <a:lnTo>
                  <a:pt x="1377" y="3377"/>
                </a:lnTo>
                <a:lnTo>
                  <a:pt x="1436" y="3355"/>
                </a:lnTo>
                <a:lnTo>
                  <a:pt x="1490" y="3329"/>
                </a:lnTo>
                <a:lnTo>
                  <a:pt x="1542" y="3296"/>
                </a:lnTo>
                <a:lnTo>
                  <a:pt x="1583" y="3263"/>
                </a:lnTo>
                <a:lnTo>
                  <a:pt x="1618" y="3227"/>
                </a:lnTo>
                <a:lnTo>
                  <a:pt x="1646" y="3188"/>
                </a:lnTo>
                <a:lnTo>
                  <a:pt x="1668" y="3144"/>
                </a:lnTo>
                <a:lnTo>
                  <a:pt x="1683" y="3096"/>
                </a:lnTo>
                <a:lnTo>
                  <a:pt x="1693" y="3045"/>
                </a:lnTo>
                <a:lnTo>
                  <a:pt x="1697" y="2990"/>
                </a:lnTo>
                <a:lnTo>
                  <a:pt x="1693" y="2945"/>
                </a:lnTo>
                <a:lnTo>
                  <a:pt x="1679" y="2901"/>
                </a:lnTo>
                <a:lnTo>
                  <a:pt x="1659" y="2859"/>
                </a:lnTo>
                <a:lnTo>
                  <a:pt x="1633" y="2819"/>
                </a:lnTo>
                <a:lnTo>
                  <a:pt x="1605" y="2785"/>
                </a:lnTo>
                <a:lnTo>
                  <a:pt x="1575" y="2753"/>
                </a:lnTo>
                <a:lnTo>
                  <a:pt x="1549" y="2731"/>
                </a:lnTo>
                <a:lnTo>
                  <a:pt x="1516" y="2709"/>
                </a:lnTo>
                <a:lnTo>
                  <a:pt x="1477" y="2684"/>
                </a:lnTo>
                <a:lnTo>
                  <a:pt x="1430" y="2660"/>
                </a:lnTo>
                <a:lnTo>
                  <a:pt x="1382" y="2635"/>
                </a:lnTo>
                <a:lnTo>
                  <a:pt x="1338" y="2615"/>
                </a:lnTo>
                <a:lnTo>
                  <a:pt x="1300" y="2595"/>
                </a:lnTo>
                <a:lnTo>
                  <a:pt x="1265" y="2580"/>
                </a:lnTo>
                <a:lnTo>
                  <a:pt x="1236" y="2568"/>
                </a:lnTo>
                <a:lnTo>
                  <a:pt x="1202" y="2553"/>
                </a:lnTo>
                <a:lnTo>
                  <a:pt x="1162" y="2536"/>
                </a:lnTo>
                <a:lnTo>
                  <a:pt x="1117" y="2519"/>
                </a:lnTo>
                <a:lnTo>
                  <a:pt x="1065" y="2498"/>
                </a:lnTo>
                <a:lnTo>
                  <a:pt x="1019" y="2480"/>
                </a:lnTo>
                <a:lnTo>
                  <a:pt x="978" y="2462"/>
                </a:lnTo>
                <a:lnTo>
                  <a:pt x="943" y="2449"/>
                </a:lnTo>
                <a:lnTo>
                  <a:pt x="911" y="2436"/>
                </a:lnTo>
                <a:lnTo>
                  <a:pt x="881" y="2424"/>
                </a:lnTo>
                <a:lnTo>
                  <a:pt x="846" y="2409"/>
                </a:lnTo>
                <a:lnTo>
                  <a:pt x="805" y="2391"/>
                </a:lnTo>
                <a:lnTo>
                  <a:pt x="758" y="2371"/>
                </a:lnTo>
                <a:lnTo>
                  <a:pt x="711" y="2349"/>
                </a:lnTo>
                <a:lnTo>
                  <a:pt x="670" y="2328"/>
                </a:lnTo>
                <a:lnTo>
                  <a:pt x="633" y="2310"/>
                </a:lnTo>
                <a:lnTo>
                  <a:pt x="602" y="2292"/>
                </a:lnTo>
                <a:lnTo>
                  <a:pt x="561" y="2268"/>
                </a:lnTo>
                <a:lnTo>
                  <a:pt x="513" y="2238"/>
                </a:lnTo>
                <a:lnTo>
                  <a:pt x="461" y="2203"/>
                </a:lnTo>
                <a:lnTo>
                  <a:pt x="410" y="2168"/>
                </a:lnTo>
                <a:lnTo>
                  <a:pt x="365" y="2132"/>
                </a:lnTo>
                <a:lnTo>
                  <a:pt x="328" y="2098"/>
                </a:lnTo>
                <a:lnTo>
                  <a:pt x="293" y="2061"/>
                </a:lnTo>
                <a:lnTo>
                  <a:pt x="257" y="2021"/>
                </a:lnTo>
                <a:lnTo>
                  <a:pt x="219" y="1976"/>
                </a:lnTo>
                <a:lnTo>
                  <a:pt x="184" y="1928"/>
                </a:lnTo>
                <a:lnTo>
                  <a:pt x="154" y="1878"/>
                </a:lnTo>
                <a:lnTo>
                  <a:pt x="131" y="1830"/>
                </a:lnTo>
                <a:lnTo>
                  <a:pt x="111" y="1778"/>
                </a:lnTo>
                <a:lnTo>
                  <a:pt x="94" y="1723"/>
                </a:lnTo>
                <a:lnTo>
                  <a:pt x="78" y="1665"/>
                </a:lnTo>
                <a:lnTo>
                  <a:pt x="67" y="1601"/>
                </a:lnTo>
                <a:lnTo>
                  <a:pt x="60" y="1536"/>
                </a:lnTo>
                <a:lnTo>
                  <a:pt x="57" y="1468"/>
                </a:lnTo>
                <a:lnTo>
                  <a:pt x="61" y="1385"/>
                </a:lnTo>
                <a:lnTo>
                  <a:pt x="72" y="1303"/>
                </a:lnTo>
                <a:lnTo>
                  <a:pt x="91" y="1223"/>
                </a:lnTo>
                <a:lnTo>
                  <a:pt x="119" y="1145"/>
                </a:lnTo>
                <a:lnTo>
                  <a:pt x="153" y="1071"/>
                </a:lnTo>
                <a:lnTo>
                  <a:pt x="194" y="1000"/>
                </a:lnTo>
                <a:lnTo>
                  <a:pt x="245" y="931"/>
                </a:lnTo>
                <a:lnTo>
                  <a:pt x="301" y="864"/>
                </a:lnTo>
                <a:lnTo>
                  <a:pt x="365" y="802"/>
                </a:lnTo>
                <a:lnTo>
                  <a:pt x="434" y="746"/>
                </a:lnTo>
                <a:lnTo>
                  <a:pt x="506" y="695"/>
                </a:lnTo>
                <a:lnTo>
                  <a:pt x="583" y="650"/>
                </a:lnTo>
                <a:lnTo>
                  <a:pt x="665" y="612"/>
                </a:lnTo>
                <a:lnTo>
                  <a:pt x="751" y="579"/>
                </a:lnTo>
                <a:lnTo>
                  <a:pt x="842" y="551"/>
                </a:lnTo>
                <a:lnTo>
                  <a:pt x="937" y="529"/>
                </a:lnTo>
                <a:lnTo>
                  <a:pt x="937" y="80"/>
                </a:lnTo>
                <a:lnTo>
                  <a:pt x="940" y="59"/>
                </a:lnTo>
                <a:lnTo>
                  <a:pt x="948" y="40"/>
                </a:lnTo>
                <a:lnTo>
                  <a:pt x="962" y="24"/>
                </a:lnTo>
                <a:lnTo>
                  <a:pt x="978" y="10"/>
                </a:lnTo>
                <a:lnTo>
                  <a:pt x="998" y="3"/>
                </a:lnTo>
                <a:lnTo>
                  <a:pt x="101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54" name="Group 153"/>
          <p:cNvGrpSpPr/>
          <p:nvPr/>
        </p:nvGrpSpPr>
        <p:grpSpPr>
          <a:xfrm>
            <a:off x="4373161" y="4202820"/>
            <a:ext cx="237313" cy="430193"/>
            <a:chOff x="6182499" y="1124887"/>
            <a:chExt cx="3281363" cy="5948362"/>
          </a:xfrm>
          <a:solidFill>
            <a:schemeClr val="accent2"/>
          </a:solidFill>
        </p:grpSpPr>
        <p:sp>
          <p:nvSpPr>
            <p:cNvPr id="155" name="Freeform 91"/>
            <p:cNvSpPr>
              <a:spLocks/>
            </p:cNvSpPr>
            <p:nvPr/>
          </p:nvSpPr>
          <p:spPr bwMode="auto">
            <a:xfrm>
              <a:off x="8422462" y="5090462"/>
              <a:ext cx="1039813" cy="1622425"/>
            </a:xfrm>
            <a:custGeom>
              <a:avLst/>
              <a:gdLst>
                <a:gd name="T0" fmla="*/ 0 w 655"/>
                <a:gd name="T1" fmla="*/ 0 h 1022"/>
                <a:gd name="T2" fmla="*/ 474 w 655"/>
                <a:gd name="T3" fmla="*/ 0 h 1022"/>
                <a:gd name="T4" fmla="*/ 508 w 655"/>
                <a:gd name="T5" fmla="*/ 3 h 1022"/>
                <a:gd name="T6" fmla="*/ 539 w 655"/>
                <a:gd name="T7" fmla="*/ 12 h 1022"/>
                <a:gd name="T8" fmla="*/ 567 w 655"/>
                <a:gd name="T9" fmla="*/ 25 h 1022"/>
                <a:gd name="T10" fmla="*/ 593 w 655"/>
                <a:gd name="T11" fmla="*/ 45 h 1022"/>
                <a:gd name="T12" fmla="*/ 614 w 655"/>
                <a:gd name="T13" fmla="*/ 68 h 1022"/>
                <a:gd name="T14" fmla="*/ 631 w 655"/>
                <a:gd name="T15" fmla="*/ 94 h 1022"/>
                <a:gd name="T16" fmla="*/ 645 w 655"/>
                <a:gd name="T17" fmla="*/ 123 h 1022"/>
                <a:gd name="T18" fmla="*/ 653 w 655"/>
                <a:gd name="T19" fmla="*/ 156 h 1022"/>
                <a:gd name="T20" fmla="*/ 655 w 655"/>
                <a:gd name="T21" fmla="*/ 189 h 1022"/>
                <a:gd name="T22" fmla="*/ 655 w 655"/>
                <a:gd name="T23" fmla="*/ 416 h 1022"/>
                <a:gd name="T24" fmla="*/ 449 w 655"/>
                <a:gd name="T25" fmla="*/ 416 h 1022"/>
                <a:gd name="T26" fmla="*/ 424 w 655"/>
                <a:gd name="T27" fmla="*/ 420 h 1022"/>
                <a:gd name="T28" fmla="*/ 401 w 655"/>
                <a:gd name="T29" fmla="*/ 429 h 1022"/>
                <a:gd name="T30" fmla="*/ 381 w 655"/>
                <a:gd name="T31" fmla="*/ 444 h 1022"/>
                <a:gd name="T32" fmla="*/ 366 w 655"/>
                <a:gd name="T33" fmla="*/ 463 h 1022"/>
                <a:gd name="T34" fmla="*/ 357 w 655"/>
                <a:gd name="T35" fmla="*/ 486 h 1022"/>
                <a:gd name="T36" fmla="*/ 354 w 655"/>
                <a:gd name="T37" fmla="*/ 511 h 1022"/>
                <a:gd name="T38" fmla="*/ 357 w 655"/>
                <a:gd name="T39" fmla="*/ 536 h 1022"/>
                <a:gd name="T40" fmla="*/ 366 w 655"/>
                <a:gd name="T41" fmla="*/ 559 h 1022"/>
                <a:gd name="T42" fmla="*/ 381 w 655"/>
                <a:gd name="T43" fmla="*/ 578 h 1022"/>
                <a:gd name="T44" fmla="*/ 401 w 655"/>
                <a:gd name="T45" fmla="*/ 593 h 1022"/>
                <a:gd name="T46" fmla="*/ 424 w 655"/>
                <a:gd name="T47" fmla="*/ 602 h 1022"/>
                <a:gd name="T48" fmla="*/ 449 w 655"/>
                <a:gd name="T49" fmla="*/ 606 h 1022"/>
                <a:gd name="T50" fmla="*/ 655 w 655"/>
                <a:gd name="T51" fmla="*/ 606 h 1022"/>
                <a:gd name="T52" fmla="*/ 655 w 655"/>
                <a:gd name="T53" fmla="*/ 833 h 1022"/>
                <a:gd name="T54" fmla="*/ 653 w 655"/>
                <a:gd name="T55" fmla="*/ 866 h 1022"/>
                <a:gd name="T56" fmla="*/ 645 w 655"/>
                <a:gd name="T57" fmla="*/ 898 h 1022"/>
                <a:gd name="T58" fmla="*/ 631 w 655"/>
                <a:gd name="T59" fmla="*/ 928 h 1022"/>
                <a:gd name="T60" fmla="*/ 614 w 655"/>
                <a:gd name="T61" fmla="*/ 954 h 1022"/>
                <a:gd name="T62" fmla="*/ 593 w 655"/>
                <a:gd name="T63" fmla="*/ 977 h 1022"/>
                <a:gd name="T64" fmla="*/ 567 w 655"/>
                <a:gd name="T65" fmla="*/ 997 h 1022"/>
                <a:gd name="T66" fmla="*/ 539 w 655"/>
                <a:gd name="T67" fmla="*/ 1010 h 1022"/>
                <a:gd name="T68" fmla="*/ 508 w 655"/>
                <a:gd name="T69" fmla="*/ 1019 h 1022"/>
                <a:gd name="T70" fmla="*/ 474 w 655"/>
                <a:gd name="T71" fmla="*/ 1022 h 1022"/>
                <a:gd name="T72" fmla="*/ 0 w 655"/>
                <a:gd name="T73" fmla="*/ 1022 h 1022"/>
                <a:gd name="T74" fmla="*/ 0 w 655"/>
                <a:gd name="T75" fmla="*/ 0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5" h="1022">
                  <a:moveTo>
                    <a:pt x="0" y="0"/>
                  </a:moveTo>
                  <a:lnTo>
                    <a:pt x="474" y="0"/>
                  </a:lnTo>
                  <a:lnTo>
                    <a:pt x="508" y="3"/>
                  </a:lnTo>
                  <a:lnTo>
                    <a:pt x="539" y="12"/>
                  </a:lnTo>
                  <a:lnTo>
                    <a:pt x="567" y="25"/>
                  </a:lnTo>
                  <a:lnTo>
                    <a:pt x="593" y="45"/>
                  </a:lnTo>
                  <a:lnTo>
                    <a:pt x="614" y="68"/>
                  </a:lnTo>
                  <a:lnTo>
                    <a:pt x="631" y="94"/>
                  </a:lnTo>
                  <a:lnTo>
                    <a:pt x="645" y="123"/>
                  </a:lnTo>
                  <a:lnTo>
                    <a:pt x="653" y="156"/>
                  </a:lnTo>
                  <a:lnTo>
                    <a:pt x="655" y="189"/>
                  </a:lnTo>
                  <a:lnTo>
                    <a:pt x="655" y="416"/>
                  </a:lnTo>
                  <a:lnTo>
                    <a:pt x="449" y="416"/>
                  </a:lnTo>
                  <a:lnTo>
                    <a:pt x="424" y="420"/>
                  </a:lnTo>
                  <a:lnTo>
                    <a:pt x="401" y="429"/>
                  </a:lnTo>
                  <a:lnTo>
                    <a:pt x="381" y="444"/>
                  </a:lnTo>
                  <a:lnTo>
                    <a:pt x="366" y="463"/>
                  </a:lnTo>
                  <a:lnTo>
                    <a:pt x="357" y="486"/>
                  </a:lnTo>
                  <a:lnTo>
                    <a:pt x="354" y="511"/>
                  </a:lnTo>
                  <a:lnTo>
                    <a:pt x="357" y="536"/>
                  </a:lnTo>
                  <a:lnTo>
                    <a:pt x="366" y="559"/>
                  </a:lnTo>
                  <a:lnTo>
                    <a:pt x="381" y="578"/>
                  </a:lnTo>
                  <a:lnTo>
                    <a:pt x="401" y="593"/>
                  </a:lnTo>
                  <a:lnTo>
                    <a:pt x="424" y="602"/>
                  </a:lnTo>
                  <a:lnTo>
                    <a:pt x="449" y="606"/>
                  </a:lnTo>
                  <a:lnTo>
                    <a:pt x="655" y="606"/>
                  </a:lnTo>
                  <a:lnTo>
                    <a:pt x="655" y="833"/>
                  </a:lnTo>
                  <a:lnTo>
                    <a:pt x="653" y="866"/>
                  </a:lnTo>
                  <a:lnTo>
                    <a:pt x="645" y="898"/>
                  </a:lnTo>
                  <a:lnTo>
                    <a:pt x="631" y="928"/>
                  </a:lnTo>
                  <a:lnTo>
                    <a:pt x="614" y="954"/>
                  </a:lnTo>
                  <a:lnTo>
                    <a:pt x="593" y="977"/>
                  </a:lnTo>
                  <a:lnTo>
                    <a:pt x="567" y="997"/>
                  </a:lnTo>
                  <a:lnTo>
                    <a:pt x="539" y="1010"/>
                  </a:lnTo>
                  <a:lnTo>
                    <a:pt x="508" y="1019"/>
                  </a:lnTo>
                  <a:lnTo>
                    <a:pt x="474" y="1022"/>
                  </a:lnTo>
                  <a:lnTo>
                    <a:pt x="0" y="102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92"/>
            <p:cNvSpPr>
              <a:spLocks noEditPoints="1"/>
            </p:cNvSpPr>
            <p:nvPr/>
          </p:nvSpPr>
          <p:spPr bwMode="auto">
            <a:xfrm>
              <a:off x="6182499" y="1124887"/>
              <a:ext cx="3281363" cy="5948362"/>
            </a:xfrm>
            <a:custGeom>
              <a:avLst/>
              <a:gdLst>
                <a:gd name="T0" fmla="*/ 642 w 2067"/>
                <a:gd name="T1" fmla="*/ 390 h 3747"/>
                <a:gd name="T2" fmla="*/ 518 w 2067"/>
                <a:gd name="T3" fmla="*/ 453 h 3747"/>
                <a:gd name="T4" fmla="*/ 427 w 2067"/>
                <a:gd name="T5" fmla="*/ 556 h 3747"/>
                <a:gd name="T6" fmla="*/ 381 w 2067"/>
                <a:gd name="T7" fmla="*/ 689 h 3747"/>
                <a:gd name="T8" fmla="*/ 390 w 2067"/>
                <a:gd name="T9" fmla="*/ 833 h 3747"/>
                <a:gd name="T10" fmla="*/ 453 w 2067"/>
                <a:gd name="T11" fmla="*/ 957 h 3747"/>
                <a:gd name="T12" fmla="*/ 556 w 2067"/>
                <a:gd name="T13" fmla="*/ 1048 h 3747"/>
                <a:gd name="T14" fmla="*/ 688 w 2067"/>
                <a:gd name="T15" fmla="*/ 1094 h 3747"/>
                <a:gd name="T16" fmla="*/ 1379 w 2067"/>
                <a:gd name="T17" fmla="*/ 1094 h 3747"/>
                <a:gd name="T18" fmla="*/ 1511 w 2067"/>
                <a:gd name="T19" fmla="*/ 1048 h 3747"/>
                <a:gd name="T20" fmla="*/ 1614 w 2067"/>
                <a:gd name="T21" fmla="*/ 957 h 3747"/>
                <a:gd name="T22" fmla="*/ 1677 w 2067"/>
                <a:gd name="T23" fmla="*/ 833 h 3747"/>
                <a:gd name="T24" fmla="*/ 1686 w 2067"/>
                <a:gd name="T25" fmla="*/ 689 h 3747"/>
                <a:gd name="T26" fmla="*/ 1640 w 2067"/>
                <a:gd name="T27" fmla="*/ 556 h 3747"/>
                <a:gd name="T28" fmla="*/ 1549 w 2067"/>
                <a:gd name="T29" fmla="*/ 453 h 3747"/>
                <a:gd name="T30" fmla="*/ 1426 w 2067"/>
                <a:gd name="T31" fmla="*/ 390 h 3747"/>
                <a:gd name="T32" fmla="*/ 737 w 2067"/>
                <a:gd name="T33" fmla="*/ 378 h 3747"/>
                <a:gd name="T34" fmla="*/ 1401 w 2067"/>
                <a:gd name="T35" fmla="*/ 2 h 3747"/>
                <a:gd name="T36" fmla="*/ 1602 w 2067"/>
                <a:gd name="T37" fmla="*/ 51 h 3747"/>
                <a:gd name="T38" fmla="*/ 1776 w 2067"/>
                <a:gd name="T39" fmla="*/ 149 h 3747"/>
                <a:gd name="T40" fmla="*/ 1917 w 2067"/>
                <a:gd name="T41" fmla="*/ 291 h 3747"/>
                <a:gd name="T42" fmla="*/ 2016 w 2067"/>
                <a:gd name="T43" fmla="*/ 466 h 3747"/>
                <a:gd name="T44" fmla="*/ 2064 w 2067"/>
                <a:gd name="T45" fmla="*/ 667 h 3747"/>
                <a:gd name="T46" fmla="*/ 2055 w 2067"/>
                <a:gd name="T47" fmla="*/ 877 h 3747"/>
                <a:gd name="T48" fmla="*/ 1989 w 2067"/>
                <a:gd name="T49" fmla="*/ 1070 h 3747"/>
                <a:gd name="T50" fmla="*/ 1875 w 2067"/>
                <a:gd name="T51" fmla="*/ 1235 h 3747"/>
                <a:gd name="T52" fmla="*/ 1722 w 2067"/>
                <a:gd name="T53" fmla="*/ 1363 h 3747"/>
                <a:gd name="T54" fmla="*/ 1537 w 2067"/>
                <a:gd name="T55" fmla="*/ 1446 h 3747"/>
                <a:gd name="T56" fmla="*/ 1330 w 2067"/>
                <a:gd name="T57" fmla="*/ 1476 h 3747"/>
                <a:gd name="T58" fmla="*/ 1226 w 2067"/>
                <a:gd name="T59" fmla="*/ 1480 h 3747"/>
                <a:gd name="T60" fmla="*/ 1222 w 2067"/>
                <a:gd name="T61" fmla="*/ 1488 h 3747"/>
                <a:gd name="T62" fmla="*/ 1210 w 2067"/>
                <a:gd name="T63" fmla="*/ 3624 h 3747"/>
                <a:gd name="T64" fmla="*/ 1154 w 2067"/>
                <a:gd name="T65" fmla="*/ 3702 h 3747"/>
                <a:gd name="T66" fmla="*/ 1066 w 2067"/>
                <a:gd name="T67" fmla="*/ 3745 h 3747"/>
                <a:gd name="T68" fmla="*/ 967 w 2067"/>
                <a:gd name="T69" fmla="*/ 3736 h 3747"/>
                <a:gd name="T70" fmla="*/ 888 w 2067"/>
                <a:gd name="T71" fmla="*/ 3680 h 3747"/>
                <a:gd name="T72" fmla="*/ 847 w 2067"/>
                <a:gd name="T73" fmla="*/ 3592 h 3747"/>
                <a:gd name="T74" fmla="*/ 845 w 2067"/>
                <a:gd name="T75" fmla="*/ 1486 h 3747"/>
                <a:gd name="T76" fmla="*/ 850 w 2067"/>
                <a:gd name="T77" fmla="*/ 1478 h 3747"/>
                <a:gd name="T78" fmla="*/ 667 w 2067"/>
                <a:gd name="T79" fmla="*/ 1472 h 3747"/>
                <a:gd name="T80" fmla="*/ 466 w 2067"/>
                <a:gd name="T81" fmla="*/ 1424 h 3747"/>
                <a:gd name="T82" fmla="*/ 291 w 2067"/>
                <a:gd name="T83" fmla="*/ 1325 h 3747"/>
                <a:gd name="T84" fmla="*/ 151 w 2067"/>
                <a:gd name="T85" fmla="*/ 1183 h 3747"/>
                <a:gd name="T86" fmla="*/ 51 w 2067"/>
                <a:gd name="T87" fmla="*/ 1009 h 3747"/>
                <a:gd name="T88" fmla="*/ 3 w 2067"/>
                <a:gd name="T89" fmla="*/ 809 h 3747"/>
                <a:gd name="T90" fmla="*/ 13 w 2067"/>
                <a:gd name="T91" fmla="*/ 597 h 3747"/>
                <a:gd name="T92" fmla="*/ 79 w 2067"/>
                <a:gd name="T93" fmla="*/ 404 h 3747"/>
                <a:gd name="T94" fmla="*/ 193 w 2067"/>
                <a:gd name="T95" fmla="*/ 240 h 3747"/>
                <a:gd name="T96" fmla="*/ 346 w 2067"/>
                <a:gd name="T97" fmla="*/ 112 h 3747"/>
                <a:gd name="T98" fmla="*/ 531 w 2067"/>
                <a:gd name="T99" fmla="*/ 28 h 3747"/>
                <a:gd name="T100" fmla="*/ 737 w 2067"/>
                <a:gd name="T101" fmla="*/ 0 h 3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67" h="3747">
                  <a:moveTo>
                    <a:pt x="737" y="378"/>
                  </a:moveTo>
                  <a:lnTo>
                    <a:pt x="688" y="381"/>
                  </a:lnTo>
                  <a:lnTo>
                    <a:pt x="642" y="390"/>
                  </a:lnTo>
                  <a:lnTo>
                    <a:pt x="597" y="406"/>
                  </a:lnTo>
                  <a:lnTo>
                    <a:pt x="556" y="427"/>
                  </a:lnTo>
                  <a:lnTo>
                    <a:pt x="518" y="453"/>
                  </a:lnTo>
                  <a:lnTo>
                    <a:pt x="483" y="483"/>
                  </a:lnTo>
                  <a:lnTo>
                    <a:pt x="453" y="517"/>
                  </a:lnTo>
                  <a:lnTo>
                    <a:pt x="427" y="556"/>
                  </a:lnTo>
                  <a:lnTo>
                    <a:pt x="406" y="597"/>
                  </a:lnTo>
                  <a:lnTo>
                    <a:pt x="390" y="642"/>
                  </a:lnTo>
                  <a:lnTo>
                    <a:pt x="381" y="689"/>
                  </a:lnTo>
                  <a:lnTo>
                    <a:pt x="378" y="738"/>
                  </a:lnTo>
                  <a:lnTo>
                    <a:pt x="381" y="786"/>
                  </a:lnTo>
                  <a:lnTo>
                    <a:pt x="390" y="833"/>
                  </a:lnTo>
                  <a:lnTo>
                    <a:pt x="406" y="877"/>
                  </a:lnTo>
                  <a:lnTo>
                    <a:pt x="427" y="918"/>
                  </a:lnTo>
                  <a:lnTo>
                    <a:pt x="453" y="957"/>
                  </a:lnTo>
                  <a:lnTo>
                    <a:pt x="483" y="991"/>
                  </a:lnTo>
                  <a:lnTo>
                    <a:pt x="518" y="1022"/>
                  </a:lnTo>
                  <a:lnTo>
                    <a:pt x="556" y="1048"/>
                  </a:lnTo>
                  <a:lnTo>
                    <a:pt x="597" y="1069"/>
                  </a:lnTo>
                  <a:lnTo>
                    <a:pt x="642" y="1084"/>
                  </a:lnTo>
                  <a:lnTo>
                    <a:pt x="688" y="1094"/>
                  </a:lnTo>
                  <a:lnTo>
                    <a:pt x="737" y="1098"/>
                  </a:lnTo>
                  <a:lnTo>
                    <a:pt x="1330" y="1098"/>
                  </a:lnTo>
                  <a:lnTo>
                    <a:pt x="1379" y="1094"/>
                  </a:lnTo>
                  <a:lnTo>
                    <a:pt x="1426" y="1084"/>
                  </a:lnTo>
                  <a:lnTo>
                    <a:pt x="1469" y="1069"/>
                  </a:lnTo>
                  <a:lnTo>
                    <a:pt x="1511" y="1048"/>
                  </a:lnTo>
                  <a:lnTo>
                    <a:pt x="1549" y="1022"/>
                  </a:lnTo>
                  <a:lnTo>
                    <a:pt x="1585" y="991"/>
                  </a:lnTo>
                  <a:lnTo>
                    <a:pt x="1614" y="957"/>
                  </a:lnTo>
                  <a:lnTo>
                    <a:pt x="1640" y="918"/>
                  </a:lnTo>
                  <a:lnTo>
                    <a:pt x="1661" y="877"/>
                  </a:lnTo>
                  <a:lnTo>
                    <a:pt x="1677" y="833"/>
                  </a:lnTo>
                  <a:lnTo>
                    <a:pt x="1686" y="786"/>
                  </a:lnTo>
                  <a:lnTo>
                    <a:pt x="1690" y="738"/>
                  </a:lnTo>
                  <a:lnTo>
                    <a:pt x="1686" y="689"/>
                  </a:lnTo>
                  <a:lnTo>
                    <a:pt x="1677" y="642"/>
                  </a:lnTo>
                  <a:lnTo>
                    <a:pt x="1661" y="597"/>
                  </a:lnTo>
                  <a:lnTo>
                    <a:pt x="1640" y="556"/>
                  </a:lnTo>
                  <a:lnTo>
                    <a:pt x="1614" y="517"/>
                  </a:lnTo>
                  <a:lnTo>
                    <a:pt x="1585" y="483"/>
                  </a:lnTo>
                  <a:lnTo>
                    <a:pt x="1549" y="453"/>
                  </a:lnTo>
                  <a:lnTo>
                    <a:pt x="1511" y="427"/>
                  </a:lnTo>
                  <a:lnTo>
                    <a:pt x="1469" y="406"/>
                  </a:lnTo>
                  <a:lnTo>
                    <a:pt x="1426" y="390"/>
                  </a:lnTo>
                  <a:lnTo>
                    <a:pt x="1379" y="381"/>
                  </a:lnTo>
                  <a:lnTo>
                    <a:pt x="1330" y="378"/>
                  </a:lnTo>
                  <a:lnTo>
                    <a:pt x="737" y="378"/>
                  </a:lnTo>
                  <a:close/>
                  <a:moveTo>
                    <a:pt x="737" y="0"/>
                  </a:moveTo>
                  <a:lnTo>
                    <a:pt x="1330" y="0"/>
                  </a:lnTo>
                  <a:lnTo>
                    <a:pt x="1401" y="2"/>
                  </a:lnTo>
                  <a:lnTo>
                    <a:pt x="1470" y="12"/>
                  </a:lnTo>
                  <a:lnTo>
                    <a:pt x="1537" y="28"/>
                  </a:lnTo>
                  <a:lnTo>
                    <a:pt x="1602" y="51"/>
                  </a:lnTo>
                  <a:lnTo>
                    <a:pt x="1663" y="79"/>
                  </a:lnTo>
                  <a:lnTo>
                    <a:pt x="1722" y="112"/>
                  </a:lnTo>
                  <a:lnTo>
                    <a:pt x="1776" y="149"/>
                  </a:lnTo>
                  <a:lnTo>
                    <a:pt x="1828" y="193"/>
                  </a:lnTo>
                  <a:lnTo>
                    <a:pt x="1875" y="240"/>
                  </a:lnTo>
                  <a:lnTo>
                    <a:pt x="1917" y="291"/>
                  </a:lnTo>
                  <a:lnTo>
                    <a:pt x="1956" y="346"/>
                  </a:lnTo>
                  <a:lnTo>
                    <a:pt x="1989" y="404"/>
                  </a:lnTo>
                  <a:lnTo>
                    <a:pt x="2016" y="466"/>
                  </a:lnTo>
                  <a:lnTo>
                    <a:pt x="2038" y="531"/>
                  </a:lnTo>
                  <a:lnTo>
                    <a:pt x="2055" y="597"/>
                  </a:lnTo>
                  <a:lnTo>
                    <a:pt x="2064" y="667"/>
                  </a:lnTo>
                  <a:lnTo>
                    <a:pt x="2067" y="738"/>
                  </a:lnTo>
                  <a:lnTo>
                    <a:pt x="2064" y="809"/>
                  </a:lnTo>
                  <a:lnTo>
                    <a:pt x="2055" y="877"/>
                  </a:lnTo>
                  <a:lnTo>
                    <a:pt x="2038" y="945"/>
                  </a:lnTo>
                  <a:lnTo>
                    <a:pt x="2016" y="1009"/>
                  </a:lnTo>
                  <a:lnTo>
                    <a:pt x="1989" y="1070"/>
                  </a:lnTo>
                  <a:lnTo>
                    <a:pt x="1956" y="1128"/>
                  </a:lnTo>
                  <a:lnTo>
                    <a:pt x="1917" y="1183"/>
                  </a:lnTo>
                  <a:lnTo>
                    <a:pt x="1875" y="1235"/>
                  </a:lnTo>
                  <a:lnTo>
                    <a:pt x="1828" y="1283"/>
                  </a:lnTo>
                  <a:lnTo>
                    <a:pt x="1776" y="1325"/>
                  </a:lnTo>
                  <a:lnTo>
                    <a:pt x="1722" y="1363"/>
                  </a:lnTo>
                  <a:lnTo>
                    <a:pt x="1663" y="1396"/>
                  </a:lnTo>
                  <a:lnTo>
                    <a:pt x="1602" y="1424"/>
                  </a:lnTo>
                  <a:lnTo>
                    <a:pt x="1537" y="1446"/>
                  </a:lnTo>
                  <a:lnTo>
                    <a:pt x="1470" y="1462"/>
                  </a:lnTo>
                  <a:lnTo>
                    <a:pt x="1401" y="1472"/>
                  </a:lnTo>
                  <a:lnTo>
                    <a:pt x="1330" y="1476"/>
                  </a:lnTo>
                  <a:lnTo>
                    <a:pt x="1228" y="1476"/>
                  </a:lnTo>
                  <a:lnTo>
                    <a:pt x="1228" y="1478"/>
                  </a:lnTo>
                  <a:lnTo>
                    <a:pt x="1226" y="1480"/>
                  </a:lnTo>
                  <a:lnTo>
                    <a:pt x="1224" y="1484"/>
                  </a:lnTo>
                  <a:lnTo>
                    <a:pt x="1223" y="1486"/>
                  </a:lnTo>
                  <a:lnTo>
                    <a:pt x="1222" y="1488"/>
                  </a:lnTo>
                  <a:lnTo>
                    <a:pt x="1222" y="3558"/>
                  </a:lnTo>
                  <a:lnTo>
                    <a:pt x="1219" y="3592"/>
                  </a:lnTo>
                  <a:lnTo>
                    <a:pt x="1210" y="3624"/>
                  </a:lnTo>
                  <a:lnTo>
                    <a:pt x="1196" y="3653"/>
                  </a:lnTo>
                  <a:lnTo>
                    <a:pt x="1177" y="3680"/>
                  </a:lnTo>
                  <a:lnTo>
                    <a:pt x="1154" y="3702"/>
                  </a:lnTo>
                  <a:lnTo>
                    <a:pt x="1128" y="3722"/>
                  </a:lnTo>
                  <a:lnTo>
                    <a:pt x="1098" y="3736"/>
                  </a:lnTo>
                  <a:lnTo>
                    <a:pt x="1066" y="3745"/>
                  </a:lnTo>
                  <a:lnTo>
                    <a:pt x="1033" y="3747"/>
                  </a:lnTo>
                  <a:lnTo>
                    <a:pt x="999" y="3745"/>
                  </a:lnTo>
                  <a:lnTo>
                    <a:pt x="967" y="3736"/>
                  </a:lnTo>
                  <a:lnTo>
                    <a:pt x="937" y="3722"/>
                  </a:lnTo>
                  <a:lnTo>
                    <a:pt x="911" y="3702"/>
                  </a:lnTo>
                  <a:lnTo>
                    <a:pt x="888" y="3680"/>
                  </a:lnTo>
                  <a:lnTo>
                    <a:pt x="870" y="3653"/>
                  </a:lnTo>
                  <a:lnTo>
                    <a:pt x="855" y="3624"/>
                  </a:lnTo>
                  <a:lnTo>
                    <a:pt x="847" y="3592"/>
                  </a:lnTo>
                  <a:lnTo>
                    <a:pt x="844" y="3558"/>
                  </a:lnTo>
                  <a:lnTo>
                    <a:pt x="844" y="1488"/>
                  </a:lnTo>
                  <a:lnTo>
                    <a:pt x="845" y="1486"/>
                  </a:lnTo>
                  <a:lnTo>
                    <a:pt x="846" y="1484"/>
                  </a:lnTo>
                  <a:lnTo>
                    <a:pt x="848" y="1480"/>
                  </a:lnTo>
                  <a:lnTo>
                    <a:pt x="850" y="1478"/>
                  </a:lnTo>
                  <a:lnTo>
                    <a:pt x="852" y="1476"/>
                  </a:lnTo>
                  <a:lnTo>
                    <a:pt x="737" y="1476"/>
                  </a:lnTo>
                  <a:lnTo>
                    <a:pt x="667" y="1472"/>
                  </a:lnTo>
                  <a:lnTo>
                    <a:pt x="597" y="1462"/>
                  </a:lnTo>
                  <a:lnTo>
                    <a:pt x="531" y="1446"/>
                  </a:lnTo>
                  <a:lnTo>
                    <a:pt x="466" y="1424"/>
                  </a:lnTo>
                  <a:lnTo>
                    <a:pt x="404" y="1396"/>
                  </a:lnTo>
                  <a:lnTo>
                    <a:pt x="346" y="1363"/>
                  </a:lnTo>
                  <a:lnTo>
                    <a:pt x="291" y="1325"/>
                  </a:lnTo>
                  <a:lnTo>
                    <a:pt x="240" y="1283"/>
                  </a:lnTo>
                  <a:lnTo>
                    <a:pt x="193" y="1235"/>
                  </a:lnTo>
                  <a:lnTo>
                    <a:pt x="151" y="1183"/>
                  </a:lnTo>
                  <a:lnTo>
                    <a:pt x="112" y="1128"/>
                  </a:lnTo>
                  <a:lnTo>
                    <a:pt x="79" y="1070"/>
                  </a:lnTo>
                  <a:lnTo>
                    <a:pt x="51" y="1009"/>
                  </a:lnTo>
                  <a:lnTo>
                    <a:pt x="30" y="945"/>
                  </a:lnTo>
                  <a:lnTo>
                    <a:pt x="13" y="877"/>
                  </a:lnTo>
                  <a:lnTo>
                    <a:pt x="3" y="809"/>
                  </a:lnTo>
                  <a:lnTo>
                    <a:pt x="0" y="738"/>
                  </a:lnTo>
                  <a:lnTo>
                    <a:pt x="3" y="667"/>
                  </a:lnTo>
                  <a:lnTo>
                    <a:pt x="13" y="597"/>
                  </a:lnTo>
                  <a:lnTo>
                    <a:pt x="30" y="531"/>
                  </a:lnTo>
                  <a:lnTo>
                    <a:pt x="51" y="466"/>
                  </a:lnTo>
                  <a:lnTo>
                    <a:pt x="79" y="404"/>
                  </a:lnTo>
                  <a:lnTo>
                    <a:pt x="112" y="346"/>
                  </a:lnTo>
                  <a:lnTo>
                    <a:pt x="151" y="291"/>
                  </a:lnTo>
                  <a:lnTo>
                    <a:pt x="193" y="240"/>
                  </a:lnTo>
                  <a:lnTo>
                    <a:pt x="240" y="193"/>
                  </a:lnTo>
                  <a:lnTo>
                    <a:pt x="291" y="149"/>
                  </a:lnTo>
                  <a:lnTo>
                    <a:pt x="346" y="112"/>
                  </a:lnTo>
                  <a:lnTo>
                    <a:pt x="404" y="79"/>
                  </a:lnTo>
                  <a:lnTo>
                    <a:pt x="466" y="51"/>
                  </a:lnTo>
                  <a:lnTo>
                    <a:pt x="531" y="28"/>
                  </a:lnTo>
                  <a:lnTo>
                    <a:pt x="597" y="12"/>
                  </a:lnTo>
                  <a:lnTo>
                    <a:pt x="667" y="2"/>
                  </a:lnTo>
                  <a:lnTo>
                    <a:pt x="7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6320086" y="4216621"/>
            <a:ext cx="403890" cy="402591"/>
            <a:chOff x="6246813" y="2030413"/>
            <a:chExt cx="987425" cy="984250"/>
          </a:xfrm>
          <a:solidFill>
            <a:schemeClr val="accent2"/>
          </a:solidFill>
        </p:grpSpPr>
        <p:sp>
          <p:nvSpPr>
            <p:cNvPr id="158" name="Freeform 61"/>
            <p:cNvSpPr>
              <a:spLocks noEditPoints="1"/>
            </p:cNvSpPr>
            <p:nvPr/>
          </p:nvSpPr>
          <p:spPr bwMode="auto">
            <a:xfrm>
              <a:off x="6246813" y="2030413"/>
              <a:ext cx="987425" cy="984250"/>
            </a:xfrm>
            <a:custGeom>
              <a:avLst/>
              <a:gdLst>
                <a:gd name="T0" fmla="*/ 1557 w 3731"/>
                <a:gd name="T1" fmla="*/ 429 h 3720"/>
                <a:gd name="T2" fmla="*/ 1182 w 3731"/>
                <a:gd name="T3" fmla="*/ 565 h 3720"/>
                <a:gd name="T4" fmla="*/ 863 w 3731"/>
                <a:gd name="T5" fmla="*/ 792 h 3720"/>
                <a:gd name="T6" fmla="*/ 615 w 3731"/>
                <a:gd name="T7" fmla="*/ 1094 h 3720"/>
                <a:gd name="T8" fmla="*/ 454 w 3731"/>
                <a:gd name="T9" fmla="*/ 1455 h 3720"/>
                <a:gd name="T10" fmla="*/ 396 w 3731"/>
                <a:gd name="T11" fmla="*/ 1861 h 3720"/>
                <a:gd name="T12" fmla="*/ 454 w 3731"/>
                <a:gd name="T13" fmla="*/ 2265 h 3720"/>
                <a:gd name="T14" fmla="*/ 615 w 3731"/>
                <a:gd name="T15" fmla="*/ 2627 h 3720"/>
                <a:gd name="T16" fmla="*/ 863 w 3731"/>
                <a:gd name="T17" fmla="*/ 2929 h 3720"/>
                <a:gd name="T18" fmla="*/ 1182 w 3731"/>
                <a:gd name="T19" fmla="*/ 3156 h 3720"/>
                <a:gd name="T20" fmla="*/ 1557 w 3731"/>
                <a:gd name="T21" fmla="*/ 3291 h 3720"/>
                <a:gd name="T22" fmla="*/ 1970 w 3731"/>
                <a:gd name="T23" fmla="*/ 3321 h 3720"/>
                <a:gd name="T24" fmla="*/ 2367 w 3731"/>
                <a:gd name="T25" fmla="*/ 3236 h 3720"/>
                <a:gd name="T26" fmla="*/ 2717 w 3731"/>
                <a:gd name="T27" fmla="*/ 3053 h 3720"/>
                <a:gd name="T28" fmla="*/ 3003 w 3731"/>
                <a:gd name="T29" fmla="*/ 2786 h 3720"/>
                <a:gd name="T30" fmla="*/ 3208 w 3731"/>
                <a:gd name="T31" fmla="*/ 2453 h 3720"/>
                <a:gd name="T32" fmla="*/ 3320 w 3731"/>
                <a:gd name="T33" fmla="*/ 2067 h 3720"/>
                <a:gd name="T34" fmla="*/ 3320 w 3731"/>
                <a:gd name="T35" fmla="*/ 1653 h 3720"/>
                <a:gd name="T36" fmla="*/ 3208 w 3731"/>
                <a:gd name="T37" fmla="*/ 1268 h 3720"/>
                <a:gd name="T38" fmla="*/ 3003 w 3731"/>
                <a:gd name="T39" fmla="*/ 934 h 3720"/>
                <a:gd name="T40" fmla="*/ 2717 w 3731"/>
                <a:gd name="T41" fmla="*/ 668 h 3720"/>
                <a:gd name="T42" fmla="*/ 2367 w 3731"/>
                <a:gd name="T43" fmla="*/ 485 h 3720"/>
                <a:gd name="T44" fmla="*/ 1970 w 3731"/>
                <a:gd name="T45" fmla="*/ 400 h 3720"/>
                <a:gd name="T46" fmla="*/ 2100 w 3731"/>
                <a:gd name="T47" fmla="*/ 15 h 3720"/>
                <a:gd name="T48" fmla="*/ 2539 w 3731"/>
                <a:gd name="T49" fmla="*/ 126 h 3720"/>
                <a:gd name="T50" fmla="*/ 2930 w 3731"/>
                <a:gd name="T51" fmla="*/ 335 h 3720"/>
                <a:gd name="T52" fmla="*/ 3260 w 3731"/>
                <a:gd name="T53" fmla="*/ 626 h 3720"/>
                <a:gd name="T54" fmla="*/ 3512 w 3731"/>
                <a:gd name="T55" fmla="*/ 987 h 3720"/>
                <a:gd name="T56" fmla="*/ 3674 w 3731"/>
                <a:gd name="T57" fmla="*/ 1404 h 3720"/>
                <a:gd name="T58" fmla="*/ 3731 w 3731"/>
                <a:gd name="T59" fmla="*/ 1861 h 3720"/>
                <a:gd name="T60" fmla="*/ 3674 w 3731"/>
                <a:gd name="T61" fmla="*/ 2318 h 3720"/>
                <a:gd name="T62" fmla="*/ 3512 w 3731"/>
                <a:gd name="T63" fmla="*/ 2734 h 3720"/>
                <a:gd name="T64" fmla="*/ 3260 w 3731"/>
                <a:gd name="T65" fmla="*/ 3094 h 3720"/>
                <a:gd name="T66" fmla="*/ 2930 w 3731"/>
                <a:gd name="T67" fmla="*/ 3386 h 3720"/>
                <a:gd name="T68" fmla="*/ 2539 w 3731"/>
                <a:gd name="T69" fmla="*/ 3595 h 3720"/>
                <a:gd name="T70" fmla="*/ 2100 w 3731"/>
                <a:gd name="T71" fmla="*/ 3706 h 3720"/>
                <a:gd name="T72" fmla="*/ 1632 w 3731"/>
                <a:gd name="T73" fmla="*/ 3706 h 3720"/>
                <a:gd name="T74" fmla="*/ 1192 w 3731"/>
                <a:gd name="T75" fmla="*/ 3595 h 3720"/>
                <a:gd name="T76" fmla="*/ 800 w 3731"/>
                <a:gd name="T77" fmla="*/ 3386 h 3720"/>
                <a:gd name="T78" fmla="*/ 471 w 3731"/>
                <a:gd name="T79" fmla="*/ 3094 h 3720"/>
                <a:gd name="T80" fmla="*/ 218 w 3731"/>
                <a:gd name="T81" fmla="*/ 2734 h 3720"/>
                <a:gd name="T82" fmla="*/ 57 w 3731"/>
                <a:gd name="T83" fmla="*/ 2318 h 3720"/>
                <a:gd name="T84" fmla="*/ 0 w 3731"/>
                <a:gd name="T85" fmla="*/ 1861 h 3720"/>
                <a:gd name="T86" fmla="*/ 57 w 3731"/>
                <a:gd name="T87" fmla="*/ 1404 h 3720"/>
                <a:gd name="T88" fmla="*/ 218 w 3731"/>
                <a:gd name="T89" fmla="*/ 987 h 3720"/>
                <a:gd name="T90" fmla="*/ 471 w 3731"/>
                <a:gd name="T91" fmla="*/ 626 h 3720"/>
                <a:gd name="T92" fmla="*/ 800 w 3731"/>
                <a:gd name="T93" fmla="*/ 335 h 3720"/>
                <a:gd name="T94" fmla="*/ 1192 w 3731"/>
                <a:gd name="T95" fmla="*/ 126 h 3720"/>
                <a:gd name="T96" fmla="*/ 1632 w 3731"/>
                <a:gd name="T97" fmla="*/ 15 h 3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1" h="3720">
                  <a:moveTo>
                    <a:pt x="1865" y="397"/>
                  </a:moveTo>
                  <a:lnTo>
                    <a:pt x="1761" y="400"/>
                  </a:lnTo>
                  <a:lnTo>
                    <a:pt x="1658" y="412"/>
                  </a:lnTo>
                  <a:lnTo>
                    <a:pt x="1557" y="429"/>
                  </a:lnTo>
                  <a:lnTo>
                    <a:pt x="1459" y="454"/>
                  </a:lnTo>
                  <a:lnTo>
                    <a:pt x="1364" y="485"/>
                  </a:lnTo>
                  <a:lnTo>
                    <a:pt x="1272" y="522"/>
                  </a:lnTo>
                  <a:lnTo>
                    <a:pt x="1182" y="565"/>
                  </a:lnTo>
                  <a:lnTo>
                    <a:pt x="1096" y="613"/>
                  </a:lnTo>
                  <a:lnTo>
                    <a:pt x="1015" y="668"/>
                  </a:lnTo>
                  <a:lnTo>
                    <a:pt x="937" y="728"/>
                  </a:lnTo>
                  <a:lnTo>
                    <a:pt x="863" y="792"/>
                  </a:lnTo>
                  <a:lnTo>
                    <a:pt x="793" y="861"/>
                  </a:lnTo>
                  <a:lnTo>
                    <a:pt x="729" y="934"/>
                  </a:lnTo>
                  <a:lnTo>
                    <a:pt x="669" y="1012"/>
                  </a:lnTo>
                  <a:lnTo>
                    <a:pt x="615" y="1094"/>
                  </a:lnTo>
                  <a:lnTo>
                    <a:pt x="565" y="1179"/>
                  </a:lnTo>
                  <a:lnTo>
                    <a:pt x="523" y="1268"/>
                  </a:lnTo>
                  <a:lnTo>
                    <a:pt x="485" y="1360"/>
                  </a:lnTo>
                  <a:lnTo>
                    <a:pt x="454" y="1455"/>
                  </a:lnTo>
                  <a:lnTo>
                    <a:pt x="430" y="1554"/>
                  </a:lnTo>
                  <a:lnTo>
                    <a:pt x="411" y="1653"/>
                  </a:lnTo>
                  <a:lnTo>
                    <a:pt x="401" y="1756"/>
                  </a:lnTo>
                  <a:lnTo>
                    <a:pt x="396" y="1861"/>
                  </a:lnTo>
                  <a:lnTo>
                    <a:pt x="401" y="1965"/>
                  </a:lnTo>
                  <a:lnTo>
                    <a:pt x="411" y="2067"/>
                  </a:lnTo>
                  <a:lnTo>
                    <a:pt x="430" y="2168"/>
                  </a:lnTo>
                  <a:lnTo>
                    <a:pt x="454" y="2265"/>
                  </a:lnTo>
                  <a:lnTo>
                    <a:pt x="485" y="2360"/>
                  </a:lnTo>
                  <a:lnTo>
                    <a:pt x="523" y="2453"/>
                  </a:lnTo>
                  <a:lnTo>
                    <a:pt x="565" y="2541"/>
                  </a:lnTo>
                  <a:lnTo>
                    <a:pt x="615" y="2627"/>
                  </a:lnTo>
                  <a:lnTo>
                    <a:pt x="669" y="2708"/>
                  </a:lnTo>
                  <a:lnTo>
                    <a:pt x="729" y="2786"/>
                  </a:lnTo>
                  <a:lnTo>
                    <a:pt x="793" y="2860"/>
                  </a:lnTo>
                  <a:lnTo>
                    <a:pt x="863" y="2929"/>
                  </a:lnTo>
                  <a:lnTo>
                    <a:pt x="937" y="2994"/>
                  </a:lnTo>
                  <a:lnTo>
                    <a:pt x="1015" y="3053"/>
                  </a:lnTo>
                  <a:lnTo>
                    <a:pt x="1096" y="3107"/>
                  </a:lnTo>
                  <a:lnTo>
                    <a:pt x="1182" y="3156"/>
                  </a:lnTo>
                  <a:lnTo>
                    <a:pt x="1272" y="3200"/>
                  </a:lnTo>
                  <a:lnTo>
                    <a:pt x="1364" y="3236"/>
                  </a:lnTo>
                  <a:lnTo>
                    <a:pt x="1459" y="3267"/>
                  </a:lnTo>
                  <a:lnTo>
                    <a:pt x="1557" y="3291"/>
                  </a:lnTo>
                  <a:lnTo>
                    <a:pt x="1658" y="3310"/>
                  </a:lnTo>
                  <a:lnTo>
                    <a:pt x="1761" y="3321"/>
                  </a:lnTo>
                  <a:lnTo>
                    <a:pt x="1865" y="3325"/>
                  </a:lnTo>
                  <a:lnTo>
                    <a:pt x="1970" y="3321"/>
                  </a:lnTo>
                  <a:lnTo>
                    <a:pt x="2073" y="3310"/>
                  </a:lnTo>
                  <a:lnTo>
                    <a:pt x="2173" y="3291"/>
                  </a:lnTo>
                  <a:lnTo>
                    <a:pt x="2272" y="3267"/>
                  </a:lnTo>
                  <a:lnTo>
                    <a:pt x="2367" y="3236"/>
                  </a:lnTo>
                  <a:lnTo>
                    <a:pt x="2459" y="3200"/>
                  </a:lnTo>
                  <a:lnTo>
                    <a:pt x="2549" y="3156"/>
                  </a:lnTo>
                  <a:lnTo>
                    <a:pt x="2634" y="3107"/>
                  </a:lnTo>
                  <a:lnTo>
                    <a:pt x="2717" y="3053"/>
                  </a:lnTo>
                  <a:lnTo>
                    <a:pt x="2795" y="2994"/>
                  </a:lnTo>
                  <a:lnTo>
                    <a:pt x="2868" y="2929"/>
                  </a:lnTo>
                  <a:lnTo>
                    <a:pt x="2937" y="2860"/>
                  </a:lnTo>
                  <a:lnTo>
                    <a:pt x="3003" y="2786"/>
                  </a:lnTo>
                  <a:lnTo>
                    <a:pt x="3063" y="2708"/>
                  </a:lnTo>
                  <a:lnTo>
                    <a:pt x="3117" y="2627"/>
                  </a:lnTo>
                  <a:lnTo>
                    <a:pt x="3166" y="2541"/>
                  </a:lnTo>
                  <a:lnTo>
                    <a:pt x="3208" y="2453"/>
                  </a:lnTo>
                  <a:lnTo>
                    <a:pt x="3246" y="2360"/>
                  </a:lnTo>
                  <a:lnTo>
                    <a:pt x="3277" y="2265"/>
                  </a:lnTo>
                  <a:lnTo>
                    <a:pt x="3302" y="2168"/>
                  </a:lnTo>
                  <a:lnTo>
                    <a:pt x="3320" y="2067"/>
                  </a:lnTo>
                  <a:lnTo>
                    <a:pt x="3330" y="1965"/>
                  </a:lnTo>
                  <a:lnTo>
                    <a:pt x="3334" y="1861"/>
                  </a:lnTo>
                  <a:lnTo>
                    <a:pt x="3330" y="1756"/>
                  </a:lnTo>
                  <a:lnTo>
                    <a:pt x="3320" y="1653"/>
                  </a:lnTo>
                  <a:lnTo>
                    <a:pt x="3302" y="1554"/>
                  </a:lnTo>
                  <a:lnTo>
                    <a:pt x="3277" y="1455"/>
                  </a:lnTo>
                  <a:lnTo>
                    <a:pt x="3246" y="1360"/>
                  </a:lnTo>
                  <a:lnTo>
                    <a:pt x="3208" y="1268"/>
                  </a:lnTo>
                  <a:lnTo>
                    <a:pt x="3166" y="1179"/>
                  </a:lnTo>
                  <a:lnTo>
                    <a:pt x="3117" y="1094"/>
                  </a:lnTo>
                  <a:lnTo>
                    <a:pt x="3063" y="1012"/>
                  </a:lnTo>
                  <a:lnTo>
                    <a:pt x="3003" y="934"/>
                  </a:lnTo>
                  <a:lnTo>
                    <a:pt x="2937" y="861"/>
                  </a:lnTo>
                  <a:lnTo>
                    <a:pt x="2868" y="792"/>
                  </a:lnTo>
                  <a:lnTo>
                    <a:pt x="2795" y="728"/>
                  </a:lnTo>
                  <a:lnTo>
                    <a:pt x="2717" y="668"/>
                  </a:lnTo>
                  <a:lnTo>
                    <a:pt x="2634" y="613"/>
                  </a:lnTo>
                  <a:lnTo>
                    <a:pt x="2549" y="565"/>
                  </a:lnTo>
                  <a:lnTo>
                    <a:pt x="2459" y="522"/>
                  </a:lnTo>
                  <a:lnTo>
                    <a:pt x="2367" y="485"/>
                  </a:lnTo>
                  <a:lnTo>
                    <a:pt x="2272" y="454"/>
                  </a:lnTo>
                  <a:lnTo>
                    <a:pt x="2173" y="429"/>
                  </a:lnTo>
                  <a:lnTo>
                    <a:pt x="2073" y="412"/>
                  </a:lnTo>
                  <a:lnTo>
                    <a:pt x="1970" y="400"/>
                  </a:lnTo>
                  <a:lnTo>
                    <a:pt x="1865" y="397"/>
                  </a:lnTo>
                  <a:close/>
                  <a:moveTo>
                    <a:pt x="1865" y="0"/>
                  </a:moveTo>
                  <a:lnTo>
                    <a:pt x="1983" y="5"/>
                  </a:lnTo>
                  <a:lnTo>
                    <a:pt x="2100" y="15"/>
                  </a:lnTo>
                  <a:lnTo>
                    <a:pt x="2213" y="34"/>
                  </a:lnTo>
                  <a:lnTo>
                    <a:pt x="2325" y="58"/>
                  </a:lnTo>
                  <a:lnTo>
                    <a:pt x="2433" y="89"/>
                  </a:lnTo>
                  <a:lnTo>
                    <a:pt x="2539" y="126"/>
                  </a:lnTo>
                  <a:lnTo>
                    <a:pt x="2642" y="170"/>
                  </a:lnTo>
                  <a:lnTo>
                    <a:pt x="2742" y="219"/>
                  </a:lnTo>
                  <a:lnTo>
                    <a:pt x="2838" y="274"/>
                  </a:lnTo>
                  <a:lnTo>
                    <a:pt x="2930" y="335"/>
                  </a:lnTo>
                  <a:lnTo>
                    <a:pt x="3019" y="400"/>
                  </a:lnTo>
                  <a:lnTo>
                    <a:pt x="3104" y="471"/>
                  </a:lnTo>
                  <a:lnTo>
                    <a:pt x="3184" y="546"/>
                  </a:lnTo>
                  <a:lnTo>
                    <a:pt x="3260" y="626"/>
                  </a:lnTo>
                  <a:lnTo>
                    <a:pt x="3330" y="711"/>
                  </a:lnTo>
                  <a:lnTo>
                    <a:pt x="3396" y="799"/>
                  </a:lnTo>
                  <a:lnTo>
                    <a:pt x="3457" y="890"/>
                  </a:lnTo>
                  <a:lnTo>
                    <a:pt x="3512" y="987"/>
                  </a:lnTo>
                  <a:lnTo>
                    <a:pt x="3561" y="1086"/>
                  </a:lnTo>
                  <a:lnTo>
                    <a:pt x="3605" y="1189"/>
                  </a:lnTo>
                  <a:lnTo>
                    <a:pt x="3643" y="1295"/>
                  </a:lnTo>
                  <a:lnTo>
                    <a:pt x="3674" y="1404"/>
                  </a:lnTo>
                  <a:lnTo>
                    <a:pt x="3698" y="1514"/>
                  </a:lnTo>
                  <a:lnTo>
                    <a:pt x="3716" y="1627"/>
                  </a:lnTo>
                  <a:lnTo>
                    <a:pt x="3728" y="1743"/>
                  </a:lnTo>
                  <a:lnTo>
                    <a:pt x="3731" y="1861"/>
                  </a:lnTo>
                  <a:lnTo>
                    <a:pt x="3728" y="1978"/>
                  </a:lnTo>
                  <a:lnTo>
                    <a:pt x="3716" y="2093"/>
                  </a:lnTo>
                  <a:lnTo>
                    <a:pt x="3698" y="2207"/>
                  </a:lnTo>
                  <a:lnTo>
                    <a:pt x="3674" y="2318"/>
                  </a:lnTo>
                  <a:lnTo>
                    <a:pt x="3643" y="2427"/>
                  </a:lnTo>
                  <a:lnTo>
                    <a:pt x="3605" y="2532"/>
                  </a:lnTo>
                  <a:lnTo>
                    <a:pt x="3561" y="2635"/>
                  </a:lnTo>
                  <a:lnTo>
                    <a:pt x="3512" y="2734"/>
                  </a:lnTo>
                  <a:lnTo>
                    <a:pt x="3457" y="2830"/>
                  </a:lnTo>
                  <a:lnTo>
                    <a:pt x="3396" y="2923"/>
                  </a:lnTo>
                  <a:lnTo>
                    <a:pt x="3330" y="3011"/>
                  </a:lnTo>
                  <a:lnTo>
                    <a:pt x="3260" y="3094"/>
                  </a:lnTo>
                  <a:lnTo>
                    <a:pt x="3184" y="3175"/>
                  </a:lnTo>
                  <a:lnTo>
                    <a:pt x="3104" y="3250"/>
                  </a:lnTo>
                  <a:lnTo>
                    <a:pt x="3019" y="3321"/>
                  </a:lnTo>
                  <a:lnTo>
                    <a:pt x="2930" y="3386"/>
                  </a:lnTo>
                  <a:lnTo>
                    <a:pt x="2838" y="3447"/>
                  </a:lnTo>
                  <a:lnTo>
                    <a:pt x="2742" y="3502"/>
                  </a:lnTo>
                  <a:lnTo>
                    <a:pt x="2642" y="3551"/>
                  </a:lnTo>
                  <a:lnTo>
                    <a:pt x="2539" y="3595"/>
                  </a:lnTo>
                  <a:lnTo>
                    <a:pt x="2433" y="3632"/>
                  </a:lnTo>
                  <a:lnTo>
                    <a:pt x="2325" y="3664"/>
                  </a:lnTo>
                  <a:lnTo>
                    <a:pt x="2213" y="3688"/>
                  </a:lnTo>
                  <a:lnTo>
                    <a:pt x="2100" y="3706"/>
                  </a:lnTo>
                  <a:lnTo>
                    <a:pt x="1983" y="3716"/>
                  </a:lnTo>
                  <a:lnTo>
                    <a:pt x="1865" y="3720"/>
                  </a:lnTo>
                  <a:lnTo>
                    <a:pt x="1748" y="3716"/>
                  </a:lnTo>
                  <a:lnTo>
                    <a:pt x="1632" y="3706"/>
                  </a:lnTo>
                  <a:lnTo>
                    <a:pt x="1518" y="3688"/>
                  </a:lnTo>
                  <a:lnTo>
                    <a:pt x="1407" y="3664"/>
                  </a:lnTo>
                  <a:lnTo>
                    <a:pt x="1297" y="3632"/>
                  </a:lnTo>
                  <a:lnTo>
                    <a:pt x="1192" y="3595"/>
                  </a:lnTo>
                  <a:lnTo>
                    <a:pt x="1089" y="3551"/>
                  </a:lnTo>
                  <a:lnTo>
                    <a:pt x="989" y="3502"/>
                  </a:lnTo>
                  <a:lnTo>
                    <a:pt x="893" y="3447"/>
                  </a:lnTo>
                  <a:lnTo>
                    <a:pt x="800" y="3386"/>
                  </a:lnTo>
                  <a:lnTo>
                    <a:pt x="711" y="3321"/>
                  </a:lnTo>
                  <a:lnTo>
                    <a:pt x="627" y="3250"/>
                  </a:lnTo>
                  <a:lnTo>
                    <a:pt x="547" y="3175"/>
                  </a:lnTo>
                  <a:lnTo>
                    <a:pt x="471" y="3094"/>
                  </a:lnTo>
                  <a:lnTo>
                    <a:pt x="400" y="3011"/>
                  </a:lnTo>
                  <a:lnTo>
                    <a:pt x="334" y="2923"/>
                  </a:lnTo>
                  <a:lnTo>
                    <a:pt x="274" y="2830"/>
                  </a:lnTo>
                  <a:lnTo>
                    <a:pt x="218" y="2734"/>
                  </a:lnTo>
                  <a:lnTo>
                    <a:pt x="169" y="2635"/>
                  </a:lnTo>
                  <a:lnTo>
                    <a:pt x="125" y="2532"/>
                  </a:lnTo>
                  <a:lnTo>
                    <a:pt x="88" y="2427"/>
                  </a:lnTo>
                  <a:lnTo>
                    <a:pt x="57" y="2318"/>
                  </a:lnTo>
                  <a:lnTo>
                    <a:pt x="32" y="2207"/>
                  </a:lnTo>
                  <a:lnTo>
                    <a:pt x="15" y="2093"/>
                  </a:lnTo>
                  <a:lnTo>
                    <a:pt x="3" y="1978"/>
                  </a:lnTo>
                  <a:lnTo>
                    <a:pt x="0" y="1861"/>
                  </a:lnTo>
                  <a:lnTo>
                    <a:pt x="3" y="1743"/>
                  </a:lnTo>
                  <a:lnTo>
                    <a:pt x="15" y="1627"/>
                  </a:lnTo>
                  <a:lnTo>
                    <a:pt x="32" y="1514"/>
                  </a:lnTo>
                  <a:lnTo>
                    <a:pt x="57" y="1404"/>
                  </a:lnTo>
                  <a:lnTo>
                    <a:pt x="88" y="1295"/>
                  </a:lnTo>
                  <a:lnTo>
                    <a:pt x="125" y="1189"/>
                  </a:lnTo>
                  <a:lnTo>
                    <a:pt x="169" y="1086"/>
                  </a:lnTo>
                  <a:lnTo>
                    <a:pt x="218" y="987"/>
                  </a:lnTo>
                  <a:lnTo>
                    <a:pt x="274" y="890"/>
                  </a:lnTo>
                  <a:lnTo>
                    <a:pt x="334" y="799"/>
                  </a:lnTo>
                  <a:lnTo>
                    <a:pt x="400" y="711"/>
                  </a:lnTo>
                  <a:lnTo>
                    <a:pt x="471" y="626"/>
                  </a:lnTo>
                  <a:lnTo>
                    <a:pt x="547" y="546"/>
                  </a:lnTo>
                  <a:lnTo>
                    <a:pt x="627" y="471"/>
                  </a:lnTo>
                  <a:lnTo>
                    <a:pt x="711" y="400"/>
                  </a:lnTo>
                  <a:lnTo>
                    <a:pt x="800" y="335"/>
                  </a:lnTo>
                  <a:lnTo>
                    <a:pt x="893" y="274"/>
                  </a:lnTo>
                  <a:lnTo>
                    <a:pt x="989" y="219"/>
                  </a:lnTo>
                  <a:lnTo>
                    <a:pt x="1089" y="170"/>
                  </a:lnTo>
                  <a:lnTo>
                    <a:pt x="1192" y="126"/>
                  </a:lnTo>
                  <a:lnTo>
                    <a:pt x="1297" y="89"/>
                  </a:lnTo>
                  <a:lnTo>
                    <a:pt x="1407" y="58"/>
                  </a:lnTo>
                  <a:lnTo>
                    <a:pt x="1518" y="34"/>
                  </a:lnTo>
                  <a:lnTo>
                    <a:pt x="1632" y="15"/>
                  </a:lnTo>
                  <a:lnTo>
                    <a:pt x="1748" y="5"/>
                  </a:lnTo>
                  <a:lnTo>
                    <a:pt x="18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694488" y="2200276"/>
              <a:ext cx="344488" cy="387350"/>
            </a:xfrm>
            <a:custGeom>
              <a:avLst/>
              <a:gdLst>
                <a:gd name="T0" fmla="*/ 153 w 1298"/>
                <a:gd name="T1" fmla="*/ 0 h 1464"/>
                <a:gd name="T2" fmla="*/ 184 w 1298"/>
                <a:gd name="T3" fmla="*/ 4 h 1464"/>
                <a:gd name="T4" fmla="*/ 212 w 1298"/>
                <a:gd name="T5" fmla="*/ 12 h 1464"/>
                <a:gd name="T6" fmla="*/ 239 w 1298"/>
                <a:gd name="T7" fmla="*/ 27 h 1464"/>
                <a:gd name="T8" fmla="*/ 262 w 1298"/>
                <a:gd name="T9" fmla="*/ 45 h 1464"/>
                <a:gd name="T10" fmla="*/ 280 w 1298"/>
                <a:gd name="T11" fmla="*/ 68 h 1464"/>
                <a:gd name="T12" fmla="*/ 294 w 1298"/>
                <a:gd name="T13" fmla="*/ 93 h 1464"/>
                <a:gd name="T14" fmla="*/ 303 w 1298"/>
                <a:gd name="T15" fmla="*/ 123 h 1464"/>
                <a:gd name="T16" fmla="*/ 307 w 1298"/>
                <a:gd name="T17" fmla="*/ 153 h 1464"/>
                <a:gd name="T18" fmla="*/ 307 w 1298"/>
                <a:gd name="T19" fmla="*/ 1158 h 1464"/>
                <a:gd name="T20" fmla="*/ 1144 w 1298"/>
                <a:gd name="T21" fmla="*/ 1158 h 1464"/>
                <a:gd name="T22" fmla="*/ 1175 w 1298"/>
                <a:gd name="T23" fmla="*/ 1161 h 1464"/>
                <a:gd name="T24" fmla="*/ 1204 w 1298"/>
                <a:gd name="T25" fmla="*/ 1170 h 1464"/>
                <a:gd name="T26" fmla="*/ 1230 w 1298"/>
                <a:gd name="T27" fmla="*/ 1185 h 1464"/>
                <a:gd name="T28" fmla="*/ 1253 w 1298"/>
                <a:gd name="T29" fmla="*/ 1203 h 1464"/>
                <a:gd name="T30" fmla="*/ 1272 w 1298"/>
                <a:gd name="T31" fmla="*/ 1226 h 1464"/>
                <a:gd name="T32" fmla="*/ 1287 w 1298"/>
                <a:gd name="T33" fmla="*/ 1251 h 1464"/>
                <a:gd name="T34" fmla="*/ 1295 w 1298"/>
                <a:gd name="T35" fmla="*/ 1280 h 1464"/>
                <a:gd name="T36" fmla="*/ 1298 w 1298"/>
                <a:gd name="T37" fmla="*/ 1311 h 1464"/>
                <a:gd name="T38" fmla="*/ 1295 w 1298"/>
                <a:gd name="T39" fmla="*/ 1342 h 1464"/>
                <a:gd name="T40" fmla="*/ 1287 w 1298"/>
                <a:gd name="T41" fmla="*/ 1370 h 1464"/>
                <a:gd name="T42" fmla="*/ 1272 w 1298"/>
                <a:gd name="T43" fmla="*/ 1397 h 1464"/>
                <a:gd name="T44" fmla="*/ 1253 w 1298"/>
                <a:gd name="T45" fmla="*/ 1420 h 1464"/>
                <a:gd name="T46" fmla="*/ 1230 w 1298"/>
                <a:gd name="T47" fmla="*/ 1438 h 1464"/>
                <a:gd name="T48" fmla="*/ 1204 w 1298"/>
                <a:gd name="T49" fmla="*/ 1452 h 1464"/>
                <a:gd name="T50" fmla="*/ 1175 w 1298"/>
                <a:gd name="T51" fmla="*/ 1461 h 1464"/>
                <a:gd name="T52" fmla="*/ 1144 w 1298"/>
                <a:gd name="T53" fmla="*/ 1464 h 1464"/>
                <a:gd name="T54" fmla="*/ 153 w 1298"/>
                <a:gd name="T55" fmla="*/ 1464 h 1464"/>
                <a:gd name="T56" fmla="*/ 122 w 1298"/>
                <a:gd name="T57" fmla="*/ 1461 h 1464"/>
                <a:gd name="T58" fmla="*/ 93 w 1298"/>
                <a:gd name="T59" fmla="*/ 1452 h 1464"/>
                <a:gd name="T60" fmla="*/ 66 w 1298"/>
                <a:gd name="T61" fmla="*/ 1438 h 1464"/>
                <a:gd name="T62" fmla="*/ 45 w 1298"/>
                <a:gd name="T63" fmla="*/ 1420 h 1464"/>
                <a:gd name="T64" fmla="*/ 25 w 1298"/>
                <a:gd name="T65" fmla="*/ 1397 h 1464"/>
                <a:gd name="T66" fmla="*/ 11 w 1298"/>
                <a:gd name="T67" fmla="*/ 1370 h 1464"/>
                <a:gd name="T68" fmla="*/ 2 w 1298"/>
                <a:gd name="T69" fmla="*/ 1342 h 1464"/>
                <a:gd name="T70" fmla="*/ 0 w 1298"/>
                <a:gd name="T71" fmla="*/ 1311 h 1464"/>
                <a:gd name="T72" fmla="*/ 0 w 1298"/>
                <a:gd name="T73" fmla="*/ 153 h 1464"/>
                <a:gd name="T74" fmla="*/ 2 w 1298"/>
                <a:gd name="T75" fmla="*/ 123 h 1464"/>
                <a:gd name="T76" fmla="*/ 11 w 1298"/>
                <a:gd name="T77" fmla="*/ 93 h 1464"/>
                <a:gd name="T78" fmla="*/ 25 w 1298"/>
                <a:gd name="T79" fmla="*/ 68 h 1464"/>
                <a:gd name="T80" fmla="*/ 45 w 1298"/>
                <a:gd name="T81" fmla="*/ 45 h 1464"/>
                <a:gd name="T82" fmla="*/ 66 w 1298"/>
                <a:gd name="T83" fmla="*/ 27 h 1464"/>
                <a:gd name="T84" fmla="*/ 93 w 1298"/>
                <a:gd name="T85" fmla="*/ 12 h 1464"/>
                <a:gd name="T86" fmla="*/ 122 w 1298"/>
                <a:gd name="T87" fmla="*/ 4 h 1464"/>
                <a:gd name="T88" fmla="*/ 153 w 1298"/>
                <a:gd name="T89" fmla="*/ 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98" h="1464">
                  <a:moveTo>
                    <a:pt x="153" y="0"/>
                  </a:moveTo>
                  <a:lnTo>
                    <a:pt x="184" y="4"/>
                  </a:lnTo>
                  <a:lnTo>
                    <a:pt x="212" y="12"/>
                  </a:lnTo>
                  <a:lnTo>
                    <a:pt x="239" y="27"/>
                  </a:lnTo>
                  <a:lnTo>
                    <a:pt x="262" y="45"/>
                  </a:lnTo>
                  <a:lnTo>
                    <a:pt x="280" y="68"/>
                  </a:lnTo>
                  <a:lnTo>
                    <a:pt x="294" y="93"/>
                  </a:lnTo>
                  <a:lnTo>
                    <a:pt x="303" y="123"/>
                  </a:lnTo>
                  <a:lnTo>
                    <a:pt x="307" y="153"/>
                  </a:lnTo>
                  <a:lnTo>
                    <a:pt x="307" y="1158"/>
                  </a:lnTo>
                  <a:lnTo>
                    <a:pt x="1144" y="1158"/>
                  </a:lnTo>
                  <a:lnTo>
                    <a:pt x="1175" y="1161"/>
                  </a:lnTo>
                  <a:lnTo>
                    <a:pt x="1204" y="1170"/>
                  </a:lnTo>
                  <a:lnTo>
                    <a:pt x="1230" y="1185"/>
                  </a:lnTo>
                  <a:lnTo>
                    <a:pt x="1253" y="1203"/>
                  </a:lnTo>
                  <a:lnTo>
                    <a:pt x="1272" y="1226"/>
                  </a:lnTo>
                  <a:lnTo>
                    <a:pt x="1287" y="1251"/>
                  </a:lnTo>
                  <a:lnTo>
                    <a:pt x="1295" y="1280"/>
                  </a:lnTo>
                  <a:lnTo>
                    <a:pt x="1298" y="1311"/>
                  </a:lnTo>
                  <a:lnTo>
                    <a:pt x="1295" y="1342"/>
                  </a:lnTo>
                  <a:lnTo>
                    <a:pt x="1287" y="1370"/>
                  </a:lnTo>
                  <a:lnTo>
                    <a:pt x="1272" y="1397"/>
                  </a:lnTo>
                  <a:lnTo>
                    <a:pt x="1253" y="1420"/>
                  </a:lnTo>
                  <a:lnTo>
                    <a:pt x="1230" y="1438"/>
                  </a:lnTo>
                  <a:lnTo>
                    <a:pt x="1204" y="1452"/>
                  </a:lnTo>
                  <a:lnTo>
                    <a:pt x="1175" y="1461"/>
                  </a:lnTo>
                  <a:lnTo>
                    <a:pt x="1144" y="1464"/>
                  </a:lnTo>
                  <a:lnTo>
                    <a:pt x="153" y="1464"/>
                  </a:lnTo>
                  <a:lnTo>
                    <a:pt x="122" y="1461"/>
                  </a:lnTo>
                  <a:lnTo>
                    <a:pt x="93" y="1452"/>
                  </a:lnTo>
                  <a:lnTo>
                    <a:pt x="66" y="1438"/>
                  </a:lnTo>
                  <a:lnTo>
                    <a:pt x="45" y="1420"/>
                  </a:lnTo>
                  <a:lnTo>
                    <a:pt x="25" y="1397"/>
                  </a:lnTo>
                  <a:lnTo>
                    <a:pt x="11" y="1370"/>
                  </a:lnTo>
                  <a:lnTo>
                    <a:pt x="2" y="1342"/>
                  </a:lnTo>
                  <a:lnTo>
                    <a:pt x="0" y="1311"/>
                  </a:lnTo>
                  <a:lnTo>
                    <a:pt x="0" y="153"/>
                  </a:lnTo>
                  <a:lnTo>
                    <a:pt x="2" y="123"/>
                  </a:lnTo>
                  <a:lnTo>
                    <a:pt x="11" y="93"/>
                  </a:lnTo>
                  <a:lnTo>
                    <a:pt x="25" y="68"/>
                  </a:lnTo>
                  <a:lnTo>
                    <a:pt x="45" y="45"/>
                  </a:lnTo>
                  <a:lnTo>
                    <a:pt x="66" y="27"/>
                  </a:lnTo>
                  <a:lnTo>
                    <a:pt x="93" y="12"/>
                  </a:lnTo>
                  <a:lnTo>
                    <a:pt x="122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9339665" y="4243584"/>
            <a:ext cx="432609" cy="348666"/>
            <a:chOff x="42863" y="1870075"/>
            <a:chExt cx="5326063" cy="4292600"/>
          </a:xfrm>
          <a:solidFill>
            <a:schemeClr val="accent2"/>
          </a:solidFill>
        </p:grpSpPr>
        <p:sp>
          <p:nvSpPr>
            <p:cNvPr id="161" name="Freeform 21"/>
            <p:cNvSpPr>
              <a:spLocks noEditPoints="1"/>
            </p:cNvSpPr>
            <p:nvPr/>
          </p:nvSpPr>
          <p:spPr bwMode="auto">
            <a:xfrm>
              <a:off x="42863" y="1870075"/>
              <a:ext cx="4292600" cy="4256088"/>
            </a:xfrm>
            <a:custGeom>
              <a:avLst/>
              <a:gdLst>
                <a:gd name="T0" fmla="*/ 1287 w 2704"/>
                <a:gd name="T1" fmla="*/ 214 h 2681"/>
                <a:gd name="T2" fmla="*/ 225 w 2704"/>
                <a:gd name="T3" fmla="*/ 217 h 2681"/>
                <a:gd name="T4" fmla="*/ 218 w 2704"/>
                <a:gd name="T5" fmla="*/ 1258 h 2681"/>
                <a:gd name="T6" fmla="*/ 1416 w 2704"/>
                <a:gd name="T7" fmla="*/ 2421 h 2681"/>
                <a:gd name="T8" fmla="*/ 2441 w 2704"/>
                <a:gd name="T9" fmla="*/ 1367 h 2681"/>
                <a:gd name="T10" fmla="*/ 1287 w 2704"/>
                <a:gd name="T11" fmla="*/ 214 h 2681"/>
                <a:gd name="T12" fmla="*/ 1333 w 2704"/>
                <a:gd name="T13" fmla="*/ 0 h 2681"/>
                <a:gd name="T14" fmla="*/ 1353 w 2704"/>
                <a:gd name="T15" fmla="*/ 2 h 2681"/>
                <a:gd name="T16" fmla="*/ 1374 w 2704"/>
                <a:gd name="T17" fmla="*/ 7 h 2681"/>
                <a:gd name="T18" fmla="*/ 1393 w 2704"/>
                <a:gd name="T19" fmla="*/ 17 h 2681"/>
                <a:gd name="T20" fmla="*/ 1409 w 2704"/>
                <a:gd name="T21" fmla="*/ 31 h 2681"/>
                <a:gd name="T22" fmla="*/ 2671 w 2704"/>
                <a:gd name="T23" fmla="*/ 1290 h 2681"/>
                <a:gd name="T24" fmla="*/ 2685 w 2704"/>
                <a:gd name="T25" fmla="*/ 1307 h 2681"/>
                <a:gd name="T26" fmla="*/ 2695 w 2704"/>
                <a:gd name="T27" fmla="*/ 1325 h 2681"/>
                <a:gd name="T28" fmla="*/ 2701 w 2704"/>
                <a:gd name="T29" fmla="*/ 1345 h 2681"/>
                <a:gd name="T30" fmla="*/ 2704 w 2704"/>
                <a:gd name="T31" fmla="*/ 1366 h 2681"/>
                <a:gd name="T32" fmla="*/ 2702 w 2704"/>
                <a:gd name="T33" fmla="*/ 1386 h 2681"/>
                <a:gd name="T34" fmla="*/ 2696 w 2704"/>
                <a:gd name="T35" fmla="*/ 1406 h 2681"/>
                <a:gd name="T36" fmla="*/ 2687 w 2704"/>
                <a:gd name="T37" fmla="*/ 1425 h 2681"/>
                <a:gd name="T38" fmla="*/ 2673 w 2704"/>
                <a:gd name="T39" fmla="*/ 1442 h 2681"/>
                <a:gd name="T40" fmla="*/ 1498 w 2704"/>
                <a:gd name="T41" fmla="*/ 2651 h 2681"/>
                <a:gd name="T42" fmla="*/ 1481 w 2704"/>
                <a:gd name="T43" fmla="*/ 2664 h 2681"/>
                <a:gd name="T44" fmla="*/ 1463 w 2704"/>
                <a:gd name="T45" fmla="*/ 2674 h 2681"/>
                <a:gd name="T46" fmla="*/ 1443 w 2704"/>
                <a:gd name="T47" fmla="*/ 2679 h 2681"/>
                <a:gd name="T48" fmla="*/ 1421 w 2704"/>
                <a:gd name="T49" fmla="*/ 2681 h 2681"/>
                <a:gd name="T50" fmla="*/ 1419 w 2704"/>
                <a:gd name="T51" fmla="*/ 2681 h 2681"/>
                <a:gd name="T52" fmla="*/ 1399 w 2704"/>
                <a:gd name="T53" fmla="*/ 2680 h 2681"/>
                <a:gd name="T54" fmla="*/ 1379 w 2704"/>
                <a:gd name="T55" fmla="*/ 2675 h 2681"/>
                <a:gd name="T56" fmla="*/ 1360 w 2704"/>
                <a:gd name="T57" fmla="*/ 2666 h 2681"/>
                <a:gd name="T58" fmla="*/ 1344 w 2704"/>
                <a:gd name="T59" fmla="*/ 2653 h 2681"/>
                <a:gd name="T60" fmla="*/ 33 w 2704"/>
                <a:gd name="T61" fmla="*/ 1381 h 2681"/>
                <a:gd name="T62" fmla="*/ 18 w 2704"/>
                <a:gd name="T63" fmla="*/ 1365 h 2681"/>
                <a:gd name="T64" fmla="*/ 8 w 2704"/>
                <a:gd name="T65" fmla="*/ 1345 h 2681"/>
                <a:gd name="T66" fmla="*/ 2 w 2704"/>
                <a:gd name="T67" fmla="*/ 1324 h 2681"/>
                <a:gd name="T68" fmla="*/ 0 w 2704"/>
                <a:gd name="T69" fmla="*/ 1303 h 2681"/>
                <a:gd name="T70" fmla="*/ 7 w 2704"/>
                <a:gd name="T71" fmla="*/ 109 h 2681"/>
                <a:gd name="T72" fmla="*/ 10 w 2704"/>
                <a:gd name="T73" fmla="*/ 84 h 2681"/>
                <a:gd name="T74" fmla="*/ 18 w 2704"/>
                <a:gd name="T75" fmla="*/ 61 h 2681"/>
                <a:gd name="T76" fmla="*/ 32 w 2704"/>
                <a:gd name="T77" fmla="*/ 42 h 2681"/>
                <a:gd name="T78" fmla="*/ 48 w 2704"/>
                <a:gd name="T79" fmla="*/ 25 h 2681"/>
                <a:gd name="T80" fmla="*/ 68 w 2704"/>
                <a:gd name="T81" fmla="*/ 12 h 2681"/>
                <a:gd name="T82" fmla="*/ 92 w 2704"/>
                <a:gd name="T83" fmla="*/ 4 h 2681"/>
                <a:gd name="T84" fmla="*/ 116 w 2704"/>
                <a:gd name="T85" fmla="*/ 1 h 2681"/>
                <a:gd name="T86" fmla="*/ 1333 w 2704"/>
                <a:gd name="T87" fmla="*/ 0 h 2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04" h="2681">
                  <a:moveTo>
                    <a:pt x="1287" y="214"/>
                  </a:moveTo>
                  <a:lnTo>
                    <a:pt x="225" y="217"/>
                  </a:lnTo>
                  <a:lnTo>
                    <a:pt x="218" y="1258"/>
                  </a:lnTo>
                  <a:lnTo>
                    <a:pt x="1416" y="2421"/>
                  </a:lnTo>
                  <a:lnTo>
                    <a:pt x="2441" y="1367"/>
                  </a:lnTo>
                  <a:lnTo>
                    <a:pt x="1287" y="214"/>
                  </a:lnTo>
                  <a:close/>
                  <a:moveTo>
                    <a:pt x="1333" y="0"/>
                  </a:moveTo>
                  <a:lnTo>
                    <a:pt x="1353" y="2"/>
                  </a:lnTo>
                  <a:lnTo>
                    <a:pt x="1374" y="7"/>
                  </a:lnTo>
                  <a:lnTo>
                    <a:pt x="1393" y="17"/>
                  </a:lnTo>
                  <a:lnTo>
                    <a:pt x="1409" y="31"/>
                  </a:lnTo>
                  <a:lnTo>
                    <a:pt x="2671" y="1290"/>
                  </a:lnTo>
                  <a:lnTo>
                    <a:pt x="2685" y="1307"/>
                  </a:lnTo>
                  <a:lnTo>
                    <a:pt x="2695" y="1325"/>
                  </a:lnTo>
                  <a:lnTo>
                    <a:pt x="2701" y="1345"/>
                  </a:lnTo>
                  <a:lnTo>
                    <a:pt x="2704" y="1366"/>
                  </a:lnTo>
                  <a:lnTo>
                    <a:pt x="2702" y="1386"/>
                  </a:lnTo>
                  <a:lnTo>
                    <a:pt x="2696" y="1406"/>
                  </a:lnTo>
                  <a:lnTo>
                    <a:pt x="2687" y="1425"/>
                  </a:lnTo>
                  <a:lnTo>
                    <a:pt x="2673" y="1442"/>
                  </a:lnTo>
                  <a:lnTo>
                    <a:pt x="1498" y="2651"/>
                  </a:lnTo>
                  <a:lnTo>
                    <a:pt x="1481" y="2664"/>
                  </a:lnTo>
                  <a:lnTo>
                    <a:pt x="1463" y="2674"/>
                  </a:lnTo>
                  <a:lnTo>
                    <a:pt x="1443" y="2679"/>
                  </a:lnTo>
                  <a:lnTo>
                    <a:pt x="1421" y="2681"/>
                  </a:lnTo>
                  <a:lnTo>
                    <a:pt x="1419" y="2681"/>
                  </a:lnTo>
                  <a:lnTo>
                    <a:pt x="1399" y="2680"/>
                  </a:lnTo>
                  <a:lnTo>
                    <a:pt x="1379" y="2675"/>
                  </a:lnTo>
                  <a:lnTo>
                    <a:pt x="1360" y="2666"/>
                  </a:lnTo>
                  <a:lnTo>
                    <a:pt x="1344" y="2653"/>
                  </a:lnTo>
                  <a:lnTo>
                    <a:pt x="33" y="1381"/>
                  </a:lnTo>
                  <a:lnTo>
                    <a:pt x="18" y="1365"/>
                  </a:lnTo>
                  <a:lnTo>
                    <a:pt x="8" y="1345"/>
                  </a:lnTo>
                  <a:lnTo>
                    <a:pt x="2" y="1324"/>
                  </a:lnTo>
                  <a:lnTo>
                    <a:pt x="0" y="1303"/>
                  </a:lnTo>
                  <a:lnTo>
                    <a:pt x="7" y="109"/>
                  </a:lnTo>
                  <a:lnTo>
                    <a:pt x="10" y="84"/>
                  </a:lnTo>
                  <a:lnTo>
                    <a:pt x="18" y="61"/>
                  </a:lnTo>
                  <a:lnTo>
                    <a:pt x="32" y="42"/>
                  </a:lnTo>
                  <a:lnTo>
                    <a:pt x="48" y="25"/>
                  </a:lnTo>
                  <a:lnTo>
                    <a:pt x="68" y="12"/>
                  </a:lnTo>
                  <a:lnTo>
                    <a:pt x="92" y="4"/>
                  </a:lnTo>
                  <a:lnTo>
                    <a:pt x="116" y="1"/>
                  </a:lnTo>
                  <a:lnTo>
                    <a:pt x="13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22"/>
            <p:cNvSpPr>
              <a:spLocks/>
            </p:cNvSpPr>
            <p:nvPr/>
          </p:nvSpPr>
          <p:spPr bwMode="auto">
            <a:xfrm>
              <a:off x="3157538" y="2095500"/>
              <a:ext cx="2211388" cy="4067175"/>
            </a:xfrm>
            <a:custGeom>
              <a:avLst/>
              <a:gdLst>
                <a:gd name="T0" fmla="*/ 169 w 1393"/>
                <a:gd name="T1" fmla="*/ 0 h 2562"/>
                <a:gd name="T2" fmla="*/ 189 w 1393"/>
                <a:gd name="T3" fmla="*/ 2 h 2562"/>
                <a:gd name="T4" fmla="*/ 210 w 1393"/>
                <a:gd name="T5" fmla="*/ 8 h 2562"/>
                <a:gd name="T6" fmla="*/ 229 w 1393"/>
                <a:gd name="T7" fmla="*/ 18 h 2562"/>
                <a:gd name="T8" fmla="*/ 246 w 1393"/>
                <a:gd name="T9" fmla="*/ 32 h 2562"/>
                <a:gd name="T10" fmla="*/ 1361 w 1393"/>
                <a:gd name="T11" fmla="*/ 1167 h 2562"/>
                <a:gd name="T12" fmla="*/ 1376 w 1393"/>
                <a:gd name="T13" fmla="*/ 1183 h 2562"/>
                <a:gd name="T14" fmla="*/ 1386 w 1393"/>
                <a:gd name="T15" fmla="*/ 1201 h 2562"/>
                <a:gd name="T16" fmla="*/ 1391 w 1393"/>
                <a:gd name="T17" fmla="*/ 1222 h 2562"/>
                <a:gd name="T18" fmla="*/ 1393 w 1393"/>
                <a:gd name="T19" fmla="*/ 1242 h 2562"/>
                <a:gd name="T20" fmla="*/ 1391 w 1393"/>
                <a:gd name="T21" fmla="*/ 1263 h 2562"/>
                <a:gd name="T22" fmla="*/ 1386 w 1393"/>
                <a:gd name="T23" fmla="*/ 1283 h 2562"/>
                <a:gd name="T24" fmla="*/ 1376 w 1393"/>
                <a:gd name="T25" fmla="*/ 1302 h 2562"/>
                <a:gd name="T26" fmla="*/ 1361 w 1393"/>
                <a:gd name="T27" fmla="*/ 1318 h 2562"/>
                <a:gd name="T28" fmla="*/ 186 w 1393"/>
                <a:gd name="T29" fmla="*/ 2529 h 2562"/>
                <a:gd name="T30" fmla="*/ 169 w 1393"/>
                <a:gd name="T31" fmla="*/ 2544 h 2562"/>
                <a:gd name="T32" fmla="*/ 151 w 1393"/>
                <a:gd name="T33" fmla="*/ 2554 h 2562"/>
                <a:gd name="T34" fmla="*/ 130 w 1393"/>
                <a:gd name="T35" fmla="*/ 2560 h 2562"/>
                <a:gd name="T36" fmla="*/ 109 w 1393"/>
                <a:gd name="T37" fmla="*/ 2562 h 2562"/>
                <a:gd name="T38" fmla="*/ 89 w 1393"/>
                <a:gd name="T39" fmla="*/ 2560 h 2562"/>
                <a:gd name="T40" fmla="*/ 68 w 1393"/>
                <a:gd name="T41" fmla="*/ 2554 h 2562"/>
                <a:gd name="T42" fmla="*/ 50 w 1393"/>
                <a:gd name="T43" fmla="*/ 2545 h 2562"/>
                <a:gd name="T44" fmla="*/ 33 w 1393"/>
                <a:gd name="T45" fmla="*/ 2531 h 2562"/>
                <a:gd name="T46" fmla="*/ 19 w 1393"/>
                <a:gd name="T47" fmla="*/ 2514 h 2562"/>
                <a:gd name="T48" fmla="*/ 9 w 1393"/>
                <a:gd name="T49" fmla="*/ 2496 h 2562"/>
                <a:gd name="T50" fmla="*/ 3 w 1393"/>
                <a:gd name="T51" fmla="*/ 2475 h 2562"/>
                <a:gd name="T52" fmla="*/ 0 w 1393"/>
                <a:gd name="T53" fmla="*/ 2455 h 2562"/>
                <a:gd name="T54" fmla="*/ 2 w 1393"/>
                <a:gd name="T55" fmla="*/ 2434 h 2562"/>
                <a:gd name="T56" fmla="*/ 8 w 1393"/>
                <a:gd name="T57" fmla="*/ 2413 h 2562"/>
                <a:gd name="T58" fmla="*/ 17 w 1393"/>
                <a:gd name="T59" fmla="*/ 2394 h 2562"/>
                <a:gd name="T60" fmla="*/ 31 w 1393"/>
                <a:gd name="T61" fmla="*/ 2377 h 2562"/>
                <a:gd name="T62" fmla="*/ 1131 w 1393"/>
                <a:gd name="T63" fmla="*/ 1242 h 2562"/>
                <a:gd name="T64" fmla="*/ 91 w 1393"/>
                <a:gd name="T65" fmla="*/ 184 h 2562"/>
                <a:gd name="T66" fmla="*/ 77 w 1393"/>
                <a:gd name="T67" fmla="*/ 166 h 2562"/>
                <a:gd name="T68" fmla="*/ 67 w 1393"/>
                <a:gd name="T69" fmla="*/ 147 h 2562"/>
                <a:gd name="T70" fmla="*/ 61 w 1393"/>
                <a:gd name="T71" fmla="*/ 127 h 2562"/>
                <a:gd name="T72" fmla="*/ 60 w 1393"/>
                <a:gd name="T73" fmla="*/ 106 h 2562"/>
                <a:gd name="T74" fmla="*/ 62 w 1393"/>
                <a:gd name="T75" fmla="*/ 85 h 2562"/>
                <a:gd name="T76" fmla="*/ 68 w 1393"/>
                <a:gd name="T77" fmla="*/ 66 h 2562"/>
                <a:gd name="T78" fmla="*/ 78 w 1393"/>
                <a:gd name="T79" fmla="*/ 46 h 2562"/>
                <a:gd name="T80" fmla="*/ 93 w 1393"/>
                <a:gd name="T81" fmla="*/ 30 h 2562"/>
                <a:gd name="T82" fmla="*/ 109 w 1393"/>
                <a:gd name="T83" fmla="*/ 17 h 2562"/>
                <a:gd name="T84" fmla="*/ 128 w 1393"/>
                <a:gd name="T85" fmla="*/ 7 h 2562"/>
                <a:gd name="T86" fmla="*/ 148 w 1393"/>
                <a:gd name="T87" fmla="*/ 2 h 2562"/>
                <a:gd name="T88" fmla="*/ 169 w 1393"/>
                <a:gd name="T89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3" h="2562">
                  <a:moveTo>
                    <a:pt x="169" y="0"/>
                  </a:moveTo>
                  <a:lnTo>
                    <a:pt x="189" y="2"/>
                  </a:lnTo>
                  <a:lnTo>
                    <a:pt x="210" y="8"/>
                  </a:lnTo>
                  <a:lnTo>
                    <a:pt x="229" y="18"/>
                  </a:lnTo>
                  <a:lnTo>
                    <a:pt x="246" y="32"/>
                  </a:lnTo>
                  <a:lnTo>
                    <a:pt x="1361" y="1167"/>
                  </a:lnTo>
                  <a:lnTo>
                    <a:pt x="1376" y="1183"/>
                  </a:lnTo>
                  <a:lnTo>
                    <a:pt x="1386" y="1201"/>
                  </a:lnTo>
                  <a:lnTo>
                    <a:pt x="1391" y="1222"/>
                  </a:lnTo>
                  <a:lnTo>
                    <a:pt x="1393" y="1242"/>
                  </a:lnTo>
                  <a:lnTo>
                    <a:pt x="1391" y="1263"/>
                  </a:lnTo>
                  <a:lnTo>
                    <a:pt x="1386" y="1283"/>
                  </a:lnTo>
                  <a:lnTo>
                    <a:pt x="1376" y="1302"/>
                  </a:lnTo>
                  <a:lnTo>
                    <a:pt x="1361" y="1318"/>
                  </a:lnTo>
                  <a:lnTo>
                    <a:pt x="186" y="2529"/>
                  </a:lnTo>
                  <a:lnTo>
                    <a:pt x="169" y="2544"/>
                  </a:lnTo>
                  <a:lnTo>
                    <a:pt x="151" y="2554"/>
                  </a:lnTo>
                  <a:lnTo>
                    <a:pt x="130" y="2560"/>
                  </a:lnTo>
                  <a:lnTo>
                    <a:pt x="109" y="2562"/>
                  </a:lnTo>
                  <a:lnTo>
                    <a:pt x="89" y="2560"/>
                  </a:lnTo>
                  <a:lnTo>
                    <a:pt x="68" y="2554"/>
                  </a:lnTo>
                  <a:lnTo>
                    <a:pt x="50" y="2545"/>
                  </a:lnTo>
                  <a:lnTo>
                    <a:pt x="33" y="2531"/>
                  </a:lnTo>
                  <a:lnTo>
                    <a:pt x="19" y="2514"/>
                  </a:lnTo>
                  <a:lnTo>
                    <a:pt x="9" y="2496"/>
                  </a:lnTo>
                  <a:lnTo>
                    <a:pt x="3" y="2475"/>
                  </a:lnTo>
                  <a:lnTo>
                    <a:pt x="0" y="2455"/>
                  </a:lnTo>
                  <a:lnTo>
                    <a:pt x="2" y="2434"/>
                  </a:lnTo>
                  <a:lnTo>
                    <a:pt x="8" y="2413"/>
                  </a:lnTo>
                  <a:lnTo>
                    <a:pt x="17" y="2394"/>
                  </a:lnTo>
                  <a:lnTo>
                    <a:pt x="31" y="2377"/>
                  </a:lnTo>
                  <a:lnTo>
                    <a:pt x="1131" y="1242"/>
                  </a:lnTo>
                  <a:lnTo>
                    <a:pt x="91" y="184"/>
                  </a:lnTo>
                  <a:lnTo>
                    <a:pt x="77" y="166"/>
                  </a:lnTo>
                  <a:lnTo>
                    <a:pt x="67" y="147"/>
                  </a:lnTo>
                  <a:lnTo>
                    <a:pt x="61" y="127"/>
                  </a:lnTo>
                  <a:lnTo>
                    <a:pt x="60" y="106"/>
                  </a:lnTo>
                  <a:lnTo>
                    <a:pt x="62" y="85"/>
                  </a:lnTo>
                  <a:lnTo>
                    <a:pt x="68" y="66"/>
                  </a:lnTo>
                  <a:lnTo>
                    <a:pt x="78" y="46"/>
                  </a:lnTo>
                  <a:lnTo>
                    <a:pt x="93" y="30"/>
                  </a:lnTo>
                  <a:lnTo>
                    <a:pt x="109" y="17"/>
                  </a:lnTo>
                  <a:lnTo>
                    <a:pt x="128" y="7"/>
                  </a:lnTo>
                  <a:lnTo>
                    <a:pt x="148" y="2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24"/>
            <p:cNvSpPr>
              <a:spLocks noEditPoints="1"/>
            </p:cNvSpPr>
            <p:nvPr/>
          </p:nvSpPr>
          <p:spPr bwMode="auto">
            <a:xfrm>
              <a:off x="781906" y="2550381"/>
              <a:ext cx="923802" cy="923802"/>
            </a:xfrm>
            <a:custGeom>
              <a:avLst/>
              <a:gdLst>
                <a:gd name="T0" fmla="*/ 149 w 297"/>
                <a:gd name="T1" fmla="*/ 79 h 297"/>
                <a:gd name="T2" fmla="*/ 130 w 297"/>
                <a:gd name="T3" fmla="*/ 81 h 297"/>
                <a:gd name="T4" fmla="*/ 113 w 297"/>
                <a:gd name="T5" fmla="*/ 89 h 297"/>
                <a:gd name="T6" fmla="*/ 100 w 297"/>
                <a:gd name="T7" fmla="*/ 100 h 297"/>
                <a:gd name="T8" fmla="*/ 88 w 297"/>
                <a:gd name="T9" fmla="*/ 114 h 297"/>
                <a:gd name="T10" fmla="*/ 81 w 297"/>
                <a:gd name="T11" fmla="*/ 130 h 297"/>
                <a:gd name="T12" fmla="*/ 79 w 297"/>
                <a:gd name="T13" fmla="*/ 149 h 297"/>
                <a:gd name="T14" fmla="*/ 81 w 297"/>
                <a:gd name="T15" fmla="*/ 167 h 297"/>
                <a:gd name="T16" fmla="*/ 88 w 297"/>
                <a:gd name="T17" fmla="*/ 183 h 297"/>
                <a:gd name="T18" fmla="*/ 100 w 297"/>
                <a:gd name="T19" fmla="*/ 197 h 297"/>
                <a:gd name="T20" fmla="*/ 113 w 297"/>
                <a:gd name="T21" fmla="*/ 208 h 297"/>
                <a:gd name="T22" fmla="*/ 130 w 297"/>
                <a:gd name="T23" fmla="*/ 215 h 297"/>
                <a:gd name="T24" fmla="*/ 149 w 297"/>
                <a:gd name="T25" fmla="*/ 217 h 297"/>
                <a:gd name="T26" fmla="*/ 167 w 297"/>
                <a:gd name="T27" fmla="*/ 215 h 297"/>
                <a:gd name="T28" fmla="*/ 183 w 297"/>
                <a:gd name="T29" fmla="*/ 208 h 297"/>
                <a:gd name="T30" fmla="*/ 197 w 297"/>
                <a:gd name="T31" fmla="*/ 197 h 297"/>
                <a:gd name="T32" fmla="*/ 208 w 297"/>
                <a:gd name="T33" fmla="*/ 183 h 297"/>
                <a:gd name="T34" fmla="*/ 215 w 297"/>
                <a:gd name="T35" fmla="*/ 167 h 297"/>
                <a:gd name="T36" fmla="*/ 217 w 297"/>
                <a:gd name="T37" fmla="*/ 149 h 297"/>
                <a:gd name="T38" fmla="*/ 215 w 297"/>
                <a:gd name="T39" fmla="*/ 130 h 297"/>
                <a:gd name="T40" fmla="*/ 208 w 297"/>
                <a:gd name="T41" fmla="*/ 114 h 297"/>
                <a:gd name="T42" fmla="*/ 197 w 297"/>
                <a:gd name="T43" fmla="*/ 100 h 297"/>
                <a:gd name="T44" fmla="*/ 183 w 297"/>
                <a:gd name="T45" fmla="*/ 89 h 297"/>
                <a:gd name="T46" fmla="*/ 167 w 297"/>
                <a:gd name="T47" fmla="*/ 81 h 297"/>
                <a:gd name="T48" fmla="*/ 149 w 297"/>
                <a:gd name="T49" fmla="*/ 79 h 297"/>
                <a:gd name="T50" fmla="*/ 149 w 297"/>
                <a:gd name="T51" fmla="*/ 0 h 297"/>
                <a:gd name="T52" fmla="*/ 178 w 297"/>
                <a:gd name="T53" fmla="*/ 3 h 297"/>
                <a:gd name="T54" fmla="*/ 206 w 297"/>
                <a:gd name="T55" fmla="*/ 11 h 297"/>
                <a:gd name="T56" fmla="*/ 231 w 297"/>
                <a:gd name="T57" fmla="*/ 25 h 297"/>
                <a:gd name="T58" fmla="*/ 252 w 297"/>
                <a:gd name="T59" fmla="*/ 44 h 297"/>
                <a:gd name="T60" fmla="*/ 271 w 297"/>
                <a:gd name="T61" fmla="*/ 65 h 297"/>
                <a:gd name="T62" fmla="*/ 284 w 297"/>
                <a:gd name="T63" fmla="*/ 91 h 297"/>
                <a:gd name="T64" fmla="*/ 293 w 297"/>
                <a:gd name="T65" fmla="*/ 118 h 297"/>
                <a:gd name="T66" fmla="*/ 297 w 297"/>
                <a:gd name="T67" fmla="*/ 149 h 297"/>
                <a:gd name="T68" fmla="*/ 294 w 297"/>
                <a:gd name="T69" fmla="*/ 178 h 297"/>
                <a:gd name="T70" fmla="*/ 285 w 297"/>
                <a:gd name="T71" fmla="*/ 206 h 297"/>
                <a:gd name="T72" fmla="*/ 272 w 297"/>
                <a:gd name="T73" fmla="*/ 231 h 297"/>
                <a:gd name="T74" fmla="*/ 253 w 297"/>
                <a:gd name="T75" fmla="*/ 253 h 297"/>
                <a:gd name="T76" fmla="*/ 231 w 297"/>
                <a:gd name="T77" fmla="*/ 272 h 297"/>
                <a:gd name="T78" fmla="*/ 206 w 297"/>
                <a:gd name="T79" fmla="*/ 285 h 297"/>
                <a:gd name="T80" fmla="*/ 178 w 297"/>
                <a:gd name="T81" fmla="*/ 294 h 297"/>
                <a:gd name="T82" fmla="*/ 149 w 297"/>
                <a:gd name="T83" fmla="*/ 297 h 297"/>
                <a:gd name="T84" fmla="*/ 118 w 297"/>
                <a:gd name="T85" fmla="*/ 294 h 297"/>
                <a:gd name="T86" fmla="*/ 90 w 297"/>
                <a:gd name="T87" fmla="*/ 285 h 297"/>
                <a:gd name="T88" fmla="*/ 65 w 297"/>
                <a:gd name="T89" fmla="*/ 272 h 297"/>
                <a:gd name="T90" fmla="*/ 44 w 297"/>
                <a:gd name="T91" fmla="*/ 253 h 297"/>
                <a:gd name="T92" fmla="*/ 25 w 297"/>
                <a:gd name="T93" fmla="*/ 231 h 297"/>
                <a:gd name="T94" fmla="*/ 11 w 297"/>
                <a:gd name="T95" fmla="*/ 206 h 297"/>
                <a:gd name="T96" fmla="*/ 3 w 297"/>
                <a:gd name="T97" fmla="*/ 178 h 297"/>
                <a:gd name="T98" fmla="*/ 0 w 297"/>
                <a:gd name="T99" fmla="*/ 149 h 297"/>
                <a:gd name="T100" fmla="*/ 3 w 297"/>
                <a:gd name="T101" fmla="*/ 118 h 297"/>
                <a:gd name="T102" fmla="*/ 11 w 297"/>
                <a:gd name="T103" fmla="*/ 91 h 297"/>
                <a:gd name="T104" fmla="*/ 25 w 297"/>
                <a:gd name="T105" fmla="*/ 65 h 297"/>
                <a:gd name="T106" fmla="*/ 44 w 297"/>
                <a:gd name="T107" fmla="*/ 44 h 297"/>
                <a:gd name="T108" fmla="*/ 65 w 297"/>
                <a:gd name="T109" fmla="*/ 25 h 297"/>
                <a:gd name="T110" fmla="*/ 90 w 297"/>
                <a:gd name="T111" fmla="*/ 11 h 297"/>
                <a:gd name="T112" fmla="*/ 118 w 297"/>
                <a:gd name="T113" fmla="*/ 3 h 297"/>
                <a:gd name="T114" fmla="*/ 149 w 297"/>
                <a:gd name="T1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7" h="297">
                  <a:moveTo>
                    <a:pt x="149" y="79"/>
                  </a:moveTo>
                  <a:lnTo>
                    <a:pt x="130" y="81"/>
                  </a:lnTo>
                  <a:lnTo>
                    <a:pt x="113" y="89"/>
                  </a:lnTo>
                  <a:lnTo>
                    <a:pt x="100" y="100"/>
                  </a:lnTo>
                  <a:lnTo>
                    <a:pt x="88" y="114"/>
                  </a:lnTo>
                  <a:lnTo>
                    <a:pt x="81" y="130"/>
                  </a:lnTo>
                  <a:lnTo>
                    <a:pt x="79" y="149"/>
                  </a:lnTo>
                  <a:lnTo>
                    <a:pt x="81" y="167"/>
                  </a:lnTo>
                  <a:lnTo>
                    <a:pt x="88" y="183"/>
                  </a:lnTo>
                  <a:lnTo>
                    <a:pt x="100" y="197"/>
                  </a:lnTo>
                  <a:lnTo>
                    <a:pt x="113" y="208"/>
                  </a:lnTo>
                  <a:lnTo>
                    <a:pt x="130" y="215"/>
                  </a:lnTo>
                  <a:lnTo>
                    <a:pt x="149" y="217"/>
                  </a:lnTo>
                  <a:lnTo>
                    <a:pt x="167" y="215"/>
                  </a:lnTo>
                  <a:lnTo>
                    <a:pt x="183" y="208"/>
                  </a:lnTo>
                  <a:lnTo>
                    <a:pt x="197" y="197"/>
                  </a:lnTo>
                  <a:lnTo>
                    <a:pt x="208" y="183"/>
                  </a:lnTo>
                  <a:lnTo>
                    <a:pt x="215" y="167"/>
                  </a:lnTo>
                  <a:lnTo>
                    <a:pt x="217" y="149"/>
                  </a:lnTo>
                  <a:lnTo>
                    <a:pt x="215" y="130"/>
                  </a:lnTo>
                  <a:lnTo>
                    <a:pt x="208" y="114"/>
                  </a:lnTo>
                  <a:lnTo>
                    <a:pt x="197" y="100"/>
                  </a:lnTo>
                  <a:lnTo>
                    <a:pt x="183" y="89"/>
                  </a:lnTo>
                  <a:lnTo>
                    <a:pt x="167" y="81"/>
                  </a:lnTo>
                  <a:lnTo>
                    <a:pt x="149" y="79"/>
                  </a:lnTo>
                  <a:close/>
                  <a:moveTo>
                    <a:pt x="149" y="0"/>
                  </a:moveTo>
                  <a:lnTo>
                    <a:pt x="178" y="3"/>
                  </a:lnTo>
                  <a:lnTo>
                    <a:pt x="206" y="11"/>
                  </a:lnTo>
                  <a:lnTo>
                    <a:pt x="231" y="25"/>
                  </a:lnTo>
                  <a:lnTo>
                    <a:pt x="252" y="44"/>
                  </a:lnTo>
                  <a:lnTo>
                    <a:pt x="271" y="65"/>
                  </a:lnTo>
                  <a:lnTo>
                    <a:pt x="284" y="91"/>
                  </a:lnTo>
                  <a:lnTo>
                    <a:pt x="293" y="118"/>
                  </a:lnTo>
                  <a:lnTo>
                    <a:pt x="297" y="149"/>
                  </a:lnTo>
                  <a:lnTo>
                    <a:pt x="294" y="178"/>
                  </a:lnTo>
                  <a:lnTo>
                    <a:pt x="285" y="206"/>
                  </a:lnTo>
                  <a:lnTo>
                    <a:pt x="272" y="231"/>
                  </a:lnTo>
                  <a:lnTo>
                    <a:pt x="253" y="253"/>
                  </a:lnTo>
                  <a:lnTo>
                    <a:pt x="231" y="272"/>
                  </a:lnTo>
                  <a:lnTo>
                    <a:pt x="206" y="285"/>
                  </a:lnTo>
                  <a:lnTo>
                    <a:pt x="178" y="294"/>
                  </a:lnTo>
                  <a:lnTo>
                    <a:pt x="149" y="297"/>
                  </a:lnTo>
                  <a:lnTo>
                    <a:pt x="118" y="294"/>
                  </a:lnTo>
                  <a:lnTo>
                    <a:pt x="90" y="285"/>
                  </a:lnTo>
                  <a:lnTo>
                    <a:pt x="65" y="272"/>
                  </a:lnTo>
                  <a:lnTo>
                    <a:pt x="44" y="253"/>
                  </a:lnTo>
                  <a:lnTo>
                    <a:pt x="25" y="231"/>
                  </a:lnTo>
                  <a:lnTo>
                    <a:pt x="11" y="206"/>
                  </a:lnTo>
                  <a:lnTo>
                    <a:pt x="3" y="178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1"/>
                  </a:lnTo>
                  <a:lnTo>
                    <a:pt x="25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1"/>
                  </a:lnTo>
                  <a:lnTo>
                    <a:pt x="118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8363249" y="4213122"/>
            <a:ext cx="395532" cy="409590"/>
            <a:chOff x="7261225" y="3236913"/>
            <a:chExt cx="2992438" cy="3098800"/>
          </a:xfrm>
          <a:solidFill>
            <a:schemeClr val="accent2"/>
          </a:solidFill>
        </p:grpSpPr>
        <p:sp>
          <p:nvSpPr>
            <p:cNvPr id="165" name="Freeform 139"/>
            <p:cNvSpPr>
              <a:spLocks/>
            </p:cNvSpPr>
            <p:nvPr/>
          </p:nvSpPr>
          <p:spPr bwMode="auto">
            <a:xfrm>
              <a:off x="7261225" y="3236913"/>
              <a:ext cx="2703513" cy="3098800"/>
            </a:xfrm>
            <a:custGeom>
              <a:avLst/>
              <a:gdLst>
                <a:gd name="T0" fmla="*/ 1785 w 3405"/>
                <a:gd name="T1" fmla="*/ 21 h 3905"/>
                <a:gd name="T2" fmla="*/ 1942 w 3405"/>
                <a:gd name="T3" fmla="*/ 103 h 3905"/>
                <a:gd name="T4" fmla="*/ 2140 w 3405"/>
                <a:gd name="T5" fmla="*/ 221 h 3905"/>
                <a:gd name="T6" fmla="*/ 2372 w 3405"/>
                <a:gd name="T7" fmla="*/ 347 h 3905"/>
                <a:gd name="T8" fmla="*/ 2626 w 3405"/>
                <a:gd name="T9" fmla="*/ 455 h 3905"/>
                <a:gd name="T10" fmla="*/ 2963 w 3405"/>
                <a:gd name="T11" fmla="*/ 525 h 3905"/>
                <a:gd name="T12" fmla="*/ 3310 w 3405"/>
                <a:gd name="T13" fmla="*/ 536 h 3905"/>
                <a:gd name="T14" fmla="*/ 3349 w 3405"/>
                <a:gd name="T15" fmla="*/ 542 h 3905"/>
                <a:gd name="T16" fmla="*/ 3389 w 3405"/>
                <a:gd name="T17" fmla="*/ 577 h 3905"/>
                <a:gd name="T18" fmla="*/ 3401 w 3405"/>
                <a:gd name="T19" fmla="*/ 650 h 3905"/>
                <a:gd name="T20" fmla="*/ 3401 w 3405"/>
                <a:gd name="T21" fmla="*/ 750 h 3905"/>
                <a:gd name="T22" fmla="*/ 3402 w 3405"/>
                <a:gd name="T23" fmla="*/ 940 h 3905"/>
                <a:gd name="T24" fmla="*/ 3403 w 3405"/>
                <a:gd name="T25" fmla="*/ 1178 h 3905"/>
                <a:gd name="T26" fmla="*/ 3404 w 3405"/>
                <a:gd name="T27" fmla="*/ 1421 h 3905"/>
                <a:gd name="T28" fmla="*/ 3404 w 3405"/>
                <a:gd name="T29" fmla="*/ 1626 h 3905"/>
                <a:gd name="T30" fmla="*/ 3405 w 3405"/>
                <a:gd name="T31" fmla="*/ 1751 h 3905"/>
                <a:gd name="T32" fmla="*/ 3391 w 3405"/>
                <a:gd name="T33" fmla="*/ 1963 h 3905"/>
                <a:gd name="T34" fmla="*/ 3346 w 3405"/>
                <a:gd name="T35" fmla="*/ 2171 h 3905"/>
                <a:gd name="T36" fmla="*/ 3310 w 3405"/>
                <a:gd name="T37" fmla="*/ 2199 h 3905"/>
                <a:gd name="T38" fmla="*/ 3204 w 3405"/>
                <a:gd name="T39" fmla="*/ 2174 h 3905"/>
                <a:gd name="T40" fmla="*/ 3026 w 3405"/>
                <a:gd name="T41" fmla="*/ 2159 h 3905"/>
                <a:gd name="T42" fmla="*/ 2717 w 3405"/>
                <a:gd name="T43" fmla="*/ 2211 h 3905"/>
                <a:gd name="T44" fmla="*/ 2450 w 3405"/>
                <a:gd name="T45" fmla="*/ 2358 h 3905"/>
                <a:gd name="T46" fmla="*/ 2246 w 3405"/>
                <a:gd name="T47" fmla="*/ 2579 h 3905"/>
                <a:gd name="T48" fmla="*/ 2122 w 3405"/>
                <a:gd name="T49" fmla="*/ 2857 h 3905"/>
                <a:gd name="T50" fmla="*/ 2095 w 3405"/>
                <a:gd name="T51" fmla="*/ 3168 h 3905"/>
                <a:gd name="T52" fmla="*/ 2164 w 3405"/>
                <a:gd name="T53" fmla="*/ 3453 h 3905"/>
                <a:gd name="T54" fmla="*/ 2237 w 3405"/>
                <a:gd name="T55" fmla="*/ 3594 h 3905"/>
                <a:gd name="T56" fmla="*/ 2234 w 3405"/>
                <a:gd name="T57" fmla="*/ 3630 h 3905"/>
                <a:gd name="T58" fmla="*/ 2027 w 3405"/>
                <a:gd name="T59" fmla="*/ 3775 h 3905"/>
                <a:gd name="T60" fmla="*/ 1819 w 3405"/>
                <a:gd name="T61" fmla="*/ 3881 h 3905"/>
                <a:gd name="T62" fmla="*/ 1672 w 3405"/>
                <a:gd name="T63" fmla="*/ 3902 h 3905"/>
                <a:gd name="T64" fmla="*/ 1514 w 3405"/>
                <a:gd name="T65" fmla="*/ 3850 h 3905"/>
                <a:gd name="T66" fmla="*/ 1307 w 3405"/>
                <a:gd name="T67" fmla="*/ 3735 h 3905"/>
                <a:gd name="T68" fmla="*/ 1068 w 3405"/>
                <a:gd name="T69" fmla="*/ 3563 h 3905"/>
                <a:gd name="T70" fmla="*/ 817 w 3405"/>
                <a:gd name="T71" fmla="*/ 3343 h 3905"/>
                <a:gd name="T72" fmla="*/ 571 w 3405"/>
                <a:gd name="T73" fmla="*/ 3082 h 3905"/>
                <a:gd name="T74" fmla="*/ 349 w 3405"/>
                <a:gd name="T75" fmla="*/ 2787 h 3905"/>
                <a:gd name="T76" fmla="*/ 167 w 3405"/>
                <a:gd name="T77" fmla="*/ 2465 h 3905"/>
                <a:gd name="T78" fmla="*/ 44 w 3405"/>
                <a:gd name="T79" fmla="*/ 2123 h 3905"/>
                <a:gd name="T80" fmla="*/ 0 w 3405"/>
                <a:gd name="T81" fmla="*/ 1770 h 3905"/>
                <a:gd name="T82" fmla="*/ 0 w 3405"/>
                <a:gd name="T83" fmla="*/ 1698 h 3905"/>
                <a:gd name="T84" fmla="*/ 4 w 3405"/>
                <a:gd name="T85" fmla="*/ 1523 h 3905"/>
                <a:gd name="T86" fmla="*/ 7 w 3405"/>
                <a:gd name="T87" fmla="*/ 1287 h 3905"/>
                <a:gd name="T88" fmla="*/ 11 w 3405"/>
                <a:gd name="T89" fmla="*/ 1035 h 3905"/>
                <a:gd name="T90" fmla="*/ 15 w 3405"/>
                <a:gd name="T91" fmla="*/ 809 h 3905"/>
                <a:gd name="T92" fmla="*/ 19 w 3405"/>
                <a:gd name="T93" fmla="*/ 652 h 3905"/>
                <a:gd name="T94" fmla="*/ 25 w 3405"/>
                <a:gd name="T95" fmla="*/ 580 h 3905"/>
                <a:gd name="T96" fmla="*/ 62 w 3405"/>
                <a:gd name="T97" fmla="*/ 529 h 3905"/>
                <a:gd name="T98" fmla="*/ 102 w 3405"/>
                <a:gd name="T99" fmla="*/ 524 h 3905"/>
                <a:gd name="T100" fmla="*/ 451 w 3405"/>
                <a:gd name="T101" fmla="*/ 531 h 3905"/>
                <a:gd name="T102" fmla="*/ 818 w 3405"/>
                <a:gd name="T103" fmla="*/ 475 h 3905"/>
                <a:gd name="T104" fmla="*/ 1093 w 3405"/>
                <a:gd name="T105" fmla="*/ 363 h 3905"/>
                <a:gd name="T106" fmla="*/ 1323 w 3405"/>
                <a:gd name="T107" fmla="*/ 224 h 3905"/>
                <a:gd name="T108" fmla="*/ 1507 w 3405"/>
                <a:gd name="T109" fmla="*/ 95 h 3905"/>
                <a:gd name="T110" fmla="*/ 1649 w 3405"/>
                <a:gd name="T111" fmla="*/ 11 h 3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05" h="3905">
                  <a:moveTo>
                    <a:pt x="1702" y="0"/>
                  </a:moveTo>
                  <a:lnTo>
                    <a:pt x="1727" y="2"/>
                  </a:lnTo>
                  <a:lnTo>
                    <a:pt x="1754" y="9"/>
                  </a:lnTo>
                  <a:lnTo>
                    <a:pt x="1785" y="21"/>
                  </a:lnTo>
                  <a:lnTo>
                    <a:pt x="1820" y="36"/>
                  </a:lnTo>
                  <a:lnTo>
                    <a:pt x="1858" y="55"/>
                  </a:lnTo>
                  <a:lnTo>
                    <a:pt x="1898" y="78"/>
                  </a:lnTo>
                  <a:lnTo>
                    <a:pt x="1942" y="103"/>
                  </a:lnTo>
                  <a:lnTo>
                    <a:pt x="1988" y="130"/>
                  </a:lnTo>
                  <a:lnTo>
                    <a:pt x="2036" y="159"/>
                  </a:lnTo>
                  <a:lnTo>
                    <a:pt x="2087" y="190"/>
                  </a:lnTo>
                  <a:lnTo>
                    <a:pt x="2140" y="221"/>
                  </a:lnTo>
                  <a:lnTo>
                    <a:pt x="2196" y="253"/>
                  </a:lnTo>
                  <a:lnTo>
                    <a:pt x="2253" y="285"/>
                  </a:lnTo>
                  <a:lnTo>
                    <a:pt x="2311" y="316"/>
                  </a:lnTo>
                  <a:lnTo>
                    <a:pt x="2372" y="347"/>
                  </a:lnTo>
                  <a:lnTo>
                    <a:pt x="2434" y="377"/>
                  </a:lnTo>
                  <a:lnTo>
                    <a:pt x="2497" y="405"/>
                  </a:lnTo>
                  <a:lnTo>
                    <a:pt x="2561" y="431"/>
                  </a:lnTo>
                  <a:lnTo>
                    <a:pt x="2626" y="455"/>
                  </a:lnTo>
                  <a:lnTo>
                    <a:pt x="2693" y="475"/>
                  </a:lnTo>
                  <a:lnTo>
                    <a:pt x="2784" y="499"/>
                  </a:lnTo>
                  <a:lnTo>
                    <a:pt x="2874" y="514"/>
                  </a:lnTo>
                  <a:lnTo>
                    <a:pt x="2963" y="525"/>
                  </a:lnTo>
                  <a:lnTo>
                    <a:pt x="3051" y="532"/>
                  </a:lnTo>
                  <a:lnTo>
                    <a:pt x="3138" y="536"/>
                  </a:lnTo>
                  <a:lnTo>
                    <a:pt x="3225" y="536"/>
                  </a:lnTo>
                  <a:lnTo>
                    <a:pt x="3310" y="536"/>
                  </a:lnTo>
                  <a:lnTo>
                    <a:pt x="3319" y="536"/>
                  </a:lnTo>
                  <a:lnTo>
                    <a:pt x="3328" y="537"/>
                  </a:lnTo>
                  <a:lnTo>
                    <a:pt x="3339" y="538"/>
                  </a:lnTo>
                  <a:lnTo>
                    <a:pt x="3349" y="542"/>
                  </a:lnTo>
                  <a:lnTo>
                    <a:pt x="3360" y="547"/>
                  </a:lnTo>
                  <a:lnTo>
                    <a:pt x="3371" y="554"/>
                  </a:lnTo>
                  <a:lnTo>
                    <a:pt x="3380" y="564"/>
                  </a:lnTo>
                  <a:lnTo>
                    <a:pt x="3389" y="577"/>
                  </a:lnTo>
                  <a:lnTo>
                    <a:pt x="3395" y="595"/>
                  </a:lnTo>
                  <a:lnTo>
                    <a:pt x="3399" y="618"/>
                  </a:lnTo>
                  <a:lnTo>
                    <a:pt x="3401" y="644"/>
                  </a:lnTo>
                  <a:lnTo>
                    <a:pt x="3401" y="650"/>
                  </a:lnTo>
                  <a:lnTo>
                    <a:pt x="3401" y="664"/>
                  </a:lnTo>
                  <a:lnTo>
                    <a:pt x="3401" y="687"/>
                  </a:lnTo>
                  <a:lnTo>
                    <a:pt x="3401" y="715"/>
                  </a:lnTo>
                  <a:lnTo>
                    <a:pt x="3401" y="750"/>
                  </a:lnTo>
                  <a:lnTo>
                    <a:pt x="3401" y="792"/>
                  </a:lnTo>
                  <a:lnTo>
                    <a:pt x="3401" y="837"/>
                  </a:lnTo>
                  <a:lnTo>
                    <a:pt x="3402" y="887"/>
                  </a:lnTo>
                  <a:lnTo>
                    <a:pt x="3402" y="940"/>
                  </a:lnTo>
                  <a:lnTo>
                    <a:pt x="3402" y="997"/>
                  </a:lnTo>
                  <a:lnTo>
                    <a:pt x="3402" y="1055"/>
                  </a:lnTo>
                  <a:lnTo>
                    <a:pt x="3402" y="1116"/>
                  </a:lnTo>
                  <a:lnTo>
                    <a:pt x="3403" y="1178"/>
                  </a:lnTo>
                  <a:lnTo>
                    <a:pt x="3403" y="1240"/>
                  </a:lnTo>
                  <a:lnTo>
                    <a:pt x="3403" y="1302"/>
                  </a:lnTo>
                  <a:lnTo>
                    <a:pt x="3403" y="1362"/>
                  </a:lnTo>
                  <a:lnTo>
                    <a:pt x="3404" y="1421"/>
                  </a:lnTo>
                  <a:lnTo>
                    <a:pt x="3404" y="1478"/>
                  </a:lnTo>
                  <a:lnTo>
                    <a:pt x="3404" y="1530"/>
                  </a:lnTo>
                  <a:lnTo>
                    <a:pt x="3404" y="1580"/>
                  </a:lnTo>
                  <a:lnTo>
                    <a:pt x="3404" y="1626"/>
                  </a:lnTo>
                  <a:lnTo>
                    <a:pt x="3404" y="1665"/>
                  </a:lnTo>
                  <a:lnTo>
                    <a:pt x="3405" y="1701"/>
                  </a:lnTo>
                  <a:lnTo>
                    <a:pt x="3405" y="1730"/>
                  </a:lnTo>
                  <a:lnTo>
                    <a:pt x="3405" y="1751"/>
                  </a:lnTo>
                  <a:lnTo>
                    <a:pt x="3405" y="1764"/>
                  </a:lnTo>
                  <a:lnTo>
                    <a:pt x="3405" y="1770"/>
                  </a:lnTo>
                  <a:lnTo>
                    <a:pt x="3402" y="1866"/>
                  </a:lnTo>
                  <a:lnTo>
                    <a:pt x="3391" y="1963"/>
                  </a:lnTo>
                  <a:lnTo>
                    <a:pt x="3374" y="2059"/>
                  </a:lnTo>
                  <a:lnTo>
                    <a:pt x="3353" y="2154"/>
                  </a:lnTo>
                  <a:lnTo>
                    <a:pt x="3349" y="2161"/>
                  </a:lnTo>
                  <a:lnTo>
                    <a:pt x="3346" y="2171"/>
                  </a:lnTo>
                  <a:lnTo>
                    <a:pt x="3340" y="2180"/>
                  </a:lnTo>
                  <a:lnTo>
                    <a:pt x="3333" y="2189"/>
                  </a:lnTo>
                  <a:lnTo>
                    <a:pt x="3322" y="2195"/>
                  </a:lnTo>
                  <a:lnTo>
                    <a:pt x="3310" y="2199"/>
                  </a:lnTo>
                  <a:lnTo>
                    <a:pt x="3296" y="2198"/>
                  </a:lnTo>
                  <a:lnTo>
                    <a:pt x="3279" y="2193"/>
                  </a:lnTo>
                  <a:lnTo>
                    <a:pt x="3242" y="2183"/>
                  </a:lnTo>
                  <a:lnTo>
                    <a:pt x="3204" y="2174"/>
                  </a:lnTo>
                  <a:lnTo>
                    <a:pt x="3165" y="2168"/>
                  </a:lnTo>
                  <a:lnTo>
                    <a:pt x="3123" y="2163"/>
                  </a:lnTo>
                  <a:lnTo>
                    <a:pt x="3077" y="2160"/>
                  </a:lnTo>
                  <a:lnTo>
                    <a:pt x="3026" y="2159"/>
                  </a:lnTo>
                  <a:lnTo>
                    <a:pt x="2945" y="2163"/>
                  </a:lnTo>
                  <a:lnTo>
                    <a:pt x="2867" y="2172"/>
                  </a:lnTo>
                  <a:lnTo>
                    <a:pt x="2790" y="2189"/>
                  </a:lnTo>
                  <a:lnTo>
                    <a:pt x="2717" y="2211"/>
                  </a:lnTo>
                  <a:lnTo>
                    <a:pt x="2645" y="2240"/>
                  </a:lnTo>
                  <a:lnTo>
                    <a:pt x="2576" y="2274"/>
                  </a:lnTo>
                  <a:lnTo>
                    <a:pt x="2512" y="2314"/>
                  </a:lnTo>
                  <a:lnTo>
                    <a:pt x="2450" y="2358"/>
                  </a:lnTo>
                  <a:lnTo>
                    <a:pt x="2393" y="2406"/>
                  </a:lnTo>
                  <a:lnTo>
                    <a:pt x="2340" y="2460"/>
                  </a:lnTo>
                  <a:lnTo>
                    <a:pt x="2290" y="2517"/>
                  </a:lnTo>
                  <a:lnTo>
                    <a:pt x="2246" y="2579"/>
                  </a:lnTo>
                  <a:lnTo>
                    <a:pt x="2206" y="2643"/>
                  </a:lnTo>
                  <a:lnTo>
                    <a:pt x="2173" y="2712"/>
                  </a:lnTo>
                  <a:lnTo>
                    <a:pt x="2145" y="2783"/>
                  </a:lnTo>
                  <a:lnTo>
                    <a:pt x="2122" y="2857"/>
                  </a:lnTo>
                  <a:lnTo>
                    <a:pt x="2105" y="2933"/>
                  </a:lnTo>
                  <a:lnTo>
                    <a:pt x="2095" y="3013"/>
                  </a:lnTo>
                  <a:lnTo>
                    <a:pt x="2092" y="3092"/>
                  </a:lnTo>
                  <a:lnTo>
                    <a:pt x="2095" y="3168"/>
                  </a:lnTo>
                  <a:lnTo>
                    <a:pt x="2104" y="3242"/>
                  </a:lnTo>
                  <a:lnTo>
                    <a:pt x="2118" y="3315"/>
                  </a:lnTo>
                  <a:lnTo>
                    <a:pt x="2139" y="3385"/>
                  </a:lnTo>
                  <a:lnTo>
                    <a:pt x="2164" y="3453"/>
                  </a:lnTo>
                  <a:lnTo>
                    <a:pt x="2193" y="3518"/>
                  </a:lnTo>
                  <a:lnTo>
                    <a:pt x="2229" y="3580"/>
                  </a:lnTo>
                  <a:lnTo>
                    <a:pt x="2233" y="3587"/>
                  </a:lnTo>
                  <a:lnTo>
                    <a:pt x="2237" y="3594"/>
                  </a:lnTo>
                  <a:lnTo>
                    <a:pt x="2241" y="3601"/>
                  </a:lnTo>
                  <a:lnTo>
                    <a:pt x="2242" y="3610"/>
                  </a:lnTo>
                  <a:lnTo>
                    <a:pt x="2240" y="3619"/>
                  </a:lnTo>
                  <a:lnTo>
                    <a:pt x="2234" y="3630"/>
                  </a:lnTo>
                  <a:lnTo>
                    <a:pt x="2223" y="3641"/>
                  </a:lnTo>
                  <a:lnTo>
                    <a:pt x="2154" y="3691"/>
                  </a:lnTo>
                  <a:lnTo>
                    <a:pt x="2089" y="3736"/>
                  </a:lnTo>
                  <a:lnTo>
                    <a:pt x="2027" y="3775"/>
                  </a:lnTo>
                  <a:lnTo>
                    <a:pt x="1970" y="3809"/>
                  </a:lnTo>
                  <a:lnTo>
                    <a:pt x="1915" y="3838"/>
                  </a:lnTo>
                  <a:lnTo>
                    <a:pt x="1865" y="3862"/>
                  </a:lnTo>
                  <a:lnTo>
                    <a:pt x="1819" y="3881"/>
                  </a:lnTo>
                  <a:lnTo>
                    <a:pt x="1776" y="3894"/>
                  </a:lnTo>
                  <a:lnTo>
                    <a:pt x="1737" y="3901"/>
                  </a:lnTo>
                  <a:lnTo>
                    <a:pt x="1702" y="3905"/>
                  </a:lnTo>
                  <a:lnTo>
                    <a:pt x="1672" y="3902"/>
                  </a:lnTo>
                  <a:lnTo>
                    <a:pt x="1639" y="3895"/>
                  </a:lnTo>
                  <a:lnTo>
                    <a:pt x="1601" y="3884"/>
                  </a:lnTo>
                  <a:lnTo>
                    <a:pt x="1559" y="3869"/>
                  </a:lnTo>
                  <a:lnTo>
                    <a:pt x="1514" y="3850"/>
                  </a:lnTo>
                  <a:lnTo>
                    <a:pt x="1467" y="3826"/>
                  </a:lnTo>
                  <a:lnTo>
                    <a:pt x="1415" y="3800"/>
                  </a:lnTo>
                  <a:lnTo>
                    <a:pt x="1362" y="3769"/>
                  </a:lnTo>
                  <a:lnTo>
                    <a:pt x="1307" y="3735"/>
                  </a:lnTo>
                  <a:lnTo>
                    <a:pt x="1249" y="3696"/>
                  </a:lnTo>
                  <a:lnTo>
                    <a:pt x="1191" y="3655"/>
                  </a:lnTo>
                  <a:lnTo>
                    <a:pt x="1130" y="3611"/>
                  </a:lnTo>
                  <a:lnTo>
                    <a:pt x="1068" y="3563"/>
                  </a:lnTo>
                  <a:lnTo>
                    <a:pt x="1006" y="3512"/>
                  </a:lnTo>
                  <a:lnTo>
                    <a:pt x="943" y="3459"/>
                  </a:lnTo>
                  <a:lnTo>
                    <a:pt x="880" y="3403"/>
                  </a:lnTo>
                  <a:lnTo>
                    <a:pt x="817" y="3343"/>
                  </a:lnTo>
                  <a:lnTo>
                    <a:pt x="754" y="3281"/>
                  </a:lnTo>
                  <a:lnTo>
                    <a:pt x="692" y="3217"/>
                  </a:lnTo>
                  <a:lnTo>
                    <a:pt x="630" y="3151"/>
                  </a:lnTo>
                  <a:lnTo>
                    <a:pt x="571" y="3082"/>
                  </a:lnTo>
                  <a:lnTo>
                    <a:pt x="513" y="3010"/>
                  </a:lnTo>
                  <a:lnTo>
                    <a:pt x="456" y="2938"/>
                  </a:lnTo>
                  <a:lnTo>
                    <a:pt x="401" y="2863"/>
                  </a:lnTo>
                  <a:lnTo>
                    <a:pt x="349" y="2787"/>
                  </a:lnTo>
                  <a:lnTo>
                    <a:pt x="299" y="2708"/>
                  </a:lnTo>
                  <a:lnTo>
                    <a:pt x="251" y="2629"/>
                  </a:lnTo>
                  <a:lnTo>
                    <a:pt x="207" y="2547"/>
                  </a:lnTo>
                  <a:lnTo>
                    <a:pt x="167" y="2465"/>
                  </a:lnTo>
                  <a:lnTo>
                    <a:pt x="130" y="2380"/>
                  </a:lnTo>
                  <a:lnTo>
                    <a:pt x="96" y="2296"/>
                  </a:lnTo>
                  <a:lnTo>
                    <a:pt x="68" y="2210"/>
                  </a:lnTo>
                  <a:lnTo>
                    <a:pt x="44" y="2123"/>
                  </a:lnTo>
                  <a:lnTo>
                    <a:pt x="25" y="2035"/>
                  </a:lnTo>
                  <a:lnTo>
                    <a:pt x="11" y="1947"/>
                  </a:lnTo>
                  <a:lnTo>
                    <a:pt x="2" y="1858"/>
                  </a:lnTo>
                  <a:lnTo>
                    <a:pt x="0" y="1770"/>
                  </a:lnTo>
                  <a:lnTo>
                    <a:pt x="0" y="1764"/>
                  </a:lnTo>
                  <a:lnTo>
                    <a:pt x="0" y="1750"/>
                  </a:lnTo>
                  <a:lnTo>
                    <a:pt x="0" y="1727"/>
                  </a:lnTo>
                  <a:lnTo>
                    <a:pt x="0" y="1698"/>
                  </a:lnTo>
                  <a:lnTo>
                    <a:pt x="1" y="1662"/>
                  </a:lnTo>
                  <a:lnTo>
                    <a:pt x="1" y="1620"/>
                  </a:lnTo>
                  <a:lnTo>
                    <a:pt x="2" y="1574"/>
                  </a:lnTo>
                  <a:lnTo>
                    <a:pt x="4" y="1523"/>
                  </a:lnTo>
                  <a:lnTo>
                    <a:pt x="4" y="1468"/>
                  </a:lnTo>
                  <a:lnTo>
                    <a:pt x="5" y="1410"/>
                  </a:lnTo>
                  <a:lnTo>
                    <a:pt x="6" y="1349"/>
                  </a:lnTo>
                  <a:lnTo>
                    <a:pt x="7" y="1287"/>
                  </a:lnTo>
                  <a:lnTo>
                    <a:pt x="8" y="1224"/>
                  </a:lnTo>
                  <a:lnTo>
                    <a:pt x="10" y="1161"/>
                  </a:lnTo>
                  <a:lnTo>
                    <a:pt x="11" y="1097"/>
                  </a:lnTo>
                  <a:lnTo>
                    <a:pt x="11" y="1035"/>
                  </a:lnTo>
                  <a:lnTo>
                    <a:pt x="12" y="975"/>
                  </a:lnTo>
                  <a:lnTo>
                    <a:pt x="13" y="916"/>
                  </a:lnTo>
                  <a:lnTo>
                    <a:pt x="14" y="860"/>
                  </a:lnTo>
                  <a:lnTo>
                    <a:pt x="15" y="809"/>
                  </a:lnTo>
                  <a:lnTo>
                    <a:pt x="17" y="762"/>
                  </a:lnTo>
                  <a:lnTo>
                    <a:pt x="17" y="720"/>
                  </a:lnTo>
                  <a:lnTo>
                    <a:pt x="18" y="683"/>
                  </a:lnTo>
                  <a:lnTo>
                    <a:pt x="19" y="652"/>
                  </a:lnTo>
                  <a:lnTo>
                    <a:pt x="19" y="630"/>
                  </a:lnTo>
                  <a:lnTo>
                    <a:pt x="20" y="614"/>
                  </a:lnTo>
                  <a:lnTo>
                    <a:pt x="20" y="607"/>
                  </a:lnTo>
                  <a:lnTo>
                    <a:pt x="25" y="580"/>
                  </a:lnTo>
                  <a:lnTo>
                    <a:pt x="33" y="560"/>
                  </a:lnTo>
                  <a:lnTo>
                    <a:pt x="42" y="545"/>
                  </a:lnTo>
                  <a:lnTo>
                    <a:pt x="51" y="535"/>
                  </a:lnTo>
                  <a:lnTo>
                    <a:pt x="62" y="529"/>
                  </a:lnTo>
                  <a:lnTo>
                    <a:pt x="71" y="525"/>
                  </a:lnTo>
                  <a:lnTo>
                    <a:pt x="82" y="524"/>
                  </a:lnTo>
                  <a:lnTo>
                    <a:pt x="93" y="524"/>
                  </a:lnTo>
                  <a:lnTo>
                    <a:pt x="102" y="524"/>
                  </a:lnTo>
                  <a:lnTo>
                    <a:pt x="187" y="528"/>
                  </a:lnTo>
                  <a:lnTo>
                    <a:pt x="274" y="531"/>
                  </a:lnTo>
                  <a:lnTo>
                    <a:pt x="362" y="532"/>
                  </a:lnTo>
                  <a:lnTo>
                    <a:pt x="451" y="531"/>
                  </a:lnTo>
                  <a:lnTo>
                    <a:pt x="541" y="525"/>
                  </a:lnTo>
                  <a:lnTo>
                    <a:pt x="633" y="516"/>
                  </a:lnTo>
                  <a:lnTo>
                    <a:pt x="724" y="499"/>
                  </a:lnTo>
                  <a:lnTo>
                    <a:pt x="818" y="475"/>
                  </a:lnTo>
                  <a:lnTo>
                    <a:pt x="891" y="453"/>
                  </a:lnTo>
                  <a:lnTo>
                    <a:pt x="961" y="425"/>
                  </a:lnTo>
                  <a:lnTo>
                    <a:pt x="1028" y="396"/>
                  </a:lnTo>
                  <a:lnTo>
                    <a:pt x="1093" y="363"/>
                  </a:lnTo>
                  <a:lnTo>
                    <a:pt x="1154" y="330"/>
                  </a:lnTo>
                  <a:lnTo>
                    <a:pt x="1213" y="296"/>
                  </a:lnTo>
                  <a:lnTo>
                    <a:pt x="1269" y="260"/>
                  </a:lnTo>
                  <a:lnTo>
                    <a:pt x="1323" y="224"/>
                  </a:lnTo>
                  <a:lnTo>
                    <a:pt x="1373" y="190"/>
                  </a:lnTo>
                  <a:lnTo>
                    <a:pt x="1420" y="155"/>
                  </a:lnTo>
                  <a:lnTo>
                    <a:pt x="1465" y="123"/>
                  </a:lnTo>
                  <a:lnTo>
                    <a:pt x="1507" y="95"/>
                  </a:lnTo>
                  <a:lnTo>
                    <a:pt x="1546" y="67"/>
                  </a:lnTo>
                  <a:lnTo>
                    <a:pt x="1583" y="45"/>
                  </a:lnTo>
                  <a:lnTo>
                    <a:pt x="1618" y="26"/>
                  </a:lnTo>
                  <a:lnTo>
                    <a:pt x="1649" y="11"/>
                  </a:lnTo>
                  <a:lnTo>
                    <a:pt x="1677" y="2"/>
                  </a:lnTo>
                  <a:lnTo>
                    <a:pt x="17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140"/>
            <p:cNvSpPr>
              <a:spLocks/>
            </p:cNvSpPr>
            <p:nvPr/>
          </p:nvSpPr>
          <p:spPr bwMode="auto">
            <a:xfrm>
              <a:off x="9072563" y="5291138"/>
              <a:ext cx="1181100" cy="801688"/>
            </a:xfrm>
            <a:custGeom>
              <a:avLst/>
              <a:gdLst>
                <a:gd name="T0" fmla="*/ 1308 w 1487"/>
                <a:gd name="T1" fmla="*/ 0 h 1011"/>
                <a:gd name="T2" fmla="*/ 1329 w 1487"/>
                <a:gd name="T3" fmla="*/ 2 h 1011"/>
                <a:gd name="T4" fmla="*/ 1351 w 1487"/>
                <a:gd name="T5" fmla="*/ 10 h 1011"/>
                <a:gd name="T6" fmla="*/ 1369 w 1487"/>
                <a:gd name="T7" fmla="*/ 23 h 1011"/>
                <a:gd name="T8" fmla="*/ 1461 w 1487"/>
                <a:gd name="T9" fmla="*/ 108 h 1011"/>
                <a:gd name="T10" fmla="*/ 1476 w 1487"/>
                <a:gd name="T11" fmla="*/ 126 h 1011"/>
                <a:gd name="T12" fmla="*/ 1484 w 1487"/>
                <a:gd name="T13" fmla="*/ 146 h 1011"/>
                <a:gd name="T14" fmla="*/ 1487 w 1487"/>
                <a:gd name="T15" fmla="*/ 168 h 1011"/>
                <a:gd name="T16" fmla="*/ 1485 w 1487"/>
                <a:gd name="T17" fmla="*/ 189 h 1011"/>
                <a:gd name="T18" fmla="*/ 1478 w 1487"/>
                <a:gd name="T19" fmla="*/ 209 h 1011"/>
                <a:gd name="T20" fmla="*/ 1465 w 1487"/>
                <a:gd name="T21" fmla="*/ 227 h 1011"/>
                <a:gd name="T22" fmla="*/ 749 w 1487"/>
                <a:gd name="T23" fmla="*/ 982 h 1011"/>
                <a:gd name="T24" fmla="*/ 731 w 1487"/>
                <a:gd name="T25" fmla="*/ 996 h 1011"/>
                <a:gd name="T26" fmla="*/ 711 w 1487"/>
                <a:gd name="T27" fmla="*/ 1006 h 1011"/>
                <a:gd name="T28" fmla="*/ 688 w 1487"/>
                <a:gd name="T29" fmla="*/ 1011 h 1011"/>
                <a:gd name="T30" fmla="*/ 666 w 1487"/>
                <a:gd name="T31" fmla="*/ 1011 h 1011"/>
                <a:gd name="T32" fmla="*/ 644 w 1487"/>
                <a:gd name="T33" fmla="*/ 1005 h 1011"/>
                <a:gd name="T34" fmla="*/ 624 w 1487"/>
                <a:gd name="T35" fmla="*/ 994 h 1011"/>
                <a:gd name="T36" fmla="*/ 33 w 1487"/>
                <a:gd name="T37" fmla="*/ 557 h 1011"/>
                <a:gd name="T38" fmla="*/ 16 w 1487"/>
                <a:gd name="T39" fmla="*/ 541 h 1011"/>
                <a:gd name="T40" fmla="*/ 5 w 1487"/>
                <a:gd name="T41" fmla="*/ 522 h 1011"/>
                <a:gd name="T42" fmla="*/ 0 w 1487"/>
                <a:gd name="T43" fmla="*/ 502 h 1011"/>
                <a:gd name="T44" fmla="*/ 0 w 1487"/>
                <a:gd name="T45" fmla="*/ 480 h 1011"/>
                <a:gd name="T46" fmla="*/ 4 w 1487"/>
                <a:gd name="T47" fmla="*/ 459 h 1011"/>
                <a:gd name="T48" fmla="*/ 15 w 1487"/>
                <a:gd name="T49" fmla="*/ 439 h 1011"/>
                <a:gd name="T50" fmla="*/ 91 w 1487"/>
                <a:gd name="T51" fmla="*/ 339 h 1011"/>
                <a:gd name="T52" fmla="*/ 107 w 1487"/>
                <a:gd name="T53" fmla="*/ 322 h 1011"/>
                <a:gd name="T54" fmla="*/ 126 w 1487"/>
                <a:gd name="T55" fmla="*/ 312 h 1011"/>
                <a:gd name="T56" fmla="*/ 147 w 1487"/>
                <a:gd name="T57" fmla="*/ 306 h 1011"/>
                <a:gd name="T58" fmla="*/ 168 w 1487"/>
                <a:gd name="T59" fmla="*/ 306 h 1011"/>
                <a:gd name="T60" fmla="*/ 190 w 1487"/>
                <a:gd name="T61" fmla="*/ 310 h 1011"/>
                <a:gd name="T62" fmla="*/ 210 w 1487"/>
                <a:gd name="T63" fmla="*/ 321 h 1011"/>
                <a:gd name="T64" fmla="*/ 589 w 1487"/>
                <a:gd name="T65" fmla="*/ 599 h 1011"/>
                <a:gd name="T66" fmla="*/ 610 w 1487"/>
                <a:gd name="T67" fmla="*/ 610 h 1011"/>
                <a:gd name="T68" fmla="*/ 631 w 1487"/>
                <a:gd name="T69" fmla="*/ 616 h 1011"/>
                <a:gd name="T70" fmla="*/ 654 w 1487"/>
                <a:gd name="T71" fmla="*/ 616 h 1011"/>
                <a:gd name="T72" fmla="*/ 676 w 1487"/>
                <a:gd name="T73" fmla="*/ 611 h 1011"/>
                <a:gd name="T74" fmla="*/ 697 w 1487"/>
                <a:gd name="T75" fmla="*/ 602 h 1011"/>
                <a:gd name="T76" fmla="*/ 714 w 1487"/>
                <a:gd name="T77" fmla="*/ 587 h 1011"/>
                <a:gd name="T78" fmla="*/ 1250 w 1487"/>
                <a:gd name="T79" fmla="*/ 27 h 1011"/>
                <a:gd name="T80" fmla="*/ 1267 w 1487"/>
                <a:gd name="T81" fmla="*/ 13 h 1011"/>
                <a:gd name="T82" fmla="*/ 1286 w 1487"/>
                <a:gd name="T83" fmla="*/ 4 h 1011"/>
                <a:gd name="T84" fmla="*/ 1308 w 1487"/>
                <a:gd name="T85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7" h="1011">
                  <a:moveTo>
                    <a:pt x="1308" y="0"/>
                  </a:moveTo>
                  <a:lnTo>
                    <a:pt x="1329" y="2"/>
                  </a:lnTo>
                  <a:lnTo>
                    <a:pt x="1351" y="10"/>
                  </a:lnTo>
                  <a:lnTo>
                    <a:pt x="1369" y="23"/>
                  </a:lnTo>
                  <a:lnTo>
                    <a:pt x="1461" y="108"/>
                  </a:lnTo>
                  <a:lnTo>
                    <a:pt x="1476" y="126"/>
                  </a:lnTo>
                  <a:lnTo>
                    <a:pt x="1484" y="146"/>
                  </a:lnTo>
                  <a:lnTo>
                    <a:pt x="1487" y="168"/>
                  </a:lnTo>
                  <a:lnTo>
                    <a:pt x="1485" y="189"/>
                  </a:lnTo>
                  <a:lnTo>
                    <a:pt x="1478" y="209"/>
                  </a:lnTo>
                  <a:lnTo>
                    <a:pt x="1465" y="227"/>
                  </a:lnTo>
                  <a:lnTo>
                    <a:pt x="749" y="982"/>
                  </a:lnTo>
                  <a:lnTo>
                    <a:pt x="731" y="996"/>
                  </a:lnTo>
                  <a:lnTo>
                    <a:pt x="711" y="1006"/>
                  </a:lnTo>
                  <a:lnTo>
                    <a:pt x="688" y="1011"/>
                  </a:lnTo>
                  <a:lnTo>
                    <a:pt x="666" y="1011"/>
                  </a:lnTo>
                  <a:lnTo>
                    <a:pt x="644" y="1005"/>
                  </a:lnTo>
                  <a:lnTo>
                    <a:pt x="624" y="994"/>
                  </a:lnTo>
                  <a:lnTo>
                    <a:pt x="33" y="557"/>
                  </a:lnTo>
                  <a:lnTo>
                    <a:pt x="16" y="541"/>
                  </a:lnTo>
                  <a:lnTo>
                    <a:pt x="5" y="522"/>
                  </a:lnTo>
                  <a:lnTo>
                    <a:pt x="0" y="502"/>
                  </a:lnTo>
                  <a:lnTo>
                    <a:pt x="0" y="480"/>
                  </a:lnTo>
                  <a:lnTo>
                    <a:pt x="4" y="459"/>
                  </a:lnTo>
                  <a:lnTo>
                    <a:pt x="15" y="439"/>
                  </a:lnTo>
                  <a:lnTo>
                    <a:pt x="91" y="339"/>
                  </a:lnTo>
                  <a:lnTo>
                    <a:pt x="107" y="322"/>
                  </a:lnTo>
                  <a:lnTo>
                    <a:pt x="126" y="312"/>
                  </a:lnTo>
                  <a:lnTo>
                    <a:pt x="147" y="306"/>
                  </a:lnTo>
                  <a:lnTo>
                    <a:pt x="168" y="306"/>
                  </a:lnTo>
                  <a:lnTo>
                    <a:pt x="190" y="310"/>
                  </a:lnTo>
                  <a:lnTo>
                    <a:pt x="210" y="321"/>
                  </a:lnTo>
                  <a:lnTo>
                    <a:pt x="589" y="599"/>
                  </a:lnTo>
                  <a:lnTo>
                    <a:pt x="610" y="610"/>
                  </a:lnTo>
                  <a:lnTo>
                    <a:pt x="631" y="616"/>
                  </a:lnTo>
                  <a:lnTo>
                    <a:pt x="654" y="616"/>
                  </a:lnTo>
                  <a:lnTo>
                    <a:pt x="676" y="611"/>
                  </a:lnTo>
                  <a:lnTo>
                    <a:pt x="697" y="602"/>
                  </a:lnTo>
                  <a:lnTo>
                    <a:pt x="714" y="587"/>
                  </a:lnTo>
                  <a:lnTo>
                    <a:pt x="1250" y="27"/>
                  </a:lnTo>
                  <a:lnTo>
                    <a:pt x="1267" y="13"/>
                  </a:lnTo>
                  <a:lnTo>
                    <a:pt x="1286" y="4"/>
                  </a:lnTo>
                  <a:lnTo>
                    <a:pt x="13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7335032" y="4260094"/>
            <a:ext cx="520050" cy="315645"/>
            <a:chOff x="3633788" y="3265488"/>
            <a:chExt cx="4979988" cy="3022600"/>
          </a:xfrm>
          <a:solidFill>
            <a:schemeClr val="accent2"/>
          </a:solidFill>
        </p:grpSpPr>
        <p:sp>
          <p:nvSpPr>
            <p:cNvPr id="168" name="Freeform 72"/>
            <p:cNvSpPr>
              <a:spLocks noEditPoints="1"/>
            </p:cNvSpPr>
            <p:nvPr/>
          </p:nvSpPr>
          <p:spPr bwMode="auto">
            <a:xfrm>
              <a:off x="3633788" y="3265488"/>
              <a:ext cx="4979988" cy="3022600"/>
            </a:xfrm>
            <a:custGeom>
              <a:avLst/>
              <a:gdLst>
                <a:gd name="T0" fmla="*/ 2857 w 6274"/>
                <a:gd name="T1" fmla="*/ 483 h 3809"/>
                <a:gd name="T2" fmla="*/ 2404 w 6274"/>
                <a:gd name="T3" fmla="*/ 584 h 3809"/>
                <a:gd name="T4" fmla="*/ 1989 w 6274"/>
                <a:gd name="T5" fmla="*/ 748 h 3809"/>
                <a:gd name="T6" fmla="*/ 1620 w 6274"/>
                <a:gd name="T7" fmla="*/ 952 h 3809"/>
                <a:gd name="T8" fmla="*/ 1305 w 6274"/>
                <a:gd name="T9" fmla="*/ 1169 h 3809"/>
                <a:gd name="T10" fmla="*/ 1031 w 6274"/>
                <a:gd name="T11" fmla="*/ 1391 h 3809"/>
                <a:gd name="T12" fmla="*/ 799 w 6274"/>
                <a:gd name="T13" fmla="*/ 1608 h 3809"/>
                <a:gd name="T14" fmla="*/ 618 w 6274"/>
                <a:gd name="T15" fmla="*/ 1799 h 3809"/>
                <a:gd name="T16" fmla="*/ 692 w 6274"/>
                <a:gd name="T17" fmla="*/ 2088 h 3809"/>
                <a:gd name="T18" fmla="*/ 1192 w 6274"/>
                <a:gd name="T19" fmla="*/ 2568 h 3809"/>
                <a:gd name="T20" fmla="*/ 1700 w 6274"/>
                <a:gd name="T21" fmla="*/ 2933 h 3809"/>
                <a:gd name="T22" fmla="*/ 2218 w 6274"/>
                <a:gd name="T23" fmla="*/ 3184 h 3809"/>
                <a:gd name="T24" fmla="*/ 2742 w 6274"/>
                <a:gd name="T25" fmla="*/ 3321 h 3809"/>
                <a:gd name="T26" fmla="*/ 3258 w 6274"/>
                <a:gd name="T27" fmla="*/ 3341 h 3809"/>
                <a:gd name="T28" fmla="*/ 3724 w 6274"/>
                <a:gd name="T29" fmla="*/ 3266 h 3809"/>
                <a:gd name="T30" fmla="*/ 4152 w 6274"/>
                <a:gd name="T31" fmla="*/ 3120 h 3809"/>
                <a:gd name="T32" fmla="*/ 4536 w 6274"/>
                <a:gd name="T33" fmla="*/ 2927 h 3809"/>
                <a:gd name="T34" fmla="*/ 4871 w 6274"/>
                <a:gd name="T35" fmla="*/ 2712 h 3809"/>
                <a:gd name="T36" fmla="*/ 5156 w 6274"/>
                <a:gd name="T37" fmla="*/ 2493 h 3809"/>
                <a:gd name="T38" fmla="*/ 5403 w 6274"/>
                <a:gd name="T39" fmla="*/ 2271 h 3809"/>
                <a:gd name="T40" fmla="*/ 5603 w 6274"/>
                <a:gd name="T41" fmla="*/ 2069 h 3809"/>
                <a:gd name="T42" fmla="*/ 5747 w 6274"/>
                <a:gd name="T43" fmla="*/ 1907 h 3809"/>
                <a:gd name="T44" fmla="*/ 5249 w 6274"/>
                <a:gd name="T45" fmla="*/ 1387 h 3809"/>
                <a:gd name="T46" fmla="*/ 4743 w 6274"/>
                <a:gd name="T47" fmla="*/ 984 h 3809"/>
                <a:gd name="T48" fmla="*/ 4230 w 6274"/>
                <a:gd name="T49" fmla="*/ 695 h 3809"/>
                <a:gd name="T50" fmla="*/ 3707 w 6274"/>
                <a:gd name="T51" fmla="*/ 519 h 3809"/>
                <a:gd name="T52" fmla="*/ 3178 w 6274"/>
                <a:gd name="T53" fmla="*/ 462 h 3809"/>
                <a:gd name="T54" fmla="*/ 3556 w 6274"/>
                <a:gd name="T55" fmla="*/ 25 h 3809"/>
                <a:gd name="T56" fmla="*/ 4114 w 6274"/>
                <a:gd name="T57" fmla="*/ 152 h 3809"/>
                <a:gd name="T58" fmla="*/ 4659 w 6274"/>
                <a:gd name="T59" fmla="*/ 390 h 3809"/>
                <a:gd name="T60" fmla="*/ 5194 w 6274"/>
                <a:gd name="T61" fmla="*/ 738 h 3809"/>
                <a:gd name="T62" fmla="*/ 5715 w 6274"/>
                <a:gd name="T63" fmla="*/ 1193 h 3809"/>
                <a:gd name="T64" fmla="*/ 6225 w 6274"/>
                <a:gd name="T65" fmla="*/ 1759 h 3809"/>
                <a:gd name="T66" fmla="*/ 6274 w 6274"/>
                <a:gd name="T67" fmla="*/ 1877 h 3809"/>
                <a:gd name="T68" fmla="*/ 6253 w 6274"/>
                <a:gd name="T69" fmla="*/ 2002 h 3809"/>
                <a:gd name="T70" fmla="*/ 6213 w 6274"/>
                <a:gd name="T71" fmla="*/ 2063 h 3809"/>
                <a:gd name="T72" fmla="*/ 6143 w 6274"/>
                <a:gd name="T73" fmla="*/ 2153 h 3809"/>
                <a:gd name="T74" fmla="*/ 6019 w 6274"/>
                <a:gd name="T75" fmla="*/ 2297 h 3809"/>
                <a:gd name="T76" fmla="*/ 5846 w 6274"/>
                <a:gd name="T77" fmla="*/ 2482 h 3809"/>
                <a:gd name="T78" fmla="*/ 5626 w 6274"/>
                <a:gd name="T79" fmla="*/ 2695 h 3809"/>
                <a:gd name="T80" fmla="*/ 5361 w 6274"/>
                <a:gd name="T81" fmla="*/ 2922 h 3809"/>
                <a:gd name="T82" fmla="*/ 4874 w 6274"/>
                <a:gd name="T83" fmla="*/ 3264 h 3809"/>
                <a:gd name="T84" fmla="*/ 4376 w 6274"/>
                <a:gd name="T85" fmla="*/ 3527 h 3809"/>
                <a:gd name="T86" fmla="*/ 3826 w 6274"/>
                <a:gd name="T87" fmla="*/ 3715 h 3809"/>
                <a:gd name="T88" fmla="*/ 3279 w 6274"/>
                <a:gd name="T89" fmla="*/ 3803 h 3809"/>
                <a:gd name="T90" fmla="*/ 2718 w 6274"/>
                <a:gd name="T91" fmla="*/ 3784 h 3809"/>
                <a:gd name="T92" fmla="*/ 2162 w 6274"/>
                <a:gd name="T93" fmla="*/ 3655 h 3809"/>
                <a:gd name="T94" fmla="*/ 1615 w 6274"/>
                <a:gd name="T95" fmla="*/ 3417 h 3809"/>
                <a:gd name="T96" fmla="*/ 1080 w 6274"/>
                <a:gd name="T97" fmla="*/ 3070 h 3809"/>
                <a:gd name="T98" fmla="*/ 559 w 6274"/>
                <a:gd name="T99" fmla="*/ 2613 h 3809"/>
                <a:gd name="T100" fmla="*/ 51 w 6274"/>
                <a:gd name="T101" fmla="*/ 2050 h 3809"/>
                <a:gd name="T102" fmla="*/ 2 w 6274"/>
                <a:gd name="T103" fmla="*/ 1930 h 3809"/>
                <a:gd name="T104" fmla="*/ 23 w 6274"/>
                <a:gd name="T105" fmla="*/ 1804 h 3809"/>
                <a:gd name="T106" fmla="*/ 61 w 6274"/>
                <a:gd name="T107" fmla="*/ 1743 h 3809"/>
                <a:gd name="T108" fmla="*/ 133 w 6274"/>
                <a:gd name="T109" fmla="*/ 1654 h 3809"/>
                <a:gd name="T110" fmla="*/ 257 w 6274"/>
                <a:gd name="T111" fmla="*/ 1511 h 3809"/>
                <a:gd name="T112" fmla="*/ 430 w 6274"/>
                <a:gd name="T113" fmla="*/ 1325 h 3809"/>
                <a:gd name="T114" fmla="*/ 650 w 6274"/>
                <a:gd name="T115" fmla="*/ 1113 h 3809"/>
                <a:gd name="T116" fmla="*/ 915 w 6274"/>
                <a:gd name="T117" fmla="*/ 887 h 3809"/>
                <a:gd name="T118" fmla="*/ 1402 w 6274"/>
                <a:gd name="T119" fmla="*/ 542 h 3809"/>
                <a:gd name="T120" fmla="*/ 1900 w 6274"/>
                <a:gd name="T121" fmla="*/ 280 h 3809"/>
                <a:gd name="T122" fmla="*/ 2448 w 6274"/>
                <a:gd name="T123" fmla="*/ 91 h 3809"/>
                <a:gd name="T124" fmla="*/ 2997 w 6274"/>
                <a:gd name="T125" fmla="*/ 6 h 3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4" h="3809">
                  <a:moveTo>
                    <a:pt x="3178" y="462"/>
                  </a:moveTo>
                  <a:lnTo>
                    <a:pt x="3016" y="468"/>
                  </a:lnTo>
                  <a:lnTo>
                    <a:pt x="2857" y="483"/>
                  </a:lnTo>
                  <a:lnTo>
                    <a:pt x="2702" y="508"/>
                  </a:lnTo>
                  <a:lnTo>
                    <a:pt x="2550" y="542"/>
                  </a:lnTo>
                  <a:lnTo>
                    <a:pt x="2404" y="584"/>
                  </a:lnTo>
                  <a:lnTo>
                    <a:pt x="2259" y="634"/>
                  </a:lnTo>
                  <a:lnTo>
                    <a:pt x="2122" y="689"/>
                  </a:lnTo>
                  <a:lnTo>
                    <a:pt x="1989" y="748"/>
                  </a:lnTo>
                  <a:lnTo>
                    <a:pt x="1860" y="813"/>
                  </a:lnTo>
                  <a:lnTo>
                    <a:pt x="1736" y="881"/>
                  </a:lnTo>
                  <a:lnTo>
                    <a:pt x="1620" y="952"/>
                  </a:lnTo>
                  <a:lnTo>
                    <a:pt x="1508" y="1022"/>
                  </a:lnTo>
                  <a:lnTo>
                    <a:pt x="1404" y="1096"/>
                  </a:lnTo>
                  <a:lnTo>
                    <a:pt x="1305" y="1169"/>
                  </a:lnTo>
                  <a:lnTo>
                    <a:pt x="1211" y="1241"/>
                  </a:lnTo>
                  <a:lnTo>
                    <a:pt x="1118" y="1317"/>
                  </a:lnTo>
                  <a:lnTo>
                    <a:pt x="1031" y="1391"/>
                  </a:lnTo>
                  <a:lnTo>
                    <a:pt x="947" y="1466"/>
                  </a:lnTo>
                  <a:lnTo>
                    <a:pt x="871" y="1538"/>
                  </a:lnTo>
                  <a:lnTo>
                    <a:pt x="799" y="1608"/>
                  </a:lnTo>
                  <a:lnTo>
                    <a:pt x="732" y="1677"/>
                  </a:lnTo>
                  <a:lnTo>
                    <a:pt x="671" y="1740"/>
                  </a:lnTo>
                  <a:lnTo>
                    <a:pt x="618" y="1799"/>
                  </a:lnTo>
                  <a:lnTo>
                    <a:pt x="569" y="1854"/>
                  </a:lnTo>
                  <a:lnTo>
                    <a:pt x="527" y="1901"/>
                  </a:lnTo>
                  <a:lnTo>
                    <a:pt x="692" y="2088"/>
                  </a:lnTo>
                  <a:lnTo>
                    <a:pt x="858" y="2259"/>
                  </a:lnTo>
                  <a:lnTo>
                    <a:pt x="1025" y="2419"/>
                  </a:lnTo>
                  <a:lnTo>
                    <a:pt x="1192" y="2568"/>
                  </a:lnTo>
                  <a:lnTo>
                    <a:pt x="1360" y="2703"/>
                  </a:lnTo>
                  <a:lnTo>
                    <a:pt x="1531" y="2825"/>
                  </a:lnTo>
                  <a:lnTo>
                    <a:pt x="1700" y="2933"/>
                  </a:lnTo>
                  <a:lnTo>
                    <a:pt x="1873" y="3030"/>
                  </a:lnTo>
                  <a:lnTo>
                    <a:pt x="2044" y="3114"/>
                  </a:lnTo>
                  <a:lnTo>
                    <a:pt x="2218" y="3184"/>
                  </a:lnTo>
                  <a:lnTo>
                    <a:pt x="2392" y="3243"/>
                  </a:lnTo>
                  <a:lnTo>
                    <a:pt x="2567" y="3289"/>
                  </a:lnTo>
                  <a:lnTo>
                    <a:pt x="2742" y="3321"/>
                  </a:lnTo>
                  <a:lnTo>
                    <a:pt x="2919" y="3341"/>
                  </a:lnTo>
                  <a:lnTo>
                    <a:pt x="3096" y="3346"/>
                  </a:lnTo>
                  <a:lnTo>
                    <a:pt x="3258" y="3341"/>
                  </a:lnTo>
                  <a:lnTo>
                    <a:pt x="3416" y="3325"/>
                  </a:lnTo>
                  <a:lnTo>
                    <a:pt x="3572" y="3301"/>
                  </a:lnTo>
                  <a:lnTo>
                    <a:pt x="3724" y="3266"/>
                  </a:lnTo>
                  <a:lnTo>
                    <a:pt x="3870" y="3224"/>
                  </a:lnTo>
                  <a:lnTo>
                    <a:pt x="4013" y="3175"/>
                  </a:lnTo>
                  <a:lnTo>
                    <a:pt x="4152" y="3120"/>
                  </a:lnTo>
                  <a:lnTo>
                    <a:pt x="4285" y="3061"/>
                  </a:lnTo>
                  <a:lnTo>
                    <a:pt x="4414" y="2996"/>
                  </a:lnTo>
                  <a:lnTo>
                    <a:pt x="4536" y="2927"/>
                  </a:lnTo>
                  <a:lnTo>
                    <a:pt x="4654" y="2857"/>
                  </a:lnTo>
                  <a:lnTo>
                    <a:pt x="4766" y="2785"/>
                  </a:lnTo>
                  <a:lnTo>
                    <a:pt x="4871" y="2712"/>
                  </a:lnTo>
                  <a:lnTo>
                    <a:pt x="4969" y="2640"/>
                  </a:lnTo>
                  <a:lnTo>
                    <a:pt x="5063" y="2568"/>
                  </a:lnTo>
                  <a:lnTo>
                    <a:pt x="5156" y="2493"/>
                  </a:lnTo>
                  <a:lnTo>
                    <a:pt x="5243" y="2417"/>
                  </a:lnTo>
                  <a:lnTo>
                    <a:pt x="5325" y="2343"/>
                  </a:lnTo>
                  <a:lnTo>
                    <a:pt x="5403" y="2271"/>
                  </a:lnTo>
                  <a:lnTo>
                    <a:pt x="5475" y="2200"/>
                  </a:lnTo>
                  <a:lnTo>
                    <a:pt x="5542" y="2134"/>
                  </a:lnTo>
                  <a:lnTo>
                    <a:pt x="5603" y="2069"/>
                  </a:lnTo>
                  <a:lnTo>
                    <a:pt x="5656" y="2010"/>
                  </a:lnTo>
                  <a:lnTo>
                    <a:pt x="5705" y="1955"/>
                  </a:lnTo>
                  <a:lnTo>
                    <a:pt x="5747" y="1907"/>
                  </a:lnTo>
                  <a:lnTo>
                    <a:pt x="5582" y="1721"/>
                  </a:lnTo>
                  <a:lnTo>
                    <a:pt x="5416" y="1549"/>
                  </a:lnTo>
                  <a:lnTo>
                    <a:pt x="5249" y="1387"/>
                  </a:lnTo>
                  <a:lnTo>
                    <a:pt x="5082" y="1241"/>
                  </a:lnTo>
                  <a:lnTo>
                    <a:pt x="4912" y="1106"/>
                  </a:lnTo>
                  <a:lnTo>
                    <a:pt x="4743" y="984"/>
                  </a:lnTo>
                  <a:lnTo>
                    <a:pt x="4572" y="875"/>
                  </a:lnTo>
                  <a:lnTo>
                    <a:pt x="4401" y="778"/>
                  </a:lnTo>
                  <a:lnTo>
                    <a:pt x="4230" y="695"/>
                  </a:lnTo>
                  <a:lnTo>
                    <a:pt x="4055" y="624"/>
                  </a:lnTo>
                  <a:lnTo>
                    <a:pt x="3882" y="565"/>
                  </a:lnTo>
                  <a:lnTo>
                    <a:pt x="3707" y="519"/>
                  </a:lnTo>
                  <a:lnTo>
                    <a:pt x="3532" y="487"/>
                  </a:lnTo>
                  <a:lnTo>
                    <a:pt x="3355" y="468"/>
                  </a:lnTo>
                  <a:lnTo>
                    <a:pt x="3178" y="462"/>
                  </a:lnTo>
                  <a:close/>
                  <a:moveTo>
                    <a:pt x="3180" y="0"/>
                  </a:moveTo>
                  <a:lnTo>
                    <a:pt x="3368" y="6"/>
                  </a:lnTo>
                  <a:lnTo>
                    <a:pt x="3556" y="25"/>
                  </a:lnTo>
                  <a:lnTo>
                    <a:pt x="3743" y="55"/>
                  </a:lnTo>
                  <a:lnTo>
                    <a:pt x="3929" y="97"/>
                  </a:lnTo>
                  <a:lnTo>
                    <a:pt x="4114" y="152"/>
                  </a:lnTo>
                  <a:lnTo>
                    <a:pt x="4296" y="221"/>
                  </a:lnTo>
                  <a:lnTo>
                    <a:pt x="4479" y="299"/>
                  </a:lnTo>
                  <a:lnTo>
                    <a:pt x="4659" y="390"/>
                  </a:lnTo>
                  <a:lnTo>
                    <a:pt x="4838" y="495"/>
                  </a:lnTo>
                  <a:lnTo>
                    <a:pt x="5017" y="611"/>
                  </a:lnTo>
                  <a:lnTo>
                    <a:pt x="5194" y="738"/>
                  </a:lnTo>
                  <a:lnTo>
                    <a:pt x="5369" y="877"/>
                  </a:lnTo>
                  <a:lnTo>
                    <a:pt x="5544" y="1030"/>
                  </a:lnTo>
                  <a:lnTo>
                    <a:pt x="5715" y="1193"/>
                  </a:lnTo>
                  <a:lnTo>
                    <a:pt x="5886" y="1370"/>
                  </a:lnTo>
                  <a:lnTo>
                    <a:pt x="6055" y="1559"/>
                  </a:lnTo>
                  <a:lnTo>
                    <a:pt x="6225" y="1759"/>
                  </a:lnTo>
                  <a:lnTo>
                    <a:pt x="6249" y="1795"/>
                  </a:lnTo>
                  <a:lnTo>
                    <a:pt x="6265" y="1835"/>
                  </a:lnTo>
                  <a:lnTo>
                    <a:pt x="6274" y="1877"/>
                  </a:lnTo>
                  <a:lnTo>
                    <a:pt x="6274" y="1919"/>
                  </a:lnTo>
                  <a:lnTo>
                    <a:pt x="6268" y="1962"/>
                  </a:lnTo>
                  <a:lnTo>
                    <a:pt x="6253" y="2002"/>
                  </a:lnTo>
                  <a:lnTo>
                    <a:pt x="6230" y="2040"/>
                  </a:lnTo>
                  <a:lnTo>
                    <a:pt x="6225" y="2048"/>
                  </a:lnTo>
                  <a:lnTo>
                    <a:pt x="6213" y="2063"/>
                  </a:lnTo>
                  <a:lnTo>
                    <a:pt x="6196" y="2086"/>
                  </a:lnTo>
                  <a:lnTo>
                    <a:pt x="6171" y="2117"/>
                  </a:lnTo>
                  <a:lnTo>
                    <a:pt x="6143" y="2153"/>
                  </a:lnTo>
                  <a:lnTo>
                    <a:pt x="6107" y="2195"/>
                  </a:lnTo>
                  <a:lnTo>
                    <a:pt x="6065" y="2244"/>
                  </a:lnTo>
                  <a:lnTo>
                    <a:pt x="6019" y="2297"/>
                  </a:lnTo>
                  <a:lnTo>
                    <a:pt x="5966" y="2354"/>
                  </a:lnTo>
                  <a:lnTo>
                    <a:pt x="5909" y="2417"/>
                  </a:lnTo>
                  <a:lnTo>
                    <a:pt x="5846" y="2482"/>
                  </a:lnTo>
                  <a:lnTo>
                    <a:pt x="5778" y="2551"/>
                  </a:lnTo>
                  <a:lnTo>
                    <a:pt x="5704" y="2621"/>
                  </a:lnTo>
                  <a:lnTo>
                    <a:pt x="5626" y="2695"/>
                  </a:lnTo>
                  <a:lnTo>
                    <a:pt x="5542" y="2769"/>
                  </a:lnTo>
                  <a:lnTo>
                    <a:pt x="5454" y="2846"/>
                  </a:lnTo>
                  <a:lnTo>
                    <a:pt x="5361" y="2922"/>
                  </a:lnTo>
                  <a:lnTo>
                    <a:pt x="5201" y="3044"/>
                  </a:lnTo>
                  <a:lnTo>
                    <a:pt x="5038" y="3158"/>
                  </a:lnTo>
                  <a:lnTo>
                    <a:pt x="4874" y="3264"/>
                  </a:lnTo>
                  <a:lnTo>
                    <a:pt x="4709" y="3361"/>
                  </a:lnTo>
                  <a:lnTo>
                    <a:pt x="4543" y="3449"/>
                  </a:lnTo>
                  <a:lnTo>
                    <a:pt x="4376" y="3527"/>
                  </a:lnTo>
                  <a:lnTo>
                    <a:pt x="4194" y="3601"/>
                  </a:lnTo>
                  <a:lnTo>
                    <a:pt x="4011" y="3664"/>
                  </a:lnTo>
                  <a:lnTo>
                    <a:pt x="3826" y="3715"/>
                  </a:lnTo>
                  <a:lnTo>
                    <a:pt x="3644" y="3755"/>
                  </a:lnTo>
                  <a:lnTo>
                    <a:pt x="3461" y="3784"/>
                  </a:lnTo>
                  <a:lnTo>
                    <a:pt x="3279" y="3803"/>
                  </a:lnTo>
                  <a:lnTo>
                    <a:pt x="3096" y="3809"/>
                  </a:lnTo>
                  <a:lnTo>
                    <a:pt x="2906" y="3801"/>
                  </a:lnTo>
                  <a:lnTo>
                    <a:pt x="2718" y="3784"/>
                  </a:lnTo>
                  <a:lnTo>
                    <a:pt x="2531" y="3754"/>
                  </a:lnTo>
                  <a:lnTo>
                    <a:pt x="2347" y="3710"/>
                  </a:lnTo>
                  <a:lnTo>
                    <a:pt x="2162" y="3655"/>
                  </a:lnTo>
                  <a:lnTo>
                    <a:pt x="1978" y="3588"/>
                  </a:lnTo>
                  <a:lnTo>
                    <a:pt x="1795" y="3508"/>
                  </a:lnTo>
                  <a:lnTo>
                    <a:pt x="1615" y="3417"/>
                  </a:lnTo>
                  <a:lnTo>
                    <a:pt x="1436" y="3314"/>
                  </a:lnTo>
                  <a:lnTo>
                    <a:pt x="1257" y="3198"/>
                  </a:lnTo>
                  <a:lnTo>
                    <a:pt x="1080" y="3070"/>
                  </a:lnTo>
                  <a:lnTo>
                    <a:pt x="905" y="2929"/>
                  </a:lnTo>
                  <a:lnTo>
                    <a:pt x="732" y="2777"/>
                  </a:lnTo>
                  <a:lnTo>
                    <a:pt x="559" y="2613"/>
                  </a:lnTo>
                  <a:lnTo>
                    <a:pt x="388" y="2438"/>
                  </a:lnTo>
                  <a:lnTo>
                    <a:pt x="219" y="2250"/>
                  </a:lnTo>
                  <a:lnTo>
                    <a:pt x="51" y="2050"/>
                  </a:lnTo>
                  <a:lnTo>
                    <a:pt x="27" y="2012"/>
                  </a:lnTo>
                  <a:lnTo>
                    <a:pt x="10" y="1972"/>
                  </a:lnTo>
                  <a:lnTo>
                    <a:pt x="2" y="1930"/>
                  </a:lnTo>
                  <a:lnTo>
                    <a:pt x="0" y="1888"/>
                  </a:lnTo>
                  <a:lnTo>
                    <a:pt x="8" y="1846"/>
                  </a:lnTo>
                  <a:lnTo>
                    <a:pt x="23" y="1804"/>
                  </a:lnTo>
                  <a:lnTo>
                    <a:pt x="44" y="1766"/>
                  </a:lnTo>
                  <a:lnTo>
                    <a:pt x="49" y="1761"/>
                  </a:lnTo>
                  <a:lnTo>
                    <a:pt x="61" y="1743"/>
                  </a:lnTo>
                  <a:lnTo>
                    <a:pt x="80" y="1721"/>
                  </a:lnTo>
                  <a:lnTo>
                    <a:pt x="103" y="1692"/>
                  </a:lnTo>
                  <a:lnTo>
                    <a:pt x="133" y="1654"/>
                  </a:lnTo>
                  <a:lnTo>
                    <a:pt x="167" y="1612"/>
                  </a:lnTo>
                  <a:lnTo>
                    <a:pt x="209" y="1565"/>
                  </a:lnTo>
                  <a:lnTo>
                    <a:pt x="257" y="1511"/>
                  </a:lnTo>
                  <a:lnTo>
                    <a:pt x="308" y="1452"/>
                  </a:lnTo>
                  <a:lnTo>
                    <a:pt x="367" y="1391"/>
                  </a:lnTo>
                  <a:lnTo>
                    <a:pt x="430" y="1325"/>
                  </a:lnTo>
                  <a:lnTo>
                    <a:pt x="498" y="1256"/>
                  </a:lnTo>
                  <a:lnTo>
                    <a:pt x="571" y="1186"/>
                  </a:lnTo>
                  <a:lnTo>
                    <a:pt x="650" y="1113"/>
                  </a:lnTo>
                  <a:lnTo>
                    <a:pt x="732" y="1037"/>
                  </a:lnTo>
                  <a:lnTo>
                    <a:pt x="822" y="963"/>
                  </a:lnTo>
                  <a:lnTo>
                    <a:pt x="915" y="887"/>
                  </a:lnTo>
                  <a:lnTo>
                    <a:pt x="1075" y="763"/>
                  </a:lnTo>
                  <a:lnTo>
                    <a:pt x="1236" y="649"/>
                  </a:lnTo>
                  <a:lnTo>
                    <a:pt x="1402" y="542"/>
                  </a:lnTo>
                  <a:lnTo>
                    <a:pt x="1565" y="445"/>
                  </a:lnTo>
                  <a:lnTo>
                    <a:pt x="1733" y="358"/>
                  </a:lnTo>
                  <a:lnTo>
                    <a:pt x="1900" y="280"/>
                  </a:lnTo>
                  <a:lnTo>
                    <a:pt x="2082" y="205"/>
                  </a:lnTo>
                  <a:lnTo>
                    <a:pt x="2265" y="143"/>
                  </a:lnTo>
                  <a:lnTo>
                    <a:pt x="2448" y="91"/>
                  </a:lnTo>
                  <a:lnTo>
                    <a:pt x="2630" y="51"/>
                  </a:lnTo>
                  <a:lnTo>
                    <a:pt x="2815" y="23"/>
                  </a:lnTo>
                  <a:lnTo>
                    <a:pt x="2997" y="6"/>
                  </a:lnTo>
                  <a:lnTo>
                    <a:pt x="3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73"/>
            <p:cNvSpPr>
              <a:spLocks/>
            </p:cNvSpPr>
            <p:nvPr/>
          </p:nvSpPr>
          <p:spPr bwMode="auto">
            <a:xfrm>
              <a:off x="5265738" y="3917951"/>
              <a:ext cx="1716088" cy="1717675"/>
            </a:xfrm>
            <a:custGeom>
              <a:avLst/>
              <a:gdLst>
                <a:gd name="T0" fmla="*/ 1126 w 2162"/>
                <a:gd name="T1" fmla="*/ 6 h 2164"/>
                <a:gd name="T2" fmla="*/ 1209 w 2162"/>
                <a:gd name="T3" fmla="*/ 40 h 2164"/>
                <a:gd name="T4" fmla="*/ 1272 w 2162"/>
                <a:gd name="T5" fmla="*/ 103 h 2164"/>
                <a:gd name="T6" fmla="*/ 1306 w 2162"/>
                <a:gd name="T7" fmla="*/ 185 h 2164"/>
                <a:gd name="T8" fmla="*/ 1306 w 2162"/>
                <a:gd name="T9" fmla="*/ 278 h 2164"/>
                <a:gd name="T10" fmla="*/ 1272 w 2162"/>
                <a:gd name="T11" fmla="*/ 360 h 2164"/>
                <a:gd name="T12" fmla="*/ 1209 w 2162"/>
                <a:gd name="T13" fmla="*/ 423 h 2164"/>
                <a:gd name="T14" fmla="*/ 1126 w 2162"/>
                <a:gd name="T15" fmla="*/ 457 h 2164"/>
                <a:gd name="T16" fmla="*/ 996 w 2162"/>
                <a:gd name="T17" fmla="*/ 466 h 2164"/>
                <a:gd name="T18" fmla="*/ 839 w 2162"/>
                <a:gd name="T19" fmla="*/ 510 h 2164"/>
                <a:gd name="T20" fmla="*/ 702 w 2162"/>
                <a:gd name="T21" fmla="*/ 590 h 2164"/>
                <a:gd name="T22" fmla="*/ 589 w 2162"/>
                <a:gd name="T23" fmla="*/ 703 h 2164"/>
                <a:gd name="T24" fmla="*/ 510 w 2162"/>
                <a:gd name="T25" fmla="*/ 841 h 2164"/>
                <a:gd name="T26" fmla="*/ 466 w 2162"/>
                <a:gd name="T27" fmla="*/ 998 h 2164"/>
                <a:gd name="T28" fmla="*/ 466 w 2162"/>
                <a:gd name="T29" fmla="*/ 1167 h 2164"/>
                <a:gd name="T30" fmla="*/ 510 w 2162"/>
                <a:gd name="T31" fmla="*/ 1323 h 2164"/>
                <a:gd name="T32" fmla="*/ 589 w 2162"/>
                <a:gd name="T33" fmla="*/ 1462 h 2164"/>
                <a:gd name="T34" fmla="*/ 702 w 2162"/>
                <a:gd name="T35" fmla="*/ 1572 h 2164"/>
                <a:gd name="T36" fmla="*/ 839 w 2162"/>
                <a:gd name="T37" fmla="*/ 1654 h 2164"/>
                <a:gd name="T38" fmla="*/ 996 w 2162"/>
                <a:gd name="T39" fmla="*/ 1696 h 2164"/>
                <a:gd name="T40" fmla="*/ 1164 w 2162"/>
                <a:gd name="T41" fmla="*/ 1696 h 2164"/>
                <a:gd name="T42" fmla="*/ 1322 w 2162"/>
                <a:gd name="T43" fmla="*/ 1654 h 2164"/>
                <a:gd name="T44" fmla="*/ 1459 w 2162"/>
                <a:gd name="T45" fmla="*/ 1572 h 2164"/>
                <a:gd name="T46" fmla="*/ 1571 w 2162"/>
                <a:gd name="T47" fmla="*/ 1462 h 2164"/>
                <a:gd name="T48" fmla="*/ 1651 w 2162"/>
                <a:gd name="T49" fmla="*/ 1323 h 2164"/>
                <a:gd name="T50" fmla="*/ 1694 w 2162"/>
                <a:gd name="T51" fmla="*/ 1167 h 2164"/>
                <a:gd name="T52" fmla="*/ 1706 w 2162"/>
                <a:gd name="T53" fmla="*/ 1036 h 2164"/>
                <a:gd name="T54" fmla="*/ 1740 w 2162"/>
                <a:gd name="T55" fmla="*/ 954 h 2164"/>
                <a:gd name="T56" fmla="*/ 1803 w 2162"/>
                <a:gd name="T57" fmla="*/ 891 h 2164"/>
                <a:gd name="T58" fmla="*/ 1885 w 2162"/>
                <a:gd name="T59" fmla="*/ 857 h 2164"/>
                <a:gd name="T60" fmla="*/ 1978 w 2162"/>
                <a:gd name="T61" fmla="*/ 857 h 2164"/>
                <a:gd name="T62" fmla="*/ 2060 w 2162"/>
                <a:gd name="T63" fmla="*/ 891 h 2164"/>
                <a:gd name="T64" fmla="*/ 2122 w 2162"/>
                <a:gd name="T65" fmla="*/ 954 h 2164"/>
                <a:gd name="T66" fmla="*/ 2157 w 2162"/>
                <a:gd name="T67" fmla="*/ 1036 h 2164"/>
                <a:gd name="T68" fmla="*/ 2157 w 2162"/>
                <a:gd name="T69" fmla="*/ 1192 h 2164"/>
                <a:gd name="T70" fmla="*/ 2113 w 2162"/>
                <a:gd name="T71" fmla="*/ 1403 h 2164"/>
                <a:gd name="T72" fmla="*/ 2031 w 2162"/>
                <a:gd name="T73" fmla="*/ 1597 h 2164"/>
                <a:gd name="T74" fmla="*/ 1915 w 2162"/>
                <a:gd name="T75" fmla="*/ 1770 h 2164"/>
                <a:gd name="T76" fmla="*/ 1769 w 2162"/>
                <a:gd name="T77" fmla="*/ 1917 h 2164"/>
                <a:gd name="T78" fmla="*/ 1595 w 2162"/>
                <a:gd name="T79" fmla="*/ 2033 h 2164"/>
                <a:gd name="T80" fmla="*/ 1402 w 2162"/>
                <a:gd name="T81" fmla="*/ 2115 h 2164"/>
                <a:gd name="T82" fmla="*/ 1190 w 2162"/>
                <a:gd name="T83" fmla="*/ 2159 h 2164"/>
                <a:gd name="T84" fmla="*/ 970 w 2162"/>
                <a:gd name="T85" fmla="*/ 2159 h 2164"/>
                <a:gd name="T86" fmla="*/ 759 w 2162"/>
                <a:gd name="T87" fmla="*/ 2115 h 2164"/>
                <a:gd name="T88" fmla="*/ 565 w 2162"/>
                <a:gd name="T89" fmla="*/ 2033 h 2164"/>
                <a:gd name="T90" fmla="*/ 394 w 2162"/>
                <a:gd name="T91" fmla="*/ 1917 h 2164"/>
                <a:gd name="T92" fmla="*/ 247 w 2162"/>
                <a:gd name="T93" fmla="*/ 1770 h 2164"/>
                <a:gd name="T94" fmla="*/ 129 w 2162"/>
                <a:gd name="T95" fmla="*/ 1597 h 2164"/>
                <a:gd name="T96" fmla="*/ 47 w 2162"/>
                <a:gd name="T97" fmla="*/ 1403 h 2164"/>
                <a:gd name="T98" fmla="*/ 6 w 2162"/>
                <a:gd name="T99" fmla="*/ 1192 h 2164"/>
                <a:gd name="T100" fmla="*/ 6 w 2162"/>
                <a:gd name="T101" fmla="*/ 971 h 2164"/>
                <a:gd name="T102" fmla="*/ 47 w 2162"/>
                <a:gd name="T103" fmla="*/ 762 h 2164"/>
                <a:gd name="T104" fmla="*/ 129 w 2162"/>
                <a:gd name="T105" fmla="*/ 567 h 2164"/>
                <a:gd name="T106" fmla="*/ 247 w 2162"/>
                <a:gd name="T107" fmla="*/ 394 h 2164"/>
                <a:gd name="T108" fmla="*/ 394 w 2162"/>
                <a:gd name="T109" fmla="*/ 248 h 2164"/>
                <a:gd name="T110" fmla="*/ 565 w 2162"/>
                <a:gd name="T111" fmla="*/ 131 h 2164"/>
                <a:gd name="T112" fmla="*/ 759 w 2162"/>
                <a:gd name="T113" fmla="*/ 50 h 2164"/>
                <a:gd name="T114" fmla="*/ 970 w 2162"/>
                <a:gd name="T115" fmla="*/ 6 h 2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62" h="2164">
                  <a:moveTo>
                    <a:pt x="1080" y="0"/>
                  </a:moveTo>
                  <a:lnTo>
                    <a:pt x="1126" y="6"/>
                  </a:lnTo>
                  <a:lnTo>
                    <a:pt x="1169" y="19"/>
                  </a:lnTo>
                  <a:lnTo>
                    <a:pt x="1209" y="40"/>
                  </a:lnTo>
                  <a:lnTo>
                    <a:pt x="1244" y="69"/>
                  </a:lnTo>
                  <a:lnTo>
                    <a:pt x="1272" y="103"/>
                  </a:lnTo>
                  <a:lnTo>
                    <a:pt x="1293" y="141"/>
                  </a:lnTo>
                  <a:lnTo>
                    <a:pt x="1306" y="185"/>
                  </a:lnTo>
                  <a:lnTo>
                    <a:pt x="1310" y="230"/>
                  </a:lnTo>
                  <a:lnTo>
                    <a:pt x="1306" y="278"/>
                  </a:lnTo>
                  <a:lnTo>
                    <a:pt x="1293" y="320"/>
                  </a:lnTo>
                  <a:lnTo>
                    <a:pt x="1272" y="360"/>
                  </a:lnTo>
                  <a:lnTo>
                    <a:pt x="1244" y="394"/>
                  </a:lnTo>
                  <a:lnTo>
                    <a:pt x="1209" y="423"/>
                  </a:lnTo>
                  <a:lnTo>
                    <a:pt x="1169" y="444"/>
                  </a:lnTo>
                  <a:lnTo>
                    <a:pt x="1126" y="457"/>
                  </a:lnTo>
                  <a:lnTo>
                    <a:pt x="1080" y="463"/>
                  </a:lnTo>
                  <a:lnTo>
                    <a:pt x="996" y="466"/>
                  </a:lnTo>
                  <a:lnTo>
                    <a:pt x="917" y="484"/>
                  </a:lnTo>
                  <a:lnTo>
                    <a:pt x="839" y="510"/>
                  </a:lnTo>
                  <a:lnTo>
                    <a:pt x="768" y="546"/>
                  </a:lnTo>
                  <a:lnTo>
                    <a:pt x="702" y="590"/>
                  </a:lnTo>
                  <a:lnTo>
                    <a:pt x="643" y="644"/>
                  </a:lnTo>
                  <a:lnTo>
                    <a:pt x="589" y="703"/>
                  </a:lnTo>
                  <a:lnTo>
                    <a:pt x="546" y="769"/>
                  </a:lnTo>
                  <a:lnTo>
                    <a:pt x="510" y="841"/>
                  </a:lnTo>
                  <a:lnTo>
                    <a:pt x="483" y="918"/>
                  </a:lnTo>
                  <a:lnTo>
                    <a:pt x="466" y="998"/>
                  </a:lnTo>
                  <a:lnTo>
                    <a:pt x="460" y="1081"/>
                  </a:lnTo>
                  <a:lnTo>
                    <a:pt x="466" y="1167"/>
                  </a:lnTo>
                  <a:lnTo>
                    <a:pt x="483" y="1247"/>
                  </a:lnTo>
                  <a:lnTo>
                    <a:pt x="510" y="1323"/>
                  </a:lnTo>
                  <a:lnTo>
                    <a:pt x="546" y="1395"/>
                  </a:lnTo>
                  <a:lnTo>
                    <a:pt x="589" y="1462"/>
                  </a:lnTo>
                  <a:lnTo>
                    <a:pt x="643" y="1521"/>
                  </a:lnTo>
                  <a:lnTo>
                    <a:pt x="702" y="1572"/>
                  </a:lnTo>
                  <a:lnTo>
                    <a:pt x="768" y="1618"/>
                  </a:lnTo>
                  <a:lnTo>
                    <a:pt x="839" y="1654"/>
                  </a:lnTo>
                  <a:lnTo>
                    <a:pt x="917" y="1681"/>
                  </a:lnTo>
                  <a:lnTo>
                    <a:pt x="996" y="1696"/>
                  </a:lnTo>
                  <a:lnTo>
                    <a:pt x="1080" y="1702"/>
                  </a:lnTo>
                  <a:lnTo>
                    <a:pt x="1164" y="1696"/>
                  </a:lnTo>
                  <a:lnTo>
                    <a:pt x="1246" y="1681"/>
                  </a:lnTo>
                  <a:lnTo>
                    <a:pt x="1322" y="1654"/>
                  </a:lnTo>
                  <a:lnTo>
                    <a:pt x="1394" y="1618"/>
                  </a:lnTo>
                  <a:lnTo>
                    <a:pt x="1459" y="1572"/>
                  </a:lnTo>
                  <a:lnTo>
                    <a:pt x="1519" y="1521"/>
                  </a:lnTo>
                  <a:lnTo>
                    <a:pt x="1571" y="1462"/>
                  </a:lnTo>
                  <a:lnTo>
                    <a:pt x="1616" y="1395"/>
                  </a:lnTo>
                  <a:lnTo>
                    <a:pt x="1651" y="1323"/>
                  </a:lnTo>
                  <a:lnTo>
                    <a:pt x="1677" y="1247"/>
                  </a:lnTo>
                  <a:lnTo>
                    <a:pt x="1694" y="1167"/>
                  </a:lnTo>
                  <a:lnTo>
                    <a:pt x="1700" y="1081"/>
                  </a:lnTo>
                  <a:lnTo>
                    <a:pt x="1706" y="1036"/>
                  </a:lnTo>
                  <a:lnTo>
                    <a:pt x="1719" y="992"/>
                  </a:lnTo>
                  <a:lnTo>
                    <a:pt x="1740" y="954"/>
                  </a:lnTo>
                  <a:lnTo>
                    <a:pt x="1769" y="920"/>
                  </a:lnTo>
                  <a:lnTo>
                    <a:pt x="1803" y="891"/>
                  </a:lnTo>
                  <a:lnTo>
                    <a:pt x="1841" y="870"/>
                  </a:lnTo>
                  <a:lnTo>
                    <a:pt x="1885" y="857"/>
                  </a:lnTo>
                  <a:lnTo>
                    <a:pt x="1930" y="851"/>
                  </a:lnTo>
                  <a:lnTo>
                    <a:pt x="1978" y="857"/>
                  </a:lnTo>
                  <a:lnTo>
                    <a:pt x="2020" y="870"/>
                  </a:lnTo>
                  <a:lnTo>
                    <a:pt x="2060" y="891"/>
                  </a:lnTo>
                  <a:lnTo>
                    <a:pt x="2094" y="920"/>
                  </a:lnTo>
                  <a:lnTo>
                    <a:pt x="2122" y="954"/>
                  </a:lnTo>
                  <a:lnTo>
                    <a:pt x="2143" y="992"/>
                  </a:lnTo>
                  <a:lnTo>
                    <a:pt x="2157" y="1036"/>
                  </a:lnTo>
                  <a:lnTo>
                    <a:pt x="2162" y="1081"/>
                  </a:lnTo>
                  <a:lnTo>
                    <a:pt x="2157" y="1192"/>
                  </a:lnTo>
                  <a:lnTo>
                    <a:pt x="2139" y="1300"/>
                  </a:lnTo>
                  <a:lnTo>
                    <a:pt x="2113" y="1403"/>
                  </a:lnTo>
                  <a:lnTo>
                    <a:pt x="2077" y="1502"/>
                  </a:lnTo>
                  <a:lnTo>
                    <a:pt x="2031" y="1597"/>
                  </a:lnTo>
                  <a:lnTo>
                    <a:pt x="1976" y="1687"/>
                  </a:lnTo>
                  <a:lnTo>
                    <a:pt x="1915" y="1770"/>
                  </a:lnTo>
                  <a:lnTo>
                    <a:pt x="1845" y="1847"/>
                  </a:lnTo>
                  <a:lnTo>
                    <a:pt x="1769" y="1917"/>
                  </a:lnTo>
                  <a:lnTo>
                    <a:pt x="1685" y="1980"/>
                  </a:lnTo>
                  <a:lnTo>
                    <a:pt x="1595" y="2033"/>
                  </a:lnTo>
                  <a:lnTo>
                    <a:pt x="1500" y="2079"/>
                  </a:lnTo>
                  <a:lnTo>
                    <a:pt x="1402" y="2115"/>
                  </a:lnTo>
                  <a:lnTo>
                    <a:pt x="1299" y="2142"/>
                  </a:lnTo>
                  <a:lnTo>
                    <a:pt x="1190" y="2159"/>
                  </a:lnTo>
                  <a:lnTo>
                    <a:pt x="1080" y="2164"/>
                  </a:lnTo>
                  <a:lnTo>
                    <a:pt x="970" y="2159"/>
                  </a:lnTo>
                  <a:lnTo>
                    <a:pt x="863" y="2142"/>
                  </a:lnTo>
                  <a:lnTo>
                    <a:pt x="759" y="2115"/>
                  </a:lnTo>
                  <a:lnTo>
                    <a:pt x="660" y="2079"/>
                  </a:lnTo>
                  <a:lnTo>
                    <a:pt x="565" y="2033"/>
                  </a:lnTo>
                  <a:lnTo>
                    <a:pt x="475" y="1980"/>
                  </a:lnTo>
                  <a:lnTo>
                    <a:pt x="394" y="1917"/>
                  </a:lnTo>
                  <a:lnTo>
                    <a:pt x="316" y="1847"/>
                  </a:lnTo>
                  <a:lnTo>
                    <a:pt x="247" y="1770"/>
                  </a:lnTo>
                  <a:lnTo>
                    <a:pt x="184" y="1687"/>
                  </a:lnTo>
                  <a:lnTo>
                    <a:pt x="129" y="1597"/>
                  </a:lnTo>
                  <a:lnTo>
                    <a:pt x="84" y="1502"/>
                  </a:lnTo>
                  <a:lnTo>
                    <a:pt x="47" y="1403"/>
                  </a:lnTo>
                  <a:lnTo>
                    <a:pt x="21" y="1300"/>
                  </a:lnTo>
                  <a:lnTo>
                    <a:pt x="6" y="1192"/>
                  </a:lnTo>
                  <a:lnTo>
                    <a:pt x="0" y="1081"/>
                  </a:lnTo>
                  <a:lnTo>
                    <a:pt x="6" y="971"/>
                  </a:lnTo>
                  <a:lnTo>
                    <a:pt x="21" y="864"/>
                  </a:lnTo>
                  <a:lnTo>
                    <a:pt x="47" y="762"/>
                  </a:lnTo>
                  <a:lnTo>
                    <a:pt x="84" y="663"/>
                  </a:lnTo>
                  <a:lnTo>
                    <a:pt x="129" y="567"/>
                  </a:lnTo>
                  <a:lnTo>
                    <a:pt x="184" y="478"/>
                  </a:lnTo>
                  <a:lnTo>
                    <a:pt x="247" y="394"/>
                  </a:lnTo>
                  <a:lnTo>
                    <a:pt x="316" y="318"/>
                  </a:lnTo>
                  <a:lnTo>
                    <a:pt x="394" y="248"/>
                  </a:lnTo>
                  <a:lnTo>
                    <a:pt x="475" y="185"/>
                  </a:lnTo>
                  <a:lnTo>
                    <a:pt x="565" y="131"/>
                  </a:lnTo>
                  <a:lnTo>
                    <a:pt x="660" y="86"/>
                  </a:lnTo>
                  <a:lnTo>
                    <a:pt x="759" y="50"/>
                  </a:lnTo>
                  <a:lnTo>
                    <a:pt x="863" y="23"/>
                  </a:lnTo>
                  <a:lnTo>
                    <a:pt x="970" y="6"/>
                  </a:lnTo>
                  <a:lnTo>
                    <a:pt x="10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0" name="Freeform 51"/>
          <p:cNvSpPr>
            <a:spLocks noEditPoints="1"/>
          </p:cNvSpPr>
          <p:nvPr/>
        </p:nvSpPr>
        <p:spPr bwMode="auto">
          <a:xfrm>
            <a:off x="10383383" y="4260169"/>
            <a:ext cx="397525" cy="315495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8" name="Freeform 6"/>
          <p:cNvSpPr>
            <a:spLocks/>
          </p:cNvSpPr>
          <p:nvPr/>
        </p:nvSpPr>
        <p:spPr bwMode="auto">
          <a:xfrm>
            <a:off x="5300155" y="4260092"/>
            <a:ext cx="335332" cy="333960"/>
          </a:xfrm>
          <a:custGeom>
            <a:avLst/>
            <a:gdLst>
              <a:gd name="T0" fmla="*/ 2917 w 3419"/>
              <a:gd name="T1" fmla="*/ 14 h 3405"/>
              <a:gd name="T2" fmla="*/ 3091 w 3419"/>
              <a:gd name="T3" fmla="*/ 76 h 3405"/>
              <a:gd name="T4" fmla="*/ 3236 w 3419"/>
              <a:gd name="T5" fmla="*/ 182 h 3405"/>
              <a:gd name="T6" fmla="*/ 3343 w 3419"/>
              <a:gd name="T7" fmla="*/ 326 h 3405"/>
              <a:gd name="T8" fmla="*/ 3407 w 3419"/>
              <a:gd name="T9" fmla="*/ 497 h 3405"/>
              <a:gd name="T10" fmla="*/ 3417 w 3419"/>
              <a:gd name="T11" fmla="*/ 685 h 3405"/>
              <a:gd name="T12" fmla="*/ 3370 w 3419"/>
              <a:gd name="T13" fmla="*/ 862 h 3405"/>
              <a:gd name="T14" fmla="*/ 3277 w 3419"/>
              <a:gd name="T15" fmla="*/ 1016 h 3405"/>
              <a:gd name="T16" fmla="*/ 3142 w 3419"/>
              <a:gd name="T17" fmla="*/ 1136 h 3405"/>
              <a:gd name="T18" fmla="*/ 2978 w 3419"/>
              <a:gd name="T19" fmla="*/ 1214 h 3405"/>
              <a:gd name="T20" fmla="*/ 2791 w 3419"/>
              <a:gd name="T21" fmla="*/ 1242 h 3405"/>
              <a:gd name="T22" fmla="*/ 2613 w 3419"/>
              <a:gd name="T23" fmla="*/ 1216 h 3405"/>
              <a:gd name="T24" fmla="*/ 2457 w 3419"/>
              <a:gd name="T25" fmla="*/ 1146 h 3405"/>
              <a:gd name="T26" fmla="*/ 2326 w 3419"/>
              <a:gd name="T27" fmla="*/ 1036 h 3405"/>
              <a:gd name="T28" fmla="*/ 1239 w 3419"/>
              <a:gd name="T29" fmla="*/ 1572 h 3405"/>
              <a:gd name="T30" fmla="*/ 1256 w 3419"/>
              <a:gd name="T31" fmla="*/ 1703 h 3405"/>
              <a:gd name="T32" fmla="*/ 1233 w 3419"/>
              <a:gd name="T33" fmla="*/ 1864 h 3405"/>
              <a:gd name="T34" fmla="*/ 2385 w 3419"/>
              <a:gd name="T35" fmla="*/ 2314 h 3405"/>
              <a:gd name="T36" fmla="*/ 2542 w 3419"/>
              <a:gd name="T37" fmla="*/ 2216 h 3405"/>
              <a:gd name="T38" fmla="*/ 2725 w 3419"/>
              <a:gd name="T39" fmla="*/ 2168 h 3405"/>
              <a:gd name="T40" fmla="*/ 2917 w 3419"/>
              <a:gd name="T41" fmla="*/ 2177 h 3405"/>
              <a:gd name="T42" fmla="*/ 3090 w 3419"/>
              <a:gd name="T43" fmla="*/ 2240 h 3405"/>
              <a:gd name="T44" fmla="*/ 3236 w 3419"/>
              <a:gd name="T45" fmla="*/ 2347 h 3405"/>
              <a:gd name="T46" fmla="*/ 3343 w 3419"/>
              <a:gd name="T47" fmla="*/ 2490 h 3405"/>
              <a:gd name="T48" fmla="*/ 3407 w 3419"/>
              <a:gd name="T49" fmla="*/ 2660 h 3405"/>
              <a:gd name="T50" fmla="*/ 3417 w 3419"/>
              <a:gd name="T51" fmla="*/ 2849 h 3405"/>
              <a:gd name="T52" fmla="*/ 3370 w 3419"/>
              <a:gd name="T53" fmla="*/ 3027 h 3405"/>
              <a:gd name="T54" fmla="*/ 3276 w 3419"/>
              <a:gd name="T55" fmla="*/ 3180 h 3405"/>
              <a:gd name="T56" fmla="*/ 3142 w 3419"/>
              <a:gd name="T57" fmla="*/ 3300 h 3405"/>
              <a:gd name="T58" fmla="*/ 2978 w 3419"/>
              <a:gd name="T59" fmla="*/ 3377 h 3405"/>
              <a:gd name="T60" fmla="*/ 2791 w 3419"/>
              <a:gd name="T61" fmla="*/ 3405 h 3405"/>
              <a:gd name="T62" fmla="*/ 2604 w 3419"/>
              <a:gd name="T63" fmla="*/ 3377 h 3405"/>
              <a:gd name="T64" fmla="*/ 2439 w 3419"/>
              <a:gd name="T65" fmla="*/ 3300 h 3405"/>
              <a:gd name="T66" fmla="*/ 2306 w 3419"/>
              <a:gd name="T67" fmla="*/ 3180 h 3405"/>
              <a:gd name="T68" fmla="*/ 2212 w 3419"/>
              <a:gd name="T69" fmla="*/ 3027 h 3405"/>
              <a:gd name="T70" fmla="*/ 2166 w 3419"/>
              <a:gd name="T71" fmla="*/ 2849 h 3405"/>
              <a:gd name="T72" fmla="*/ 2170 w 3419"/>
              <a:gd name="T73" fmla="*/ 2696 h 3405"/>
              <a:gd name="T74" fmla="*/ 1129 w 3419"/>
              <a:gd name="T75" fmla="*/ 2074 h 3405"/>
              <a:gd name="T76" fmla="*/ 1009 w 3419"/>
              <a:gd name="T77" fmla="*/ 2194 h 3405"/>
              <a:gd name="T78" fmla="*/ 860 w 3419"/>
              <a:gd name="T79" fmla="*/ 2279 h 3405"/>
              <a:gd name="T80" fmla="*/ 689 w 3419"/>
              <a:gd name="T81" fmla="*/ 2321 h 3405"/>
              <a:gd name="T82" fmla="*/ 502 w 3419"/>
              <a:gd name="T83" fmla="*/ 2311 h 3405"/>
              <a:gd name="T84" fmla="*/ 329 w 3419"/>
              <a:gd name="T85" fmla="*/ 2249 h 3405"/>
              <a:gd name="T86" fmla="*/ 184 w 3419"/>
              <a:gd name="T87" fmla="*/ 2142 h 3405"/>
              <a:gd name="T88" fmla="*/ 76 w 3419"/>
              <a:gd name="T89" fmla="*/ 1999 h 3405"/>
              <a:gd name="T90" fmla="*/ 12 w 3419"/>
              <a:gd name="T91" fmla="*/ 1828 h 3405"/>
              <a:gd name="T92" fmla="*/ 3 w 3419"/>
              <a:gd name="T93" fmla="*/ 1640 h 3405"/>
              <a:gd name="T94" fmla="*/ 50 w 3419"/>
              <a:gd name="T95" fmla="*/ 1461 h 3405"/>
              <a:gd name="T96" fmla="*/ 143 w 3419"/>
              <a:gd name="T97" fmla="*/ 1309 h 3405"/>
              <a:gd name="T98" fmla="*/ 277 w 3419"/>
              <a:gd name="T99" fmla="*/ 1189 h 3405"/>
              <a:gd name="T100" fmla="*/ 442 w 3419"/>
              <a:gd name="T101" fmla="*/ 1111 h 3405"/>
              <a:gd name="T102" fmla="*/ 628 w 3419"/>
              <a:gd name="T103" fmla="*/ 1083 h 3405"/>
              <a:gd name="T104" fmla="*/ 819 w 3419"/>
              <a:gd name="T105" fmla="*/ 1112 h 3405"/>
              <a:gd name="T106" fmla="*/ 985 w 3419"/>
              <a:gd name="T107" fmla="*/ 1195 h 3405"/>
              <a:gd name="T108" fmla="*/ 1120 w 3419"/>
              <a:gd name="T109" fmla="*/ 1321 h 3405"/>
              <a:gd name="T110" fmla="*/ 2166 w 3419"/>
              <a:gd name="T111" fmla="*/ 676 h 3405"/>
              <a:gd name="T112" fmla="*/ 2176 w 3419"/>
              <a:gd name="T113" fmla="*/ 497 h 3405"/>
              <a:gd name="T114" fmla="*/ 2238 w 3419"/>
              <a:gd name="T115" fmla="*/ 326 h 3405"/>
              <a:gd name="T116" fmla="*/ 2347 w 3419"/>
              <a:gd name="T117" fmla="*/ 182 h 3405"/>
              <a:gd name="T118" fmla="*/ 2491 w 3419"/>
              <a:gd name="T119" fmla="*/ 76 h 3405"/>
              <a:gd name="T120" fmla="*/ 2664 w 3419"/>
              <a:gd name="T121" fmla="*/ 14 h 3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19" h="3405">
                <a:moveTo>
                  <a:pt x="2791" y="0"/>
                </a:moveTo>
                <a:lnTo>
                  <a:pt x="2855" y="4"/>
                </a:lnTo>
                <a:lnTo>
                  <a:pt x="2917" y="14"/>
                </a:lnTo>
                <a:lnTo>
                  <a:pt x="2978" y="28"/>
                </a:lnTo>
                <a:lnTo>
                  <a:pt x="3036" y="49"/>
                </a:lnTo>
                <a:lnTo>
                  <a:pt x="3091" y="76"/>
                </a:lnTo>
                <a:lnTo>
                  <a:pt x="3142" y="106"/>
                </a:lnTo>
                <a:lnTo>
                  <a:pt x="3191" y="143"/>
                </a:lnTo>
                <a:lnTo>
                  <a:pt x="3236" y="182"/>
                </a:lnTo>
                <a:lnTo>
                  <a:pt x="3277" y="227"/>
                </a:lnTo>
                <a:lnTo>
                  <a:pt x="3313" y="275"/>
                </a:lnTo>
                <a:lnTo>
                  <a:pt x="3343" y="326"/>
                </a:lnTo>
                <a:lnTo>
                  <a:pt x="3370" y="380"/>
                </a:lnTo>
                <a:lnTo>
                  <a:pt x="3392" y="436"/>
                </a:lnTo>
                <a:lnTo>
                  <a:pt x="3407" y="497"/>
                </a:lnTo>
                <a:lnTo>
                  <a:pt x="3417" y="558"/>
                </a:lnTo>
                <a:lnTo>
                  <a:pt x="3419" y="622"/>
                </a:lnTo>
                <a:lnTo>
                  <a:pt x="3417" y="685"/>
                </a:lnTo>
                <a:lnTo>
                  <a:pt x="3407" y="746"/>
                </a:lnTo>
                <a:lnTo>
                  <a:pt x="3392" y="806"/>
                </a:lnTo>
                <a:lnTo>
                  <a:pt x="3370" y="862"/>
                </a:lnTo>
                <a:lnTo>
                  <a:pt x="3343" y="917"/>
                </a:lnTo>
                <a:lnTo>
                  <a:pt x="3313" y="968"/>
                </a:lnTo>
                <a:lnTo>
                  <a:pt x="3277" y="1016"/>
                </a:lnTo>
                <a:lnTo>
                  <a:pt x="3236" y="1060"/>
                </a:lnTo>
                <a:lnTo>
                  <a:pt x="3191" y="1100"/>
                </a:lnTo>
                <a:lnTo>
                  <a:pt x="3142" y="1136"/>
                </a:lnTo>
                <a:lnTo>
                  <a:pt x="3091" y="1167"/>
                </a:lnTo>
                <a:lnTo>
                  <a:pt x="3036" y="1193"/>
                </a:lnTo>
                <a:lnTo>
                  <a:pt x="2978" y="1214"/>
                </a:lnTo>
                <a:lnTo>
                  <a:pt x="2917" y="1228"/>
                </a:lnTo>
                <a:lnTo>
                  <a:pt x="2855" y="1238"/>
                </a:lnTo>
                <a:lnTo>
                  <a:pt x="2791" y="1242"/>
                </a:lnTo>
                <a:lnTo>
                  <a:pt x="2730" y="1238"/>
                </a:lnTo>
                <a:lnTo>
                  <a:pt x="2671" y="1229"/>
                </a:lnTo>
                <a:lnTo>
                  <a:pt x="2613" y="1216"/>
                </a:lnTo>
                <a:lnTo>
                  <a:pt x="2559" y="1197"/>
                </a:lnTo>
                <a:lnTo>
                  <a:pt x="2507" y="1174"/>
                </a:lnTo>
                <a:lnTo>
                  <a:pt x="2457" y="1146"/>
                </a:lnTo>
                <a:lnTo>
                  <a:pt x="2410" y="1113"/>
                </a:lnTo>
                <a:lnTo>
                  <a:pt x="2367" y="1077"/>
                </a:lnTo>
                <a:lnTo>
                  <a:pt x="2326" y="1036"/>
                </a:lnTo>
                <a:lnTo>
                  <a:pt x="2290" y="993"/>
                </a:lnTo>
                <a:lnTo>
                  <a:pt x="1228" y="1529"/>
                </a:lnTo>
                <a:lnTo>
                  <a:pt x="1239" y="1572"/>
                </a:lnTo>
                <a:lnTo>
                  <a:pt x="1249" y="1614"/>
                </a:lnTo>
                <a:lnTo>
                  <a:pt x="1254" y="1658"/>
                </a:lnTo>
                <a:lnTo>
                  <a:pt x="1256" y="1703"/>
                </a:lnTo>
                <a:lnTo>
                  <a:pt x="1253" y="1758"/>
                </a:lnTo>
                <a:lnTo>
                  <a:pt x="1245" y="1811"/>
                </a:lnTo>
                <a:lnTo>
                  <a:pt x="1233" y="1864"/>
                </a:lnTo>
                <a:lnTo>
                  <a:pt x="2300" y="2403"/>
                </a:lnTo>
                <a:lnTo>
                  <a:pt x="2341" y="2357"/>
                </a:lnTo>
                <a:lnTo>
                  <a:pt x="2385" y="2314"/>
                </a:lnTo>
                <a:lnTo>
                  <a:pt x="2434" y="2277"/>
                </a:lnTo>
                <a:lnTo>
                  <a:pt x="2487" y="2244"/>
                </a:lnTo>
                <a:lnTo>
                  <a:pt x="2542" y="2216"/>
                </a:lnTo>
                <a:lnTo>
                  <a:pt x="2600" y="2194"/>
                </a:lnTo>
                <a:lnTo>
                  <a:pt x="2662" y="2178"/>
                </a:lnTo>
                <a:lnTo>
                  <a:pt x="2725" y="2168"/>
                </a:lnTo>
                <a:lnTo>
                  <a:pt x="2791" y="2165"/>
                </a:lnTo>
                <a:lnTo>
                  <a:pt x="2855" y="2168"/>
                </a:lnTo>
                <a:lnTo>
                  <a:pt x="2917" y="2177"/>
                </a:lnTo>
                <a:lnTo>
                  <a:pt x="2978" y="2193"/>
                </a:lnTo>
                <a:lnTo>
                  <a:pt x="3036" y="2214"/>
                </a:lnTo>
                <a:lnTo>
                  <a:pt x="3090" y="2240"/>
                </a:lnTo>
                <a:lnTo>
                  <a:pt x="3142" y="2271"/>
                </a:lnTo>
                <a:lnTo>
                  <a:pt x="3191" y="2307"/>
                </a:lnTo>
                <a:lnTo>
                  <a:pt x="3236" y="2347"/>
                </a:lnTo>
                <a:lnTo>
                  <a:pt x="3276" y="2390"/>
                </a:lnTo>
                <a:lnTo>
                  <a:pt x="3312" y="2438"/>
                </a:lnTo>
                <a:lnTo>
                  <a:pt x="3343" y="2490"/>
                </a:lnTo>
                <a:lnTo>
                  <a:pt x="3370" y="2544"/>
                </a:lnTo>
                <a:lnTo>
                  <a:pt x="3391" y="2601"/>
                </a:lnTo>
                <a:lnTo>
                  <a:pt x="3407" y="2660"/>
                </a:lnTo>
                <a:lnTo>
                  <a:pt x="3417" y="2721"/>
                </a:lnTo>
                <a:lnTo>
                  <a:pt x="3419" y="2785"/>
                </a:lnTo>
                <a:lnTo>
                  <a:pt x="3417" y="2849"/>
                </a:lnTo>
                <a:lnTo>
                  <a:pt x="3407" y="2910"/>
                </a:lnTo>
                <a:lnTo>
                  <a:pt x="3391" y="2970"/>
                </a:lnTo>
                <a:lnTo>
                  <a:pt x="3370" y="3027"/>
                </a:lnTo>
                <a:lnTo>
                  <a:pt x="3343" y="3081"/>
                </a:lnTo>
                <a:lnTo>
                  <a:pt x="3312" y="3132"/>
                </a:lnTo>
                <a:lnTo>
                  <a:pt x="3276" y="3180"/>
                </a:lnTo>
                <a:lnTo>
                  <a:pt x="3236" y="3224"/>
                </a:lnTo>
                <a:lnTo>
                  <a:pt x="3191" y="3265"/>
                </a:lnTo>
                <a:lnTo>
                  <a:pt x="3142" y="3300"/>
                </a:lnTo>
                <a:lnTo>
                  <a:pt x="3090" y="3330"/>
                </a:lnTo>
                <a:lnTo>
                  <a:pt x="3036" y="3357"/>
                </a:lnTo>
                <a:lnTo>
                  <a:pt x="2978" y="3377"/>
                </a:lnTo>
                <a:lnTo>
                  <a:pt x="2917" y="3393"/>
                </a:lnTo>
                <a:lnTo>
                  <a:pt x="2855" y="3403"/>
                </a:lnTo>
                <a:lnTo>
                  <a:pt x="2791" y="3405"/>
                </a:lnTo>
                <a:lnTo>
                  <a:pt x="2726" y="3403"/>
                </a:lnTo>
                <a:lnTo>
                  <a:pt x="2664" y="3393"/>
                </a:lnTo>
                <a:lnTo>
                  <a:pt x="2604" y="3377"/>
                </a:lnTo>
                <a:lnTo>
                  <a:pt x="2547" y="3357"/>
                </a:lnTo>
                <a:lnTo>
                  <a:pt x="2491" y="3330"/>
                </a:lnTo>
                <a:lnTo>
                  <a:pt x="2439" y="3300"/>
                </a:lnTo>
                <a:lnTo>
                  <a:pt x="2392" y="3265"/>
                </a:lnTo>
                <a:lnTo>
                  <a:pt x="2347" y="3224"/>
                </a:lnTo>
                <a:lnTo>
                  <a:pt x="2306" y="3180"/>
                </a:lnTo>
                <a:lnTo>
                  <a:pt x="2270" y="3132"/>
                </a:lnTo>
                <a:lnTo>
                  <a:pt x="2238" y="3081"/>
                </a:lnTo>
                <a:lnTo>
                  <a:pt x="2212" y="3027"/>
                </a:lnTo>
                <a:lnTo>
                  <a:pt x="2191" y="2970"/>
                </a:lnTo>
                <a:lnTo>
                  <a:pt x="2175" y="2910"/>
                </a:lnTo>
                <a:lnTo>
                  <a:pt x="2166" y="2849"/>
                </a:lnTo>
                <a:lnTo>
                  <a:pt x="2163" y="2785"/>
                </a:lnTo>
                <a:lnTo>
                  <a:pt x="2165" y="2740"/>
                </a:lnTo>
                <a:lnTo>
                  <a:pt x="2170" y="2696"/>
                </a:lnTo>
                <a:lnTo>
                  <a:pt x="2180" y="2652"/>
                </a:lnTo>
                <a:lnTo>
                  <a:pt x="2192" y="2611"/>
                </a:lnTo>
                <a:lnTo>
                  <a:pt x="1129" y="2074"/>
                </a:lnTo>
                <a:lnTo>
                  <a:pt x="1093" y="2118"/>
                </a:lnTo>
                <a:lnTo>
                  <a:pt x="1053" y="2158"/>
                </a:lnTo>
                <a:lnTo>
                  <a:pt x="1009" y="2194"/>
                </a:lnTo>
                <a:lnTo>
                  <a:pt x="963" y="2227"/>
                </a:lnTo>
                <a:lnTo>
                  <a:pt x="913" y="2255"/>
                </a:lnTo>
                <a:lnTo>
                  <a:pt x="860" y="2279"/>
                </a:lnTo>
                <a:lnTo>
                  <a:pt x="806" y="2298"/>
                </a:lnTo>
                <a:lnTo>
                  <a:pt x="748" y="2312"/>
                </a:lnTo>
                <a:lnTo>
                  <a:pt x="689" y="2321"/>
                </a:lnTo>
                <a:lnTo>
                  <a:pt x="628" y="2323"/>
                </a:lnTo>
                <a:lnTo>
                  <a:pt x="564" y="2320"/>
                </a:lnTo>
                <a:lnTo>
                  <a:pt x="502" y="2311"/>
                </a:lnTo>
                <a:lnTo>
                  <a:pt x="442" y="2295"/>
                </a:lnTo>
                <a:lnTo>
                  <a:pt x="384" y="2275"/>
                </a:lnTo>
                <a:lnTo>
                  <a:pt x="329" y="2249"/>
                </a:lnTo>
                <a:lnTo>
                  <a:pt x="277" y="2217"/>
                </a:lnTo>
                <a:lnTo>
                  <a:pt x="228" y="2182"/>
                </a:lnTo>
                <a:lnTo>
                  <a:pt x="184" y="2142"/>
                </a:lnTo>
                <a:lnTo>
                  <a:pt x="143" y="2098"/>
                </a:lnTo>
                <a:lnTo>
                  <a:pt x="107" y="2050"/>
                </a:lnTo>
                <a:lnTo>
                  <a:pt x="76" y="1999"/>
                </a:lnTo>
                <a:lnTo>
                  <a:pt x="50" y="1945"/>
                </a:lnTo>
                <a:lnTo>
                  <a:pt x="28" y="1887"/>
                </a:lnTo>
                <a:lnTo>
                  <a:pt x="12" y="1828"/>
                </a:lnTo>
                <a:lnTo>
                  <a:pt x="3" y="1767"/>
                </a:lnTo>
                <a:lnTo>
                  <a:pt x="0" y="1703"/>
                </a:lnTo>
                <a:lnTo>
                  <a:pt x="3" y="1640"/>
                </a:lnTo>
                <a:lnTo>
                  <a:pt x="12" y="1578"/>
                </a:lnTo>
                <a:lnTo>
                  <a:pt x="28" y="1519"/>
                </a:lnTo>
                <a:lnTo>
                  <a:pt x="50" y="1461"/>
                </a:lnTo>
                <a:lnTo>
                  <a:pt x="76" y="1408"/>
                </a:lnTo>
                <a:lnTo>
                  <a:pt x="107" y="1356"/>
                </a:lnTo>
                <a:lnTo>
                  <a:pt x="143" y="1309"/>
                </a:lnTo>
                <a:lnTo>
                  <a:pt x="184" y="1265"/>
                </a:lnTo>
                <a:lnTo>
                  <a:pt x="228" y="1225"/>
                </a:lnTo>
                <a:lnTo>
                  <a:pt x="277" y="1189"/>
                </a:lnTo>
                <a:lnTo>
                  <a:pt x="329" y="1158"/>
                </a:lnTo>
                <a:lnTo>
                  <a:pt x="384" y="1131"/>
                </a:lnTo>
                <a:lnTo>
                  <a:pt x="442" y="1111"/>
                </a:lnTo>
                <a:lnTo>
                  <a:pt x="502" y="1096"/>
                </a:lnTo>
                <a:lnTo>
                  <a:pt x="564" y="1087"/>
                </a:lnTo>
                <a:lnTo>
                  <a:pt x="628" y="1083"/>
                </a:lnTo>
                <a:lnTo>
                  <a:pt x="694" y="1087"/>
                </a:lnTo>
                <a:lnTo>
                  <a:pt x="758" y="1097"/>
                </a:lnTo>
                <a:lnTo>
                  <a:pt x="819" y="1112"/>
                </a:lnTo>
                <a:lnTo>
                  <a:pt x="878" y="1135"/>
                </a:lnTo>
                <a:lnTo>
                  <a:pt x="933" y="1162"/>
                </a:lnTo>
                <a:lnTo>
                  <a:pt x="985" y="1195"/>
                </a:lnTo>
                <a:lnTo>
                  <a:pt x="1035" y="1233"/>
                </a:lnTo>
                <a:lnTo>
                  <a:pt x="1079" y="1275"/>
                </a:lnTo>
                <a:lnTo>
                  <a:pt x="1120" y="1321"/>
                </a:lnTo>
                <a:lnTo>
                  <a:pt x="2187" y="782"/>
                </a:lnTo>
                <a:lnTo>
                  <a:pt x="2175" y="730"/>
                </a:lnTo>
                <a:lnTo>
                  <a:pt x="2166" y="676"/>
                </a:lnTo>
                <a:lnTo>
                  <a:pt x="2163" y="622"/>
                </a:lnTo>
                <a:lnTo>
                  <a:pt x="2166" y="558"/>
                </a:lnTo>
                <a:lnTo>
                  <a:pt x="2176" y="497"/>
                </a:lnTo>
                <a:lnTo>
                  <a:pt x="2191" y="436"/>
                </a:lnTo>
                <a:lnTo>
                  <a:pt x="2212" y="380"/>
                </a:lnTo>
                <a:lnTo>
                  <a:pt x="2238" y="326"/>
                </a:lnTo>
                <a:lnTo>
                  <a:pt x="2270" y="275"/>
                </a:lnTo>
                <a:lnTo>
                  <a:pt x="2306" y="227"/>
                </a:lnTo>
                <a:lnTo>
                  <a:pt x="2347" y="182"/>
                </a:lnTo>
                <a:lnTo>
                  <a:pt x="2392" y="143"/>
                </a:lnTo>
                <a:lnTo>
                  <a:pt x="2441" y="106"/>
                </a:lnTo>
                <a:lnTo>
                  <a:pt x="2491" y="76"/>
                </a:lnTo>
                <a:lnTo>
                  <a:pt x="2547" y="49"/>
                </a:lnTo>
                <a:lnTo>
                  <a:pt x="2604" y="28"/>
                </a:lnTo>
                <a:lnTo>
                  <a:pt x="2664" y="14"/>
                </a:lnTo>
                <a:lnTo>
                  <a:pt x="2726" y="4"/>
                </a:lnTo>
                <a:lnTo>
                  <a:pt x="279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633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1157617" y="1441449"/>
            <a:ext cx="2547794" cy="1393651"/>
            <a:chOff x="1586094" y="685800"/>
            <a:chExt cx="4616048" cy="2637981"/>
          </a:xfrm>
        </p:grpSpPr>
        <p:graphicFrame>
          <p:nvGraphicFramePr>
            <p:cNvPr id="92" name="Chart 91"/>
            <p:cNvGraphicFramePr/>
            <p:nvPr>
              <p:extLst>
                <p:ext uri="{D42A27DB-BD31-4B8C-83A1-F6EECF244321}">
                  <p14:modId xmlns:p14="http://schemas.microsoft.com/office/powerpoint/2010/main" val="1728050164"/>
                </p:ext>
              </p:extLst>
            </p:nvPr>
          </p:nvGraphicFramePr>
          <p:xfrm>
            <a:off x="2411049" y="741092"/>
            <a:ext cx="3791093" cy="25273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pSp>
          <p:nvGrpSpPr>
            <p:cNvPr id="93" name="Group 92"/>
            <p:cNvGrpSpPr/>
            <p:nvPr/>
          </p:nvGrpSpPr>
          <p:grpSpPr>
            <a:xfrm>
              <a:off x="1586094" y="685800"/>
              <a:ext cx="1690608" cy="2637981"/>
              <a:chOff x="1819329" y="3131563"/>
              <a:chExt cx="1690608" cy="2637981"/>
            </a:xfrm>
          </p:grpSpPr>
          <p:sp>
            <p:nvSpPr>
              <p:cNvPr id="94" name="Freeform 83"/>
              <p:cNvSpPr>
                <a:spLocks noEditPoints="1"/>
              </p:cNvSpPr>
              <p:nvPr/>
            </p:nvSpPr>
            <p:spPr bwMode="auto">
              <a:xfrm>
                <a:off x="2523688" y="4838140"/>
                <a:ext cx="931401" cy="931404"/>
              </a:xfrm>
              <a:custGeom>
                <a:avLst/>
                <a:gdLst>
                  <a:gd name="T0" fmla="*/ 1533 w 3639"/>
                  <a:gd name="T1" fmla="*/ 1034 h 3640"/>
                  <a:gd name="T2" fmla="*/ 1226 w 3639"/>
                  <a:gd name="T3" fmla="*/ 1231 h 3640"/>
                  <a:gd name="T4" fmla="*/ 1031 w 3639"/>
                  <a:gd name="T5" fmla="*/ 1540 h 3640"/>
                  <a:gd name="T6" fmla="*/ 990 w 3639"/>
                  <a:gd name="T7" fmla="*/ 1921 h 3640"/>
                  <a:gd name="T8" fmla="*/ 1115 w 3639"/>
                  <a:gd name="T9" fmla="*/ 2270 h 3640"/>
                  <a:gd name="T10" fmla="*/ 1374 w 3639"/>
                  <a:gd name="T11" fmla="*/ 2527 h 3640"/>
                  <a:gd name="T12" fmla="*/ 1725 w 3639"/>
                  <a:gd name="T13" fmla="*/ 2651 h 3640"/>
                  <a:gd name="T14" fmla="*/ 2103 w 3639"/>
                  <a:gd name="T15" fmla="*/ 2606 h 3640"/>
                  <a:gd name="T16" fmla="*/ 2413 w 3639"/>
                  <a:gd name="T17" fmla="*/ 2409 h 3640"/>
                  <a:gd name="T18" fmla="*/ 2608 w 3639"/>
                  <a:gd name="T19" fmla="*/ 2100 h 3640"/>
                  <a:gd name="T20" fmla="*/ 2649 w 3639"/>
                  <a:gd name="T21" fmla="*/ 1719 h 3640"/>
                  <a:gd name="T22" fmla="*/ 2523 w 3639"/>
                  <a:gd name="T23" fmla="*/ 1370 h 3640"/>
                  <a:gd name="T24" fmla="*/ 2265 w 3639"/>
                  <a:gd name="T25" fmla="*/ 1113 h 3640"/>
                  <a:gd name="T26" fmla="*/ 1914 w 3639"/>
                  <a:gd name="T27" fmla="*/ 989 h 3640"/>
                  <a:gd name="T28" fmla="*/ 2019 w 3639"/>
                  <a:gd name="T29" fmla="*/ 19 h 3640"/>
                  <a:gd name="T30" fmla="*/ 2096 w 3639"/>
                  <a:gd name="T31" fmla="*/ 154 h 3640"/>
                  <a:gd name="T32" fmla="*/ 2424 w 3639"/>
                  <a:gd name="T33" fmla="*/ 497 h 3640"/>
                  <a:gd name="T34" fmla="*/ 2818 w 3639"/>
                  <a:gd name="T35" fmla="*/ 416 h 3640"/>
                  <a:gd name="T36" fmla="*/ 2949 w 3639"/>
                  <a:gd name="T37" fmla="*/ 400 h 3640"/>
                  <a:gd name="T38" fmla="*/ 3215 w 3639"/>
                  <a:gd name="T39" fmla="*/ 649 h 3640"/>
                  <a:gd name="T40" fmla="*/ 3230 w 3639"/>
                  <a:gd name="T41" fmla="*/ 780 h 3640"/>
                  <a:gd name="T42" fmla="*/ 3084 w 3639"/>
                  <a:gd name="T43" fmla="*/ 1105 h 3640"/>
                  <a:gd name="T44" fmla="*/ 3244 w 3639"/>
                  <a:gd name="T45" fmla="*/ 1531 h 3640"/>
                  <a:gd name="T46" fmla="*/ 3592 w 3639"/>
                  <a:gd name="T47" fmla="*/ 1574 h 3640"/>
                  <a:gd name="T48" fmla="*/ 3639 w 3639"/>
                  <a:gd name="T49" fmla="*/ 1944 h 3640"/>
                  <a:gd name="T50" fmla="*/ 3562 w 3639"/>
                  <a:gd name="T51" fmla="*/ 2077 h 3640"/>
                  <a:gd name="T52" fmla="*/ 3219 w 3639"/>
                  <a:gd name="T53" fmla="*/ 2212 h 3640"/>
                  <a:gd name="T54" fmla="*/ 3032 w 3639"/>
                  <a:gd name="T55" fmla="*/ 2623 h 3640"/>
                  <a:gd name="T56" fmla="*/ 3245 w 3639"/>
                  <a:gd name="T57" fmla="*/ 2884 h 3640"/>
                  <a:gd name="T58" fmla="*/ 3200 w 3639"/>
                  <a:gd name="T59" fmla="*/ 3010 h 3640"/>
                  <a:gd name="T60" fmla="*/ 2925 w 3639"/>
                  <a:gd name="T61" fmla="*/ 3238 h 3640"/>
                  <a:gd name="T62" fmla="*/ 2799 w 3639"/>
                  <a:gd name="T63" fmla="*/ 3195 h 3640"/>
                  <a:gd name="T64" fmla="*/ 2330 w 3639"/>
                  <a:gd name="T65" fmla="*/ 3182 h 3640"/>
                  <a:gd name="T66" fmla="*/ 2105 w 3639"/>
                  <a:gd name="T67" fmla="*/ 3526 h 3640"/>
                  <a:gd name="T68" fmla="*/ 1998 w 3639"/>
                  <a:gd name="T69" fmla="*/ 3634 h 3640"/>
                  <a:gd name="T70" fmla="*/ 1620 w 3639"/>
                  <a:gd name="T71" fmla="*/ 3621 h 3640"/>
                  <a:gd name="T72" fmla="*/ 1543 w 3639"/>
                  <a:gd name="T73" fmla="*/ 3488 h 3640"/>
                  <a:gd name="T74" fmla="*/ 1215 w 3639"/>
                  <a:gd name="T75" fmla="*/ 3143 h 3640"/>
                  <a:gd name="T76" fmla="*/ 821 w 3639"/>
                  <a:gd name="T77" fmla="*/ 3223 h 3640"/>
                  <a:gd name="T78" fmla="*/ 690 w 3639"/>
                  <a:gd name="T79" fmla="*/ 3240 h 3640"/>
                  <a:gd name="T80" fmla="*/ 423 w 3639"/>
                  <a:gd name="T81" fmla="*/ 2993 h 3640"/>
                  <a:gd name="T82" fmla="*/ 408 w 3639"/>
                  <a:gd name="T83" fmla="*/ 2861 h 3640"/>
                  <a:gd name="T84" fmla="*/ 555 w 3639"/>
                  <a:gd name="T85" fmla="*/ 2537 h 3640"/>
                  <a:gd name="T86" fmla="*/ 395 w 3639"/>
                  <a:gd name="T87" fmla="*/ 2111 h 3640"/>
                  <a:gd name="T88" fmla="*/ 46 w 3639"/>
                  <a:gd name="T89" fmla="*/ 2066 h 3640"/>
                  <a:gd name="T90" fmla="*/ 0 w 3639"/>
                  <a:gd name="T91" fmla="*/ 1698 h 3640"/>
                  <a:gd name="T92" fmla="*/ 75 w 3639"/>
                  <a:gd name="T93" fmla="*/ 1565 h 3640"/>
                  <a:gd name="T94" fmla="*/ 418 w 3639"/>
                  <a:gd name="T95" fmla="*/ 1430 h 3640"/>
                  <a:gd name="T96" fmla="*/ 607 w 3639"/>
                  <a:gd name="T97" fmla="*/ 1019 h 3640"/>
                  <a:gd name="T98" fmla="*/ 393 w 3639"/>
                  <a:gd name="T99" fmla="*/ 756 h 3640"/>
                  <a:gd name="T100" fmla="*/ 436 w 3639"/>
                  <a:gd name="T101" fmla="*/ 630 h 3640"/>
                  <a:gd name="T102" fmla="*/ 712 w 3639"/>
                  <a:gd name="T103" fmla="*/ 401 h 3640"/>
                  <a:gd name="T104" fmla="*/ 838 w 3639"/>
                  <a:gd name="T105" fmla="*/ 445 h 3640"/>
                  <a:gd name="T106" fmla="*/ 1308 w 3639"/>
                  <a:gd name="T107" fmla="*/ 458 h 3640"/>
                  <a:gd name="T108" fmla="*/ 1533 w 3639"/>
                  <a:gd name="T109" fmla="*/ 114 h 3640"/>
                  <a:gd name="T110" fmla="*/ 1640 w 3639"/>
                  <a:gd name="T111" fmla="*/ 6 h 3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639" h="3640">
                    <a:moveTo>
                      <a:pt x="1817" y="983"/>
                    </a:moveTo>
                    <a:lnTo>
                      <a:pt x="1719" y="991"/>
                    </a:lnTo>
                    <a:lnTo>
                      <a:pt x="1623" y="1007"/>
                    </a:lnTo>
                    <a:lnTo>
                      <a:pt x="1533" y="1034"/>
                    </a:lnTo>
                    <a:lnTo>
                      <a:pt x="1449" y="1069"/>
                    </a:lnTo>
                    <a:lnTo>
                      <a:pt x="1368" y="1116"/>
                    </a:lnTo>
                    <a:lnTo>
                      <a:pt x="1293" y="1169"/>
                    </a:lnTo>
                    <a:lnTo>
                      <a:pt x="1226" y="1231"/>
                    </a:lnTo>
                    <a:lnTo>
                      <a:pt x="1164" y="1300"/>
                    </a:lnTo>
                    <a:lnTo>
                      <a:pt x="1112" y="1375"/>
                    </a:lnTo>
                    <a:lnTo>
                      <a:pt x="1067" y="1456"/>
                    </a:lnTo>
                    <a:lnTo>
                      <a:pt x="1031" y="1540"/>
                    </a:lnTo>
                    <a:lnTo>
                      <a:pt x="1005" y="1632"/>
                    </a:lnTo>
                    <a:lnTo>
                      <a:pt x="988" y="1726"/>
                    </a:lnTo>
                    <a:lnTo>
                      <a:pt x="982" y="1824"/>
                    </a:lnTo>
                    <a:lnTo>
                      <a:pt x="990" y="1921"/>
                    </a:lnTo>
                    <a:lnTo>
                      <a:pt x="1007" y="2015"/>
                    </a:lnTo>
                    <a:lnTo>
                      <a:pt x="1033" y="2105"/>
                    </a:lnTo>
                    <a:lnTo>
                      <a:pt x="1068" y="2191"/>
                    </a:lnTo>
                    <a:lnTo>
                      <a:pt x="1115" y="2270"/>
                    </a:lnTo>
                    <a:lnTo>
                      <a:pt x="1168" y="2345"/>
                    </a:lnTo>
                    <a:lnTo>
                      <a:pt x="1230" y="2413"/>
                    </a:lnTo>
                    <a:lnTo>
                      <a:pt x="1299" y="2475"/>
                    </a:lnTo>
                    <a:lnTo>
                      <a:pt x="1374" y="2527"/>
                    </a:lnTo>
                    <a:lnTo>
                      <a:pt x="1455" y="2572"/>
                    </a:lnTo>
                    <a:lnTo>
                      <a:pt x="1539" y="2608"/>
                    </a:lnTo>
                    <a:lnTo>
                      <a:pt x="1631" y="2634"/>
                    </a:lnTo>
                    <a:lnTo>
                      <a:pt x="1725" y="2651"/>
                    </a:lnTo>
                    <a:lnTo>
                      <a:pt x="1822" y="2657"/>
                    </a:lnTo>
                    <a:lnTo>
                      <a:pt x="1920" y="2651"/>
                    </a:lnTo>
                    <a:lnTo>
                      <a:pt x="2013" y="2634"/>
                    </a:lnTo>
                    <a:lnTo>
                      <a:pt x="2103" y="2606"/>
                    </a:lnTo>
                    <a:lnTo>
                      <a:pt x="2190" y="2570"/>
                    </a:lnTo>
                    <a:lnTo>
                      <a:pt x="2270" y="2525"/>
                    </a:lnTo>
                    <a:lnTo>
                      <a:pt x="2343" y="2471"/>
                    </a:lnTo>
                    <a:lnTo>
                      <a:pt x="2413" y="2409"/>
                    </a:lnTo>
                    <a:lnTo>
                      <a:pt x="2473" y="2342"/>
                    </a:lnTo>
                    <a:lnTo>
                      <a:pt x="2525" y="2267"/>
                    </a:lnTo>
                    <a:lnTo>
                      <a:pt x="2570" y="2186"/>
                    </a:lnTo>
                    <a:lnTo>
                      <a:pt x="2608" y="2100"/>
                    </a:lnTo>
                    <a:lnTo>
                      <a:pt x="2634" y="2009"/>
                    </a:lnTo>
                    <a:lnTo>
                      <a:pt x="2649" y="1914"/>
                    </a:lnTo>
                    <a:lnTo>
                      <a:pt x="2655" y="1816"/>
                    </a:lnTo>
                    <a:lnTo>
                      <a:pt x="2649" y="1719"/>
                    </a:lnTo>
                    <a:lnTo>
                      <a:pt x="2632" y="1625"/>
                    </a:lnTo>
                    <a:lnTo>
                      <a:pt x="2606" y="1535"/>
                    </a:lnTo>
                    <a:lnTo>
                      <a:pt x="2568" y="1450"/>
                    </a:lnTo>
                    <a:lnTo>
                      <a:pt x="2523" y="1370"/>
                    </a:lnTo>
                    <a:lnTo>
                      <a:pt x="2469" y="1295"/>
                    </a:lnTo>
                    <a:lnTo>
                      <a:pt x="2407" y="1227"/>
                    </a:lnTo>
                    <a:lnTo>
                      <a:pt x="2340" y="1165"/>
                    </a:lnTo>
                    <a:lnTo>
                      <a:pt x="2265" y="1113"/>
                    </a:lnTo>
                    <a:lnTo>
                      <a:pt x="2184" y="1068"/>
                    </a:lnTo>
                    <a:lnTo>
                      <a:pt x="2098" y="1032"/>
                    </a:lnTo>
                    <a:lnTo>
                      <a:pt x="2008" y="1006"/>
                    </a:lnTo>
                    <a:lnTo>
                      <a:pt x="1914" y="989"/>
                    </a:lnTo>
                    <a:lnTo>
                      <a:pt x="1817" y="983"/>
                    </a:lnTo>
                    <a:close/>
                    <a:moveTo>
                      <a:pt x="1940" y="0"/>
                    </a:moveTo>
                    <a:lnTo>
                      <a:pt x="1982" y="4"/>
                    </a:lnTo>
                    <a:lnTo>
                      <a:pt x="2019" y="19"/>
                    </a:lnTo>
                    <a:lnTo>
                      <a:pt x="2051" y="43"/>
                    </a:lnTo>
                    <a:lnTo>
                      <a:pt x="2075" y="75"/>
                    </a:lnTo>
                    <a:lnTo>
                      <a:pt x="2090" y="112"/>
                    </a:lnTo>
                    <a:lnTo>
                      <a:pt x="2096" y="154"/>
                    </a:lnTo>
                    <a:lnTo>
                      <a:pt x="2098" y="392"/>
                    </a:lnTo>
                    <a:lnTo>
                      <a:pt x="2210" y="418"/>
                    </a:lnTo>
                    <a:lnTo>
                      <a:pt x="2319" y="454"/>
                    </a:lnTo>
                    <a:lnTo>
                      <a:pt x="2424" y="497"/>
                    </a:lnTo>
                    <a:lnTo>
                      <a:pt x="2523" y="548"/>
                    </a:lnTo>
                    <a:lnTo>
                      <a:pt x="2621" y="608"/>
                    </a:lnTo>
                    <a:lnTo>
                      <a:pt x="2790" y="439"/>
                    </a:lnTo>
                    <a:lnTo>
                      <a:pt x="2818" y="416"/>
                    </a:lnTo>
                    <a:lnTo>
                      <a:pt x="2848" y="401"/>
                    </a:lnTo>
                    <a:lnTo>
                      <a:pt x="2882" y="394"/>
                    </a:lnTo>
                    <a:lnTo>
                      <a:pt x="2915" y="392"/>
                    </a:lnTo>
                    <a:lnTo>
                      <a:pt x="2949" y="400"/>
                    </a:lnTo>
                    <a:lnTo>
                      <a:pt x="2979" y="415"/>
                    </a:lnTo>
                    <a:lnTo>
                      <a:pt x="3007" y="437"/>
                    </a:lnTo>
                    <a:lnTo>
                      <a:pt x="3193" y="621"/>
                    </a:lnTo>
                    <a:lnTo>
                      <a:pt x="3215" y="649"/>
                    </a:lnTo>
                    <a:lnTo>
                      <a:pt x="3230" y="681"/>
                    </a:lnTo>
                    <a:lnTo>
                      <a:pt x="3238" y="713"/>
                    </a:lnTo>
                    <a:lnTo>
                      <a:pt x="3238" y="749"/>
                    </a:lnTo>
                    <a:lnTo>
                      <a:pt x="3230" y="780"/>
                    </a:lnTo>
                    <a:lnTo>
                      <a:pt x="3215" y="812"/>
                    </a:lnTo>
                    <a:lnTo>
                      <a:pt x="3193" y="840"/>
                    </a:lnTo>
                    <a:lnTo>
                      <a:pt x="3024" y="1009"/>
                    </a:lnTo>
                    <a:lnTo>
                      <a:pt x="3084" y="1105"/>
                    </a:lnTo>
                    <a:lnTo>
                      <a:pt x="3137" y="1205"/>
                    </a:lnTo>
                    <a:lnTo>
                      <a:pt x="3180" y="1310"/>
                    </a:lnTo>
                    <a:lnTo>
                      <a:pt x="3215" y="1418"/>
                    </a:lnTo>
                    <a:lnTo>
                      <a:pt x="3244" y="1531"/>
                    </a:lnTo>
                    <a:lnTo>
                      <a:pt x="3482" y="1531"/>
                    </a:lnTo>
                    <a:lnTo>
                      <a:pt x="3523" y="1535"/>
                    </a:lnTo>
                    <a:lnTo>
                      <a:pt x="3560" y="1550"/>
                    </a:lnTo>
                    <a:lnTo>
                      <a:pt x="3592" y="1574"/>
                    </a:lnTo>
                    <a:lnTo>
                      <a:pt x="3617" y="1606"/>
                    </a:lnTo>
                    <a:lnTo>
                      <a:pt x="3632" y="1642"/>
                    </a:lnTo>
                    <a:lnTo>
                      <a:pt x="3637" y="1683"/>
                    </a:lnTo>
                    <a:lnTo>
                      <a:pt x="3639" y="1944"/>
                    </a:lnTo>
                    <a:lnTo>
                      <a:pt x="3634" y="1985"/>
                    </a:lnTo>
                    <a:lnTo>
                      <a:pt x="3619" y="2021"/>
                    </a:lnTo>
                    <a:lnTo>
                      <a:pt x="3594" y="2053"/>
                    </a:lnTo>
                    <a:lnTo>
                      <a:pt x="3562" y="2077"/>
                    </a:lnTo>
                    <a:lnTo>
                      <a:pt x="3527" y="2092"/>
                    </a:lnTo>
                    <a:lnTo>
                      <a:pt x="3485" y="2098"/>
                    </a:lnTo>
                    <a:lnTo>
                      <a:pt x="3245" y="2100"/>
                    </a:lnTo>
                    <a:lnTo>
                      <a:pt x="3219" y="2212"/>
                    </a:lnTo>
                    <a:lnTo>
                      <a:pt x="3184" y="2321"/>
                    </a:lnTo>
                    <a:lnTo>
                      <a:pt x="3140" y="2426"/>
                    </a:lnTo>
                    <a:lnTo>
                      <a:pt x="3090" y="2527"/>
                    </a:lnTo>
                    <a:lnTo>
                      <a:pt x="3032" y="2623"/>
                    </a:lnTo>
                    <a:lnTo>
                      <a:pt x="3200" y="2790"/>
                    </a:lnTo>
                    <a:lnTo>
                      <a:pt x="3223" y="2818"/>
                    </a:lnTo>
                    <a:lnTo>
                      <a:pt x="3238" y="2850"/>
                    </a:lnTo>
                    <a:lnTo>
                      <a:pt x="3245" y="2884"/>
                    </a:lnTo>
                    <a:lnTo>
                      <a:pt x="3245" y="2918"/>
                    </a:lnTo>
                    <a:lnTo>
                      <a:pt x="3238" y="2951"/>
                    </a:lnTo>
                    <a:lnTo>
                      <a:pt x="3223" y="2981"/>
                    </a:lnTo>
                    <a:lnTo>
                      <a:pt x="3200" y="3010"/>
                    </a:lnTo>
                    <a:lnTo>
                      <a:pt x="3019" y="3193"/>
                    </a:lnTo>
                    <a:lnTo>
                      <a:pt x="2990" y="3216"/>
                    </a:lnTo>
                    <a:lnTo>
                      <a:pt x="2959" y="3231"/>
                    </a:lnTo>
                    <a:lnTo>
                      <a:pt x="2925" y="3238"/>
                    </a:lnTo>
                    <a:lnTo>
                      <a:pt x="2891" y="3240"/>
                    </a:lnTo>
                    <a:lnTo>
                      <a:pt x="2859" y="3233"/>
                    </a:lnTo>
                    <a:lnTo>
                      <a:pt x="2827" y="3218"/>
                    </a:lnTo>
                    <a:lnTo>
                      <a:pt x="2799" y="3195"/>
                    </a:lnTo>
                    <a:lnTo>
                      <a:pt x="2630" y="3026"/>
                    </a:lnTo>
                    <a:lnTo>
                      <a:pt x="2535" y="3086"/>
                    </a:lnTo>
                    <a:lnTo>
                      <a:pt x="2435" y="3137"/>
                    </a:lnTo>
                    <a:lnTo>
                      <a:pt x="2330" y="3182"/>
                    </a:lnTo>
                    <a:lnTo>
                      <a:pt x="2222" y="3218"/>
                    </a:lnTo>
                    <a:lnTo>
                      <a:pt x="2109" y="3246"/>
                    </a:lnTo>
                    <a:lnTo>
                      <a:pt x="2109" y="3484"/>
                    </a:lnTo>
                    <a:lnTo>
                      <a:pt x="2105" y="3526"/>
                    </a:lnTo>
                    <a:lnTo>
                      <a:pt x="2090" y="3563"/>
                    </a:lnTo>
                    <a:lnTo>
                      <a:pt x="2066" y="3593"/>
                    </a:lnTo>
                    <a:lnTo>
                      <a:pt x="2034" y="3618"/>
                    </a:lnTo>
                    <a:lnTo>
                      <a:pt x="1998" y="3634"/>
                    </a:lnTo>
                    <a:lnTo>
                      <a:pt x="1957" y="3640"/>
                    </a:lnTo>
                    <a:lnTo>
                      <a:pt x="1697" y="3640"/>
                    </a:lnTo>
                    <a:lnTo>
                      <a:pt x="1655" y="3636"/>
                    </a:lnTo>
                    <a:lnTo>
                      <a:pt x="1620" y="3621"/>
                    </a:lnTo>
                    <a:lnTo>
                      <a:pt x="1588" y="3597"/>
                    </a:lnTo>
                    <a:lnTo>
                      <a:pt x="1563" y="3565"/>
                    </a:lnTo>
                    <a:lnTo>
                      <a:pt x="1548" y="3529"/>
                    </a:lnTo>
                    <a:lnTo>
                      <a:pt x="1543" y="3488"/>
                    </a:lnTo>
                    <a:lnTo>
                      <a:pt x="1541" y="3248"/>
                    </a:lnTo>
                    <a:lnTo>
                      <a:pt x="1428" y="3222"/>
                    </a:lnTo>
                    <a:lnTo>
                      <a:pt x="1320" y="3186"/>
                    </a:lnTo>
                    <a:lnTo>
                      <a:pt x="1215" y="3143"/>
                    </a:lnTo>
                    <a:lnTo>
                      <a:pt x="1113" y="3092"/>
                    </a:lnTo>
                    <a:lnTo>
                      <a:pt x="1018" y="3032"/>
                    </a:lnTo>
                    <a:lnTo>
                      <a:pt x="849" y="3201"/>
                    </a:lnTo>
                    <a:lnTo>
                      <a:pt x="821" y="3223"/>
                    </a:lnTo>
                    <a:lnTo>
                      <a:pt x="789" y="3240"/>
                    </a:lnTo>
                    <a:lnTo>
                      <a:pt x="757" y="3248"/>
                    </a:lnTo>
                    <a:lnTo>
                      <a:pt x="721" y="3248"/>
                    </a:lnTo>
                    <a:lnTo>
                      <a:pt x="690" y="3240"/>
                    </a:lnTo>
                    <a:lnTo>
                      <a:pt x="658" y="3225"/>
                    </a:lnTo>
                    <a:lnTo>
                      <a:pt x="630" y="3203"/>
                    </a:lnTo>
                    <a:lnTo>
                      <a:pt x="446" y="3021"/>
                    </a:lnTo>
                    <a:lnTo>
                      <a:pt x="423" y="2993"/>
                    </a:lnTo>
                    <a:lnTo>
                      <a:pt x="408" y="2961"/>
                    </a:lnTo>
                    <a:lnTo>
                      <a:pt x="401" y="2927"/>
                    </a:lnTo>
                    <a:lnTo>
                      <a:pt x="401" y="2893"/>
                    </a:lnTo>
                    <a:lnTo>
                      <a:pt x="408" y="2861"/>
                    </a:lnTo>
                    <a:lnTo>
                      <a:pt x="421" y="2829"/>
                    </a:lnTo>
                    <a:lnTo>
                      <a:pt x="444" y="2801"/>
                    </a:lnTo>
                    <a:lnTo>
                      <a:pt x="613" y="2632"/>
                    </a:lnTo>
                    <a:lnTo>
                      <a:pt x="555" y="2537"/>
                    </a:lnTo>
                    <a:lnTo>
                      <a:pt x="502" y="2437"/>
                    </a:lnTo>
                    <a:lnTo>
                      <a:pt x="457" y="2332"/>
                    </a:lnTo>
                    <a:lnTo>
                      <a:pt x="421" y="2223"/>
                    </a:lnTo>
                    <a:lnTo>
                      <a:pt x="395" y="2111"/>
                    </a:lnTo>
                    <a:lnTo>
                      <a:pt x="155" y="2111"/>
                    </a:lnTo>
                    <a:lnTo>
                      <a:pt x="114" y="2105"/>
                    </a:lnTo>
                    <a:lnTo>
                      <a:pt x="76" y="2090"/>
                    </a:lnTo>
                    <a:lnTo>
                      <a:pt x="46" y="2066"/>
                    </a:lnTo>
                    <a:lnTo>
                      <a:pt x="22" y="2036"/>
                    </a:lnTo>
                    <a:lnTo>
                      <a:pt x="5" y="1998"/>
                    </a:lnTo>
                    <a:lnTo>
                      <a:pt x="1" y="1957"/>
                    </a:lnTo>
                    <a:lnTo>
                      <a:pt x="0" y="1698"/>
                    </a:lnTo>
                    <a:lnTo>
                      <a:pt x="5" y="1657"/>
                    </a:lnTo>
                    <a:lnTo>
                      <a:pt x="20" y="1621"/>
                    </a:lnTo>
                    <a:lnTo>
                      <a:pt x="43" y="1589"/>
                    </a:lnTo>
                    <a:lnTo>
                      <a:pt x="75" y="1565"/>
                    </a:lnTo>
                    <a:lnTo>
                      <a:pt x="112" y="1548"/>
                    </a:lnTo>
                    <a:lnTo>
                      <a:pt x="153" y="1542"/>
                    </a:lnTo>
                    <a:lnTo>
                      <a:pt x="391" y="1542"/>
                    </a:lnTo>
                    <a:lnTo>
                      <a:pt x="418" y="1430"/>
                    </a:lnTo>
                    <a:lnTo>
                      <a:pt x="453" y="1321"/>
                    </a:lnTo>
                    <a:lnTo>
                      <a:pt x="496" y="1216"/>
                    </a:lnTo>
                    <a:lnTo>
                      <a:pt x="549" y="1114"/>
                    </a:lnTo>
                    <a:lnTo>
                      <a:pt x="607" y="1019"/>
                    </a:lnTo>
                    <a:lnTo>
                      <a:pt x="438" y="850"/>
                    </a:lnTo>
                    <a:lnTo>
                      <a:pt x="416" y="822"/>
                    </a:lnTo>
                    <a:lnTo>
                      <a:pt x="401" y="790"/>
                    </a:lnTo>
                    <a:lnTo>
                      <a:pt x="393" y="756"/>
                    </a:lnTo>
                    <a:lnTo>
                      <a:pt x="393" y="722"/>
                    </a:lnTo>
                    <a:lnTo>
                      <a:pt x="401" y="690"/>
                    </a:lnTo>
                    <a:lnTo>
                      <a:pt x="414" y="658"/>
                    </a:lnTo>
                    <a:lnTo>
                      <a:pt x="436" y="630"/>
                    </a:lnTo>
                    <a:lnTo>
                      <a:pt x="620" y="446"/>
                    </a:lnTo>
                    <a:lnTo>
                      <a:pt x="648" y="424"/>
                    </a:lnTo>
                    <a:lnTo>
                      <a:pt x="678" y="409"/>
                    </a:lnTo>
                    <a:lnTo>
                      <a:pt x="712" y="401"/>
                    </a:lnTo>
                    <a:lnTo>
                      <a:pt x="746" y="401"/>
                    </a:lnTo>
                    <a:lnTo>
                      <a:pt x="780" y="407"/>
                    </a:lnTo>
                    <a:lnTo>
                      <a:pt x="810" y="422"/>
                    </a:lnTo>
                    <a:lnTo>
                      <a:pt x="838" y="445"/>
                    </a:lnTo>
                    <a:lnTo>
                      <a:pt x="1007" y="613"/>
                    </a:lnTo>
                    <a:lnTo>
                      <a:pt x="1102" y="553"/>
                    </a:lnTo>
                    <a:lnTo>
                      <a:pt x="1203" y="503"/>
                    </a:lnTo>
                    <a:lnTo>
                      <a:pt x="1308" y="458"/>
                    </a:lnTo>
                    <a:lnTo>
                      <a:pt x="1417" y="422"/>
                    </a:lnTo>
                    <a:lnTo>
                      <a:pt x="1530" y="394"/>
                    </a:lnTo>
                    <a:lnTo>
                      <a:pt x="1528" y="156"/>
                    </a:lnTo>
                    <a:lnTo>
                      <a:pt x="1533" y="114"/>
                    </a:lnTo>
                    <a:lnTo>
                      <a:pt x="1548" y="77"/>
                    </a:lnTo>
                    <a:lnTo>
                      <a:pt x="1573" y="47"/>
                    </a:lnTo>
                    <a:lnTo>
                      <a:pt x="1603" y="22"/>
                    </a:lnTo>
                    <a:lnTo>
                      <a:pt x="1640" y="6"/>
                    </a:lnTo>
                    <a:lnTo>
                      <a:pt x="1682" y="0"/>
                    </a:lnTo>
                    <a:lnTo>
                      <a:pt x="194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Freeform 83"/>
              <p:cNvSpPr>
                <a:spLocks noEditPoints="1"/>
              </p:cNvSpPr>
              <p:nvPr/>
            </p:nvSpPr>
            <p:spPr bwMode="auto">
              <a:xfrm>
                <a:off x="1819329" y="3846786"/>
                <a:ext cx="1228672" cy="1228674"/>
              </a:xfrm>
              <a:custGeom>
                <a:avLst/>
                <a:gdLst>
                  <a:gd name="T0" fmla="*/ 1533 w 3639"/>
                  <a:gd name="T1" fmla="*/ 1034 h 3640"/>
                  <a:gd name="T2" fmla="*/ 1226 w 3639"/>
                  <a:gd name="T3" fmla="*/ 1231 h 3640"/>
                  <a:gd name="T4" fmla="*/ 1031 w 3639"/>
                  <a:gd name="T5" fmla="*/ 1540 h 3640"/>
                  <a:gd name="T6" fmla="*/ 990 w 3639"/>
                  <a:gd name="T7" fmla="*/ 1921 h 3640"/>
                  <a:gd name="T8" fmla="*/ 1115 w 3639"/>
                  <a:gd name="T9" fmla="*/ 2270 h 3640"/>
                  <a:gd name="T10" fmla="*/ 1374 w 3639"/>
                  <a:gd name="T11" fmla="*/ 2527 h 3640"/>
                  <a:gd name="T12" fmla="*/ 1725 w 3639"/>
                  <a:gd name="T13" fmla="*/ 2651 h 3640"/>
                  <a:gd name="T14" fmla="*/ 2103 w 3639"/>
                  <a:gd name="T15" fmla="*/ 2606 h 3640"/>
                  <a:gd name="T16" fmla="*/ 2413 w 3639"/>
                  <a:gd name="T17" fmla="*/ 2409 h 3640"/>
                  <a:gd name="T18" fmla="*/ 2608 w 3639"/>
                  <a:gd name="T19" fmla="*/ 2100 h 3640"/>
                  <a:gd name="T20" fmla="*/ 2649 w 3639"/>
                  <a:gd name="T21" fmla="*/ 1719 h 3640"/>
                  <a:gd name="T22" fmla="*/ 2523 w 3639"/>
                  <a:gd name="T23" fmla="*/ 1370 h 3640"/>
                  <a:gd name="T24" fmla="*/ 2265 w 3639"/>
                  <a:gd name="T25" fmla="*/ 1113 h 3640"/>
                  <a:gd name="T26" fmla="*/ 1914 w 3639"/>
                  <a:gd name="T27" fmla="*/ 989 h 3640"/>
                  <a:gd name="T28" fmla="*/ 2019 w 3639"/>
                  <a:gd name="T29" fmla="*/ 19 h 3640"/>
                  <a:gd name="T30" fmla="*/ 2096 w 3639"/>
                  <a:gd name="T31" fmla="*/ 154 h 3640"/>
                  <a:gd name="T32" fmla="*/ 2424 w 3639"/>
                  <a:gd name="T33" fmla="*/ 497 h 3640"/>
                  <a:gd name="T34" fmla="*/ 2818 w 3639"/>
                  <a:gd name="T35" fmla="*/ 416 h 3640"/>
                  <a:gd name="T36" fmla="*/ 2949 w 3639"/>
                  <a:gd name="T37" fmla="*/ 400 h 3640"/>
                  <a:gd name="T38" fmla="*/ 3215 w 3639"/>
                  <a:gd name="T39" fmla="*/ 649 h 3640"/>
                  <a:gd name="T40" fmla="*/ 3230 w 3639"/>
                  <a:gd name="T41" fmla="*/ 780 h 3640"/>
                  <a:gd name="T42" fmla="*/ 3084 w 3639"/>
                  <a:gd name="T43" fmla="*/ 1105 h 3640"/>
                  <a:gd name="T44" fmla="*/ 3244 w 3639"/>
                  <a:gd name="T45" fmla="*/ 1531 h 3640"/>
                  <a:gd name="T46" fmla="*/ 3592 w 3639"/>
                  <a:gd name="T47" fmla="*/ 1574 h 3640"/>
                  <a:gd name="T48" fmla="*/ 3639 w 3639"/>
                  <a:gd name="T49" fmla="*/ 1944 h 3640"/>
                  <a:gd name="T50" fmla="*/ 3562 w 3639"/>
                  <a:gd name="T51" fmla="*/ 2077 h 3640"/>
                  <a:gd name="T52" fmla="*/ 3219 w 3639"/>
                  <a:gd name="T53" fmla="*/ 2212 h 3640"/>
                  <a:gd name="T54" fmla="*/ 3032 w 3639"/>
                  <a:gd name="T55" fmla="*/ 2623 h 3640"/>
                  <a:gd name="T56" fmla="*/ 3245 w 3639"/>
                  <a:gd name="T57" fmla="*/ 2884 h 3640"/>
                  <a:gd name="T58" fmla="*/ 3200 w 3639"/>
                  <a:gd name="T59" fmla="*/ 3010 h 3640"/>
                  <a:gd name="T60" fmla="*/ 2925 w 3639"/>
                  <a:gd name="T61" fmla="*/ 3238 h 3640"/>
                  <a:gd name="T62" fmla="*/ 2799 w 3639"/>
                  <a:gd name="T63" fmla="*/ 3195 h 3640"/>
                  <a:gd name="T64" fmla="*/ 2330 w 3639"/>
                  <a:gd name="T65" fmla="*/ 3182 h 3640"/>
                  <a:gd name="T66" fmla="*/ 2105 w 3639"/>
                  <a:gd name="T67" fmla="*/ 3526 h 3640"/>
                  <a:gd name="T68" fmla="*/ 1998 w 3639"/>
                  <a:gd name="T69" fmla="*/ 3634 h 3640"/>
                  <a:gd name="T70" fmla="*/ 1620 w 3639"/>
                  <a:gd name="T71" fmla="*/ 3621 h 3640"/>
                  <a:gd name="T72" fmla="*/ 1543 w 3639"/>
                  <a:gd name="T73" fmla="*/ 3488 h 3640"/>
                  <a:gd name="T74" fmla="*/ 1215 w 3639"/>
                  <a:gd name="T75" fmla="*/ 3143 h 3640"/>
                  <a:gd name="T76" fmla="*/ 821 w 3639"/>
                  <a:gd name="T77" fmla="*/ 3223 h 3640"/>
                  <a:gd name="T78" fmla="*/ 690 w 3639"/>
                  <a:gd name="T79" fmla="*/ 3240 h 3640"/>
                  <a:gd name="T80" fmla="*/ 423 w 3639"/>
                  <a:gd name="T81" fmla="*/ 2993 h 3640"/>
                  <a:gd name="T82" fmla="*/ 408 w 3639"/>
                  <a:gd name="T83" fmla="*/ 2861 h 3640"/>
                  <a:gd name="T84" fmla="*/ 555 w 3639"/>
                  <a:gd name="T85" fmla="*/ 2537 h 3640"/>
                  <a:gd name="T86" fmla="*/ 395 w 3639"/>
                  <a:gd name="T87" fmla="*/ 2111 h 3640"/>
                  <a:gd name="T88" fmla="*/ 46 w 3639"/>
                  <a:gd name="T89" fmla="*/ 2066 h 3640"/>
                  <a:gd name="T90" fmla="*/ 0 w 3639"/>
                  <a:gd name="T91" fmla="*/ 1698 h 3640"/>
                  <a:gd name="T92" fmla="*/ 75 w 3639"/>
                  <a:gd name="T93" fmla="*/ 1565 h 3640"/>
                  <a:gd name="T94" fmla="*/ 418 w 3639"/>
                  <a:gd name="T95" fmla="*/ 1430 h 3640"/>
                  <a:gd name="T96" fmla="*/ 607 w 3639"/>
                  <a:gd name="T97" fmla="*/ 1019 h 3640"/>
                  <a:gd name="T98" fmla="*/ 393 w 3639"/>
                  <a:gd name="T99" fmla="*/ 756 h 3640"/>
                  <a:gd name="T100" fmla="*/ 436 w 3639"/>
                  <a:gd name="T101" fmla="*/ 630 h 3640"/>
                  <a:gd name="T102" fmla="*/ 712 w 3639"/>
                  <a:gd name="T103" fmla="*/ 401 h 3640"/>
                  <a:gd name="T104" fmla="*/ 838 w 3639"/>
                  <a:gd name="T105" fmla="*/ 445 h 3640"/>
                  <a:gd name="T106" fmla="*/ 1308 w 3639"/>
                  <a:gd name="T107" fmla="*/ 458 h 3640"/>
                  <a:gd name="T108" fmla="*/ 1533 w 3639"/>
                  <a:gd name="T109" fmla="*/ 114 h 3640"/>
                  <a:gd name="T110" fmla="*/ 1640 w 3639"/>
                  <a:gd name="T111" fmla="*/ 6 h 3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639" h="3640">
                    <a:moveTo>
                      <a:pt x="1817" y="983"/>
                    </a:moveTo>
                    <a:lnTo>
                      <a:pt x="1719" y="991"/>
                    </a:lnTo>
                    <a:lnTo>
                      <a:pt x="1623" y="1007"/>
                    </a:lnTo>
                    <a:lnTo>
                      <a:pt x="1533" y="1034"/>
                    </a:lnTo>
                    <a:lnTo>
                      <a:pt x="1449" y="1069"/>
                    </a:lnTo>
                    <a:lnTo>
                      <a:pt x="1368" y="1116"/>
                    </a:lnTo>
                    <a:lnTo>
                      <a:pt x="1293" y="1169"/>
                    </a:lnTo>
                    <a:lnTo>
                      <a:pt x="1226" y="1231"/>
                    </a:lnTo>
                    <a:lnTo>
                      <a:pt x="1164" y="1300"/>
                    </a:lnTo>
                    <a:lnTo>
                      <a:pt x="1112" y="1375"/>
                    </a:lnTo>
                    <a:lnTo>
                      <a:pt x="1067" y="1456"/>
                    </a:lnTo>
                    <a:lnTo>
                      <a:pt x="1031" y="1540"/>
                    </a:lnTo>
                    <a:lnTo>
                      <a:pt x="1005" y="1632"/>
                    </a:lnTo>
                    <a:lnTo>
                      <a:pt x="988" y="1726"/>
                    </a:lnTo>
                    <a:lnTo>
                      <a:pt x="982" y="1824"/>
                    </a:lnTo>
                    <a:lnTo>
                      <a:pt x="990" y="1921"/>
                    </a:lnTo>
                    <a:lnTo>
                      <a:pt x="1007" y="2015"/>
                    </a:lnTo>
                    <a:lnTo>
                      <a:pt x="1033" y="2105"/>
                    </a:lnTo>
                    <a:lnTo>
                      <a:pt x="1068" y="2191"/>
                    </a:lnTo>
                    <a:lnTo>
                      <a:pt x="1115" y="2270"/>
                    </a:lnTo>
                    <a:lnTo>
                      <a:pt x="1168" y="2345"/>
                    </a:lnTo>
                    <a:lnTo>
                      <a:pt x="1230" y="2413"/>
                    </a:lnTo>
                    <a:lnTo>
                      <a:pt x="1299" y="2475"/>
                    </a:lnTo>
                    <a:lnTo>
                      <a:pt x="1374" y="2527"/>
                    </a:lnTo>
                    <a:lnTo>
                      <a:pt x="1455" y="2572"/>
                    </a:lnTo>
                    <a:lnTo>
                      <a:pt x="1539" y="2608"/>
                    </a:lnTo>
                    <a:lnTo>
                      <a:pt x="1631" y="2634"/>
                    </a:lnTo>
                    <a:lnTo>
                      <a:pt x="1725" y="2651"/>
                    </a:lnTo>
                    <a:lnTo>
                      <a:pt x="1822" y="2657"/>
                    </a:lnTo>
                    <a:lnTo>
                      <a:pt x="1920" y="2651"/>
                    </a:lnTo>
                    <a:lnTo>
                      <a:pt x="2013" y="2634"/>
                    </a:lnTo>
                    <a:lnTo>
                      <a:pt x="2103" y="2606"/>
                    </a:lnTo>
                    <a:lnTo>
                      <a:pt x="2190" y="2570"/>
                    </a:lnTo>
                    <a:lnTo>
                      <a:pt x="2270" y="2525"/>
                    </a:lnTo>
                    <a:lnTo>
                      <a:pt x="2343" y="2471"/>
                    </a:lnTo>
                    <a:lnTo>
                      <a:pt x="2413" y="2409"/>
                    </a:lnTo>
                    <a:lnTo>
                      <a:pt x="2473" y="2342"/>
                    </a:lnTo>
                    <a:lnTo>
                      <a:pt x="2525" y="2267"/>
                    </a:lnTo>
                    <a:lnTo>
                      <a:pt x="2570" y="2186"/>
                    </a:lnTo>
                    <a:lnTo>
                      <a:pt x="2608" y="2100"/>
                    </a:lnTo>
                    <a:lnTo>
                      <a:pt x="2634" y="2009"/>
                    </a:lnTo>
                    <a:lnTo>
                      <a:pt x="2649" y="1914"/>
                    </a:lnTo>
                    <a:lnTo>
                      <a:pt x="2655" y="1816"/>
                    </a:lnTo>
                    <a:lnTo>
                      <a:pt x="2649" y="1719"/>
                    </a:lnTo>
                    <a:lnTo>
                      <a:pt x="2632" y="1625"/>
                    </a:lnTo>
                    <a:lnTo>
                      <a:pt x="2606" y="1535"/>
                    </a:lnTo>
                    <a:lnTo>
                      <a:pt x="2568" y="1450"/>
                    </a:lnTo>
                    <a:lnTo>
                      <a:pt x="2523" y="1370"/>
                    </a:lnTo>
                    <a:lnTo>
                      <a:pt x="2469" y="1295"/>
                    </a:lnTo>
                    <a:lnTo>
                      <a:pt x="2407" y="1227"/>
                    </a:lnTo>
                    <a:lnTo>
                      <a:pt x="2340" y="1165"/>
                    </a:lnTo>
                    <a:lnTo>
                      <a:pt x="2265" y="1113"/>
                    </a:lnTo>
                    <a:lnTo>
                      <a:pt x="2184" y="1068"/>
                    </a:lnTo>
                    <a:lnTo>
                      <a:pt x="2098" y="1032"/>
                    </a:lnTo>
                    <a:lnTo>
                      <a:pt x="2008" y="1006"/>
                    </a:lnTo>
                    <a:lnTo>
                      <a:pt x="1914" y="989"/>
                    </a:lnTo>
                    <a:lnTo>
                      <a:pt x="1817" y="983"/>
                    </a:lnTo>
                    <a:close/>
                    <a:moveTo>
                      <a:pt x="1940" y="0"/>
                    </a:moveTo>
                    <a:lnTo>
                      <a:pt x="1982" y="4"/>
                    </a:lnTo>
                    <a:lnTo>
                      <a:pt x="2019" y="19"/>
                    </a:lnTo>
                    <a:lnTo>
                      <a:pt x="2051" y="43"/>
                    </a:lnTo>
                    <a:lnTo>
                      <a:pt x="2075" y="75"/>
                    </a:lnTo>
                    <a:lnTo>
                      <a:pt x="2090" y="112"/>
                    </a:lnTo>
                    <a:lnTo>
                      <a:pt x="2096" y="154"/>
                    </a:lnTo>
                    <a:lnTo>
                      <a:pt x="2098" y="392"/>
                    </a:lnTo>
                    <a:lnTo>
                      <a:pt x="2210" y="418"/>
                    </a:lnTo>
                    <a:lnTo>
                      <a:pt x="2319" y="454"/>
                    </a:lnTo>
                    <a:lnTo>
                      <a:pt x="2424" y="497"/>
                    </a:lnTo>
                    <a:lnTo>
                      <a:pt x="2523" y="548"/>
                    </a:lnTo>
                    <a:lnTo>
                      <a:pt x="2621" y="608"/>
                    </a:lnTo>
                    <a:lnTo>
                      <a:pt x="2790" y="439"/>
                    </a:lnTo>
                    <a:lnTo>
                      <a:pt x="2818" y="416"/>
                    </a:lnTo>
                    <a:lnTo>
                      <a:pt x="2848" y="401"/>
                    </a:lnTo>
                    <a:lnTo>
                      <a:pt x="2882" y="394"/>
                    </a:lnTo>
                    <a:lnTo>
                      <a:pt x="2915" y="392"/>
                    </a:lnTo>
                    <a:lnTo>
                      <a:pt x="2949" y="400"/>
                    </a:lnTo>
                    <a:lnTo>
                      <a:pt x="2979" y="415"/>
                    </a:lnTo>
                    <a:lnTo>
                      <a:pt x="3007" y="437"/>
                    </a:lnTo>
                    <a:lnTo>
                      <a:pt x="3193" y="621"/>
                    </a:lnTo>
                    <a:lnTo>
                      <a:pt x="3215" y="649"/>
                    </a:lnTo>
                    <a:lnTo>
                      <a:pt x="3230" y="681"/>
                    </a:lnTo>
                    <a:lnTo>
                      <a:pt x="3238" y="713"/>
                    </a:lnTo>
                    <a:lnTo>
                      <a:pt x="3238" y="749"/>
                    </a:lnTo>
                    <a:lnTo>
                      <a:pt x="3230" y="780"/>
                    </a:lnTo>
                    <a:lnTo>
                      <a:pt x="3215" y="812"/>
                    </a:lnTo>
                    <a:lnTo>
                      <a:pt x="3193" y="840"/>
                    </a:lnTo>
                    <a:lnTo>
                      <a:pt x="3024" y="1009"/>
                    </a:lnTo>
                    <a:lnTo>
                      <a:pt x="3084" y="1105"/>
                    </a:lnTo>
                    <a:lnTo>
                      <a:pt x="3137" y="1205"/>
                    </a:lnTo>
                    <a:lnTo>
                      <a:pt x="3180" y="1310"/>
                    </a:lnTo>
                    <a:lnTo>
                      <a:pt x="3215" y="1418"/>
                    </a:lnTo>
                    <a:lnTo>
                      <a:pt x="3244" y="1531"/>
                    </a:lnTo>
                    <a:lnTo>
                      <a:pt x="3482" y="1531"/>
                    </a:lnTo>
                    <a:lnTo>
                      <a:pt x="3523" y="1535"/>
                    </a:lnTo>
                    <a:lnTo>
                      <a:pt x="3560" y="1550"/>
                    </a:lnTo>
                    <a:lnTo>
                      <a:pt x="3592" y="1574"/>
                    </a:lnTo>
                    <a:lnTo>
                      <a:pt x="3617" y="1606"/>
                    </a:lnTo>
                    <a:lnTo>
                      <a:pt x="3632" y="1642"/>
                    </a:lnTo>
                    <a:lnTo>
                      <a:pt x="3637" y="1683"/>
                    </a:lnTo>
                    <a:lnTo>
                      <a:pt x="3639" y="1944"/>
                    </a:lnTo>
                    <a:lnTo>
                      <a:pt x="3634" y="1985"/>
                    </a:lnTo>
                    <a:lnTo>
                      <a:pt x="3619" y="2021"/>
                    </a:lnTo>
                    <a:lnTo>
                      <a:pt x="3594" y="2053"/>
                    </a:lnTo>
                    <a:lnTo>
                      <a:pt x="3562" y="2077"/>
                    </a:lnTo>
                    <a:lnTo>
                      <a:pt x="3527" y="2092"/>
                    </a:lnTo>
                    <a:lnTo>
                      <a:pt x="3485" y="2098"/>
                    </a:lnTo>
                    <a:lnTo>
                      <a:pt x="3245" y="2100"/>
                    </a:lnTo>
                    <a:lnTo>
                      <a:pt x="3219" y="2212"/>
                    </a:lnTo>
                    <a:lnTo>
                      <a:pt x="3184" y="2321"/>
                    </a:lnTo>
                    <a:lnTo>
                      <a:pt x="3140" y="2426"/>
                    </a:lnTo>
                    <a:lnTo>
                      <a:pt x="3090" y="2527"/>
                    </a:lnTo>
                    <a:lnTo>
                      <a:pt x="3032" y="2623"/>
                    </a:lnTo>
                    <a:lnTo>
                      <a:pt x="3200" y="2790"/>
                    </a:lnTo>
                    <a:lnTo>
                      <a:pt x="3223" y="2818"/>
                    </a:lnTo>
                    <a:lnTo>
                      <a:pt x="3238" y="2850"/>
                    </a:lnTo>
                    <a:lnTo>
                      <a:pt x="3245" y="2884"/>
                    </a:lnTo>
                    <a:lnTo>
                      <a:pt x="3245" y="2918"/>
                    </a:lnTo>
                    <a:lnTo>
                      <a:pt x="3238" y="2951"/>
                    </a:lnTo>
                    <a:lnTo>
                      <a:pt x="3223" y="2981"/>
                    </a:lnTo>
                    <a:lnTo>
                      <a:pt x="3200" y="3010"/>
                    </a:lnTo>
                    <a:lnTo>
                      <a:pt x="3019" y="3193"/>
                    </a:lnTo>
                    <a:lnTo>
                      <a:pt x="2990" y="3216"/>
                    </a:lnTo>
                    <a:lnTo>
                      <a:pt x="2959" y="3231"/>
                    </a:lnTo>
                    <a:lnTo>
                      <a:pt x="2925" y="3238"/>
                    </a:lnTo>
                    <a:lnTo>
                      <a:pt x="2891" y="3240"/>
                    </a:lnTo>
                    <a:lnTo>
                      <a:pt x="2859" y="3233"/>
                    </a:lnTo>
                    <a:lnTo>
                      <a:pt x="2827" y="3218"/>
                    </a:lnTo>
                    <a:lnTo>
                      <a:pt x="2799" y="3195"/>
                    </a:lnTo>
                    <a:lnTo>
                      <a:pt x="2630" y="3026"/>
                    </a:lnTo>
                    <a:lnTo>
                      <a:pt x="2535" y="3086"/>
                    </a:lnTo>
                    <a:lnTo>
                      <a:pt x="2435" y="3137"/>
                    </a:lnTo>
                    <a:lnTo>
                      <a:pt x="2330" y="3182"/>
                    </a:lnTo>
                    <a:lnTo>
                      <a:pt x="2222" y="3218"/>
                    </a:lnTo>
                    <a:lnTo>
                      <a:pt x="2109" y="3246"/>
                    </a:lnTo>
                    <a:lnTo>
                      <a:pt x="2109" y="3484"/>
                    </a:lnTo>
                    <a:lnTo>
                      <a:pt x="2105" y="3526"/>
                    </a:lnTo>
                    <a:lnTo>
                      <a:pt x="2090" y="3563"/>
                    </a:lnTo>
                    <a:lnTo>
                      <a:pt x="2066" y="3593"/>
                    </a:lnTo>
                    <a:lnTo>
                      <a:pt x="2034" y="3618"/>
                    </a:lnTo>
                    <a:lnTo>
                      <a:pt x="1998" y="3634"/>
                    </a:lnTo>
                    <a:lnTo>
                      <a:pt x="1957" y="3640"/>
                    </a:lnTo>
                    <a:lnTo>
                      <a:pt x="1697" y="3640"/>
                    </a:lnTo>
                    <a:lnTo>
                      <a:pt x="1655" y="3636"/>
                    </a:lnTo>
                    <a:lnTo>
                      <a:pt x="1620" y="3621"/>
                    </a:lnTo>
                    <a:lnTo>
                      <a:pt x="1588" y="3597"/>
                    </a:lnTo>
                    <a:lnTo>
                      <a:pt x="1563" y="3565"/>
                    </a:lnTo>
                    <a:lnTo>
                      <a:pt x="1548" y="3529"/>
                    </a:lnTo>
                    <a:lnTo>
                      <a:pt x="1543" y="3488"/>
                    </a:lnTo>
                    <a:lnTo>
                      <a:pt x="1541" y="3248"/>
                    </a:lnTo>
                    <a:lnTo>
                      <a:pt x="1428" y="3222"/>
                    </a:lnTo>
                    <a:lnTo>
                      <a:pt x="1320" y="3186"/>
                    </a:lnTo>
                    <a:lnTo>
                      <a:pt x="1215" y="3143"/>
                    </a:lnTo>
                    <a:lnTo>
                      <a:pt x="1113" y="3092"/>
                    </a:lnTo>
                    <a:lnTo>
                      <a:pt x="1018" y="3032"/>
                    </a:lnTo>
                    <a:lnTo>
                      <a:pt x="849" y="3201"/>
                    </a:lnTo>
                    <a:lnTo>
                      <a:pt x="821" y="3223"/>
                    </a:lnTo>
                    <a:lnTo>
                      <a:pt x="789" y="3240"/>
                    </a:lnTo>
                    <a:lnTo>
                      <a:pt x="757" y="3248"/>
                    </a:lnTo>
                    <a:lnTo>
                      <a:pt x="721" y="3248"/>
                    </a:lnTo>
                    <a:lnTo>
                      <a:pt x="690" y="3240"/>
                    </a:lnTo>
                    <a:lnTo>
                      <a:pt x="658" y="3225"/>
                    </a:lnTo>
                    <a:lnTo>
                      <a:pt x="630" y="3203"/>
                    </a:lnTo>
                    <a:lnTo>
                      <a:pt x="446" y="3021"/>
                    </a:lnTo>
                    <a:lnTo>
                      <a:pt x="423" y="2993"/>
                    </a:lnTo>
                    <a:lnTo>
                      <a:pt x="408" y="2961"/>
                    </a:lnTo>
                    <a:lnTo>
                      <a:pt x="401" y="2927"/>
                    </a:lnTo>
                    <a:lnTo>
                      <a:pt x="401" y="2893"/>
                    </a:lnTo>
                    <a:lnTo>
                      <a:pt x="408" y="2861"/>
                    </a:lnTo>
                    <a:lnTo>
                      <a:pt x="421" y="2829"/>
                    </a:lnTo>
                    <a:lnTo>
                      <a:pt x="444" y="2801"/>
                    </a:lnTo>
                    <a:lnTo>
                      <a:pt x="613" y="2632"/>
                    </a:lnTo>
                    <a:lnTo>
                      <a:pt x="555" y="2537"/>
                    </a:lnTo>
                    <a:lnTo>
                      <a:pt x="502" y="2437"/>
                    </a:lnTo>
                    <a:lnTo>
                      <a:pt x="457" y="2332"/>
                    </a:lnTo>
                    <a:lnTo>
                      <a:pt x="421" y="2223"/>
                    </a:lnTo>
                    <a:lnTo>
                      <a:pt x="395" y="2111"/>
                    </a:lnTo>
                    <a:lnTo>
                      <a:pt x="155" y="2111"/>
                    </a:lnTo>
                    <a:lnTo>
                      <a:pt x="114" y="2105"/>
                    </a:lnTo>
                    <a:lnTo>
                      <a:pt x="76" y="2090"/>
                    </a:lnTo>
                    <a:lnTo>
                      <a:pt x="46" y="2066"/>
                    </a:lnTo>
                    <a:lnTo>
                      <a:pt x="22" y="2036"/>
                    </a:lnTo>
                    <a:lnTo>
                      <a:pt x="5" y="1998"/>
                    </a:lnTo>
                    <a:lnTo>
                      <a:pt x="1" y="1957"/>
                    </a:lnTo>
                    <a:lnTo>
                      <a:pt x="0" y="1698"/>
                    </a:lnTo>
                    <a:lnTo>
                      <a:pt x="5" y="1657"/>
                    </a:lnTo>
                    <a:lnTo>
                      <a:pt x="20" y="1621"/>
                    </a:lnTo>
                    <a:lnTo>
                      <a:pt x="43" y="1589"/>
                    </a:lnTo>
                    <a:lnTo>
                      <a:pt x="75" y="1565"/>
                    </a:lnTo>
                    <a:lnTo>
                      <a:pt x="112" y="1548"/>
                    </a:lnTo>
                    <a:lnTo>
                      <a:pt x="153" y="1542"/>
                    </a:lnTo>
                    <a:lnTo>
                      <a:pt x="391" y="1542"/>
                    </a:lnTo>
                    <a:lnTo>
                      <a:pt x="418" y="1430"/>
                    </a:lnTo>
                    <a:lnTo>
                      <a:pt x="453" y="1321"/>
                    </a:lnTo>
                    <a:lnTo>
                      <a:pt x="496" y="1216"/>
                    </a:lnTo>
                    <a:lnTo>
                      <a:pt x="549" y="1114"/>
                    </a:lnTo>
                    <a:lnTo>
                      <a:pt x="607" y="1019"/>
                    </a:lnTo>
                    <a:lnTo>
                      <a:pt x="438" y="850"/>
                    </a:lnTo>
                    <a:lnTo>
                      <a:pt x="416" y="822"/>
                    </a:lnTo>
                    <a:lnTo>
                      <a:pt x="401" y="790"/>
                    </a:lnTo>
                    <a:lnTo>
                      <a:pt x="393" y="756"/>
                    </a:lnTo>
                    <a:lnTo>
                      <a:pt x="393" y="722"/>
                    </a:lnTo>
                    <a:lnTo>
                      <a:pt x="401" y="690"/>
                    </a:lnTo>
                    <a:lnTo>
                      <a:pt x="414" y="658"/>
                    </a:lnTo>
                    <a:lnTo>
                      <a:pt x="436" y="630"/>
                    </a:lnTo>
                    <a:lnTo>
                      <a:pt x="620" y="446"/>
                    </a:lnTo>
                    <a:lnTo>
                      <a:pt x="648" y="424"/>
                    </a:lnTo>
                    <a:lnTo>
                      <a:pt x="678" y="409"/>
                    </a:lnTo>
                    <a:lnTo>
                      <a:pt x="712" y="401"/>
                    </a:lnTo>
                    <a:lnTo>
                      <a:pt x="746" y="401"/>
                    </a:lnTo>
                    <a:lnTo>
                      <a:pt x="780" y="407"/>
                    </a:lnTo>
                    <a:lnTo>
                      <a:pt x="810" y="422"/>
                    </a:lnTo>
                    <a:lnTo>
                      <a:pt x="838" y="445"/>
                    </a:lnTo>
                    <a:lnTo>
                      <a:pt x="1007" y="613"/>
                    </a:lnTo>
                    <a:lnTo>
                      <a:pt x="1102" y="553"/>
                    </a:lnTo>
                    <a:lnTo>
                      <a:pt x="1203" y="503"/>
                    </a:lnTo>
                    <a:lnTo>
                      <a:pt x="1308" y="458"/>
                    </a:lnTo>
                    <a:lnTo>
                      <a:pt x="1417" y="422"/>
                    </a:lnTo>
                    <a:lnTo>
                      <a:pt x="1530" y="394"/>
                    </a:lnTo>
                    <a:lnTo>
                      <a:pt x="1528" y="156"/>
                    </a:lnTo>
                    <a:lnTo>
                      <a:pt x="1533" y="114"/>
                    </a:lnTo>
                    <a:lnTo>
                      <a:pt x="1548" y="77"/>
                    </a:lnTo>
                    <a:lnTo>
                      <a:pt x="1573" y="47"/>
                    </a:lnTo>
                    <a:lnTo>
                      <a:pt x="1603" y="22"/>
                    </a:lnTo>
                    <a:lnTo>
                      <a:pt x="1640" y="6"/>
                    </a:lnTo>
                    <a:lnTo>
                      <a:pt x="1682" y="0"/>
                    </a:lnTo>
                    <a:lnTo>
                      <a:pt x="194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83"/>
              <p:cNvSpPr>
                <a:spLocks noEditPoints="1"/>
              </p:cNvSpPr>
              <p:nvPr/>
            </p:nvSpPr>
            <p:spPr bwMode="auto">
              <a:xfrm>
                <a:off x="2586065" y="3131563"/>
                <a:ext cx="923872" cy="923874"/>
              </a:xfrm>
              <a:custGeom>
                <a:avLst/>
                <a:gdLst>
                  <a:gd name="T0" fmla="*/ 1533 w 3639"/>
                  <a:gd name="T1" fmla="*/ 1034 h 3640"/>
                  <a:gd name="T2" fmla="*/ 1226 w 3639"/>
                  <a:gd name="T3" fmla="*/ 1231 h 3640"/>
                  <a:gd name="T4" fmla="*/ 1031 w 3639"/>
                  <a:gd name="T5" fmla="*/ 1540 h 3640"/>
                  <a:gd name="T6" fmla="*/ 990 w 3639"/>
                  <a:gd name="T7" fmla="*/ 1921 h 3640"/>
                  <a:gd name="T8" fmla="*/ 1115 w 3639"/>
                  <a:gd name="T9" fmla="*/ 2270 h 3640"/>
                  <a:gd name="T10" fmla="*/ 1374 w 3639"/>
                  <a:gd name="T11" fmla="*/ 2527 h 3640"/>
                  <a:gd name="T12" fmla="*/ 1725 w 3639"/>
                  <a:gd name="T13" fmla="*/ 2651 h 3640"/>
                  <a:gd name="T14" fmla="*/ 2103 w 3639"/>
                  <a:gd name="T15" fmla="*/ 2606 h 3640"/>
                  <a:gd name="T16" fmla="*/ 2413 w 3639"/>
                  <a:gd name="T17" fmla="*/ 2409 h 3640"/>
                  <a:gd name="T18" fmla="*/ 2608 w 3639"/>
                  <a:gd name="T19" fmla="*/ 2100 h 3640"/>
                  <a:gd name="T20" fmla="*/ 2649 w 3639"/>
                  <a:gd name="T21" fmla="*/ 1719 h 3640"/>
                  <a:gd name="T22" fmla="*/ 2523 w 3639"/>
                  <a:gd name="T23" fmla="*/ 1370 h 3640"/>
                  <a:gd name="T24" fmla="*/ 2265 w 3639"/>
                  <a:gd name="T25" fmla="*/ 1113 h 3640"/>
                  <a:gd name="T26" fmla="*/ 1914 w 3639"/>
                  <a:gd name="T27" fmla="*/ 989 h 3640"/>
                  <a:gd name="T28" fmla="*/ 2019 w 3639"/>
                  <a:gd name="T29" fmla="*/ 19 h 3640"/>
                  <a:gd name="T30" fmla="*/ 2096 w 3639"/>
                  <a:gd name="T31" fmla="*/ 154 h 3640"/>
                  <a:gd name="T32" fmla="*/ 2424 w 3639"/>
                  <a:gd name="T33" fmla="*/ 497 h 3640"/>
                  <a:gd name="T34" fmla="*/ 2818 w 3639"/>
                  <a:gd name="T35" fmla="*/ 416 h 3640"/>
                  <a:gd name="T36" fmla="*/ 2949 w 3639"/>
                  <a:gd name="T37" fmla="*/ 400 h 3640"/>
                  <a:gd name="T38" fmla="*/ 3215 w 3639"/>
                  <a:gd name="T39" fmla="*/ 649 h 3640"/>
                  <a:gd name="T40" fmla="*/ 3230 w 3639"/>
                  <a:gd name="T41" fmla="*/ 780 h 3640"/>
                  <a:gd name="T42" fmla="*/ 3084 w 3639"/>
                  <a:gd name="T43" fmla="*/ 1105 h 3640"/>
                  <a:gd name="T44" fmla="*/ 3244 w 3639"/>
                  <a:gd name="T45" fmla="*/ 1531 h 3640"/>
                  <a:gd name="T46" fmla="*/ 3592 w 3639"/>
                  <a:gd name="T47" fmla="*/ 1574 h 3640"/>
                  <a:gd name="T48" fmla="*/ 3639 w 3639"/>
                  <a:gd name="T49" fmla="*/ 1944 h 3640"/>
                  <a:gd name="T50" fmla="*/ 3562 w 3639"/>
                  <a:gd name="T51" fmla="*/ 2077 h 3640"/>
                  <a:gd name="T52" fmla="*/ 3219 w 3639"/>
                  <a:gd name="T53" fmla="*/ 2212 h 3640"/>
                  <a:gd name="T54" fmla="*/ 3032 w 3639"/>
                  <a:gd name="T55" fmla="*/ 2623 h 3640"/>
                  <a:gd name="T56" fmla="*/ 3245 w 3639"/>
                  <a:gd name="T57" fmla="*/ 2884 h 3640"/>
                  <a:gd name="T58" fmla="*/ 3200 w 3639"/>
                  <a:gd name="T59" fmla="*/ 3010 h 3640"/>
                  <a:gd name="T60" fmla="*/ 2925 w 3639"/>
                  <a:gd name="T61" fmla="*/ 3238 h 3640"/>
                  <a:gd name="T62" fmla="*/ 2799 w 3639"/>
                  <a:gd name="T63" fmla="*/ 3195 h 3640"/>
                  <a:gd name="T64" fmla="*/ 2330 w 3639"/>
                  <a:gd name="T65" fmla="*/ 3182 h 3640"/>
                  <a:gd name="T66" fmla="*/ 2105 w 3639"/>
                  <a:gd name="T67" fmla="*/ 3526 h 3640"/>
                  <a:gd name="T68" fmla="*/ 1998 w 3639"/>
                  <a:gd name="T69" fmla="*/ 3634 h 3640"/>
                  <a:gd name="T70" fmla="*/ 1620 w 3639"/>
                  <a:gd name="T71" fmla="*/ 3621 h 3640"/>
                  <a:gd name="T72" fmla="*/ 1543 w 3639"/>
                  <a:gd name="T73" fmla="*/ 3488 h 3640"/>
                  <a:gd name="T74" fmla="*/ 1215 w 3639"/>
                  <a:gd name="T75" fmla="*/ 3143 h 3640"/>
                  <a:gd name="T76" fmla="*/ 821 w 3639"/>
                  <a:gd name="T77" fmla="*/ 3223 h 3640"/>
                  <a:gd name="T78" fmla="*/ 690 w 3639"/>
                  <a:gd name="T79" fmla="*/ 3240 h 3640"/>
                  <a:gd name="T80" fmla="*/ 423 w 3639"/>
                  <a:gd name="T81" fmla="*/ 2993 h 3640"/>
                  <a:gd name="T82" fmla="*/ 408 w 3639"/>
                  <a:gd name="T83" fmla="*/ 2861 h 3640"/>
                  <a:gd name="T84" fmla="*/ 555 w 3639"/>
                  <a:gd name="T85" fmla="*/ 2537 h 3640"/>
                  <a:gd name="T86" fmla="*/ 395 w 3639"/>
                  <a:gd name="T87" fmla="*/ 2111 h 3640"/>
                  <a:gd name="T88" fmla="*/ 46 w 3639"/>
                  <a:gd name="T89" fmla="*/ 2066 h 3640"/>
                  <a:gd name="T90" fmla="*/ 0 w 3639"/>
                  <a:gd name="T91" fmla="*/ 1698 h 3640"/>
                  <a:gd name="T92" fmla="*/ 75 w 3639"/>
                  <a:gd name="T93" fmla="*/ 1565 h 3640"/>
                  <a:gd name="T94" fmla="*/ 418 w 3639"/>
                  <a:gd name="T95" fmla="*/ 1430 h 3640"/>
                  <a:gd name="T96" fmla="*/ 607 w 3639"/>
                  <a:gd name="T97" fmla="*/ 1019 h 3640"/>
                  <a:gd name="T98" fmla="*/ 393 w 3639"/>
                  <a:gd name="T99" fmla="*/ 756 h 3640"/>
                  <a:gd name="T100" fmla="*/ 436 w 3639"/>
                  <a:gd name="T101" fmla="*/ 630 h 3640"/>
                  <a:gd name="T102" fmla="*/ 712 w 3639"/>
                  <a:gd name="T103" fmla="*/ 401 h 3640"/>
                  <a:gd name="T104" fmla="*/ 838 w 3639"/>
                  <a:gd name="T105" fmla="*/ 445 h 3640"/>
                  <a:gd name="T106" fmla="*/ 1308 w 3639"/>
                  <a:gd name="T107" fmla="*/ 458 h 3640"/>
                  <a:gd name="T108" fmla="*/ 1533 w 3639"/>
                  <a:gd name="T109" fmla="*/ 114 h 3640"/>
                  <a:gd name="T110" fmla="*/ 1640 w 3639"/>
                  <a:gd name="T111" fmla="*/ 6 h 3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639" h="3640">
                    <a:moveTo>
                      <a:pt x="1817" y="983"/>
                    </a:moveTo>
                    <a:lnTo>
                      <a:pt x="1719" y="991"/>
                    </a:lnTo>
                    <a:lnTo>
                      <a:pt x="1623" y="1007"/>
                    </a:lnTo>
                    <a:lnTo>
                      <a:pt x="1533" y="1034"/>
                    </a:lnTo>
                    <a:lnTo>
                      <a:pt x="1449" y="1069"/>
                    </a:lnTo>
                    <a:lnTo>
                      <a:pt x="1368" y="1116"/>
                    </a:lnTo>
                    <a:lnTo>
                      <a:pt x="1293" y="1169"/>
                    </a:lnTo>
                    <a:lnTo>
                      <a:pt x="1226" y="1231"/>
                    </a:lnTo>
                    <a:lnTo>
                      <a:pt x="1164" y="1300"/>
                    </a:lnTo>
                    <a:lnTo>
                      <a:pt x="1112" y="1375"/>
                    </a:lnTo>
                    <a:lnTo>
                      <a:pt x="1067" y="1456"/>
                    </a:lnTo>
                    <a:lnTo>
                      <a:pt x="1031" y="1540"/>
                    </a:lnTo>
                    <a:lnTo>
                      <a:pt x="1005" y="1632"/>
                    </a:lnTo>
                    <a:lnTo>
                      <a:pt x="988" y="1726"/>
                    </a:lnTo>
                    <a:lnTo>
                      <a:pt x="982" y="1824"/>
                    </a:lnTo>
                    <a:lnTo>
                      <a:pt x="990" y="1921"/>
                    </a:lnTo>
                    <a:lnTo>
                      <a:pt x="1007" y="2015"/>
                    </a:lnTo>
                    <a:lnTo>
                      <a:pt x="1033" y="2105"/>
                    </a:lnTo>
                    <a:lnTo>
                      <a:pt x="1068" y="2191"/>
                    </a:lnTo>
                    <a:lnTo>
                      <a:pt x="1115" y="2270"/>
                    </a:lnTo>
                    <a:lnTo>
                      <a:pt x="1168" y="2345"/>
                    </a:lnTo>
                    <a:lnTo>
                      <a:pt x="1230" y="2413"/>
                    </a:lnTo>
                    <a:lnTo>
                      <a:pt x="1299" y="2475"/>
                    </a:lnTo>
                    <a:lnTo>
                      <a:pt x="1374" y="2527"/>
                    </a:lnTo>
                    <a:lnTo>
                      <a:pt x="1455" y="2572"/>
                    </a:lnTo>
                    <a:lnTo>
                      <a:pt x="1539" y="2608"/>
                    </a:lnTo>
                    <a:lnTo>
                      <a:pt x="1631" y="2634"/>
                    </a:lnTo>
                    <a:lnTo>
                      <a:pt x="1725" y="2651"/>
                    </a:lnTo>
                    <a:lnTo>
                      <a:pt x="1822" y="2657"/>
                    </a:lnTo>
                    <a:lnTo>
                      <a:pt x="1920" y="2651"/>
                    </a:lnTo>
                    <a:lnTo>
                      <a:pt x="2013" y="2634"/>
                    </a:lnTo>
                    <a:lnTo>
                      <a:pt x="2103" y="2606"/>
                    </a:lnTo>
                    <a:lnTo>
                      <a:pt x="2190" y="2570"/>
                    </a:lnTo>
                    <a:lnTo>
                      <a:pt x="2270" y="2525"/>
                    </a:lnTo>
                    <a:lnTo>
                      <a:pt x="2343" y="2471"/>
                    </a:lnTo>
                    <a:lnTo>
                      <a:pt x="2413" y="2409"/>
                    </a:lnTo>
                    <a:lnTo>
                      <a:pt x="2473" y="2342"/>
                    </a:lnTo>
                    <a:lnTo>
                      <a:pt x="2525" y="2267"/>
                    </a:lnTo>
                    <a:lnTo>
                      <a:pt x="2570" y="2186"/>
                    </a:lnTo>
                    <a:lnTo>
                      <a:pt x="2608" y="2100"/>
                    </a:lnTo>
                    <a:lnTo>
                      <a:pt x="2634" y="2009"/>
                    </a:lnTo>
                    <a:lnTo>
                      <a:pt x="2649" y="1914"/>
                    </a:lnTo>
                    <a:lnTo>
                      <a:pt x="2655" y="1816"/>
                    </a:lnTo>
                    <a:lnTo>
                      <a:pt x="2649" y="1719"/>
                    </a:lnTo>
                    <a:lnTo>
                      <a:pt x="2632" y="1625"/>
                    </a:lnTo>
                    <a:lnTo>
                      <a:pt x="2606" y="1535"/>
                    </a:lnTo>
                    <a:lnTo>
                      <a:pt x="2568" y="1450"/>
                    </a:lnTo>
                    <a:lnTo>
                      <a:pt x="2523" y="1370"/>
                    </a:lnTo>
                    <a:lnTo>
                      <a:pt x="2469" y="1295"/>
                    </a:lnTo>
                    <a:lnTo>
                      <a:pt x="2407" y="1227"/>
                    </a:lnTo>
                    <a:lnTo>
                      <a:pt x="2340" y="1165"/>
                    </a:lnTo>
                    <a:lnTo>
                      <a:pt x="2265" y="1113"/>
                    </a:lnTo>
                    <a:lnTo>
                      <a:pt x="2184" y="1068"/>
                    </a:lnTo>
                    <a:lnTo>
                      <a:pt x="2098" y="1032"/>
                    </a:lnTo>
                    <a:lnTo>
                      <a:pt x="2008" y="1006"/>
                    </a:lnTo>
                    <a:lnTo>
                      <a:pt x="1914" y="989"/>
                    </a:lnTo>
                    <a:lnTo>
                      <a:pt x="1817" y="983"/>
                    </a:lnTo>
                    <a:close/>
                    <a:moveTo>
                      <a:pt x="1940" y="0"/>
                    </a:moveTo>
                    <a:lnTo>
                      <a:pt x="1982" y="4"/>
                    </a:lnTo>
                    <a:lnTo>
                      <a:pt x="2019" y="19"/>
                    </a:lnTo>
                    <a:lnTo>
                      <a:pt x="2051" y="43"/>
                    </a:lnTo>
                    <a:lnTo>
                      <a:pt x="2075" y="75"/>
                    </a:lnTo>
                    <a:lnTo>
                      <a:pt x="2090" y="112"/>
                    </a:lnTo>
                    <a:lnTo>
                      <a:pt x="2096" y="154"/>
                    </a:lnTo>
                    <a:lnTo>
                      <a:pt x="2098" y="392"/>
                    </a:lnTo>
                    <a:lnTo>
                      <a:pt x="2210" y="418"/>
                    </a:lnTo>
                    <a:lnTo>
                      <a:pt x="2319" y="454"/>
                    </a:lnTo>
                    <a:lnTo>
                      <a:pt x="2424" y="497"/>
                    </a:lnTo>
                    <a:lnTo>
                      <a:pt x="2523" y="548"/>
                    </a:lnTo>
                    <a:lnTo>
                      <a:pt x="2621" y="608"/>
                    </a:lnTo>
                    <a:lnTo>
                      <a:pt x="2790" y="439"/>
                    </a:lnTo>
                    <a:lnTo>
                      <a:pt x="2818" y="416"/>
                    </a:lnTo>
                    <a:lnTo>
                      <a:pt x="2848" y="401"/>
                    </a:lnTo>
                    <a:lnTo>
                      <a:pt x="2882" y="394"/>
                    </a:lnTo>
                    <a:lnTo>
                      <a:pt x="2915" y="392"/>
                    </a:lnTo>
                    <a:lnTo>
                      <a:pt x="2949" y="400"/>
                    </a:lnTo>
                    <a:lnTo>
                      <a:pt x="2979" y="415"/>
                    </a:lnTo>
                    <a:lnTo>
                      <a:pt x="3007" y="437"/>
                    </a:lnTo>
                    <a:lnTo>
                      <a:pt x="3193" y="621"/>
                    </a:lnTo>
                    <a:lnTo>
                      <a:pt x="3215" y="649"/>
                    </a:lnTo>
                    <a:lnTo>
                      <a:pt x="3230" y="681"/>
                    </a:lnTo>
                    <a:lnTo>
                      <a:pt x="3238" y="713"/>
                    </a:lnTo>
                    <a:lnTo>
                      <a:pt x="3238" y="749"/>
                    </a:lnTo>
                    <a:lnTo>
                      <a:pt x="3230" y="780"/>
                    </a:lnTo>
                    <a:lnTo>
                      <a:pt x="3215" y="812"/>
                    </a:lnTo>
                    <a:lnTo>
                      <a:pt x="3193" y="840"/>
                    </a:lnTo>
                    <a:lnTo>
                      <a:pt x="3024" y="1009"/>
                    </a:lnTo>
                    <a:lnTo>
                      <a:pt x="3084" y="1105"/>
                    </a:lnTo>
                    <a:lnTo>
                      <a:pt x="3137" y="1205"/>
                    </a:lnTo>
                    <a:lnTo>
                      <a:pt x="3180" y="1310"/>
                    </a:lnTo>
                    <a:lnTo>
                      <a:pt x="3215" y="1418"/>
                    </a:lnTo>
                    <a:lnTo>
                      <a:pt x="3244" y="1531"/>
                    </a:lnTo>
                    <a:lnTo>
                      <a:pt x="3482" y="1531"/>
                    </a:lnTo>
                    <a:lnTo>
                      <a:pt x="3523" y="1535"/>
                    </a:lnTo>
                    <a:lnTo>
                      <a:pt x="3560" y="1550"/>
                    </a:lnTo>
                    <a:lnTo>
                      <a:pt x="3592" y="1574"/>
                    </a:lnTo>
                    <a:lnTo>
                      <a:pt x="3617" y="1606"/>
                    </a:lnTo>
                    <a:lnTo>
                      <a:pt x="3632" y="1642"/>
                    </a:lnTo>
                    <a:lnTo>
                      <a:pt x="3637" y="1683"/>
                    </a:lnTo>
                    <a:lnTo>
                      <a:pt x="3639" y="1944"/>
                    </a:lnTo>
                    <a:lnTo>
                      <a:pt x="3634" y="1985"/>
                    </a:lnTo>
                    <a:lnTo>
                      <a:pt x="3619" y="2021"/>
                    </a:lnTo>
                    <a:lnTo>
                      <a:pt x="3594" y="2053"/>
                    </a:lnTo>
                    <a:lnTo>
                      <a:pt x="3562" y="2077"/>
                    </a:lnTo>
                    <a:lnTo>
                      <a:pt x="3527" y="2092"/>
                    </a:lnTo>
                    <a:lnTo>
                      <a:pt x="3485" y="2098"/>
                    </a:lnTo>
                    <a:lnTo>
                      <a:pt x="3245" y="2100"/>
                    </a:lnTo>
                    <a:lnTo>
                      <a:pt x="3219" y="2212"/>
                    </a:lnTo>
                    <a:lnTo>
                      <a:pt x="3184" y="2321"/>
                    </a:lnTo>
                    <a:lnTo>
                      <a:pt x="3140" y="2426"/>
                    </a:lnTo>
                    <a:lnTo>
                      <a:pt x="3090" y="2527"/>
                    </a:lnTo>
                    <a:lnTo>
                      <a:pt x="3032" y="2623"/>
                    </a:lnTo>
                    <a:lnTo>
                      <a:pt x="3200" y="2790"/>
                    </a:lnTo>
                    <a:lnTo>
                      <a:pt x="3223" y="2818"/>
                    </a:lnTo>
                    <a:lnTo>
                      <a:pt x="3238" y="2850"/>
                    </a:lnTo>
                    <a:lnTo>
                      <a:pt x="3245" y="2884"/>
                    </a:lnTo>
                    <a:lnTo>
                      <a:pt x="3245" y="2918"/>
                    </a:lnTo>
                    <a:lnTo>
                      <a:pt x="3238" y="2951"/>
                    </a:lnTo>
                    <a:lnTo>
                      <a:pt x="3223" y="2981"/>
                    </a:lnTo>
                    <a:lnTo>
                      <a:pt x="3200" y="3010"/>
                    </a:lnTo>
                    <a:lnTo>
                      <a:pt x="3019" y="3193"/>
                    </a:lnTo>
                    <a:lnTo>
                      <a:pt x="2990" y="3216"/>
                    </a:lnTo>
                    <a:lnTo>
                      <a:pt x="2959" y="3231"/>
                    </a:lnTo>
                    <a:lnTo>
                      <a:pt x="2925" y="3238"/>
                    </a:lnTo>
                    <a:lnTo>
                      <a:pt x="2891" y="3240"/>
                    </a:lnTo>
                    <a:lnTo>
                      <a:pt x="2859" y="3233"/>
                    </a:lnTo>
                    <a:lnTo>
                      <a:pt x="2827" y="3218"/>
                    </a:lnTo>
                    <a:lnTo>
                      <a:pt x="2799" y="3195"/>
                    </a:lnTo>
                    <a:lnTo>
                      <a:pt x="2630" y="3026"/>
                    </a:lnTo>
                    <a:lnTo>
                      <a:pt x="2535" y="3086"/>
                    </a:lnTo>
                    <a:lnTo>
                      <a:pt x="2435" y="3137"/>
                    </a:lnTo>
                    <a:lnTo>
                      <a:pt x="2330" y="3182"/>
                    </a:lnTo>
                    <a:lnTo>
                      <a:pt x="2222" y="3218"/>
                    </a:lnTo>
                    <a:lnTo>
                      <a:pt x="2109" y="3246"/>
                    </a:lnTo>
                    <a:lnTo>
                      <a:pt x="2109" y="3484"/>
                    </a:lnTo>
                    <a:lnTo>
                      <a:pt x="2105" y="3526"/>
                    </a:lnTo>
                    <a:lnTo>
                      <a:pt x="2090" y="3563"/>
                    </a:lnTo>
                    <a:lnTo>
                      <a:pt x="2066" y="3593"/>
                    </a:lnTo>
                    <a:lnTo>
                      <a:pt x="2034" y="3618"/>
                    </a:lnTo>
                    <a:lnTo>
                      <a:pt x="1998" y="3634"/>
                    </a:lnTo>
                    <a:lnTo>
                      <a:pt x="1957" y="3640"/>
                    </a:lnTo>
                    <a:lnTo>
                      <a:pt x="1697" y="3640"/>
                    </a:lnTo>
                    <a:lnTo>
                      <a:pt x="1655" y="3636"/>
                    </a:lnTo>
                    <a:lnTo>
                      <a:pt x="1620" y="3621"/>
                    </a:lnTo>
                    <a:lnTo>
                      <a:pt x="1588" y="3597"/>
                    </a:lnTo>
                    <a:lnTo>
                      <a:pt x="1563" y="3565"/>
                    </a:lnTo>
                    <a:lnTo>
                      <a:pt x="1548" y="3529"/>
                    </a:lnTo>
                    <a:lnTo>
                      <a:pt x="1543" y="3488"/>
                    </a:lnTo>
                    <a:lnTo>
                      <a:pt x="1541" y="3248"/>
                    </a:lnTo>
                    <a:lnTo>
                      <a:pt x="1428" y="3222"/>
                    </a:lnTo>
                    <a:lnTo>
                      <a:pt x="1320" y="3186"/>
                    </a:lnTo>
                    <a:lnTo>
                      <a:pt x="1215" y="3143"/>
                    </a:lnTo>
                    <a:lnTo>
                      <a:pt x="1113" y="3092"/>
                    </a:lnTo>
                    <a:lnTo>
                      <a:pt x="1018" y="3032"/>
                    </a:lnTo>
                    <a:lnTo>
                      <a:pt x="849" y="3201"/>
                    </a:lnTo>
                    <a:lnTo>
                      <a:pt x="821" y="3223"/>
                    </a:lnTo>
                    <a:lnTo>
                      <a:pt x="789" y="3240"/>
                    </a:lnTo>
                    <a:lnTo>
                      <a:pt x="757" y="3248"/>
                    </a:lnTo>
                    <a:lnTo>
                      <a:pt x="721" y="3248"/>
                    </a:lnTo>
                    <a:lnTo>
                      <a:pt x="690" y="3240"/>
                    </a:lnTo>
                    <a:lnTo>
                      <a:pt x="658" y="3225"/>
                    </a:lnTo>
                    <a:lnTo>
                      <a:pt x="630" y="3203"/>
                    </a:lnTo>
                    <a:lnTo>
                      <a:pt x="446" y="3021"/>
                    </a:lnTo>
                    <a:lnTo>
                      <a:pt x="423" y="2993"/>
                    </a:lnTo>
                    <a:lnTo>
                      <a:pt x="408" y="2961"/>
                    </a:lnTo>
                    <a:lnTo>
                      <a:pt x="401" y="2927"/>
                    </a:lnTo>
                    <a:lnTo>
                      <a:pt x="401" y="2893"/>
                    </a:lnTo>
                    <a:lnTo>
                      <a:pt x="408" y="2861"/>
                    </a:lnTo>
                    <a:lnTo>
                      <a:pt x="421" y="2829"/>
                    </a:lnTo>
                    <a:lnTo>
                      <a:pt x="444" y="2801"/>
                    </a:lnTo>
                    <a:lnTo>
                      <a:pt x="613" y="2632"/>
                    </a:lnTo>
                    <a:lnTo>
                      <a:pt x="555" y="2537"/>
                    </a:lnTo>
                    <a:lnTo>
                      <a:pt x="502" y="2437"/>
                    </a:lnTo>
                    <a:lnTo>
                      <a:pt x="457" y="2332"/>
                    </a:lnTo>
                    <a:lnTo>
                      <a:pt x="421" y="2223"/>
                    </a:lnTo>
                    <a:lnTo>
                      <a:pt x="395" y="2111"/>
                    </a:lnTo>
                    <a:lnTo>
                      <a:pt x="155" y="2111"/>
                    </a:lnTo>
                    <a:lnTo>
                      <a:pt x="114" y="2105"/>
                    </a:lnTo>
                    <a:lnTo>
                      <a:pt x="76" y="2090"/>
                    </a:lnTo>
                    <a:lnTo>
                      <a:pt x="46" y="2066"/>
                    </a:lnTo>
                    <a:lnTo>
                      <a:pt x="22" y="2036"/>
                    </a:lnTo>
                    <a:lnTo>
                      <a:pt x="5" y="1998"/>
                    </a:lnTo>
                    <a:lnTo>
                      <a:pt x="1" y="1957"/>
                    </a:lnTo>
                    <a:lnTo>
                      <a:pt x="0" y="1698"/>
                    </a:lnTo>
                    <a:lnTo>
                      <a:pt x="5" y="1657"/>
                    </a:lnTo>
                    <a:lnTo>
                      <a:pt x="20" y="1621"/>
                    </a:lnTo>
                    <a:lnTo>
                      <a:pt x="43" y="1589"/>
                    </a:lnTo>
                    <a:lnTo>
                      <a:pt x="75" y="1565"/>
                    </a:lnTo>
                    <a:lnTo>
                      <a:pt x="112" y="1548"/>
                    </a:lnTo>
                    <a:lnTo>
                      <a:pt x="153" y="1542"/>
                    </a:lnTo>
                    <a:lnTo>
                      <a:pt x="391" y="1542"/>
                    </a:lnTo>
                    <a:lnTo>
                      <a:pt x="418" y="1430"/>
                    </a:lnTo>
                    <a:lnTo>
                      <a:pt x="453" y="1321"/>
                    </a:lnTo>
                    <a:lnTo>
                      <a:pt x="496" y="1216"/>
                    </a:lnTo>
                    <a:lnTo>
                      <a:pt x="549" y="1114"/>
                    </a:lnTo>
                    <a:lnTo>
                      <a:pt x="607" y="1019"/>
                    </a:lnTo>
                    <a:lnTo>
                      <a:pt x="438" y="850"/>
                    </a:lnTo>
                    <a:lnTo>
                      <a:pt x="416" y="822"/>
                    </a:lnTo>
                    <a:lnTo>
                      <a:pt x="401" y="790"/>
                    </a:lnTo>
                    <a:lnTo>
                      <a:pt x="393" y="756"/>
                    </a:lnTo>
                    <a:lnTo>
                      <a:pt x="393" y="722"/>
                    </a:lnTo>
                    <a:lnTo>
                      <a:pt x="401" y="690"/>
                    </a:lnTo>
                    <a:lnTo>
                      <a:pt x="414" y="658"/>
                    </a:lnTo>
                    <a:lnTo>
                      <a:pt x="436" y="630"/>
                    </a:lnTo>
                    <a:lnTo>
                      <a:pt x="620" y="446"/>
                    </a:lnTo>
                    <a:lnTo>
                      <a:pt x="648" y="424"/>
                    </a:lnTo>
                    <a:lnTo>
                      <a:pt x="678" y="409"/>
                    </a:lnTo>
                    <a:lnTo>
                      <a:pt x="712" y="401"/>
                    </a:lnTo>
                    <a:lnTo>
                      <a:pt x="746" y="401"/>
                    </a:lnTo>
                    <a:lnTo>
                      <a:pt x="780" y="407"/>
                    </a:lnTo>
                    <a:lnTo>
                      <a:pt x="810" y="422"/>
                    </a:lnTo>
                    <a:lnTo>
                      <a:pt x="838" y="445"/>
                    </a:lnTo>
                    <a:lnTo>
                      <a:pt x="1007" y="613"/>
                    </a:lnTo>
                    <a:lnTo>
                      <a:pt x="1102" y="553"/>
                    </a:lnTo>
                    <a:lnTo>
                      <a:pt x="1203" y="503"/>
                    </a:lnTo>
                    <a:lnTo>
                      <a:pt x="1308" y="458"/>
                    </a:lnTo>
                    <a:lnTo>
                      <a:pt x="1417" y="422"/>
                    </a:lnTo>
                    <a:lnTo>
                      <a:pt x="1530" y="394"/>
                    </a:lnTo>
                    <a:lnTo>
                      <a:pt x="1528" y="156"/>
                    </a:lnTo>
                    <a:lnTo>
                      <a:pt x="1533" y="114"/>
                    </a:lnTo>
                    <a:lnTo>
                      <a:pt x="1548" y="77"/>
                    </a:lnTo>
                    <a:lnTo>
                      <a:pt x="1573" y="47"/>
                    </a:lnTo>
                    <a:lnTo>
                      <a:pt x="1603" y="22"/>
                    </a:lnTo>
                    <a:lnTo>
                      <a:pt x="1640" y="6"/>
                    </a:lnTo>
                    <a:lnTo>
                      <a:pt x="1682" y="0"/>
                    </a:lnTo>
                    <a:lnTo>
                      <a:pt x="194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3287906" y="1240455"/>
            <a:ext cx="1553308" cy="1258511"/>
            <a:chOff x="5899560" y="729665"/>
            <a:chExt cx="2473938" cy="1624676"/>
          </a:xfrm>
        </p:grpSpPr>
        <p:sp>
          <p:nvSpPr>
            <p:cNvPr id="98" name="Rounded Rectangular Callout 97"/>
            <p:cNvSpPr/>
            <p:nvPr/>
          </p:nvSpPr>
          <p:spPr>
            <a:xfrm>
              <a:off x="5899560" y="1610428"/>
              <a:ext cx="886875" cy="733403"/>
            </a:xfrm>
            <a:prstGeom prst="wedgeRoundRectCallout">
              <a:avLst>
                <a:gd name="adj1" fmla="val 49088"/>
                <a:gd name="adj2" fmla="val 102626"/>
                <a:gd name="adj3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/>
                <a:t>999</a:t>
              </a:r>
              <a:endParaRPr lang="en-IN" sz="1500" b="1" dirty="0"/>
            </a:p>
          </p:txBody>
        </p:sp>
        <p:sp>
          <p:nvSpPr>
            <p:cNvPr id="99" name="Rounded Rectangular Callout 98"/>
            <p:cNvSpPr/>
            <p:nvPr/>
          </p:nvSpPr>
          <p:spPr>
            <a:xfrm>
              <a:off x="6208734" y="729665"/>
              <a:ext cx="1226842" cy="733403"/>
            </a:xfrm>
            <a:prstGeom prst="wedgeRoundRectCallout">
              <a:avLst>
                <a:gd name="adj1" fmla="val 33953"/>
                <a:gd name="adj2" fmla="val 191477"/>
                <a:gd name="adj3" fmla="val 166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/>
                <a:t>999</a:t>
              </a:r>
              <a:endParaRPr lang="en-IN" sz="1500" b="1" dirty="0"/>
            </a:p>
          </p:txBody>
        </p:sp>
        <p:sp>
          <p:nvSpPr>
            <p:cNvPr id="100" name="Rounded Rectangular Callout 99"/>
            <p:cNvSpPr/>
            <p:nvPr/>
          </p:nvSpPr>
          <p:spPr>
            <a:xfrm>
              <a:off x="7339089" y="1620938"/>
              <a:ext cx="1034409" cy="733403"/>
            </a:xfrm>
            <a:prstGeom prst="wedgeRoundRectCallout">
              <a:avLst>
                <a:gd name="adj1" fmla="val 9128"/>
                <a:gd name="adj2" fmla="val 92594"/>
                <a:gd name="adj3" fmla="val 1666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/>
                <a:t>999</a:t>
              </a:r>
              <a:endParaRPr lang="en-IN" sz="15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7843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3ACD8"/>
      </a:accent1>
      <a:accent2>
        <a:srgbClr val="FFFFFF"/>
      </a:accent2>
      <a:accent3>
        <a:srgbClr val="6BC496"/>
      </a:accent3>
      <a:accent4>
        <a:srgbClr val="F0E13C"/>
      </a:accent4>
      <a:accent5>
        <a:srgbClr val="136271"/>
      </a:accent5>
      <a:accent6>
        <a:srgbClr val="E7E8E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6271</TotalTime>
  <Words>221</Words>
  <Application>Microsoft Macintosh PowerPoint</Application>
  <PresentationFormat>Custom</PresentationFormat>
  <Paragraphs>59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143</cp:revision>
  <dcterms:created xsi:type="dcterms:W3CDTF">2013-09-12T13:05:01Z</dcterms:created>
  <dcterms:modified xsi:type="dcterms:W3CDTF">2017-03-09T12:21:31Z</dcterms:modified>
</cp:coreProperties>
</file>