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26"/>
  </p:notesMasterIdLst>
  <p:sldIdLst>
    <p:sldId id="256" r:id="rId4"/>
    <p:sldId id="27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D3A-413F-B030-70792FC13D6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D3A-413F-B030-70792FC13D6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D3A-413F-B030-70792FC13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-1382576592"/>
        <c:axId val="-1382580400"/>
      </c:barChart>
      <c:catAx>
        <c:axId val="-13825765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382580400"/>
        <c:crosses val="autoZero"/>
        <c:auto val="1"/>
        <c:lblAlgn val="ctr"/>
        <c:lblOffset val="100"/>
        <c:noMultiLvlLbl val="0"/>
      </c:catAx>
      <c:valAx>
        <c:axId val="-138258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82576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8D-457E-9F5B-6D709312622F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8D-457E-9F5B-6D709312622F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8D-457E-9F5B-6D709312622F}"/>
              </c:ext>
            </c:extLst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B8D-457E-9F5B-6D70931262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8D-457E-9F5B-6D70931262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81-43EA-A531-D70884C2BFF3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81-43EA-A531-D70884C2BFF3}"/>
              </c:ext>
            </c:extLst>
          </c:dPt>
          <c:dPt>
            <c:idx val="2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81-43EA-A531-D70884C2BFF3}"/>
              </c:ext>
            </c:extLst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81-43EA-A531-D70884C2BFF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81-43EA-A531-D70884C2B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01-4B07-8138-95E57AB03365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B01-4B07-8138-95E57AB03365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B01-4B07-8138-95E57AB03365}"/>
              </c:ext>
            </c:extLst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B01-4B07-8138-95E57AB0336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B01-4B07-8138-95E57AB033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570-4C40-82DE-53A52C2E1CCA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570-4C40-82DE-53A52C2E1CCA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570-4C40-82DE-53A52C2E1CCA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570-4C40-82DE-53A52C2E1CC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570-4C40-82DE-53A52C2E1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  <c:pt idx="5">
                  <c:v>Year 6</c:v>
                </c:pt>
                <c:pt idx="6">
                  <c:v>Year 7</c:v>
                </c:pt>
                <c:pt idx="7">
                  <c:v>Year 8</c:v>
                </c:pt>
                <c:pt idx="8">
                  <c:v>Year 9</c:v>
                </c:pt>
                <c:pt idx="9">
                  <c:v>Year 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3.2</c:v>
                </c:pt>
                <c:pt idx="9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05-4A1A-A7DD-7FF92DD3EE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  <c:pt idx="5">
                  <c:v>Year 6</c:v>
                </c:pt>
                <c:pt idx="6">
                  <c:v>Year 7</c:v>
                </c:pt>
                <c:pt idx="7">
                  <c:v>Year 8</c:v>
                </c:pt>
                <c:pt idx="8">
                  <c:v>Year 9</c:v>
                </c:pt>
                <c:pt idx="9">
                  <c:v>Year 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2.9</c:v>
                </c:pt>
                <c:pt idx="9">
                  <c:v>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E05-4A1A-A7DD-7FF92DD3EE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  <c:pt idx="5">
                  <c:v>Year 6</c:v>
                </c:pt>
                <c:pt idx="6">
                  <c:v>Year 7</c:v>
                </c:pt>
                <c:pt idx="7">
                  <c:v>Year 8</c:v>
                </c:pt>
                <c:pt idx="8">
                  <c:v>Year 9</c:v>
                </c:pt>
                <c:pt idx="9">
                  <c:v>Year 10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  <c:pt idx="8">
                  <c:v>1.5</c:v>
                </c:pt>
                <c:pt idx="9">
                  <c:v>3.6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E05-4A1A-A7DD-7FF92DD3EE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-1300855632"/>
        <c:axId val="-1300853456"/>
      </c:barChart>
      <c:catAx>
        <c:axId val="-130085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00853456"/>
        <c:crosses val="autoZero"/>
        <c:auto val="1"/>
        <c:lblAlgn val="ctr"/>
        <c:lblOffset val="100"/>
        <c:noMultiLvlLbl val="0"/>
      </c:catAx>
      <c:valAx>
        <c:axId val="-130085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00855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1C5A4-7A93-4060-87FA-840E0DF29830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92114-49A3-4990-9D6D-9EB940F1D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88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10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9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5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9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86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6" y="1122363"/>
            <a:ext cx="9144000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6" y="3602038"/>
            <a:ext cx="9144000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822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84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0"/>
            <a:ext cx="10515600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5"/>
            <a:ext cx="10515600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21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6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344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4" y="1681163"/>
            <a:ext cx="5157787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4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92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11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330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4" y="457200"/>
            <a:ext cx="3932237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4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86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13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4" y="457200"/>
            <a:ext cx="3932237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4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0738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6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768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6"/>
            <a:ext cx="5932223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565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50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2050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1463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6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2212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7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469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269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44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65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344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467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2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1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1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0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9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36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42C07-87EE-4562-8394-CF2471244B4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411C3-4B76-4406-B4DB-D979FF26E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9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5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2C5E7-D763-49C6-87AD-CC6C94626CF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02748-5796-4B2B-8C1A-D056CC46F5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2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896724"/>
            <a:ext cx="12192000" cy="1107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ular Callout 10"/>
          <p:cNvSpPr/>
          <p:nvPr/>
        </p:nvSpPr>
        <p:spPr>
          <a:xfrm>
            <a:off x="549519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2958245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5366972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7688142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10009312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901212" y="3540636"/>
            <a:ext cx="820615" cy="8229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"/>
          <p:cNvSpPr>
            <a:spLocks noEditPoints="1"/>
          </p:cNvSpPr>
          <p:nvPr/>
        </p:nvSpPr>
        <p:spPr bwMode="auto">
          <a:xfrm>
            <a:off x="1180413" y="3804181"/>
            <a:ext cx="262213" cy="361905"/>
          </a:xfrm>
          <a:custGeom>
            <a:avLst/>
            <a:gdLst>
              <a:gd name="T0" fmla="*/ 908 w 2456"/>
              <a:gd name="T1" fmla="*/ 362 h 3389"/>
              <a:gd name="T2" fmla="*/ 580 w 2456"/>
              <a:gd name="T3" fmla="*/ 564 h 3389"/>
              <a:gd name="T4" fmla="*/ 368 w 2456"/>
              <a:gd name="T5" fmla="*/ 875 h 3389"/>
              <a:gd name="T6" fmla="*/ 314 w 2456"/>
              <a:gd name="T7" fmla="*/ 1251 h 3389"/>
              <a:gd name="T8" fmla="*/ 379 w 2456"/>
              <a:gd name="T9" fmla="*/ 1553 h 3389"/>
              <a:gd name="T10" fmla="*/ 501 w 2456"/>
              <a:gd name="T11" fmla="*/ 1781 h 3389"/>
              <a:gd name="T12" fmla="*/ 642 w 2456"/>
              <a:gd name="T13" fmla="*/ 1993 h 3389"/>
              <a:gd name="T14" fmla="*/ 730 w 2456"/>
              <a:gd name="T15" fmla="*/ 2231 h 3389"/>
              <a:gd name="T16" fmla="*/ 783 w 2456"/>
              <a:gd name="T17" fmla="*/ 2394 h 3389"/>
              <a:gd name="T18" fmla="*/ 1629 w 2456"/>
              <a:gd name="T19" fmla="*/ 2435 h 3389"/>
              <a:gd name="T20" fmla="*/ 1720 w 2456"/>
              <a:gd name="T21" fmla="*/ 2315 h 3389"/>
              <a:gd name="T22" fmla="*/ 1767 w 2456"/>
              <a:gd name="T23" fmla="*/ 2083 h 3389"/>
              <a:gd name="T24" fmla="*/ 1900 w 2456"/>
              <a:gd name="T25" fmla="*/ 1862 h 3389"/>
              <a:gd name="T26" fmla="*/ 2031 w 2456"/>
              <a:gd name="T27" fmla="*/ 1651 h 3389"/>
              <a:gd name="T28" fmla="*/ 2126 w 2456"/>
              <a:gd name="T29" fmla="*/ 1383 h 3389"/>
              <a:gd name="T30" fmla="*/ 2131 w 2456"/>
              <a:gd name="T31" fmla="*/ 1022 h 3389"/>
              <a:gd name="T32" fmla="*/ 1978 w 2456"/>
              <a:gd name="T33" fmla="*/ 677 h 3389"/>
              <a:gd name="T34" fmla="*/ 1691 w 2456"/>
              <a:gd name="T35" fmla="*/ 426 h 3389"/>
              <a:gd name="T36" fmla="*/ 1312 w 2456"/>
              <a:gd name="T37" fmla="*/ 312 h 3389"/>
              <a:gd name="T38" fmla="*/ 1522 w 2456"/>
              <a:gd name="T39" fmla="*/ 35 h 3389"/>
              <a:gd name="T40" fmla="*/ 1952 w 2456"/>
              <a:gd name="T41" fmla="*/ 227 h 3389"/>
              <a:gd name="T42" fmla="*/ 2272 w 2456"/>
              <a:gd name="T43" fmla="*/ 557 h 3389"/>
              <a:gd name="T44" fmla="*/ 2439 w 2456"/>
              <a:gd name="T45" fmla="*/ 987 h 3389"/>
              <a:gd name="T46" fmla="*/ 2437 w 2456"/>
              <a:gd name="T47" fmla="*/ 1411 h 3389"/>
              <a:gd name="T48" fmla="*/ 2342 w 2456"/>
              <a:gd name="T49" fmla="*/ 1723 h 3389"/>
              <a:gd name="T50" fmla="*/ 2210 w 2456"/>
              <a:gd name="T51" fmla="*/ 1957 h 3389"/>
              <a:gd name="T52" fmla="*/ 2075 w 2456"/>
              <a:gd name="T53" fmla="*/ 2160 h 3389"/>
              <a:gd name="T54" fmla="*/ 2030 w 2456"/>
              <a:gd name="T55" fmla="*/ 2341 h 3389"/>
              <a:gd name="T56" fmla="*/ 1903 w 2456"/>
              <a:gd name="T57" fmla="*/ 2602 h 3389"/>
              <a:gd name="T58" fmla="*/ 1800 w 2456"/>
              <a:gd name="T59" fmla="*/ 2777 h 3389"/>
              <a:gd name="T60" fmla="*/ 1791 w 2456"/>
              <a:gd name="T61" fmla="*/ 2941 h 3389"/>
              <a:gd name="T62" fmla="*/ 1787 w 2456"/>
              <a:gd name="T63" fmla="*/ 3016 h 3389"/>
              <a:gd name="T64" fmla="*/ 1751 w 2456"/>
              <a:gd name="T65" fmla="*/ 3117 h 3389"/>
              <a:gd name="T66" fmla="*/ 1623 w 2456"/>
              <a:gd name="T67" fmla="*/ 3228 h 3389"/>
              <a:gd name="T68" fmla="*/ 1434 w 2456"/>
              <a:gd name="T69" fmla="*/ 3364 h 3389"/>
              <a:gd name="T70" fmla="*/ 1078 w 2456"/>
              <a:gd name="T71" fmla="*/ 3386 h 3389"/>
              <a:gd name="T72" fmla="*/ 922 w 2456"/>
              <a:gd name="T73" fmla="*/ 3266 h 3389"/>
              <a:gd name="T74" fmla="*/ 735 w 2456"/>
              <a:gd name="T75" fmla="*/ 3155 h 3389"/>
              <a:gd name="T76" fmla="*/ 672 w 2456"/>
              <a:gd name="T77" fmla="*/ 3038 h 3389"/>
              <a:gd name="T78" fmla="*/ 667 w 2456"/>
              <a:gd name="T79" fmla="*/ 2985 h 3389"/>
              <a:gd name="T80" fmla="*/ 660 w 2456"/>
              <a:gd name="T81" fmla="*/ 2845 h 3389"/>
              <a:gd name="T82" fmla="*/ 651 w 2456"/>
              <a:gd name="T83" fmla="*/ 2689 h 3389"/>
              <a:gd name="T84" fmla="*/ 456 w 2456"/>
              <a:gd name="T85" fmla="*/ 2451 h 3389"/>
              <a:gd name="T86" fmla="*/ 411 w 2456"/>
              <a:gd name="T87" fmla="*/ 2226 h 3389"/>
              <a:gd name="T88" fmla="*/ 300 w 2456"/>
              <a:gd name="T89" fmla="*/ 2035 h 3389"/>
              <a:gd name="T90" fmla="*/ 166 w 2456"/>
              <a:gd name="T91" fmla="*/ 1825 h 3389"/>
              <a:gd name="T92" fmla="*/ 50 w 2456"/>
              <a:gd name="T93" fmla="*/ 1547 h 3389"/>
              <a:gd name="T94" fmla="*/ 0 w 2456"/>
              <a:gd name="T95" fmla="*/ 1178 h 3389"/>
              <a:gd name="T96" fmla="*/ 97 w 2456"/>
              <a:gd name="T97" fmla="*/ 720 h 3389"/>
              <a:gd name="T98" fmla="*/ 360 w 2456"/>
              <a:gd name="T99" fmla="*/ 346 h 3389"/>
              <a:gd name="T100" fmla="*/ 751 w 2456"/>
              <a:gd name="T101" fmla="*/ 93 h 3389"/>
              <a:gd name="T102" fmla="*/ 1228 w 2456"/>
              <a:gd name="T103" fmla="*/ 0 h 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56" h="3389">
                <a:moveTo>
                  <a:pt x="1228" y="308"/>
                </a:moveTo>
                <a:lnTo>
                  <a:pt x="1144" y="312"/>
                </a:lnTo>
                <a:lnTo>
                  <a:pt x="1063" y="322"/>
                </a:lnTo>
                <a:lnTo>
                  <a:pt x="985" y="339"/>
                </a:lnTo>
                <a:lnTo>
                  <a:pt x="908" y="362"/>
                </a:lnTo>
                <a:lnTo>
                  <a:pt x="835" y="392"/>
                </a:lnTo>
                <a:lnTo>
                  <a:pt x="765" y="428"/>
                </a:lnTo>
                <a:lnTo>
                  <a:pt x="699" y="468"/>
                </a:lnTo>
                <a:lnTo>
                  <a:pt x="638" y="513"/>
                </a:lnTo>
                <a:lnTo>
                  <a:pt x="580" y="564"/>
                </a:lnTo>
                <a:lnTo>
                  <a:pt x="527" y="618"/>
                </a:lnTo>
                <a:lnTo>
                  <a:pt x="480" y="677"/>
                </a:lnTo>
                <a:lnTo>
                  <a:pt x="437" y="740"/>
                </a:lnTo>
                <a:lnTo>
                  <a:pt x="400" y="805"/>
                </a:lnTo>
                <a:lnTo>
                  <a:pt x="368" y="875"/>
                </a:lnTo>
                <a:lnTo>
                  <a:pt x="344" y="948"/>
                </a:lnTo>
                <a:lnTo>
                  <a:pt x="326" y="1022"/>
                </a:lnTo>
                <a:lnTo>
                  <a:pt x="315" y="1099"/>
                </a:lnTo>
                <a:lnTo>
                  <a:pt x="311" y="1178"/>
                </a:lnTo>
                <a:lnTo>
                  <a:pt x="314" y="1251"/>
                </a:lnTo>
                <a:lnTo>
                  <a:pt x="320" y="1319"/>
                </a:lnTo>
                <a:lnTo>
                  <a:pt x="330" y="1383"/>
                </a:lnTo>
                <a:lnTo>
                  <a:pt x="344" y="1444"/>
                </a:lnTo>
                <a:lnTo>
                  <a:pt x="360" y="1500"/>
                </a:lnTo>
                <a:lnTo>
                  <a:pt x="379" y="1553"/>
                </a:lnTo>
                <a:lnTo>
                  <a:pt x="401" y="1604"/>
                </a:lnTo>
                <a:lnTo>
                  <a:pt x="425" y="1651"/>
                </a:lnTo>
                <a:lnTo>
                  <a:pt x="449" y="1697"/>
                </a:lnTo>
                <a:lnTo>
                  <a:pt x="476" y="1740"/>
                </a:lnTo>
                <a:lnTo>
                  <a:pt x="501" y="1781"/>
                </a:lnTo>
                <a:lnTo>
                  <a:pt x="529" y="1821"/>
                </a:lnTo>
                <a:lnTo>
                  <a:pt x="555" y="1860"/>
                </a:lnTo>
                <a:lnTo>
                  <a:pt x="585" y="1905"/>
                </a:lnTo>
                <a:lnTo>
                  <a:pt x="614" y="1949"/>
                </a:lnTo>
                <a:lnTo>
                  <a:pt x="642" y="1993"/>
                </a:lnTo>
                <a:lnTo>
                  <a:pt x="667" y="2037"/>
                </a:lnTo>
                <a:lnTo>
                  <a:pt x="689" y="2083"/>
                </a:lnTo>
                <a:lnTo>
                  <a:pt x="707" y="2130"/>
                </a:lnTo>
                <a:lnTo>
                  <a:pt x="721" y="2179"/>
                </a:lnTo>
                <a:lnTo>
                  <a:pt x="730" y="2231"/>
                </a:lnTo>
                <a:lnTo>
                  <a:pt x="732" y="2285"/>
                </a:lnTo>
                <a:lnTo>
                  <a:pt x="736" y="2315"/>
                </a:lnTo>
                <a:lnTo>
                  <a:pt x="747" y="2344"/>
                </a:lnTo>
                <a:lnTo>
                  <a:pt x="763" y="2370"/>
                </a:lnTo>
                <a:lnTo>
                  <a:pt x="783" y="2394"/>
                </a:lnTo>
                <a:lnTo>
                  <a:pt x="804" y="2416"/>
                </a:lnTo>
                <a:lnTo>
                  <a:pt x="827" y="2435"/>
                </a:lnTo>
                <a:lnTo>
                  <a:pt x="849" y="2451"/>
                </a:lnTo>
                <a:lnTo>
                  <a:pt x="1607" y="2451"/>
                </a:lnTo>
                <a:lnTo>
                  <a:pt x="1629" y="2435"/>
                </a:lnTo>
                <a:lnTo>
                  <a:pt x="1652" y="2416"/>
                </a:lnTo>
                <a:lnTo>
                  <a:pt x="1675" y="2394"/>
                </a:lnTo>
                <a:lnTo>
                  <a:pt x="1694" y="2370"/>
                </a:lnTo>
                <a:lnTo>
                  <a:pt x="1709" y="2344"/>
                </a:lnTo>
                <a:lnTo>
                  <a:pt x="1720" y="2315"/>
                </a:lnTo>
                <a:lnTo>
                  <a:pt x="1724" y="2285"/>
                </a:lnTo>
                <a:lnTo>
                  <a:pt x="1727" y="2231"/>
                </a:lnTo>
                <a:lnTo>
                  <a:pt x="1735" y="2179"/>
                </a:lnTo>
                <a:lnTo>
                  <a:pt x="1749" y="2130"/>
                </a:lnTo>
                <a:lnTo>
                  <a:pt x="1767" y="2083"/>
                </a:lnTo>
                <a:lnTo>
                  <a:pt x="1789" y="2038"/>
                </a:lnTo>
                <a:lnTo>
                  <a:pt x="1814" y="1993"/>
                </a:lnTo>
                <a:lnTo>
                  <a:pt x="1841" y="1949"/>
                </a:lnTo>
                <a:lnTo>
                  <a:pt x="1870" y="1906"/>
                </a:lnTo>
                <a:lnTo>
                  <a:pt x="1900" y="1862"/>
                </a:lnTo>
                <a:lnTo>
                  <a:pt x="1927" y="1823"/>
                </a:lnTo>
                <a:lnTo>
                  <a:pt x="1954" y="1782"/>
                </a:lnTo>
                <a:lnTo>
                  <a:pt x="1980" y="1741"/>
                </a:lnTo>
                <a:lnTo>
                  <a:pt x="2007" y="1697"/>
                </a:lnTo>
                <a:lnTo>
                  <a:pt x="2031" y="1651"/>
                </a:lnTo>
                <a:lnTo>
                  <a:pt x="2055" y="1604"/>
                </a:lnTo>
                <a:lnTo>
                  <a:pt x="2077" y="1553"/>
                </a:lnTo>
                <a:lnTo>
                  <a:pt x="2096" y="1500"/>
                </a:lnTo>
                <a:lnTo>
                  <a:pt x="2112" y="1444"/>
                </a:lnTo>
                <a:lnTo>
                  <a:pt x="2126" y="1383"/>
                </a:lnTo>
                <a:lnTo>
                  <a:pt x="2136" y="1319"/>
                </a:lnTo>
                <a:lnTo>
                  <a:pt x="2143" y="1251"/>
                </a:lnTo>
                <a:lnTo>
                  <a:pt x="2145" y="1178"/>
                </a:lnTo>
                <a:lnTo>
                  <a:pt x="2141" y="1099"/>
                </a:lnTo>
                <a:lnTo>
                  <a:pt x="2131" y="1022"/>
                </a:lnTo>
                <a:lnTo>
                  <a:pt x="2112" y="946"/>
                </a:lnTo>
                <a:lnTo>
                  <a:pt x="2088" y="875"/>
                </a:lnTo>
                <a:lnTo>
                  <a:pt x="2058" y="805"/>
                </a:lnTo>
                <a:lnTo>
                  <a:pt x="2020" y="739"/>
                </a:lnTo>
                <a:lnTo>
                  <a:pt x="1978" y="677"/>
                </a:lnTo>
                <a:lnTo>
                  <a:pt x="1930" y="618"/>
                </a:lnTo>
                <a:lnTo>
                  <a:pt x="1876" y="564"/>
                </a:lnTo>
                <a:lnTo>
                  <a:pt x="1819" y="513"/>
                </a:lnTo>
                <a:lnTo>
                  <a:pt x="1757" y="467"/>
                </a:lnTo>
                <a:lnTo>
                  <a:pt x="1691" y="426"/>
                </a:lnTo>
                <a:lnTo>
                  <a:pt x="1621" y="392"/>
                </a:lnTo>
                <a:lnTo>
                  <a:pt x="1548" y="362"/>
                </a:lnTo>
                <a:lnTo>
                  <a:pt x="1472" y="339"/>
                </a:lnTo>
                <a:lnTo>
                  <a:pt x="1393" y="322"/>
                </a:lnTo>
                <a:lnTo>
                  <a:pt x="1312" y="312"/>
                </a:lnTo>
                <a:lnTo>
                  <a:pt x="1228" y="308"/>
                </a:lnTo>
                <a:close/>
                <a:moveTo>
                  <a:pt x="1228" y="0"/>
                </a:moveTo>
                <a:lnTo>
                  <a:pt x="1328" y="3"/>
                </a:lnTo>
                <a:lnTo>
                  <a:pt x="1427" y="16"/>
                </a:lnTo>
                <a:lnTo>
                  <a:pt x="1522" y="35"/>
                </a:lnTo>
                <a:lnTo>
                  <a:pt x="1616" y="60"/>
                </a:lnTo>
                <a:lnTo>
                  <a:pt x="1705" y="93"/>
                </a:lnTo>
                <a:lnTo>
                  <a:pt x="1791" y="132"/>
                </a:lnTo>
                <a:lnTo>
                  <a:pt x="1874" y="177"/>
                </a:lnTo>
                <a:lnTo>
                  <a:pt x="1952" y="227"/>
                </a:lnTo>
                <a:lnTo>
                  <a:pt x="2026" y="284"/>
                </a:lnTo>
                <a:lnTo>
                  <a:pt x="2096" y="346"/>
                </a:lnTo>
                <a:lnTo>
                  <a:pt x="2159" y="411"/>
                </a:lnTo>
                <a:lnTo>
                  <a:pt x="2219" y="483"/>
                </a:lnTo>
                <a:lnTo>
                  <a:pt x="2272" y="557"/>
                </a:lnTo>
                <a:lnTo>
                  <a:pt x="2319" y="637"/>
                </a:lnTo>
                <a:lnTo>
                  <a:pt x="2360" y="720"/>
                </a:lnTo>
                <a:lnTo>
                  <a:pt x="2393" y="807"/>
                </a:lnTo>
                <a:lnTo>
                  <a:pt x="2420" y="895"/>
                </a:lnTo>
                <a:lnTo>
                  <a:pt x="2439" y="987"/>
                </a:lnTo>
                <a:lnTo>
                  <a:pt x="2452" y="1081"/>
                </a:lnTo>
                <a:lnTo>
                  <a:pt x="2456" y="1178"/>
                </a:lnTo>
                <a:lnTo>
                  <a:pt x="2453" y="1260"/>
                </a:lnTo>
                <a:lnTo>
                  <a:pt x="2447" y="1338"/>
                </a:lnTo>
                <a:lnTo>
                  <a:pt x="2437" y="1411"/>
                </a:lnTo>
                <a:lnTo>
                  <a:pt x="2423" y="1481"/>
                </a:lnTo>
                <a:lnTo>
                  <a:pt x="2407" y="1547"/>
                </a:lnTo>
                <a:lnTo>
                  <a:pt x="2387" y="1609"/>
                </a:lnTo>
                <a:lnTo>
                  <a:pt x="2365" y="1668"/>
                </a:lnTo>
                <a:lnTo>
                  <a:pt x="2342" y="1723"/>
                </a:lnTo>
                <a:lnTo>
                  <a:pt x="2316" y="1775"/>
                </a:lnTo>
                <a:lnTo>
                  <a:pt x="2291" y="1824"/>
                </a:lnTo>
                <a:lnTo>
                  <a:pt x="2263" y="1872"/>
                </a:lnTo>
                <a:lnTo>
                  <a:pt x="2237" y="1916"/>
                </a:lnTo>
                <a:lnTo>
                  <a:pt x="2210" y="1957"/>
                </a:lnTo>
                <a:lnTo>
                  <a:pt x="2183" y="1996"/>
                </a:lnTo>
                <a:lnTo>
                  <a:pt x="2157" y="2034"/>
                </a:lnTo>
                <a:lnTo>
                  <a:pt x="2126" y="2081"/>
                </a:lnTo>
                <a:lnTo>
                  <a:pt x="2098" y="2122"/>
                </a:lnTo>
                <a:lnTo>
                  <a:pt x="2075" y="2160"/>
                </a:lnTo>
                <a:lnTo>
                  <a:pt x="2058" y="2194"/>
                </a:lnTo>
                <a:lnTo>
                  <a:pt x="2045" y="2226"/>
                </a:lnTo>
                <a:lnTo>
                  <a:pt x="2036" y="2256"/>
                </a:lnTo>
                <a:lnTo>
                  <a:pt x="2034" y="2285"/>
                </a:lnTo>
                <a:lnTo>
                  <a:pt x="2030" y="2341"/>
                </a:lnTo>
                <a:lnTo>
                  <a:pt x="2018" y="2397"/>
                </a:lnTo>
                <a:lnTo>
                  <a:pt x="2001" y="2451"/>
                </a:lnTo>
                <a:lnTo>
                  <a:pt x="1974" y="2504"/>
                </a:lnTo>
                <a:lnTo>
                  <a:pt x="1942" y="2554"/>
                </a:lnTo>
                <a:lnTo>
                  <a:pt x="1903" y="2602"/>
                </a:lnTo>
                <a:lnTo>
                  <a:pt x="1857" y="2647"/>
                </a:lnTo>
                <a:lnTo>
                  <a:pt x="1805" y="2689"/>
                </a:lnTo>
                <a:lnTo>
                  <a:pt x="1804" y="2714"/>
                </a:lnTo>
                <a:lnTo>
                  <a:pt x="1803" y="2744"/>
                </a:lnTo>
                <a:lnTo>
                  <a:pt x="1800" y="2777"/>
                </a:lnTo>
                <a:lnTo>
                  <a:pt x="1799" y="2811"/>
                </a:lnTo>
                <a:lnTo>
                  <a:pt x="1796" y="2845"/>
                </a:lnTo>
                <a:lnTo>
                  <a:pt x="1795" y="2879"/>
                </a:lnTo>
                <a:lnTo>
                  <a:pt x="1793" y="2912"/>
                </a:lnTo>
                <a:lnTo>
                  <a:pt x="1791" y="2941"/>
                </a:lnTo>
                <a:lnTo>
                  <a:pt x="1790" y="2965"/>
                </a:lnTo>
                <a:lnTo>
                  <a:pt x="1789" y="2985"/>
                </a:lnTo>
                <a:lnTo>
                  <a:pt x="1789" y="2997"/>
                </a:lnTo>
                <a:lnTo>
                  <a:pt x="1787" y="3001"/>
                </a:lnTo>
                <a:lnTo>
                  <a:pt x="1787" y="3016"/>
                </a:lnTo>
                <a:lnTo>
                  <a:pt x="1785" y="3034"/>
                </a:lnTo>
                <a:lnTo>
                  <a:pt x="1780" y="3053"/>
                </a:lnTo>
                <a:lnTo>
                  <a:pt x="1774" y="3073"/>
                </a:lnTo>
                <a:lnTo>
                  <a:pt x="1763" y="3096"/>
                </a:lnTo>
                <a:lnTo>
                  <a:pt x="1751" y="3117"/>
                </a:lnTo>
                <a:lnTo>
                  <a:pt x="1734" y="3140"/>
                </a:lnTo>
                <a:lnTo>
                  <a:pt x="1714" y="3164"/>
                </a:lnTo>
                <a:lnTo>
                  <a:pt x="1689" y="3185"/>
                </a:lnTo>
                <a:lnTo>
                  <a:pt x="1658" y="3208"/>
                </a:lnTo>
                <a:lnTo>
                  <a:pt x="1623" y="3228"/>
                </a:lnTo>
                <a:lnTo>
                  <a:pt x="1582" y="3248"/>
                </a:lnTo>
                <a:lnTo>
                  <a:pt x="1534" y="3266"/>
                </a:lnTo>
                <a:lnTo>
                  <a:pt x="1506" y="3301"/>
                </a:lnTo>
                <a:lnTo>
                  <a:pt x="1472" y="3334"/>
                </a:lnTo>
                <a:lnTo>
                  <a:pt x="1434" y="3364"/>
                </a:lnTo>
                <a:lnTo>
                  <a:pt x="1407" y="3378"/>
                </a:lnTo>
                <a:lnTo>
                  <a:pt x="1378" y="3386"/>
                </a:lnTo>
                <a:lnTo>
                  <a:pt x="1347" y="3389"/>
                </a:lnTo>
                <a:lnTo>
                  <a:pt x="1109" y="3389"/>
                </a:lnTo>
                <a:lnTo>
                  <a:pt x="1078" y="3386"/>
                </a:lnTo>
                <a:lnTo>
                  <a:pt x="1049" y="3378"/>
                </a:lnTo>
                <a:lnTo>
                  <a:pt x="1023" y="3364"/>
                </a:lnTo>
                <a:lnTo>
                  <a:pt x="985" y="3334"/>
                </a:lnTo>
                <a:lnTo>
                  <a:pt x="950" y="3301"/>
                </a:lnTo>
                <a:lnTo>
                  <a:pt x="922" y="3266"/>
                </a:lnTo>
                <a:lnTo>
                  <a:pt x="872" y="3245"/>
                </a:lnTo>
                <a:lnTo>
                  <a:pt x="829" y="3225"/>
                </a:lnTo>
                <a:lnTo>
                  <a:pt x="790" y="3203"/>
                </a:lnTo>
                <a:lnTo>
                  <a:pt x="760" y="3179"/>
                </a:lnTo>
                <a:lnTo>
                  <a:pt x="735" y="3155"/>
                </a:lnTo>
                <a:lnTo>
                  <a:pt x="714" y="3130"/>
                </a:lnTo>
                <a:lnTo>
                  <a:pt x="699" y="3106"/>
                </a:lnTo>
                <a:lnTo>
                  <a:pt x="686" y="3082"/>
                </a:lnTo>
                <a:lnTo>
                  <a:pt x="679" y="3059"/>
                </a:lnTo>
                <a:lnTo>
                  <a:pt x="672" y="3038"/>
                </a:lnTo>
                <a:lnTo>
                  <a:pt x="670" y="3019"/>
                </a:lnTo>
                <a:lnTo>
                  <a:pt x="669" y="3001"/>
                </a:lnTo>
                <a:lnTo>
                  <a:pt x="669" y="3001"/>
                </a:lnTo>
                <a:lnTo>
                  <a:pt x="669" y="2997"/>
                </a:lnTo>
                <a:lnTo>
                  <a:pt x="667" y="2985"/>
                </a:lnTo>
                <a:lnTo>
                  <a:pt x="666" y="2965"/>
                </a:lnTo>
                <a:lnTo>
                  <a:pt x="665" y="2941"/>
                </a:lnTo>
                <a:lnTo>
                  <a:pt x="664" y="2912"/>
                </a:lnTo>
                <a:lnTo>
                  <a:pt x="661" y="2879"/>
                </a:lnTo>
                <a:lnTo>
                  <a:pt x="660" y="2845"/>
                </a:lnTo>
                <a:lnTo>
                  <a:pt x="657" y="2811"/>
                </a:lnTo>
                <a:lnTo>
                  <a:pt x="656" y="2777"/>
                </a:lnTo>
                <a:lnTo>
                  <a:pt x="653" y="2744"/>
                </a:lnTo>
                <a:lnTo>
                  <a:pt x="652" y="2714"/>
                </a:lnTo>
                <a:lnTo>
                  <a:pt x="651" y="2689"/>
                </a:lnTo>
                <a:lnTo>
                  <a:pt x="599" y="2647"/>
                </a:lnTo>
                <a:lnTo>
                  <a:pt x="553" y="2602"/>
                </a:lnTo>
                <a:lnTo>
                  <a:pt x="514" y="2554"/>
                </a:lnTo>
                <a:lnTo>
                  <a:pt x="482" y="2504"/>
                </a:lnTo>
                <a:lnTo>
                  <a:pt x="456" y="2451"/>
                </a:lnTo>
                <a:lnTo>
                  <a:pt x="438" y="2397"/>
                </a:lnTo>
                <a:lnTo>
                  <a:pt x="426" y="2341"/>
                </a:lnTo>
                <a:lnTo>
                  <a:pt x="423" y="2285"/>
                </a:lnTo>
                <a:lnTo>
                  <a:pt x="420" y="2256"/>
                </a:lnTo>
                <a:lnTo>
                  <a:pt x="411" y="2226"/>
                </a:lnTo>
                <a:lnTo>
                  <a:pt x="398" y="2194"/>
                </a:lnTo>
                <a:lnTo>
                  <a:pt x="381" y="2160"/>
                </a:lnTo>
                <a:lnTo>
                  <a:pt x="358" y="2122"/>
                </a:lnTo>
                <a:lnTo>
                  <a:pt x="331" y="2081"/>
                </a:lnTo>
                <a:lnTo>
                  <a:pt x="300" y="2035"/>
                </a:lnTo>
                <a:lnTo>
                  <a:pt x="274" y="1998"/>
                </a:lnTo>
                <a:lnTo>
                  <a:pt x="248" y="1957"/>
                </a:lnTo>
                <a:lnTo>
                  <a:pt x="220" y="1916"/>
                </a:lnTo>
                <a:lnTo>
                  <a:pt x="193" y="1872"/>
                </a:lnTo>
                <a:lnTo>
                  <a:pt x="166" y="1825"/>
                </a:lnTo>
                <a:lnTo>
                  <a:pt x="140" y="1775"/>
                </a:lnTo>
                <a:lnTo>
                  <a:pt x="114" y="1723"/>
                </a:lnTo>
                <a:lnTo>
                  <a:pt x="92" y="1668"/>
                </a:lnTo>
                <a:lnTo>
                  <a:pt x="69" y="1609"/>
                </a:lnTo>
                <a:lnTo>
                  <a:pt x="50" y="1547"/>
                </a:lnTo>
                <a:lnTo>
                  <a:pt x="33" y="1481"/>
                </a:lnTo>
                <a:lnTo>
                  <a:pt x="19" y="1411"/>
                </a:lnTo>
                <a:lnTo>
                  <a:pt x="9" y="1338"/>
                </a:lnTo>
                <a:lnTo>
                  <a:pt x="3" y="1260"/>
                </a:lnTo>
                <a:lnTo>
                  <a:pt x="0" y="1178"/>
                </a:lnTo>
                <a:lnTo>
                  <a:pt x="4" y="1081"/>
                </a:lnTo>
                <a:lnTo>
                  <a:pt x="17" y="987"/>
                </a:lnTo>
                <a:lnTo>
                  <a:pt x="36" y="895"/>
                </a:lnTo>
                <a:lnTo>
                  <a:pt x="64" y="807"/>
                </a:lnTo>
                <a:lnTo>
                  <a:pt x="97" y="720"/>
                </a:lnTo>
                <a:lnTo>
                  <a:pt x="137" y="637"/>
                </a:lnTo>
                <a:lnTo>
                  <a:pt x="184" y="557"/>
                </a:lnTo>
                <a:lnTo>
                  <a:pt x="237" y="483"/>
                </a:lnTo>
                <a:lnTo>
                  <a:pt x="297" y="411"/>
                </a:lnTo>
                <a:lnTo>
                  <a:pt x="360" y="346"/>
                </a:lnTo>
                <a:lnTo>
                  <a:pt x="430" y="284"/>
                </a:lnTo>
                <a:lnTo>
                  <a:pt x="504" y="227"/>
                </a:lnTo>
                <a:lnTo>
                  <a:pt x="582" y="177"/>
                </a:lnTo>
                <a:lnTo>
                  <a:pt x="665" y="132"/>
                </a:lnTo>
                <a:lnTo>
                  <a:pt x="751" y="93"/>
                </a:lnTo>
                <a:lnTo>
                  <a:pt x="841" y="60"/>
                </a:lnTo>
                <a:lnTo>
                  <a:pt x="934" y="35"/>
                </a:lnTo>
                <a:lnTo>
                  <a:pt x="1029" y="16"/>
                </a:lnTo>
                <a:lnTo>
                  <a:pt x="1128" y="3"/>
                </a:lnTo>
                <a:lnTo>
                  <a:pt x="12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1303185" y="3738147"/>
            <a:ext cx="16669" cy="41031"/>
          </a:xfrm>
          <a:custGeom>
            <a:avLst/>
            <a:gdLst>
              <a:gd name="T0" fmla="*/ 77 w 154"/>
              <a:gd name="T1" fmla="*/ 0 h 384"/>
              <a:gd name="T2" fmla="*/ 77 w 154"/>
              <a:gd name="T3" fmla="*/ 0 h 384"/>
              <a:gd name="T4" fmla="*/ 97 w 154"/>
              <a:gd name="T5" fmla="*/ 2 h 384"/>
              <a:gd name="T6" fmla="*/ 116 w 154"/>
              <a:gd name="T7" fmla="*/ 10 h 384"/>
              <a:gd name="T8" fmla="*/ 132 w 154"/>
              <a:gd name="T9" fmla="*/ 22 h 384"/>
              <a:gd name="T10" fmla="*/ 144 w 154"/>
              <a:gd name="T11" fmla="*/ 38 h 384"/>
              <a:gd name="T12" fmla="*/ 152 w 154"/>
              <a:gd name="T13" fmla="*/ 56 h 384"/>
              <a:gd name="T14" fmla="*/ 154 w 154"/>
              <a:gd name="T15" fmla="*/ 77 h 384"/>
              <a:gd name="T16" fmla="*/ 154 w 154"/>
              <a:gd name="T17" fmla="*/ 307 h 384"/>
              <a:gd name="T18" fmla="*/ 152 w 154"/>
              <a:gd name="T19" fmla="*/ 328 h 384"/>
              <a:gd name="T20" fmla="*/ 144 w 154"/>
              <a:gd name="T21" fmla="*/ 346 h 384"/>
              <a:gd name="T22" fmla="*/ 132 w 154"/>
              <a:gd name="T23" fmla="*/ 362 h 384"/>
              <a:gd name="T24" fmla="*/ 116 w 154"/>
              <a:gd name="T25" fmla="*/ 374 h 384"/>
              <a:gd name="T26" fmla="*/ 97 w 154"/>
              <a:gd name="T27" fmla="*/ 381 h 384"/>
              <a:gd name="T28" fmla="*/ 77 w 154"/>
              <a:gd name="T29" fmla="*/ 384 h 384"/>
              <a:gd name="T30" fmla="*/ 57 w 154"/>
              <a:gd name="T31" fmla="*/ 381 h 384"/>
              <a:gd name="T32" fmla="*/ 38 w 154"/>
              <a:gd name="T33" fmla="*/ 374 h 384"/>
              <a:gd name="T34" fmla="*/ 23 w 154"/>
              <a:gd name="T35" fmla="*/ 362 h 384"/>
              <a:gd name="T36" fmla="*/ 10 w 154"/>
              <a:gd name="T37" fmla="*/ 346 h 384"/>
              <a:gd name="T38" fmla="*/ 2 w 154"/>
              <a:gd name="T39" fmla="*/ 328 h 384"/>
              <a:gd name="T40" fmla="*/ 0 w 154"/>
              <a:gd name="T41" fmla="*/ 307 h 384"/>
              <a:gd name="T42" fmla="*/ 0 w 154"/>
              <a:gd name="T43" fmla="*/ 77 h 384"/>
              <a:gd name="T44" fmla="*/ 2 w 154"/>
              <a:gd name="T45" fmla="*/ 56 h 384"/>
              <a:gd name="T46" fmla="*/ 10 w 154"/>
              <a:gd name="T47" fmla="*/ 38 h 384"/>
              <a:gd name="T48" fmla="*/ 23 w 154"/>
              <a:gd name="T49" fmla="*/ 22 h 384"/>
              <a:gd name="T50" fmla="*/ 38 w 154"/>
              <a:gd name="T51" fmla="*/ 10 h 384"/>
              <a:gd name="T52" fmla="*/ 57 w 154"/>
              <a:gd name="T53" fmla="*/ 2 h 384"/>
              <a:gd name="T54" fmla="*/ 77 w 154"/>
              <a:gd name="T55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4" h="384">
                <a:moveTo>
                  <a:pt x="77" y="0"/>
                </a:moveTo>
                <a:lnTo>
                  <a:pt x="77" y="0"/>
                </a:lnTo>
                <a:lnTo>
                  <a:pt x="97" y="2"/>
                </a:lnTo>
                <a:lnTo>
                  <a:pt x="116" y="10"/>
                </a:lnTo>
                <a:lnTo>
                  <a:pt x="132" y="22"/>
                </a:lnTo>
                <a:lnTo>
                  <a:pt x="144" y="38"/>
                </a:lnTo>
                <a:lnTo>
                  <a:pt x="152" y="56"/>
                </a:lnTo>
                <a:lnTo>
                  <a:pt x="154" y="77"/>
                </a:lnTo>
                <a:lnTo>
                  <a:pt x="154" y="307"/>
                </a:lnTo>
                <a:lnTo>
                  <a:pt x="152" y="328"/>
                </a:lnTo>
                <a:lnTo>
                  <a:pt x="144" y="346"/>
                </a:lnTo>
                <a:lnTo>
                  <a:pt x="132" y="362"/>
                </a:lnTo>
                <a:lnTo>
                  <a:pt x="116" y="374"/>
                </a:lnTo>
                <a:lnTo>
                  <a:pt x="97" y="381"/>
                </a:lnTo>
                <a:lnTo>
                  <a:pt x="77" y="384"/>
                </a:lnTo>
                <a:lnTo>
                  <a:pt x="57" y="381"/>
                </a:lnTo>
                <a:lnTo>
                  <a:pt x="38" y="374"/>
                </a:lnTo>
                <a:lnTo>
                  <a:pt x="23" y="362"/>
                </a:lnTo>
                <a:lnTo>
                  <a:pt x="10" y="346"/>
                </a:lnTo>
                <a:lnTo>
                  <a:pt x="2" y="328"/>
                </a:lnTo>
                <a:lnTo>
                  <a:pt x="0" y="307"/>
                </a:lnTo>
                <a:lnTo>
                  <a:pt x="0" y="77"/>
                </a:lnTo>
                <a:lnTo>
                  <a:pt x="2" y="56"/>
                </a:lnTo>
                <a:lnTo>
                  <a:pt x="10" y="38"/>
                </a:lnTo>
                <a:lnTo>
                  <a:pt x="23" y="22"/>
                </a:lnTo>
                <a:lnTo>
                  <a:pt x="38" y="10"/>
                </a:lnTo>
                <a:lnTo>
                  <a:pt x="57" y="2"/>
                </a:lnTo>
                <a:lnTo>
                  <a:pt x="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1209904" y="3762830"/>
            <a:ext cx="28850" cy="38146"/>
          </a:xfrm>
          <a:custGeom>
            <a:avLst/>
            <a:gdLst>
              <a:gd name="T0" fmla="*/ 77 w 271"/>
              <a:gd name="T1" fmla="*/ 0 h 356"/>
              <a:gd name="T2" fmla="*/ 97 w 271"/>
              <a:gd name="T3" fmla="*/ 3 h 356"/>
              <a:gd name="T4" fmla="*/ 115 w 271"/>
              <a:gd name="T5" fmla="*/ 11 h 356"/>
              <a:gd name="T6" fmla="*/ 132 w 271"/>
              <a:gd name="T7" fmla="*/ 23 h 356"/>
              <a:gd name="T8" fmla="*/ 144 w 271"/>
              <a:gd name="T9" fmla="*/ 40 h 356"/>
              <a:gd name="T10" fmla="*/ 261 w 271"/>
              <a:gd name="T11" fmla="*/ 240 h 356"/>
              <a:gd name="T12" fmla="*/ 269 w 271"/>
              <a:gd name="T13" fmla="*/ 259 h 356"/>
              <a:gd name="T14" fmla="*/ 271 w 271"/>
              <a:gd name="T15" fmla="*/ 279 h 356"/>
              <a:gd name="T16" fmla="*/ 269 w 271"/>
              <a:gd name="T17" fmla="*/ 298 h 356"/>
              <a:gd name="T18" fmla="*/ 261 w 271"/>
              <a:gd name="T19" fmla="*/ 317 h 356"/>
              <a:gd name="T20" fmla="*/ 250 w 271"/>
              <a:gd name="T21" fmla="*/ 333 h 356"/>
              <a:gd name="T22" fmla="*/ 233 w 271"/>
              <a:gd name="T23" fmla="*/ 345 h 356"/>
              <a:gd name="T24" fmla="*/ 214 w 271"/>
              <a:gd name="T25" fmla="*/ 353 h 356"/>
              <a:gd name="T26" fmla="*/ 194 w 271"/>
              <a:gd name="T27" fmla="*/ 356 h 356"/>
              <a:gd name="T28" fmla="*/ 174 w 271"/>
              <a:gd name="T29" fmla="*/ 353 h 356"/>
              <a:gd name="T30" fmla="*/ 156 w 271"/>
              <a:gd name="T31" fmla="*/ 345 h 356"/>
              <a:gd name="T32" fmla="*/ 139 w 271"/>
              <a:gd name="T33" fmla="*/ 333 h 356"/>
              <a:gd name="T34" fmla="*/ 127 w 271"/>
              <a:gd name="T35" fmla="*/ 317 h 356"/>
              <a:gd name="T36" fmla="*/ 10 w 271"/>
              <a:gd name="T37" fmla="*/ 116 h 356"/>
              <a:gd name="T38" fmla="*/ 2 w 271"/>
              <a:gd name="T39" fmla="*/ 97 h 356"/>
              <a:gd name="T40" fmla="*/ 0 w 271"/>
              <a:gd name="T41" fmla="*/ 77 h 356"/>
              <a:gd name="T42" fmla="*/ 2 w 271"/>
              <a:gd name="T43" fmla="*/ 58 h 356"/>
              <a:gd name="T44" fmla="*/ 10 w 271"/>
              <a:gd name="T45" fmla="*/ 40 h 356"/>
              <a:gd name="T46" fmla="*/ 23 w 271"/>
              <a:gd name="T47" fmla="*/ 24 h 356"/>
              <a:gd name="T48" fmla="*/ 38 w 271"/>
              <a:gd name="T49" fmla="*/ 12 h 356"/>
              <a:gd name="T50" fmla="*/ 58 w 271"/>
              <a:gd name="T51" fmla="*/ 3 h 356"/>
              <a:gd name="T52" fmla="*/ 77 w 271"/>
              <a:gd name="T53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1" h="356">
                <a:moveTo>
                  <a:pt x="77" y="0"/>
                </a:moveTo>
                <a:lnTo>
                  <a:pt x="97" y="3"/>
                </a:lnTo>
                <a:lnTo>
                  <a:pt x="115" y="11"/>
                </a:lnTo>
                <a:lnTo>
                  <a:pt x="132" y="23"/>
                </a:lnTo>
                <a:lnTo>
                  <a:pt x="144" y="40"/>
                </a:lnTo>
                <a:lnTo>
                  <a:pt x="261" y="240"/>
                </a:lnTo>
                <a:lnTo>
                  <a:pt x="269" y="259"/>
                </a:lnTo>
                <a:lnTo>
                  <a:pt x="271" y="279"/>
                </a:lnTo>
                <a:lnTo>
                  <a:pt x="269" y="298"/>
                </a:lnTo>
                <a:lnTo>
                  <a:pt x="261" y="317"/>
                </a:lnTo>
                <a:lnTo>
                  <a:pt x="250" y="333"/>
                </a:lnTo>
                <a:lnTo>
                  <a:pt x="233" y="345"/>
                </a:lnTo>
                <a:lnTo>
                  <a:pt x="214" y="353"/>
                </a:lnTo>
                <a:lnTo>
                  <a:pt x="194" y="356"/>
                </a:lnTo>
                <a:lnTo>
                  <a:pt x="174" y="353"/>
                </a:lnTo>
                <a:lnTo>
                  <a:pt x="156" y="345"/>
                </a:lnTo>
                <a:lnTo>
                  <a:pt x="139" y="333"/>
                </a:lnTo>
                <a:lnTo>
                  <a:pt x="127" y="317"/>
                </a:lnTo>
                <a:lnTo>
                  <a:pt x="10" y="116"/>
                </a:lnTo>
                <a:lnTo>
                  <a:pt x="2" y="97"/>
                </a:lnTo>
                <a:lnTo>
                  <a:pt x="0" y="77"/>
                </a:lnTo>
                <a:lnTo>
                  <a:pt x="2" y="58"/>
                </a:lnTo>
                <a:lnTo>
                  <a:pt x="10" y="40"/>
                </a:lnTo>
                <a:lnTo>
                  <a:pt x="23" y="24"/>
                </a:lnTo>
                <a:lnTo>
                  <a:pt x="38" y="12"/>
                </a:lnTo>
                <a:lnTo>
                  <a:pt x="58" y="3"/>
                </a:lnTo>
                <a:lnTo>
                  <a:pt x="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1141626" y="3830787"/>
            <a:ext cx="38146" cy="28850"/>
          </a:xfrm>
          <a:custGeom>
            <a:avLst/>
            <a:gdLst>
              <a:gd name="T0" fmla="*/ 78 w 357"/>
              <a:gd name="T1" fmla="*/ 0 h 270"/>
              <a:gd name="T2" fmla="*/ 97 w 357"/>
              <a:gd name="T3" fmla="*/ 3 h 270"/>
              <a:gd name="T4" fmla="*/ 117 w 357"/>
              <a:gd name="T5" fmla="*/ 10 h 270"/>
              <a:gd name="T6" fmla="*/ 319 w 357"/>
              <a:gd name="T7" fmla="*/ 125 h 270"/>
              <a:gd name="T8" fmla="*/ 335 w 357"/>
              <a:gd name="T9" fmla="*/ 139 h 270"/>
              <a:gd name="T10" fmla="*/ 347 w 357"/>
              <a:gd name="T11" fmla="*/ 154 h 270"/>
              <a:gd name="T12" fmla="*/ 354 w 357"/>
              <a:gd name="T13" fmla="*/ 173 h 270"/>
              <a:gd name="T14" fmla="*/ 357 w 357"/>
              <a:gd name="T15" fmla="*/ 192 h 270"/>
              <a:gd name="T16" fmla="*/ 354 w 357"/>
              <a:gd name="T17" fmla="*/ 212 h 270"/>
              <a:gd name="T18" fmla="*/ 347 w 357"/>
              <a:gd name="T19" fmla="*/ 231 h 270"/>
              <a:gd name="T20" fmla="*/ 334 w 357"/>
              <a:gd name="T21" fmla="*/ 247 h 270"/>
              <a:gd name="T22" fmla="*/ 318 w 357"/>
              <a:gd name="T23" fmla="*/ 260 h 270"/>
              <a:gd name="T24" fmla="*/ 298 w 357"/>
              <a:gd name="T25" fmla="*/ 267 h 270"/>
              <a:gd name="T26" fmla="*/ 279 w 357"/>
              <a:gd name="T27" fmla="*/ 270 h 270"/>
              <a:gd name="T28" fmla="*/ 259 w 357"/>
              <a:gd name="T29" fmla="*/ 267 h 270"/>
              <a:gd name="T30" fmla="*/ 240 w 357"/>
              <a:gd name="T31" fmla="*/ 258 h 270"/>
              <a:gd name="T32" fmla="*/ 38 w 357"/>
              <a:gd name="T33" fmla="*/ 144 h 270"/>
              <a:gd name="T34" fmla="*/ 22 w 357"/>
              <a:gd name="T35" fmla="*/ 131 h 270"/>
              <a:gd name="T36" fmla="*/ 11 w 357"/>
              <a:gd name="T37" fmla="*/ 115 h 270"/>
              <a:gd name="T38" fmla="*/ 3 w 357"/>
              <a:gd name="T39" fmla="*/ 97 h 270"/>
              <a:gd name="T40" fmla="*/ 0 w 357"/>
              <a:gd name="T41" fmla="*/ 77 h 270"/>
              <a:gd name="T42" fmla="*/ 3 w 357"/>
              <a:gd name="T43" fmla="*/ 57 h 270"/>
              <a:gd name="T44" fmla="*/ 11 w 357"/>
              <a:gd name="T45" fmla="*/ 38 h 270"/>
              <a:gd name="T46" fmla="*/ 23 w 357"/>
              <a:gd name="T47" fmla="*/ 22 h 270"/>
              <a:gd name="T48" fmla="*/ 40 w 357"/>
              <a:gd name="T49" fmla="*/ 10 h 270"/>
              <a:gd name="T50" fmla="*/ 57 w 357"/>
              <a:gd name="T51" fmla="*/ 3 h 270"/>
              <a:gd name="T52" fmla="*/ 78 w 357"/>
              <a:gd name="T53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0">
                <a:moveTo>
                  <a:pt x="78" y="0"/>
                </a:moveTo>
                <a:lnTo>
                  <a:pt x="97" y="3"/>
                </a:lnTo>
                <a:lnTo>
                  <a:pt x="117" y="10"/>
                </a:lnTo>
                <a:lnTo>
                  <a:pt x="319" y="125"/>
                </a:lnTo>
                <a:lnTo>
                  <a:pt x="335" y="139"/>
                </a:lnTo>
                <a:lnTo>
                  <a:pt x="347" y="154"/>
                </a:lnTo>
                <a:lnTo>
                  <a:pt x="354" y="173"/>
                </a:lnTo>
                <a:lnTo>
                  <a:pt x="357" y="192"/>
                </a:lnTo>
                <a:lnTo>
                  <a:pt x="354" y="212"/>
                </a:lnTo>
                <a:lnTo>
                  <a:pt x="347" y="231"/>
                </a:lnTo>
                <a:lnTo>
                  <a:pt x="334" y="247"/>
                </a:lnTo>
                <a:lnTo>
                  <a:pt x="318" y="260"/>
                </a:lnTo>
                <a:lnTo>
                  <a:pt x="298" y="267"/>
                </a:lnTo>
                <a:lnTo>
                  <a:pt x="279" y="270"/>
                </a:lnTo>
                <a:lnTo>
                  <a:pt x="259" y="267"/>
                </a:lnTo>
                <a:lnTo>
                  <a:pt x="240" y="258"/>
                </a:lnTo>
                <a:lnTo>
                  <a:pt x="38" y="144"/>
                </a:lnTo>
                <a:lnTo>
                  <a:pt x="22" y="131"/>
                </a:lnTo>
                <a:lnTo>
                  <a:pt x="11" y="115"/>
                </a:lnTo>
                <a:lnTo>
                  <a:pt x="3" y="97"/>
                </a:lnTo>
                <a:lnTo>
                  <a:pt x="0" y="77"/>
                </a:lnTo>
                <a:lnTo>
                  <a:pt x="3" y="57"/>
                </a:lnTo>
                <a:lnTo>
                  <a:pt x="11" y="38"/>
                </a:lnTo>
                <a:lnTo>
                  <a:pt x="23" y="22"/>
                </a:lnTo>
                <a:lnTo>
                  <a:pt x="40" y="10"/>
                </a:lnTo>
                <a:lnTo>
                  <a:pt x="57" y="3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1116623" y="3923427"/>
            <a:ext cx="41351" cy="16669"/>
          </a:xfrm>
          <a:custGeom>
            <a:avLst/>
            <a:gdLst>
              <a:gd name="T0" fmla="*/ 77 w 388"/>
              <a:gd name="T1" fmla="*/ 0 h 154"/>
              <a:gd name="T2" fmla="*/ 311 w 388"/>
              <a:gd name="T3" fmla="*/ 0 h 154"/>
              <a:gd name="T4" fmla="*/ 331 w 388"/>
              <a:gd name="T5" fmla="*/ 3 h 154"/>
              <a:gd name="T6" fmla="*/ 350 w 388"/>
              <a:gd name="T7" fmla="*/ 11 h 154"/>
              <a:gd name="T8" fmla="*/ 365 w 388"/>
              <a:gd name="T9" fmla="*/ 22 h 154"/>
              <a:gd name="T10" fmla="*/ 378 w 388"/>
              <a:gd name="T11" fmla="*/ 39 h 154"/>
              <a:gd name="T12" fmla="*/ 385 w 388"/>
              <a:gd name="T13" fmla="*/ 56 h 154"/>
              <a:gd name="T14" fmla="*/ 388 w 388"/>
              <a:gd name="T15" fmla="*/ 78 h 154"/>
              <a:gd name="T16" fmla="*/ 385 w 388"/>
              <a:gd name="T17" fmla="*/ 98 h 154"/>
              <a:gd name="T18" fmla="*/ 378 w 388"/>
              <a:gd name="T19" fmla="*/ 115 h 154"/>
              <a:gd name="T20" fmla="*/ 365 w 388"/>
              <a:gd name="T21" fmla="*/ 132 h 154"/>
              <a:gd name="T22" fmla="*/ 350 w 388"/>
              <a:gd name="T23" fmla="*/ 143 h 154"/>
              <a:gd name="T24" fmla="*/ 331 w 388"/>
              <a:gd name="T25" fmla="*/ 152 h 154"/>
              <a:gd name="T26" fmla="*/ 311 w 388"/>
              <a:gd name="T27" fmla="*/ 154 h 154"/>
              <a:gd name="T28" fmla="*/ 77 w 388"/>
              <a:gd name="T29" fmla="*/ 154 h 154"/>
              <a:gd name="T30" fmla="*/ 57 w 388"/>
              <a:gd name="T31" fmla="*/ 152 h 154"/>
              <a:gd name="T32" fmla="*/ 39 w 388"/>
              <a:gd name="T33" fmla="*/ 143 h 154"/>
              <a:gd name="T34" fmla="*/ 23 w 388"/>
              <a:gd name="T35" fmla="*/ 132 h 154"/>
              <a:gd name="T36" fmla="*/ 11 w 388"/>
              <a:gd name="T37" fmla="*/ 115 h 154"/>
              <a:gd name="T38" fmla="*/ 2 w 388"/>
              <a:gd name="T39" fmla="*/ 98 h 154"/>
              <a:gd name="T40" fmla="*/ 0 w 388"/>
              <a:gd name="T41" fmla="*/ 78 h 154"/>
              <a:gd name="T42" fmla="*/ 2 w 388"/>
              <a:gd name="T43" fmla="*/ 56 h 154"/>
              <a:gd name="T44" fmla="*/ 11 w 388"/>
              <a:gd name="T45" fmla="*/ 39 h 154"/>
              <a:gd name="T46" fmla="*/ 23 w 388"/>
              <a:gd name="T47" fmla="*/ 22 h 154"/>
              <a:gd name="T48" fmla="*/ 39 w 388"/>
              <a:gd name="T49" fmla="*/ 11 h 154"/>
              <a:gd name="T50" fmla="*/ 57 w 388"/>
              <a:gd name="T51" fmla="*/ 3 h 154"/>
              <a:gd name="T52" fmla="*/ 77 w 388"/>
              <a:gd name="T5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8" h="154">
                <a:moveTo>
                  <a:pt x="77" y="0"/>
                </a:moveTo>
                <a:lnTo>
                  <a:pt x="311" y="0"/>
                </a:lnTo>
                <a:lnTo>
                  <a:pt x="331" y="3"/>
                </a:lnTo>
                <a:lnTo>
                  <a:pt x="350" y="11"/>
                </a:lnTo>
                <a:lnTo>
                  <a:pt x="365" y="22"/>
                </a:lnTo>
                <a:lnTo>
                  <a:pt x="378" y="39"/>
                </a:lnTo>
                <a:lnTo>
                  <a:pt x="385" y="56"/>
                </a:lnTo>
                <a:lnTo>
                  <a:pt x="388" y="78"/>
                </a:lnTo>
                <a:lnTo>
                  <a:pt x="385" y="98"/>
                </a:lnTo>
                <a:lnTo>
                  <a:pt x="378" y="115"/>
                </a:lnTo>
                <a:lnTo>
                  <a:pt x="365" y="132"/>
                </a:lnTo>
                <a:lnTo>
                  <a:pt x="350" y="143"/>
                </a:lnTo>
                <a:lnTo>
                  <a:pt x="331" y="152"/>
                </a:lnTo>
                <a:lnTo>
                  <a:pt x="311" y="154"/>
                </a:lnTo>
                <a:lnTo>
                  <a:pt x="77" y="154"/>
                </a:lnTo>
                <a:lnTo>
                  <a:pt x="57" y="152"/>
                </a:lnTo>
                <a:lnTo>
                  <a:pt x="39" y="143"/>
                </a:lnTo>
                <a:lnTo>
                  <a:pt x="23" y="132"/>
                </a:lnTo>
                <a:lnTo>
                  <a:pt x="11" y="115"/>
                </a:lnTo>
                <a:lnTo>
                  <a:pt x="2" y="98"/>
                </a:lnTo>
                <a:lnTo>
                  <a:pt x="0" y="78"/>
                </a:lnTo>
                <a:lnTo>
                  <a:pt x="2" y="56"/>
                </a:lnTo>
                <a:lnTo>
                  <a:pt x="11" y="39"/>
                </a:lnTo>
                <a:lnTo>
                  <a:pt x="23" y="22"/>
                </a:lnTo>
                <a:lnTo>
                  <a:pt x="39" y="11"/>
                </a:lnTo>
                <a:lnTo>
                  <a:pt x="57" y="3"/>
                </a:lnTo>
                <a:lnTo>
                  <a:pt x="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1141626" y="4003886"/>
            <a:ext cx="38146" cy="28850"/>
          </a:xfrm>
          <a:custGeom>
            <a:avLst/>
            <a:gdLst>
              <a:gd name="T0" fmla="*/ 279 w 357"/>
              <a:gd name="T1" fmla="*/ 0 h 271"/>
              <a:gd name="T2" fmla="*/ 300 w 357"/>
              <a:gd name="T3" fmla="*/ 4 h 271"/>
              <a:gd name="T4" fmla="*/ 318 w 357"/>
              <a:gd name="T5" fmla="*/ 10 h 271"/>
              <a:gd name="T6" fmla="*/ 334 w 357"/>
              <a:gd name="T7" fmla="*/ 23 h 271"/>
              <a:gd name="T8" fmla="*/ 347 w 357"/>
              <a:gd name="T9" fmla="*/ 39 h 271"/>
              <a:gd name="T10" fmla="*/ 354 w 357"/>
              <a:gd name="T11" fmla="*/ 58 h 271"/>
              <a:gd name="T12" fmla="*/ 357 w 357"/>
              <a:gd name="T13" fmla="*/ 78 h 271"/>
              <a:gd name="T14" fmla="*/ 354 w 357"/>
              <a:gd name="T15" fmla="*/ 97 h 271"/>
              <a:gd name="T16" fmla="*/ 347 w 357"/>
              <a:gd name="T17" fmla="*/ 116 h 271"/>
              <a:gd name="T18" fmla="*/ 334 w 357"/>
              <a:gd name="T19" fmla="*/ 132 h 271"/>
              <a:gd name="T20" fmla="*/ 319 w 357"/>
              <a:gd name="T21" fmla="*/ 145 h 271"/>
              <a:gd name="T22" fmla="*/ 117 w 357"/>
              <a:gd name="T23" fmla="*/ 260 h 271"/>
              <a:gd name="T24" fmla="*/ 98 w 357"/>
              <a:gd name="T25" fmla="*/ 267 h 271"/>
              <a:gd name="T26" fmla="*/ 78 w 357"/>
              <a:gd name="T27" fmla="*/ 271 h 271"/>
              <a:gd name="T28" fmla="*/ 57 w 357"/>
              <a:gd name="T29" fmla="*/ 267 h 271"/>
              <a:gd name="T30" fmla="*/ 40 w 357"/>
              <a:gd name="T31" fmla="*/ 261 h 271"/>
              <a:gd name="T32" fmla="*/ 23 w 357"/>
              <a:gd name="T33" fmla="*/ 248 h 271"/>
              <a:gd name="T34" fmla="*/ 11 w 357"/>
              <a:gd name="T35" fmla="*/ 232 h 271"/>
              <a:gd name="T36" fmla="*/ 3 w 357"/>
              <a:gd name="T37" fmla="*/ 213 h 271"/>
              <a:gd name="T38" fmla="*/ 0 w 357"/>
              <a:gd name="T39" fmla="*/ 193 h 271"/>
              <a:gd name="T40" fmla="*/ 3 w 357"/>
              <a:gd name="T41" fmla="*/ 174 h 271"/>
              <a:gd name="T42" fmla="*/ 11 w 357"/>
              <a:gd name="T43" fmla="*/ 155 h 271"/>
              <a:gd name="T44" fmla="*/ 22 w 357"/>
              <a:gd name="T45" fmla="*/ 140 h 271"/>
              <a:gd name="T46" fmla="*/ 38 w 357"/>
              <a:gd name="T47" fmla="*/ 127 h 271"/>
              <a:gd name="T48" fmla="*/ 240 w 357"/>
              <a:gd name="T49" fmla="*/ 12 h 271"/>
              <a:gd name="T50" fmla="*/ 260 w 357"/>
              <a:gd name="T51" fmla="*/ 3 h 271"/>
              <a:gd name="T52" fmla="*/ 279 w 357"/>
              <a:gd name="T53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1">
                <a:moveTo>
                  <a:pt x="279" y="0"/>
                </a:moveTo>
                <a:lnTo>
                  <a:pt x="300" y="4"/>
                </a:lnTo>
                <a:lnTo>
                  <a:pt x="318" y="10"/>
                </a:lnTo>
                <a:lnTo>
                  <a:pt x="334" y="23"/>
                </a:lnTo>
                <a:lnTo>
                  <a:pt x="347" y="39"/>
                </a:lnTo>
                <a:lnTo>
                  <a:pt x="354" y="58"/>
                </a:lnTo>
                <a:lnTo>
                  <a:pt x="357" y="78"/>
                </a:lnTo>
                <a:lnTo>
                  <a:pt x="354" y="97"/>
                </a:lnTo>
                <a:lnTo>
                  <a:pt x="347" y="116"/>
                </a:lnTo>
                <a:lnTo>
                  <a:pt x="334" y="132"/>
                </a:lnTo>
                <a:lnTo>
                  <a:pt x="319" y="145"/>
                </a:lnTo>
                <a:lnTo>
                  <a:pt x="117" y="260"/>
                </a:lnTo>
                <a:lnTo>
                  <a:pt x="98" y="267"/>
                </a:lnTo>
                <a:lnTo>
                  <a:pt x="78" y="271"/>
                </a:lnTo>
                <a:lnTo>
                  <a:pt x="57" y="267"/>
                </a:lnTo>
                <a:lnTo>
                  <a:pt x="40" y="261"/>
                </a:lnTo>
                <a:lnTo>
                  <a:pt x="23" y="248"/>
                </a:lnTo>
                <a:lnTo>
                  <a:pt x="11" y="232"/>
                </a:lnTo>
                <a:lnTo>
                  <a:pt x="3" y="213"/>
                </a:lnTo>
                <a:lnTo>
                  <a:pt x="0" y="193"/>
                </a:lnTo>
                <a:lnTo>
                  <a:pt x="3" y="174"/>
                </a:lnTo>
                <a:lnTo>
                  <a:pt x="11" y="155"/>
                </a:lnTo>
                <a:lnTo>
                  <a:pt x="22" y="140"/>
                </a:lnTo>
                <a:lnTo>
                  <a:pt x="38" y="127"/>
                </a:lnTo>
                <a:lnTo>
                  <a:pt x="240" y="12"/>
                </a:lnTo>
                <a:lnTo>
                  <a:pt x="260" y="3"/>
                </a:lnTo>
                <a:lnTo>
                  <a:pt x="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1443267" y="4003886"/>
            <a:ext cx="38146" cy="28850"/>
          </a:xfrm>
          <a:custGeom>
            <a:avLst/>
            <a:gdLst>
              <a:gd name="T0" fmla="*/ 78 w 357"/>
              <a:gd name="T1" fmla="*/ 0 h 271"/>
              <a:gd name="T2" fmla="*/ 98 w 357"/>
              <a:gd name="T3" fmla="*/ 3 h 271"/>
              <a:gd name="T4" fmla="*/ 117 w 357"/>
              <a:gd name="T5" fmla="*/ 12 h 271"/>
              <a:gd name="T6" fmla="*/ 319 w 357"/>
              <a:gd name="T7" fmla="*/ 127 h 271"/>
              <a:gd name="T8" fmla="*/ 335 w 357"/>
              <a:gd name="T9" fmla="*/ 140 h 271"/>
              <a:gd name="T10" fmla="*/ 347 w 357"/>
              <a:gd name="T11" fmla="*/ 155 h 271"/>
              <a:gd name="T12" fmla="*/ 354 w 357"/>
              <a:gd name="T13" fmla="*/ 174 h 271"/>
              <a:gd name="T14" fmla="*/ 357 w 357"/>
              <a:gd name="T15" fmla="*/ 193 h 271"/>
              <a:gd name="T16" fmla="*/ 354 w 357"/>
              <a:gd name="T17" fmla="*/ 213 h 271"/>
              <a:gd name="T18" fmla="*/ 347 w 357"/>
              <a:gd name="T19" fmla="*/ 232 h 271"/>
              <a:gd name="T20" fmla="*/ 334 w 357"/>
              <a:gd name="T21" fmla="*/ 248 h 271"/>
              <a:gd name="T22" fmla="*/ 317 w 357"/>
              <a:gd name="T23" fmla="*/ 261 h 271"/>
              <a:gd name="T24" fmla="*/ 300 w 357"/>
              <a:gd name="T25" fmla="*/ 267 h 271"/>
              <a:gd name="T26" fmla="*/ 279 w 357"/>
              <a:gd name="T27" fmla="*/ 271 h 271"/>
              <a:gd name="T28" fmla="*/ 259 w 357"/>
              <a:gd name="T29" fmla="*/ 267 h 271"/>
              <a:gd name="T30" fmla="*/ 240 w 357"/>
              <a:gd name="T31" fmla="*/ 260 h 271"/>
              <a:gd name="T32" fmla="*/ 38 w 357"/>
              <a:gd name="T33" fmla="*/ 145 h 271"/>
              <a:gd name="T34" fmla="*/ 23 w 357"/>
              <a:gd name="T35" fmla="*/ 132 h 271"/>
              <a:gd name="T36" fmla="*/ 10 w 357"/>
              <a:gd name="T37" fmla="*/ 116 h 271"/>
              <a:gd name="T38" fmla="*/ 3 w 357"/>
              <a:gd name="T39" fmla="*/ 97 h 271"/>
              <a:gd name="T40" fmla="*/ 0 w 357"/>
              <a:gd name="T41" fmla="*/ 78 h 271"/>
              <a:gd name="T42" fmla="*/ 3 w 357"/>
              <a:gd name="T43" fmla="*/ 58 h 271"/>
              <a:gd name="T44" fmla="*/ 10 w 357"/>
              <a:gd name="T45" fmla="*/ 39 h 271"/>
              <a:gd name="T46" fmla="*/ 23 w 357"/>
              <a:gd name="T47" fmla="*/ 23 h 271"/>
              <a:gd name="T48" fmla="*/ 40 w 357"/>
              <a:gd name="T49" fmla="*/ 10 h 271"/>
              <a:gd name="T50" fmla="*/ 57 w 357"/>
              <a:gd name="T51" fmla="*/ 4 h 271"/>
              <a:gd name="T52" fmla="*/ 78 w 357"/>
              <a:gd name="T53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1">
                <a:moveTo>
                  <a:pt x="78" y="0"/>
                </a:moveTo>
                <a:lnTo>
                  <a:pt x="98" y="3"/>
                </a:lnTo>
                <a:lnTo>
                  <a:pt x="117" y="12"/>
                </a:lnTo>
                <a:lnTo>
                  <a:pt x="319" y="127"/>
                </a:lnTo>
                <a:lnTo>
                  <a:pt x="335" y="140"/>
                </a:lnTo>
                <a:lnTo>
                  <a:pt x="347" y="155"/>
                </a:lnTo>
                <a:lnTo>
                  <a:pt x="354" y="174"/>
                </a:lnTo>
                <a:lnTo>
                  <a:pt x="357" y="193"/>
                </a:lnTo>
                <a:lnTo>
                  <a:pt x="354" y="213"/>
                </a:lnTo>
                <a:lnTo>
                  <a:pt x="347" y="232"/>
                </a:lnTo>
                <a:lnTo>
                  <a:pt x="334" y="248"/>
                </a:lnTo>
                <a:lnTo>
                  <a:pt x="317" y="261"/>
                </a:lnTo>
                <a:lnTo>
                  <a:pt x="300" y="267"/>
                </a:lnTo>
                <a:lnTo>
                  <a:pt x="279" y="271"/>
                </a:lnTo>
                <a:lnTo>
                  <a:pt x="259" y="267"/>
                </a:lnTo>
                <a:lnTo>
                  <a:pt x="240" y="260"/>
                </a:lnTo>
                <a:lnTo>
                  <a:pt x="38" y="145"/>
                </a:lnTo>
                <a:lnTo>
                  <a:pt x="23" y="132"/>
                </a:lnTo>
                <a:lnTo>
                  <a:pt x="10" y="116"/>
                </a:lnTo>
                <a:lnTo>
                  <a:pt x="3" y="97"/>
                </a:lnTo>
                <a:lnTo>
                  <a:pt x="0" y="78"/>
                </a:lnTo>
                <a:lnTo>
                  <a:pt x="3" y="58"/>
                </a:lnTo>
                <a:lnTo>
                  <a:pt x="10" y="39"/>
                </a:lnTo>
                <a:lnTo>
                  <a:pt x="23" y="23"/>
                </a:lnTo>
                <a:lnTo>
                  <a:pt x="40" y="10"/>
                </a:lnTo>
                <a:lnTo>
                  <a:pt x="57" y="4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1465065" y="3923427"/>
            <a:ext cx="41351" cy="16669"/>
          </a:xfrm>
          <a:custGeom>
            <a:avLst/>
            <a:gdLst>
              <a:gd name="T0" fmla="*/ 78 w 388"/>
              <a:gd name="T1" fmla="*/ 0 h 154"/>
              <a:gd name="T2" fmla="*/ 311 w 388"/>
              <a:gd name="T3" fmla="*/ 0 h 154"/>
              <a:gd name="T4" fmla="*/ 331 w 388"/>
              <a:gd name="T5" fmla="*/ 3 h 154"/>
              <a:gd name="T6" fmla="*/ 350 w 388"/>
              <a:gd name="T7" fmla="*/ 11 h 154"/>
              <a:gd name="T8" fmla="*/ 366 w 388"/>
              <a:gd name="T9" fmla="*/ 22 h 154"/>
              <a:gd name="T10" fmla="*/ 377 w 388"/>
              <a:gd name="T11" fmla="*/ 39 h 154"/>
              <a:gd name="T12" fmla="*/ 386 w 388"/>
              <a:gd name="T13" fmla="*/ 56 h 154"/>
              <a:gd name="T14" fmla="*/ 388 w 388"/>
              <a:gd name="T15" fmla="*/ 78 h 154"/>
              <a:gd name="T16" fmla="*/ 386 w 388"/>
              <a:gd name="T17" fmla="*/ 98 h 154"/>
              <a:gd name="T18" fmla="*/ 377 w 388"/>
              <a:gd name="T19" fmla="*/ 115 h 154"/>
              <a:gd name="T20" fmla="*/ 366 w 388"/>
              <a:gd name="T21" fmla="*/ 132 h 154"/>
              <a:gd name="T22" fmla="*/ 350 w 388"/>
              <a:gd name="T23" fmla="*/ 143 h 154"/>
              <a:gd name="T24" fmla="*/ 331 w 388"/>
              <a:gd name="T25" fmla="*/ 152 h 154"/>
              <a:gd name="T26" fmla="*/ 311 w 388"/>
              <a:gd name="T27" fmla="*/ 154 h 154"/>
              <a:gd name="T28" fmla="*/ 78 w 388"/>
              <a:gd name="T29" fmla="*/ 154 h 154"/>
              <a:gd name="T30" fmla="*/ 57 w 388"/>
              <a:gd name="T31" fmla="*/ 152 h 154"/>
              <a:gd name="T32" fmla="*/ 38 w 388"/>
              <a:gd name="T33" fmla="*/ 143 h 154"/>
              <a:gd name="T34" fmla="*/ 23 w 388"/>
              <a:gd name="T35" fmla="*/ 132 h 154"/>
              <a:gd name="T36" fmla="*/ 10 w 388"/>
              <a:gd name="T37" fmla="*/ 115 h 154"/>
              <a:gd name="T38" fmla="*/ 3 w 388"/>
              <a:gd name="T39" fmla="*/ 98 h 154"/>
              <a:gd name="T40" fmla="*/ 0 w 388"/>
              <a:gd name="T41" fmla="*/ 78 h 154"/>
              <a:gd name="T42" fmla="*/ 3 w 388"/>
              <a:gd name="T43" fmla="*/ 56 h 154"/>
              <a:gd name="T44" fmla="*/ 10 w 388"/>
              <a:gd name="T45" fmla="*/ 39 h 154"/>
              <a:gd name="T46" fmla="*/ 23 w 388"/>
              <a:gd name="T47" fmla="*/ 22 h 154"/>
              <a:gd name="T48" fmla="*/ 38 w 388"/>
              <a:gd name="T49" fmla="*/ 11 h 154"/>
              <a:gd name="T50" fmla="*/ 57 w 388"/>
              <a:gd name="T51" fmla="*/ 3 h 154"/>
              <a:gd name="T52" fmla="*/ 78 w 388"/>
              <a:gd name="T5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8" h="154">
                <a:moveTo>
                  <a:pt x="78" y="0"/>
                </a:moveTo>
                <a:lnTo>
                  <a:pt x="311" y="0"/>
                </a:lnTo>
                <a:lnTo>
                  <a:pt x="331" y="3"/>
                </a:lnTo>
                <a:lnTo>
                  <a:pt x="350" y="11"/>
                </a:lnTo>
                <a:lnTo>
                  <a:pt x="366" y="22"/>
                </a:lnTo>
                <a:lnTo>
                  <a:pt x="377" y="39"/>
                </a:lnTo>
                <a:lnTo>
                  <a:pt x="386" y="56"/>
                </a:lnTo>
                <a:lnTo>
                  <a:pt x="388" y="78"/>
                </a:lnTo>
                <a:lnTo>
                  <a:pt x="386" y="98"/>
                </a:lnTo>
                <a:lnTo>
                  <a:pt x="377" y="115"/>
                </a:lnTo>
                <a:lnTo>
                  <a:pt x="366" y="132"/>
                </a:lnTo>
                <a:lnTo>
                  <a:pt x="350" y="143"/>
                </a:lnTo>
                <a:lnTo>
                  <a:pt x="331" y="152"/>
                </a:lnTo>
                <a:lnTo>
                  <a:pt x="311" y="154"/>
                </a:lnTo>
                <a:lnTo>
                  <a:pt x="78" y="154"/>
                </a:lnTo>
                <a:lnTo>
                  <a:pt x="57" y="152"/>
                </a:lnTo>
                <a:lnTo>
                  <a:pt x="38" y="143"/>
                </a:lnTo>
                <a:lnTo>
                  <a:pt x="23" y="132"/>
                </a:lnTo>
                <a:lnTo>
                  <a:pt x="10" y="115"/>
                </a:lnTo>
                <a:lnTo>
                  <a:pt x="3" y="98"/>
                </a:lnTo>
                <a:lnTo>
                  <a:pt x="0" y="78"/>
                </a:lnTo>
                <a:lnTo>
                  <a:pt x="3" y="56"/>
                </a:lnTo>
                <a:lnTo>
                  <a:pt x="10" y="39"/>
                </a:lnTo>
                <a:lnTo>
                  <a:pt x="23" y="22"/>
                </a:lnTo>
                <a:lnTo>
                  <a:pt x="38" y="11"/>
                </a:lnTo>
                <a:lnTo>
                  <a:pt x="57" y="3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1443267" y="3830787"/>
            <a:ext cx="38146" cy="28850"/>
          </a:xfrm>
          <a:custGeom>
            <a:avLst/>
            <a:gdLst>
              <a:gd name="T0" fmla="*/ 279 w 357"/>
              <a:gd name="T1" fmla="*/ 0 h 270"/>
              <a:gd name="T2" fmla="*/ 300 w 357"/>
              <a:gd name="T3" fmla="*/ 3 h 270"/>
              <a:gd name="T4" fmla="*/ 317 w 357"/>
              <a:gd name="T5" fmla="*/ 10 h 270"/>
              <a:gd name="T6" fmla="*/ 334 w 357"/>
              <a:gd name="T7" fmla="*/ 22 h 270"/>
              <a:gd name="T8" fmla="*/ 347 w 357"/>
              <a:gd name="T9" fmla="*/ 38 h 270"/>
              <a:gd name="T10" fmla="*/ 354 w 357"/>
              <a:gd name="T11" fmla="*/ 57 h 270"/>
              <a:gd name="T12" fmla="*/ 357 w 357"/>
              <a:gd name="T13" fmla="*/ 77 h 270"/>
              <a:gd name="T14" fmla="*/ 354 w 357"/>
              <a:gd name="T15" fmla="*/ 97 h 270"/>
              <a:gd name="T16" fmla="*/ 347 w 357"/>
              <a:gd name="T17" fmla="*/ 115 h 270"/>
              <a:gd name="T18" fmla="*/ 335 w 357"/>
              <a:gd name="T19" fmla="*/ 131 h 270"/>
              <a:gd name="T20" fmla="*/ 319 w 357"/>
              <a:gd name="T21" fmla="*/ 144 h 270"/>
              <a:gd name="T22" fmla="*/ 117 w 357"/>
              <a:gd name="T23" fmla="*/ 258 h 270"/>
              <a:gd name="T24" fmla="*/ 98 w 357"/>
              <a:gd name="T25" fmla="*/ 267 h 270"/>
              <a:gd name="T26" fmla="*/ 78 w 357"/>
              <a:gd name="T27" fmla="*/ 270 h 270"/>
              <a:gd name="T28" fmla="*/ 59 w 357"/>
              <a:gd name="T29" fmla="*/ 267 h 270"/>
              <a:gd name="T30" fmla="*/ 40 w 357"/>
              <a:gd name="T31" fmla="*/ 260 h 270"/>
              <a:gd name="T32" fmla="*/ 23 w 357"/>
              <a:gd name="T33" fmla="*/ 247 h 270"/>
              <a:gd name="T34" fmla="*/ 10 w 357"/>
              <a:gd name="T35" fmla="*/ 231 h 270"/>
              <a:gd name="T36" fmla="*/ 3 w 357"/>
              <a:gd name="T37" fmla="*/ 212 h 270"/>
              <a:gd name="T38" fmla="*/ 0 w 357"/>
              <a:gd name="T39" fmla="*/ 192 h 270"/>
              <a:gd name="T40" fmla="*/ 3 w 357"/>
              <a:gd name="T41" fmla="*/ 173 h 270"/>
              <a:gd name="T42" fmla="*/ 10 w 357"/>
              <a:gd name="T43" fmla="*/ 154 h 270"/>
              <a:gd name="T44" fmla="*/ 23 w 357"/>
              <a:gd name="T45" fmla="*/ 139 h 270"/>
              <a:gd name="T46" fmla="*/ 38 w 357"/>
              <a:gd name="T47" fmla="*/ 125 h 270"/>
              <a:gd name="T48" fmla="*/ 240 w 357"/>
              <a:gd name="T49" fmla="*/ 10 h 270"/>
              <a:gd name="T50" fmla="*/ 260 w 357"/>
              <a:gd name="T51" fmla="*/ 3 h 270"/>
              <a:gd name="T52" fmla="*/ 279 w 357"/>
              <a:gd name="T53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0">
                <a:moveTo>
                  <a:pt x="279" y="0"/>
                </a:moveTo>
                <a:lnTo>
                  <a:pt x="300" y="3"/>
                </a:lnTo>
                <a:lnTo>
                  <a:pt x="317" y="10"/>
                </a:lnTo>
                <a:lnTo>
                  <a:pt x="334" y="22"/>
                </a:lnTo>
                <a:lnTo>
                  <a:pt x="347" y="38"/>
                </a:lnTo>
                <a:lnTo>
                  <a:pt x="354" y="57"/>
                </a:lnTo>
                <a:lnTo>
                  <a:pt x="357" y="77"/>
                </a:lnTo>
                <a:lnTo>
                  <a:pt x="354" y="97"/>
                </a:lnTo>
                <a:lnTo>
                  <a:pt x="347" y="115"/>
                </a:lnTo>
                <a:lnTo>
                  <a:pt x="335" y="131"/>
                </a:lnTo>
                <a:lnTo>
                  <a:pt x="319" y="144"/>
                </a:lnTo>
                <a:lnTo>
                  <a:pt x="117" y="258"/>
                </a:lnTo>
                <a:lnTo>
                  <a:pt x="98" y="267"/>
                </a:lnTo>
                <a:lnTo>
                  <a:pt x="78" y="270"/>
                </a:lnTo>
                <a:lnTo>
                  <a:pt x="59" y="267"/>
                </a:lnTo>
                <a:lnTo>
                  <a:pt x="40" y="260"/>
                </a:lnTo>
                <a:lnTo>
                  <a:pt x="23" y="247"/>
                </a:lnTo>
                <a:lnTo>
                  <a:pt x="10" y="231"/>
                </a:lnTo>
                <a:lnTo>
                  <a:pt x="3" y="212"/>
                </a:lnTo>
                <a:lnTo>
                  <a:pt x="0" y="192"/>
                </a:lnTo>
                <a:lnTo>
                  <a:pt x="3" y="173"/>
                </a:lnTo>
                <a:lnTo>
                  <a:pt x="10" y="154"/>
                </a:lnTo>
                <a:lnTo>
                  <a:pt x="23" y="139"/>
                </a:lnTo>
                <a:lnTo>
                  <a:pt x="38" y="125"/>
                </a:lnTo>
                <a:lnTo>
                  <a:pt x="240" y="10"/>
                </a:lnTo>
                <a:lnTo>
                  <a:pt x="260" y="3"/>
                </a:lnTo>
                <a:lnTo>
                  <a:pt x="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1384285" y="3762830"/>
            <a:ext cx="28850" cy="37825"/>
          </a:xfrm>
          <a:custGeom>
            <a:avLst/>
            <a:gdLst>
              <a:gd name="T0" fmla="*/ 193 w 271"/>
              <a:gd name="T1" fmla="*/ 0 h 354"/>
              <a:gd name="T2" fmla="*/ 213 w 271"/>
              <a:gd name="T3" fmla="*/ 3 h 354"/>
              <a:gd name="T4" fmla="*/ 232 w 271"/>
              <a:gd name="T5" fmla="*/ 12 h 354"/>
              <a:gd name="T6" fmla="*/ 249 w 271"/>
              <a:gd name="T7" fmla="*/ 24 h 354"/>
              <a:gd name="T8" fmla="*/ 261 w 271"/>
              <a:gd name="T9" fmla="*/ 40 h 354"/>
              <a:gd name="T10" fmla="*/ 269 w 271"/>
              <a:gd name="T11" fmla="*/ 58 h 354"/>
              <a:gd name="T12" fmla="*/ 271 w 271"/>
              <a:gd name="T13" fmla="*/ 77 h 354"/>
              <a:gd name="T14" fmla="*/ 269 w 271"/>
              <a:gd name="T15" fmla="*/ 97 h 354"/>
              <a:gd name="T16" fmla="*/ 261 w 271"/>
              <a:gd name="T17" fmla="*/ 116 h 354"/>
              <a:gd name="T18" fmla="*/ 145 w 271"/>
              <a:gd name="T19" fmla="*/ 317 h 354"/>
              <a:gd name="T20" fmla="*/ 132 w 271"/>
              <a:gd name="T21" fmla="*/ 333 h 354"/>
              <a:gd name="T22" fmla="*/ 115 w 271"/>
              <a:gd name="T23" fmla="*/ 345 h 354"/>
              <a:gd name="T24" fmla="*/ 98 w 271"/>
              <a:gd name="T25" fmla="*/ 352 h 354"/>
              <a:gd name="T26" fmla="*/ 77 w 271"/>
              <a:gd name="T27" fmla="*/ 354 h 354"/>
              <a:gd name="T28" fmla="*/ 58 w 271"/>
              <a:gd name="T29" fmla="*/ 352 h 354"/>
              <a:gd name="T30" fmla="*/ 39 w 271"/>
              <a:gd name="T31" fmla="*/ 344 h 354"/>
              <a:gd name="T32" fmla="*/ 22 w 271"/>
              <a:gd name="T33" fmla="*/ 332 h 354"/>
              <a:gd name="T34" fmla="*/ 10 w 271"/>
              <a:gd name="T35" fmla="*/ 317 h 354"/>
              <a:gd name="T36" fmla="*/ 3 w 271"/>
              <a:gd name="T37" fmla="*/ 298 h 354"/>
              <a:gd name="T38" fmla="*/ 0 w 271"/>
              <a:gd name="T39" fmla="*/ 279 h 354"/>
              <a:gd name="T40" fmla="*/ 3 w 271"/>
              <a:gd name="T41" fmla="*/ 259 h 354"/>
              <a:gd name="T42" fmla="*/ 10 w 271"/>
              <a:gd name="T43" fmla="*/ 240 h 354"/>
              <a:gd name="T44" fmla="*/ 127 w 271"/>
              <a:gd name="T45" fmla="*/ 40 h 354"/>
              <a:gd name="T46" fmla="*/ 140 w 271"/>
              <a:gd name="T47" fmla="*/ 23 h 354"/>
              <a:gd name="T48" fmla="*/ 156 w 271"/>
              <a:gd name="T49" fmla="*/ 11 h 354"/>
              <a:gd name="T50" fmla="*/ 174 w 271"/>
              <a:gd name="T51" fmla="*/ 3 h 354"/>
              <a:gd name="T52" fmla="*/ 193 w 271"/>
              <a:gd name="T53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1" h="354">
                <a:moveTo>
                  <a:pt x="193" y="0"/>
                </a:moveTo>
                <a:lnTo>
                  <a:pt x="213" y="3"/>
                </a:lnTo>
                <a:lnTo>
                  <a:pt x="232" y="12"/>
                </a:lnTo>
                <a:lnTo>
                  <a:pt x="249" y="24"/>
                </a:lnTo>
                <a:lnTo>
                  <a:pt x="261" y="40"/>
                </a:lnTo>
                <a:lnTo>
                  <a:pt x="269" y="58"/>
                </a:lnTo>
                <a:lnTo>
                  <a:pt x="271" y="77"/>
                </a:lnTo>
                <a:lnTo>
                  <a:pt x="269" y="97"/>
                </a:lnTo>
                <a:lnTo>
                  <a:pt x="261" y="116"/>
                </a:lnTo>
                <a:lnTo>
                  <a:pt x="145" y="317"/>
                </a:lnTo>
                <a:lnTo>
                  <a:pt x="132" y="333"/>
                </a:lnTo>
                <a:lnTo>
                  <a:pt x="115" y="345"/>
                </a:lnTo>
                <a:lnTo>
                  <a:pt x="98" y="352"/>
                </a:lnTo>
                <a:lnTo>
                  <a:pt x="77" y="354"/>
                </a:lnTo>
                <a:lnTo>
                  <a:pt x="58" y="352"/>
                </a:lnTo>
                <a:lnTo>
                  <a:pt x="39" y="344"/>
                </a:lnTo>
                <a:lnTo>
                  <a:pt x="22" y="332"/>
                </a:lnTo>
                <a:lnTo>
                  <a:pt x="10" y="317"/>
                </a:lnTo>
                <a:lnTo>
                  <a:pt x="3" y="298"/>
                </a:lnTo>
                <a:lnTo>
                  <a:pt x="0" y="279"/>
                </a:lnTo>
                <a:lnTo>
                  <a:pt x="3" y="259"/>
                </a:lnTo>
                <a:lnTo>
                  <a:pt x="10" y="240"/>
                </a:lnTo>
                <a:lnTo>
                  <a:pt x="127" y="40"/>
                </a:lnTo>
                <a:lnTo>
                  <a:pt x="140" y="23"/>
                </a:lnTo>
                <a:lnTo>
                  <a:pt x="156" y="11"/>
                </a:lnTo>
                <a:lnTo>
                  <a:pt x="174" y="3"/>
                </a:lnTo>
                <a:lnTo>
                  <a:pt x="1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1291645" y="3862522"/>
            <a:ext cx="39749" cy="128221"/>
          </a:xfrm>
          <a:custGeom>
            <a:avLst/>
            <a:gdLst>
              <a:gd name="T0" fmla="*/ 186 w 373"/>
              <a:gd name="T1" fmla="*/ 0 h 1200"/>
              <a:gd name="T2" fmla="*/ 224 w 373"/>
              <a:gd name="T3" fmla="*/ 3 h 1200"/>
              <a:gd name="T4" fmla="*/ 257 w 373"/>
              <a:gd name="T5" fmla="*/ 9 h 1200"/>
              <a:gd name="T6" fmla="*/ 288 w 373"/>
              <a:gd name="T7" fmla="*/ 20 h 1200"/>
              <a:gd name="T8" fmla="*/ 313 w 373"/>
              <a:gd name="T9" fmla="*/ 37 h 1200"/>
              <a:gd name="T10" fmla="*/ 335 w 373"/>
              <a:gd name="T11" fmla="*/ 57 h 1200"/>
              <a:gd name="T12" fmla="*/ 351 w 373"/>
              <a:gd name="T13" fmla="*/ 81 h 1200"/>
              <a:gd name="T14" fmla="*/ 364 w 373"/>
              <a:gd name="T15" fmla="*/ 110 h 1200"/>
              <a:gd name="T16" fmla="*/ 370 w 373"/>
              <a:gd name="T17" fmla="*/ 144 h 1200"/>
              <a:gd name="T18" fmla="*/ 373 w 373"/>
              <a:gd name="T19" fmla="*/ 182 h 1200"/>
              <a:gd name="T20" fmla="*/ 373 w 373"/>
              <a:gd name="T21" fmla="*/ 453 h 1200"/>
              <a:gd name="T22" fmla="*/ 371 w 373"/>
              <a:gd name="T23" fmla="*/ 490 h 1200"/>
              <a:gd name="T24" fmla="*/ 367 w 373"/>
              <a:gd name="T25" fmla="*/ 527 h 1200"/>
              <a:gd name="T26" fmla="*/ 364 w 373"/>
              <a:gd name="T27" fmla="*/ 564 h 1200"/>
              <a:gd name="T28" fmla="*/ 290 w 373"/>
              <a:gd name="T29" fmla="*/ 1113 h 1200"/>
              <a:gd name="T30" fmla="*/ 285 w 373"/>
              <a:gd name="T31" fmla="*/ 1140 h 1200"/>
              <a:gd name="T32" fmla="*/ 276 w 373"/>
              <a:gd name="T33" fmla="*/ 1161 h 1200"/>
              <a:gd name="T34" fmla="*/ 265 w 373"/>
              <a:gd name="T35" fmla="*/ 1176 h 1200"/>
              <a:gd name="T36" fmla="*/ 250 w 373"/>
              <a:gd name="T37" fmla="*/ 1188 h 1200"/>
              <a:gd name="T38" fmla="*/ 232 w 373"/>
              <a:gd name="T39" fmla="*/ 1195 h 1200"/>
              <a:gd name="T40" fmla="*/ 210 w 373"/>
              <a:gd name="T41" fmla="*/ 1199 h 1200"/>
              <a:gd name="T42" fmla="*/ 186 w 373"/>
              <a:gd name="T43" fmla="*/ 1200 h 1200"/>
              <a:gd name="T44" fmla="*/ 162 w 373"/>
              <a:gd name="T45" fmla="*/ 1199 h 1200"/>
              <a:gd name="T46" fmla="*/ 140 w 373"/>
              <a:gd name="T47" fmla="*/ 1195 h 1200"/>
              <a:gd name="T48" fmla="*/ 123 w 373"/>
              <a:gd name="T49" fmla="*/ 1188 h 1200"/>
              <a:gd name="T50" fmla="*/ 107 w 373"/>
              <a:gd name="T51" fmla="*/ 1176 h 1200"/>
              <a:gd name="T52" fmla="*/ 96 w 373"/>
              <a:gd name="T53" fmla="*/ 1161 h 1200"/>
              <a:gd name="T54" fmla="*/ 87 w 373"/>
              <a:gd name="T55" fmla="*/ 1140 h 1200"/>
              <a:gd name="T56" fmla="*/ 82 w 373"/>
              <a:gd name="T57" fmla="*/ 1113 h 1200"/>
              <a:gd name="T58" fmla="*/ 9 w 373"/>
              <a:gd name="T59" fmla="*/ 564 h 1200"/>
              <a:gd name="T60" fmla="*/ 5 w 373"/>
              <a:gd name="T61" fmla="*/ 527 h 1200"/>
              <a:gd name="T62" fmla="*/ 1 w 373"/>
              <a:gd name="T63" fmla="*/ 490 h 1200"/>
              <a:gd name="T64" fmla="*/ 0 w 373"/>
              <a:gd name="T65" fmla="*/ 453 h 1200"/>
              <a:gd name="T66" fmla="*/ 0 w 373"/>
              <a:gd name="T67" fmla="*/ 182 h 1200"/>
              <a:gd name="T68" fmla="*/ 2 w 373"/>
              <a:gd name="T69" fmla="*/ 144 h 1200"/>
              <a:gd name="T70" fmla="*/ 9 w 373"/>
              <a:gd name="T71" fmla="*/ 110 h 1200"/>
              <a:gd name="T72" fmla="*/ 21 w 373"/>
              <a:gd name="T73" fmla="*/ 81 h 1200"/>
              <a:gd name="T74" fmla="*/ 38 w 373"/>
              <a:gd name="T75" fmla="*/ 57 h 1200"/>
              <a:gd name="T76" fmla="*/ 59 w 373"/>
              <a:gd name="T77" fmla="*/ 37 h 1200"/>
              <a:gd name="T78" fmla="*/ 85 w 373"/>
              <a:gd name="T79" fmla="*/ 20 h 1200"/>
              <a:gd name="T80" fmla="*/ 115 w 373"/>
              <a:gd name="T81" fmla="*/ 9 h 1200"/>
              <a:gd name="T82" fmla="*/ 148 w 373"/>
              <a:gd name="T83" fmla="*/ 3 h 1200"/>
              <a:gd name="T84" fmla="*/ 186 w 373"/>
              <a:gd name="T85" fmla="*/ 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3" h="1200">
                <a:moveTo>
                  <a:pt x="186" y="0"/>
                </a:moveTo>
                <a:lnTo>
                  <a:pt x="224" y="3"/>
                </a:lnTo>
                <a:lnTo>
                  <a:pt x="257" y="9"/>
                </a:lnTo>
                <a:lnTo>
                  <a:pt x="288" y="20"/>
                </a:lnTo>
                <a:lnTo>
                  <a:pt x="313" y="37"/>
                </a:lnTo>
                <a:lnTo>
                  <a:pt x="335" y="57"/>
                </a:lnTo>
                <a:lnTo>
                  <a:pt x="351" y="81"/>
                </a:lnTo>
                <a:lnTo>
                  <a:pt x="364" y="110"/>
                </a:lnTo>
                <a:lnTo>
                  <a:pt x="370" y="144"/>
                </a:lnTo>
                <a:lnTo>
                  <a:pt x="373" y="182"/>
                </a:lnTo>
                <a:lnTo>
                  <a:pt x="373" y="453"/>
                </a:lnTo>
                <a:lnTo>
                  <a:pt x="371" y="490"/>
                </a:lnTo>
                <a:lnTo>
                  <a:pt x="367" y="527"/>
                </a:lnTo>
                <a:lnTo>
                  <a:pt x="364" y="564"/>
                </a:lnTo>
                <a:lnTo>
                  <a:pt x="290" y="1113"/>
                </a:lnTo>
                <a:lnTo>
                  <a:pt x="285" y="1140"/>
                </a:lnTo>
                <a:lnTo>
                  <a:pt x="276" y="1161"/>
                </a:lnTo>
                <a:lnTo>
                  <a:pt x="265" y="1176"/>
                </a:lnTo>
                <a:lnTo>
                  <a:pt x="250" y="1188"/>
                </a:lnTo>
                <a:lnTo>
                  <a:pt x="232" y="1195"/>
                </a:lnTo>
                <a:lnTo>
                  <a:pt x="210" y="1199"/>
                </a:lnTo>
                <a:lnTo>
                  <a:pt x="186" y="1200"/>
                </a:lnTo>
                <a:lnTo>
                  <a:pt x="162" y="1199"/>
                </a:lnTo>
                <a:lnTo>
                  <a:pt x="140" y="1195"/>
                </a:lnTo>
                <a:lnTo>
                  <a:pt x="123" y="1188"/>
                </a:lnTo>
                <a:lnTo>
                  <a:pt x="107" y="1176"/>
                </a:lnTo>
                <a:lnTo>
                  <a:pt x="96" y="1161"/>
                </a:lnTo>
                <a:lnTo>
                  <a:pt x="87" y="1140"/>
                </a:lnTo>
                <a:lnTo>
                  <a:pt x="82" y="1113"/>
                </a:lnTo>
                <a:lnTo>
                  <a:pt x="9" y="564"/>
                </a:lnTo>
                <a:lnTo>
                  <a:pt x="5" y="527"/>
                </a:lnTo>
                <a:lnTo>
                  <a:pt x="1" y="490"/>
                </a:lnTo>
                <a:lnTo>
                  <a:pt x="0" y="453"/>
                </a:lnTo>
                <a:lnTo>
                  <a:pt x="0" y="182"/>
                </a:lnTo>
                <a:lnTo>
                  <a:pt x="2" y="144"/>
                </a:lnTo>
                <a:lnTo>
                  <a:pt x="9" y="110"/>
                </a:lnTo>
                <a:lnTo>
                  <a:pt x="21" y="81"/>
                </a:lnTo>
                <a:lnTo>
                  <a:pt x="38" y="57"/>
                </a:lnTo>
                <a:lnTo>
                  <a:pt x="59" y="37"/>
                </a:lnTo>
                <a:lnTo>
                  <a:pt x="85" y="20"/>
                </a:lnTo>
                <a:lnTo>
                  <a:pt x="115" y="9"/>
                </a:lnTo>
                <a:lnTo>
                  <a:pt x="148" y="3"/>
                </a:lnTo>
                <a:lnTo>
                  <a:pt x="1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1290684" y="4007091"/>
            <a:ext cx="41672" cy="41031"/>
          </a:xfrm>
          <a:custGeom>
            <a:avLst/>
            <a:gdLst>
              <a:gd name="T0" fmla="*/ 194 w 388"/>
              <a:gd name="T1" fmla="*/ 0 h 386"/>
              <a:gd name="T2" fmla="*/ 233 w 388"/>
              <a:gd name="T3" fmla="*/ 6 h 386"/>
              <a:gd name="T4" fmla="*/ 269 w 388"/>
              <a:gd name="T5" fmla="*/ 17 h 386"/>
              <a:gd name="T6" fmla="*/ 302 w 388"/>
              <a:gd name="T7" fmla="*/ 34 h 386"/>
              <a:gd name="T8" fmla="*/ 331 w 388"/>
              <a:gd name="T9" fmla="*/ 57 h 386"/>
              <a:gd name="T10" fmla="*/ 355 w 388"/>
              <a:gd name="T11" fmla="*/ 86 h 386"/>
              <a:gd name="T12" fmla="*/ 373 w 388"/>
              <a:gd name="T13" fmla="*/ 119 h 386"/>
              <a:gd name="T14" fmla="*/ 384 w 388"/>
              <a:gd name="T15" fmla="*/ 155 h 386"/>
              <a:gd name="T16" fmla="*/ 388 w 388"/>
              <a:gd name="T17" fmla="*/ 193 h 386"/>
              <a:gd name="T18" fmla="*/ 384 w 388"/>
              <a:gd name="T19" fmla="*/ 232 h 386"/>
              <a:gd name="T20" fmla="*/ 373 w 388"/>
              <a:gd name="T21" fmla="*/ 269 h 386"/>
              <a:gd name="T22" fmla="*/ 355 w 388"/>
              <a:gd name="T23" fmla="*/ 301 h 386"/>
              <a:gd name="T24" fmla="*/ 331 w 388"/>
              <a:gd name="T25" fmla="*/ 329 h 386"/>
              <a:gd name="T26" fmla="*/ 302 w 388"/>
              <a:gd name="T27" fmla="*/ 353 h 386"/>
              <a:gd name="T28" fmla="*/ 269 w 388"/>
              <a:gd name="T29" fmla="*/ 371 h 386"/>
              <a:gd name="T30" fmla="*/ 233 w 388"/>
              <a:gd name="T31" fmla="*/ 382 h 386"/>
              <a:gd name="T32" fmla="*/ 194 w 388"/>
              <a:gd name="T33" fmla="*/ 386 h 386"/>
              <a:gd name="T34" fmla="*/ 155 w 388"/>
              <a:gd name="T35" fmla="*/ 382 h 386"/>
              <a:gd name="T36" fmla="*/ 119 w 388"/>
              <a:gd name="T37" fmla="*/ 371 h 386"/>
              <a:gd name="T38" fmla="*/ 86 w 388"/>
              <a:gd name="T39" fmla="*/ 353 h 386"/>
              <a:gd name="T40" fmla="*/ 57 w 388"/>
              <a:gd name="T41" fmla="*/ 329 h 386"/>
              <a:gd name="T42" fmla="*/ 33 w 388"/>
              <a:gd name="T43" fmla="*/ 301 h 386"/>
              <a:gd name="T44" fmla="*/ 15 w 388"/>
              <a:gd name="T45" fmla="*/ 269 h 386"/>
              <a:gd name="T46" fmla="*/ 4 w 388"/>
              <a:gd name="T47" fmla="*/ 232 h 386"/>
              <a:gd name="T48" fmla="*/ 0 w 388"/>
              <a:gd name="T49" fmla="*/ 193 h 386"/>
              <a:gd name="T50" fmla="*/ 4 w 388"/>
              <a:gd name="T51" fmla="*/ 155 h 386"/>
              <a:gd name="T52" fmla="*/ 15 w 388"/>
              <a:gd name="T53" fmla="*/ 119 h 386"/>
              <a:gd name="T54" fmla="*/ 33 w 388"/>
              <a:gd name="T55" fmla="*/ 86 h 386"/>
              <a:gd name="T56" fmla="*/ 57 w 388"/>
              <a:gd name="T57" fmla="*/ 57 h 386"/>
              <a:gd name="T58" fmla="*/ 86 w 388"/>
              <a:gd name="T59" fmla="*/ 34 h 386"/>
              <a:gd name="T60" fmla="*/ 119 w 388"/>
              <a:gd name="T61" fmla="*/ 17 h 386"/>
              <a:gd name="T62" fmla="*/ 155 w 388"/>
              <a:gd name="T63" fmla="*/ 6 h 386"/>
              <a:gd name="T64" fmla="*/ 194 w 388"/>
              <a:gd name="T65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8" h="386">
                <a:moveTo>
                  <a:pt x="194" y="0"/>
                </a:moveTo>
                <a:lnTo>
                  <a:pt x="233" y="6"/>
                </a:lnTo>
                <a:lnTo>
                  <a:pt x="269" y="17"/>
                </a:lnTo>
                <a:lnTo>
                  <a:pt x="302" y="34"/>
                </a:lnTo>
                <a:lnTo>
                  <a:pt x="331" y="57"/>
                </a:lnTo>
                <a:lnTo>
                  <a:pt x="355" y="86"/>
                </a:lnTo>
                <a:lnTo>
                  <a:pt x="373" y="119"/>
                </a:lnTo>
                <a:lnTo>
                  <a:pt x="384" y="155"/>
                </a:lnTo>
                <a:lnTo>
                  <a:pt x="388" y="193"/>
                </a:lnTo>
                <a:lnTo>
                  <a:pt x="384" y="232"/>
                </a:lnTo>
                <a:lnTo>
                  <a:pt x="373" y="269"/>
                </a:lnTo>
                <a:lnTo>
                  <a:pt x="355" y="301"/>
                </a:lnTo>
                <a:lnTo>
                  <a:pt x="331" y="329"/>
                </a:lnTo>
                <a:lnTo>
                  <a:pt x="302" y="353"/>
                </a:lnTo>
                <a:lnTo>
                  <a:pt x="269" y="371"/>
                </a:lnTo>
                <a:lnTo>
                  <a:pt x="233" y="382"/>
                </a:lnTo>
                <a:lnTo>
                  <a:pt x="194" y="386"/>
                </a:lnTo>
                <a:lnTo>
                  <a:pt x="155" y="382"/>
                </a:lnTo>
                <a:lnTo>
                  <a:pt x="119" y="371"/>
                </a:lnTo>
                <a:lnTo>
                  <a:pt x="86" y="353"/>
                </a:lnTo>
                <a:lnTo>
                  <a:pt x="57" y="329"/>
                </a:lnTo>
                <a:lnTo>
                  <a:pt x="33" y="301"/>
                </a:lnTo>
                <a:lnTo>
                  <a:pt x="15" y="269"/>
                </a:lnTo>
                <a:lnTo>
                  <a:pt x="4" y="232"/>
                </a:lnTo>
                <a:lnTo>
                  <a:pt x="0" y="193"/>
                </a:lnTo>
                <a:lnTo>
                  <a:pt x="4" y="155"/>
                </a:lnTo>
                <a:lnTo>
                  <a:pt x="15" y="119"/>
                </a:lnTo>
                <a:lnTo>
                  <a:pt x="33" y="86"/>
                </a:lnTo>
                <a:lnTo>
                  <a:pt x="57" y="57"/>
                </a:lnTo>
                <a:lnTo>
                  <a:pt x="86" y="34"/>
                </a:lnTo>
                <a:lnTo>
                  <a:pt x="119" y="17"/>
                </a:lnTo>
                <a:lnTo>
                  <a:pt x="155" y="6"/>
                </a:lnTo>
                <a:lnTo>
                  <a:pt x="1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93453" y="3540636"/>
            <a:ext cx="820615" cy="82296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"/>
          <p:cNvSpPr>
            <a:spLocks noEditPoints="1"/>
          </p:cNvSpPr>
          <p:nvPr/>
        </p:nvSpPr>
        <p:spPr bwMode="auto">
          <a:xfrm>
            <a:off x="3505384" y="3758829"/>
            <a:ext cx="396752" cy="386574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75 w 3440"/>
              <a:gd name="T23" fmla="*/ 38 h 3436"/>
              <a:gd name="T24" fmla="*/ 2010 w 3440"/>
              <a:gd name="T25" fmla="*/ 197 h 3436"/>
              <a:gd name="T26" fmla="*/ 2129 w 3440"/>
              <a:gd name="T27" fmla="*/ 416 h 3436"/>
              <a:gd name="T28" fmla="*/ 2360 w 3440"/>
              <a:gd name="T29" fmla="*/ 512 h 3436"/>
              <a:gd name="T30" fmla="*/ 2603 w 3440"/>
              <a:gd name="T31" fmla="*/ 443 h 3436"/>
              <a:gd name="T32" fmla="*/ 2739 w 3440"/>
              <a:gd name="T33" fmla="*/ 357 h 3436"/>
              <a:gd name="T34" fmla="*/ 3007 w 3440"/>
              <a:gd name="T35" fmla="*/ 578 h 3436"/>
              <a:gd name="T36" fmla="*/ 3082 w 3440"/>
              <a:gd name="T37" fmla="*/ 749 h 3436"/>
              <a:gd name="T38" fmla="*/ 2963 w 3440"/>
              <a:gd name="T39" fmla="*/ 920 h 3436"/>
              <a:gd name="T40" fmla="*/ 2949 w 3440"/>
              <a:gd name="T41" fmla="*/ 1166 h 3436"/>
              <a:gd name="T42" fmla="*/ 3103 w 3440"/>
              <a:gd name="T43" fmla="*/ 1379 h 3436"/>
              <a:gd name="T44" fmla="*/ 3340 w 3440"/>
              <a:gd name="T45" fmla="*/ 1445 h 3436"/>
              <a:gd name="T46" fmla="*/ 3430 w 3440"/>
              <a:gd name="T47" fmla="*/ 1527 h 3436"/>
              <a:gd name="T48" fmla="*/ 3415 w 3440"/>
              <a:gd name="T49" fmla="*/ 1958 h 3436"/>
              <a:gd name="T50" fmla="*/ 3307 w 3440"/>
              <a:gd name="T51" fmla="*/ 2002 h 3436"/>
              <a:gd name="T52" fmla="*/ 3060 w 3440"/>
              <a:gd name="T53" fmla="*/ 2092 h 3436"/>
              <a:gd name="T54" fmla="*/ 2931 w 3440"/>
              <a:gd name="T55" fmla="*/ 2317 h 3436"/>
              <a:gd name="T56" fmla="*/ 2972 w 3440"/>
              <a:gd name="T57" fmla="*/ 2562 h 3436"/>
              <a:gd name="T58" fmla="*/ 3081 w 3440"/>
              <a:gd name="T59" fmla="*/ 2716 h 3436"/>
              <a:gd name="T60" fmla="*/ 2931 w 3440"/>
              <a:gd name="T61" fmla="*/ 2939 h 3436"/>
              <a:gd name="T62" fmla="*/ 2707 w 3440"/>
              <a:gd name="T63" fmla="*/ 3087 h 3436"/>
              <a:gd name="T64" fmla="*/ 2554 w 3440"/>
              <a:gd name="T65" fmla="*/ 2982 h 3436"/>
              <a:gd name="T66" fmla="*/ 2308 w 3440"/>
              <a:gd name="T67" fmla="*/ 2939 h 3436"/>
              <a:gd name="T68" fmla="*/ 2079 w 3440"/>
              <a:gd name="T69" fmla="*/ 3069 h 3436"/>
              <a:gd name="T70" fmla="*/ 1992 w 3440"/>
              <a:gd name="T71" fmla="*/ 3327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2 w 3440"/>
              <a:gd name="T101" fmla="*/ 1518 h 3436"/>
              <a:gd name="T102" fmla="*/ 88 w 3440"/>
              <a:gd name="T103" fmla="*/ 1435 h 3436"/>
              <a:gd name="T104" fmla="*/ 339 w 3440"/>
              <a:gd name="T105" fmla="*/ 1370 h 3436"/>
              <a:gd name="T106" fmla="*/ 499 w 3440"/>
              <a:gd name="T107" fmla="*/ 1160 h 3436"/>
              <a:gd name="T108" fmla="*/ 486 w 3440"/>
              <a:gd name="T109" fmla="*/ 912 h 3436"/>
              <a:gd name="T110" fmla="*/ 365 w 3440"/>
              <a:gd name="T111" fmla="*/ 739 h 3436"/>
              <a:gd name="T112" fmla="*/ 442 w 3440"/>
              <a:gd name="T113" fmla="*/ 567 h 3436"/>
              <a:gd name="T114" fmla="*/ 714 w 3440"/>
              <a:gd name="T115" fmla="*/ 347 h 3436"/>
              <a:gd name="T116" fmla="*/ 849 w 3440"/>
              <a:gd name="T117" fmla="*/ 433 h 3436"/>
              <a:gd name="T118" fmla="*/ 1090 w 3440"/>
              <a:gd name="T119" fmla="*/ 500 h 3436"/>
              <a:gd name="T120" fmla="*/ 1329 w 3440"/>
              <a:gd name="T121" fmla="*/ 399 h 3436"/>
              <a:gd name="T122" fmla="*/ 1447 w 3440"/>
              <a:gd name="T123" fmla="*/ 156 h 3436"/>
              <a:gd name="T124" fmla="*/ 1509 w 3440"/>
              <a:gd name="T125" fmla="*/ 16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8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8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727" y="0"/>
                </a:lnTo>
                <a:lnTo>
                  <a:pt x="1824" y="3"/>
                </a:lnTo>
                <a:lnTo>
                  <a:pt x="1921" y="11"/>
                </a:lnTo>
                <a:lnTo>
                  <a:pt x="1941" y="16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3" y="511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7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2" y="847"/>
                </a:lnTo>
                <a:lnTo>
                  <a:pt x="2981" y="883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40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1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7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9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8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7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2" y="3106"/>
                </a:lnTo>
                <a:lnTo>
                  <a:pt x="2030" y="3146"/>
                </a:lnTo>
                <a:lnTo>
                  <a:pt x="2012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51"/>
                </a:lnTo>
                <a:lnTo>
                  <a:pt x="1982" y="3373"/>
                </a:lnTo>
                <a:lnTo>
                  <a:pt x="1969" y="3393"/>
                </a:lnTo>
                <a:lnTo>
                  <a:pt x="1951" y="3409"/>
                </a:lnTo>
                <a:lnTo>
                  <a:pt x="1931" y="3419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499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5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4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499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8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4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7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6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685694" y="3540636"/>
            <a:ext cx="820615" cy="8229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27"/>
          <p:cNvSpPr>
            <a:spLocks noEditPoints="1"/>
          </p:cNvSpPr>
          <p:nvPr/>
        </p:nvSpPr>
        <p:spPr bwMode="auto">
          <a:xfrm>
            <a:off x="5918949" y="3734212"/>
            <a:ext cx="354105" cy="435808"/>
          </a:xfrm>
          <a:custGeom>
            <a:avLst/>
            <a:gdLst>
              <a:gd name="T0" fmla="*/ 313 w 3584"/>
              <a:gd name="T1" fmla="*/ 3093 h 3573"/>
              <a:gd name="T2" fmla="*/ 1026 w 3584"/>
              <a:gd name="T3" fmla="*/ 3273 h 3573"/>
              <a:gd name="T4" fmla="*/ 1796 w 3584"/>
              <a:gd name="T5" fmla="*/ 3154 h 3573"/>
              <a:gd name="T6" fmla="*/ 2215 w 3584"/>
              <a:gd name="T7" fmla="*/ 2802 h 3573"/>
              <a:gd name="T8" fmla="*/ 2152 w 3584"/>
              <a:gd name="T9" fmla="*/ 3209 h 3573"/>
              <a:gd name="T10" fmla="*/ 1635 w 3584"/>
              <a:gd name="T11" fmla="*/ 3506 h 3573"/>
              <a:gd name="T12" fmla="*/ 851 w 3584"/>
              <a:gd name="T13" fmla="*/ 3556 h 3573"/>
              <a:gd name="T14" fmla="*/ 216 w 3584"/>
              <a:gd name="T15" fmla="*/ 3329 h 3573"/>
              <a:gd name="T16" fmla="*/ 0 w 3584"/>
              <a:gd name="T17" fmla="*/ 2829 h 3573"/>
              <a:gd name="T18" fmla="*/ 202 w 3584"/>
              <a:gd name="T19" fmla="*/ 2574 h 3573"/>
              <a:gd name="T20" fmla="*/ 845 w 3584"/>
              <a:gd name="T21" fmla="*/ 2810 h 3573"/>
              <a:gd name="T22" fmla="*/ 1647 w 3584"/>
              <a:gd name="T23" fmla="*/ 2758 h 3573"/>
              <a:gd name="T24" fmla="*/ 2165 w 3584"/>
              <a:gd name="T25" fmla="*/ 2448 h 3573"/>
              <a:gd name="T26" fmla="*/ 2208 w 3584"/>
              <a:gd name="T27" fmla="*/ 2674 h 3573"/>
              <a:gd name="T28" fmla="*/ 1782 w 3584"/>
              <a:gd name="T29" fmla="*/ 3011 h 3573"/>
              <a:gd name="T30" fmla="*/ 1028 w 3584"/>
              <a:gd name="T31" fmla="*/ 3125 h 3573"/>
              <a:gd name="T32" fmla="*/ 329 w 3584"/>
              <a:gd name="T33" fmla="*/ 2952 h 3573"/>
              <a:gd name="T34" fmla="*/ 3 w 3584"/>
              <a:gd name="T35" fmla="*/ 2580 h 3573"/>
              <a:gd name="T36" fmla="*/ 3581 w 3584"/>
              <a:gd name="T37" fmla="*/ 2431 h 3573"/>
              <a:gd name="T38" fmla="*/ 3257 w 3584"/>
              <a:gd name="T39" fmla="*/ 2803 h 3573"/>
              <a:gd name="T40" fmla="*/ 2556 w 3584"/>
              <a:gd name="T41" fmla="*/ 2975 h 3573"/>
              <a:gd name="T42" fmla="*/ 2740 w 3584"/>
              <a:gd name="T43" fmla="*/ 2662 h 3573"/>
              <a:gd name="T44" fmla="*/ 3384 w 3584"/>
              <a:gd name="T45" fmla="*/ 2424 h 3573"/>
              <a:gd name="T46" fmla="*/ 3584 w 3584"/>
              <a:gd name="T47" fmla="*/ 1786 h 3573"/>
              <a:gd name="T48" fmla="*/ 3368 w 3584"/>
              <a:gd name="T49" fmla="*/ 2286 h 3573"/>
              <a:gd name="T50" fmla="*/ 2734 w 3584"/>
              <a:gd name="T51" fmla="*/ 2513 h 3573"/>
              <a:gd name="T52" fmla="*/ 2558 w 3584"/>
              <a:gd name="T53" fmla="*/ 2230 h 3573"/>
              <a:gd name="T54" fmla="*/ 3272 w 3584"/>
              <a:gd name="T55" fmla="*/ 2050 h 3573"/>
              <a:gd name="T56" fmla="*/ 1121 w 3584"/>
              <a:gd name="T57" fmla="*/ 1488 h 3573"/>
              <a:gd name="T58" fmla="*/ 1849 w 3584"/>
              <a:gd name="T59" fmla="*/ 1632 h 3573"/>
              <a:gd name="T60" fmla="*/ 2226 w 3584"/>
              <a:gd name="T61" fmla="*/ 1987 h 3573"/>
              <a:gd name="T62" fmla="*/ 2073 w 3584"/>
              <a:gd name="T63" fmla="*/ 2398 h 3573"/>
              <a:gd name="T64" fmla="*/ 1474 w 3584"/>
              <a:gd name="T65" fmla="*/ 2649 h 3573"/>
              <a:gd name="T66" fmla="*/ 684 w 3584"/>
              <a:gd name="T67" fmla="*/ 2633 h 3573"/>
              <a:gd name="T68" fmla="*/ 125 w 3584"/>
              <a:gd name="T69" fmla="*/ 2358 h 3573"/>
              <a:gd name="T70" fmla="*/ 33 w 3584"/>
              <a:gd name="T71" fmla="*/ 1941 h 3573"/>
              <a:gd name="T72" fmla="*/ 459 w 3584"/>
              <a:gd name="T73" fmla="*/ 1603 h 3573"/>
              <a:gd name="T74" fmla="*/ 3576 w 3584"/>
              <a:gd name="T75" fmla="*/ 1265 h 3573"/>
              <a:gd name="T76" fmla="*/ 3460 w 3584"/>
              <a:gd name="T77" fmla="*/ 1762 h 3573"/>
              <a:gd name="T78" fmla="*/ 2900 w 3584"/>
              <a:gd name="T79" fmla="*/ 2037 h 3573"/>
              <a:gd name="T80" fmla="*/ 2376 w 3584"/>
              <a:gd name="T81" fmla="*/ 1975 h 3573"/>
              <a:gd name="T82" fmla="*/ 2740 w 3584"/>
              <a:gd name="T83" fmla="*/ 1768 h 3573"/>
              <a:gd name="T84" fmla="*/ 3384 w 3584"/>
              <a:gd name="T85" fmla="*/ 1531 h 3573"/>
              <a:gd name="T86" fmla="*/ 3584 w 3584"/>
              <a:gd name="T87" fmla="*/ 893 h 3573"/>
              <a:gd name="T88" fmla="*/ 3368 w 3584"/>
              <a:gd name="T89" fmla="*/ 1393 h 3573"/>
              <a:gd name="T90" fmla="*/ 2734 w 3584"/>
              <a:gd name="T91" fmla="*/ 1620 h 3573"/>
              <a:gd name="T92" fmla="*/ 1964 w 3584"/>
              <a:gd name="T93" fmla="*/ 1523 h 3573"/>
              <a:gd name="T94" fmla="*/ 1398 w 3584"/>
              <a:gd name="T95" fmla="*/ 1223 h 3573"/>
              <a:gd name="T96" fmla="*/ 1391 w 3584"/>
              <a:gd name="T97" fmla="*/ 914 h 3573"/>
              <a:gd name="T98" fmla="*/ 1861 w 3584"/>
              <a:gd name="T99" fmla="*/ 1246 h 3573"/>
              <a:gd name="T100" fmla="*/ 2651 w 3584"/>
              <a:gd name="T101" fmla="*/ 1332 h 3573"/>
              <a:gd name="T102" fmla="*/ 3331 w 3584"/>
              <a:gd name="T103" fmla="*/ 1122 h 3573"/>
              <a:gd name="T104" fmla="*/ 2465 w 3584"/>
              <a:gd name="T105" fmla="*/ 0 h 3573"/>
              <a:gd name="T106" fmla="*/ 3194 w 3584"/>
              <a:gd name="T107" fmla="*/ 143 h 3573"/>
              <a:gd name="T108" fmla="*/ 3570 w 3584"/>
              <a:gd name="T109" fmla="*/ 498 h 3573"/>
              <a:gd name="T110" fmla="*/ 3417 w 3584"/>
              <a:gd name="T111" fmla="*/ 908 h 3573"/>
              <a:gd name="T112" fmla="*/ 2819 w 3584"/>
              <a:gd name="T113" fmla="*/ 1160 h 3573"/>
              <a:gd name="T114" fmla="*/ 2029 w 3584"/>
              <a:gd name="T115" fmla="*/ 1144 h 3573"/>
              <a:gd name="T116" fmla="*/ 1469 w 3584"/>
              <a:gd name="T117" fmla="*/ 869 h 3573"/>
              <a:gd name="T118" fmla="*/ 1377 w 3584"/>
              <a:gd name="T119" fmla="*/ 452 h 3573"/>
              <a:gd name="T120" fmla="*/ 1803 w 3584"/>
              <a:gd name="T121" fmla="*/ 114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4" h="3573">
                <a:moveTo>
                  <a:pt x="10" y="2754"/>
                </a:moveTo>
                <a:lnTo>
                  <a:pt x="25" y="2802"/>
                </a:lnTo>
                <a:lnTo>
                  <a:pt x="47" y="2850"/>
                </a:lnTo>
                <a:lnTo>
                  <a:pt x="76" y="2895"/>
                </a:lnTo>
                <a:lnTo>
                  <a:pt x="112" y="2939"/>
                </a:lnTo>
                <a:lnTo>
                  <a:pt x="153" y="2981"/>
                </a:lnTo>
                <a:lnTo>
                  <a:pt x="202" y="3020"/>
                </a:lnTo>
                <a:lnTo>
                  <a:pt x="255" y="3058"/>
                </a:lnTo>
                <a:lnTo>
                  <a:pt x="313" y="3093"/>
                </a:lnTo>
                <a:lnTo>
                  <a:pt x="377" y="3125"/>
                </a:lnTo>
                <a:lnTo>
                  <a:pt x="445" y="3154"/>
                </a:lnTo>
                <a:lnTo>
                  <a:pt x="517" y="3182"/>
                </a:lnTo>
                <a:lnTo>
                  <a:pt x="593" y="3205"/>
                </a:lnTo>
                <a:lnTo>
                  <a:pt x="674" y="3226"/>
                </a:lnTo>
                <a:lnTo>
                  <a:pt x="758" y="3243"/>
                </a:lnTo>
                <a:lnTo>
                  <a:pt x="845" y="3257"/>
                </a:lnTo>
                <a:lnTo>
                  <a:pt x="934" y="3268"/>
                </a:lnTo>
                <a:lnTo>
                  <a:pt x="1026" y="3273"/>
                </a:lnTo>
                <a:lnTo>
                  <a:pt x="1121" y="3275"/>
                </a:lnTo>
                <a:lnTo>
                  <a:pt x="1215" y="3273"/>
                </a:lnTo>
                <a:lnTo>
                  <a:pt x="1306" y="3268"/>
                </a:lnTo>
                <a:lnTo>
                  <a:pt x="1397" y="3257"/>
                </a:lnTo>
                <a:lnTo>
                  <a:pt x="1483" y="3243"/>
                </a:lnTo>
                <a:lnTo>
                  <a:pt x="1567" y="3226"/>
                </a:lnTo>
                <a:lnTo>
                  <a:pt x="1647" y="3205"/>
                </a:lnTo>
                <a:lnTo>
                  <a:pt x="1723" y="3182"/>
                </a:lnTo>
                <a:lnTo>
                  <a:pt x="1796" y="3154"/>
                </a:lnTo>
                <a:lnTo>
                  <a:pt x="1863" y="3125"/>
                </a:lnTo>
                <a:lnTo>
                  <a:pt x="1927" y="3093"/>
                </a:lnTo>
                <a:lnTo>
                  <a:pt x="1986" y="3058"/>
                </a:lnTo>
                <a:lnTo>
                  <a:pt x="2039" y="3020"/>
                </a:lnTo>
                <a:lnTo>
                  <a:pt x="2087" y="2981"/>
                </a:lnTo>
                <a:lnTo>
                  <a:pt x="2128" y="2939"/>
                </a:lnTo>
                <a:lnTo>
                  <a:pt x="2165" y="2895"/>
                </a:lnTo>
                <a:lnTo>
                  <a:pt x="2193" y="2850"/>
                </a:lnTo>
                <a:lnTo>
                  <a:pt x="2215" y="2802"/>
                </a:lnTo>
                <a:lnTo>
                  <a:pt x="2231" y="2754"/>
                </a:lnTo>
                <a:lnTo>
                  <a:pt x="2237" y="2791"/>
                </a:lnTo>
                <a:lnTo>
                  <a:pt x="2241" y="2829"/>
                </a:lnTo>
                <a:lnTo>
                  <a:pt x="2241" y="2977"/>
                </a:lnTo>
                <a:lnTo>
                  <a:pt x="2237" y="3027"/>
                </a:lnTo>
                <a:lnTo>
                  <a:pt x="2226" y="3074"/>
                </a:lnTo>
                <a:lnTo>
                  <a:pt x="2208" y="3120"/>
                </a:lnTo>
                <a:lnTo>
                  <a:pt x="2183" y="3165"/>
                </a:lnTo>
                <a:lnTo>
                  <a:pt x="2152" y="3209"/>
                </a:lnTo>
                <a:lnTo>
                  <a:pt x="2116" y="3251"/>
                </a:lnTo>
                <a:lnTo>
                  <a:pt x="2073" y="3291"/>
                </a:lnTo>
                <a:lnTo>
                  <a:pt x="2024" y="3329"/>
                </a:lnTo>
                <a:lnTo>
                  <a:pt x="1970" y="3366"/>
                </a:lnTo>
                <a:lnTo>
                  <a:pt x="1913" y="3399"/>
                </a:lnTo>
                <a:lnTo>
                  <a:pt x="1849" y="3429"/>
                </a:lnTo>
                <a:lnTo>
                  <a:pt x="1782" y="3458"/>
                </a:lnTo>
                <a:lnTo>
                  <a:pt x="1710" y="3484"/>
                </a:lnTo>
                <a:lnTo>
                  <a:pt x="1635" y="3506"/>
                </a:lnTo>
                <a:lnTo>
                  <a:pt x="1557" y="3526"/>
                </a:lnTo>
                <a:lnTo>
                  <a:pt x="1474" y="3543"/>
                </a:lnTo>
                <a:lnTo>
                  <a:pt x="1390" y="3556"/>
                </a:lnTo>
                <a:lnTo>
                  <a:pt x="1302" y="3566"/>
                </a:lnTo>
                <a:lnTo>
                  <a:pt x="1212" y="3571"/>
                </a:lnTo>
                <a:lnTo>
                  <a:pt x="1121" y="3573"/>
                </a:lnTo>
                <a:lnTo>
                  <a:pt x="1028" y="3571"/>
                </a:lnTo>
                <a:lnTo>
                  <a:pt x="939" y="3566"/>
                </a:lnTo>
                <a:lnTo>
                  <a:pt x="851" y="3556"/>
                </a:lnTo>
                <a:lnTo>
                  <a:pt x="767" y="3543"/>
                </a:lnTo>
                <a:lnTo>
                  <a:pt x="684" y="3526"/>
                </a:lnTo>
                <a:lnTo>
                  <a:pt x="606" y="3506"/>
                </a:lnTo>
                <a:lnTo>
                  <a:pt x="531" y="3484"/>
                </a:lnTo>
                <a:lnTo>
                  <a:pt x="459" y="3458"/>
                </a:lnTo>
                <a:lnTo>
                  <a:pt x="392" y="3429"/>
                </a:lnTo>
                <a:lnTo>
                  <a:pt x="329" y="3399"/>
                </a:lnTo>
                <a:lnTo>
                  <a:pt x="270" y="3366"/>
                </a:lnTo>
                <a:lnTo>
                  <a:pt x="216" y="3329"/>
                </a:lnTo>
                <a:lnTo>
                  <a:pt x="168" y="3291"/>
                </a:lnTo>
                <a:lnTo>
                  <a:pt x="125" y="3251"/>
                </a:lnTo>
                <a:lnTo>
                  <a:pt x="88" y="3209"/>
                </a:lnTo>
                <a:lnTo>
                  <a:pt x="57" y="3165"/>
                </a:lnTo>
                <a:lnTo>
                  <a:pt x="33" y="3120"/>
                </a:lnTo>
                <a:lnTo>
                  <a:pt x="14" y="3074"/>
                </a:lnTo>
                <a:lnTo>
                  <a:pt x="3" y="3027"/>
                </a:lnTo>
                <a:lnTo>
                  <a:pt x="0" y="2977"/>
                </a:lnTo>
                <a:lnTo>
                  <a:pt x="0" y="2829"/>
                </a:lnTo>
                <a:lnTo>
                  <a:pt x="3" y="2791"/>
                </a:lnTo>
                <a:lnTo>
                  <a:pt x="10" y="2754"/>
                </a:lnTo>
                <a:close/>
                <a:moveTo>
                  <a:pt x="10" y="2307"/>
                </a:moveTo>
                <a:lnTo>
                  <a:pt x="25" y="2356"/>
                </a:lnTo>
                <a:lnTo>
                  <a:pt x="47" y="2403"/>
                </a:lnTo>
                <a:lnTo>
                  <a:pt x="76" y="2448"/>
                </a:lnTo>
                <a:lnTo>
                  <a:pt x="112" y="2492"/>
                </a:lnTo>
                <a:lnTo>
                  <a:pt x="153" y="2533"/>
                </a:lnTo>
                <a:lnTo>
                  <a:pt x="202" y="2574"/>
                </a:lnTo>
                <a:lnTo>
                  <a:pt x="255" y="2611"/>
                </a:lnTo>
                <a:lnTo>
                  <a:pt x="313" y="2646"/>
                </a:lnTo>
                <a:lnTo>
                  <a:pt x="377" y="2678"/>
                </a:lnTo>
                <a:lnTo>
                  <a:pt x="445" y="2708"/>
                </a:lnTo>
                <a:lnTo>
                  <a:pt x="517" y="2735"/>
                </a:lnTo>
                <a:lnTo>
                  <a:pt x="593" y="2758"/>
                </a:lnTo>
                <a:lnTo>
                  <a:pt x="674" y="2779"/>
                </a:lnTo>
                <a:lnTo>
                  <a:pt x="758" y="2797"/>
                </a:lnTo>
                <a:lnTo>
                  <a:pt x="845" y="2810"/>
                </a:lnTo>
                <a:lnTo>
                  <a:pt x="934" y="2820"/>
                </a:lnTo>
                <a:lnTo>
                  <a:pt x="1026" y="2827"/>
                </a:lnTo>
                <a:lnTo>
                  <a:pt x="1121" y="2829"/>
                </a:lnTo>
                <a:lnTo>
                  <a:pt x="1215" y="2827"/>
                </a:lnTo>
                <a:lnTo>
                  <a:pt x="1306" y="2820"/>
                </a:lnTo>
                <a:lnTo>
                  <a:pt x="1397" y="2810"/>
                </a:lnTo>
                <a:lnTo>
                  <a:pt x="1483" y="2797"/>
                </a:lnTo>
                <a:lnTo>
                  <a:pt x="1567" y="2779"/>
                </a:lnTo>
                <a:lnTo>
                  <a:pt x="1647" y="2758"/>
                </a:lnTo>
                <a:lnTo>
                  <a:pt x="1723" y="2735"/>
                </a:lnTo>
                <a:lnTo>
                  <a:pt x="1796" y="2708"/>
                </a:lnTo>
                <a:lnTo>
                  <a:pt x="1863" y="2678"/>
                </a:lnTo>
                <a:lnTo>
                  <a:pt x="1927" y="2646"/>
                </a:lnTo>
                <a:lnTo>
                  <a:pt x="1986" y="2611"/>
                </a:lnTo>
                <a:lnTo>
                  <a:pt x="2039" y="2574"/>
                </a:lnTo>
                <a:lnTo>
                  <a:pt x="2087" y="2533"/>
                </a:lnTo>
                <a:lnTo>
                  <a:pt x="2128" y="2492"/>
                </a:lnTo>
                <a:lnTo>
                  <a:pt x="2165" y="2448"/>
                </a:lnTo>
                <a:lnTo>
                  <a:pt x="2193" y="2403"/>
                </a:lnTo>
                <a:lnTo>
                  <a:pt x="2215" y="2356"/>
                </a:lnTo>
                <a:lnTo>
                  <a:pt x="2231" y="2307"/>
                </a:lnTo>
                <a:lnTo>
                  <a:pt x="2237" y="2345"/>
                </a:lnTo>
                <a:lnTo>
                  <a:pt x="2241" y="2382"/>
                </a:lnTo>
                <a:lnTo>
                  <a:pt x="2241" y="2531"/>
                </a:lnTo>
                <a:lnTo>
                  <a:pt x="2237" y="2580"/>
                </a:lnTo>
                <a:lnTo>
                  <a:pt x="2226" y="2627"/>
                </a:lnTo>
                <a:lnTo>
                  <a:pt x="2208" y="2674"/>
                </a:lnTo>
                <a:lnTo>
                  <a:pt x="2183" y="2719"/>
                </a:lnTo>
                <a:lnTo>
                  <a:pt x="2152" y="2763"/>
                </a:lnTo>
                <a:lnTo>
                  <a:pt x="2116" y="2805"/>
                </a:lnTo>
                <a:lnTo>
                  <a:pt x="2073" y="2844"/>
                </a:lnTo>
                <a:lnTo>
                  <a:pt x="2024" y="2883"/>
                </a:lnTo>
                <a:lnTo>
                  <a:pt x="1970" y="2918"/>
                </a:lnTo>
                <a:lnTo>
                  <a:pt x="1913" y="2952"/>
                </a:lnTo>
                <a:lnTo>
                  <a:pt x="1849" y="2983"/>
                </a:lnTo>
                <a:lnTo>
                  <a:pt x="1782" y="3011"/>
                </a:lnTo>
                <a:lnTo>
                  <a:pt x="1710" y="3037"/>
                </a:lnTo>
                <a:lnTo>
                  <a:pt x="1635" y="3060"/>
                </a:lnTo>
                <a:lnTo>
                  <a:pt x="1557" y="3080"/>
                </a:lnTo>
                <a:lnTo>
                  <a:pt x="1474" y="3096"/>
                </a:lnTo>
                <a:lnTo>
                  <a:pt x="1390" y="3109"/>
                </a:lnTo>
                <a:lnTo>
                  <a:pt x="1302" y="3118"/>
                </a:lnTo>
                <a:lnTo>
                  <a:pt x="1212" y="3125"/>
                </a:lnTo>
                <a:lnTo>
                  <a:pt x="1121" y="3127"/>
                </a:lnTo>
                <a:lnTo>
                  <a:pt x="1028" y="3125"/>
                </a:lnTo>
                <a:lnTo>
                  <a:pt x="939" y="3118"/>
                </a:lnTo>
                <a:lnTo>
                  <a:pt x="851" y="3109"/>
                </a:lnTo>
                <a:lnTo>
                  <a:pt x="767" y="3096"/>
                </a:lnTo>
                <a:lnTo>
                  <a:pt x="684" y="3080"/>
                </a:lnTo>
                <a:lnTo>
                  <a:pt x="606" y="3060"/>
                </a:lnTo>
                <a:lnTo>
                  <a:pt x="531" y="3037"/>
                </a:lnTo>
                <a:lnTo>
                  <a:pt x="459" y="3011"/>
                </a:lnTo>
                <a:lnTo>
                  <a:pt x="392" y="2983"/>
                </a:lnTo>
                <a:lnTo>
                  <a:pt x="329" y="2952"/>
                </a:lnTo>
                <a:lnTo>
                  <a:pt x="270" y="2918"/>
                </a:lnTo>
                <a:lnTo>
                  <a:pt x="216" y="2883"/>
                </a:lnTo>
                <a:lnTo>
                  <a:pt x="168" y="2844"/>
                </a:lnTo>
                <a:lnTo>
                  <a:pt x="125" y="2805"/>
                </a:lnTo>
                <a:lnTo>
                  <a:pt x="88" y="2763"/>
                </a:lnTo>
                <a:lnTo>
                  <a:pt x="57" y="2719"/>
                </a:lnTo>
                <a:lnTo>
                  <a:pt x="33" y="2674"/>
                </a:lnTo>
                <a:lnTo>
                  <a:pt x="14" y="2627"/>
                </a:lnTo>
                <a:lnTo>
                  <a:pt x="3" y="2580"/>
                </a:lnTo>
                <a:lnTo>
                  <a:pt x="0" y="2531"/>
                </a:lnTo>
                <a:lnTo>
                  <a:pt x="0" y="2382"/>
                </a:lnTo>
                <a:lnTo>
                  <a:pt x="3" y="2345"/>
                </a:lnTo>
                <a:lnTo>
                  <a:pt x="10" y="2307"/>
                </a:lnTo>
                <a:close/>
                <a:moveTo>
                  <a:pt x="3576" y="2159"/>
                </a:moveTo>
                <a:lnTo>
                  <a:pt x="3582" y="2195"/>
                </a:lnTo>
                <a:lnTo>
                  <a:pt x="3584" y="2233"/>
                </a:lnTo>
                <a:lnTo>
                  <a:pt x="3584" y="2382"/>
                </a:lnTo>
                <a:lnTo>
                  <a:pt x="3581" y="2431"/>
                </a:lnTo>
                <a:lnTo>
                  <a:pt x="3570" y="2478"/>
                </a:lnTo>
                <a:lnTo>
                  <a:pt x="3552" y="2525"/>
                </a:lnTo>
                <a:lnTo>
                  <a:pt x="3528" y="2570"/>
                </a:lnTo>
                <a:lnTo>
                  <a:pt x="3497" y="2613"/>
                </a:lnTo>
                <a:lnTo>
                  <a:pt x="3460" y="2655"/>
                </a:lnTo>
                <a:lnTo>
                  <a:pt x="3417" y="2696"/>
                </a:lnTo>
                <a:lnTo>
                  <a:pt x="3368" y="2733"/>
                </a:lnTo>
                <a:lnTo>
                  <a:pt x="3315" y="2769"/>
                </a:lnTo>
                <a:lnTo>
                  <a:pt x="3257" y="2803"/>
                </a:lnTo>
                <a:lnTo>
                  <a:pt x="3194" y="2834"/>
                </a:lnTo>
                <a:lnTo>
                  <a:pt x="3127" y="2863"/>
                </a:lnTo>
                <a:lnTo>
                  <a:pt x="3055" y="2888"/>
                </a:lnTo>
                <a:lnTo>
                  <a:pt x="2980" y="2911"/>
                </a:lnTo>
                <a:lnTo>
                  <a:pt x="2900" y="2931"/>
                </a:lnTo>
                <a:lnTo>
                  <a:pt x="2819" y="2948"/>
                </a:lnTo>
                <a:lnTo>
                  <a:pt x="2734" y="2961"/>
                </a:lnTo>
                <a:lnTo>
                  <a:pt x="2647" y="2970"/>
                </a:lnTo>
                <a:lnTo>
                  <a:pt x="2556" y="2975"/>
                </a:lnTo>
                <a:lnTo>
                  <a:pt x="2465" y="2977"/>
                </a:lnTo>
                <a:lnTo>
                  <a:pt x="2427" y="2977"/>
                </a:lnTo>
                <a:lnTo>
                  <a:pt x="2390" y="2975"/>
                </a:lnTo>
                <a:lnTo>
                  <a:pt x="2390" y="2678"/>
                </a:lnTo>
                <a:lnTo>
                  <a:pt x="2427" y="2679"/>
                </a:lnTo>
                <a:lnTo>
                  <a:pt x="2465" y="2679"/>
                </a:lnTo>
                <a:lnTo>
                  <a:pt x="2558" y="2678"/>
                </a:lnTo>
                <a:lnTo>
                  <a:pt x="2651" y="2671"/>
                </a:lnTo>
                <a:lnTo>
                  <a:pt x="2740" y="2662"/>
                </a:lnTo>
                <a:lnTo>
                  <a:pt x="2828" y="2647"/>
                </a:lnTo>
                <a:lnTo>
                  <a:pt x="2910" y="2631"/>
                </a:lnTo>
                <a:lnTo>
                  <a:pt x="2991" y="2610"/>
                </a:lnTo>
                <a:lnTo>
                  <a:pt x="3067" y="2586"/>
                </a:lnTo>
                <a:lnTo>
                  <a:pt x="3140" y="2559"/>
                </a:lnTo>
                <a:lnTo>
                  <a:pt x="3208" y="2530"/>
                </a:lnTo>
                <a:lnTo>
                  <a:pt x="3272" y="2497"/>
                </a:lnTo>
                <a:lnTo>
                  <a:pt x="3331" y="2461"/>
                </a:lnTo>
                <a:lnTo>
                  <a:pt x="3384" y="2424"/>
                </a:lnTo>
                <a:lnTo>
                  <a:pt x="3431" y="2384"/>
                </a:lnTo>
                <a:lnTo>
                  <a:pt x="3473" y="2343"/>
                </a:lnTo>
                <a:lnTo>
                  <a:pt x="3508" y="2299"/>
                </a:lnTo>
                <a:lnTo>
                  <a:pt x="3538" y="2253"/>
                </a:lnTo>
                <a:lnTo>
                  <a:pt x="3560" y="2207"/>
                </a:lnTo>
                <a:lnTo>
                  <a:pt x="3576" y="2159"/>
                </a:lnTo>
                <a:close/>
                <a:moveTo>
                  <a:pt x="3576" y="1711"/>
                </a:moveTo>
                <a:lnTo>
                  <a:pt x="3582" y="1749"/>
                </a:lnTo>
                <a:lnTo>
                  <a:pt x="3584" y="1786"/>
                </a:lnTo>
                <a:lnTo>
                  <a:pt x="3584" y="1934"/>
                </a:lnTo>
                <a:lnTo>
                  <a:pt x="3581" y="1984"/>
                </a:lnTo>
                <a:lnTo>
                  <a:pt x="3570" y="2031"/>
                </a:lnTo>
                <a:lnTo>
                  <a:pt x="3552" y="2079"/>
                </a:lnTo>
                <a:lnTo>
                  <a:pt x="3528" y="2124"/>
                </a:lnTo>
                <a:lnTo>
                  <a:pt x="3497" y="2167"/>
                </a:lnTo>
                <a:lnTo>
                  <a:pt x="3460" y="2208"/>
                </a:lnTo>
                <a:lnTo>
                  <a:pt x="3417" y="2249"/>
                </a:lnTo>
                <a:lnTo>
                  <a:pt x="3368" y="2286"/>
                </a:lnTo>
                <a:lnTo>
                  <a:pt x="3315" y="2323"/>
                </a:lnTo>
                <a:lnTo>
                  <a:pt x="3257" y="2356"/>
                </a:lnTo>
                <a:lnTo>
                  <a:pt x="3194" y="2388"/>
                </a:lnTo>
                <a:lnTo>
                  <a:pt x="3127" y="2416"/>
                </a:lnTo>
                <a:lnTo>
                  <a:pt x="3055" y="2442"/>
                </a:lnTo>
                <a:lnTo>
                  <a:pt x="2980" y="2465"/>
                </a:lnTo>
                <a:lnTo>
                  <a:pt x="2900" y="2483"/>
                </a:lnTo>
                <a:lnTo>
                  <a:pt x="2819" y="2500"/>
                </a:lnTo>
                <a:lnTo>
                  <a:pt x="2734" y="2513"/>
                </a:lnTo>
                <a:lnTo>
                  <a:pt x="2647" y="2523"/>
                </a:lnTo>
                <a:lnTo>
                  <a:pt x="2556" y="2528"/>
                </a:lnTo>
                <a:lnTo>
                  <a:pt x="2465" y="2531"/>
                </a:lnTo>
                <a:lnTo>
                  <a:pt x="2427" y="2530"/>
                </a:lnTo>
                <a:lnTo>
                  <a:pt x="2390" y="2528"/>
                </a:lnTo>
                <a:lnTo>
                  <a:pt x="2390" y="2231"/>
                </a:lnTo>
                <a:lnTo>
                  <a:pt x="2427" y="2233"/>
                </a:lnTo>
                <a:lnTo>
                  <a:pt x="2465" y="2233"/>
                </a:lnTo>
                <a:lnTo>
                  <a:pt x="2558" y="2230"/>
                </a:lnTo>
                <a:lnTo>
                  <a:pt x="2651" y="2225"/>
                </a:lnTo>
                <a:lnTo>
                  <a:pt x="2740" y="2215"/>
                </a:lnTo>
                <a:lnTo>
                  <a:pt x="2828" y="2201"/>
                </a:lnTo>
                <a:lnTo>
                  <a:pt x="2910" y="2184"/>
                </a:lnTo>
                <a:lnTo>
                  <a:pt x="2991" y="2163"/>
                </a:lnTo>
                <a:lnTo>
                  <a:pt x="3067" y="2139"/>
                </a:lnTo>
                <a:lnTo>
                  <a:pt x="3140" y="2113"/>
                </a:lnTo>
                <a:lnTo>
                  <a:pt x="3208" y="2083"/>
                </a:lnTo>
                <a:lnTo>
                  <a:pt x="3272" y="2050"/>
                </a:lnTo>
                <a:lnTo>
                  <a:pt x="3331" y="2015"/>
                </a:lnTo>
                <a:lnTo>
                  <a:pt x="3384" y="1977"/>
                </a:lnTo>
                <a:lnTo>
                  <a:pt x="3431" y="1938"/>
                </a:lnTo>
                <a:lnTo>
                  <a:pt x="3473" y="1896"/>
                </a:lnTo>
                <a:lnTo>
                  <a:pt x="3508" y="1852"/>
                </a:lnTo>
                <a:lnTo>
                  <a:pt x="3538" y="1807"/>
                </a:lnTo>
                <a:lnTo>
                  <a:pt x="3560" y="1760"/>
                </a:lnTo>
                <a:lnTo>
                  <a:pt x="3576" y="1711"/>
                </a:lnTo>
                <a:close/>
                <a:moveTo>
                  <a:pt x="1121" y="1488"/>
                </a:moveTo>
                <a:lnTo>
                  <a:pt x="1212" y="1490"/>
                </a:lnTo>
                <a:lnTo>
                  <a:pt x="1302" y="1496"/>
                </a:lnTo>
                <a:lnTo>
                  <a:pt x="1390" y="1505"/>
                </a:lnTo>
                <a:lnTo>
                  <a:pt x="1474" y="1519"/>
                </a:lnTo>
                <a:lnTo>
                  <a:pt x="1557" y="1535"/>
                </a:lnTo>
                <a:lnTo>
                  <a:pt x="1635" y="1555"/>
                </a:lnTo>
                <a:lnTo>
                  <a:pt x="1710" y="1577"/>
                </a:lnTo>
                <a:lnTo>
                  <a:pt x="1782" y="1603"/>
                </a:lnTo>
                <a:lnTo>
                  <a:pt x="1849" y="1632"/>
                </a:lnTo>
                <a:lnTo>
                  <a:pt x="1913" y="1663"/>
                </a:lnTo>
                <a:lnTo>
                  <a:pt x="1970" y="1696"/>
                </a:lnTo>
                <a:lnTo>
                  <a:pt x="2024" y="1732"/>
                </a:lnTo>
                <a:lnTo>
                  <a:pt x="2073" y="1771"/>
                </a:lnTo>
                <a:lnTo>
                  <a:pt x="2116" y="1810"/>
                </a:lnTo>
                <a:lnTo>
                  <a:pt x="2152" y="1852"/>
                </a:lnTo>
                <a:lnTo>
                  <a:pt x="2183" y="1896"/>
                </a:lnTo>
                <a:lnTo>
                  <a:pt x="2208" y="1941"/>
                </a:lnTo>
                <a:lnTo>
                  <a:pt x="2226" y="1987"/>
                </a:lnTo>
                <a:lnTo>
                  <a:pt x="2237" y="2035"/>
                </a:lnTo>
                <a:lnTo>
                  <a:pt x="2241" y="2084"/>
                </a:lnTo>
                <a:lnTo>
                  <a:pt x="2237" y="2132"/>
                </a:lnTo>
                <a:lnTo>
                  <a:pt x="2226" y="2181"/>
                </a:lnTo>
                <a:lnTo>
                  <a:pt x="2208" y="2227"/>
                </a:lnTo>
                <a:lnTo>
                  <a:pt x="2183" y="2272"/>
                </a:lnTo>
                <a:lnTo>
                  <a:pt x="2152" y="2316"/>
                </a:lnTo>
                <a:lnTo>
                  <a:pt x="2116" y="2358"/>
                </a:lnTo>
                <a:lnTo>
                  <a:pt x="2073" y="2398"/>
                </a:lnTo>
                <a:lnTo>
                  <a:pt x="2024" y="2436"/>
                </a:lnTo>
                <a:lnTo>
                  <a:pt x="1970" y="2471"/>
                </a:lnTo>
                <a:lnTo>
                  <a:pt x="1913" y="2505"/>
                </a:lnTo>
                <a:lnTo>
                  <a:pt x="1849" y="2536"/>
                </a:lnTo>
                <a:lnTo>
                  <a:pt x="1782" y="2565"/>
                </a:lnTo>
                <a:lnTo>
                  <a:pt x="1710" y="2590"/>
                </a:lnTo>
                <a:lnTo>
                  <a:pt x="1635" y="2613"/>
                </a:lnTo>
                <a:lnTo>
                  <a:pt x="1557" y="2633"/>
                </a:lnTo>
                <a:lnTo>
                  <a:pt x="1474" y="2649"/>
                </a:lnTo>
                <a:lnTo>
                  <a:pt x="1390" y="2663"/>
                </a:lnTo>
                <a:lnTo>
                  <a:pt x="1302" y="2671"/>
                </a:lnTo>
                <a:lnTo>
                  <a:pt x="1212" y="2678"/>
                </a:lnTo>
                <a:lnTo>
                  <a:pt x="1121" y="2679"/>
                </a:lnTo>
                <a:lnTo>
                  <a:pt x="1028" y="2678"/>
                </a:lnTo>
                <a:lnTo>
                  <a:pt x="939" y="2671"/>
                </a:lnTo>
                <a:lnTo>
                  <a:pt x="851" y="2663"/>
                </a:lnTo>
                <a:lnTo>
                  <a:pt x="767" y="2649"/>
                </a:lnTo>
                <a:lnTo>
                  <a:pt x="684" y="2633"/>
                </a:lnTo>
                <a:lnTo>
                  <a:pt x="606" y="2613"/>
                </a:lnTo>
                <a:lnTo>
                  <a:pt x="531" y="2590"/>
                </a:lnTo>
                <a:lnTo>
                  <a:pt x="459" y="2565"/>
                </a:lnTo>
                <a:lnTo>
                  <a:pt x="392" y="2536"/>
                </a:lnTo>
                <a:lnTo>
                  <a:pt x="329" y="2505"/>
                </a:lnTo>
                <a:lnTo>
                  <a:pt x="270" y="2471"/>
                </a:lnTo>
                <a:lnTo>
                  <a:pt x="216" y="2436"/>
                </a:lnTo>
                <a:lnTo>
                  <a:pt x="168" y="2398"/>
                </a:lnTo>
                <a:lnTo>
                  <a:pt x="125" y="2358"/>
                </a:lnTo>
                <a:lnTo>
                  <a:pt x="88" y="2316"/>
                </a:lnTo>
                <a:lnTo>
                  <a:pt x="57" y="2272"/>
                </a:lnTo>
                <a:lnTo>
                  <a:pt x="33" y="2227"/>
                </a:lnTo>
                <a:lnTo>
                  <a:pt x="14" y="2181"/>
                </a:lnTo>
                <a:lnTo>
                  <a:pt x="3" y="2132"/>
                </a:lnTo>
                <a:lnTo>
                  <a:pt x="0" y="2084"/>
                </a:lnTo>
                <a:lnTo>
                  <a:pt x="3" y="2035"/>
                </a:lnTo>
                <a:lnTo>
                  <a:pt x="14" y="1987"/>
                </a:lnTo>
                <a:lnTo>
                  <a:pt x="33" y="1941"/>
                </a:lnTo>
                <a:lnTo>
                  <a:pt x="57" y="1896"/>
                </a:lnTo>
                <a:lnTo>
                  <a:pt x="88" y="1852"/>
                </a:lnTo>
                <a:lnTo>
                  <a:pt x="125" y="1810"/>
                </a:lnTo>
                <a:lnTo>
                  <a:pt x="168" y="1771"/>
                </a:lnTo>
                <a:lnTo>
                  <a:pt x="216" y="1732"/>
                </a:lnTo>
                <a:lnTo>
                  <a:pt x="270" y="1696"/>
                </a:lnTo>
                <a:lnTo>
                  <a:pt x="329" y="1663"/>
                </a:lnTo>
                <a:lnTo>
                  <a:pt x="392" y="1632"/>
                </a:lnTo>
                <a:lnTo>
                  <a:pt x="459" y="1603"/>
                </a:lnTo>
                <a:lnTo>
                  <a:pt x="531" y="1577"/>
                </a:lnTo>
                <a:lnTo>
                  <a:pt x="606" y="1555"/>
                </a:lnTo>
                <a:lnTo>
                  <a:pt x="684" y="1535"/>
                </a:lnTo>
                <a:lnTo>
                  <a:pt x="767" y="1519"/>
                </a:lnTo>
                <a:lnTo>
                  <a:pt x="851" y="1505"/>
                </a:lnTo>
                <a:lnTo>
                  <a:pt x="939" y="1496"/>
                </a:lnTo>
                <a:lnTo>
                  <a:pt x="1028" y="1490"/>
                </a:lnTo>
                <a:lnTo>
                  <a:pt x="1121" y="1488"/>
                </a:lnTo>
                <a:close/>
                <a:moveTo>
                  <a:pt x="3576" y="1265"/>
                </a:moveTo>
                <a:lnTo>
                  <a:pt x="3582" y="1302"/>
                </a:lnTo>
                <a:lnTo>
                  <a:pt x="3584" y="1339"/>
                </a:lnTo>
                <a:lnTo>
                  <a:pt x="3584" y="1488"/>
                </a:lnTo>
                <a:lnTo>
                  <a:pt x="3581" y="1537"/>
                </a:lnTo>
                <a:lnTo>
                  <a:pt x="3570" y="1585"/>
                </a:lnTo>
                <a:lnTo>
                  <a:pt x="3552" y="1632"/>
                </a:lnTo>
                <a:lnTo>
                  <a:pt x="3528" y="1677"/>
                </a:lnTo>
                <a:lnTo>
                  <a:pt x="3497" y="1720"/>
                </a:lnTo>
                <a:lnTo>
                  <a:pt x="3460" y="1762"/>
                </a:lnTo>
                <a:lnTo>
                  <a:pt x="3417" y="1802"/>
                </a:lnTo>
                <a:lnTo>
                  <a:pt x="3368" y="1840"/>
                </a:lnTo>
                <a:lnTo>
                  <a:pt x="3315" y="1876"/>
                </a:lnTo>
                <a:lnTo>
                  <a:pt x="3257" y="1909"/>
                </a:lnTo>
                <a:lnTo>
                  <a:pt x="3194" y="1941"/>
                </a:lnTo>
                <a:lnTo>
                  <a:pt x="3127" y="1970"/>
                </a:lnTo>
                <a:lnTo>
                  <a:pt x="3055" y="1995"/>
                </a:lnTo>
                <a:lnTo>
                  <a:pt x="2980" y="2018"/>
                </a:lnTo>
                <a:lnTo>
                  <a:pt x="2900" y="2037"/>
                </a:lnTo>
                <a:lnTo>
                  <a:pt x="2819" y="2053"/>
                </a:lnTo>
                <a:lnTo>
                  <a:pt x="2734" y="2066"/>
                </a:lnTo>
                <a:lnTo>
                  <a:pt x="2647" y="2076"/>
                </a:lnTo>
                <a:lnTo>
                  <a:pt x="2556" y="2082"/>
                </a:lnTo>
                <a:lnTo>
                  <a:pt x="2465" y="2084"/>
                </a:lnTo>
                <a:lnTo>
                  <a:pt x="2427" y="2083"/>
                </a:lnTo>
                <a:lnTo>
                  <a:pt x="2390" y="2082"/>
                </a:lnTo>
                <a:lnTo>
                  <a:pt x="2386" y="2028"/>
                </a:lnTo>
                <a:lnTo>
                  <a:pt x="2376" y="1975"/>
                </a:lnTo>
                <a:lnTo>
                  <a:pt x="2361" y="1923"/>
                </a:lnTo>
                <a:lnTo>
                  <a:pt x="2340" y="1873"/>
                </a:lnTo>
                <a:lnTo>
                  <a:pt x="2312" y="1824"/>
                </a:lnTo>
                <a:lnTo>
                  <a:pt x="2280" y="1777"/>
                </a:lnTo>
                <a:lnTo>
                  <a:pt x="2372" y="1784"/>
                </a:lnTo>
                <a:lnTo>
                  <a:pt x="2465" y="1786"/>
                </a:lnTo>
                <a:lnTo>
                  <a:pt x="2558" y="1784"/>
                </a:lnTo>
                <a:lnTo>
                  <a:pt x="2651" y="1778"/>
                </a:lnTo>
                <a:lnTo>
                  <a:pt x="2740" y="1768"/>
                </a:lnTo>
                <a:lnTo>
                  <a:pt x="2828" y="1754"/>
                </a:lnTo>
                <a:lnTo>
                  <a:pt x="2910" y="1736"/>
                </a:lnTo>
                <a:lnTo>
                  <a:pt x="2991" y="1717"/>
                </a:lnTo>
                <a:lnTo>
                  <a:pt x="3067" y="1692"/>
                </a:lnTo>
                <a:lnTo>
                  <a:pt x="3140" y="1665"/>
                </a:lnTo>
                <a:lnTo>
                  <a:pt x="3208" y="1635"/>
                </a:lnTo>
                <a:lnTo>
                  <a:pt x="3272" y="1603"/>
                </a:lnTo>
                <a:lnTo>
                  <a:pt x="3331" y="1568"/>
                </a:lnTo>
                <a:lnTo>
                  <a:pt x="3384" y="1531"/>
                </a:lnTo>
                <a:lnTo>
                  <a:pt x="3431" y="1491"/>
                </a:lnTo>
                <a:lnTo>
                  <a:pt x="3473" y="1449"/>
                </a:lnTo>
                <a:lnTo>
                  <a:pt x="3508" y="1405"/>
                </a:lnTo>
                <a:lnTo>
                  <a:pt x="3538" y="1360"/>
                </a:lnTo>
                <a:lnTo>
                  <a:pt x="3560" y="1313"/>
                </a:lnTo>
                <a:lnTo>
                  <a:pt x="3576" y="1265"/>
                </a:lnTo>
                <a:close/>
                <a:moveTo>
                  <a:pt x="3576" y="818"/>
                </a:moveTo>
                <a:lnTo>
                  <a:pt x="3582" y="855"/>
                </a:lnTo>
                <a:lnTo>
                  <a:pt x="3584" y="893"/>
                </a:lnTo>
                <a:lnTo>
                  <a:pt x="3584" y="1041"/>
                </a:lnTo>
                <a:lnTo>
                  <a:pt x="3581" y="1091"/>
                </a:lnTo>
                <a:lnTo>
                  <a:pt x="3570" y="1138"/>
                </a:lnTo>
                <a:lnTo>
                  <a:pt x="3552" y="1184"/>
                </a:lnTo>
                <a:lnTo>
                  <a:pt x="3528" y="1229"/>
                </a:lnTo>
                <a:lnTo>
                  <a:pt x="3497" y="1273"/>
                </a:lnTo>
                <a:lnTo>
                  <a:pt x="3460" y="1315"/>
                </a:lnTo>
                <a:lnTo>
                  <a:pt x="3417" y="1355"/>
                </a:lnTo>
                <a:lnTo>
                  <a:pt x="3368" y="1393"/>
                </a:lnTo>
                <a:lnTo>
                  <a:pt x="3315" y="1430"/>
                </a:lnTo>
                <a:lnTo>
                  <a:pt x="3257" y="1463"/>
                </a:lnTo>
                <a:lnTo>
                  <a:pt x="3194" y="1493"/>
                </a:lnTo>
                <a:lnTo>
                  <a:pt x="3127" y="1522"/>
                </a:lnTo>
                <a:lnTo>
                  <a:pt x="3055" y="1548"/>
                </a:lnTo>
                <a:lnTo>
                  <a:pt x="2980" y="1570"/>
                </a:lnTo>
                <a:lnTo>
                  <a:pt x="2900" y="1590"/>
                </a:lnTo>
                <a:lnTo>
                  <a:pt x="2819" y="1607"/>
                </a:lnTo>
                <a:lnTo>
                  <a:pt x="2734" y="1620"/>
                </a:lnTo>
                <a:lnTo>
                  <a:pt x="2647" y="1630"/>
                </a:lnTo>
                <a:lnTo>
                  <a:pt x="2556" y="1635"/>
                </a:lnTo>
                <a:lnTo>
                  <a:pt x="2465" y="1637"/>
                </a:lnTo>
                <a:lnTo>
                  <a:pt x="2369" y="1635"/>
                </a:lnTo>
                <a:lnTo>
                  <a:pt x="2276" y="1629"/>
                </a:lnTo>
                <a:lnTo>
                  <a:pt x="2185" y="1618"/>
                </a:lnTo>
                <a:lnTo>
                  <a:pt x="2097" y="1603"/>
                </a:lnTo>
                <a:lnTo>
                  <a:pt x="2033" y="1562"/>
                </a:lnTo>
                <a:lnTo>
                  <a:pt x="1964" y="1523"/>
                </a:lnTo>
                <a:lnTo>
                  <a:pt x="1889" y="1488"/>
                </a:lnTo>
                <a:lnTo>
                  <a:pt x="1809" y="1456"/>
                </a:lnTo>
                <a:lnTo>
                  <a:pt x="1725" y="1427"/>
                </a:lnTo>
                <a:lnTo>
                  <a:pt x="1637" y="1402"/>
                </a:lnTo>
                <a:lnTo>
                  <a:pt x="1546" y="1381"/>
                </a:lnTo>
                <a:lnTo>
                  <a:pt x="1500" y="1345"/>
                </a:lnTo>
                <a:lnTo>
                  <a:pt x="1461" y="1305"/>
                </a:lnTo>
                <a:lnTo>
                  <a:pt x="1426" y="1265"/>
                </a:lnTo>
                <a:lnTo>
                  <a:pt x="1398" y="1223"/>
                </a:lnTo>
                <a:lnTo>
                  <a:pt x="1375" y="1179"/>
                </a:lnTo>
                <a:lnTo>
                  <a:pt x="1358" y="1135"/>
                </a:lnTo>
                <a:lnTo>
                  <a:pt x="1348" y="1089"/>
                </a:lnTo>
                <a:lnTo>
                  <a:pt x="1345" y="1041"/>
                </a:lnTo>
                <a:lnTo>
                  <a:pt x="1345" y="893"/>
                </a:lnTo>
                <a:lnTo>
                  <a:pt x="1347" y="855"/>
                </a:lnTo>
                <a:lnTo>
                  <a:pt x="1354" y="818"/>
                </a:lnTo>
                <a:lnTo>
                  <a:pt x="1369" y="866"/>
                </a:lnTo>
                <a:lnTo>
                  <a:pt x="1391" y="914"/>
                </a:lnTo>
                <a:lnTo>
                  <a:pt x="1421" y="959"/>
                </a:lnTo>
                <a:lnTo>
                  <a:pt x="1456" y="1003"/>
                </a:lnTo>
                <a:lnTo>
                  <a:pt x="1498" y="1045"/>
                </a:lnTo>
                <a:lnTo>
                  <a:pt x="1546" y="1084"/>
                </a:lnTo>
                <a:lnTo>
                  <a:pt x="1599" y="1122"/>
                </a:lnTo>
                <a:lnTo>
                  <a:pt x="1657" y="1157"/>
                </a:lnTo>
                <a:lnTo>
                  <a:pt x="1721" y="1189"/>
                </a:lnTo>
                <a:lnTo>
                  <a:pt x="1789" y="1218"/>
                </a:lnTo>
                <a:lnTo>
                  <a:pt x="1861" y="1246"/>
                </a:lnTo>
                <a:lnTo>
                  <a:pt x="1938" y="1270"/>
                </a:lnTo>
                <a:lnTo>
                  <a:pt x="2019" y="1290"/>
                </a:lnTo>
                <a:lnTo>
                  <a:pt x="2102" y="1307"/>
                </a:lnTo>
                <a:lnTo>
                  <a:pt x="2189" y="1321"/>
                </a:lnTo>
                <a:lnTo>
                  <a:pt x="2278" y="1332"/>
                </a:lnTo>
                <a:lnTo>
                  <a:pt x="2371" y="1337"/>
                </a:lnTo>
                <a:lnTo>
                  <a:pt x="2465" y="1339"/>
                </a:lnTo>
                <a:lnTo>
                  <a:pt x="2558" y="1337"/>
                </a:lnTo>
                <a:lnTo>
                  <a:pt x="2651" y="1332"/>
                </a:lnTo>
                <a:lnTo>
                  <a:pt x="2740" y="1321"/>
                </a:lnTo>
                <a:lnTo>
                  <a:pt x="2828" y="1307"/>
                </a:lnTo>
                <a:lnTo>
                  <a:pt x="2910" y="1290"/>
                </a:lnTo>
                <a:lnTo>
                  <a:pt x="2991" y="1270"/>
                </a:lnTo>
                <a:lnTo>
                  <a:pt x="3067" y="1246"/>
                </a:lnTo>
                <a:lnTo>
                  <a:pt x="3140" y="1218"/>
                </a:lnTo>
                <a:lnTo>
                  <a:pt x="3208" y="1189"/>
                </a:lnTo>
                <a:lnTo>
                  <a:pt x="3272" y="1157"/>
                </a:lnTo>
                <a:lnTo>
                  <a:pt x="3331" y="1122"/>
                </a:lnTo>
                <a:lnTo>
                  <a:pt x="3384" y="1084"/>
                </a:lnTo>
                <a:lnTo>
                  <a:pt x="3431" y="1045"/>
                </a:lnTo>
                <a:lnTo>
                  <a:pt x="3473" y="1003"/>
                </a:lnTo>
                <a:lnTo>
                  <a:pt x="3508" y="959"/>
                </a:lnTo>
                <a:lnTo>
                  <a:pt x="3538" y="914"/>
                </a:lnTo>
                <a:lnTo>
                  <a:pt x="3560" y="866"/>
                </a:lnTo>
                <a:lnTo>
                  <a:pt x="3576" y="818"/>
                </a:lnTo>
                <a:close/>
                <a:moveTo>
                  <a:pt x="2465" y="0"/>
                </a:moveTo>
                <a:lnTo>
                  <a:pt x="2465" y="0"/>
                </a:lnTo>
                <a:lnTo>
                  <a:pt x="2556" y="1"/>
                </a:lnTo>
                <a:lnTo>
                  <a:pt x="2647" y="7"/>
                </a:lnTo>
                <a:lnTo>
                  <a:pt x="2734" y="16"/>
                </a:lnTo>
                <a:lnTo>
                  <a:pt x="2819" y="29"/>
                </a:lnTo>
                <a:lnTo>
                  <a:pt x="2900" y="46"/>
                </a:lnTo>
                <a:lnTo>
                  <a:pt x="2980" y="66"/>
                </a:lnTo>
                <a:lnTo>
                  <a:pt x="3055" y="89"/>
                </a:lnTo>
                <a:lnTo>
                  <a:pt x="3127" y="114"/>
                </a:lnTo>
                <a:lnTo>
                  <a:pt x="3194" y="143"/>
                </a:lnTo>
                <a:lnTo>
                  <a:pt x="3257" y="173"/>
                </a:lnTo>
                <a:lnTo>
                  <a:pt x="3315" y="207"/>
                </a:lnTo>
                <a:lnTo>
                  <a:pt x="3368" y="243"/>
                </a:lnTo>
                <a:lnTo>
                  <a:pt x="3417" y="281"/>
                </a:lnTo>
                <a:lnTo>
                  <a:pt x="3460" y="321"/>
                </a:lnTo>
                <a:lnTo>
                  <a:pt x="3497" y="363"/>
                </a:lnTo>
                <a:lnTo>
                  <a:pt x="3528" y="407"/>
                </a:lnTo>
                <a:lnTo>
                  <a:pt x="3552" y="452"/>
                </a:lnTo>
                <a:lnTo>
                  <a:pt x="3570" y="498"/>
                </a:lnTo>
                <a:lnTo>
                  <a:pt x="3581" y="546"/>
                </a:lnTo>
                <a:lnTo>
                  <a:pt x="3584" y="595"/>
                </a:lnTo>
                <a:lnTo>
                  <a:pt x="3581" y="643"/>
                </a:lnTo>
                <a:lnTo>
                  <a:pt x="3570" y="691"/>
                </a:lnTo>
                <a:lnTo>
                  <a:pt x="3552" y="738"/>
                </a:lnTo>
                <a:lnTo>
                  <a:pt x="3528" y="783"/>
                </a:lnTo>
                <a:lnTo>
                  <a:pt x="3497" y="827"/>
                </a:lnTo>
                <a:lnTo>
                  <a:pt x="3460" y="869"/>
                </a:lnTo>
                <a:lnTo>
                  <a:pt x="3417" y="908"/>
                </a:lnTo>
                <a:lnTo>
                  <a:pt x="3368" y="947"/>
                </a:lnTo>
                <a:lnTo>
                  <a:pt x="3315" y="982"/>
                </a:lnTo>
                <a:lnTo>
                  <a:pt x="3257" y="1016"/>
                </a:lnTo>
                <a:lnTo>
                  <a:pt x="3194" y="1047"/>
                </a:lnTo>
                <a:lnTo>
                  <a:pt x="3127" y="1075"/>
                </a:lnTo>
                <a:lnTo>
                  <a:pt x="3055" y="1101"/>
                </a:lnTo>
                <a:lnTo>
                  <a:pt x="2980" y="1124"/>
                </a:lnTo>
                <a:lnTo>
                  <a:pt x="2900" y="1144"/>
                </a:lnTo>
                <a:lnTo>
                  <a:pt x="2819" y="1160"/>
                </a:lnTo>
                <a:lnTo>
                  <a:pt x="2734" y="1173"/>
                </a:lnTo>
                <a:lnTo>
                  <a:pt x="2647" y="1183"/>
                </a:lnTo>
                <a:lnTo>
                  <a:pt x="2556" y="1189"/>
                </a:lnTo>
                <a:lnTo>
                  <a:pt x="2465" y="1191"/>
                </a:lnTo>
                <a:lnTo>
                  <a:pt x="2373" y="1189"/>
                </a:lnTo>
                <a:lnTo>
                  <a:pt x="2283" y="1183"/>
                </a:lnTo>
                <a:lnTo>
                  <a:pt x="2195" y="1173"/>
                </a:lnTo>
                <a:lnTo>
                  <a:pt x="2110" y="1160"/>
                </a:lnTo>
                <a:lnTo>
                  <a:pt x="2029" y="1144"/>
                </a:lnTo>
                <a:lnTo>
                  <a:pt x="1949" y="1124"/>
                </a:lnTo>
                <a:lnTo>
                  <a:pt x="1874" y="1101"/>
                </a:lnTo>
                <a:lnTo>
                  <a:pt x="1803" y="1075"/>
                </a:lnTo>
                <a:lnTo>
                  <a:pt x="1735" y="1047"/>
                </a:lnTo>
                <a:lnTo>
                  <a:pt x="1672" y="1016"/>
                </a:lnTo>
                <a:lnTo>
                  <a:pt x="1614" y="982"/>
                </a:lnTo>
                <a:lnTo>
                  <a:pt x="1561" y="947"/>
                </a:lnTo>
                <a:lnTo>
                  <a:pt x="1512" y="908"/>
                </a:lnTo>
                <a:lnTo>
                  <a:pt x="1469" y="869"/>
                </a:lnTo>
                <a:lnTo>
                  <a:pt x="1432" y="827"/>
                </a:lnTo>
                <a:lnTo>
                  <a:pt x="1401" y="783"/>
                </a:lnTo>
                <a:lnTo>
                  <a:pt x="1377" y="738"/>
                </a:lnTo>
                <a:lnTo>
                  <a:pt x="1359" y="691"/>
                </a:lnTo>
                <a:lnTo>
                  <a:pt x="1348" y="643"/>
                </a:lnTo>
                <a:lnTo>
                  <a:pt x="1345" y="595"/>
                </a:lnTo>
                <a:lnTo>
                  <a:pt x="1348" y="546"/>
                </a:lnTo>
                <a:lnTo>
                  <a:pt x="1359" y="498"/>
                </a:lnTo>
                <a:lnTo>
                  <a:pt x="1377" y="452"/>
                </a:lnTo>
                <a:lnTo>
                  <a:pt x="1401" y="407"/>
                </a:lnTo>
                <a:lnTo>
                  <a:pt x="1432" y="363"/>
                </a:lnTo>
                <a:lnTo>
                  <a:pt x="1469" y="321"/>
                </a:lnTo>
                <a:lnTo>
                  <a:pt x="1512" y="281"/>
                </a:lnTo>
                <a:lnTo>
                  <a:pt x="1561" y="243"/>
                </a:lnTo>
                <a:lnTo>
                  <a:pt x="1614" y="207"/>
                </a:lnTo>
                <a:lnTo>
                  <a:pt x="1672" y="173"/>
                </a:lnTo>
                <a:lnTo>
                  <a:pt x="1735" y="143"/>
                </a:lnTo>
                <a:lnTo>
                  <a:pt x="1803" y="114"/>
                </a:lnTo>
                <a:lnTo>
                  <a:pt x="1874" y="89"/>
                </a:lnTo>
                <a:lnTo>
                  <a:pt x="1949" y="66"/>
                </a:lnTo>
                <a:lnTo>
                  <a:pt x="2029" y="46"/>
                </a:lnTo>
                <a:lnTo>
                  <a:pt x="2110" y="29"/>
                </a:lnTo>
                <a:lnTo>
                  <a:pt x="2195" y="16"/>
                </a:lnTo>
                <a:lnTo>
                  <a:pt x="2283" y="7"/>
                </a:lnTo>
                <a:lnTo>
                  <a:pt x="2373" y="1"/>
                </a:lnTo>
                <a:lnTo>
                  <a:pt x="246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077935" y="3540636"/>
            <a:ext cx="820615" cy="822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32"/>
          <p:cNvSpPr>
            <a:spLocks/>
          </p:cNvSpPr>
          <p:nvPr/>
        </p:nvSpPr>
        <p:spPr bwMode="auto">
          <a:xfrm>
            <a:off x="8348503" y="3932038"/>
            <a:ext cx="281105" cy="115047"/>
          </a:xfrm>
          <a:custGeom>
            <a:avLst/>
            <a:gdLst>
              <a:gd name="T0" fmla="*/ 1093 w 2072"/>
              <a:gd name="T1" fmla="*/ 1 h 848"/>
              <a:gd name="T2" fmla="*/ 1222 w 2072"/>
              <a:gd name="T3" fmla="*/ 12 h 848"/>
              <a:gd name="T4" fmla="*/ 1349 w 2072"/>
              <a:gd name="T5" fmla="*/ 31 h 848"/>
              <a:gd name="T6" fmla="*/ 1471 w 2072"/>
              <a:gd name="T7" fmla="*/ 56 h 848"/>
              <a:gd name="T8" fmla="*/ 1587 w 2072"/>
              <a:gd name="T9" fmla="*/ 86 h 848"/>
              <a:gd name="T10" fmla="*/ 1695 w 2072"/>
              <a:gd name="T11" fmla="*/ 120 h 848"/>
              <a:gd name="T12" fmla="*/ 1793 w 2072"/>
              <a:gd name="T13" fmla="*/ 154 h 848"/>
              <a:gd name="T14" fmla="*/ 1879 w 2072"/>
              <a:gd name="T15" fmla="*/ 187 h 848"/>
              <a:gd name="T16" fmla="*/ 1952 w 2072"/>
              <a:gd name="T17" fmla="*/ 218 h 848"/>
              <a:gd name="T18" fmla="*/ 2008 w 2072"/>
              <a:gd name="T19" fmla="*/ 243 h 848"/>
              <a:gd name="T20" fmla="*/ 2048 w 2072"/>
              <a:gd name="T21" fmla="*/ 262 h 848"/>
              <a:gd name="T22" fmla="*/ 2069 w 2072"/>
              <a:gd name="T23" fmla="*/ 272 h 848"/>
              <a:gd name="T24" fmla="*/ 2072 w 2072"/>
              <a:gd name="T25" fmla="*/ 848 h 848"/>
              <a:gd name="T26" fmla="*/ 2060 w 2072"/>
              <a:gd name="T27" fmla="*/ 844 h 848"/>
              <a:gd name="T28" fmla="*/ 2025 w 2072"/>
              <a:gd name="T29" fmla="*/ 830 h 848"/>
              <a:gd name="T30" fmla="*/ 1971 w 2072"/>
              <a:gd name="T31" fmla="*/ 810 h 848"/>
              <a:gd name="T32" fmla="*/ 1899 w 2072"/>
              <a:gd name="T33" fmla="*/ 786 h 848"/>
              <a:gd name="T34" fmla="*/ 1811 w 2072"/>
              <a:gd name="T35" fmla="*/ 758 h 848"/>
              <a:gd name="T36" fmla="*/ 1711 w 2072"/>
              <a:gd name="T37" fmla="*/ 728 h 848"/>
              <a:gd name="T38" fmla="*/ 1600 w 2072"/>
              <a:gd name="T39" fmla="*/ 699 h 848"/>
              <a:gd name="T40" fmla="*/ 1480 w 2072"/>
              <a:gd name="T41" fmla="*/ 672 h 848"/>
              <a:gd name="T42" fmla="*/ 1357 w 2072"/>
              <a:gd name="T43" fmla="*/ 650 h 848"/>
              <a:gd name="T44" fmla="*/ 1228 w 2072"/>
              <a:gd name="T45" fmla="*/ 633 h 848"/>
              <a:gd name="T46" fmla="*/ 1100 w 2072"/>
              <a:gd name="T47" fmla="*/ 623 h 848"/>
              <a:gd name="T48" fmla="*/ 972 w 2072"/>
              <a:gd name="T49" fmla="*/ 623 h 848"/>
              <a:gd name="T50" fmla="*/ 844 w 2072"/>
              <a:gd name="T51" fmla="*/ 633 h 848"/>
              <a:gd name="T52" fmla="*/ 716 w 2072"/>
              <a:gd name="T53" fmla="*/ 650 h 848"/>
              <a:gd name="T54" fmla="*/ 592 w 2072"/>
              <a:gd name="T55" fmla="*/ 672 h 848"/>
              <a:gd name="T56" fmla="*/ 473 w 2072"/>
              <a:gd name="T57" fmla="*/ 699 h 848"/>
              <a:gd name="T58" fmla="*/ 361 w 2072"/>
              <a:gd name="T59" fmla="*/ 728 h 848"/>
              <a:gd name="T60" fmla="*/ 261 w 2072"/>
              <a:gd name="T61" fmla="*/ 758 h 848"/>
              <a:gd name="T62" fmla="*/ 173 w 2072"/>
              <a:gd name="T63" fmla="*/ 786 h 848"/>
              <a:gd name="T64" fmla="*/ 101 w 2072"/>
              <a:gd name="T65" fmla="*/ 810 h 848"/>
              <a:gd name="T66" fmla="*/ 46 w 2072"/>
              <a:gd name="T67" fmla="*/ 830 h 848"/>
              <a:gd name="T68" fmla="*/ 13 w 2072"/>
              <a:gd name="T69" fmla="*/ 844 h 848"/>
              <a:gd name="T70" fmla="*/ 0 w 2072"/>
              <a:gd name="T71" fmla="*/ 848 h 848"/>
              <a:gd name="T72" fmla="*/ 2 w 2072"/>
              <a:gd name="T73" fmla="*/ 280 h 848"/>
              <a:gd name="T74" fmla="*/ 25 w 2072"/>
              <a:gd name="T75" fmla="*/ 269 h 848"/>
              <a:gd name="T76" fmla="*/ 67 w 2072"/>
              <a:gd name="T77" fmla="*/ 248 h 848"/>
              <a:gd name="T78" fmla="*/ 127 w 2072"/>
              <a:gd name="T79" fmla="*/ 220 h 848"/>
              <a:gd name="T80" fmla="*/ 204 w 2072"/>
              <a:gd name="T81" fmla="*/ 187 h 848"/>
              <a:gd name="T82" fmla="*/ 294 w 2072"/>
              <a:gd name="T83" fmla="*/ 150 h 848"/>
              <a:gd name="T84" fmla="*/ 397 w 2072"/>
              <a:gd name="T85" fmla="*/ 113 h 848"/>
              <a:gd name="T86" fmla="*/ 511 w 2072"/>
              <a:gd name="T87" fmla="*/ 79 h 848"/>
              <a:gd name="T88" fmla="*/ 632 w 2072"/>
              <a:gd name="T89" fmla="*/ 47 h 848"/>
              <a:gd name="T90" fmla="*/ 761 w 2072"/>
              <a:gd name="T91" fmla="*/ 22 h 848"/>
              <a:gd name="T92" fmla="*/ 893 w 2072"/>
              <a:gd name="T93" fmla="*/ 5 h 848"/>
              <a:gd name="T94" fmla="*/ 1028 w 2072"/>
              <a:gd name="T95" fmla="*/ 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72" h="848">
                <a:moveTo>
                  <a:pt x="1028" y="0"/>
                </a:moveTo>
                <a:lnTo>
                  <a:pt x="1093" y="1"/>
                </a:lnTo>
                <a:lnTo>
                  <a:pt x="1158" y="5"/>
                </a:lnTo>
                <a:lnTo>
                  <a:pt x="1222" y="12"/>
                </a:lnTo>
                <a:lnTo>
                  <a:pt x="1286" y="20"/>
                </a:lnTo>
                <a:lnTo>
                  <a:pt x="1349" y="31"/>
                </a:lnTo>
                <a:lnTo>
                  <a:pt x="1411" y="42"/>
                </a:lnTo>
                <a:lnTo>
                  <a:pt x="1471" y="56"/>
                </a:lnTo>
                <a:lnTo>
                  <a:pt x="1530" y="71"/>
                </a:lnTo>
                <a:lnTo>
                  <a:pt x="1587" y="86"/>
                </a:lnTo>
                <a:lnTo>
                  <a:pt x="1642" y="103"/>
                </a:lnTo>
                <a:lnTo>
                  <a:pt x="1695" y="120"/>
                </a:lnTo>
                <a:lnTo>
                  <a:pt x="1745" y="137"/>
                </a:lnTo>
                <a:lnTo>
                  <a:pt x="1793" y="154"/>
                </a:lnTo>
                <a:lnTo>
                  <a:pt x="1837" y="171"/>
                </a:lnTo>
                <a:lnTo>
                  <a:pt x="1879" y="187"/>
                </a:lnTo>
                <a:lnTo>
                  <a:pt x="1917" y="203"/>
                </a:lnTo>
                <a:lnTo>
                  <a:pt x="1952" y="218"/>
                </a:lnTo>
                <a:lnTo>
                  <a:pt x="1982" y="231"/>
                </a:lnTo>
                <a:lnTo>
                  <a:pt x="2008" y="243"/>
                </a:lnTo>
                <a:lnTo>
                  <a:pt x="2030" y="253"/>
                </a:lnTo>
                <a:lnTo>
                  <a:pt x="2048" y="262"/>
                </a:lnTo>
                <a:lnTo>
                  <a:pt x="2061" y="269"/>
                </a:lnTo>
                <a:lnTo>
                  <a:pt x="2069" y="272"/>
                </a:lnTo>
                <a:lnTo>
                  <a:pt x="2072" y="274"/>
                </a:lnTo>
                <a:lnTo>
                  <a:pt x="2072" y="848"/>
                </a:lnTo>
                <a:lnTo>
                  <a:pt x="2069" y="847"/>
                </a:lnTo>
                <a:lnTo>
                  <a:pt x="2060" y="844"/>
                </a:lnTo>
                <a:lnTo>
                  <a:pt x="2045" y="838"/>
                </a:lnTo>
                <a:lnTo>
                  <a:pt x="2025" y="830"/>
                </a:lnTo>
                <a:lnTo>
                  <a:pt x="2000" y="822"/>
                </a:lnTo>
                <a:lnTo>
                  <a:pt x="1971" y="810"/>
                </a:lnTo>
                <a:lnTo>
                  <a:pt x="1937" y="798"/>
                </a:lnTo>
                <a:lnTo>
                  <a:pt x="1899" y="786"/>
                </a:lnTo>
                <a:lnTo>
                  <a:pt x="1856" y="771"/>
                </a:lnTo>
                <a:lnTo>
                  <a:pt x="1811" y="758"/>
                </a:lnTo>
                <a:lnTo>
                  <a:pt x="1762" y="744"/>
                </a:lnTo>
                <a:lnTo>
                  <a:pt x="1711" y="728"/>
                </a:lnTo>
                <a:lnTo>
                  <a:pt x="1656" y="713"/>
                </a:lnTo>
                <a:lnTo>
                  <a:pt x="1600" y="699"/>
                </a:lnTo>
                <a:lnTo>
                  <a:pt x="1541" y="686"/>
                </a:lnTo>
                <a:lnTo>
                  <a:pt x="1480" y="672"/>
                </a:lnTo>
                <a:lnTo>
                  <a:pt x="1419" y="661"/>
                </a:lnTo>
                <a:lnTo>
                  <a:pt x="1357" y="650"/>
                </a:lnTo>
                <a:lnTo>
                  <a:pt x="1293" y="641"/>
                </a:lnTo>
                <a:lnTo>
                  <a:pt x="1228" y="633"/>
                </a:lnTo>
                <a:lnTo>
                  <a:pt x="1164" y="628"/>
                </a:lnTo>
                <a:lnTo>
                  <a:pt x="1100" y="623"/>
                </a:lnTo>
                <a:lnTo>
                  <a:pt x="1036" y="622"/>
                </a:lnTo>
                <a:lnTo>
                  <a:pt x="972" y="623"/>
                </a:lnTo>
                <a:lnTo>
                  <a:pt x="908" y="628"/>
                </a:lnTo>
                <a:lnTo>
                  <a:pt x="844" y="633"/>
                </a:lnTo>
                <a:lnTo>
                  <a:pt x="780" y="641"/>
                </a:lnTo>
                <a:lnTo>
                  <a:pt x="716" y="650"/>
                </a:lnTo>
                <a:lnTo>
                  <a:pt x="654" y="661"/>
                </a:lnTo>
                <a:lnTo>
                  <a:pt x="592" y="672"/>
                </a:lnTo>
                <a:lnTo>
                  <a:pt x="531" y="686"/>
                </a:lnTo>
                <a:lnTo>
                  <a:pt x="473" y="699"/>
                </a:lnTo>
                <a:lnTo>
                  <a:pt x="416" y="713"/>
                </a:lnTo>
                <a:lnTo>
                  <a:pt x="361" y="728"/>
                </a:lnTo>
                <a:lnTo>
                  <a:pt x="309" y="744"/>
                </a:lnTo>
                <a:lnTo>
                  <a:pt x="261" y="758"/>
                </a:lnTo>
                <a:lnTo>
                  <a:pt x="216" y="771"/>
                </a:lnTo>
                <a:lnTo>
                  <a:pt x="173" y="786"/>
                </a:lnTo>
                <a:lnTo>
                  <a:pt x="135" y="798"/>
                </a:lnTo>
                <a:lnTo>
                  <a:pt x="101" y="810"/>
                </a:lnTo>
                <a:lnTo>
                  <a:pt x="72" y="822"/>
                </a:lnTo>
                <a:lnTo>
                  <a:pt x="46" y="830"/>
                </a:lnTo>
                <a:lnTo>
                  <a:pt x="27" y="838"/>
                </a:lnTo>
                <a:lnTo>
                  <a:pt x="13" y="844"/>
                </a:lnTo>
                <a:lnTo>
                  <a:pt x="4" y="847"/>
                </a:lnTo>
                <a:lnTo>
                  <a:pt x="0" y="848"/>
                </a:lnTo>
                <a:lnTo>
                  <a:pt x="0" y="282"/>
                </a:lnTo>
                <a:lnTo>
                  <a:pt x="2" y="280"/>
                </a:lnTo>
                <a:lnTo>
                  <a:pt x="11" y="276"/>
                </a:lnTo>
                <a:lnTo>
                  <a:pt x="25" y="269"/>
                </a:lnTo>
                <a:lnTo>
                  <a:pt x="44" y="259"/>
                </a:lnTo>
                <a:lnTo>
                  <a:pt x="67" y="248"/>
                </a:lnTo>
                <a:lnTo>
                  <a:pt x="95" y="235"/>
                </a:lnTo>
                <a:lnTo>
                  <a:pt x="127" y="220"/>
                </a:lnTo>
                <a:lnTo>
                  <a:pt x="163" y="203"/>
                </a:lnTo>
                <a:lnTo>
                  <a:pt x="204" y="187"/>
                </a:lnTo>
                <a:lnTo>
                  <a:pt x="248" y="169"/>
                </a:lnTo>
                <a:lnTo>
                  <a:pt x="294" y="150"/>
                </a:lnTo>
                <a:lnTo>
                  <a:pt x="344" y="132"/>
                </a:lnTo>
                <a:lnTo>
                  <a:pt x="397" y="113"/>
                </a:lnTo>
                <a:lnTo>
                  <a:pt x="452" y="95"/>
                </a:lnTo>
                <a:lnTo>
                  <a:pt x="511" y="79"/>
                </a:lnTo>
                <a:lnTo>
                  <a:pt x="570" y="62"/>
                </a:lnTo>
                <a:lnTo>
                  <a:pt x="632" y="47"/>
                </a:lnTo>
                <a:lnTo>
                  <a:pt x="695" y="34"/>
                </a:lnTo>
                <a:lnTo>
                  <a:pt x="761" y="22"/>
                </a:lnTo>
                <a:lnTo>
                  <a:pt x="826" y="13"/>
                </a:lnTo>
                <a:lnTo>
                  <a:pt x="893" y="5"/>
                </a:lnTo>
                <a:lnTo>
                  <a:pt x="961" y="1"/>
                </a:lnTo>
                <a:lnTo>
                  <a:pt x="10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33"/>
          <p:cNvSpPr>
            <a:spLocks noEditPoints="1"/>
          </p:cNvSpPr>
          <p:nvPr/>
        </p:nvSpPr>
        <p:spPr bwMode="auto">
          <a:xfrm>
            <a:off x="8240511" y="3797997"/>
            <a:ext cx="495462" cy="308239"/>
          </a:xfrm>
          <a:custGeom>
            <a:avLst/>
            <a:gdLst>
              <a:gd name="T0" fmla="*/ 3277 w 3654"/>
              <a:gd name="T1" fmla="*/ 962 h 2269"/>
              <a:gd name="T2" fmla="*/ 3237 w 3654"/>
              <a:gd name="T3" fmla="*/ 1014 h 2269"/>
              <a:gd name="T4" fmla="*/ 3246 w 3654"/>
              <a:gd name="T5" fmla="*/ 1080 h 2269"/>
              <a:gd name="T6" fmla="*/ 3298 w 3654"/>
              <a:gd name="T7" fmla="*/ 1120 h 2269"/>
              <a:gd name="T8" fmla="*/ 3366 w 3654"/>
              <a:gd name="T9" fmla="*/ 1111 h 2269"/>
              <a:gd name="T10" fmla="*/ 3405 w 3654"/>
              <a:gd name="T11" fmla="*/ 1060 h 2269"/>
              <a:gd name="T12" fmla="*/ 3396 w 3654"/>
              <a:gd name="T13" fmla="*/ 993 h 2269"/>
              <a:gd name="T14" fmla="*/ 3344 w 3654"/>
              <a:gd name="T15" fmla="*/ 953 h 2269"/>
              <a:gd name="T16" fmla="*/ 3313 w 3654"/>
              <a:gd name="T17" fmla="*/ 772 h 2269"/>
              <a:gd name="T18" fmla="*/ 3273 w 3654"/>
              <a:gd name="T19" fmla="*/ 787 h 2269"/>
              <a:gd name="T20" fmla="*/ 3358 w 3654"/>
              <a:gd name="T21" fmla="*/ 862 h 2269"/>
              <a:gd name="T22" fmla="*/ 3352 w 3654"/>
              <a:gd name="T23" fmla="*/ 780 h 2269"/>
              <a:gd name="T24" fmla="*/ 3324 w 3654"/>
              <a:gd name="T25" fmla="*/ 769 h 2269"/>
              <a:gd name="T26" fmla="*/ 3152 w 3654"/>
              <a:gd name="T27" fmla="*/ 737 h 2269"/>
              <a:gd name="T28" fmla="*/ 3215 w 3654"/>
              <a:gd name="T29" fmla="*/ 701 h 2269"/>
              <a:gd name="T30" fmla="*/ 3310 w 3654"/>
              <a:gd name="T31" fmla="*/ 676 h 2269"/>
              <a:gd name="T32" fmla="*/ 3377 w 3654"/>
              <a:gd name="T33" fmla="*/ 680 h 2269"/>
              <a:gd name="T34" fmla="*/ 3418 w 3654"/>
              <a:gd name="T35" fmla="*/ 706 h 2269"/>
              <a:gd name="T36" fmla="*/ 3441 w 3654"/>
              <a:gd name="T37" fmla="*/ 745 h 2269"/>
              <a:gd name="T38" fmla="*/ 3450 w 3654"/>
              <a:gd name="T39" fmla="*/ 788 h 2269"/>
              <a:gd name="T40" fmla="*/ 3451 w 3654"/>
              <a:gd name="T41" fmla="*/ 826 h 2269"/>
              <a:gd name="T42" fmla="*/ 3449 w 3654"/>
              <a:gd name="T43" fmla="*/ 852 h 2269"/>
              <a:gd name="T44" fmla="*/ 3448 w 3654"/>
              <a:gd name="T45" fmla="*/ 912 h 2269"/>
              <a:gd name="T46" fmla="*/ 3448 w 3654"/>
              <a:gd name="T47" fmla="*/ 1134 h 2269"/>
              <a:gd name="T48" fmla="*/ 3583 w 3654"/>
              <a:gd name="T49" fmla="*/ 2269 h 2269"/>
              <a:gd name="T50" fmla="*/ 3234 w 3654"/>
              <a:gd name="T51" fmla="*/ 1983 h 2269"/>
              <a:gd name="T52" fmla="*/ 2985 w 3654"/>
              <a:gd name="T53" fmla="*/ 1380 h 2269"/>
              <a:gd name="T54" fmla="*/ 2974 w 3654"/>
              <a:gd name="T55" fmla="*/ 1203 h 2269"/>
              <a:gd name="T56" fmla="*/ 2920 w 3654"/>
              <a:gd name="T57" fmla="*/ 1176 h 2269"/>
              <a:gd name="T58" fmla="*/ 2826 w 3654"/>
              <a:gd name="T59" fmla="*/ 1134 h 2269"/>
              <a:gd name="T60" fmla="*/ 2696 w 3654"/>
              <a:gd name="T61" fmla="*/ 1082 h 2269"/>
              <a:gd name="T62" fmla="*/ 2539 w 3654"/>
              <a:gd name="T63" fmla="*/ 1028 h 2269"/>
              <a:gd name="T64" fmla="*/ 2360 w 3654"/>
              <a:gd name="T65" fmla="*/ 976 h 2269"/>
              <a:gd name="T66" fmla="*/ 2165 w 3654"/>
              <a:gd name="T67" fmla="*/ 934 h 2269"/>
              <a:gd name="T68" fmla="*/ 1961 w 3654"/>
              <a:gd name="T69" fmla="*/ 907 h 2269"/>
              <a:gd name="T70" fmla="*/ 1751 w 3654"/>
              <a:gd name="T71" fmla="*/ 903 h 2269"/>
              <a:gd name="T72" fmla="*/ 1547 w 3654"/>
              <a:gd name="T73" fmla="*/ 924 h 2269"/>
              <a:gd name="T74" fmla="*/ 1350 w 3654"/>
              <a:gd name="T75" fmla="*/ 962 h 2269"/>
              <a:gd name="T76" fmla="*/ 1166 w 3654"/>
              <a:gd name="T77" fmla="*/ 1013 h 2269"/>
              <a:gd name="T78" fmla="*/ 1006 w 3654"/>
              <a:gd name="T79" fmla="*/ 1069 h 2269"/>
              <a:gd name="T80" fmla="*/ 870 w 3654"/>
              <a:gd name="T81" fmla="*/ 1124 h 2269"/>
              <a:gd name="T82" fmla="*/ 765 w 3654"/>
              <a:gd name="T83" fmla="*/ 1171 h 2269"/>
              <a:gd name="T84" fmla="*/ 699 w 3654"/>
              <a:gd name="T85" fmla="*/ 1204 h 2269"/>
              <a:gd name="T86" fmla="*/ 675 w 3654"/>
              <a:gd name="T87" fmla="*/ 1217 h 2269"/>
              <a:gd name="T88" fmla="*/ 1787 w 3654"/>
              <a:gd name="T89" fmla="*/ 0 h 2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54" h="2269">
                <a:moveTo>
                  <a:pt x="3321" y="951"/>
                </a:moveTo>
                <a:lnTo>
                  <a:pt x="3298" y="953"/>
                </a:lnTo>
                <a:lnTo>
                  <a:pt x="3277" y="962"/>
                </a:lnTo>
                <a:lnTo>
                  <a:pt x="3260" y="975"/>
                </a:lnTo>
                <a:lnTo>
                  <a:pt x="3246" y="993"/>
                </a:lnTo>
                <a:lnTo>
                  <a:pt x="3237" y="1014"/>
                </a:lnTo>
                <a:lnTo>
                  <a:pt x="3234" y="1037"/>
                </a:lnTo>
                <a:lnTo>
                  <a:pt x="3237" y="1060"/>
                </a:lnTo>
                <a:lnTo>
                  <a:pt x="3246" y="1080"/>
                </a:lnTo>
                <a:lnTo>
                  <a:pt x="3260" y="1098"/>
                </a:lnTo>
                <a:lnTo>
                  <a:pt x="3277" y="1111"/>
                </a:lnTo>
                <a:lnTo>
                  <a:pt x="3298" y="1120"/>
                </a:lnTo>
                <a:lnTo>
                  <a:pt x="3321" y="1122"/>
                </a:lnTo>
                <a:lnTo>
                  <a:pt x="3344" y="1120"/>
                </a:lnTo>
                <a:lnTo>
                  <a:pt x="3366" y="1111"/>
                </a:lnTo>
                <a:lnTo>
                  <a:pt x="3382" y="1098"/>
                </a:lnTo>
                <a:lnTo>
                  <a:pt x="3396" y="1080"/>
                </a:lnTo>
                <a:lnTo>
                  <a:pt x="3405" y="1060"/>
                </a:lnTo>
                <a:lnTo>
                  <a:pt x="3408" y="1037"/>
                </a:lnTo>
                <a:lnTo>
                  <a:pt x="3405" y="1014"/>
                </a:lnTo>
                <a:lnTo>
                  <a:pt x="3396" y="993"/>
                </a:lnTo>
                <a:lnTo>
                  <a:pt x="3382" y="975"/>
                </a:lnTo>
                <a:lnTo>
                  <a:pt x="3366" y="962"/>
                </a:lnTo>
                <a:lnTo>
                  <a:pt x="3344" y="953"/>
                </a:lnTo>
                <a:lnTo>
                  <a:pt x="3321" y="951"/>
                </a:lnTo>
                <a:close/>
                <a:moveTo>
                  <a:pt x="3324" y="769"/>
                </a:moveTo>
                <a:lnTo>
                  <a:pt x="3313" y="772"/>
                </a:lnTo>
                <a:lnTo>
                  <a:pt x="3299" y="775"/>
                </a:lnTo>
                <a:lnTo>
                  <a:pt x="3286" y="780"/>
                </a:lnTo>
                <a:lnTo>
                  <a:pt x="3273" y="787"/>
                </a:lnTo>
                <a:lnTo>
                  <a:pt x="3261" y="795"/>
                </a:lnTo>
                <a:lnTo>
                  <a:pt x="3250" y="802"/>
                </a:lnTo>
                <a:lnTo>
                  <a:pt x="3358" y="862"/>
                </a:lnTo>
                <a:lnTo>
                  <a:pt x="3358" y="808"/>
                </a:lnTo>
                <a:lnTo>
                  <a:pt x="3357" y="792"/>
                </a:lnTo>
                <a:lnTo>
                  <a:pt x="3352" y="780"/>
                </a:lnTo>
                <a:lnTo>
                  <a:pt x="3344" y="774"/>
                </a:lnTo>
                <a:lnTo>
                  <a:pt x="3335" y="769"/>
                </a:lnTo>
                <a:lnTo>
                  <a:pt x="3324" y="769"/>
                </a:lnTo>
                <a:close/>
                <a:moveTo>
                  <a:pt x="1787" y="0"/>
                </a:moveTo>
                <a:lnTo>
                  <a:pt x="3146" y="746"/>
                </a:lnTo>
                <a:lnTo>
                  <a:pt x="3152" y="737"/>
                </a:lnTo>
                <a:lnTo>
                  <a:pt x="3162" y="728"/>
                </a:lnTo>
                <a:lnTo>
                  <a:pt x="3177" y="719"/>
                </a:lnTo>
                <a:lnTo>
                  <a:pt x="3215" y="701"/>
                </a:lnTo>
                <a:lnTo>
                  <a:pt x="3251" y="689"/>
                </a:lnTo>
                <a:lnTo>
                  <a:pt x="3282" y="681"/>
                </a:lnTo>
                <a:lnTo>
                  <a:pt x="3310" y="676"/>
                </a:lnTo>
                <a:lnTo>
                  <a:pt x="3335" y="675"/>
                </a:lnTo>
                <a:lnTo>
                  <a:pt x="3358" y="676"/>
                </a:lnTo>
                <a:lnTo>
                  <a:pt x="3377" y="680"/>
                </a:lnTo>
                <a:lnTo>
                  <a:pt x="3393" y="687"/>
                </a:lnTo>
                <a:lnTo>
                  <a:pt x="3407" y="696"/>
                </a:lnTo>
                <a:lnTo>
                  <a:pt x="3418" y="706"/>
                </a:lnTo>
                <a:lnTo>
                  <a:pt x="3427" y="718"/>
                </a:lnTo>
                <a:lnTo>
                  <a:pt x="3435" y="731"/>
                </a:lnTo>
                <a:lnTo>
                  <a:pt x="3441" y="745"/>
                </a:lnTo>
                <a:lnTo>
                  <a:pt x="3445" y="759"/>
                </a:lnTo>
                <a:lnTo>
                  <a:pt x="3449" y="774"/>
                </a:lnTo>
                <a:lnTo>
                  <a:pt x="3450" y="788"/>
                </a:lnTo>
                <a:lnTo>
                  <a:pt x="3451" y="802"/>
                </a:lnTo>
                <a:lnTo>
                  <a:pt x="3451" y="815"/>
                </a:lnTo>
                <a:lnTo>
                  <a:pt x="3451" y="826"/>
                </a:lnTo>
                <a:lnTo>
                  <a:pt x="3450" y="837"/>
                </a:lnTo>
                <a:lnTo>
                  <a:pt x="3450" y="845"/>
                </a:lnTo>
                <a:lnTo>
                  <a:pt x="3449" y="852"/>
                </a:lnTo>
                <a:lnTo>
                  <a:pt x="3448" y="856"/>
                </a:lnTo>
                <a:lnTo>
                  <a:pt x="3448" y="857"/>
                </a:lnTo>
                <a:lnTo>
                  <a:pt x="3448" y="912"/>
                </a:lnTo>
                <a:lnTo>
                  <a:pt x="3654" y="1024"/>
                </a:lnTo>
                <a:lnTo>
                  <a:pt x="3448" y="1134"/>
                </a:lnTo>
                <a:lnTo>
                  <a:pt x="3448" y="1134"/>
                </a:lnTo>
                <a:lnTo>
                  <a:pt x="3448" y="1983"/>
                </a:lnTo>
                <a:lnTo>
                  <a:pt x="3583" y="1983"/>
                </a:lnTo>
                <a:lnTo>
                  <a:pt x="3583" y="2269"/>
                </a:lnTo>
                <a:lnTo>
                  <a:pt x="3399" y="2156"/>
                </a:lnTo>
                <a:lnTo>
                  <a:pt x="3234" y="2269"/>
                </a:lnTo>
                <a:lnTo>
                  <a:pt x="3234" y="1983"/>
                </a:lnTo>
                <a:lnTo>
                  <a:pt x="3358" y="1983"/>
                </a:lnTo>
                <a:lnTo>
                  <a:pt x="3358" y="1181"/>
                </a:lnTo>
                <a:lnTo>
                  <a:pt x="2985" y="1380"/>
                </a:lnTo>
                <a:lnTo>
                  <a:pt x="2985" y="1208"/>
                </a:lnTo>
                <a:lnTo>
                  <a:pt x="2983" y="1207"/>
                </a:lnTo>
                <a:lnTo>
                  <a:pt x="2974" y="1203"/>
                </a:lnTo>
                <a:lnTo>
                  <a:pt x="2961" y="1196"/>
                </a:lnTo>
                <a:lnTo>
                  <a:pt x="2943" y="1187"/>
                </a:lnTo>
                <a:lnTo>
                  <a:pt x="2920" y="1176"/>
                </a:lnTo>
                <a:lnTo>
                  <a:pt x="2892" y="1164"/>
                </a:lnTo>
                <a:lnTo>
                  <a:pt x="2860" y="1149"/>
                </a:lnTo>
                <a:lnTo>
                  <a:pt x="2826" y="1134"/>
                </a:lnTo>
                <a:lnTo>
                  <a:pt x="2786" y="1118"/>
                </a:lnTo>
                <a:lnTo>
                  <a:pt x="2742" y="1100"/>
                </a:lnTo>
                <a:lnTo>
                  <a:pt x="2696" y="1082"/>
                </a:lnTo>
                <a:lnTo>
                  <a:pt x="2647" y="1064"/>
                </a:lnTo>
                <a:lnTo>
                  <a:pt x="2594" y="1046"/>
                </a:lnTo>
                <a:lnTo>
                  <a:pt x="2539" y="1028"/>
                </a:lnTo>
                <a:lnTo>
                  <a:pt x="2481" y="1010"/>
                </a:lnTo>
                <a:lnTo>
                  <a:pt x="2422" y="992"/>
                </a:lnTo>
                <a:lnTo>
                  <a:pt x="2360" y="976"/>
                </a:lnTo>
                <a:lnTo>
                  <a:pt x="2297" y="961"/>
                </a:lnTo>
                <a:lnTo>
                  <a:pt x="2232" y="946"/>
                </a:lnTo>
                <a:lnTo>
                  <a:pt x="2165" y="934"/>
                </a:lnTo>
                <a:lnTo>
                  <a:pt x="2098" y="923"/>
                </a:lnTo>
                <a:lnTo>
                  <a:pt x="2029" y="914"/>
                </a:lnTo>
                <a:lnTo>
                  <a:pt x="1961" y="907"/>
                </a:lnTo>
                <a:lnTo>
                  <a:pt x="1891" y="903"/>
                </a:lnTo>
                <a:lnTo>
                  <a:pt x="1821" y="902"/>
                </a:lnTo>
                <a:lnTo>
                  <a:pt x="1751" y="903"/>
                </a:lnTo>
                <a:lnTo>
                  <a:pt x="1683" y="907"/>
                </a:lnTo>
                <a:lnTo>
                  <a:pt x="1614" y="914"/>
                </a:lnTo>
                <a:lnTo>
                  <a:pt x="1547" y="924"/>
                </a:lnTo>
                <a:lnTo>
                  <a:pt x="1479" y="935"/>
                </a:lnTo>
                <a:lnTo>
                  <a:pt x="1414" y="948"/>
                </a:lnTo>
                <a:lnTo>
                  <a:pt x="1350" y="962"/>
                </a:lnTo>
                <a:lnTo>
                  <a:pt x="1287" y="978"/>
                </a:lnTo>
                <a:lnTo>
                  <a:pt x="1226" y="995"/>
                </a:lnTo>
                <a:lnTo>
                  <a:pt x="1166" y="1013"/>
                </a:lnTo>
                <a:lnTo>
                  <a:pt x="1110" y="1031"/>
                </a:lnTo>
                <a:lnTo>
                  <a:pt x="1056" y="1050"/>
                </a:lnTo>
                <a:lnTo>
                  <a:pt x="1006" y="1069"/>
                </a:lnTo>
                <a:lnTo>
                  <a:pt x="956" y="1088"/>
                </a:lnTo>
                <a:lnTo>
                  <a:pt x="911" y="1106"/>
                </a:lnTo>
                <a:lnTo>
                  <a:pt x="870" y="1124"/>
                </a:lnTo>
                <a:lnTo>
                  <a:pt x="830" y="1140"/>
                </a:lnTo>
                <a:lnTo>
                  <a:pt x="796" y="1157"/>
                </a:lnTo>
                <a:lnTo>
                  <a:pt x="765" y="1171"/>
                </a:lnTo>
                <a:lnTo>
                  <a:pt x="738" y="1184"/>
                </a:lnTo>
                <a:lnTo>
                  <a:pt x="717" y="1195"/>
                </a:lnTo>
                <a:lnTo>
                  <a:pt x="699" y="1204"/>
                </a:lnTo>
                <a:lnTo>
                  <a:pt x="685" y="1212"/>
                </a:lnTo>
                <a:lnTo>
                  <a:pt x="677" y="1215"/>
                </a:lnTo>
                <a:lnTo>
                  <a:pt x="675" y="1217"/>
                </a:lnTo>
                <a:lnTo>
                  <a:pt x="675" y="1315"/>
                </a:lnTo>
                <a:lnTo>
                  <a:pt x="0" y="1012"/>
                </a:lnTo>
                <a:lnTo>
                  <a:pt x="17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470174" y="3540636"/>
            <a:ext cx="820615" cy="8229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38"/>
          <p:cNvSpPr>
            <a:spLocks/>
          </p:cNvSpPr>
          <p:nvPr/>
        </p:nvSpPr>
        <p:spPr bwMode="auto">
          <a:xfrm>
            <a:off x="10714772" y="4025329"/>
            <a:ext cx="144036" cy="141305"/>
          </a:xfrm>
          <a:custGeom>
            <a:avLst/>
            <a:gdLst>
              <a:gd name="T0" fmla="*/ 328 w 1266"/>
              <a:gd name="T1" fmla="*/ 0 h 1244"/>
              <a:gd name="T2" fmla="*/ 949 w 1266"/>
              <a:gd name="T3" fmla="*/ 43 h 1244"/>
              <a:gd name="T4" fmla="*/ 1266 w 1266"/>
              <a:gd name="T5" fmla="*/ 314 h 1244"/>
              <a:gd name="T6" fmla="*/ 933 w 1266"/>
              <a:gd name="T7" fmla="*/ 1244 h 1244"/>
              <a:gd name="T8" fmla="*/ 594 w 1266"/>
              <a:gd name="T9" fmla="*/ 722 h 1244"/>
              <a:gd name="T10" fmla="*/ 0 w 1266"/>
              <a:gd name="T11" fmla="*/ 918 h 1244"/>
              <a:gd name="T12" fmla="*/ 328 w 1266"/>
              <a:gd name="T13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6" h="1244">
                <a:moveTo>
                  <a:pt x="328" y="0"/>
                </a:moveTo>
                <a:lnTo>
                  <a:pt x="949" y="43"/>
                </a:lnTo>
                <a:lnTo>
                  <a:pt x="1266" y="314"/>
                </a:lnTo>
                <a:lnTo>
                  <a:pt x="933" y="1244"/>
                </a:lnTo>
                <a:lnTo>
                  <a:pt x="594" y="722"/>
                </a:lnTo>
                <a:lnTo>
                  <a:pt x="0" y="918"/>
                </a:lnTo>
                <a:lnTo>
                  <a:pt x="3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9"/>
          <p:cNvSpPr>
            <a:spLocks/>
          </p:cNvSpPr>
          <p:nvPr/>
        </p:nvSpPr>
        <p:spPr bwMode="auto">
          <a:xfrm>
            <a:off x="10902155" y="4025329"/>
            <a:ext cx="144036" cy="141305"/>
          </a:xfrm>
          <a:custGeom>
            <a:avLst/>
            <a:gdLst>
              <a:gd name="T0" fmla="*/ 937 w 1266"/>
              <a:gd name="T1" fmla="*/ 0 h 1244"/>
              <a:gd name="T2" fmla="*/ 1266 w 1266"/>
              <a:gd name="T3" fmla="*/ 918 h 1244"/>
              <a:gd name="T4" fmla="*/ 671 w 1266"/>
              <a:gd name="T5" fmla="*/ 722 h 1244"/>
              <a:gd name="T6" fmla="*/ 332 w 1266"/>
              <a:gd name="T7" fmla="*/ 1244 h 1244"/>
              <a:gd name="T8" fmla="*/ 0 w 1266"/>
              <a:gd name="T9" fmla="*/ 314 h 1244"/>
              <a:gd name="T10" fmla="*/ 316 w 1266"/>
              <a:gd name="T11" fmla="*/ 43 h 1244"/>
              <a:gd name="T12" fmla="*/ 937 w 1266"/>
              <a:gd name="T13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6" h="1244">
                <a:moveTo>
                  <a:pt x="937" y="0"/>
                </a:moveTo>
                <a:lnTo>
                  <a:pt x="1266" y="918"/>
                </a:lnTo>
                <a:lnTo>
                  <a:pt x="671" y="722"/>
                </a:lnTo>
                <a:lnTo>
                  <a:pt x="332" y="1244"/>
                </a:lnTo>
                <a:lnTo>
                  <a:pt x="0" y="314"/>
                </a:lnTo>
                <a:lnTo>
                  <a:pt x="316" y="43"/>
                </a:lnTo>
                <a:lnTo>
                  <a:pt x="9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40"/>
          <p:cNvSpPr>
            <a:spLocks noEditPoints="1"/>
          </p:cNvSpPr>
          <p:nvPr/>
        </p:nvSpPr>
        <p:spPr bwMode="auto">
          <a:xfrm>
            <a:off x="10723305" y="3737598"/>
            <a:ext cx="314353" cy="310258"/>
          </a:xfrm>
          <a:custGeom>
            <a:avLst/>
            <a:gdLst>
              <a:gd name="T0" fmla="*/ 1300 w 2763"/>
              <a:gd name="T1" fmla="*/ 596 h 2729"/>
              <a:gd name="T2" fmla="*/ 1157 w 2763"/>
              <a:gd name="T3" fmla="*/ 624 h 2729"/>
              <a:gd name="T4" fmla="*/ 1025 w 2763"/>
              <a:gd name="T5" fmla="*/ 676 h 2729"/>
              <a:gd name="T6" fmla="*/ 906 w 2763"/>
              <a:gd name="T7" fmla="*/ 750 h 2729"/>
              <a:gd name="T8" fmla="*/ 803 w 2763"/>
              <a:gd name="T9" fmla="*/ 842 h 2729"/>
              <a:gd name="T10" fmla="*/ 718 w 2763"/>
              <a:gd name="T11" fmla="*/ 952 h 2729"/>
              <a:gd name="T12" fmla="*/ 654 w 2763"/>
              <a:gd name="T13" fmla="*/ 1076 h 2729"/>
              <a:gd name="T14" fmla="*/ 615 w 2763"/>
              <a:gd name="T15" fmla="*/ 1212 h 2729"/>
              <a:gd name="T16" fmla="*/ 600 w 2763"/>
              <a:gd name="T17" fmla="*/ 1357 h 2729"/>
              <a:gd name="T18" fmla="*/ 615 w 2763"/>
              <a:gd name="T19" fmla="*/ 1503 h 2729"/>
              <a:gd name="T20" fmla="*/ 654 w 2763"/>
              <a:gd name="T21" fmla="*/ 1638 h 2729"/>
              <a:gd name="T22" fmla="*/ 718 w 2763"/>
              <a:gd name="T23" fmla="*/ 1763 h 2729"/>
              <a:gd name="T24" fmla="*/ 803 w 2763"/>
              <a:gd name="T25" fmla="*/ 1873 h 2729"/>
              <a:gd name="T26" fmla="*/ 906 w 2763"/>
              <a:gd name="T27" fmla="*/ 1966 h 2729"/>
              <a:gd name="T28" fmla="*/ 1025 w 2763"/>
              <a:gd name="T29" fmla="*/ 2040 h 2729"/>
              <a:gd name="T30" fmla="*/ 1157 w 2763"/>
              <a:gd name="T31" fmla="*/ 2091 h 2729"/>
              <a:gd name="T32" fmla="*/ 1300 w 2763"/>
              <a:gd name="T33" fmla="*/ 2118 h 2729"/>
              <a:gd name="T34" fmla="*/ 1449 w 2763"/>
              <a:gd name="T35" fmla="*/ 2118 h 2729"/>
              <a:gd name="T36" fmla="*/ 1592 w 2763"/>
              <a:gd name="T37" fmla="*/ 2091 h 2729"/>
              <a:gd name="T38" fmla="*/ 1724 w 2763"/>
              <a:gd name="T39" fmla="*/ 2040 h 2729"/>
              <a:gd name="T40" fmla="*/ 1842 w 2763"/>
              <a:gd name="T41" fmla="*/ 1966 h 2729"/>
              <a:gd name="T42" fmla="*/ 1946 w 2763"/>
              <a:gd name="T43" fmla="*/ 1873 h 2729"/>
              <a:gd name="T44" fmla="*/ 2031 w 2763"/>
              <a:gd name="T45" fmla="*/ 1763 h 2729"/>
              <a:gd name="T46" fmla="*/ 2095 w 2763"/>
              <a:gd name="T47" fmla="*/ 1638 h 2729"/>
              <a:gd name="T48" fmla="*/ 2134 w 2763"/>
              <a:gd name="T49" fmla="*/ 1503 h 2729"/>
              <a:gd name="T50" fmla="*/ 2149 w 2763"/>
              <a:gd name="T51" fmla="*/ 1357 h 2729"/>
              <a:gd name="T52" fmla="*/ 2134 w 2763"/>
              <a:gd name="T53" fmla="*/ 1212 h 2729"/>
              <a:gd name="T54" fmla="*/ 2095 w 2763"/>
              <a:gd name="T55" fmla="*/ 1076 h 2729"/>
              <a:gd name="T56" fmla="*/ 2031 w 2763"/>
              <a:gd name="T57" fmla="*/ 952 h 2729"/>
              <a:gd name="T58" fmla="*/ 1946 w 2763"/>
              <a:gd name="T59" fmla="*/ 842 h 2729"/>
              <a:gd name="T60" fmla="*/ 1842 w 2763"/>
              <a:gd name="T61" fmla="*/ 750 h 2729"/>
              <a:gd name="T62" fmla="*/ 1724 w 2763"/>
              <a:gd name="T63" fmla="*/ 676 h 2729"/>
              <a:gd name="T64" fmla="*/ 1592 w 2763"/>
              <a:gd name="T65" fmla="*/ 624 h 2729"/>
              <a:gd name="T66" fmla="*/ 1449 w 2763"/>
              <a:gd name="T67" fmla="*/ 596 h 2729"/>
              <a:gd name="T68" fmla="*/ 1381 w 2763"/>
              <a:gd name="T69" fmla="*/ 0 h 2729"/>
              <a:gd name="T70" fmla="*/ 2359 w 2763"/>
              <a:gd name="T71" fmla="*/ 400 h 2729"/>
              <a:gd name="T72" fmla="*/ 2763 w 2763"/>
              <a:gd name="T73" fmla="*/ 1365 h 2729"/>
              <a:gd name="T74" fmla="*/ 2359 w 2763"/>
              <a:gd name="T75" fmla="*/ 2330 h 2729"/>
              <a:gd name="T76" fmla="*/ 1381 w 2763"/>
              <a:gd name="T77" fmla="*/ 2729 h 2729"/>
              <a:gd name="T78" fmla="*/ 404 w 2763"/>
              <a:gd name="T79" fmla="*/ 2330 h 2729"/>
              <a:gd name="T80" fmla="*/ 0 w 2763"/>
              <a:gd name="T81" fmla="*/ 1365 h 2729"/>
              <a:gd name="T82" fmla="*/ 404 w 2763"/>
              <a:gd name="T83" fmla="*/ 400 h 2729"/>
              <a:gd name="T84" fmla="*/ 1381 w 2763"/>
              <a:gd name="T85" fmla="*/ 0 h 2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63" h="2729">
                <a:moveTo>
                  <a:pt x="1374" y="594"/>
                </a:moveTo>
                <a:lnTo>
                  <a:pt x="1300" y="596"/>
                </a:lnTo>
                <a:lnTo>
                  <a:pt x="1227" y="607"/>
                </a:lnTo>
                <a:lnTo>
                  <a:pt x="1157" y="624"/>
                </a:lnTo>
                <a:lnTo>
                  <a:pt x="1089" y="646"/>
                </a:lnTo>
                <a:lnTo>
                  <a:pt x="1025" y="676"/>
                </a:lnTo>
                <a:lnTo>
                  <a:pt x="964" y="710"/>
                </a:lnTo>
                <a:lnTo>
                  <a:pt x="906" y="750"/>
                </a:lnTo>
                <a:lnTo>
                  <a:pt x="853" y="794"/>
                </a:lnTo>
                <a:lnTo>
                  <a:pt x="803" y="842"/>
                </a:lnTo>
                <a:lnTo>
                  <a:pt x="758" y="896"/>
                </a:lnTo>
                <a:lnTo>
                  <a:pt x="718" y="952"/>
                </a:lnTo>
                <a:lnTo>
                  <a:pt x="684" y="1013"/>
                </a:lnTo>
                <a:lnTo>
                  <a:pt x="654" y="1076"/>
                </a:lnTo>
                <a:lnTo>
                  <a:pt x="631" y="1143"/>
                </a:lnTo>
                <a:lnTo>
                  <a:pt x="615" y="1212"/>
                </a:lnTo>
                <a:lnTo>
                  <a:pt x="604" y="1284"/>
                </a:lnTo>
                <a:lnTo>
                  <a:pt x="600" y="1357"/>
                </a:lnTo>
                <a:lnTo>
                  <a:pt x="604" y="1431"/>
                </a:lnTo>
                <a:lnTo>
                  <a:pt x="615" y="1503"/>
                </a:lnTo>
                <a:lnTo>
                  <a:pt x="631" y="1573"/>
                </a:lnTo>
                <a:lnTo>
                  <a:pt x="654" y="1638"/>
                </a:lnTo>
                <a:lnTo>
                  <a:pt x="684" y="1703"/>
                </a:lnTo>
                <a:lnTo>
                  <a:pt x="718" y="1763"/>
                </a:lnTo>
                <a:lnTo>
                  <a:pt x="758" y="1820"/>
                </a:lnTo>
                <a:lnTo>
                  <a:pt x="803" y="1873"/>
                </a:lnTo>
                <a:lnTo>
                  <a:pt x="853" y="1922"/>
                </a:lnTo>
                <a:lnTo>
                  <a:pt x="906" y="1966"/>
                </a:lnTo>
                <a:lnTo>
                  <a:pt x="964" y="2006"/>
                </a:lnTo>
                <a:lnTo>
                  <a:pt x="1025" y="2040"/>
                </a:lnTo>
                <a:lnTo>
                  <a:pt x="1089" y="2068"/>
                </a:lnTo>
                <a:lnTo>
                  <a:pt x="1157" y="2091"/>
                </a:lnTo>
                <a:lnTo>
                  <a:pt x="1227" y="2108"/>
                </a:lnTo>
                <a:lnTo>
                  <a:pt x="1300" y="2118"/>
                </a:lnTo>
                <a:lnTo>
                  <a:pt x="1374" y="2122"/>
                </a:lnTo>
                <a:lnTo>
                  <a:pt x="1449" y="2118"/>
                </a:lnTo>
                <a:lnTo>
                  <a:pt x="1522" y="2108"/>
                </a:lnTo>
                <a:lnTo>
                  <a:pt x="1592" y="2091"/>
                </a:lnTo>
                <a:lnTo>
                  <a:pt x="1659" y="2068"/>
                </a:lnTo>
                <a:lnTo>
                  <a:pt x="1724" y="2040"/>
                </a:lnTo>
                <a:lnTo>
                  <a:pt x="1786" y="2006"/>
                </a:lnTo>
                <a:lnTo>
                  <a:pt x="1842" y="1966"/>
                </a:lnTo>
                <a:lnTo>
                  <a:pt x="1897" y="1922"/>
                </a:lnTo>
                <a:lnTo>
                  <a:pt x="1946" y="1873"/>
                </a:lnTo>
                <a:lnTo>
                  <a:pt x="1992" y="1820"/>
                </a:lnTo>
                <a:lnTo>
                  <a:pt x="2031" y="1763"/>
                </a:lnTo>
                <a:lnTo>
                  <a:pt x="2065" y="1703"/>
                </a:lnTo>
                <a:lnTo>
                  <a:pt x="2095" y="1638"/>
                </a:lnTo>
                <a:lnTo>
                  <a:pt x="2117" y="1573"/>
                </a:lnTo>
                <a:lnTo>
                  <a:pt x="2134" y="1503"/>
                </a:lnTo>
                <a:lnTo>
                  <a:pt x="2146" y="1431"/>
                </a:lnTo>
                <a:lnTo>
                  <a:pt x="2149" y="1357"/>
                </a:lnTo>
                <a:lnTo>
                  <a:pt x="2146" y="1284"/>
                </a:lnTo>
                <a:lnTo>
                  <a:pt x="2134" y="1212"/>
                </a:lnTo>
                <a:lnTo>
                  <a:pt x="2117" y="1143"/>
                </a:lnTo>
                <a:lnTo>
                  <a:pt x="2095" y="1076"/>
                </a:lnTo>
                <a:lnTo>
                  <a:pt x="2065" y="1013"/>
                </a:lnTo>
                <a:lnTo>
                  <a:pt x="2031" y="952"/>
                </a:lnTo>
                <a:lnTo>
                  <a:pt x="1992" y="896"/>
                </a:lnTo>
                <a:lnTo>
                  <a:pt x="1946" y="842"/>
                </a:lnTo>
                <a:lnTo>
                  <a:pt x="1897" y="794"/>
                </a:lnTo>
                <a:lnTo>
                  <a:pt x="1842" y="750"/>
                </a:lnTo>
                <a:lnTo>
                  <a:pt x="1786" y="710"/>
                </a:lnTo>
                <a:lnTo>
                  <a:pt x="1724" y="676"/>
                </a:lnTo>
                <a:lnTo>
                  <a:pt x="1659" y="646"/>
                </a:lnTo>
                <a:lnTo>
                  <a:pt x="1592" y="624"/>
                </a:lnTo>
                <a:lnTo>
                  <a:pt x="1522" y="607"/>
                </a:lnTo>
                <a:lnTo>
                  <a:pt x="1449" y="596"/>
                </a:lnTo>
                <a:lnTo>
                  <a:pt x="1374" y="594"/>
                </a:lnTo>
                <a:close/>
                <a:moveTo>
                  <a:pt x="1381" y="0"/>
                </a:moveTo>
                <a:lnTo>
                  <a:pt x="1803" y="361"/>
                </a:lnTo>
                <a:lnTo>
                  <a:pt x="2359" y="400"/>
                </a:lnTo>
                <a:lnTo>
                  <a:pt x="2397" y="949"/>
                </a:lnTo>
                <a:lnTo>
                  <a:pt x="2763" y="1365"/>
                </a:lnTo>
                <a:lnTo>
                  <a:pt x="2397" y="1780"/>
                </a:lnTo>
                <a:lnTo>
                  <a:pt x="2359" y="2330"/>
                </a:lnTo>
                <a:lnTo>
                  <a:pt x="1803" y="2368"/>
                </a:lnTo>
                <a:lnTo>
                  <a:pt x="1381" y="2729"/>
                </a:lnTo>
                <a:lnTo>
                  <a:pt x="961" y="2368"/>
                </a:lnTo>
                <a:lnTo>
                  <a:pt x="404" y="2330"/>
                </a:lnTo>
                <a:lnTo>
                  <a:pt x="366" y="1780"/>
                </a:lnTo>
                <a:lnTo>
                  <a:pt x="0" y="1365"/>
                </a:lnTo>
                <a:lnTo>
                  <a:pt x="366" y="949"/>
                </a:lnTo>
                <a:lnTo>
                  <a:pt x="404" y="400"/>
                </a:lnTo>
                <a:lnTo>
                  <a:pt x="961" y="361"/>
                </a:lnTo>
                <a:lnTo>
                  <a:pt x="13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41"/>
          <p:cNvSpPr>
            <a:spLocks/>
          </p:cNvSpPr>
          <p:nvPr/>
        </p:nvSpPr>
        <p:spPr bwMode="auto">
          <a:xfrm>
            <a:off x="10850616" y="3843065"/>
            <a:ext cx="45054" cy="96934"/>
          </a:xfrm>
          <a:custGeom>
            <a:avLst/>
            <a:gdLst>
              <a:gd name="T0" fmla="*/ 228 w 396"/>
              <a:gd name="T1" fmla="*/ 0 h 852"/>
              <a:gd name="T2" fmla="*/ 396 w 396"/>
              <a:gd name="T3" fmla="*/ 0 h 852"/>
              <a:gd name="T4" fmla="*/ 396 w 396"/>
              <a:gd name="T5" fmla="*/ 852 h 852"/>
              <a:gd name="T6" fmla="*/ 200 w 396"/>
              <a:gd name="T7" fmla="*/ 852 h 852"/>
              <a:gd name="T8" fmla="*/ 200 w 396"/>
              <a:gd name="T9" fmla="*/ 180 h 852"/>
              <a:gd name="T10" fmla="*/ 197 w 396"/>
              <a:gd name="T11" fmla="*/ 180 h 852"/>
              <a:gd name="T12" fmla="*/ 33 w 396"/>
              <a:gd name="T13" fmla="*/ 257 h 852"/>
              <a:gd name="T14" fmla="*/ 0 w 396"/>
              <a:gd name="T15" fmla="*/ 106 h 852"/>
              <a:gd name="T16" fmla="*/ 228 w 396"/>
              <a:gd name="T17" fmla="*/ 0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852">
                <a:moveTo>
                  <a:pt x="228" y="0"/>
                </a:moveTo>
                <a:lnTo>
                  <a:pt x="396" y="0"/>
                </a:lnTo>
                <a:lnTo>
                  <a:pt x="396" y="852"/>
                </a:lnTo>
                <a:lnTo>
                  <a:pt x="200" y="852"/>
                </a:lnTo>
                <a:lnTo>
                  <a:pt x="200" y="180"/>
                </a:lnTo>
                <a:lnTo>
                  <a:pt x="197" y="180"/>
                </a:lnTo>
                <a:lnTo>
                  <a:pt x="33" y="257"/>
                </a:lnTo>
                <a:lnTo>
                  <a:pt x="0" y="106"/>
                </a:lnTo>
                <a:lnTo>
                  <a:pt x="2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587071" y="4638447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907165" y="4668109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227259" y="4683779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547353" y="4697771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867445" y="4727432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077197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6200000">
            <a:off x="944424" y="2500677"/>
            <a:ext cx="1645920" cy="1643744"/>
            <a:chOff x="2144486" y="1491343"/>
            <a:chExt cx="2569028" cy="3483428"/>
          </a:xfrm>
        </p:grpSpPr>
        <p:sp>
          <p:nvSpPr>
            <p:cNvPr id="2" name="Flowchart: Delay 1"/>
            <p:cNvSpPr/>
            <p:nvPr/>
          </p:nvSpPr>
          <p:spPr>
            <a:xfrm>
              <a:off x="3429000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lowchart: Delay 1"/>
            <p:cNvSpPr/>
            <p:nvPr/>
          </p:nvSpPr>
          <p:spPr>
            <a:xfrm flipH="1">
              <a:off x="2144486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1398744" y="2912978"/>
            <a:ext cx="737280" cy="819141"/>
            <a:chOff x="859" y="629"/>
            <a:chExt cx="2774" cy="3082"/>
          </a:xfrm>
          <a:solidFill>
            <a:schemeClr val="bg1"/>
          </a:solidFill>
        </p:grpSpPr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859" y="629"/>
              <a:ext cx="1455" cy="1762"/>
            </a:xfrm>
            <a:custGeom>
              <a:avLst/>
              <a:gdLst>
                <a:gd name="T0" fmla="*/ 1594 w 2909"/>
                <a:gd name="T1" fmla="*/ 1895 h 3524"/>
                <a:gd name="T2" fmla="*/ 1564 w 2909"/>
                <a:gd name="T3" fmla="*/ 2038 h 3524"/>
                <a:gd name="T4" fmla="*/ 1590 w 2909"/>
                <a:gd name="T5" fmla="*/ 2311 h 3524"/>
                <a:gd name="T6" fmla="*/ 1761 w 2909"/>
                <a:gd name="T7" fmla="*/ 2154 h 3524"/>
                <a:gd name="T8" fmla="*/ 1766 w 2909"/>
                <a:gd name="T9" fmla="*/ 1875 h 3524"/>
                <a:gd name="T10" fmla="*/ 1160 w 2909"/>
                <a:gd name="T11" fmla="*/ 1854 h 3524"/>
                <a:gd name="T12" fmla="*/ 1141 w 2909"/>
                <a:gd name="T13" fmla="*/ 2139 h 3524"/>
                <a:gd name="T14" fmla="*/ 1293 w 2909"/>
                <a:gd name="T15" fmla="*/ 2320 h 3524"/>
                <a:gd name="T16" fmla="*/ 1356 w 2909"/>
                <a:gd name="T17" fmla="*/ 2069 h 3524"/>
                <a:gd name="T18" fmla="*/ 1330 w 2909"/>
                <a:gd name="T19" fmla="*/ 1927 h 3524"/>
                <a:gd name="T20" fmla="*/ 1199 w 2909"/>
                <a:gd name="T21" fmla="*/ 1852 h 3524"/>
                <a:gd name="T22" fmla="*/ 1100 w 2909"/>
                <a:gd name="T23" fmla="*/ 794 h 3524"/>
                <a:gd name="T24" fmla="*/ 961 w 2909"/>
                <a:gd name="T25" fmla="*/ 863 h 3524"/>
                <a:gd name="T26" fmla="*/ 909 w 2909"/>
                <a:gd name="T27" fmla="*/ 970 h 3524"/>
                <a:gd name="T28" fmla="*/ 959 w 2909"/>
                <a:gd name="T29" fmla="*/ 1116 h 3524"/>
                <a:gd name="T30" fmla="*/ 1038 w 2909"/>
                <a:gd name="T31" fmla="*/ 1352 h 3524"/>
                <a:gd name="T32" fmla="*/ 1227 w 2909"/>
                <a:gd name="T33" fmla="*/ 1609 h 3524"/>
                <a:gd name="T34" fmla="*/ 1562 w 2909"/>
                <a:gd name="T35" fmla="*/ 1674 h 3524"/>
                <a:gd name="T36" fmla="*/ 1720 w 2909"/>
                <a:gd name="T37" fmla="*/ 1571 h 3524"/>
                <a:gd name="T38" fmla="*/ 1899 w 2909"/>
                <a:gd name="T39" fmla="*/ 1294 h 3524"/>
                <a:gd name="T40" fmla="*/ 1987 w 2909"/>
                <a:gd name="T41" fmla="*/ 1090 h 3524"/>
                <a:gd name="T42" fmla="*/ 1987 w 2909"/>
                <a:gd name="T43" fmla="*/ 955 h 3524"/>
                <a:gd name="T44" fmla="*/ 1913 w 2909"/>
                <a:gd name="T45" fmla="*/ 929 h 3524"/>
                <a:gd name="T46" fmla="*/ 1678 w 2909"/>
                <a:gd name="T47" fmla="*/ 964 h 3524"/>
                <a:gd name="T48" fmla="*/ 1450 w 2909"/>
                <a:gd name="T49" fmla="*/ 824 h 3524"/>
                <a:gd name="T50" fmla="*/ 1352 w 2909"/>
                <a:gd name="T51" fmla="*/ 0 h 3524"/>
                <a:gd name="T52" fmla="*/ 1875 w 2909"/>
                <a:gd name="T53" fmla="*/ 86 h 3524"/>
                <a:gd name="T54" fmla="*/ 2137 w 2909"/>
                <a:gd name="T55" fmla="*/ 386 h 3524"/>
                <a:gd name="T56" fmla="*/ 2207 w 2909"/>
                <a:gd name="T57" fmla="*/ 863 h 3524"/>
                <a:gd name="T58" fmla="*/ 2205 w 2909"/>
                <a:gd name="T59" fmla="*/ 1163 h 3524"/>
                <a:gd name="T60" fmla="*/ 2076 w 2909"/>
                <a:gd name="T61" fmla="*/ 1423 h 3524"/>
                <a:gd name="T62" fmla="*/ 1884 w 2909"/>
                <a:gd name="T63" fmla="*/ 1710 h 3524"/>
                <a:gd name="T64" fmla="*/ 2439 w 2909"/>
                <a:gd name="T65" fmla="*/ 1948 h 3524"/>
                <a:gd name="T66" fmla="*/ 2608 w 2909"/>
                <a:gd name="T67" fmla="*/ 2174 h 3524"/>
                <a:gd name="T68" fmla="*/ 2741 w 2909"/>
                <a:gd name="T69" fmla="*/ 2554 h 3524"/>
                <a:gd name="T70" fmla="*/ 2838 w 2909"/>
                <a:gd name="T71" fmla="*/ 2966 h 3524"/>
                <a:gd name="T72" fmla="*/ 2894 w 2909"/>
                <a:gd name="T73" fmla="*/ 3290 h 3524"/>
                <a:gd name="T74" fmla="*/ 2905 w 2909"/>
                <a:gd name="T75" fmla="*/ 3438 h 3524"/>
                <a:gd name="T76" fmla="*/ 2791 w 2909"/>
                <a:gd name="T77" fmla="*/ 3524 h 3524"/>
                <a:gd name="T78" fmla="*/ 15 w 2909"/>
                <a:gd name="T79" fmla="*/ 3466 h 3524"/>
                <a:gd name="T80" fmla="*/ 2 w 2909"/>
                <a:gd name="T81" fmla="*/ 3388 h 3524"/>
                <a:gd name="T82" fmla="*/ 22 w 2909"/>
                <a:gd name="T83" fmla="*/ 3244 h 3524"/>
                <a:gd name="T84" fmla="*/ 88 w 2909"/>
                <a:gd name="T85" fmla="*/ 2901 h 3524"/>
                <a:gd name="T86" fmla="*/ 193 w 2909"/>
                <a:gd name="T87" fmla="*/ 2483 h 3524"/>
                <a:gd name="T88" fmla="*/ 333 w 2909"/>
                <a:gd name="T89" fmla="*/ 2116 h 3524"/>
                <a:gd name="T90" fmla="*/ 506 w 2909"/>
                <a:gd name="T91" fmla="*/ 1931 h 3524"/>
                <a:gd name="T92" fmla="*/ 989 w 2909"/>
                <a:gd name="T93" fmla="*/ 1669 h 3524"/>
                <a:gd name="T94" fmla="*/ 796 w 2909"/>
                <a:gd name="T95" fmla="*/ 1337 h 3524"/>
                <a:gd name="T96" fmla="*/ 691 w 2909"/>
                <a:gd name="T97" fmla="*/ 1124 h 3524"/>
                <a:gd name="T98" fmla="*/ 723 w 2909"/>
                <a:gd name="T99" fmla="*/ 828 h 3524"/>
                <a:gd name="T100" fmla="*/ 809 w 2909"/>
                <a:gd name="T101" fmla="*/ 313 h 3524"/>
                <a:gd name="T102" fmla="*/ 1107 w 2909"/>
                <a:gd name="T103" fmla="*/ 51 h 3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9" h="3524">
                  <a:moveTo>
                    <a:pt x="1729" y="1848"/>
                  </a:moveTo>
                  <a:lnTo>
                    <a:pt x="1710" y="1852"/>
                  </a:lnTo>
                  <a:lnTo>
                    <a:pt x="1660" y="1875"/>
                  </a:lnTo>
                  <a:lnTo>
                    <a:pt x="1611" y="1888"/>
                  </a:lnTo>
                  <a:lnTo>
                    <a:pt x="1594" y="1895"/>
                  </a:lnTo>
                  <a:lnTo>
                    <a:pt x="1583" y="1908"/>
                  </a:lnTo>
                  <a:lnTo>
                    <a:pt x="1579" y="1927"/>
                  </a:lnTo>
                  <a:lnTo>
                    <a:pt x="1579" y="2028"/>
                  </a:lnTo>
                  <a:lnTo>
                    <a:pt x="1570" y="2032"/>
                  </a:lnTo>
                  <a:lnTo>
                    <a:pt x="1564" y="2038"/>
                  </a:lnTo>
                  <a:lnTo>
                    <a:pt x="1555" y="2053"/>
                  </a:lnTo>
                  <a:lnTo>
                    <a:pt x="1553" y="2069"/>
                  </a:lnTo>
                  <a:lnTo>
                    <a:pt x="1575" y="2285"/>
                  </a:lnTo>
                  <a:lnTo>
                    <a:pt x="1581" y="2300"/>
                  </a:lnTo>
                  <a:lnTo>
                    <a:pt x="1590" y="2311"/>
                  </a:lnTo>
                  <a:lnTo>
                    <a:pt x="1605" y="2318"/>
                  </a:lnTo>
                  <a:lnTo>
                    <a:pt x="1615" y="2320"/>
                  </a:lnTo>
                  <a:lnTo>
                    <a:pt x="1633" y="2317"/>
                  </a:lnTo>
                  <a:lnTo>
                    <a:pt x="1648" y="2303"/>
                  </a:lnTo>
                  <a:lnTo>
                    <a:pt x="1761" y="2154"/>
                  </a:lnTo>
                  <a:lnTo>
                    <a:pt x="1765" y="2146"/>
                  </a:lnTo>
                  <a:lnTo>
                    <a:pt x="1768" y="2139"/>
                  </a:lnTo>
                  <a:lnTo>
                    <a:pt x="1768" y="2129"/>
                  </a:lnTo>
                  <a:lnTo>
                    <a:pt x="1768" y="1888"/>
                  </a:lnTo>
                  <a:lnTo>
                    <a:pt x="1766" y="1875"/>
                  </a:lnTo>
                  <a:lnTo>
                    <a:pt x="1761" y="1863"/>
                  </a:lnTo>
                  <a:lnTo>
                    <a:pt x="1750" y="1854"/>
                  </a:lnTo>
                  <a:lnTo>
                    <a:pt x="1729" y="1848"/>
                  </a:lnTo>
                  <a:close/>
                  <a:moveTo>
                    <a:pt x="1178" y="1848"/>
                  </a:moveTo>
                  <a:lnTo>
                    <a:pt x="1160" y="1854"/>
                  </a:lnTo>
                  <a:lnTo>
                    <a:pt x="1148" y="1863"/>
                  </a:lnTo>
                  <a:lnTo>
                    <a:pt x="1143" y="1875"/>
                  </a:lnTo>
                  <a:lnTo>
                    <a:pt x="1139" y="1888"/>
                  </a:lnTo>
                  <a:lnTo>
                    <a:pt x="1139" y="2129"/>
                  </a:lnTo>
                  <a:lnTo>
                    <a:pt x="1141" y="2139"/>
                  </a:lnTo>
                  <a:lnTo>
                    <a:pt x="1143" y="2146"/>
                  </a:lnTo>
                  <a:lnTo>
                    <a:pt x="1148" y="2154"/>
                  </a:lnTo>
                  <a:lnTo>
                    <a:pt x="1261" y="2303"/>
                  </a:lnTo>
                  <a:lnTo>
                    <a:pt x="1276" y="2317"/>
                  </a:lnTo>
                  <a:lnTo>
                    <a:pt x="1293" y="2320"/>
                  </a:lnTo>
                  <a:lnTo>
                    <a:pt x="1304" y="2318"/>
                  </a:lnTo>
                  <a:lnTo>
                    <a:pt x="1319" y="2311"/>
                  </a:lnTo>
                  <a:lnTo>
                    <a:pt x="1328" y="2300"/>
                  </a:lnTo>
                  <a:lnTo>
                    <a:pt x="1334" y="2285"/>
                  </a:lnTo>
                  <a:lnTo>
                    <a:pt x="1356" y="2069"/>
                  </a:lnTo>
                  <a:lnTo>
                    <a:pt x="1354" y="2053"/>
                  </a:lnTo>
                  <a:lnTo>
                    <a:pt x="1345" y="2038"/>
                  </a:lnTo>
                  <a:lnTo>
                    <a:pt x="1339" y="2032"/>
                  </a:lnTo>
                  <a:lnTo>
                    <a:pt x="1330" y="2028"/>
                  </a:lnTo>
                  <a:lnTo>
                    <a:pt x="1330" y="1927"/>
                  </a:lnTo>
                  <a:lnTo>
                    <a:pt x="1326" y="1908"/>
                  </a:lnTo>
                  <a:lnTo>
                    <a:pt x="1315" y="1895"/>
                  </a:lnTo>
                  <a:lnTo>
                    <a:pt x="1296" y="1888"/>
                  </a:lnTo>
                  <a:lnTo>
                    <a:pt x="1248" y="1875"/>
                  </a:lnTo>
                  <a:lnTo>
                    <a:pt x="1199" y="1852"/>
                  </a:lnTo>
                  <a:lnTo>
                    <a:pt x="1178" y="1848"/>
                  </a:lnTo>
                  <a:close/>
                  <a:moveTo>
                    <a:pt x="1261" y="768"/>
                  </a:moveTo>
                  <a:lnTo>
                    <a:pt x="1204" y="772"/>
                  </a:lnTo>
                  <a:lnTo>
                    <a:pt x="1150" y="781"/>
                  </a:lnTo>
                  <a:lnTo>
                    <a:pt x="1100" y="794"/>
                  </a:lnTo>
                  <a:lnTo>
                    <a:pt x="1053" y="809"/>
                  </a:lnTo>
                  <a:lnTo>
                    <a:pt x="1013" y="826"/>
                  </a:lnTo>
                  <a:lnTo>
                    <a:pt x="982" y="841"/>
                  </a:lnTo>
                  <a:lnTo>
                    <a:pt x="970" y="850"/>
                  </a:lnTo>
                  <a:lnTo>
                    <a:pt x="961" y="863"/>
                  </a:lnTo>
                  <a:lnTo>
                    <a:pt x="959" y="878"/>
                  </a:lnTo>
                  <a:lnTo>
                    <a:pt x="959" y="949"/>
                  </a:lnTo>
                  <a:lnTo>
                    <a:pt x="942" y="949"/>
                  </a:lnTo>
                  <a:lnTo>
                    <a:pt x="922" y="955"/>
                  </a:lnTo>
                  <a:lnTo>
                    <a:pt x="909" y="970"/>
                  </a:lnTo>
                  <a:lnTo>
                    <a:pt x="903" y="991"/>
                  </a:lnTo>
                  <a:lnTo>
                    <a:pt x="903" y="1056"/>
                  </a:lnTo>
                  <a:lnTo>
                    <a:pt x="907" y="1075"/>
                  </a:lnTo>
                  <a:lnTo>
                    <a:pt x="920" y="1090"/>
                  </a:lnTo>
                  <a:lnTo>
                    <a:pt x="959" y="1116"/>
                  </a:lnTo>
                  <a:lnTo>
                    <a:pt x="963" y="1133"/>
                  </a:lnTo>
                  <a:lnTo>
                    <a:pt x="972" y="1184"/>
                  </a:lnTo>
                  <a:lnTo>
                    <a:pt x="987" y="1236"/>
                  </a:lnTo>
                  <a:lnTo>
                    <a:pt x="1010" y="1294"/>
                  </a:lnTo>
                  <a:lnTo>
                    <a:pt x="1038" y="1352"/>
                  </a:lnTo>
                  <a:lnTo>
                    <a:pt x="1070" y="1410"/>
                  </a:lnTo>
                  <a:lnTo>
                    <a:pt x="1107" y="1466"/>
                  </a:lnTo>
                  <a:lnTo>
                    <a:pt x="1148" y="1523"/>
                  </a:lnTo>
                  <a:lnTo>
                    <a:pt x="1190" y="1571"/>
                  </a:lnTo>
                  <a:lnTo>
                    <a:pt x="1227" y="1609"/>
                  </a:lnTo>
                  <a:lnTo>
                    <a:pt x="1263" y="1637"/>
                  </a:lnTo>
                  <a:lnTo>
                    <a:pt x="1294" y="1657"/>
                  </a:lnTo>
                  <a:lnTo>
                    <a:pt x="1323" y="1670"/>
                  </a:lnTo>
                  <a:lnTo>
                    <a:pt x="1347" y="1674"/>
                  </a:lnTo>
                  <a:lnTo>
                    <a:pt x="1562" y="1674"/>
                  </a:lnTo>
                  <a:lnTo>
                    <a:pt x="1587" y="1670"/>
                  </a:lnTo>
                  <a:lnTo>
                    <a:pt x="1615" y="1657"/>
                  </a:lnTo>
                  <a:lnTo>
                    <a:pt x="1647" y="1637"/>
                  </a:lnTo>
                  <a:lnTo>
                    <a:pt x="1682" y="1609"/>
                  </a:lnTo>
                  <a:lnTo>
                    <a:pt x="1720" y="1571"/>
                  </a:lnTo>
                  <a:lnTo>
                    <a:pt x="1761" y="1523"/>
                  </a:lnTo>
                  <a:lnTo>
                    <a:pt x="1802" y="1466"/>
                  </a:lnTo>
                  <a:lnTo>
                    <a:pt x="1840" y="1410"/>
                  </a:lnTo>
                  <a:lnTo>
                    <a:pt x="1871" y="1352"/>
                  </a:lnTo>
                  <a:lnTo>
                    <a:pt x="1899" y="1294"/>
                  </a:lnTo>
                  <a:lnTo>
                    <a:pt x="1922" y="1236"/>
                  </a:lnTo>
                  <a:lnTo>
                    <a:pt x="1937" y="1184"/>
                  </a:lnTo>
                  <a:lnTo>
                    <a:pt x="1946" y="1133"/>
                  </a:lnTo>
                  <a:lnTo>
                    <a:pt x="1948" y="1116"/>
                  </a:lnTo>
                  <a:lnTo>
                    <a:pt x="1987" y="1090"/>
                  </a:lnTo>
                  <a:lnTo>
                    <a:pt x="2002" y="1075"/>
                  </a:lnTo>
                  <a:lnTo>
                    <a:pt x="2006" y="1056"/>
                  </a:lnTo>
                  <a:lnTo>
                    <a:pt x="2006" y="991"/>
                  </a:lnTo>
                  <a:lnTo>
                    <a:pt x="2001" y="970"/>
                  </a:lnTo>
                  <a:lnTo>
                    <a:pt x="1987" y="955"/>
                  </a:lnTo>
                  <a:lnTo>
                    <a:pt x="1967" y="949"/>
                  </a:lnTo>
                  <a:lnTo>
                    <a:pt x="1944" y="949"/>
                  </a:lnTo>
                  <a:lnTo>
                    <a:pt x="1939" y="942"/>
                  </a:lnTo>
                  <a:lnTo>
                    <a:pt x="1931" y="936"/>
                  </a:lnTo>
                  <a:lnTo>
                    <a:pt x="1913" y="929"/>
                  </a:lnTo>
                  <a:lnTo>
                    <a:pt x="1892" y="933"/>
                  </a:lnTo>
                  <a:lnTo>
                    <a:pt x="1840" y="953"/>
                  </a:lnTo>
                  <a:lnTo>
                    <a:pt x="1785" y="966"/>
                  </a:lnTo>
                  <a:lnTo>
                    <a:pt x="1733" y="970"/>
                  </a:lnTo>
                  <a:lnTo>
                    <a:pt x="1678" y="964"/>
                  </a:lnTo>
                  <a:lnTo>
                    <a:pt x="1628" y="951"/>
                  </a:lnTo>
                  <a:lnTo>
                    <a:pt x="1577" y="929"/>
                  </a:lnTo>
                  <a:lnTo>
                    <a:pt x="1530" y="897"/>
                  </a:lnTo>
                  <a:lnTo>
                    <a:pt x="1485" y="858"/>
                  </a:lnTo>
                  <a:lnTo>
                    <a:pt x="1450" y="824"/>
                  </a:lnTo>
                  <a:lnTo>
                    <a:pt x="1409" y="800"/>
                  </a:lnTo>
                  <a:lnTo>
                    <a:pt x="1364" y="781"/>
                  </a:lnTo>
                  <a:lnTo>
                    <a:pt x="1315" y="772"/>
                  </a:lnTo>
                  <a:lnTo>
                    <a:pt x="1261" y="768"/>
                  </a:lnTo>
                  <a:close/>
                  <a:moveTo>
                    <a:pt x="1352" y="0"/>
                  </a:moveTo>
                  <a:lnTo>
                    <a:pt x="1557" y="0"/>
                  </a:lnTo>
                  <a:lnTo>
                    <a:pt x="1643" y="7"/>
                  </a:lnTo>
                  <a:lnTo>
                    <a:pt x="1723" y="22"/>
                  </a:lnTo>
                  <a:lnTo>
                    <a:pt x="1802" y="51"/>
                  </a:lnTo>
                  <a:lnTo>
                    <a:pt x="1875" y="86"/>
                  </a:lnTo>
                  <a:lnTo>
                    <a:pt x="1941" y="133"/>
                  </a:lnTo>
                  <a:lnTo>
                    <a:pt x="2002" y="185"/>
                  </a:lnTo>
                  <a:lnTo>
                    <a:pt x="2055" y="245"/>
                  </a:lnTo>
                  <a:lnTo>
                    <a:pt x="2100" y="313"/>
                  </a:lnTo>
                  <a:lnTo>
                    <a:pt x="2137" y="386"/>
                  </a:lnTo>
                  <a:lnTo>
                    <a:pt x="2164" y="463"/>
                  </a:lnTo>
                  <a:lnTo>
                    <a:pt x="2180" y="545"/>
                  </a:lnTo>
                  <a:lnTo>
                    <a:pt x="2186" y="631"/>
                  </a:lnTo>
                  <a:lnTo>
                    <a:pt x="2186" y="828"/>
                  </a:lnTo>
                  <a:lnTo>
                    <a:pt x="2207" y="863"/>
                  </a:lnTo>
                  <a:lnTo>
                    <a:pt x="2218" y="901"/>
                  </a:lnTo>
                  <a:lnTo>
                    <a:pt x="2222" y="942"/>
                  </a:lnTo>
                  <a:lnTo>
                    <a:pt x="2222" y="1082"/>
                  </a:lnTo>
                  <a:lnTo>
                    <a:pt x="2218" y="1124"/>
                  </a:lnTo>
                  <a:lnTo>
                    <a:pt x="2205" y="1163"/>
                  </a:lnTo>
                  <a:lnTo>
                    <a:pt x="2182" y="1200"/>
                  </a:lnTo>
                  <a:lnTo>
                    <a:pt x="2152" y="1230"/>
                  </a:lnTo>
                  <a:lnTo>
                    <a:pt x="2135" y="1285"/>
                  </a:lnTo>
                  <a:lnTo>
                    <a:pt x="2113" y="1337"/>
                  </a:lnTo>
                  <a:lnTo>
                    <a:pt x="2076" y="1423"/>
                  </a:lnTo>
                  <a:lnTo>
                    <a:pt x="2029" y="1509"/>
                  </a:lnTo>
                  <a:lnTo>
                    <a:pt x="1976" y="1592"/>
                  </a:lnTo>
                  <a:lnTo>
                    <a:pt x="1950" y="1629"/>
                  </a:lnTo>
                  <a:lnTo>
                    <a:pt x="1920" y="1669"/>
                  </a:lnTo>
                  <a:lnTo>
                    <a:pt x="1884" y="1710"/>
                  </a:lnTo>
                  <a:lnTo>
                    <a:pt x="1914" y="1734"/>
                  </a:lnTo>
                  <a:lnTo>
                    <a:pt x="1939" y="1762"/>
                  </a:lnTo>
                  <a:lnTo>
                    <a:pt x="1954" y="1794"/>
                  </a:lnTo>
                  <a:lnTo>
                    <a:pt x="2401" y="1931"/>
                  </a:lnTo>
                  <a:lnTo>
                    <a:pt x="2439" y="1948"/>
                  </a:lnTo>
                  <a:lnTo>
                    <a:pt x="2476" y="1976"/>
                  </a:lnTo>
                  <a:lnTo>
                    <a:pt x="2510" y="2013"/>
                  </a:lnTo>
                  <a:lnTo>
                    <a:pt x="2544" y="2058"/>
                  </a:lnTo>
                  <a:lnTo>
                    <a:pt x="2576" y="2114"/>
                  </a:lnTo>
                  <a:lnTo>
                    <a:pt x="2608" y="2174"/>
                  </a:lnTo>
                  <a:lnTo>
                    <a:pt x="2638" y="2244"/>
                  </a:lnTo>
                  <a:lnTo>
                    <a:pt x="2666" y="2315"/>
                  </a:lnTo>
                  <a:lnTo>
                    <a:pt x="2692" y="2393"/>
                  </a:lnTo>
                  <a:lnTo>
                    <a:pt x="2718" y="2472"/>
                  </a:lnTo>
                  <a:lnTo>
                    <a:pt x="2741" y="2554"/>
                  </a:lnTo>
                  <a:lnTo>
                    <a:pt x="2763" y="2639"/>
                  </a:lnTo>
                  <a:lnTo>
                    <a:pt x="2785" y="2723"/>
                  </a:lnTo>
                  <a:lnTo>
                    <a:pt x="2804" y="2805"/>
                  </a:lnTo>
                  <a:lnTo>
                    <a:pt x="2821" y="2888"/>
                  </a:lnTo>
                  <a:lnTo>
                    <a:pt x="2838" y="2966"/>
                  </a:lnTo>
                  <a:lnTo>
                    <a:pt x="2853" y="3043"/>
                  </a:lnTo>
                  <a:lnTo>
                    <a:pt x="2866" y="3114"/>
                  </a:lnTo>
                  <a:lnTo>
                    <a:pt x="2877" y="3180"/>
                  </a:lnTo>
                  <a:lnTo>
                    <a:pt x="2887" y="3240"/>
                  </a:lnTo>
                  <a:lnTo>
                    <a:pt x="2894" y="3290"/>
                  </a:lnTo>
                  <a:lnTo>
                    <a:pt x="2902" y="3335"/>
                  </a:lnTo>
                  <a:lnTo>
                    <a:pt x="2905" y="3369"/>
                  </a:lnTo>
                  <a:lnTo>
                    <a:pt x="2909" y="3393"/>
                  </a:lnTo>
                  <a:lnTo>
                    <a:pt x="2909" y="3406"/>
                  </a:lnTo>
                  <a:lnTo>
                    <a:pt x="2905" y="3438"/>
                  </a:lnTo>
                  <a:lnTo>
                    <a:pt x="2892" y="3466"/>
                  </a:lnTo>
                  <a:lnTo>
                    <a:pt x="2875" y="3491"/>
                  </a:lnTo>
                  <a:lnTo>
                    <a:pt x="2851" y="3509"/>
                  </a:lnTo>
                  <a:lnTo>
                    <a:pt x="2821" y="3521"/>
                  </a:lnTo>
                  <a:lnTo>
                    <a:pt x="2791" y="3524"/>
                  </a:lnTo>
                  <a:lnTo>
                    <a:pt x="118" y="3524"/>
                  </a:lnTo>
                  <a:lnTo>
                    <a:pt x="86" y="3521"/>
                  </a:lnTo>
                  <a:lnTo>
                    <a:pt x="58" y="3509"/>
                  </a:lnTo>
                  <a:lnTo>
                    <a:pt x="34" y="3491"/>
                  </a:lnTo>
                  <a:lnTo>
                    <a:pt x="15" y="3466"/>
                  </a:lnTo>
                  <a:lnTo>
                    <a:pt x="4" y="3438"/>
                  </a:lnTo>
                  <a:lnTo>
                    <a:pt x="0" y="3406"/>
                  </a:lnTo>
                  <a:lnTo>
                    <a:pt x="0" y="3397"/>
                  </a:lnTo>
                  <a:lnTo>
                    <a:pt x="2" y="3388"/>
                  </a:lnTo>
                  <a:lnTo>
                    <a:pt x="2" y="3388"/>
                  </a:lnTo>
                  <a:lnTo>
                    <a:pt x="2" y="3380"/>
                  </a:lnTo>
                  <a:lnTo>
                    <a:pt x="4" y="3362"/>
                  </a:lnTo>
                  <a:lnTo>
                    <a:pt x="9" y="3333"/>
                  </a:lnTo>
                  <a:lnTo>
                    <a:pt x="15" y="3292"/>
                  </a:lnTo>
                  <a:lnTo>
                    <a:pt x="22" y="3244"/>
                  </a:lnTo>
                  <a:lnTo>
                    <a:pt x="34" y="3187"/>
                  </a:lnTo>
                  <a:lnTo>
                    <a:pt x="45" y="3124"/>
                  </a:lnTo>
                  <a:lnTo>
                    <a:pt x="58" y="3054"/>
                  </a:lnTo>
                  <a:lnTo>
                    <a:pt x="71" y="2980"/>
                  </a:lnTo>
                  <a:lnTo>
                    <a:pt x="88" y="2901"/>
                  </a:lnTo>
                  <a:lnTo>
                    <a:pt x="105" y="2818"/>
                  </a:lnTo>
                  <a:lnTo>
                    <a:pt x="126" y="2736"/>
                  </a:lnTo>
                  <a:lnTo>
                    <a:pt x="146" y="2650"/>
                  </a:lnTo>
                  <a:lnTo>
                    <a:pt x="169" y="2566"/>
                  </a:lnTo>
                  <a:lnTo>
                    <a:pt x="193" y="2483"/>
                  </a:lnTo>
                  <a:lnTo>
                    <a:pt x="217" y="2401"/>
                  </a:lnTo>
                  <a:lnTo>
                    <a:pt x="244" y="2322"/>
                  </a:lnTo>
                  <a:lnTo>
                    <a:pt x="272" y="2249"/>
                  </a:lnTo>
                  <a:lnTo>
                    <a:pt x="302" y="2180"/>
                  </a:lnTo>
                  <a:lnTo>
                    <a:pt x="333" y="2116"/>
                  </a:lnTo>
                  <a:lnTo>
                    <a:pt x="365" y="2062"/>
                  </a:lnTo>
                  <a:lnTo>
                    <a:pt x="399" y="2013"/>
                  </a:lnTo>
                  <a:lnTo>
                    <a:pt x="433" y="1976"/>
                  </a:lnTo>
                  <a:lnTo>
                    <a:pt x="470" y="1948"/>
                  </a:lnTo>
                  <a:lnTo>
                    <a:pt x="506" y="1931"/>
                  </a:lnTo>
                  <a:lnTo>
                    <a:pt x="955" y="1794"/>
                  </a:lnTo>
                  <a:lnTo>
                    <a:pt x="970" y="1762"/>
                  </a:lnTo>
                  <a:lnTo>
                    <a:pt x="995" y="1734"/>
                  </a:lnTo>
                  <a:lnTo>
                    <a:pt x="1025" y="1710"/>
                  </a:lnTo>
                  <a:lnTo>
                    <a:pt x="989" y="1669"/>
                  </a:lnTo>
                  <a:lnTo>
                    <a:pt x="959" y="1629"/>
                  </a:lnTo>
                  <a:lnTo>
                    <a:pt x="933" y="1592"/>
                  </a:lnTo>
                  <a:lnTo>
                    <a:pt x="879" y="1509"/>
                  </a:lnTo>
                  <a:lnTo>
                    <a:pt x="834" y="1423"/>
                  </a:lnTo>
                  <a:lnTo>
                    <a:pt x="796" y="1337"/>
                  </a:lnTo>
                  <a:lnTo>
                    <a:pt x="774" y="1283"/>
                  </a:lnTo>
                  <a:lnTo>
                    <a:pt x="757" y="1230"/>
                  </a:lnTo>
                  <a:lnTo>
                    <a:pt x="727" y="1200"/>
                  </a:lnTo>
                  <a:lnTo>
                    <a:pt x="704" y="1163"/>
                  </a:lnTo>
                  <a:lnTo>
                    <a:pt x="691" y="1124"/>
                  </a:lnTo>
                  <a:lnTo>
                    <a:pt x="686" y="1082"/>
                  </a:lnTo>
                  <a:lnTo>
                    <a:pt x="686" y="942"/>
                  </a:lnTo>
                  <a:lnTo>
                    <a:pt x="691" y="901"/>
                  </a:lnTo>
                  <a:lnTo>
                    <a:pt x="702" y="863"/>
                  </a:lnTo>
                  <a:lnTo>
                    <a:pt x="723" y="828"/>
                  </a:lnTo>
                  <a:lnTo>
                    <a:pt x="723" y="631"/>
                  </a:lnTo>
                  <a:lnTo>
                    <a:pt x="729" y="545"/>
                  </a:lnTo>
                  <a:lnTo>
                    <a:pt x="746" y="463"/>
                  </a:lnTo>
                  <a:lnTo>
                    <a:pt x="772" y="386"/>
                  </a:lnTo>
                  <a:lnTo>
                    <a:pt x="809" y="313"/>
                  </a:lnTo>
                  <a:lnTo>
                    <a:pt x="854" y="245"/>
                  </a:lnTo>
                  <a:lnTo>
                    <a:pt x="907" y="185"/>
                  </a:lnTo>
                  <a:lnTo>
                    <a:pt x="968" y="133"/>
                  </a:lnTo>
                  <a:lnTo>
                    <a:pt x="1034" y="86"/>
                  </a:lnTo>
                  <a:lnTo>
                    <a:pt x="1107" y="51"/>
                  </a:lnTo>
                  <a:lnTo>
                    <a:pt x="1186" y="22"/>
                  </a:lnTo>
                  <a:lnTo>
                    <a:pt x="1266" y="7"/>
                  </a:lnTo>
                  <a:lnTo>
                    <a:pt x="13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2179" y="1949"/>
              <a:ext cx="1454" cy="1762"/>
            </a:xfrm>
            <a:custGeom>
              <a:avLst/>
              <a:gdLst>
                <a:gd name="T0" fmla="*/ 1596 w 2910"/>
                <a:gd name="T1" fmla="*/ 1893 h 3522"/>
                <a:gd name="T2" fmla="*/ 1565 w 2910"/>
                <a:gd name="T3" fmla="*/ 2037 h 3522"/>
                <a:gd name="T4" fmla="*/ 1591 w 2910"/>
                <a:gd name="T5" fmla="*/ 2309 h 3522"/>
                <a:gd name="T6" fmla="*/ 1761 w 2910"/>
                <a:gd name="T7" fmla="*/ 2151 h 3522"/>
                <a:gd name="T8" fmla="*/ 1767 w 2910"/>
                <a:gd name="T9" fmla="*/ 1872 h 3522"/>
                <a:gd name="T10" fmla="*/ 1160 w 2910"/>
                <a:gd name="T11" fmla="*/ 1852 h 3522"/>
                <a:gd name="T12" fmla="*/ 1141 w 2910"/>
                <a:gd name="T13" fmla="*/ 2136 h 3522"/>
                <a:gd name="T14" fmla="*/ 1295 w 2910"/>
                <a:gd name="T15" fmla="*/ 2318 h 3522"/>
                <a:gd name="T16" fmla="*/ 1357 w 2910"/>
                <a:gd name="T17" fmla="*/ 2067 h 3522"/>
                <a:gd name="T18" fmla="*/ 1330 w 2910"/>
                <a:gd name="T19" fmla="*/ 1925 h 3522"/>
                <a:gd name="T20" fmla="*/ 1199 w 2910"/>
                <a:gd name="T21" fmla="*/ 1850 h 3522"/>
                <a:gd name="T22" fmla="*/ 1100 w 2910"/>
                <a:gd name="T23" fmla="*/ 792 h 3522"/>
                <a:gd name="T24" fmla="*/ 963 w 2910"/>
                <a:gd name="T25" fmla="*/ 861 h 3522"/>
                <a:gd name="T26" fmla="*/ 909 w 2910"/>
                <a:gd name="T27" fmla="*/ 968 h 3522"/>
                <a:gd name="T28" fmla="*/ 961 w 2910"/>
                <a:gd name="T29" fmla="*/ 1114 h 3522"/>
                <a:gd name="T30" fmla="*/ 1038 w 2910"/>
                <a:gd name="T31" fmla="*/ 1350 h 3522"/>
                <a:gd name="T32" fmla="*/ 1227 w 2910"/>
                <a:gd name="T33" fmla="*/ 1606 h 3522"/>
                <a:gd name="T34" fmla="*/ 1565 w 2910"/>
                <a:gd name="T35" fmla="*/ 1672 h 3522"/>
                <a:gd name="T36" fmla="*/ 1720 w 2910"/>
                <a:gd name="T37" fmla="*/ 1569 h 3522"/>
                <a:gd name="T38" fmla="*/ 1900 w 2910"/>
                <a:gd name="T39" fmla="*/ 1292 h 3522"/>
                <a:gd name="T40" fmla="*/ 1990 w 2910"/>
                <a:gd name="T41" fmla="*/ 1088 h 3522"/>
                <a:gd name="T42" fmla="*/ 1988 w 2910"/>
                <a:gd name="T43" fmla="*/ 953 h 3522"/>
                <a:gd name="T44" fmla="*/ 1913 w 2910"/>
                <a:gd name="T45" fmla="*/ 928 h 3522"/>
                <a:gd name="T46" fmla="*/ 1681 w 2910"/>
                <a:gd name="T47" fmla="*/ 962 h 3522"/>
                <a:gd name="T48" fmla="*/ 1450 w 2910"/>
                <a:gd name="T49" fmla="*/ 824 h 3522"/>
                <a:gd name="T50" fmla="*/ 1353 w 2910"/>
                <a:gd name="T51" fmla="*/ 0 h 3522"/>
                <a:gd name="T52" fmla="*/ 1875 w 2910"/>
                <a:gd name="T53" fmla="*/ 86 h 3522"/>
                <a:gd name="T54" fmla="*/ 2138 w 2910"/>
                <a:gd name="T55" fmla="*/ 383 h 3522"/>
                <a:gd name="T56" fmla="*/ 2207 w 2910"/>
                <a:gd name="T57" fmla="*/ 861 h 3522"/>
                <a:gd name="T58" fmla="*/ 2205 w 2910"/>
                <a:gd name="T59" fmla="*/ 1163 h 3522"/>
                <a:gd name="T60" fmla="*/ 2076 w 2910"/>
                <a:gd name="T61" fmla="*/ 1421 h 3522"/>
                <a:gd name="T62" fmla="*/ 1885 w 2910"/>
                <a:gd name="T63" fmla="*/ 1707 h 3522"/>
                <a:gd name="T64" fmla="*/ 2441 w 2910"/>
                <a:gd name="T65" fmla="*/ 1945 h 3522"/>
                <a:gd name="T66" fmla="*/ 2608 w 2910"/>
                <a:gd name="T67" fmla="*/ 2174 h 3522"/>
                <a:gd name="T68" fmla="*/ 2743 w 2910"/>
                <a:gd name="T69" fmla="*/ 2554 h 3522"/>
                <a:gd name="T70" fmla="*/ 2838 w 2910"/>
                <a:gd name="T71" fmla="*/ 2966 h 3522"/>
                <a:gd name="T72" fmla="*/ 2896 w 2910"/>
                <a:gd name="T73" fmla="*/ 3290 h 3522"/>
                <a:gd name="T74" fmla="*/ 2906 w 2910"/>
                <a:gd name="T75" fmla="*/ 3436 h 3522"/>
                <a:gd name="T76" fmla="*/ 2791 w 2910"/>
                <a:gd name="T77" fmla="*/ 3522 h 3522"/>
                <a:gd name="T78" fmla="*/ 17 w 2910"/>
                <a:gd name="T79" fmla="*/ 3464 h 3522"/>
                <a:gd name="T80" fmla="*/ 2 w 2910"/>
                <a:gd name="T81" fmla="*/ 3385 h 3522"/>
                <a:gd name="T82" fmla="*/ 25 w 2910"/>
                <a:gd name="T83" fmla="*/ 3243 h 3522"/>
                <a:gd name="T84" fmla="*/ 88 w 2910"/>
                <a:gd name="T85" fmla="*/ 2899 h 3522"/>
                <a:gd name="T86" fmla="*/ 193 w 2910"/>
                <a:gd name="T87" fmla="*/ 2481 h 3522"/>
                <a:gd name="T88" fmla="*/ 334 w 2910"/>
                <a:gd name="T89" fmla="*/ 2116 h 3522"/>
                <a:gd name="T90" fmla="*/ 508 w 2910"/>
                <a:gd name="T91" fmla="*/ 1928 h 3522"/>
                <a:gd name="T92" fmla="*/ 989 w 2910"/>
                <a:gd name="T93" fmla="*/ 1666 h 3522"/>
                <a:gd name="T94" fmla="*/ 797 w 2910"/>
                <a:gd name="T95" fmla="*/ 1335 h 3522"/>
                <a:gd name="T96" fmla="*/ 692 w 2910"/>
                <a:gd name="T97" fmla="*/ 1121 h 3522"/>
                <a:gd name="T98" fmla="*/ 723 w 2910"/>
                <a:gd name="T99" fmla="*/ 827 h 3522"/>
                <a:gd name="T100" fmla="*/ 810 w 2910"/>
                <a:gd name="T101" fmla="*/ 310 h 3522"/>
                <a:gd name="T102" fmla="*/ 1107 w 2910"/>
                <a:gd name="T103" fmla="*/ 48 h 3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10" h="3522">
                  <a:moveTo>
                    <a:pt x="1731" y="1846"/>
                  </a:moveTo>
                  <a:lnTo>
                    <a:pt x="1711" y="1850"/>
                  </a:lnTo>
                  <a:lnTo>
                    <a:pt x="1662" y="1872"/>
                  </a:lnTo>
                  <a:lnTo>
                    <a:pt x="1613" y="1885"/>
                  </a:lnTo>
                  <a:lnTo>
                    <a:pt x="1596" y="1893"/>
                  </a:lnTo>
                  <a:lnTo>
                    <a:pt x="1583" y="1908"/>
                  </a:lnTo>
                  <a:lnTo>
                    <a:pt x="1580" y="1925"/>
                  </a:lnTo>
                  <a:lnTo>
                    <a:pt x="1580" y="2026"/>
                  </a:lnTo>
                  <a:lnTo>
                    <a:pt x="1572" y="2030"/>
                  </a:lnTo>
                  <a:lnTo>
                    <a:pt x="1565" y="2037"/>
                  </a:lnTo>
                  <a:lnTo>
                    <a:pt x="1555" y="2050"/>
                  </a:lnTo>
                  <a:lnTo>
                    <a:pt x="1553" y="2067"/>
                  </a:lnTo>
                  <a:lnTo>
                    <a:pt x="1576" y="2282"/>
                  </a:lnTo>
                  <a:lnTo>
                    <a:pt x="1581" y="2297"/>
                  </a:lnTo>
                  <a:lnTo>
                    <a:pt x="1591" y="2309"/>
                  </a:lnTo>
                  <a:lnTo>
                    <a:pt x="1606" y="2316"/>
                  </a:lnTo>
                  <a:lnTo>
                    <a:pt x="1617" y="2318"/>
                  </a:lnTo>
                  <a:lnTo>
                    <a:pt x="1634" y="2314"/>
                  </a:lnTo>
                  <a:lnTo>
                    <a:pt x="1649" y="2303"/>
                  </a:lnTo>
                  <a:lnTo>
                    <a:pt x="1761" y="2151"/>
                  </a:lnTo>
                  <a:lnTo>
                    <a:pt x="1767" y="2144"/>
                  </a:lnTo>
                  <a:lnTo>
                    <a:pt x="1769" y="2136"/>
                  </a:lnTo>
                  <a:lnTo>
                    <a:pt x="1771" y="2127"/>
                  </a:lnTo>
                  <a:lnTo>
                    <a:pt x="1771" y="1887"/>
                  </a:lnTo>
                  <a:lnTo>
                    <a:pt x="1767" y="1872"/>
                  </a:lnTo>
                  <a:lnTo>
                    <a:pt x="1761" y="1861"/>
                  </a:lnTo>
                  <a:lnTo>
                    <a:pt x="1750" y="1852"/>
                  </a:lnTo>
                  <a:lnTo>
                    <a:pt x="1731" y="1846"/>
                  </a:lnTo>
                  <a:close/>
                  <a:moveTo>
                    <a:pt x="1181" y="1846"/>
                  </a:moveTo>
                  <a:lnTo>
                    <a:pt x="1160" y="1852"/>
                  </a:lnTo>
                  <a:lnTo>
                    <a:pt x="1149" y="1861"/>
                  </a:lnTo>
                  <a:lnTo>
                    <a:pt x="1143" y="1872"/>
                  </a:lnTo>
                  <a:lnTo>
                    <a:pt x="1141" y="1887"/>
                  </a:lnTo>
                  <a:lnTo>
                    <a:pt x="1141" y="2127"/>
                  </a:lnTo>
                  <a:lnTo>
                    <a:pt x="1141" y="2136"/>
                  </a:lnTo>
                  <a:lnTo>
                    <a:pt x="1145" y="2144"/>
                  </a:lnTo>
                  <a:lnTo>
                    <a:pt x="1149" y="2151"/>
                  </a:lnTo>
                  <a:lnTo>
                    <a:pt x="1261" y="2303"/>
                  </a:lnTo>
                  <a:lnTo>
                    <a:pt x="1276" y="2314"/>
                  </a:lnTo>
                  <a:lnTo>
                    <a:pt x="1295" y="2318"/>
                  </a:lnTo>
                  <a:lnTo>
                    <a:pt x="1304" y="2316"/>
                  </a:lnTo>
                  <a:lnTo>
                    <a:pt x="1319" y="2310"/>
                  </a:lnTo>
                  <a:lnTo>
                    <a:pt x="1330" y="2297"/>
                  </a:lnTo>
                  <a:lnTo>
                    <a:pt x="1334" y="2282"/>
                  </a:lnTo>
                  <a:lnTo>
                    <a:pt x="1357" y="2067"/>
                  </a:lnTo>
                  <a:lnTo>
                    <a:pt x="1355" y="2050"/>
                  </a:lnTo>
                  <a:lnTo>
                    <a:pt x="1347" y="2037"/>
                  </a:lnTo>
                  <a:lnTo>
                    <a:pt x="1340" y="2030"/>
                  </a:lnTo>
                  <a:lnTo>
                    <a:pt x="1330" y="2026"/>
                  </a:lnTo>
                  <a:lnTo>
                    <a:pt x="1330" y="1925"/>
                  </a:lnTo>
                  <a:lnTo>
                    <a:pt x="1327" y="1908"/>
                  </a:lnTo>
                  <a:lnTo>
                    <a:pt x="1315" y="1893"/>
                  </a:lnTo>
                  <a:lnTo>
                    <a:pt x="1299" y="1885"/>
                  </a:lnTo>
                  <a:lnTo>
                    <a:pt x="1250" y="1872"/>
                  </a:lnTo>
                  <a:lnTo>
                    <a:pt x="1199" y="1850"/>
                  </a:lnTo>
                  <a:lnTo>
                    <a:pt x="1181" y="1846"/>
                  </a:lnTo>
                  <a:close/>
                  <a:moveTo>
                    <a:pt x="1263" y="765"/>
                  </a:moveTo>
                  <a:lnTo>
                    <a:pt x="1205" y="769"/>
                  </a:lnTo>
                  <a:lnTo>
                    <a:pt x="1151" y="779"/>
                  </a:lnTo>
                  <a:lnTo>
                    <a:pt x="1100" y="792"/>
                  </a:lnTo>
                  <a:lnTo>
                    <a:pt x="1055" y="809"/>
                  </a:lnTo>
                  <a:lnTo>
                    <a:pt x="1014" y="824"/>
                  </a:lnTo>
                  <a:lnTo>
                    <a:pt x="982" y="839"/>
                  </a:lnTo>
                  <a:lnTo>
                    <a:pt x="971" y="848"/>
                  </a:lnTo>
                  <a:lnTo>
                    <a:pt x="963" y="861"/>
                  </a:lnTo>
                  <a:lnTo>
                    <a:pt x="959" y="876"/>
                  </a:lnTo>
                  <a:lnTo>
                    <a:pt x="959" y="947"/>
                  </a:lnTo>
                  <a:lnTo>
                    <a:pt x="943" y="947"/>
                  </a:lnTo>
                  <a:lnTo>
                    <a:pt x="924" y="953"/>
                  </a:lnTo>
                  <a:lnTo>
                    <a:pt x="909" y="968"/>
                  </a:lnTo>
                  <a:lnTo>
                    <a:pt x="903" y="988"/>
                  </a:lnTo>
                  <a:lnTo>
                    <a:pt x="903" y="1054"/>
                  </a:lnTo>
                  <a:lnTo>
                    <a:pt x="907" y="1074"/>
                  </a:lnTo>
                  <a:lnTo>
                    <a:pt x="922" y="1088"/>
                  </a:lnTo>
                  <a:lnTo>
                    <a:pt x="961" y="1114"/>
                  </a:lnTo>
                  <a:lnTo>
                    <a:pt x="963" y="1131"/>
                  </a:lnTo>
                  <a:lnTo>
                    <a:pt x="973" y="1181"/>
                  </a:lnTo>
                  <a:lnTo>
                    <a:pt x="989" y="1236"/>
                  </a:lnTo>
                  <a:lnTo>
                    <a:pt x="1010" y="1292"/>
                  </a:lnTo>
                  <a:lnTo>
                    <a:pt x="1038" y="1350"/>
                  </a:lnTo>
                  <a:lnTo>
                    <a:pt x="1070" y="1408"/>
                  </a:lnTo>
                  <a:lnTo>
                    <a:pt x="1107" y="1464"/>
                  </a:lnTo>
                  <a:lnTo>
                    <a:pt x="1149" y="1522"/>
                  </a:lnTo>
                  <a:lnTo>
                    <a:pt x="1190" y="1569"/>
                  </a:lnTo>
                  <a:lnTo>
                    <a:pt x="1227" y="1606"/>
                  </a:lnTo>
                  <a:lnTo>
                    <a:pt x="1263" y="1636"/>
                  </a:lnTo>
                  <a:lnTo>
                    <a:pt x="1295" y="1657"/>
                  </a:lnTo>
                  <a:lnTo>
                    <a:pt x="1323" y="1668"/>
                  </a:lnTo>
                  <a:lnTo>
                    <a:pt x="1347" y="1672"/>
                  </a:lnTo>
                  <a:lnTo>
                    <a:pt x="1565" y="1672"/>
                  </a:lnTo>
                  <a:lnTo>
                    <a:pt x="1587" y="1668"/>
                  </a:lnTo>
                  <a:lnTo>
                    <a:pt x="1615" y="1657"/>
                  </a:lnTo>
                  <a:lnTo>
                    <a:pt x="1647" y="1636"/>
                  </a:lnTo>
                  <a:lnTo>
                    <a:pt x="1683" y="1606"/>
                  </a:lnTo>
                  <a:lnTo>
                    <a:pt x="1720" y="1569"/>
                  </a:lnTo>
                  <a:lnTo>
                    <a:pt x="1761" y="1522"/>
                  </a:lnTo>
                  <a:lnTo>
                    <a:pt x="1802" y="1464"/>
                  </a:lnTo>
                  <a:lnTo>
                    <a:pt x="1840" y="1408"/>
                  </a:lnTo>
                  <a:lnTo>
                    <a:pt x="1872" y="1350"/>
                  </a:lnTo>
                  <a:lnTo>
                    <a:pt x="1900" y="1292"/>
                  </a:lnTo>
                  <a:lnTo>
                    <a:pt x="1922" y="1236"/>
                  </a:lnTo>
                  <a:lnTo>
                    <a:pt x="1937" y="1181"/>
                  </a:lnTo>
                  <a:lnTo>
                    <a:pt x="1949" y="1131"/>
                  </a:lnTo>
                  <a:lnTo>
                    <a:pt x="1950" y="1114"/>
                  </a:lnTo>
                  <a:lnTo>
                    <a:pt x="1990" y="1088"/>
                  </a:lnTo>
                  <a:lnTo>
                    <a:pt x="2003" y="1074"/>
                  </a:lnTo>
                  <a:lnTo>
                    <a:pt x="2007" y="1054"/>
                  </a:lnTo>
                  <a:lnTo>
                    <a:pt x="2007" y="988"/>
                  </a:lnTo>
                  <a:lnTo>
                    <a:pt x="2001" y="968"/>
                  </a:lnTo>
                  <a:lnTo>
                    <a:pt x="1988" y="953"/>
                  </a:lnTo>
                  <a:lnTo>
                    <a:pt x="1967" y="947"/>
                  </a:lnTo>
                  <a:lnTo>
                    <a:pt x="1945" y="947"/>
                  </a:lnTo>
                  <a:lnTo>
                    <a:pt x="1939" y="940"/>
                  </a:lnTo>
                  <a:lnTo>
                    <a:pt x="1932" y="934"/>
                  </a:lnTo>
                  <a:lnTo>
                    <a:pt x="1913" y="928"/>
                  </a:lnTo>
                  <a:lnTo>
                    <a:pt x="1894" y="930"/>
                  </a:lnTo>
                  <a:lnTo>
                    <a:pt x="1840" y="951"/>
                  </a:lnTo>
                  <a:lnTo>
                    <a:pt x="1786" y="964"/>
                  </a:lnTo>
                  <a:lnTo>
                    <a:pt x="1733" y="968"/>
                  </a:lnTo>
                  <a:lnTo>
                    <a:pt x="1681" y="962"/>
                  </a:lnTo>
                  <a:lnTo>
                    <a:pt x="1628" y="949"/>
                  </a:lnTo>
                  <a:lnTo>
                    <a:pt x="1578" y="927"/>
                  </a:lnTo>
                  <a:lnTo>
                    <a:pt x="1531" y="895"/>
                  </a:lnTo>
                  <a:lnTo>
                    <a:pt x="1488" y="855"/>
                  </a:lnTo>
                  <a:lnTo>
                    <a:pt x="1450" y="824"/>
                  </a:lnTo>
                  <a:lnTo>
                    <a:pt x="1409" y="797"/>
                  </a:lnTo>
                  <a:lnTo>
                    <a:pt x="1364" y="780"/>
                  </a:lnTo>
                  <a:lnTo>
                    <a:pt x="1315" y="769"/>
                  </a:lnTo>
                  <a:lnTo>
                    <a:pt x="1263" y="765"/>
                  </a:lnTo>
                  <a:close/>
                  <a:moveTo>
                    <a:pt x="1353" y="0"/>
                  </a:moveTo>
                  <a:lnTo>
                    <a:pt x="1557" y="0"/>
                  </a:lnTo>
                  <a:lnTo>
                    <a:pt x="1643" y="5"/>
                  </a:lnTo>
                  <a:lnTo>
                    <a:pt x="1724" y="22"/>
                  </a:lnTo>
                  <a:lnTo>
                    <a:pt x="1802" y="48"/>
                  </a:lnTo>
                  <a:lnTo>
                    <a:pt x="1875" y="86"/>
                  </a:lnTo>
                  <a:lnTo>
                    <a:pt x="1941" y="131"/>
                  </a:lnTo>
                  <a:lnTo>
                    <a:pt x="2003" y="183"/>
                  </a:lnTo>
                  <a:lnTo>
                    <a:pt x="2055" y="245"/>
                  </a:lnTo>
                  <a:lnTo>
                    <a:pt x="2100" y="310"/>
                  </a:lnTo>
                  <a:lnTo>
                    <a:pt x="2138" y="383"/>
                  </a:lnTo>
                  <a:lnTo>
                    <a:pt x="2164" y="462"/>
                  </a:lnTo>
                  <a:lnTo>
                    <a:pt x="2181" y="543"/>
                  </a:lnTo>
                  <a:lnTo>
                    <a:pt x="2186" y="629"/>
                  </a:lnTo>
                  <a:lnTo>
                    <a:pt x="2186" y="827"/>
                  </a:lnTo>
                  <a:lnTo>
                    <a:pt x="2207" y="861"/>
                  </a:lnTo>
                  <a:lnTo>
                    <a:pt x="2218" y="898"/>
                  </a:lnTo>
                  <a:lnTo>
                    <a:pt x="2224" y="940"/>
                  </a:lnTo>
                  <a:lnTo>
                    <a:pt x="2224" y="1080"/>
                  </a:lnTo>
                  <a:lnTo>
                    <a:pt x="2218" y="1121"/>
                  </a:lnTo>
                  <a:lnTo>
                    <a:pt x="2205" y="1163"/>
                  </a:lnTo>
                  <a:lnTo>
                    <a:pt x="2183" y="1198"/>
                  </a:lnTo>
                  <a:lnTo>
                    <a:pt x="2155" y="1228"/>
                  </a:lnTo>
                  <a:lnTo>
                    <a:pt x="2136" y="1282"/>
                  </a:lnTo>
                  <a:lnTo>
                    <a:pt x="2113" y="1335"/>
                  </a:lnTo>
                  <a:lnTo>
                    <a:pt x="2076" y="1421"/>
                  </a:lnTo>
                  <a:lnTo>
                    <a:pt x="2031" y="1507"/>
                  </a:lnTo>
                  <a:lnTo>
                    <a:pt x="1977" y="1589"/>
                  </a:lnTo>
                  <a:lnTo>
                    <a:pt x="1950" y="1627"/>
                  </a:lnTo>
                  <a:lnTo>
                    <a:pt x="1920" y="1666"/>
                  </a:lnTo>
                  <a:lnTo>
                    <a:pt x="1885" y="1707"/>
                  </a:lnTo>
                  <a:lnTo>
                    <a:pt x="1915" y="1734"/>
                  </a:lnTo>
                  <a:lnTo>
                    <a:pt x="1939" y="1762"/>
                  </a:lnTo>
                  <a:lnTo>
                    <a:pt x="1954" y="1792"/>
                  </a:lnTo>
                  <a:lnTo>
                    <a:pt x="2404" y="1928"/>
                  </a:lnTo>
                  <a:lnTo>
                    <a:pt x="2441" y="1945"/>
                  </a:lnTo>
                  <a:lnTo>
                    <a:pt x="2477" y="1973"/>
                  </a:lnTo>
                  <a:lnTo>
                    <a:pt x="2511" y="2011"/>
                  </a:lnTo>
                  <a:lnTo>
                    <a:pt x="2544" y="2058"/>
                  </a:lnTo>
                  <a:lnTo>
                    <a:pt x="2578" y="2112"/>
                  </a:lnTo>
                  <a:lnTo>
                    <a:pt x="2608" y="2174"/>
                  </a:lnTo>
                  <a:lnTo>
                    <a:pt x="2638" y="2241"/>
                  </a:lnTo>
                  <a:lnTo>
                    <a:pt x="2666" y="2314"/>
                  </a:lnTo>
                  <a:lnTo>
                    <a:pt x="2692" y="2391"/>
                  </a:lnTo>
                  <a:lnTo>
                    <a:pt x="2718" y="2472"/>
                  </a:lnTo>
                  <a:lnTo>
                    <a:pt x="2743" y="2554"/>
                  </a:lnTo>
                  <a:lnTo>
                    <a:pt x="2765" y="2636"/>
                  </a:lnTo>
                  <a:lnTo>
                    <a:pt x="2786" y="2721"/>
                  </a:lnTo>
                  <a:lnTo>
                    <a:pt x="2805" y="2805"/>
                  </a:lnTo>
                  <a:lnTo>
                    <a:pt x="2823" y="2885"/>
                  </a:lnTo>
                  <a:lnTo>
                    <a:pt x="2838" y="2966"/>
                  </a:lnTo>
                  <a:lnTo>
                    <a:pt x="2853" y="3041"/>
                  </a:lnTo>
                  <a:lnTo>
                    <a:pt x="2866" y="3112"/>
                  </a:lnTo>
                  <a:lnTo>
                    <a:pt x="2878" y="3178"/>
                  </a:lnTo>
                  <a:lnTo>
                    <a:pt x="2887" y="3237"/>
                  </a:lnTo>
                  <a:lnTo>
                    <a:pt x="2896" y="3290"/>
                  </a:lnTo>
                  <a:lnTo>
                    <a:pt x="2902" y="3333"/>
                  </a:lnTo>
                  <a:lnTo>
                    <a:pt x="2906" y="3367"/>
                  </a:lnTo>
                  <a:lnTo>
                    <a:pt x="2910" y="3391"/>
                  </a:lnTo>
                  <a:lnTo>
                    <a:pt x="2910" y="3404"/>
                  </a:lnTo>
                  <a:lnTo>
                    <a:pt x="2906" y="3436"/>
                  </a:lnTo>
                  <a:lnTo>
                    <a:pt x="2895" y="3464"/>
                  </a:lnTo>
                  <a:lnTo>
                    <a:pt x="2876" y="3488"/>
                  </a:lnTo>
                  <a:lnTo>
                    <a:pt x="2851" y="3507"/>
                  </a:lnTo>
                  <a:lnTo>
                    <a:pt x="2823" y="3518"/>
                  </a:lnTo>
                  <a:lnTo>
                    <a:pt x="2791" y="3522"/>
                  </a:lnTo>
                  <a:lnTo>
                    <a:pt x="120" y="3522"/>
                  </a:lnTo>
                  <a:lnTo>
                    <a:pt x="88" y="3518"/>
                  </a:lnTo>
                  <a:lnTo>
                    <a:pt x="58" y="3507"/>
                  </a:lnTo>
                  <a:lnTo>
                    <a:pt x="36" y="3488"/>
                  </a:lnTo>
                  <a:lnTo>
                    <a:pt x="17" y="3464"/>
                  </a:lnTo>
                  <a:lnTo>
                    <a:pt x="4" y="3436"/>
                  </a:lnTo>
                  <a:lnTo>
                    <a:pt x="0" y="3404"/>
                  </a:lnTo>
                  <a:lnTo>
                    <a:pt x="0" y="3395"/>
                  </a:lnTo>
                  <a:lnTo>
                    <a:pt x="2" y="3385"/>
                  </a:lnTo>
                  <a:lnTo>
                    <a:pt x="2" y="3385"/>
                  </a:lnTo>
                  <a:lnTo>
                    <a:pt x="2" y="3378"/>
                  </a:lnTo>
                  <a:lnTo>
                    <a:pt x="6" y="3361"/>
                  </a:lnTo>
                  <a:lnTo>
                    <a:pt x="10" y="3331"/>
                  </a:lnTo>
                  <a:lnTo>
                    <a:pt x="15" y="3292"/>
                  </a:lnTo>
                  <a:lnTo>
                    <a:pt x="25" y="3243"/>
                  </a:lnTo>
                  <a:lnTo>
                    <a:pt x="34" y="3185"/>
                  </a:lnTo>
                  <a:lnTo>
                    <a:pt x="45" y="3121"/>
                  </a:lnTo>
                  <a:lnTo>
                    <a:pt x="58" y="3052"/>
                  </a:lnTo>
                  <a:lnTo>
                    <a:pt x="72" y="2977"/>
                  </a:lnTo>
                  <a:lnTo>
                    <a:pt x="88" y="2899"/>
                  </a:lnTo>
                  <a:lnTo>
                    <a:pt x="107" y="2816"/>
                  </a:lnTo>
                  <a:lnTo>
                    <a:pt x="126" y="2734"/>
                  </a:lnTo>
                  <a:lnTo>
                    <a:pt x="146" y="2649"/>
                  </a:lnTo>
                  <a:lnTo>
                    <a:pt x="169" y="2563"/>
                  </a:lnTo>
                  <a:lnTo>
                    <a:pt x="193" y="2481"/>
                  </a:lnTo>
                  <a:lnTo>
                    <a:pt x="218" y="2399"/>
                  </a:lnTo>
                  <a:lnTo>
                    <a:pt x="246" y="2322"/>
                  </a:lnTo>
                  <a:lnTo>
                    <a:pt x="274" y="2247"/>
                  </a:lnTo>
                  <a:lnTo>
                    <a:pt x="302" y="2178"/>
                  </a:lnTo>
                  <a:lnTo>
                    <a:pt x="334" y="2116"/>
                  </a:lnTo>
                  <a:lnTo>
                    <a:pt x="366" y="2060"/>
                  </a:lnTo>
                  <a:lnTo>
                    <a:pt x="399" y="2013"/>
                  </a:lnTo>
                  <a:lnTo>
                    <a:pt x="435" y="1973"/>
                  </a:lnTo>
                  <a:lnTo>
                    <a:pt x="471" y="1945"/>
                  </a:lnTo>
                  <a:lnTo>
                    <a:pt x="508" y="1928"/>
                  </a:lnTo>
                  <a:lnTo>
                    <a:pt x="956" y="1792"/>
                  </a:lnTo>
                  <a:lnTo>
                    <a:pt x="973" y="1762"/>
                  </a:lnTo>
                  <a:lnTo>
                    <a:pt x="995" y="1734"/>
                  </a:lnTo>
                  <a:lnTo>
                    <a:pt x="1025" y="1707"/>
                  </a:lnTo>
                  <a:lnTo>
                    <a:pt x="989" y="1666"/>
                  </a:lnTo>
                  <a:lnTo>
                    <a:pt x="959" y="1627"/>
                  </a:lnTo>
                  <a:lnTo>
                    <a:pt x="933" y="1589"/>
                  </a:lnTo>
                  <a:lnTo>
                    <a:pt x="881" y="1507"/>
                  </a:lnTo>
                  <a:lnTo>
                    <a:pt x="834" y="1421"/>
                  </a:lnTo>
                  <a:lnTo>
                    <a:pt x="797" y="1335"/>
                  </a:lnTo>
                  <a:lnTo>
                    <a:pt x="776" y="1282"/>
                  </a:lnTo>
                  <a:lnTo>
                    <a:pt x="757" y="1228"/>
                  </a:lnTo>
                  <a:lnTo>
                    <a:pt x="727" y="1198"/>
                  </a:lnTo>
                  <a:lnTo>
                    <a:pt x="705" y="1163"/>
                  </a:lnTo>
                  <a:lnTo>
                    <a:pt x="692" y="1121"/>
                  </a:lnTo>
                  <a:lnTo>
                    <a:pt x="688" y="1080"/>
                  </a:lnTo>
                  <a:lnTo>
                    <a:pt x="688" y="940"/>
                  </a:lnTo>
                  <a:lnTo>
                    <a:pt x="692" y="898"/>
                  </a:lnTo>
                  <a:lnTo>
                    <a:pt x="703" y="861"/>
                  </a:lnTo>
                  <a:lnTo>
                    <a:pt x="723" y="827"/>
                  </a:lnTo>
                  <a:lnTo>
                    <a:pt x="723" y="629"/>
                  </a:lnTo>
                  <a:lnTo>
                    <a:pt x="729" y="543"/>
                  </a:lnTo>
                  <a:lnTo>
                    <a:pt x="746" y="462"/>
                  </a:lnTo>
                  <a:lnTo>
                    <a:pt x="772" y="383"/>
                  </a:lnTo>
                  <a:lnTo>
                    <a:pt x="810" y="310"/>
                  </a:lnTo>
                  <a:lnTo>
                    <a:pt x="855" y="245"/>
                  </a:lnTo>
                  <a:lnTo>
                    <a:pt x="907" y="183"/>
                  </a:lnTo>
                  <a:lnTo>
                    <a:pt x="969" y="131"/>
                  </a:lnTo>
                  <a:lnTo>
                    <a:pt x="1036" y="86"/>
                  </a:lnTo>
                  <a:lnTo>
                    <a:pt x="1107" y="48"/>
                  </a:lnTo>
                  <a:lnTo>
                    <a:pt x="1186" y="22"/>
                  </a:lnTo>
                  <a:lnTo>
                    <a:pt x="1269" y="5"/>
                  </a:lnTo>
                  <a:lnTo>
                    <a:pt x="13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2087" y="953"/>
              <a:ext cx="800" cy="869"/>
            </a:xfrm>
            <a:custGeom>
              <a:avLst/>
              <a:gdLst>
                <a:gd name="T0" fmla="*/ 359 w 1600"/>
                <a:gd name="T1" fmla="*/ 4 h 1738"/>
                <a:gd name="T2" fmla="*/ 511 w 1600"/>
                <a:gd name="T3" fmla="*/ 45 h 1738"/>
                <a:gd name="T4" fmla="*/ 670 w 1600"/>
                <a:gd name="T5" fmla="*/ 125 h 1738"/>
                <a:gd name="T6" fmla="*/ 839 w 1600"/>
                <a:gd name="T7" fmla="*/ 247 h 1738"/>
                <a:gd name="T8" fmla="*/ 1017 w 1600"/>
                <a:gd name="T9" fmla="*/ 408 h 1738"/>
                <a:gd name="T10" fmla="*/ 1202 w 1600"/>
                <a:gd name="T11" fmla="*/ 609 h 1738"/>
                <a:gd name="T12" fmla="*/ 1478 w 1600"/>
                <a:gd name="T13" fmla="*/ 581 h 1738"/>
                <a:gd name="T14" fmla="*/ 1523 w 1600"/>
                <a:gd name="T15" fmla="*/ 571 h 1738"/>
                <a:gd name="T16" fmla="*/ 1566 w 1600"/>
                <a:gd name="T17" fmla="*/ 588 h 1738"/>
                <a:gd name="T18" fmla="*/ 1594 w 1600"/>
                <a:gd name="T19" fmla="*/ 624 h 1738"/>
                <a:gd name="T20" fmla="*/ 1598 w 1600"/>
                <a:gd name="T21" fmla="*/ 669 h 1738"/>
                <a:gd name="T22" fmla="*/ 1431 w 1600"/>
                <a:gd name="T23" fmla="*/ 1693 h 1738"/>
                <a:gd name="T24" fmla="*/ 1395 w 1600"/>
                <a:gd name="T25" fmla="*/ 1728 h 1738"/>
                <a:gd name="T26" fmla="*/ 1358 w 1600"/>
                <a:gd name="T27" fmla="*/ 1738 h 1738"/>
                <a:gd name="T28" fmla="*/ 1319 w 1600"/>
                <a:gd name="T29" fmla="*/ 1728 h 1738"/>
                <a:gd name="T30" fmla="*/ 403 w 1600"/>
                <a:gd name="T31" fmla="*/ 1249 h 1738"/>
                <a:gd name="T32" fmla="*/ 378 w 1600"/>
                <a:gd name="T33" fmla="*/ 1210 h 1738"/>
                <a:gd name="T34" fmla="*/ 378 w 1600"/>
                <a:gd name="T35" fmla="*/ 1165 h 1738"/>
                <a:gd name="T36" fmla="*/ 403 w 1600"/>
                <a:gd name="T37" fmla="*/ 1127 h 1738"/>
                <a:gd name="T38" fmla="*/ 659 w 1600"/>
                <a:gd name="T39" fmla="*/ 993 h 1738"/>
                <a:gd name="T40" fmla="*/ 609 w 1600"/>
                <a:gd name="T41" fmla="*/ 813 h 1738"/>
                <a:gd name="T42" fmla="*/ 551 w 1600"/>
                <a:gd name="T43" fmla="*/ 640 h 1738"/>
                <a:gd name="T44" fmla="*/ 468 w 1600"/>
                <a:gd name="T45" fmla="*/ 464 h 1738"/>
                <a:gd name="T46" fmla="*/ 391 w 1600"/>
                <a:gd name="T47" fmla="*/ 352 h 1738"/>
                <a:gd name="T48" fmla="*/ 301 w 1600"/>
                <a:gd name="T49" fmla="*/ 275 h 1738"/>
                <a:gd name="T50" fmla="*/ 202 w 1600"/>
                <a:gd name="T51" fmla="*/ 234 h 1738"/>
                <a:gd name="T52" fmla="*/ 93 w 1600"/>
                <a:gd name="T53" fmla="*/ 228 h 1738"/>
                <a:gd name="T54" fmla="*/ 39 w 1600"/>
                <a:gd name="T55" fmla="*/ 217 h 1738"/>
                <a:gd name="T56" fmla="*/ 5 w 1600"/>
                <a:gd name="T57" fmla="*/ 176 h 1738"/>
                <a:gd name="T58" fmla="*/ 4 w 1600"/>
                <a:gd name="T59" fmla="*/ 122 h 1738"/>
                <a:gd name="T60" fmla="*/ 35 w 1600"/>
                <a:gd name="T61" fmla="*/ 77 h 1738"/>
                <a:gd name="T62" fmla="*/ 152 w 1600"/>
                <a:gd name="T63" fmla="*/ 21 h 1738"/>
                <a:gd name="T64" fmla="*/ 279 w 1600"/>
                <a:gd name="T65" fmla="*/ 0 h 1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0" h="1738">
                  <a:moveTo>
                    <a:pt x="288" y="0"/>
                  </a:moveTo>
                  <a:lnTo>
                    <a:pt x="359" y="4"/>
                  </a:lnTo>
                  <a:lnTo>
                    <a:pt x="434" y="21"/>
                  </a:lnTo>
                  <a:lnTo>
                    <a:pt x="511" y="45"/>
                  </a:lnTo>
                  <a:lnTo>
                    <a:pt x="590" y="80"/>
                  </a:lnTo>
                  <a:lnTo>
                    <a:pt x="670" y="125"/>
                  </a:lnTo>
                  <a:lnTo>
                    <a:pt x="753" y="182"/>
                  </a:lnTo>
                  <a:lnTo>
                    <a:pt x="839" y="247"/>
                  </a:lnTo>
                  <a:lnTo>
                    <a:pt x="927" y="322"/>
                  </a:lnTo>
                  <a:lnTo>
                    <a:pt x="1017" y="408"/>
                  </a:lnTo>
                  <a:lnTo>
                    <a:pt x="1109" y="504"/>
                  </a:lnTo>
                  <a:lnTo>
                    <a:pt x="1202" y="609"/>
                  </a:lnTo>
                  <a:lnTo>
                    <a:pt x="1268" y="687"/>
                  </a:lnTo>
                  <a:lnTo>
                    <a:pt x="1478" y="581"/>
                  </a:lnTo>
                  <a:lnTo>
                    <a:pt x="1500" y="573"/>
                  </a:lnTo>
                  <a:lnTo>
                    <a:pt x="1523" y="571"/>
                  </a:lnTo>
                  <a:lnTo>
                    <a:pt x="1545" y="577"/>
                  </a:lnTo>
                  <a:lnTo>
                    <a:pt x="1566" y="588"/>
                  </a:lnTo>
                  <a:lnTo>
                    <a:pt x="1581" y="603"/>
                  </a:lnTo>
                  <a:lnTo>
                    <a:pt x="1594" y="624"/>
                  </a:lnTo>
                  <a:lnTo>
                    <a:pt x="1600" y="644"/>
                  </a:lnTo>
                  <a:lnTo>
                    <a:pt x="1598" y="669"/>
                  </a:lnTo>
                  <a:lnTo>
                    <a:pt x="1438" y="1667"/>
                  </a:lnTo>
                  <a:lnTo>
                    <a:pt x="1431" y="1693"/>
                  </a:lnTo>
                  <a:lnTo>
                    <a:pt x="1416" y="1714"/>
                  </a:lnTo>
                  <a:lnTo>
                    <a:pt x="1395" y="1728"/>
                  </a:lnTo>
                  <a:lnTo>
                    <a:pt x="1377" y="1736"/>
                  </a:lnTo>
                  <a:lnTo>
                    <a:pt x="1358" y="1738"/>
                  </a:lnTo>
                  <a:lnTo>
                    <a:pt x="1337" y="1736"/>
                  </a:lnTo>
                  <a:lnTo>
                    <a:pt x="1319" y="1728"/>
                  </a:lnTo>
                  <a:lnTo>
                    <a:pt x="421" y="1262"/>
                  </a:lnTo>
                  <a:lnTo>
                    <a:pt x="403" y="1249"/>
                  </a:lnTo>
                  <a:lnTo>
                    <a:pt x="388" y="1230"/>
                  </a:lnTo>
                  <a:lnTo>
                    <a:pt x="378" y="1210"/>
                  </a:lnTo>
                  <a:lnTo>
                    <a:pt x="376" y="1187"/>
                  </a:lnTo>
                  <a:lnTo>
                    <a:pt x="378" y="1165"/>
                  </a:lnTo>
                  <a:lnTo>
                    <a:pt x="388" y="1144"/>
                  </a:lnTo>
                  <a:lnTo>
                    <a:pt x="403" y="1127"/>
                  </a:lnTo>
                  <a:lnTo>
                    <a:pt x="421" y="1114"/>
                  </a:lnTo>
                  <a:lnTo>
                    <a:pt x="659" y="993"/>
                  </a:lnTo>
                  <a:lnTo>
                    <a:pt x="631" y="890"/>
                  </a:lnTo>
                  <a:lnTo>
                    <a:pt x="609" y="813"/>
                  </a:lnTo>
                  <a:lnTo>
                    <a:pt x="582" y="728"/>
                  </a:lnTo>
                  <a:lnTo>
                    <a:pt x="551" y="640"/>
                  </a:lnTo>
                  <a:lnTo>
                    <a:pt x="513" y="552"/>
                  </a:lnTo>
                  <a:lnTo>
                    <a:pt x="468" y="464"/>
                  </a:lnTo>
                  <a:lnTo>
                    <a:pt x="431" y="403"/>
                  </a:lnTo>
                  <a:lnTo>
                    <a:pt x="391" y="352"/>
                  </a:lnTo>
                  <a:lnTo>
                    <a:pt x="348" y="309"/>
                  </a:lnTo>
                  <a:lnTo>
                    <a:pt x="301" y="275"/>
                  </a:lnTo>
                  <a:lnTo>
                    <a:pt x="255" y="249"/>
                  </a:lnTo>
                  <a:lnTo>
                    <a:pt x="202" y="234"/>
                  </a:lnTo>
                  <a:lnTo>
                    <a:pt x="150" y="227"/>
                  </a:lnTo>
                  <a:lnTo>
                    <a:pt x="93" y="228"/>
                  </a:lnTo>
                  <a:lnTo>
                    <a:pt x="65" y="227"/>
                  </a:lnTo>
                  <a:lnTo>
                    <a:pt x="39" y="217"/>
                  </a:lnTo>
                  <a:lnTo>
                    <a:pt x="19" y="200"/>
                  </a:lnTo>
                  <a:lnTo>
                    <a:pt x="5" y="176"/>
                  </a:lnTo>
                  <a:lnTo>
                    <a:pt x="0" y="148"/>
                  </a:lnTo>
                  <a:lnTo>
                    <a:pt x="4" y="122"/>
                  </a:lnTo>
                  <a:lnTo>
                    <a:pt x="15" y="97"/>
                  </a:lnTo>
                  <a:lnTo>
                    <a:pt x="35" y="77"/>
                  </a:lnTo>
                  <a:lnTo>
                    <a:pt x="92" y="45"/>
                  </a:lnTo>
                  <a:lnTo>
                    <a:pt x="152" y="21"/>
                  </a:lnTo>
                  <a:lnTo>
                    <a:pt x="213" y="6"/>
                  </a:lnTo>
                  <a:lnTo>
                    <a:pt x="279" y="0"/>
                  </a:lnTo>
                  <a:lnTo>
                    <a:pt x="2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269" y="2551"/>
              <a:ext cx="799" cy="870"/>
            </a:xfrm>
            <a:custGeom>
              <a:avLst/>
              <a:gdLst>
                <a:gd name="T0" fmla="*/ 261 w 1598"/>
                <a:gd name="T1" fmla="*/ 3 h 1739"/>
                <a:gd name="T2" fmla="*/ 1179 w 1598"/>
                <a:gd name="T3" fmla="*/ 475 h 1739"/>
                <a:gd name="T4" fmla="*/ 1211 w 1598"/>
                <a:gd name="T5" fmla="*/ 507 h 1739"/>
                <a:gd name="T6" fmla="*/ 1224 w 1598"/>
                <a:gd name="T7" fmla="*/ 550 h 1739"/>
                <a:gd name="T8" fmla="*/ 1211 w 1598"/>
                <a:gd name="T9" fmla="*/ 593 h 1739"/>
                <a:gd name="T10" fmla="*/ 1177 w 1598"/>
                <a:gd name="T11" fmla="*/ 625 h 1739"/>
                <a:gd name="T12" fmla="*/ 967 w 1598"/>
                <a:gd name="T13" fmla="*/ 848 h 1739"/>
                <a:gd name="T14" fmla="*/ 1018 w 1598"/>
                <a:gd name="T15" fmla="*/ 1009 h 1739"/>
                <a:gd name="T16" fmla="*/ 1087 w 1598"/>
                <a:gd name="T17" fmla="*/ 1187 h 1739"/>
                <a:gd name="T18" fmla="*/ 1167 w 1598"/>
                <a:gd name="T19" fmla="*/ 1335 h 1739"/>
                <a:gd name="T20" fmla="*/ 1252 w 1598"/>
                <a:gd name="T21" fmla="*/ 1429 h 1739"/>
                <a:gd name="T22" fmla="*/ 1345 w 1598"/>
                <a:gd name="T23" fmla="*/ 1489 h 1739"/>
                <a:gd name="T24" fmla="*/ 1450 w 1598"/>
                <a:gd name="T25" fmla="*/ 1511 h 1739"/>
                <a:gd name="T26" fmla="*/ 1533 w 1598"/>
                <a:gd name="T27" fmla="*/ 1511 h 1739"/>
                <a:gd name="T28" fmla="*/ 1580 w 1598"/>
                <a:gd name="T29" fmla="*/ 1539 h 1739"/>
                <a:gd name="T30" fmla="*/ 1598 w 1598"/>
                <a:gd name="T31" fmla="*/ 1590 h 1739"/>
                <a:gd name="T32" fmla="*/ 1583 w 1598"/>
                <a:gd name="T33" fmla="*/ 1642 h 1739"/>
                <a:gd name="T34" fmla="*/ 1507 w 1598"/>
                <a:gd name="T35" fmla="*/ 1695 h 1739"/>
                <a:gd name="T36" fmla="*/ 1387 w 1598"/>
                <a:gd name="T37" fmla="*/ 1732 h 1739"/>
                <a:gd name="T38" fmla="*/ 1310 w 1598"/>
                <a:gd name="T39" fmla="*/ 1739 h 1739"/>
                <a:gd name="T40" fmla="*/ 1166 w 1598"/>
                <a:gd name="T41" fmla="*/ 1719 h 1739"/>
                <a:gd name="T42" fmla="*/ 1010 w 1598"/>
                <a:gd name="T43" fmla="*/ 1657 h 1739"/>
                <a:gd name="T44" fmla="*/ 845 w 1598"/>
                <a:gd name="T45" fmla="*/ 1556 h 1739"/>
                <a:gd name="T46" fmla="*/ 673 w 1598"/>
                <a:gd name="T47" fmla="*/ 1415 h 1739"/>
                <a:gd name="T48" fmla="*/ 491 w 1598"/>
                <a:gd name="T49" fmla="*/ 1234 h 1739"/>
                <a:gd name="T50" fmla="*/ 330 w 1598"/>
                <a:gd name="T51" fmla="*/ 1052 h 1739"/>
                <a:gd name="T52" fmla="*/ 98 w 1598"/>
                <a:gd name="T53" fmla="*/ 1165 h 1739"/>
                <a:gd name="T54" fmla="*/ 55 w 1598"/>
                <a:gd name="T55" fmla="*/ 1161 h 1739"/>
                <a:gd name="T56" fmla="*/ 17 w 1598"/>
                <a:gd name="T57" fmla="*/ 1135 h 1739"/>
                <a:gd name="T58" fmla="*/ 0 w 1598"/>
                <a:gd name="T59" fmla="*/ 1093 h 1739"/>
                <a:gd name="T60" fmla="*/ 160 w 1598"/>
                <a:gd name="T61" fmla="*/ 71 h 1739"/>
                <a:gd name="T62" fmla="*/ 182 w 1598"/>
                <a:gd name="T63" fmla="*/ 24 h 1739"/>
                <a:gd name="T64" fmla="*/ 223 w 1598"/>
                <a:gd name="T65" fmla="*/ 3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8" h="1739">
                  <a:moveTo>
                    <a:pt x="242" y="0"/>
                  </a:moveTo>
                  <a:lnTo>
                    <a:pt x="261" y="3"/>
                  </a:lnTo>
                  <a:lnTo>
                    <a:pt x="280" y="9"/>
                  </a:lnTo>
                  <a:lnTo>
                    <a:pt x="1179" y="475"/>
                  </a:lnTo>
                  <a:lnTo>
                    <a:pt x="1197" y="490"/>
                  </a:lnTo>
                  <a:lnTo>
                    <a:pt x="1211" y="507"/>
                  </a:lnTo>
                  <a:lnTo>
                    <a:pt x="1220" y="528"/>
                  </a:lnTo>
                  <a:lnTo>
                    <a:pt x="1224" y="550"/>
                  </a:lnTo>
                  <a:lnTo>
                    <a:pt x="1220" y="573"/>
                  </a:lnTo>
                  <a:lnTo>
                    <a:pt x="1211" y="593"/>
                  </a:lnTo>
                  <a:lnTo>
                    <a:pt x="1196" y="612"/>
                  </a:lnTo>
                  <a:lnTo>
                    <a:pt x="1177" y="625"/>
                  </a:lnTo>
                  <a:lnTo>
                    <a:pt x="939" y="745"/>
                  </a:lnTo>
                  <a:lnTo>
                    <a:pt x="967" y="848"/>
                  </a:lnTo>
                  <a:lnTo>
                    <a:pt x="990" y="925"/>
                  </a:lnTo>
                  <a:lnTo>
                    <a:pt x="1018" y="1009"/>
                  </a:lnTo>
                  <a:lnTo>
                    <a:pt x="1049" y="1097"/>
                  </a:lnTo>
                  <a:lnTo>
                    <a:pt x="1087" y="1187"/>
                  </a:lnTo>
                  <a:lnTo>
                    <a:pt x="1130" y="1275"/>
                  </a:lnTo>
                  <a:lnTo>
                    <a:pt x="1167" y="1335"/>
                  </a:lnTo>
                  <a:lnTo>
                    <a:pt x="1209" y="1386"/>
                  </a:lnTo>
                  <a:lnTo>
                    <a:pt x="1252" y="1429"/>
                  </a:lnTo>
                  <a:lnTo>
                    <a:pt x="1297" y="1462"/>
                  </a:lnTo>
                  <a:lnTo>
                    <a:pt x="1345" y="1489"/>
                  </a:lnTo>
                  <a:lnTo>
                    <a:pt x="1396" y="1505"/>
                  </a:lnTo>
                  <a:lnTo>
                    <a:pt x="1450" y="1511"/>
                  </a:lnTo>
                  <a:lnTo>
                    <a:pt x="1507" y="1509"/>
                  </a:lnTo>
                  <a:lnTo>
                    <a:pt x="1533" y="1511"/>
                  </a:lnTo>
                  <a:lnTo>
                    <a:pt x="1559" y="1520"/>
                  </a:lnTo>
                  <a:lnTo>
                    <a:pt x="1580" y="1539"/>
                  </a:lnTo>
                  <a:lnTo>
                    <a:pt x="1595" y="1563"/>
                  </a:lnTo>
                  <a:lnTo>
                    <a:pt x="1598" y="1590"/>
                  </a:lnTo>
                  <a:lnTo>
                    <a:pt x="1595" y="1618"/>
                  </a:lnTo>
                  <a:lnTo>
                    <a:pt x="1583" y="1642"/>
                  </a:lnTo>
                  <a:lnTo>
                    <a:pt x="1563" y="1661"/>
                  </a:lnTo>
                  <a:lnTo>
                    <a:pt x="1507" y="1695"/>
                  </a:lnTo>
                  <a:lnTo>
                    <a:pt x="1448" y="1719"/>
                  </a:lnTo>
                  <a:lnTo>
                    <a:pt x="1387" y="1732"/>
                  </a:lnTo>
                  <a:lnTo>
                    <a:pt x="1321" y="1739"/>
                  </a:lnTo>
                  <a:lnTo>
                    <a:pt x="1310" y="1739"/>
                  </a:lnTo>
                  <a:lnTo>
                    <a:pt x="1239" y="1734"/>
                  </a:lnTo>
                  <a:lnTo>
                    <a:pt x="1166" y="1719"/>
                  </a:lnTo>
                  <a:lnTo>
                    <a:pt x="1089" y="1693"/>
                  </a:lnTo>
                  <a:lnTo>
                    <a:pt x="1010" y="1657"/>
                  </a:lnTo>
                  <a:lnTo>
                    <a:pt x="930" y="1612"/>
                  </a:lnTo>
                  <a:lnTo>
                    <a:pt x="845" y="1556"/>
                  </a:lnTo>
                  <a:lnTo>
                    <a:pt x="761" y="1490"/>
                  </a:lnTo>
                  <a:lnTo>
                    <a:pt x="673" y="1415"/>
                  </a:lnTo>
                  <a:lnTo>
                    <a:pt x="583" y="1329"/>
                  </a:lnTo>
                  <a:lnTo>
                    <a:pt x="491" y="1234"/>
                  </a:lnTo>
                  <a:lnTo>
                    <a:pt x="398" y="1129"/>
                  </a:lnTo>
                  <a:lnTo>
                    <a:pt x="330" y="1052"/>
                  </a:lnTo>
                  <a:lnTo>
                    <a:pt x="120" y="1157"/>
                  </a:lnTo>
                  <a:lnTo>
                    <a:pt x="98" y="1165"/>
                  </a:lnTo>
                  <a:lnTo>
                    <a:pt x="75" y="1166"/>
                  </a:lnTo>
                  <a:lnTo>
                    <a:pt x="55" y="1161"/>
                  </a:lnTo>
                  <a:lnTo>
                    <a:pt x="34" y="1150"/>
                  </a:lnTo>
                  <a:lnTo>
                    <a:pt x="17" y="1135"/>
                  </a:lnTo>
                  <a:lnTo>
                    <a:pt x="6" y="1114"/>
                  </a:lnTo>
                  <a:lnTo>
                    <a:pt x="0" y="1093"/>
                  </a:lnTo>
                  <a:lnTo>
                    <a:pt x="0" y="1071"/>
                  </a:lnTo>
                  <a:lnTo>
                    <a:pt x="160" y="71"/>
                  </a:lnTo>
                  <a:lnTo>
                    <a:pt x="167" y="47"/>
                  </a:lnTo>
                  <a:lnTo>
                    <a:pt x="182" y="24"/>
                  </a:lnTo>
                  <a:lnTo>
                    <a:pt x="205" y="9"/>
                  </a:lnTo>
                  <a:lnTo>
                    <a:pt x="223" y="3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405883" y="4387485"/>
            <a:ext cx="275914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 rot="16200000">
            <a:off x="3836192" y="2500677"/>
            <a:ext cx="1645920" cy="1643744"/>
            <a:chOff x="2144486" y="1491343"/>
            <a:chExt cx="2569028" cy="3483428"/>
          </a:xfrm>
        </p:grpSpPr>
        <p:sp>
          <p:nvSpPr>
            <p:cNvPr id="9" name="Flowchart: Delay 1"/>
            <p:cNvSpPr/>
            <p:nvPr/>
          </p:nvSpPr>
          <p:spPr>
            <a:xfrm>
              <a:off x="3429000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Delay 1"/>
            <p:cNvSpPr/>
            <p:nvPr/>
          </p:nvSpPr>
          <p:spPr>
            <a:xfrm flipH="1">
              <a:off x="2144486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17"/>
          <p:cNvGrpSpPr>
            <a:grpSpLocks noChangeAspect="1"/>
          </p:cNvGrpSpPr>
          <p:nvPr/>
        </p:nvGrpSpPr>
        <p:grpSpPr bwMode="auto">
          <a:xfrm>
            <a:off x="4301115" y="3003109"/>
            <a:ext cx="716075" cy="638879"/>
            <a:chOff x="1419" y="812"/>
            <a:chExt cx="2486" cy="2218"/>
          </a:xfrm>
          <a:solidFill>
            <a:schemeClr val="bg1"/>
          </a:solidFill>
        </p:grpSpPr>
        <p:sp>
          <p:nvSpPr>
            <p:cNvPr id="34" name="Freeform 19"/>
            <p:cNvSpPr>
              <a:spLocks noEditPoints="1"/>
            </p:cNvSpPr>
            <p:nvPr/>
          </p:nvSpPr>
          <p:spPr bwMode="auto">
            <a:xfrm>
              <a:off x="3148" y="1869"/>
              <a:ext cx="757" cy="1143"/>
            </a:xfrm>
            <a:custGeom>
              <a:avLst/>
              <a:gdLst>
                <a:gd name="T0" fmla="*/ 727 w 1513"/>
                <a:gd name="T1" fmla="*/ 249 h 2285"/>
                <a:gd name="T2" fmla="*/ 679 w 1513"/>
                <a:gd name="T3" fmla="*/ 278 h 2285"/>
                <a:gd name="T4" fmla="*/ 650 w 1513"/>
                <a:gd name="T5" fmla="*/ 326 h 2285"/>
                <a:gd name="T6" fmla="*/ 647 w 1513"/>
                <a:gd name="T7" fmla="*/ 815 h 2285"/>
                <a:gd name="T8" fmla="*/ 662 w 1513"/>
                <a:gd name="T9" fmla="*/ 871 h 2285"/>
                <a:gd name="T10" fmla="*/ 702 w 1513"/>
                <a:gd name="T11" fmla="*/ 910 h 2285"/>
                <a:gd name="T12" fmla="*/ 757 w 1513"/>
                <a:gd name="T13" fmla="*/ 925 h 2285"/>
                <a:gd name="T14" fmla="*/ 812 w 1513"/>
                <a:gd name="T15" fmla="*/ 910 h 2285"/>
                <a:gd name="T16" fmla="*/ 852 w 1513"/>
                <a:gd name="T17" fmla="*/ 871 h 2285"/>
                <a:gd name="T18" fmla="*/ 868 w 1513"/>
                <a:gd name="T19" fmla="*/ 815 h 2285"/>
                <a:gd name="T20" fmla="*/ 863 w 1513"/>
                <a:gd name="T21" fmla="*/ 326 h 2285"/>
                <a:gd name="T22" fmla="*/ 834 w 1513"/>
                <a:gd name="T23" fmla="*/ 278 h 2285"/>
                <a:gd name="T24" fmla="*/ 786 w 1513"/>
                <a:gd name="T25" fmla="*/ 249 h 2285"/>
                <a:gd name="T26" fmla="*/ 750 w 1513"/>
                <a:gd name="T27" fmla="*/ 0 h 2285"/>
                <a:gd name="T28" fmla="*/ 804 w 1513"/>
                <a:gd name="T29" fmla="*/ 2 h 2285"/>
                <a:gd name="T30" fmla="*/ 830 w 1513"/>
                <a:gd name="T31" fmla="*/ 3 h 2285"/>
                <a:gd name="T32" fmla="*/ 925 w 1513"/>
                <a:gd name="T33" fmla="*/ 17 h 2285"/>
                <a:gd name="T34" fmla="*/ 1108 w 1513"/>
                <a:gd name="T35" fmla="*/ 74 h 2285"/>
                <a:gd name="T36" fmla="*/ 1292 w 1513"/>
                <a:gd name="T37" fmla="*/ 172 h 2285"/>
                <a:gd name="T38" fmla="*/ 1400 w 1513"/>
                <a:gd name="T39" fmla="*/ 255 h 2285"/>
                <a:gd name="T40" fmla="*/ 1426 w 1513"/>
                <a:gd name="T41" fmla="*/ 301 h 2285"/>
                <a:gd name="T42" fmla="*/ 1483 w 1513"/>
                <a:gd name="T43" fmla="*/ 552 h 2285"/>
                <a:gd name="T44" fmla="*/ 1512 w 1513"/>
                <a:gd name="T45" fmla="*/ 804 h 2285"/>
                <a:gd name="T46" fmla="*/ 1509 w 1513"/>
                <a:gd name="T47" fmla="*/ 1061 h 2285"/>
                <a:gd name="T48" fmla="*/ 1473 w 1513"/>
                <a:gd name="T49" fmla="*/ 1361 h 2285"/>
                <a:gd name="T50" fmla="*/ 1399 w 1513"/>
                <a:gd name="T51" fmla="*/ 1700 h 2285"/>
                <a:gd name="T52" fmla="*/ 1299 w 1513"/>
                <a:gd name="T53" fmla="*/ 2057 h 2285"/>
                <a:gd name="T54" fmla="*/ 1275 w 1513"/>
                <a:gd name="T55" fmla="*/ 2103 h 2285"/>
                <a:gd name="T56" fmla="*/ 1195 w 1513"/>
                <a:gd name="T57" fmla="*/ 2165 h 2285"/>
                <a:gd name="T58" fmla="*/ 1061 w 1513"/>
                <a:gd name="T59" fmla="*/ 2229 h 2285"/>
                <a:gd name="T60" fmla="*/ 913 w 1513"/>
                <a:gd name="T61" fmla="*/ 2272 h 2285"/>
                <a:gd name="T62" fmla="*/ 757 w 1513"/>
                <a:gd name="T63" fmla="*/ 2285 h 2285"/>
                <a:gd name="T64" fmla="*/ 600 w 1513"/>
                <a:gd name="T65" fmla="*/ 2272 h 2285"/>
                <a:gd name="T66" fmla="*/ 454 w 1513"/>
                <a:gd name="T67" fmla="*/ 2229 h 2285"/>
                <a:gd name="T68" fmla="*/ 320 w 1513"/>
                <a:gd name="T69" fmla="*/ 2165 h 2285"/>
                <a:gd name="T70" fmla="*/ 238 w 1513"/>
                <a:gd name="T71" fmla="*/ 2103 h 2285"/>
                <a:gd name="T72" fmla="*/ 214 w 1513"/>
                <a:gd name="T73" fmla="*/ 2057 h 2285"/>
                <a:gd name="T74" fmla="*/ 116 w 1513"/>
                <a:gd name="T75" fmla="*/ 1700 h 2285"/>
                <a:gd name="T76" fmla="*/ 41 w 1513"/>
                <a:gd name="T77" fmla="*/ 1361 h 2285"/>
                <a:gd name="T78" fmla="*/ 4 w 1513"/>
                <a:gd name="T79" fmla="*/ 1061 h 2285"/>
                <a:gd name="T80" fmla="*/ 3 w 1513"/>
                <a:gd name="T81" fmla="*/ 804 h 2285"/>
                <a:gd name="T82" fmla="*/ 30 w 1513"/>
                <a:gd name="T83" fmla="*/ 552 h 2285"/>
                <a:gd name="T84" fmla="*/ 89 w 1513"/>
                <a:gd name="T85" fmla="*/ 301 h 2285"/>
                <a:gd name="T86" fmla="*/ 113 w 1513"/>
                <a:gd name="T87" fmla="*/ 255 h 2285"/>
                <a:gd name="T88" fmla="*/ 220 w 1513"/>
                <a:gd name="T89" fmla="*/ 174 h 2285"/>
                <a:gd name="T90" fmla="*/ 395 w 1513"/>
                <a:gd name="T91" fmla="*/ 77 h 2285"/>
                <a:gd name="T92" fmla="*/ 572 w 1513"/>
                <a:gd name="T93" fmla="*/ 19 h 2285"/>
                <a:gd name="T94" fmla="*/ 664 w 1513"/>
                <a:gd name="T95" fmla="*/ 3 h 2285"/>
                <a:gd name="T96" fmla="*/ 693 w 1513"/>
                <a:gd name="T97" fmla="*/ 2 h 2285"/>
                <a:gd name="T98" fmla="*/ 750 w 1513"/>
                <a:gd name="T99" fmla="*/ 0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13" h="2285">
                  <a:moveTo>
                    <a:pt x="757" y="245"/>
                  </a:moveTo>
                  <a:lnTo>
                    <a:pt x="727" y="249"/>
                  </a:lnTo>
                  <a:lnTo>
                    <a:pt x="702" y="260"/>
                  </a:lnTo>
                  <a:lnTo>
                    <a:pt x="679" y="278"/>
                  </a:lnTo>
                  <a:lnTo>
                    <a:pt x="662" y="299"/>
                  </a:lnTo>
                  <a:lnTo>
                    <a:pt x="650" y="326"/>
                  </a:lnTo>
                  <a:lnTo>
                    <a:pt x="647" y="355"/>
                  </a:lnTo>
                  <a:lnTo>
                    <a:pt x="647" y="815"/>
                  </a:lnTo>
                  <a:lnTo>
                    <a:pt x="650" y="843"/>
                  </a:lnTo>
                  <a:lnTo>
                    <a:pt x="662" y="871"/>
                  </a:lnTo>
                  <a:lnTo>
                    <a:pt x="679" y="892"/>
                  </a:lnTo>
                  <a:lnTo>
                    <a:pt x="702" y="910"/>
                  </a:lnTo>
                  <a:lnTo>
                    <a:pt x="727" y="920"/>
                  </a:lnTo>
                  <a:lnTo>
                    <a:pt x="757" y="925"/>
                  </a:lnTo>
                  <a:lnTo>
                    <a:pt x="786" y="920"/>
                  </a:lnTo>
                  <a:lnTo>
                    <a:pt x="812" y="910"/>
                  </a:lnTo>
                  <a:lnTo>
                    <a:pt x="834" y="892"/>
                  </a:lnTo>
                  <a:lnTo>
                    <a:pt x="852" y="871"/>
                  </a:lnTo>
                  <a:lnTo>
                    <a:pt x="863" y="843"/>
                  </a:lnTo>
                  <a:lnTo>
                    <a:pt x="868" y="815"/>
                  </a:lnTo>
                  <a:lnTo>
                    <a:pt x="868" y="355"/>
                  </a:lnTo>
                  <a:lnTo>
                    <a:pt x="863" y="326"/>
                  </a:lnTo>
                  <a:lnTo>
                    <a:pt x="852" y="299"/>
                  </a:lnTo>
                  <a:lnTo>
                    <a:pt x="834" y="278"/>
                  </a:lnTo>
                  <a:lnTo>
                    <a:pt x="812" y="260"/>
                  </a:lnTo>
                  <a:lnTo>
                    <a:pt x="786" y="249"/>
                  </a:lnTo>
                  <a:lnTo>
                    <a:pt x="757" y="245"/>
                  </a:lnTo>
                  <a:close/>
                  <a:moveTo>
                    <a:pt x="750" y="0"/>
                  </a:moveTo>
                  <a:lnTo>
                    <a:pt x="780" y="0"/>
                  </a:lnTo>
                  <a:lnTo>
                    <a:pt x="804" y="2"/>
                  </a:lnTo>
                  <a:lnTo>
                    <a:pt x="821" y="2"/>
                  </a:lnTo>
                  <a:lnTo>
                    <a:pt x="830" y="3"/>
                  </a:lnTo>
                  <a:lnTo>
                    <a:pt x="833" y="3"/>
                  </a:lnTo>
                  <a:lnTo>
                    <a:pt x="925" y="17"/>
                  </a:lnTo>
                  <a:lnTo>
                    <a:pt x="1017" y="41"/>
                  </a:lnTo>
                  <a:lnTo>
                    <a:pt x="1108" y="74"/>
                  </a:lnTo>
                  <a:lnTo>
                    <a:pt x="1200" y="118"/>
                  </a:lnTo>
                  <a:lnTo>
                    <a:pt x="1292" y="172"/>
                  </a:lnTo>
                  <a:lnTo>
                    <a:pt x="1382" y="236"/>
                  </a:lnTo>
                  <a:lnTo>
                    <a:pt x="1400" y="255"/>
                  </a:lnTo>
                  <a:lnTo>
                    <a:pt x="1415" y="276"/>
                  </a:lnTo>
                  <a:lnTo>
                    <a:pt x="1426" y="301"/>
                  </a:lnTo>
                  <a:lnTo>
                    <a:pt x="1458" y="427"/>
                  </a:lnTo>
                  <a:lnTo>
                    <a:pt x="1483" y="552"/>
                  </a:lnTo>
                  <a:lnTo>
                    <a:pt x="1501" y="678"/>
                  </a:lnTo>
                  <a:lnTo>
                    <a:pt x="1512" y="804"/>
                  </a:lnTo>
                  <a:lnTo>
                    <a:pt x="1513" y="931"/>
                  </a:lnTo>
                  <a:lnTo>
                    <a:pt x="1509" y="1061"/>
                  </a:lnTo>
                  <a:lnTo>
                    <a:pt x="1497" y="1193"/>
                  </a:lnTo>
                  <a:lnTo>
                    <a:pt x="1473" y="1361"/>
                  </a:lnTo>
                  <a:lnTo>
                    <a:pt x="1440" y="1528"/>
                  </a:lnTo>
                  <a:lnTo>
                    <a:pt x="1399" y="1700"/>
                  </a:lnTo>
                  <a:lnTo>
                    <a:pt x="1352" y="1875"/>
                  </a:lnTo>
                  <a:lnTo>
                    <a:pt x="1299" y="2057"/>
                  </a:lnTo>
                  <a:lnTo>
                    <a:pt x="1290" y="2082"/>
                  </a:lnTo>
                  <a:lnTo>
                    <a:pt x="1275" y="2103"/>
                  </a:lnTo>
                  <a:lnTo>
                    <a:pt x="1255" y="2122"/>
                  </a:lnTo>
                  <a:lnTo>
                    <a:pt x="1195" y="2165"/>
                  </a:lnTo>
                  <a:lnTo>
                    <a:pt x="1129" y="2201"/>
                  </a:lnTo>
                  <a:lnTo>
                    <a:pt x="1061" y="2229"/>
                  </a:lnTo>
                  <a:lnTo>
                    <a:pt x="988" y="2254"/>
                  </a:lnTo>
                  <a:lnTo>
                    <a:pt x="913" y="2272"/>
                  </a:lnTo>
                  <a:lnTo>
                    <a:pt x="836" y="2281"/>
                  </a:lnTo>
                  <a:lnTo>
                    <a:pt x="757" y="2285"/>
                  </a:lnTo>
                  <a:lnTo>
                    <a:pt x="677" y="2281"/>
                  </a:lnTo>
                  <a:lnTo>
                    <a:pt x="600" y="2272"/>
                  </a:lnTo>
                  <a:lnTo>
                    <a:pt x="527" y="2254"/>
                  </a:lnTo>
                  <a:lnTo>
                    <a:pt x="454" y="2229"/>
                  </a:lnTo>
                  <a:lnTo>
                    <a:pt x="385" y="2201"/>
                  </a:lnTo>
                  <a:lnTo>
                    <a:pt x="320" y="2165"/>
                  </a:lnTo>
                  <a:lnTo>
                    <a:pt x="258" y="2122"/>
                  </a:lnTo>
                  <a:lnTo>
                    <a:pt x="238" y="2103"/>
                  </a:lnTo>
                  <a:lnTo>
                    <a:pt x="225" y="2082"/>
                  </a:lnTo>
                  <a:lnTo>
                    <a:pt x="214" y="2057"/>
                  </a:lnTo>
                  <a:lnTo>
                    <a:pt x="163" y="1875"/>
                  </a:lnTo>
                  <a:lnTo>
                    <a:pt x="116" y="1700"/>
                  </a:lnTo>
                  <a:lnTo>
                    <a:pt x="74" y="1528"/>
                  </a:lnTo>
                  <a:lnTo>
                    <a:pt x="41" y="1361"/>
                  </a:lnTo>
                  <a:lnTo>
                    <a:pt x="16" y="1193"/>
                  </a:lnTo>
                  <a:lnTo>
                    <a:pt x="4" y="1061"/>
                  </a:lnTo>
                  <a:lnTo>
                    <a:pt x="0" y="931"/>
                  </a:lnTo>
                  <a:lnTo>
                    <a:pt x="3" y="804"/>
                  </a:lnTo>
                  <a:lnTo>
                    <a:pt x="13" y="678"/>
                  </a:lnTo>
                  <a:lnTo>
                    <a:pt x="30" y="552"/>
                  </a:lnTo>
                  <a:lnTo>
                    <a:pt x="56" y="427"/>
                  </a:lnTo>
                  <a:lnTo>
                    <a:pt x="89" y="301"/>
                  </a:lnTo>
                  <a:lnTo>
                    <a:pt x="98" y="276"/>
                  </a:lnTo>
                  <a:lnTo>
                    <a:pt x="113" y="255"/>
                  </a:lnTo>
                  <a:lnTo>
                    <a:pt x="133" y="236"/>
                  </a:lnTo>
                  <a:lnTo>
                    <a:pt x="220" y="174"/>
                  </a:lnTo>
                  <a:lnTo>
                    <a:pt x="308" y="121"/>
                  </a:lnTo>
                  <a:lnTo>
                    <a:pt x="395" y="77"/>
                  </a:lnTo>
                  <a:lnTo>
                    <a:pt x="483" y="44"/>
                  </a:lnTo>
                  <a:lnTo>
                    <a:pt x="572" y="19"/>
                  </a:lnTo>
                  <a:lnTo>
                    <a:pt x="661" y="3"/>
                  </a:lnTo>
                  <a:lnTo>
                    <a:pt x="664" y="3"/>
                  </a:lnTo>
                  <a:lnTo>
                    <a:pt x="674" y="2"/>
                  </a:lnTo>
                  <a:lnTo>
                    <a:pt x="693" y="2"/>
                  </a:lnTo>
                  <a:lnTo>
                    <a:pt x="717" y="0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1419" y="812"/>
              <a:ext cx="2370" cy="2218"/>
            </a:xfrm>
            <a:custGeom>
              <a:avLst/>
              <a:gdLst>
                <a:gd name="T0" fmla="*/ 4548 w 4740"/>
                <a:gd name="T1" fmla="*/ 0 h 4437"/>
                <a:gd name="T2" fmla="*/ 4622 w 4740"/>
                <a:gd name="T3" fmla="*/ 15 h 4437"/>
                <a:gd name="T4" fmla="*/ 4684 w 4740"/>
                <a:gd name="T5" fmla="*/ 57 h 4437"/>
                <a:gd name="T6" fmla="*/ 4725 w 4740"/>
                <a:gd name="T7" fmla="*/ 118 h 4437"/>
                <a:gd name="T8" fmla="*/ 4740 w 4740"/>
                <a:gd name="T9" fmla="*/ 193 h 4437"/>
                <a:gd name="T10" fmla="*/ 4645 w 4740"/>
                <a:gd name="T11" fmla="*/ 2033 h 4437"/>
                <a:gd name="T12" fmla="*/ 4452 w 4740"/>
                <a:gd name="T13" fmla="*/ 1977 h 4437"/>
                <a:gd name="T14" fmla="*/ 4355 w 4740"/>
                <a:gd name="T15" fmla="*/ 385 h 4437"/>
                <a:gd name="T16" fmla="*/ 385 w 4740"/>
                <a:gd name="T17" fmla="*/ 2843 h 4437"/>
                <a:gd name="T18" fmla="*/ 3306 w 4740"/>
                <a:gd name="T19" fmla="*/ 2971 h 4437"/>
                <a:gd name="T20" fmla="*/ 3311 w 4740"/>
                <a:gd name="T21" fmla="*/ 3232 h 4437"/>
                <a:gd name="T22" fmla="*/ 3335 w 4740"/>
                <a:gd name="T23" fmla="*/ 3457 h 4437"/>
                <a:gd name="T24" fmla="*/ 3015 w 4740"/>
                <a:gd name="T25" fmla="*/ 3547 h 4437"/>
                <a:gd name="T26" fmla="*/ 3377 w 4740"/>
                <a:gd name="T27" fmla="*/ 4104 h 4437"/>
                <a:gd name="T28" fmla="*/ 3424 w 4740"/>
                <a:gd name="T29" fmla="*/ 4116 h 4437"/>
                <a:gd name="T30" fmla="*/ 3456 w 4740"/>
                <a:gd name="T31" fmla="*/ 4149 h 4437"/>
                <a:gd name="T32" fmla="*/ 3469 w 4740"/>
                <a:gd name="T33" fmla="*/ 4196 h 4437"/>
                <a:gd name="T34" fmla="*/ 3465 w 4740"/>
                <a:gd name="T35" fmla="*/ 4369 h 4437"/>
                <a:gd name="T36" fmla="*/ 3442 w 4740"/>
                <a:gd name="T37" fmla="*/ 4410 h 4437"/>
                <a:gd name="T38" fmla="*/ 3401 w 4740"/>
                <a:gd name="T39" fmla="*/ 4432 h 4437"/>
                <a:gd name="T40" fmla="*/ 1363 w 4740"/>
                <a:gd name="T41" fmla="*/ 4437 h 4437"/>
                <a:gd name="T42" fmla="*/ 1316 w 4740"/>
                <a:gd name="T43" fmla="*/ 4423 h 4437"/>
                <a:gd name="T44" fmla="*/ 1284 w 4740"/>
                <a:gd name="T45" fmla="*/ 4392 h 4437"/>
                <a:gd name="T46" fmla="*/ 1271 w 4740"/>
                <a:gd name="T47" fmla="*/ 4345 h 4437"/>
                <a:gd name="T48" fmla="*/ 1274 w 4740"/>
                <a:gd name="T49" fmla="*/ 4170 h 4437"/>
                <a:gd name="T50" fmla="*/ 1298 w 4740"/>
                <a:gd name="T51" fmla="*/ 4131 h 4437"/>
                <a:gd name="T52" fmla="*/ 1339 w 4740"/>
                <a:gd name="T53" fmla="*/ 4107 h 4437"/>
                <a:gd name="T54" fmla="*/ 1560 w 4740"/>
                <a:gd name="T55" fmla="*/ 4104 h 4437"/>
                <a:gd name="T56" fmla="*/ 192 w 4740"/>
                <a:gd name="T57" fmla="*/ 3547 h 4437"/>
                <a:gd name="T58" fmla="*/ 118 w 4740"/>
                <a:gd name="T59" fmla="*/ 3532 h 4437"/>
                <a:gd name="T60" fmla="*/ 56 w 4740"/>
                <a:gd name="T61" fmla="*/ 3490 h 4437"/>
                <a:gd name="T62" fmla="*/ 15 w 4740"/>
                <a:gd name="T63" fmla="*/ 3430 h 4437"/>
                <a:gd name="T64" fmla="*/ 0 w 4740"/>
                <a:gd name="T65" fmla="*/ 3354 h 4437"/>
                <a:gd name="T66" fmla="*/ 5 w 4740"/>
                <a:gd name="T67" fmla="*/ 154 h 4437"/>
                <a:gd name="T68" fmla="*/ 33 w 4740"/>
                <a:gd name="T69" fmla="*/ 86 h 4437"/>
                <a:gd name="T70" fmla="*/ 85 w 4740"/>
                <a:gd name="T71" fmla="*/ 33 h 4437"/>
                <a:gd name="T72" fmla="*/ 154 w 4740"/>
                <a:gd name="T73" fmla="*/ 5 h 4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40" h="4437">
                  <a:moveTo>
                    <a:pt x="192" y="0"/>
                  </a:moveTo>
                  <a:lnTo>
                    <a:pt x="4548" y="0"/>
                  </a:lnTo>
                  <a:lnTo>
                    <a:pt x="4586" y="5"/>
                  </a:lnTo>
                  <a:lnTo>
                    <a:pt x="4622" y="15"/>
                  </a:lnTo>
                  <a:lnTo>
                    <a:pt x="4656" y="33"/>
                  </a:lnTo>
                  <a:lnTo>
                    <a:pt x="4684" y="57"/>
                  </a:lnTo>
                  <a:lnTo>
                    <a:pt x="4707" y="86"/>
                  </a:lnTo>
                  <a:lnTo>
                    <a:pt x="4725" y="118"/>
                  </a:lnTo>
                  <a:lnTo>
                    <a:pt x="4736" y="154"/>
                  </a:lnTo>
                  <a:lnTo>
                    <a:pt x="4740" y="193"/>
                  </a:lnTo>
                  <a:lnTo>
                    <a:pt x="4740" y="2075"/>
                  </a:lnTo>
                  <a:lnTo>
                    <a:pt x="4645" y="2033"/>
                  </a:lnTo>
                  <a:lnTo>
                    <a:pt x="4548" y="2000"/>
                  </a:lnTo>
                  <a:lnTo>
                    <a:pt x="4452" y="1977"/>
                  </a:lnTo>
                  <a:lnTo>
                    <a:pt x="4355" y="1962"/>
                  </a:lnTo>
                  <a:lnTo>
                    <a:pt x="4355" y="385"/>
                  </a:lnTo>
                  <a:lnTo>
                    <a:pt x="385" y="385"/>
                  </a:lnTo>
                  <a:lnTo>
                    <a:pt x="385" y="2843"/>
                  </a:lnTo>
                  <a:lnTo>
                    <a:pt x="3315" y="2843"/>
                  </a:lnTo>
                  <a:lnTo>
                    <a:pt x="3306" y="2971"/>
                  </a:lnTo>
                  <a:lnTo>
                    <a:pt x="3305" y="3101"/>
                  </a:lnTo>
                  <a:lnTo>
                    <a:pt x="3311" y="3232"/>
                  </a:lnTo>
                  <a:lnTo>
                    <a:pt x="3323" y="3368"/>
                  </a:lnTo>
                  <a:lnTo>
                    <a:pt x="3335" y="3457"/>
                  </a:lnTo>
                  <a:lnTo>
                    <a:pt x="3349" y="3547"/>
                  </a:lnTo>
                  <a:lnTo>
                    <a:pt x="3015" y="3547"/>
                  </a:lnTo>
                  <a:lnTo>
                    <a:pt x="3178" y="4104"/>
                  </a:lnTo>
                  <a:lnTo>
                    <a:pt x="3377" y="4104"/>
                  </a:lnTo>
                  <a:lnTo>
                    <a:pt x="3401" y="4107"/>
                  </a:lnTo>
                  <a:lnTo>
                    <a:pt x="3424" y="4116"/>
                  </a:lnTo>
                  <a:lnTo>
                    <a:pt x="3442" y="4131"/>
                  </a:lnTo>
                  <a:lnTo>
                    <a:pt x="3456" y="4149"/>
                  </a:lnTo>
                  <a:lnTo>
                    <a:pt x="3465" y="4170"/>
                  </a:lnTo>
                  <a:lnTo>
                    <a:pt x="3469" y="4196"/>
                  </a:lnTo>
                  <a:lnTo>
                    <a:pt x="3469" y="4345"/>
                  </a:lnTo>
                  <a:lnTo>
                    <a:pt x="3465" y="4369"/>
                  </a:lnTo>
                  <a:lnTo>
                    <a:pt x="3456" y="4392"/>
                  </a:lnTo>
                  <a:lnTo>
                    <a:pt x="3442" y="4410"/>
                  </a:lnTo>
                  <a:lnTo>
                    <a:pt x="3424" y="4423"/>
                  </a:lnTo>
                  <a:lnTo>
                    <a:pt x="3401" y="4432"/>
                  </a:lnTo>
                  <a:lnTo>
                    <a:pt x="3377" y="4437"/>
                  </a:lnTo>
                  <a:lnTo>
                    <a:pt x="1363" y="4437"/>
                  </a:lnTo>
                  <a:lnTo>
                    <a:pt x="1339" y="4432"/>
                  </a:lnTo>
                  <a:lnTo>
                    <a:pt x="1316" y="4423"/>
                  </a:lnTo>
                  <a:lnTo>
                    <a:pt x="1298" y="4410"/>
                  </a:lnTo>
                  <a:lnTo>
                    <a:pt x="1284" y="4392"/>
                  </a:lnTo>
                  <a:lnTo>
                    <a:pt x="1274" y="4369"/>
                  </a:lnTo>
                  <a:lnTo>
                    <a:pt x="1271" y="4345"/>
                  </a:lnTo>
                  <a:lnTo>
                    <a:pt x="1271" y="4196"/>
                  </a:lnTo>
                  <a:lnTo>
                    <a:pt x="1274" y="4170"/>
                  </a:lnTo>
                  <a:lnTo>
                    <a:pt x="1284" y="4149"/>
                  </a:lnTo>
                  <a:lnTo>
                    <a:pt x="1298" y="4131"/>
                  </a:lnTo>
                  <a:lnTo>
                    <a:pt x="1316" y="4116"/>
                  </a:lnTo>
                  <a:lnTo>
                    <a:pt x="1339" y="4107"/>
                  </a:lnTo>
                  <a:lnTo>
                    <a:pt x="1363" y="4104"/>
                  </a:lnTo>
                  <a:lnTo>
                    <a:pt x="1560" y="4104"/>
                  </a:lnTo>
                  <a:lnTo>
                    <a:pt x="1725" y="3547"/>
                  </a:lnTo>
                  <a:lnTo>
                    <a:pt x="192" y="3547"/>
                  </a:lnTo>
                  <a:lnTo>
                    <a:pt x="154" y="3543"/>
                  </a:lnTo>
                  <a:lnTo>
                    <a:pt x="118" y="3532"/>
                  </a:lnTo>
                  <a:lnTo>
                    <a:pt x="85" y="3514"/>
                  </a:lnTo>
                  <a:lnTo>
                    <a:pt x="56" y="3490"/>
                  </a:lnTo>
                  <a:lnTo>
                    <a:pt x="33" y="3461"/>
                  </a:lnTo>
                  <a:lnTo>
                    <a:pt x="15" y="3430"/>
                  </a:lnTo>
                  <a:lnTo>
                    <a:pt x="5" y="3393"/>
                  </a:lnTo>
                  <a:lnTo>
                    <a:pt x="0" y="3354"/>
                  </a:lnTo>
                  <a:lnTo>
                    <a:pt x="0" y="193"/>
                  </a:lnTo>
                  <a:lnTo>
                    <a:pt x="5" y="154"/>
                  </a:lnTo>
                  <a:lnTo>
                    <a:pt x="15" y="118"/>
                  </a:lnTo>
                  <a:lnTo>
                    <a:pt x="33" y="86"/>
                  </a:lnTo>
                  <a:lnTo>
                    <a:pt x="56" y="57"/>
                  </a:lnTo>
                  <a:lnTo>
                    <a:pt x="85" y="33"/>
                  </a:lnTo>
                  <a:lnTo>
                    <a:pt x="118" y="15"/>
                  </a:lnTo>
                  <a:lnTo>
                    <a:pt x="154" y="5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3279579" y="4387485"/>
            <a:ext cx="275914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 rot="16200000">
            <a:off x="6709888" y="2517962"/>
            <a:ext cx="1645920" cy="1643744"/>
            <a:chOff x="2144486" y="1491343"/>
            <a:chExt cx="2569028" cy="3483428"/>
          </a:xfrm>
        </p:grpSpPr>
        <p:sp>
          <p:nvSpPr>
            <p:cNvPr id="6" name="Flowchart: Delay 1"/>
            <p:cNvSpPr/>
            <p:nvPr/>
          </p:nvSpPr>
          <p:spPr>
            <a:xfrm>
              <a:off x="3429000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Delay 1"/>
            <p:cNvSpPr/>
            <p:nvPr/>
          </p:nvSpPr>
          <p:spPr>
            <a:xfrm flipH="1">
              <a:off x="2144486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7248970" y="2955922"/>
            <a:ext cx="567757" cy="767825"/>
          </a:xfrm>
          <a:custGeom>
            <a:avLst/>
            <a:gdLst>
              <a:gd name="T0" fmla="*/ 3046 w 3318"/>
              <a:gd name="T1" fmla="*/ 3447 h 4414"/>
              <a:gd name="T2" fmla="*/ 3206 w 3318"/>
              <a:gd name="T3" fmla="*/ 3834 h 4414"/>
              <a:gd name="T4" fmla="*/ 154 w 3318"/>
              <a:gd name="T5" fmla="*/ 3610 h 4414"/>
              <a:gd name="T6" fmla="*/ 454 w 3318"/>
              <a:gd name="T7" fmla="*/ 3276 h 4414"/>
              <a:gd name="T8" fmla="*/ 1653 w 3318"/>
              <a:gd name="T9" fmla="*/ 3265 h 4414"/>
              <a:gd name="T10" fmla="*/ 635 w 3318"/>
              <a:gd name="T11" fmla="*/ 1956 h 4414"/>
              <a:gd name="T12" fmla="*/ 2568 w 3318"/>
              <a:gd name="T13" fmla="*/ 1983 h 4414"/>
              <a:gd name="T14" fmla="*/ 1997 w 3318"/>
              <a:gd name="T15" fmla="*/ 1227 h 4414"/>
              <a:gd name="T16" fmla="*/ 2346 w 3318"/>
              <a:gd name="T17" fmla="*/ 1514 h 4414"/>
              <a:gd name="T18" fmla="*/ 2452 w 3318"/>
              <a:gd name="T19" fmla="*/ 2020 h 4414"/>
              <a:gd name="T20" fmla="*/ 2285 w 3318"/>
              <a:gd name="T21" fmla="*/ 2559 h 4414"/>
              <a:gd name="T22" fmla="*/ 1919 w 3318"/>
              <a:gd name="T23" fmla="*/ 2930 h 4414"/>
              <a:gd name="T24" fmla="*/ 1450 w 3318"/>
              <a:gd name="T25" fmla="*/ 2959 h 4414"/>
              <a:gd name="T26" fmla="*/ 1063 w 3318"/>
              <a:gd name="T27" fmla="*/ 2626 h 4414"/>
              <a:gd name="T28" fmla="*/ 862 w 3318"/>
              <a:gd name="T29" fmla="*/ 2101 h 4414"/>
              <a:gd name="T30" fmla="*/ 927 w 3318"/>
              <a:gd name="T31" fmla="*/ 1573 h 4414"/>
              <a:gd name="T32" fmla="*/ 1247 w 3318"/>
              <a:gd name="T33" fmla="*/ 1253 h 4414"/>
              <a:gd name="T34" fmla="*/ 413 w 3318"/>
              <a:gd name="T35" fmla="*/ 1046 h 4414"/>
              <a:gd name="T36" fmla="*/ 608 w 3318"/>
              <a:gd name="T37" fmla="*/ 1220 h 4414"/>
              <a:gd name="T38" fmla="*/ 606 w 3318"/>
              <a:gd name="T39" fmla="*/ 1451 h 4414"/>
              <a:gd name="T40" fmla="*/ 512 w 3318"/>
              <a:gd name="T41" fmla="*/ 1558 h 4414"/>
              <a:gd name="T42" fmla="*/ 507 w 3318"/>
              <a:gd name="T43" fmla="*/ 1659 h 4414"/>
              <a:gd name="T44" fmla="*/ 327 w 3318"/>
              <a:gd name="T45" fmla="*/ 1618 h 4414"/>
              <a:gd name="T46" fmla="*/ 436 w 3318"/>
              <a:gd name="T47" fmla="*/ 1437 h 4414"/>
              <a:gd name="T48" fmla="*/ 474 w 3318"/>
              <a:gd name="T49" fmla="*/ 1307 h 4414"/>
              <a:gd name="T50" fmla="*/ 368 w 3318"/>
              <a:gd name="T51" fmla="*/ 1190 h 4414"/>
              <a:gd name="T52" fmla="*/ 190 w 3318"/>
              <a:gd name="T53" fmla="*/ 1265 h 4414"/>
              <a:gd name="T54" fmla="*/ 177 w 3318"/>
              <a:gd name="T55" fmla="*/ 1384 h 4414"/>
              <a:gd name="T56" fmla="*/ 7 w 3318"/>
              <a:gd name="T57" fmla="*/ 1365 h 4414"/>
              <a:gd name="T58" fmla="*/ 71 w 3318"/>
              <a:gd name="T59" fmla="*/ 1180 h 4414"/>
              <a:gd name="T60" fmla="*/ 374 w 3318"/>
              <a:gd name="T61" fmla="*/ 1048 h 4414"/>
              <a:gd name="T62" fmla="*/ 3127 w 3318"/>
              <a:gd name="T63" fmla="*/ 1024 h 4414"/>
              <a:gd name="T64" fmla="*/ 3318 w 3318"/>
              <a:gd name="T65" fmla="*/ 1232 h 4414"/>
              <a:gd name="T66" fmla="*/ 3232 w 3318"/>
              <a:gd name="T67" fmla="*/ 1522 h 4414"/>
              <a:gd name="T68" fmla="*/ 3039 w 3318"/>
              <a:gd name="T69" fmla="*/ 1603 h 4414"/>
              <a:gd name="T70" fmla="*/ 2892 w 3318"/>
              <a:gd name="T71" fmla="*/ 1635 h 4414"/>
              <a:gd name="T72" fmla="*/ 2713 w 3318"/>
              <a:gd name="T73" fmla="*/ 1572 h 4414"/>
              <a:gd name="T74" fmla="*/ 2874 w 3318"/>
              <a:gd name="T75" fmla="*/ 1457 h 4414"/>
              <a:gd name="T76" fmla="*/ 3058 w 3318"/>
              <a:gd name="T77" fmla="*/ 1433 h 4414"/>
              <a:gd name="T78" fmla="*/ 3137 w 3318"/>
              <a:gd name="T79" fmla="*/ 1258 h 4414"/>
              <a:gd name="T80" fmla="*/ 3041 w 3318"/>
              <a:gd name="T81" fmla="*/ 1154 h 4414"/>
              <a:gd name="T82" fmla="*/ 2864 w 3318"/>
              <a:gd name="T83" fmla="*/ 1118 h 4414"/>
              <a:gd name="T84" fmla="*/ 2797 w 3318"/>
              <a:gd name="T85" fmla="*/ 1214 h 4414"/>
              <a:gd name="T86" fmla="*/ 2691 w 3318"/>
              <a:gd name="T87" fmla="*/ 1026 h 4414"/>
              <a:gd name="T88" fmla="*/ 1271 w 3318"/>
              <a:gd name="T89" fmla="*/ 816 h 4414"/>
              <a:gd name="T90" fmla="*/ 1653 w 3318"/>
              <a:gd name="T91" fmla="*/ 14 h 4414"/>
              <a:gd name="T92" fmla="*/ 1981 w 3318"/>
              <a:gd name="T93" fmla="*/ 207 h 4414"/>
              <a:gd name="T94" fmla="*/ 1994 w 3318"/>
              <a:gd name="T95" fmla="*/ 460 h 4414"/>
              <a:gd name="T96" fmla="*/ 1808 w 3318"/>
              <a:gd name="T97" fmla="*/ 669 h 4414"/>
              <a:gd name="T98" fmla="*/ 1630 w 3318"/>
              <a:gd name="T99" fmla="*/ 669 h 4414"/>
              <a:gd name="T100" fmla="*/ 1523 w 3318"/>
              <a:gd name="T101" fmla="*/ 722 h 4414"/>
              <a:gd name="T102" fmla="*/ 1397 w 3318"/>
              <a:gd name="T103" fmla="*/ 574 h 4414"/>
              <a:gd name="T104" fmla="*/ 1590 w 3318"/>
              <a:gd name="T105" fmla="*/ 509 h 4414"/>
              <a:gd name="T106" fmla="*/ 1759 w 3318"/>
              <a:gd name="T107" fmla="*/ 494 h 4414"/>
              <a:gd name="T108" fmla="*/ 1841 w 3318"/>
              <a:gd name="T109" fmla="*/ 321 h 4414"/>
              <a:gd name="T110" fmla="*/ 1722 w 3318"/>
              <a:gd name="T111" fmla="*/ 210 h 4414"/>
              <a:gd name="T112" fmla="*/ 1568 w 3318"/>
              <a:gd name="T113" fmla="*/ 174 h 4414"/>
              <a:gd name="T114" fmla="*/ 1504 w 3318"/>
              <a:gd name="T115" fmla="*/ 263 h 4414"/>
              <a:gd name="T116" fmla="*/ 1449 w 3318"/>
              <a:gd name="T117" fmla="*/ 36 h 4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18" h="4414">
                <a:moveTo>
                  <a:pt x="2274" y="2998"/>
                </a:moveTo>
                <a:lnTo>
                  <a:pt x="2795" y="3245"/>
                </a:lnTo>
                <a:lnTo>
                  <a:pt x="2850" y="3275"/>
                </a:lnTo>
                <a:lnTo>
                  <a:pt x="2904" y="3312"/>
                </a:lnTo>
                <a:lnTo>
                  <a:pt x="2955" y="3353"/>
                </a:lnTo>
                <a:lnTo>
                  <a:pt x="3003" y="3398"/>
                </a:lnTo>
                <a:lnTo>
                  <a:pt x="3046" y="3447"/>
                </a:lnTo>
                <a:lnTo>
                  <a:pt x="3086" y="3500"/>
                </a:lnTo>
                <a:lnTo>
                  <a:pt x="3120" y="3554"/>
                </a:lnTo>
                <a:lnTo>
                  <a:pt x="3150" y="3609"/>
                </a:lnTo>
                <a:lnTo>
                  <a:pt x="3174" y="3667"/>
                </a:lnTo>
                <a:lnTo>
                  <a:pt x="3192" y="3723"/>
                </a:lnTo>
                <a:lnTo>
                  <a:pt x="3204" y="3778"/>
                </a:lnTo>
                <a:lnTo>
                  <a:pt x="3206" y="3834"/>
                </a:lnTo>
                <a:lnTo>
                  <a:pt x="3206" y="4414"/>
                </a:lnTo>
                <a:lnTo>
                  <a:pt x="98" y="4414"/>
                </a:lnTo>
                <a:lnTo>
                  <a:pt x="98" y="3834"/>
                </a:lnTo>
                <a:lnTo>
                  <a:pt x="102" y="3778"/>
                </a:lnTo>
                <a:lnTo>
                  <a:pt x="113" y="3723"/>
                </a:lnTo>
                <a:lnTo>
                  <a:pt x="130" y="3667"/>
                </a:lnTo>
                <a:lnTo>
                  <a:pt x="154" y="3610"/>
                </a:lnTo>
                <a:lnTo>
                  <a:pt x="184" y="3554"/>
                </a:lnTo>
                <a:lnTo>
                  <a:pt x="219" y="3500"/>
                </a:lnTo>
                <a:lnTo>
                  <a:pt x="259" y="3447"/>
                </a:lnTo>
                <a:lnTo>
                  <a:pt x="303" y="3398"/>
                </a:lnTo>
                <a:lnTo>
                  <a:pt x="350" y="3353"/>
                </a:lnTo>
                <a:lnTo>
                  <a:pt x="400" y="3312"/>
                </a:lnTo>
                <a:lnTo>
                  <a:pt x="454" y="3276"/>
                </a:lnTo>
                <a:lnTo>
                  <a:pt x="511" y="3247"/>
                </a:lnTo>
                <a:lnTo>
                  <a:pt x="1016" y="3006"/>
                </a:lnTo>
                <a:lnTo>
                  <a:pt x="1365" y="3736"/>
                </a:lnTo>
                <a:lnTo>
                  <a:pt x="1545" y="3249"/>
                </a:lnTo>
                <a:lnTo>
                  <a:pt x="1581" y="3256"/>
                </a:lnTo>
                <a:lnTo>
                  <a:pt x="1616" y="3262"/>
                </a:lnTo>
                <a:lnTo>
                  <a:pt x="1653" y="3265"/>
                </a:lnTo>
                <a:lnTo>
                  <a:pt x="1688" y="3262"/>
                </a:lnTo>
                <a:lnTo>
                  <a:pt x="1725" y="3256"/>
                </a:lnTo>
                <a:lnTo>
                  <a:pt x="1760" y="3249"/>
                </a:lnTo>
                <a:lnTo>
                  <a:pt x="1930" y="3712"/>
                </a:lnTo>
                <a:lnTo>
                  <a:pt x="2274" y="2998"/>
                </a:lnTo>
                <a:close/>
                <a:moveTo>
                  <a:pt x="566" y="1798"/>
                </a:moveTo>
                <a:lnTo>
                  <a:pt x="635" y="1956"/>
                </a:lnTo>
                <a:lnTo>
                  <a:pt x="490" y="2020"/>
                </a:lnTo>
                <a:lnTo>
                  <a:pt x="420" y="1863"/>
                </a:lnTo>
                <a:lnTo>
                  <a:pt x="566" y="1798"/>
                </a:lnTo>
                <a:close/>
                <a:moveTo>
                  <a:pt x="2632" y="1797"/>
                </a:moveTo>
                <a:lnTo>
                  <a:pt x="2805" y="1856"/>
                </a:lnTo>
                <a:lnTo>
                  <a:pt x="2741" y="2043"/>
                </a:lnTo>
                <a:lnTo>
                  <a:pt x="2568" y="1983"/>
                </a:lnTo>
                <a:lnTo>
                  <a:pt x="2632" y="1797"/>
                </a:lnTo>
                <a:close/>
                <a:moveTo>
                  <a:pt x="1653" y="1164"/>
                </a:moveTo>
                <a:lnTo>
                  <a:pt x="1726" y="1167"/>
                </a:lnTo>
                <a:lnTo>
                  <a:pt x="1797" y="1174"/>
                </a:lnTo>
                <a:lnTo>
                  <a:pt x="1866" y="1187"/>
                </a:lnTo>
                <a:lnTo>
                  <a:pt x="1933" y="1204"/>
                </a:lnTo>
                <a:lnTo>
                  <a:pt x="1997" y="1227"/>
                </a:lnTo>
                <a:lnTo>
                  <a:pt x="2057" y="1253"/>
                </a:lnTo>
                <a:lnTo>
                  <a:pt x="2115" y="1285"/>
                </a:lnTo>
                <a:lnTo>
                  <a:pt x="2171" y="1321"/>
                </a:lnTo>
                <a:lnTo>
                  <a:pt x="2220" y="1362"/>
                </a:lnTo>
                <a:lnTo>
                  <a:pt x="2267" y="1408"/>
                </a:lnTo>
                <a:lnTo>
                  <a:pt x="2309" y="1459"/>
                </a:lnTo>
                <a:lnTo>
                  <a:pt x="2346" y="1514"/>
                </a:lnTo>
                <a:lnTo>
                  <a:pt x="2379" y="1573"/>
                </a:lnTo>
                <a:lnTo>
                  <a:pt x="2406" y="1638"/>
                </a:lnTo>
                <a:lnTo>
                  <a:pt x="2427" y="1706"/>
                </a:lnTo>
                <a:lnTo>
                  <a:pt x="2442" y="1780"/>
                </a:lnTo>
                <a:lnTo>
                  <a:pt x="2452" y="1857"/>
                </a:lnTo>
                <a:lnTo>
                  <a:pt x="2456" y="1940"/>
                </a:lnTo>
                <a:lnTo>
                  <a:pt x="2452" y="2020"/>
                </a:lnTo>
                <a:lnTo>
                  <a:pt x="2444" y="2101"/>
                </a:lnTo>
                <a:lnTo>
                  <a:pt x="2430" y="2180"/>
                </a:lnTo>
                <a:lnTo>
                  <a:pt x="2411" y="2259"/>
                </a:lnTo>
                <a:lnTo>
                  <a:pt x="2386" y="2338"/>
                </a:lnTo>
                <a:lnTo>
                  <a:pt x="2357" y="2413"/>
                </a:lnTo>
                <a:lnTo>
                  <a:pt x="2323" y="2488"/>
                </a:lnTo>
                <a:lnTo>
                  <a:pt x="2285" y="2559"/>
                </a:lnTo>
                <a:lnTo>
                  <a:pt x="2243" y="2626"/>
                </a:lnTo>
                <a:lnTo>
                  <a:pt x="2197" y="2689"/>
                </a:lnTo>
                <a:lnTo>
                  <a:pt x="2148" y="2749"/>
                </a:lnTo>
                <a:lnTo>
                  <a:pt x="2094" y="2802"/>
                </a:lnTo>
                <a:lnTo>
                  <a:pt x="2039" y="2852"/>
                </a:lnTo>
                <a:lnTo>
                  <a:pt x="1980" y="2894"/>
                </a:lnTo>
                <a:lnTo>
                  <a:pt x="1919" y="2930"/>
                </a:lnTo>
                <a:lnTo>
                  <a:pt x="1855" y="2959"/>
                </a:lnTo>
                <a:lnTo>
                  <a:pt x="1790" y="2981"/>
                </a:lnTo>
                <a:lnTo>
                  <a:pt x="1722" y="2993"/>
                </a:lnTo>
                <a:lnTo>
                  <a:pt x="1653" y="2998"/>
                </a:lnTo>
                <a:lnTo>
                  <a:pt x="1583" y="2993"/>
                </a:lnTo>
                <a:lnTo>
                  <a:pt x="1515" y="2981"/>
                </a:lnTo>
                <a:lnTo>
                  <a:pt x="1450" y="2959"/>
                </a:lnTo>
                <a:lnTo>
                  <a:pt x="1387" y="2930"/>
                </a:lnTo>
                <a:lnTo>
                  <a:pt x="1324" y="2894"/>
                </a:lnTo>
                <a:lnTo>
                  <a:pt x="1266" y="2852"/>
                </a:lnTo>
                <a:lnTo>
                  <a:pt x="1210" y="2802"/>
                </a:lnTo>
                <a:lnTo>
                  <a:pt x="1157" y="2749"/>
                </a:lnTo>
                <a:lnTo>
                  <a:pt x="1108" y="2689"/>
                </a:lnTo>
                <a:lnTo>
                  <a:pt x="1063" y="2626"/>
                </a:lnTo>
                <a:lnTo>
                  <a:pt x="1020" y="2559"/>
                </a:lnTo>
                <a:lnTo>
                  <a:pt x="982" y="2488"/>
                </a:lnTo>
                <a:lnTo>
                  <a:pt x="948" y="2413"/>
                </a:lnTo>
                <a:lnTo>
                  <a:pt x="918" y="2338"/>
                </a:lnTo>
                <a:lnTo>
                  <a:pt x="894" y="2259"/>
                </a:lnTo>
                <a:lnTo>
                  <a:pt x="874" y="2180"/>
                </a:lnTo>
                <a:lnTo>
                  <a:pt x="862" y="2101"/>
                </a:lnTo>
                <a:lnTo>
                  <a:pt x="852" y="2020"/>
                </a:lnTo>
                <a:lnTo>
                  <a:pt x="849" y="1940"/>
                </a:lnTo>
                <a:lnTo>
                  <a:pt x="853" y="1857"/>
                </a:lnTo>
                <a:lnTo>
                  <a:pt x="863" y="1780"/>
                </a:lnTo>
                <a:lnTo>
                  <a:pt x="879" y="1706"/>
                </a:lnTo>
                <a:lnTo>
                  <a:pt x="900" y="1638"/>
                </a:lnTo>
                <a:lnTo>
                  <a:pt x="927" y="1573"/>
                </a:lnTo>
                <a:lnTo>
                  <a:pt x="959" y="1514"/>
                </a:lnTo>
                <a:lnTo>
                  <a:pt x="996" y="1459"/>
                </a:lnTo>
                <a:lnTo>
                  <a:pt x="1039" y="1408"/>
                </a:lnTo>
                <a:lnTo>
                  <a:pt x="1085" y="1362"/>
                </a:lnTo>
                <a:lnTo>
                  <a:pt x="1135" y="1321"/>
                </a:lnTo>
                <a:lnTo>
                  <a:pt x="1190" y="1285"/>
                </a:lnTo>
                <a:lnTo>
                  <a:pt x="1247" y="1253"/>
                </a:lnTo>
                <a:lnTo>
                  <a:pt x="1309" y="1227"/>
                </a:lnTo>
                <a:lnTo>
                  <a:pt x="1373" y="1204"/>
                </a:lnTo>
                <a:lnTo>
                  <a:pt x="1439" y="1187"/>
                </a:lnTo>
                <a:lnTo>
                  <a:pt x="1508" y="1174"/>
                </a:lnTo>
                <a:lnTo>
                  <a:pt x="1579" y="1167"/>
                </a:lnTo>
                <a:lnTo>
                  <a:pt x="1653" y="1164"/>
                </a:lnTo>
                <a:close/>
                <a:moveTo>
                  <a:pt x="413" y="1046"/>
                </a:moveTo>
                <a:lnTo>
                  <a:pt x="449" y="1050"/>
                </a:lnTo>
                <a:lnTo>
                  <a:pt x="480" y="1060"/>
                </a:lnTo>
                <a:lnTo>
                  <a:pt x="508" y="1077"/>
                </a:lnTo>
                <a:lnTo>
                  <a:pt x="535" y="1101"/>
                </a:lnTo>
                <a:lnTo>
                  <a:pt x="562" y="1133"/>
                </a:lnTo>
                <a:lnTo>
                  <a:pt x="586" y="1173"/>
                </a:lnTo>
                <a:lnTo>
                  <a:pt x="608" y="1220"/>
                </a:lnTo>
                <a:lnTo>
                  <a:pt x="625" y="1262"/>
                </a:lnTo>
                <a:lnTo>
                  <a:pt x="637" y="1299"/>
                </a:lnTo>
                <a:lnTo>
                  <a:pt x="642" y="1330"/>
                </a:lnTo>
                <a:lnTo>
                  <a:pt x="644" y="1358"/>
                </a:lnTo>
                <a:lnTo>
                  <a:pt x="637" y="1391"/>
                </a:lnTo>
                <a:lnTo>
                  <a:pt x="625" y="1422"/>
                </a:lnTo>
                <a:lnTo>
                  <a:pt x="606" y="1451"/>
                </a:lnTo>
                <a:lnTo>
                  <a:pt x="597" y="1464"/>
                </a:lnTo>
                <a:lnTo>
                  <a:pt x="584" y="1478"/>
                </a:lnTo>
                <a:lnTo>
                  <a:pt x="567" y="1497"/>
                </a:lnTo>
                <a:lnTo>
                  <a:pt x="550" y="1514"/>
                </a:lnTo>
                <a:lnTo>
                  <a:pt x="536" y="1529"/>
                </a:lnTo>
                <a:lnTo>
                  <a:pt x="525" y="1541"/>
                </a:lnTo>
                <a:lnTo>
                  <a:pt x="512" y="1558"/>
                </a:lnTo>
                <a:lnTo>
                  <a:pt x="502" y="1576"/>
                </a:lnTo>
                <a:lnTo>
                  <a:pt x="495" y="1592"/>
                </a:lnTo>
                <a:lnTo>
                  <a:pt x="492" y="1606"/>
                </a:lnTo>
                <a:lnTo>
                  <a:pt x="492" y="1618"/>
                </a:lnTo>
                <a:lnTo>
                  <a:pt x="495" y="1628"/>
                </a:lnTo>
                <a:lnTo>
                  <a:pt x="499" y="1642"/>
                </a:lnTo>
                <a:lnTo>
                  <a:pt x="507" y="1659"/>
                </a:lnTo>
                <a:lnTo>
                  <a:pt x="515" y="1682"/>
                </a:lnTo>
                <a:lnTo>
                  <a:pt x="369" y="1746"/>
                </a:lnTo>
                <a:lnTo>
                  <a:pt x="355" y="1715"/>
                </a:lnTo>
                <a:lnTo>
                  <a:pt x="344" y="1686"/>
                </a:lnTo>
                <a:lnTo>
                  <a:pt x="335" y="1662"/>
                </a:lnTo>
                <a:lnTo>
                  <a:pt x="330" y="1642"/>
                </a:lnTo>
                <a:lnTo>
                  <a:pt x="327" y="1618"/>
                </a:lnTo>
                <a:lnTo>
                  <a:pt x="328" y="1593"/>
                </a:lnTo>
                <a:lnTo>
                  <a:pt x="335" y="1567"/>
                </a:lnTo>
                <a:lnTo>
                  <a:pt x="348" y="1539"/>
                </a:lnTo>
                <a:lnTo>
                  <a:pt x="368" y="1509"/>
                </a:lnTo>
                <a:lnTo>
                  <a:pt x="396" y="1477"/>
                </a:lnTo>
                <a:lnTo>
                  <a:pt x="417" y="1456"/>
                </a:lnTo>
                <a:lnTo>
                  <a:pt x="436" y="1437"/>
                </a:lnTo>
                <a:lnTo>
                  <a:pt x="451" y="1422"/>
                </a:lnTo>
                <a:lnTo>
                  <a:pt x="463" y="1408"/>
                </a:lnTo>
                <a:lnTo>
                  <a:pt x="473" y="1392"/>
                </a:lnTo>
                <a:lnTo>
                  <a:pt x="478" y="1377"/>
                </a:lnTo>
                <a:lnTo>
                  <a:pt x="481" y="1355"/>
                </a:lnTo>
                <a:lnTo>
                  <a:pt x="480" y="1333"/>
                </a:lnTo>
                <a:lnTo>
                  <a:pt x="474" y="1307"/>
                </a:lnTo>
                <a:lnTo>
                  <a:pt x="463" y="1280"/>
                </a:lnTo>
                <a:lnTo>
                  <a:pt x="447" y="1249"/>
                </a:lnTo>
                <a:lnTo>
                  <a:pt x="432" y="1224"/>
                </a:lnTo>
                <a:lnTo>
                  <a:pt x="415" y="1207"/>
                </a:lnTo>
                <a:lnTo>
                  <a:pt x="399" y="1197"/>
                </a:lnTo>
                <a:lnTo>
                  <a:pt x="383" y="1191"/>
                </a:lnTo>
                <a:lnTo>
                  <a:pt x="368" y="1190"/>
                </a:lnTo>
                <a:lnTo>
                  <a:pt x="350" y="1193"/>
                </a:lnTo>
                <a:lnTo>
                  <a:pt x="328" y="1198"/>
                </a:lnTo>
                <a:lnTo>
                  <a:pt x="301" y="1208"/>
                </a:lnTo>
                <a:lnTo>
                  <a:pt x="270" y="1221"/>
                </a:lnTo>
                <a:lnTo>
                  <a:pt x="236" y="1238"/>
                </a:lnTo>
                <a:lnTo>
                  <a:pt x="209" y="1252"/>
                </a:lnTo>
                <a:lnTo>
                  <a:pt x="190" y="1265"/>
                </a:lnTo>
                <a:lnTo>
                  <a:pt x="175" y="1276"/>
                </a:lnTo>
                <a:lnTo>
                  <a:pt x="166" y="1289"/>
                </a:lnTo>
                <a:lnTo>
                  <a:pt x="160" y="1303"/>
                </a:lnTo>
                <a:lnTo>
                  <a:pt x="160" y="1323"/>
                </a:lnTo>
                <a:lnTo>
                  <a:pt x="164" y="1348"/>
                </a:lnTo>
                <a:lnTo>
                  <a:pt x="173" y="1379"/>
                </a:lnTo>
                <a:lnTo>
                  <a:pt x="177" y="1384"/>
                </a:lnTo>
                <a:lnTo>
                  <a:pt x="180" y="1389"/>
                </a:lnTo>
                <a:lnTo>
                  <a:pt x="183" y="1396"/>
                </a:lnTo>
                <a:lnTo>
                  <a:pt x="198" y="1430"/>
                </a:lnTo>
                <a:lnTo>
                  <a:pt x="51" y="1495"/>
                </a:lnTo>
                <a:lnTo>
                  <a:pt x="31" y="1447"/>
                </a:lnTo>
                <a:lnTo>
                  <a:pt x="17" y="1403"/>
                </a:lnTo>
                <a:lnTo>
                  <a:pt x="7" y="1365"/>
                </a:lnTo>
                <a:lnTo>
                  <a:pt x="1" y="1333"/>
                </a:lnTo>
                <a:lnTo>
                  <a:pt x="0" y="1303"/>
                </a:lnTo>
                <a:lnTo>
                  <a:pt x="3" y="1277"/>
                </a:lnTo>
                <a:lnTo>
                  <a:pt x="10" y="1253"/>
                </a:lnTo>
                <a:lnTo>
                  <a:pt x="21" y="1232"/>
                </a:lnTo>
                <a:lnTo>
                  <a:pt x="44" y="1204"/>
                </a:lnTo>
                <a:lnTo>
                  <a:pt x="71" y="1180"/>
                </a:lnTo>
                <a:lnTo>
                  <a:pt x="100" y="1157"/>
                </a:lnTo>
                <a:lnTo>
                  <a:pt x="137" y="1137"/>
                </a:lnTo>
                <a:lnTo>
                  <a:pt x="178" y="1116"/>
                </a:lnTo>
                <a:lnTo>
                  <a:pt x="225" y="1095"/>
                </a:lnTo>
                <a:lnTo>
                  <a:pt x="280" y="1072"/>
                </a:lnTo>
                <a:lnTo>
                  <a:pt x="328" y="1058"/>
                </a:lnTo>
                <a:lnTo>
                  <a:pt x="374" y="1048"/>
                </a:lnTo>
                <a:lnTo>
                  <a:pt x="413" y="1046"/>
                </a:lnTo>
                <a:close/>
                <a:moveTo>
                  <a:pt x="2868" y="951"/>
                </a:moveTo>
                <a:lnTo>
                  <a:pt x="2911" y="956"/>
                </a:lnTo>
                <a:lnTo>
                  <a:pt x="2956" y="968"/>
                </a:lnTo>
                <a:lnTo>
                  <a:pt x="3007" y="982"/>
                </a:lnTo>
                <a:lnTo>
                  <a:pt x="3065" y="1000"/>
                </a:lnTo>
                <a:lnTo>
                  <a:pt x="3127" y="1024"/>
                </a:lnTo>
                <a:lnTo>
                  <a:pt x="3180" y="1050"/>
                </a:lnTo>
                <a:lnTo>
                  <a:pt x="3225" y="1077"/>
                </a:lnTo>
                <a:lnTo>
                  <a:pt x="3260" y="1105"/>
                </a:lnTo>
                <a:lnTo>
                  <a:pt x="3287" y="1135"/>
                </a:lnTo>
                <a:lnTo>
                  <a:pt x="3304" y="1167"/>
                </a:lnTo>
                <a:lnTo>
                  <a:pt x="3314" y="1198"/>
                </a:lnTo>
                <a:lnTo>
                  <a:pt x="3318" y="1232"/>
                </a:lnTo>
                <a:lnTo>
                  <a:pt x="3318" y="1269"/>
                </a:lnTo>
                <a:lnTo>
                  <a:pt x="3314" y="1310"/>
                </a:lnTo>
                <a:lnTo>
                  <a:pt x="3304" y="1354"/>
                </a:lnTo>
                <a:lnTo>
                  <a:pt x="3288" y="1402"/>
                </a:lnTo>
                <a:lnTo>
                  <a:pt x="3270" y="1450"/>
                </a:lnTo>
                <a:lnTo>
                  <a:pt x="3252" y="1490"/>
                </a:lnTo>
                <a:lnTo>
                  <a:pt x="3232" y="1522"/>
                </a:lnTo>
                <a:lnTo>
                  <a:pt x="3211" y="1545"/>
                </a:lnTo>
                <a:lnTo>
                  <a:pt x="3181" y="1567"/>
                </a:lnTo>
                <a:lnTo>
                  <a:pt x="3146" y="1584"/>
                </a:lnTo>
                <a:lnTo>
                  <a:pt x="3106" y="1596"/>
                </a:lnTo>
                <a:lnTo>
                  <a:pt x="3090" y="1599"/>
                </a:lnTo>
                <a:lnTo>
                  <a:pt x="3068" y="1600"/>
                </a:lnTo>
                <a:lnTo>
                  <a:pt x="3039" y="1603"/>
                </a:lnTo>
                <a:lnTo>
                  <a:pt x="3011" y="1604"/>
                </a:lnTo>
                <a:lnTo>
                  <a:pt x="2988" y="1606"/>
                </a:lnTo>
                <a:lnTo>
                  <a:pt x="2970" y="1607"/>
                </a:lnTo>
                <a:lnTo>
                  <a:pt x="2947" y="1611"/>
                </a:lnTo>
                <a:lnTo>
                  <a:pt x="2923" y="1620"/>
                </a:lnTo>
                <a:lnTo>
                  <a:pt x="2905" y="1627"/>
                </a:lnTo>
                <a:lnTo>
                  <a:pt x="2892" y="1635"/>
                </a:lnTo>
                <a:lnTo>
                  <a:pt x="2884" y="1647"/>
                </a:lnTo>
                <a:lnTo>
                  <a:pt x="2874" y="1661"/>
                </a:lnTo>
                <a:lnTo>
                  <a:pt x="2864" y="1685"/>
                </a:lnTo>
                <a:lnTo>
                  <a:pt x="2853" y="1717"/>
                </a:lnTo>
                <a:lnTo>
                  <a:pt x="2679" y="1658"/>
                </a:lnTo>
                <a:lnTo>
                  <a:pt x="2697" y="1610"/>
                </a:lnTo>
                <a:lnTo>
                  <a:pt x="2713" y="1572"/>
                </a:lnTo>
                <a:lnTo>
                  <a:pt x="2727" y="1542"/>
                </a:lnTo>
                <a:lnTo>
                  <a:pt x="2744" y="1518"/>
                </a:lnTo>
                <a:lnTo>
                  <a:pt x="2763" y="1498"/>
                </a:lnTo>
                <a:lnTo>
                  <a:pt x="2790" y="1483"/>
                </a:lnTo>
                <a:lnTo>
                  <a:pt x="2813" y="1471"/>
                </a:lnTo>
                <a:lnTo>
                  <a:pt x="2841" y="1464"/>
                </a:lnTo>
                <a:lnTo>
                  <a:pt x="2874" y="1457"/>
                </a:lnTo>
                <a:lnTo>
                  <a:pt x="2911" y="1454"/>
                </a:lnTo>
                <a:lnTo>
                  <a:pt x="2946" y="1453"/>
                </a:lnTo>
                <a:lnTo>
                  <a:pt x="2974" y="1451"/>
                </a:lnTo>
                <a:lnTo>
                  <a:pt x="3000" y="1450"/>
                </a:lnTo>
                <a:lnTo>
                  <a:pt x="3022" y="1447"/>
                </a:lnTo>
                <a:lnTo>
                  <a:pt x="3041" y="1442"/>
                </a:lnTo>
                <a:lnTo>
                  <a:pt x="3058" y="1433"/>
                </a:lnTo>
                <a:lnTo>
                  <a:pt x="3076" y="1418"/>
                </a:lnTo>
                <a:lnTo>
                  <a:pt x="3093" y="1398"/>
                </a:lnTo>
                <a:lnTo>
                  <a:pt x="3107" y="1372"/>
                </a:lnTo>
                <a:lnTo>
                  <a:pt x="3120" y="1341"/>
                </a:lnTo>
                <a:lnTo>
                  <a:pt x="3130" y="1309"/>
                </a:lnTo>
                <a:lnTo>
                  <a:pt x="3136" y="1282"/>
                </a:lnTo>
                <a:lnTo>
                  <a:pt x="3137" y="1258"/>
                </a:lnTo>
                <a:lnTo>
                  <a:pt x="3136" y="1236"/>
                </a:lnTo>
                <a:lnTo>
                  <a:pt x="3131" y="1221"/>
                </a:lnTo>
                <a:lnTo>
                  <a:pt x="3123" y="1204"/>
                </a:lnTo>
                <a:lnTo>
                  <a:pt x="3110" y="1190"/>
                </a:lnTo>
                <a:lnTo>
                  <a:pt x="3093" y="1178"/>
                </a:lnTo>
                <a:lnTo>
                  <a:pt x="3071" y="1167"/>
                </a:lnTo>
                <a:lnTo>
                  <a:pt x="3041" y="1154"/>
                </a:lnTo>
                <a:lnTo>
                  <a:pt x="3004" y="1142"/>
                </a:lnTo>
                <a:lnTo>
                  <a:pt x="2973" y="1132"/>
                </a:lnTo>
                <a:lnTo>
                  <a:pt x="2945" y="1125"/>
                </a:lnTo>
                <a:lnTo>
                  <a:pt x="2922" y="1119"/>
                </a:lnTo>
                <a:lnTo>
                  <a:pt x="2904" y="1116"/>
                </a:lnTo>
                <a:lnTo>
                  <a:pt x="2882" y="1115"/>
                </a:lnTo>
                <a:lnTo>
                  <a:pt x="2864" y="1118"/>
                </a:lnTo>
                <a:lnTo>
                  <a:pt x="2848" y="1126"/>
                </a:lnTo>
                <a:lnTo>
                  <a:pt x="2831" y="1142"/>
                </a:lnTo>
                <a:lnTo>
                  <a:pt x="2816" y="1166"/>
                </a:lnTo>
                <a:lnTo>
                  <a:pt x="2799" y="1200"/>
                </a:lnTo>
                <a:lnTo>
                  <a:pt x="2799" y="1204"/>
                </a:lnTo>
                <a:lnTo>
                  <a:pt x="2799" y="1208"/>
                </a:lnTo>
                <a:lnTo>
                  <a:pt x="2797" y="1214"/>
                </a:lnTo>
                <a:lnTo>
                  <a:pt x="2795" y="1221"/>
                </a:lnTo>
                <a:lnTo>
                  <a:pt x="2780" y="1261"/>
                </a:lnTo>
                <a:lnTo>
                  <a:pt x="2608" y="1201"/>
                </a:lnTo>
                <a:lnTo>
                  <a:pt x="2628" y="1146"/>
                </a:lnTo>
                <a:lnTo>
                  <a:pt x="2649" y="1098"/>
                </a:lnTo>
                <a:lnTo>
                  <a:pt x="2670" y="1058"/>
                </a:lnTo>
                <a:lnTo>
                  <a:pt x="2691" y="1026"/>
                </a:lnTo>
                <a:lnTo>
                  <a:pt x="2713" y="1002"/>
                </a:lnTo>
                <a:lnTo>
                  <a:pt x="2737" y="982"/>
                </a:lnTo>
                <a:lnTo>
                  <a:pt x="2761" y="968"/>
                </a:lnTo>
                <a:lnTo>
                  <a:pt x="2786" y="958"/>
                </a:lnTo>
                <a:lnTo>
                  <a:pt x="2827" y="952"/>
                </a:lnTo>
                <a:lnTo>
                  <a:pt x="2868" y="951"/>
                </a:lnTo>
                <a:close/>
                <a:moveTo>
                  <a:pt x="1271" y="816"/>
                </a:moveTo>
                <a:lnTo>
                  <a:pt x="1436" y="897"/>
                </a:lnTo>
                <a:lnTo>
                  <a:pt x="1348" y="1074"/>
                </a:lnTo>
                <a:lnTo>
                  <a:pt x="1183" y="993"/>
                </a:lnTo>
                <a:lnTo>
                  <a:pt x="1271" y="816"/>
                </a:lnTo>
                <a:close/>
                <a:moveTo>
                  <a:pt x="1569" y="0"/>
                </a:moveTo>
                <a:lnTo>
                  <a:pt x="1610" y="4"/>
                </a:lnTo>
                <a:lnTo>
                  <a:pt x="1653" y="14"/>
                </a:lnTo>
                <a:lnTo>
                  <a:pt x="1695" y="31"/>
                </a:lnTo>
                <a:lnTo>
                  <a:pt x="1745" y="53"/>
                </a:lnTo>
                <a:lnTo>
                  <a:pt x="1800" y="78"/>
                </a:lnTo>
                <a:lnTo>
                  <a:pt x="1858" y="109"/>
                </a:lnTo>
                <a:lnTo>
                  <a:pt x="1909" y="140"/>
                </a:lnTo>
                <a:lnTo>
                  <a:pt x="1950" y="173"/>
                </a:lnTo>
                <a:lnTo>
                  <a:pt x="1981" y="207"/>
                </a:lnTo>
                <a:lnTo>
                  <a:pt x="2004" y="239"/>
                </a:lnTo>
                <a:lnTo>
                  <a:pt x="2018" y="273"/>
                </a:lnTo>
                <a:lnTo>
                  <a:pt x="2023" y="304"/>
                </a:lnTo>
                <a:lnTo>
                  <a:pt x="2025" y="338"/>
                </a:lnTo>
                <a:lnTo>
                  <a:pt x="2019" y="376"/>
                </a:lnTo>
                <a:lnTo>
                  <a:pt x="2009" y="416"/>
                </a:lnTo>
                <a:lnTo>
                  <a:pt x="1994" y="460"/>
                </a:lnTo>
                <a:lnTo>
                  <a:pt x="1974" y="505"/>
                </a:lnTo>
                <a:lnTo>
                  <a:pt x="1950" y="550"/>
                </a:lnTo>
                <a:lnTo>
                  <a:pt x="1926" y="589"/>
                </a:lnTo>
                <a:lnTo>
                  <a:pt x="1902" y="617"/>
                </a:lnTo>
                <a:lnTo>
                  <a:pt x="1878" y="638"/>
                </a:lnTo>
                <a:lnTo>
                  <a:pt x="1845" y="658"/>
                </a:lnTo>
                <a:lnTo>
                  <a:pt x="1808" y="669"/>
                </a:lnTo>
                <a:lnTo>
                  <a:pt x="1769" y="676"/>
                </a:lnTo>
                <a:lnTo>
                  <a:pt x="1752" y="676"/>
                </a:lnTo>
                <a:lnTo>
                  <a:pt x="1729" y="676"/>
                </a:lnTo>
                <a:lnTo>
                  <a:pt x="1701" y="673"/>
                </a:lnTo>
                <a:lnTo>
                  <a:pt x="1673" y="672"/>
                </a:lnTo>
                <a:lnTo>
                  <a:pt x="1648" y="671"/>
                </a:lnTo>
                <a:lnTo>
                  <a:pt x="1630" y="669"/>
                </a:lnTo>
                <a:lnTo>
                  <a:pt x="1607" y="671"/>
                </a:lnTo>
                <a:lnTo>
                  <a:pt x="1582" y="676"/>
                </a:lnTo>
                <a:lnTo>
                  <a:pt x="1564" y="682"/>
                </a:lnTo>
                <a:lnTo>
                  <a:pt x="1549" y="689"/>
                </a:lnTo>
                <a:lnTo>
                  <a:pt x="1540" y="699"/>
                </a:lnTo>
                <a:lnTo>
                  <a:pt x="1531" y="707"/>
                </a:lnTo>
                <a:lnTo>
                  <a:pt x="1523" y="722"/>
                </a:lnTo>
                <a:lnTo>
                  <a:pt x="1513" y="741"/>
                </a:lnTo>
                <a:lnTo>
                  <a:pt x="1500" y="765"/>
                </a:lnTo>
                <a:lnTo>
                  <a:pt x="1334" y="685"/>
                </a:lnTo>
                <a:lnTo>
                  <a:pt x="1353" y="649"/>
                </a:lnTo>
                <a:lnTo>
                  <a:pt x="1368" y="618"/>
                </a:lnTo>
                <a:lnTo>
                  <a:pt x="1384" y="594"/>
                </a:lnTo>
                <a:lnTo>
                  <a:pt x="1397" y="574"/>
                </a:lnTo>
                <a:lnTo>
                  <a:pt x="1415" y="553"/>
                </a:lnTo>
                <a:lnTo>
                  <a:pt x="1439" y="536"/>
                </a:lnTo>
                <a:lnTo>
                  <a:pt x="1466" y="522"/>
                </a:lnTo>
                <a:lnTo>
                  <a:pt x="1491" y="515"/>
                </a:lnTo>
                <a:lnTo>
                  <a:pt x="1520" y="511"/>
                </a:lnTo>
                <a:lnTo>
                  <a:pt x="1554" y="509"/>
                </a:lnTo>
                <a:lnTo>
                  <a:pt x="1590" y="509"/>
                </a:lnTo>
                <a:lnTo>
                  <a:pt x="1624" y="512"/>
                </a:lnTo>
                <a:lnTo>
                  <a:pt x="1654" y="515"/>
                </a:lnTo>
                <a:lnTo>
                  <a:pt x="1680" y="516"/>
                </a:lnTo>
                <a:lnTo>
                  <a:pt x="1702" y="516"/>
                </a:lnTo>
                <a:lnTo>
                  <a:pt x="1722" y="514"/>
                </a:lnTo>
                <a:lnTo>
                  <a:pt x="1739" y="507"/>
                </a:lnTo>
                <a:lnTo>
                  <a:pt x="1759" y="494"/>
                </a:lnTo>
                <a:lnTo>
                  <a:pt x="1779" y="475"/>
                </a:lnTo>
                <a:lnTo>
                  <a:pt x="1796" y="453"/>
                </a:lnTo>
                <a:lnTo>
                  <a:pt x="1813" y="423"/>
                </a:lnTo>
                <a:lnTo>
                  <a:pt x="1825" y="392"/>
                </a:lnTo>
                <a:lnTo>
                  <a:pt x="1835" y="365"/>
                </a:lnTo>
                <a:lnTo>
                  <a:pt x="1841" y="341"/>
                </a:lnTo>
                <a:lnTo>
                  <a:pt x="1841" y="321"/>
                </a:lnTo>
                <a:lnTo>
                  <a:pt x="1838" y="304"/>
                </a:lnTo>
                <a:lnTo>
                  <a:pt x="1832" y="287"/>
                </a:lnTo>
                <a:lnTo>
                  <a:pt x="1821" y="272"/>
                </a:lnTo>
                <a:lnTo>
                  <a:pt x="1806" y="258"/>
                </a:lnTo>
                <a:lnTo>
                  <a:pt x="1784" y="243"/>
                </a:lnTo>
                <a:lnTo>
                  <a:pt x="1756" y="228"/>
                </a:lnTo>
                <a:lnTo>
                  <a:pt x="1722" y="210"/>
                </a:lnTo>
                <a:lnTo>
                  <a:pt x="1691" y="197"/>
                </a:lnTo>
                <a:lnTo>
                  <a:pt x="1665" y="185"/>
                </a:lnTo>
                <a:lnTo>
                  <a:pt x="1643" y="178"/>
                </a:lnTo>
                <a:lnTo>
                  <a:pt x="1624" y="173"/>
                </a:lnTo>
                <a:lnTo>
                  <a:pt x="1603" y="168"/>
                </a:lnTo>
                <a:lnTo>
                  <a:pt x="1585" y="170"/>
                </a:lnTo>
                <a:lnTo>
                  <a:pt x="1568" y="174"/>
                </a:lnTo>
                <a:lnTo>
                  <a:pt x="1551" y="188"/>
                </a:lnTo>
                <a:lnTo>
                  <a:pt x="1531" y="211"/>
                </a:lnTo>
                <a:lnTo>
                  <a:pt x="1511" y="242"/>
                </a:lnTo>
                <a:lnTo>
                  <a:pt x="1510" y="246"/>
                </a:lnTo>
                <a:lnTo>
                  <a:pt x="1508" y="252"/>
                </a:lnTo>
                <a:lnTo>
                  <a:pt x="1507" y="256"/>
                </a:lnTo>
                <a:lnTo>
                  <a:pt x="1504" y="263"/>
                </a:lnTo>
                <a:lnTo>
                  <a:pt x="1484" y="301"/>
                </a:lnTo>
                <a:lnTo>
                  <a:pt x="1320" y="221"/>
                </a:lnTo>
                <a:lnTo>
                  <a:pt x="1347" y="168"/>
                </a:lnTo>
                <a:lnTo>
                  <a:pt x="1374" y="123"/>
                </a:lnTo>
                <a:lnTo>
                  <a:pt x="1399" y="86"/>
                </a:lnTo>
                <a:lnTo>
                  <a:pt x="1425" y="57"/>
                </a:lnTo>
                <a:lnTo>
                  <a:pt x="1449" y="36"/>
                </a:lnTo>
                <a:lnTo>
                  <a:pt x="1474" y="19"/>
                </a:lnTo>
                <a:lnTo>
                  <a:pt x="1501" y="7"/>
                </a:lnTo>
                <a:lnTo>
                  <a:pt x="1527" y="2"/>
                </a:lnTo>
                <a:lnTo>
                  <a:pt x="156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153275" y="4370201"/>
            <a:ext cx="275914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 rot="16200000">
            <a:off x="9583584" y="2529941"/>
            <a:ext cx="1645920" cy="1643744"/>
            <a:chOff x="2144486" y="1491343"/>
            <a:chExt cx="2569028" cy="3483428"/>
          </a:xfrm>
        </p:grpSpPr>
        <p:sp>
          <p:nvSpPr>
            <p:cNvPr id="12" name="Flowchart: Delay 1"/>
            <p:cNvSpPr/>
            <p:nvPr/>
          </p:nvSpPr>
          <p:spPr>
            <a:xfrm>
              <a:off x="3429000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Delay 1"/>
            <p:cNvSpPr/>
            <p:nvPr/>
          </p:nvSpPr>
          <p:spPr>
            <a:xfrm flipH="1">
              <a:off x="2144486" y="1491343"/>
              <a:ext cx="1284514" cy="3483428"/>
            </a:xfrm>
            <a:custGeom>
              <a:avLst/>
              <a:gdLst>
                <a:gd name="connsiteX0" fmla="*/ 0 w 2569028"/>
                <a:gd name="connsiteY0" fmla="*/ 0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5" fmla="*/ 0 w 2569028"/>
                <a:gd name="connsiteY5" fmla="*/ 0 h 3483428"/>
                <a:gd name="connsiteX0" fmla="*/ 0 w 2569028"/>
                <a:gd name="connsiteY0" fmla="*/ 3483428 h 3483428"/>
                <a:gd name="connsiteX1" fmla="*/ 1284514 w 2569028"/>
                <a:gd name="connsiteY1" fmla="*/ 0 h 3483428"/>
                <a:gd name="connsiteX2" fmla="*/ 2569028 w 2569028"/>
                <a:gd name="connsiteY2" fmla="*/ 1741714 h 3483428"/>
                <a:gd name="connsiteX3" fmla="*/ 1284514 w 2569028"/>
                <a:gd name="connsiteY3" fmla="*/ 3483428 h 3483428"/>
                <a:gd name="connsiteX4" fmla="*/ 0 w 2569028"/>
                <a:gd name="connsiteY4" fmla="*/ 3483428 h 3483428"/>
                <a:gd name="connsiteX0" fmla="*/ 0 w 1284514"/>
                <a:gd name="connsiteY0" fmla="*/ 3483428 h 3483428"/>
                <a:gd name="connsiteX1" fmla="*/ 0 w 1284514"/>
                <a:gd name="connsiteY1" fmla="*/ 0 h 3483428"/>
                <a:gd name="connsiteX2" fmla="*/ 1284514 w 1284514"/>
                <a:gd name="connsiteY2" fmla="*/ 1741714 h 3483428"/>
                <a:gd name="connsiteX3" fmla="*/ 0 w 1284514"/>
                <a:gd name="connsiteY3" fmla="*/ 3483428 h 34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4514" h="3483428">
                  <a:moveTo>
                    <a:pt x="0" y="3483428"/>
                  </a:moveTo>
                  <a:lnTo>
                    <a:pt x="0" y="0"/>
                  </a:lnTo>
                  <a:cubicBezTo>
                    <a:pt x="709417" y="0"/>
                    <a:pt x="1284514" y="779792"/>
                    <a:pt x="1284514" y="1741714"/>
                  </a:cubicBezTo>
                  <a:cubicBezTo>
                    <a:pt x="1284514" y="2703636"/>
                    <a:pt x="709417" y="3483428"/>
                    <a:pt x="0" y="34834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23"/>
          <p:cNvGrpSpPr>
            <a:grpSpLocks noChangeAspect="1"/>
          </p:cNvGrpSpPr>
          <p:nvPr/>
        </p:nvGrpSpPr>
        <p:grpSpPr bwMode="auto">
          <a:xfrm>
            <a:off x="10096119" y="2962376"/>
            <a:ext cx="620851" cy="778874"/>
            <a:chOff x="1415" y="688"/>
            <a:chExt cx="1878" cy="2356"/>
          </a:xfrm>
          <a:solidFill>
            <a:schemeClr val="bg1"/>
          </a:solidFill>
        </p:grpSpPr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1415" y="688"/>
              <a:ext cx="1878" cy="2356"/>
            </a:xfrm>
            <a:custGeom>
              <a:avLst/>
              <a:gdLst>
                <a:gd name="T0" fmla="*/ 1738 w 3754"/>
                <a:gd name="T1" fmla="*/ 2230 h 4713"/>
                <a:gd name="T2" fmla="*/ 1741 w 3754"/>
                <a:gd name="T3" fmla="*/ 2296 h 4713"/>
                <a:gd name="T4" fmla="*/ 1728 w 3754"/>
                <a:gd name="T5" fmla="*/ 2392 h 4713"/>
                <a:gd name="T6" fmla="*/ 1688 w 3754"/>
                <a:gd name="T7" fmla="*/ 2583 h 4713"/>
                <a:gd name="T8" fmla="*/ 1650 w 3754"/>
                <a:gd name="T9" fmla="*/ 2761 h 4713"/>
                <a:gd name="T10" fmla="*/ 1637 w 3754"/>
                <a:gd name="T11" fmla="*/ 2839 h 4713"/>
                <a:gd name="T12" fmla="*/ 1871 w 3754"/>
                <a:gd name="T13" fmla="*/ 3080 h 4713"/>
                <a:gd name="T14" fmla="*/ 2126 w 3754"/>
                <a:gd name="T15" fmla="*/ 2879 h 4713"/>
                <a:gd name="T16" fmla="*/ 2135 w 3754"/>
                <a:gd name="T17" fmla="*/ 2804 h 4713"/>
                <a:gd name="T18" fmla="*/ 2106 w 3754"/>
                <a:gd name="T19" fmla="*/ 2662 h 4713"/>
                <a:gd name="T20" fmla="*/ 2065 w 3754"/>
                <a:gd name="T21" fmla="*/ 2464 h 4713"/>
                <a:gd name="T22" fmla="*/ 2036 w 3754"/>
                <a:gd name="T23" fmla="*/ 2327 h 4713"/>
                <a:gd name="T24" fmla="*/ 2039 w 3754"/>
                <a:gd name="T25" fmla="*/ 2244 h 4713"/>
                <a:gd name="T26" fmla="*/ 2016 w 3754"/>
                <a:gd name="T27" fmla="*/ 2190 h 4713"/>
                <a:gd name="T28" fmla="*/ 1665 w 3754"/>
                <a:gd name="T29" fmla="*/ 490 h 4713"/>
                <a:gd name="T30" fmla="*/ 1171 w 3754"/>
                <a:gd name="T31" fmla="*/ 676 h 4713"/>
                <a:gd name="T32" fmla="*/ 793 w 3754"/>
                <a:gd name="T33" fmla="*/ 1027 h 4713"/>
                <a:gd name="T34" fmla="*/ 572 w 3754"/>
                <a:gd name="T35" fmla="*/ 1501 h 4713"/>
                <a:gd name="T36" fmla="*/ 547 w 3754"/>
                <a:gd name="T37" fmla="*/ 2036 h 4713"/>
                <a:gd name="T38" fmla="*/ 715 w 3754"/>
                <a:gd name="T39" fmla="*/ 2508 h 4713"/>
                <a:gd name="T40" fmla="*/ 965 w 3754"/>
                <a:gd name="T41" fmla="*/ 2819 h 4713"/>
                <a:gd name="T42" fmla="*/ 998 w 3754"/>
                <a:gd name="T43" fmla="*/ 2806 h 4713"/>
                <a:gd name="T44" fmla="*/ 1323 w 3754"/>
                <a:gd name="T45" fmla="*/ 1996 h 4713"/>
                <a:gd name="T46" fmla="*/ 2264 w 3754"/>
                <a:gd name="T47" fmla="*/ 1968 h 4713"/>
                <a:gd name="T48" fmla="*/ 2360 w 3754"/>
                <a:gd name="T49" fmla="*/ 1970 h 4713"/>
                <a:gd name="T50" fmla="*/ 2505 w 3754"/>
                <a:gd name="T51" fmla="*/ 2047 h 4713"/>
                <a:gd name="T52" fmla="*/ 2779 w 3754"/>
                <a:gd name="T53" fmla="*/ 2822 h 4713"/>
                <a:gd name="T54" fmla="*/ 2875 w 3754"/>
                <a:gd name="T55" fmla="*/ 2745 h 4713"/>
                <a:gd name="T56" fmla="*/ 3139 w 3754"/>
                <a:gd name="T57" fmla="*/ 2329 h 4713"/>
                <a:gd name="T58" fmla="*/ 3235 w 3754"/>
                <a:gd name="T59" fmla="*/ 1826 h 4713"/>
                <a:gd name="T60" fmla="*/ 3129 w 3754"/>
                <a:gd name="T61" fmla="*/ 1299 h 4713"/>
                <a:gd name="T62" fmla="*/ 2839 w 3754"/>
                <a:gd name="T63" fmla="*/ 869 h 4713"/>
                <a:gd name="T64" fmla="*/ 2409 w 3754"/>
                <a:gd name="T65" fmla="*/ 579 h 4713"/>
                <a:gd name="T66" fmla="*/ 1884 w 3754"/>
                <a:gd name="T67" fmla="*/ 473 h 4713"/>
                <a:gd name="T68" fmla="*/ 2376 w 3754"/>
                <a:gd name="T69" fmla="*/ 68 h 4713"/>
                <a:gd name="T70" fmla="*/ 2927 w 3754"/>
                <a:gd name="T71" fmla="*/ 322 h 4713"/>
                <a:gd name="T72" fmla="*/ 3363 w 3754"/>
                <a:gd name="T73" fmla="*/ 732 h 4713"/>
                <a:gd name="T74" fmla="*/ 3649 w 3754"/>
                <a:gd name="T75" fmla="*/ 1263 h 4713"/>
                <a:gd name="T76" fmla="*/ 3754 w 3754"/>
                <a:gd name="T77" fmla="*/ 1881 h 4713"/>
                <a:gd name="T78" fmla="*/ 3688 w 3754"/>
                <a:gd name="T79" fmla="*/ 2280 h 4713"/>
                <a:gd name="T80" fmla="*/ 3512 w 3754"/>
                <a:gd name="T81" fmla="*/ 2717 h 4713"/>
                <a:gd name="T82" fmla="*/ 3256 w 3754"/>
                <a:gd name="T83" fmla="*/ 3166 h 4713"/>
                <a:gd name="T84" fmla="*/ 2954 w 3754"/>
                <a:gd name="T85" fmla="*/ 3603 h 4713"/>
                <a:gd name="T86" fmla="*/ 2637 w 3754"/>
                <a:gd name="T87" fmla="*/ 4001 h 4713"/>
                <a:gd name="T88" fmla="*/ 2337 w 3754"/>
                <a:gd name="T89" fmla="*/ 4333 h 4713"/>
                <a:gd name="T90" fmla="*/ 2085 w 3754"/>
                <a:gd name="T91" fmla="*/ 4575 h 4713"/>
                <a:gd name="T92" fmla="*/ 1916 w 3754"/>
                <a:gd name="T93" fmla="*/ 4702 h 4713"/>
                <a:gd name="T94" fmla="*/ 1814 w 3754"/>
                <a:gd name="T95" fmla="*/ 4686 h 4713"/>
                <a:gd name="T96" fmla="*/ 1626 w 3754"/>
                <a:gd name="T97" fmla="*/ 4535 h 4713"/>
                <a:gd name="T98" fmla="*/ 1363 w 3754"/>
                <a:gd name="T99" fmla="*/ 4274 h 4713"/>
                <a:gd name="T100" fmla="*/ 1057 w 3754"/>
                <a:gd name="T101" fmla="*/ 3925 h 4713"/>
                <a:gd name="T102" fmla="*/ 740 w 3754"/>
                <a:gd name="T103" fmla="*/ 3518 h 4713"/>
                <a:gd name="T104" fmla="*/ 443 w 3754"/>
                <a:gd name="T105" fmla="*/ 3077 h 4713"/>
                <a:gd name="T106" fmla="*/ 200 w 3754"/>
                <a:gd name="T107" fmla="*/ 2628 h 4713"/>
                <a:gd name="T108" fmla="*/ 43 w 3754"/>
                <a:gd name="T109" fmla="*/ 2197 h 4713"/>
                <a:gd name="T110" fmla="*/ 4 w 3754"/>
                <a:gd name="T111" fmla="*/ 1753 h 4713"/>
                <a:gd name="T112" fmla="*/ 147 w 3754"/>
                <a:gd name="T113" fmla="*/ 1150 h 4713"/>
                <a:gd name="T114" fmla="*/ 467 w 3754"/>
                <a:gd name="T115" fmla="*/ 640 h 4713"/>
                <a:gd name="T116" fmla="*/ 929 w 3754"/>
                <a:gd name="T117" fmla="*/ 258 h 4713"/>
                <a:gd name="T118" fmla="*/ 1498 w 3754"/>
                <a:gd name="T119" fmla="*/ 39 h 4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54" h="4713">
                  <a:moveTo>
                    <a:pt x="1779" y="2185"/>
                  </a:moveTo>
                  <a:lnTo>
                    <a:pt x="1762" y="2190"/>
                  </a:lnTo>
                  <a:lnTo>
                    <a:pt x="1748" y="2200"/>
                  </a:lnTo>
                  <a:lnTo>
                    <a:pt x="1739" y="2212"/>
                  </a:lnTo>
                  <a:lnTo>
                    <a:pt x="1738" y="2230"/>
                  </a:lnTo>
                  <a:lnTo>
                    <a:pt x="1738" y="2234"/>
                  </a:lnTo>
                  <a:lnTo>
                    <a:pt x="1739" y="2244"/>
                  </a:lnTo>
                  <a:lnTo>
                    <a:pt x="1739" y="2260"/>
                  </a:lnTo>
                  <a:lnTo>
                    <a:pt x="1741" y="2277"/>
                  </a:lnTo>
                  <a:lnTo>
                    <a:pt x="1741" y="2296"/>
                  </a:lnTo>
                  <a:lnTo>
                    <a:pt x="1741" y="2313"/>
                  </a:lnTo>
                  <a:lnTo>
                    <a:pt x="1741" y="2327"/>
                  </a:lnTo>
                  <a:lnTo>
                    <a:pt x="1739" y="2337"/>
                  </a:lnTo>
                  <a:lnTo>
                    <a:pt x="1733" y="2363"/>
                  </a:lnTo>
                  <a:lnTo>
                    <a:pt x="1728" y="2392"/>
                  </a:lnTo>
                  <a:lnTo>
                    <a:pt x="1719" y="2427"/>
                  </a:lnTo>
                  <a:lnTo>
                    <a:pt x="1712" y="2464"/>
                  </a:lnTo>
                  <a:lnTo>
                    <a:pt x="1703" y="2503"/>
                  </a:lnTo>
                  <a:lnTo>
                    <a:pt x="1695" y="2543"/>
                  </a:lnTo>
                  <a:lnTo>
                    <a:pt x="1688" y="2583"/>
                  </a:lnTo>
                  <a:lnTo>
                    <a:pt x="1679" y="2623"/>
                  </a:lnTo>
                  <a:lnTo>
                    <a:pt x="1670" y="2662"/>
                  </a:lnTo>
                  <a:lnTo>
                    <a:pt x="1663" y="2698"/>
                  </a:lnTo>
                  <a:lnTo>
                    <a:pt x="1656" y="2732"/>
                  </a:lnTo>
                  <a:lnTo>
                    <a:pt x="1650" y="2761"/>
                  </a:lnTo>
                  <a:lnTo>
                    <a:pt x="1646" y="2786"/>
                  </a:lnTo>
                  <a:lnTo>
                    <a:pt x="1642" y="2804"/>
                  </a:lnTo>
                  <a:lnTo>
                    <a:pt x="1640" y="2816"/>
                  </a:lnTo>
                  <a:lnTo>
                    <a:pt x="1639" y="2820"/>
                  </a:lnTo>
                  <a:lnTo>
                    <a:pt x="1637" y="2839"/>
                  </a:lnTo>
                  <a:lnTo>
                    <a:pt x="1642" y="2859"/>
                  </a:lnTo>
                  <a:lnTo>
                    <a:pt x="1650" y="2879"/>
                  </a:lnTo>
                  <a:lnTo>
                    <a:pt x="1662" y="2893"/>
                  </a:lnTo>
                  <a:lnTo>
                    <a:pt x="1855" y="3071"/>
                  </a:lnTo>
                  <a:lnTo>
                    <a:pt x="1871" y="3080"/>
                  </a:lnTo>
                  <a:lnTo>
                    <a:pt x="1888" y="3084"/>
                  </a:lnTo>
                  <a:lnTo>
                    <a:pt x="1906" y="3080"/>
                  </a:lnTo>
                  <a:lnTo>
                    <a:pt x="1921" y="3071"/>
                  </a:lnTo>
                  <a:lnTo>
                    <a:pt x="2115" y="2893"/>
                  </a:lnTo>
                  <a:lnTo>
                    <a:pt x="2126" y="2879"/>
                  </a:lnTo>
                  <a:lnTo>
                    <a:pt x="2135" y="2859"/>
                  </a:lnTo>
                  <a:lnTo>
                    <a:pt x="2139" y="2839"/>
                  </a:lnTo>
                  <a:lnTo>
                    <a:pt x="2138" y="2820"/>
                  </a:lnTo>
                  <a:lnTo>
                    <a:pt x="2138" y="2816"/>
                  </a:lnTo>
                  <a:lnTo>
                    <a:pt x="2135" y="2804"/>
                  </a:lnTo>
                  <a:lnTo>
                    <a:pt x="2132" y="2786"/>
                  </a:lnTo>
                  <a:lnTo>
                    <a:pt x="2126" y="2761"/>
                  </a:lnTo>
                  <a:lnTo>
                    <a:pt x="2121" y="2732"/>
                  </a:lnTo>
                  <a:lnTo>
                    <a:pt x="2113" y="2698"/>
                  </a:lnTo>
                  <a:lnTo>
                    <a:pt x="2106" y="2662"/>
                  </a:lnTo>
                  <a:lnTo>
                    <a:pt x="2099" y="2623"/>
                  </a:lnTo>
                  <a:lnTo>
                    <a:pt x="2091" y="2583"/>
                  </a:lnTo>
                  <a:lnTo>
                    <a:pt x="2082" y="2543"/>
                  </a:lnTo>
                  <a:lnTo>
                    <a:pt x="2073" y="2503"/>
                  </a:lnTo>
                  <a:lnTo>
                    <a:pt x="2065" y="2464"/>
                  </a:lnTo>
                  <a:lnTo>
                    <a:pt x="2058" y="2427"/>
                  </a:lnTo>
                  <a:lnTo>
                    <a:pt x="2050" y="2392"/>
                  </a:lnTo>
                  <a:lnTo>
                    <a:pt x="2043" y="2363"/>
                  </a:lnTo>
                  <a:lnTo>
                    <a:pt x="2037" y="2337"/>
                  </a:lnTo>
                  <a:lnTo>
                    <a:pt x="2036" y="2327"/>
                  </a:lnTo>
                  <a:lnTo>
                    <a:pt x="2036" y="2313"/>
                  </a:lnTo>
                  <a:lnTo>
                    <a:pt x="2036" y="2294"/>
                  </a:lnTo>
                  <a:lnTo>
                    <a:pt x="2037" y="2277"/>
                  </a:lnTo>
                  <a:lnTo>
                    <a:pt x="2037" y="2258"/>
                  </a:lnTo>
                  <a:lnTo>
                    <a:pt x="2039" y="2244"/>
                  </a:lnTo>
                  <a:lnTo>
                    <a:pt x="2040" y="2234"/>
                  </a:lnTo>
                  <a:lnTo>
                    <a:pt x="2040" y="2230"/>
                  </a:lnTo>
                  <a:lnTo>
                    <a:pt x="2037" y="2212"/>
                  </a:lnTo>
                  <a:lnTo>
                    <a:pt x="2029" y="2200"/>
                  </a:lnTo>
                  <a:lnTo>
                    <a:pt x="2016" y="2190"/>
                  </a:lnTo>
                  <a:lnTo>
                    <a:pt x="1999" y="2185"/>
                  </a:lnTo>
                  <a:lnTo>
                    <a:pt x="1779" y="2185"/>
                  </a:lnTo>
                  <a:close/>
                  <a:moveTo>
                    <a:pt x="1884" y="473"/>
                  </a:moveTo>
                  <a:lnTo>
                    <a:pt x="1772" y="477"/>
                  </a:lnTo>
                  <a:lnTo>
                    <a:pt x="1665" y="490"/>
                  </a:lnTo>
                  <a:lnTo>
                    <a:pt x="1558" y="512"/>
                  </a:lnTo>
                  <a:lnTo>
                    <a:pt x="1457" y="542"/>
                  </a:lnTo>
                  <a:lnTo>
                    <a:pt x="1358" y="579"/>
                  </a:lnTo>
                  <a:lnTo>
                    <a:pt x="1263" y="624"/>
                  </a:lnTo>
                  <a:lnTo>
                    <a:pt x="1171" y="676"/>
                  </a:lnTo>
                  <a:lnTo>
                    <a:pt x="1085" y="734"/>
                  </a:lnTo>
                  <a:lnTo>
                    <a:pt x="1003" y="799"/>
                  </a:lnTo>
                  <a:lnTo>
                    <a:pt x="927" y="869"/>
                  </a:lnTo>
                  <a:lnTo>
                    <a:pt x="857" y="946"/>
                  </a:lnTo>
                  <a:lnTo>
                    <a:pt x="793" y="1027"/>
                  </a:lnTo>
                  <a:lnTo>
                    <a:pt x="734" y="1114"/>
                  </a:lnTo>
                  <a:lnTo>
                    <a:pt x="684" y="1204"/>
                  </a:lnTo>
                  <a:lnTo>
                    <a:pt x="638" y="1299"/>
                  </a:lnTo>
                  <a:lnTo>
                    <a:pt x="600" y="1398"/>
                  </a:lnTo>
                  <a:lnTo>
                    <a:pt x="572" y="1501"/>
                  </a:lnTo>
                  <a:lnTo>
                    <a:pt x="550" y="1606"/>
                  </a:lnTo>
                  <a:lnTo>
                    <a:pt x="536" y="1716"/>
                  </a:lnTo>
                  <a:lnTo>
                    <a:pt x="532" y="1826"/>
                  </a:lnTo>
                  <a:lnTo>
                    <a:pt x="536" y="1932"/>
                  </a:lnTo>
                  <a:lnTo>
                    <a:pt x="547" y="2036"/>
                  </a:lnTo>
                  <a:lnTo>
                    <a:pt x="567" y="2136"/>
                  </a:lnTo>
                  <a:lnTo>
                    <a:pt x="595" y="2235"/>
                  </a:lnTo>
                  <a:lnTo>
                    <a:pt x="628" y="2330"/>
                  </a:lnTo>
                  <a:lnTo>
                    <a:pt x="669" y="2421"/>
                  </a:lnTo>
                  <a:lnTo>
                    <a:pt x="715" y="2508"/>
                  </a:lnTo>
                  <a:lnTo>
                    <a:pt x="770" y="2593"/>
                  </a:lnTo>
                  <a:lnTo>
                    <a:pt x="828" y="2672"/>
                  </a:lnTo>
                  <a:lnTo>
                    <a:pt x="893" y="2747"/>
                  </a:lnTo>
                  <a:lnTo>
                    <a:pt x="963" y="2817"/>
                  </a:lnTo>
                  <a:lnTo>
                    <a:pt x="965" y="2819"/>
                  </a:lnTo>
                  <a:lnTo>
                    <a:pt x="970" y="2822"/>
                  </a:lnTo>
                  <a:lnTo>
                    <a:pt x="976" y="2823"/>
                  </a:lnTo>
                  <a:lnTo>
                    <a:pt x="985" y="2822"/>
                  </a:lnTo>
                  <a:lnTo>
                    <a:pt x="992" y="2817"/>
                  </a:lnTo>
                  <a:lnTo>
                    <a:pt x="998" y="2806"/>
                  </a:lnTo>
                  <a:lnTo>
                    <a:pt x="1227" y="2108"/>
                  </a:lnTo>
                  <a:lnTo>
                    <a:pt x="1244" y="2072"/>
                  </a:lnTo>
                  <a:lnTo>
                    <a:pt x="1266" y="2040"/>
                  </a:lnTo>
                  <a:lnTo>
                    <a:pt x="1293" y="2016"/>
                  </a:lnTo>
                  <a:lnTo>
                    <a:pt x="1323" y="1996"/>
                  </a:lnTo>
                  <a:lnTo>
                    <a:pt x="1359" y="1981"/>
                  </a:lnTo>
                  <a:lnTo>
                    <a:pt x="1398" y="1973"/>
                  </a:lnTo>
                  <a:lnTo>
                    <a:pt x="1441" y="1970"/>
                  </a:lnTo>
                  <a:lnTo>
                    <a:pt x="2250" y="1970"/>
                  </a:lnTo>
                  <a:lnTo>
                    <a:pt x="2264" y="1968"/>
                  </a:lnTo>
                  <a:lnTo>
                    <a:pt x="2276" y="1968"/>
                  </a:lnTo>
                  <a:lnTo>
                    <a:pt x="2287" y="1968"/>
                  </a:lnTo>
                  <a:lnTo>
                    <a:pt x="2304" y="1968"/>
                  </a:lnTo>
                  <a:lnTo>
                    <a:pt x="2326" y="1968"/>
                  </a:lnTo>
                  <a:lnTo>
                    <a:pt x="2360" y="1970"/>
                  </a:lnTo>
                  <a:lnTo>
                    <a:pt x="2393" y="1977"/>
                  </a:lnTo>
                  <a:lnTo>
                    <a:pt x="2425" y="1988"/>
                  </a:lnTo>
                  <a:lnTo>
                    <a:pt x="2455" y="2004"/>
                  </a:lnTo>
                  <a:lnTo>
                    <a:pt x="2481" y="2024"/>
                  </a:lnTo>
                  <a:lnTo>
                    <a:pt x="2505" y="2047"/>
                  </a:lnTo>
                  <a:lnTo>
                    <a:pt x="2524" y="2076"/>
                  </a:lnTo>
                  <a:lnTo>
                    <a:pt x="2539" y="2108"/>
                  </a:lnTo>
                  <a:lnTo>
                    <a:pt x="2766" y="2810"/>
                  </a:lnTo>
                  <a:lnTo>
                    <a:pt x="2772" y="2819"/>
                  </a:lnTo>
                  <a:lnTo>
                    <a:pt x="2779" y="2822"/>
                  </a:lnTo>
                  <a:lnTo>
                    <a:pt x="2788" y="2822"/>
                  </a:lnTo>
                  <a:lnTo>
                    <a:pt x="2796" y="2820"/>
                  </a:lnTo>
                  <a:lnTo>
                    <a:pt x="2803" y="2817"/>
                  </a:lnTo>
                  <a:lnTo>
                    <a:pt x="2806" y="2814"/>
                  </a:lnTo>
                  <a:lnTo>
                    <a:pt x="2875" y="2745"/>
                  </a:lnTo>
                  <a:lnTo>
                    <a:pt x="2940" y="2671"/>
                  </a:lnTo>
                  <a:lnTo>
                    <a:pt x="2998" y="2590"/>
                  </a:lnTo>
                  <a:lnTo>
                    <a:pt x="3051" y="2507"/>
                  </a:lnTo>
                  <a:lnTo>
                    <a:pt x="3099" y="2419"/>
                  </a:lnTo>
                  <a:lnTo>
                    <a:pt x="3139" y="2329"/>
                  </a:lnTo>
                  <a:lnTo>
                    <a:pt x="3172" y="2234"/>
                  </a:lnTo>
                  <a:lnTo>
                    <a:pt x="3199" y="2135"/>
                  </a:lnTo>
                  <a:lnTo>
                    <a:pt x="3219" y="2034"/>
                  </a:lnTo>
                  <a:lnTo>
                    <a:pt x="3231" y="1931"/>
                  </a:lnTo>
                  <a:lnTo>
                    <a:pt x="3235" y="1826"/>
                  </a:lnTo>
                  <a:lnTo>
                    <a:pt x="3231" y="1716"/>
                  </a:lnTo>
                  <a:lnTo>
                    <a:pt x="3216" y="1606"/>
                  </a:lnTo>
                  <a:lnTo>
                    <a:pt x="3195" y="1501"/>
                  </a:lnTo>
                  <a:lnTo>
                    <a:pt x="3166" y="1398"/>
                  </a:lnTo>
                  <a:lnTo>
                    <a:pt x="3129" y="1299"/>
                  </a:lnTo>
                  <a:lnTo>
                    <a:pt x="3084" y="1204"/>
                  </a:lnTo>
                  <a:lnTo>
                    <a:pt x="3033" y="1114"/>
                  </a:lnTo>
                  <a:lnTo>
                    <a:pt x="2974" y="1027"/>
                  </a:lnTo>
                  <a:lnTo>
                    <a:pt x="2909" y="946"/>
                  </a:lnTo>
                  <a:lnTo>
                    <a:pt x="2839" y="869"/>
                  </a:lnTo>
                  <a:lnTo>
                    <a:pt x="2763" y="799"/>
                  </a:lnTo>
                  <a:lnTo>
                    <a:pt x="2681" y="734"/>
                  </a:lnTo>
                  <a:lnTo>
                    <a:pt x="2595" y="676"/>
                  </a:lnTo>
                  <a:lnTo>
                    <a:pt x="2505" y="624"/>
                  </a:lnTo>
                  <a:lnTo>
                    <a:pt x="2409" y="579"/>
                  </a:lnTo>
                  <a:lnTo>
                    <a:pt x="2310" y="542"/>
                  </a:lnTo>
                  <a:lnTo>
                    <a:pt x="2208" y="512"/>
                  </a:lnTo>
                  <a:lnTo>
                    <a:pt x="2102" y="490"/>
                  </a:lnTo>
                  <a:lnTo>
                    <a:pt x="1994" y="477"/>
                  </a:lnTo>
                  <a:lnTo>
                    <a:pt x="1884" y="473"/>
                  </a:lnTo>
                  <a:close/>
                  <a:moveTo>
                    <a:pt x="1877" y="0"/>
                  </a:moveTo>
                  <a:lnTo>
                    <a:pt x="2004" y="5"/>
                  </a:lnTo>
                  <a:lnTo>
                    <a:pt x="2131" y="18"/>
                  </a:lnTo>
                  <a:lnTo>
                    <a:pt x="2255" y="39"/>
                  </a:lnTo>
                  <a:lnTo>
                    <a:pt x="2376" y="68"/>
                  </a:lnTo>
                  <a:lnTo>
                    <a:pt x="2494" y="105"/>
                  </a:lnTo>
                  <a:lnTo>
                    <a:pt x="2607" y="148"/>
                  </a:lnTo>
                  <a:lnTo>
                    <a:pt x="2717" y="200"/>
                  </a:lnTo>
                  <a:lnTo>
                    <a:pt x="2823" y="258"/>
                  </a:lnTo>
                  <a:lnTo>
                    <a:pt x="2927" y="322"/>
                  </a:lnTo>
                  <a:lnTo>
                    <a:pt x="3024" y="393"/>
                  </a:lnTo>
                  <a:lnTo>
                    <a:pt x="3116" y="469"/>
                  </a:lnTo>
                  <a:lnTo>
                    <a:pt x="3203" y="552"/>
                  </a:lnTo>
                  <a:lnTo>
                    <a:pt x="3287" y="640"/>
                  </a:lnTo>
                  <a:lnTo>
                    <a:pt x="3363" y="732"/>
                  </a:lnTo>
                  <a:lnTo>
                    <a:pt x="3433" y="829"/>
                  </a:lnTo>
                  <a:lnTo>
                    <a:pt x="3497" y="933"/>
                  </a:lnTo>
                  <a:lnTo>
                    <a:pt x="3555" y="1039"/>
                  </a:lnTo>
                  <a:lnTo>
                    <a:pt x="3606" y="1150"/>
                  </a:lnTo>
                  <a:lnTo>
                    <a:pt x="3649" y="1263"/>
                  </a:lnTo>
                  <a:lnTo>
                    <a:pt x="3687" y="1381"/>
                  </a:lnTo>
                  <a:lnTo>
                    <a:pt x="3715" y="1501"/>
                  </a:lnTo>
                  <a:lnTo>
                    <a:pt x="3737" y="1626"/>
                  </a:lnTo>
                  <a:lnTo>
                    <a:pt x="3750" y="1753"/>
                  </a:lnTo>
                  <a:lnTo>
                    <a:pt x="3754" y="1881"/>
                  </a:lnTo>
                  <a:lnTo>
                    <a:pt x="3751" y="1957"/>
                  </a:lnTo>
                  <a:lnTo>
                    <a:pt x="3743" y="2034"/>
                  </a:lnTo>
                  <a:lnTo>
                    <a:pt x="3730" y="2115"/>
                  </a:lnTo>
                  <a:lnTo>
                    <a:pt x="3711" y="2197"/>
                  </a:lnTo>
                  <a:lnTo>
                    <a:pt x="3688" y="2280"/>
                  </a:lnTo>
                  <a:lnTo>
                    <a:pt x="3661" y="2365"/>
                  </a:lnTo>
                  <a:lnTo>
                    <a:pt x="3628" y="2451"/>
                  </a:lnTo>
                  <a:lnTo>
                    <a:pt x="3594" y="2539"/>
                  </a:lnTo>
                  <a:lnTo>
                    <a:pt x="3553" y="2628"/>
                  </a:lnTo>
                  <a:lnTo>
                    <a:pt x="3512" y="2717"/>
                  </a:lnTo>
                  <a:lnTo>
                    <a:pt x="3466" y="2807"/>
                  </a:lnTo>
                  <a:lnTo>
                    <a:pt x="3417" y="2896"/>
                  </a:lnTo>
                  <a:lnTo>
                    <a:pt x="3365" y="2987"/>
                  </a:lnTo>
                  <a:lnTo>
                    <a:pt x="3311" y="3077"/>
                  </a:lnTo>
                  <a:lnTo>
                    <a:pt x="3256" y="3166"/>
                  </a:lnTo>
                  <a:lnTo>
                    <a:pt x="3198" y="3255"/>
                  </a:lnTo>
                  <a:lnTo>
                    <a:pt x="3139" y="3344"/>
                  </a:lnTo>
                  <a:lnTo>
                    <a:pt x="3079" y="3432"/>
                  </a:lnTo>
                  <a:lnTo>
                    <a:pt x="3017" y="3518"/>
                  </a:lnTo>
                  <a:lnTo>
                    <a:pt x="2954" y="3603"/>
                  </a:lnTo>
                  <a:lnTo>
                    <a:pt x="2891" y="3686"/>
                  </a:lnTo>
                  <a:lnTo>
                    <a:pt x="2826" y="3768"/>
                  </a:lnTo>
                  <a:lnTo>
                    <a:pt x="2763" y="3847"/>
                  </a:lnTo>
                  <a:lnTo>
                    <a:pt x="2700" y="3925"/>
                  </a:lnTo>
                  <a:lnTo>
                    <a:pt x="2637" y="4001"/>
                  </a:lnTo>
                  <a:lnTo>
                    <a:pt x="2574" y="4073"/>
                  </a:lnTo>
                  <a:lnTo>
                    <a:pt x="2512" y="4143"/>
                  </a:lnTo>
                  <a:lnTo>
                    <a:pt x="2452" y="4209"/>
                  </a:lnTo>
                  <a:lnTo>
                    <a:pt x="2393" y="4274"/>
                  </a:lnTo>
                  <a:lnTo>
                    <a:pt x="2337" y="4333"/>
                  </a:lnTo>
                  <a:lnTo>
                    <a:pt x="2281" y="4390"/>
                  </a:lnTo>
                  <a:lnTo>
                    <a:pt x="2228" y="4442"/>
                  </a:lnTo>
                  <a:lnTo>
                    <a:pt x="2178" y="4491"/>
                  </a:lnTo>
                  <a:lnTo>
                    <a:pt x="2131" y="4535"/>
                  </a:lnTo>
                  <a:lnTo>
                    <a:pt x="2085" y="4575"/>
                  </a:lnTo>
                  <a:lnTo>
                    <a:pt x="2043" y="4611"/>
                  </a:lnTo>
                  <a:lnTo>
                    <a:pt x="2006" y="4641"/>
                  </a:lnTo>
                  <a:lnTo>
                    <a:pt x="1972" y="4666"/>
                  </a:lnTo>
                  <a:lnTo>
                    <a:pt x="1941" y="4686"/>
                  </a:lnTo>
                  <a:lnTo>
                    <a:pt x="1916" y="4702"/>
                  </a:lnTo>
                  <a:lnTo>
                    <a:pt x="1894" y="4710"/>
                  </a:lnTo>
                  <a:lnTo>
                    <a:pt x="1877" y="4713"/>
                  </a:lnTo>
                  <a:lnTo>
                    <a:pt x="1860" y="4710"/>
                  </a:lnTo>
                  <a:lnTo>
                    <a:pt x="1840" y="4702"/>
                  </a:lnTo>
                  <a:lnTo>
                    <a:pt x="1814" y="4686"/>
                  </a:lnTo>
                  <a:lnTo>
                    <a:pt x="1784" y="4666"/>
                  </a:lnTo>
                  <a:lnTo>
                    <a:pt x="1749" y="4641"/>
                  </a:lnTo>
                  <a:lnTo>
                    <a:pt x="1712" y="4611"/>
                  </a:lnTo>
                  <a:lnTo>
                    <a:pt x="1670" y="4575"/>
                  </a:lnTo>
                  <a:lnTo>
                    <a:pt x="1626" y="4535"/>
                  </a:lnTo>
                  <a:lnTo>
                    <a:pt x="1579" y="4491"/>
                  </a:lnTo>
                  <a:lnTo>
                    <a:pt x="1528" y="4442"/>
                  </a:lnTo>
                  <a:lnTo>
                    <a:pt x="1475" y="4390"/>
                  </a:lnTo>
                  <a:lnTo>
                    <a:pt x="1419" y="4333"/>
                  </a:lnTo>
                  <a:lnTo>
                    <a:pt x="1363" y="4274"/>
                  </a:lnTo>
                  <a:lnTo>
                    <a:pt x="1305" y="4209"/>
                  </a:lnTo>
                  <a:lnTo>
                    <a:pt x="1244" y="4143"/>
                  </a:lnTo>
                  <a:lnTo>
                    <a:pt x="1183" y="4073"/>
                  </a:lnTo>
                  <a:lnTo>
                    <a:pt x="1120" y="4001"/>
                  </a:lnTo>
                  <a:lnTo>
                    <a:pt x="1057" y="3925"/>
                  </a:lnTo>
                  <a:lnTo>
                    <a:pt x="993" y="3847"/>
                  </a:lnTo>
                  <a:lnTo>
                    <a:pt x="929" y="3768"/>
                  </a:lnTo>
                  <a:lnTo>
                    <a:pt x="866" y="3686"/>
                  </a:lnTo>
                  <a:lnTo>
                    <a:pt x="803" y="3603"/>
                  </a:lnTo>
                  <a:lnTo>
                    <a:pt x="740" y="3518"/>
                  </a:lnTo>
                  <a:lnTo>
                    <a:pt x="678" y="3432"/>
                  </a:lnTo>
                  <a:lnTo>
                    <a:pt x="616" y="3344"/>
                  </a:lnTo>
                  <a:lnTo>
                    <a:pt x="557" y="3255"/>
                  </a:lnTo>
                  <a:lnTo>
                    <a:pt x="499" y="3166"/>
                  </a:lnTo>
                  <a:lnTo>
                    <a:pt x="443" y="3077"/>
                  </a:lnTo>
                  <a:lnTo>
                    <a:pt x="390" y="2987"/>
                  </a:lnTo>
                  <a:lnTo>
                    <a:pt x="338" y="2896"/>
                  </a:lnTo>
                  <a:lnTo>
                    <a:pt x="289" y="2807"/>
                  </a:lnTo>
                  <a:lnTo>
                    <a:pt x="243" y="2717"/>
                  </a:lnTo>
                  <a:lnTo>
                    <a:pt x="200" y="2628"/>
                  </a:lnTo>
                  <a:lnTo>
                    <a:pt x="162" y="2539"/>
                  </a:lnTo>
                  <a:lnTo>
                    <a:pt x="126" y="2451"/>
                  </a:lnTo>
                  <a:lnTo>
                    <a:pt x="93" y="2365"/>
                  </a:lnTo>
                  <a:lnTo>
                    <a:pt x="66" y="2280"/>
                  </a:lnTo>
                  <a:lnTo>
                    <a:pt x="43" y="2197"/>
                  </a:lnTo>
                  <a:lnTo>
                    <a:pt x="24" y="2115"/>
                  </a:lnTo>
                  <a:lnTo>
                    <a:pt x="11" y="2034"/>
                  </a:lnTo>
                  <a:lnTo>
                    <a:pt x="2" y="1957"/>
                  </a:lnTo>
                  <a:lnTo>
                    <a:pt x="0" y="1881"/>
                  </a:lnTo>
                  <a:lnTo>
                    <a:pt x="4" y="1753"/>
                  </a:lnTo>
                  <a:lnTo>
                    <a:pt x="17" y="1626"/>
                  </a:lnTo>
                  <a:lnTo>
                    <a:pt x="38" y="1501"/>
                  </a:lnTo>
                  <a:lnTo>
                    <a:pt x="67" y="1381"/>
                  </a:lnTo>
                  <a:lnTo>
                    <a:pt x="103" y="1263"/>
                  </a:lnTo>
                  <a:lnTo>
                    <a:pt x="147" y="1150"/>
                  </a:lnTo>
                  <a:lnTo>
                    <a:pt x="197" y="1039"/>
                  </a:lnTo>
                  <a:lnTo>
                    <a:pt x="256" y="933"/>
                  </a:lnTo>
                  <a:lnTo>
                    <a:pt x="321" y="829"/>
                  </a:lnTo>
                  <a:lnTo>
                    <a:pt x="391" y="732"/>
                  </a:lnTo>
                  <a:lnTo>
                    <a:pt x="467" y="640"/>
                  </a:lnTo>
                  <a:lnTo>
                    <a:pt x="549" y="552"/>
                  </a:lnTo>
                  <a:lnTo>
                    <a:pt x="636" y="469"/>
                  </a:lnTo>
                  <a:lnTo>
                    <a:pt x="730" y="393"/>
                  </a:lnTo>
                  <a:lnTo>
                    <a:pt x="827" y="322"/>
                  </a:lnTo>
                  <a:lnTo>
                    <a:pt x="929" y="258"/>
                  </a:lnTo>
                  <a:lnTo>
                    <a:pt x="1035" y="200"/>
                  </a:lnTo>
                  <a:lnTo>
                    <a:pt x="1145" y="148"/>
                  </a:lnTo>
                  <a:lnTo>
                    <a:pt x="1260" y="105"/>
                  </a:lnTo>
                  <a:lnTo>
                    <a:pt x="1378" y="68"/>
                  </a:lnTo>
                  <a:lnTo>
                    <a:pt x="1498" y="39"/>
                  </a:lnTo>
                  <a:lnTo>
                    <a:pt x="1622" y="18"/>
                  </a:lnTo>
                  <a:lnTo>
                    <a:pt x="1748" y="5"/>
                  </a:lnTo>
                  <a:lnTo>
                    <a:pt x="18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2081" y="1055"/>
              <a:ext cx="557" cy="551"/>
            </a:xfrm>
            <a:custGeom>
              <a:avLst/>
              <a:gdLst>
                <a:gd name="T0" fmla="*/ 556 w 1113"/>
                <a:gd name="T1" fmla="*/ 0 h 1102"/>
                <a:gd name="T2" fmla="*/ 627 w 1113"/>
                <a:gd name="T3" fmla="*/ 5 h 1102"/>
                <a:gd name="T4" fmla="*/ 694 w 1113"/>
                <a:gd name="T5" fmla="*/ 18 h 1102"/>
                <a:gd name="T6" fmla="*/ 757 w 1113"/>
                <a:gd name="T7" fmla="*/ 38 h 1102"/>
                <a:gd name="T8" fmla="*/ 817 w 1113"/>
                <a:gd name="T9" fmla="*/ 65 h 1102"/>
                <a:gd name="T10" fmla="*/ 875 w 1113"/>
                <a:gd name="T11" fmla="*/ 100 h 1102"/>
                <a:gd name="T12" fmla="*/ 926 w 1113"/>
                <a:gd name="T13" fmla="*/ 140 h 1102"/>
                <a:gd name="T14" fmla="*/ 972 w 1113"/>
                <a:gd name="T15" fmla="*/ 186 h 1102"/>
                <a:gd name="T16" fmla="*/ 1012 w 1113"/>
                <a:gd name="T17" fmla="*/ 236 h 1102"/>
                <a:gd name="T18" fmla="*/ 1047 w 1113"/>
                <a:gd name="T19" fmla="*/ 292 h 1102"/>
                <a:gd name="T20" fmla="*/ 1075 w 1113"/>
                <a:gd name="T21" fmla="*/ 352 h 1102"/>
                <a:gd name="T22" fmla="*/ 1096 w 1113"/>
                <a:gd name="T23" fmla="*/ 416 h 1102"/>
                <a:gd name="T24" fmla="*/ 1108 w 1113"/>
                <a:gd name="T25" fmla="*/ 482 h 1102"/>
                <a:gd name="T26" fmla="*/ 1113 w 1113"/>
                <a:gd name="T27" fmla="*/ 552 h 1102"/>
                <a:gd name="T28" fmla="*/ 1108 w 1113"/>
                <a:gd name="T29" fmla="*/ 621 h 1102"/>
                <a:gd name="T30" fmla="*/ 1096 w 1113"/>
                <a:gd name="T31" fmla="*/ 687 h 1102"/>
                <a:gd name="T32" fmla="*/ 1075 w 1113"/>
                <a:gd name="T33" fmla="*/ 750 h 1102"/>
                <a:gd name="T34" fmla="*/ 1047 w 1113"/>
                <a:gd name="T35" fmla="*/ 811 h 1102"/>
                <a:gd name="T36" fmla="*/ 1012 w 1113"/>
                <a:gd name="T37" fmla="*/ 867 h 1102"/>
                <a:gd name="T38" fmla="*/ 972 w 1113"/>
                <a:gd name="T39" fmla="*/ 918 h 1102"/>
                <a:gd name="T40" fmla="*/ 926 w 1113"/>
                <a:gd name="T41" fmla="*/ 964 h 1102"/>
                <a:gd name="T42" fmla="*/ 875 w 1113"/>
                <a:gd name="T43" fmla="*/ 1004 h 1102"/>
                <a:gd name="T44" fmla="*/ 817 w 1113"/>
                <a:gd name="T45" fmla="*/ 1038 h 1102"/>
                <a:gd name="T46" fmla="*/ 757 w 1113"/>
                <a:gd name="T47" fmla="*/ 1066 h 1102"/>
                <a:gd name="T48" fmla="*/ 694 w 1113"/>
                <a:gd name="T49" fmla="*/ 1086 h 1102"/>
                <a:gd name="T50" fmla="*/ 627 w 1113"/>
                <a:gd name="T51" fmla="*/ 1098 h 1102"/>
                <a:gd name="T52" fmla="*/ 556 w 1113"/>
                <a:gd name="T53" fmla="*/ 1102 h 1102"/>
                <a:gd name="T54" fmla="*/ 486 w 1113"/>
                <a:gd name="T55" fmla="*/ 1098 h 1102"/>
                <a:gd name="T56" fmla="*/ 420 w 1113"/>
                <a:gd name="T57" fmla="*/ 1086 h 1102"/>
                <a:gd name="T58" fmla="*/ 356 w 1113"/>
                <a:gd name="T59" fmla="*/ 1066 h 1102"/>
                <a:gd name="T60" fmla="*/ 295 w 1113"/>
                <a:gd name="T61" fmla="*/ 1038 h 1102"/>
                <a:gd name="T62" fmla="*/ 239 w 1113"/>
                <a:gd name="T63" fmla="*/ 1004 h 1102"/>
                <a:gd name="T64" fmla="*/ 188 w 1113"/>
                <a:gd name="T65" fmla="*/ 964 h 1102"/>
                <a:gd name="T66" fmla="*/ 140 w 1113"/>
                <a:gd name="T67" fmla="*/ 918 h 1102"/>
                <a:gd name="T68" fmla="*/ 100 w 1113"/>
                <a:gd name="T69" fmla="*/ 867 h 1102"/>
                <a:gd name="T70" fmla="*/ 66 w 1113"/>
                <a:gd name="T71" fmla="*/ 811 h 1102"/>
                <a:gd name="T72" fmla="*/ 37 w 1113"/>
                <a:gd name="T73" fmla="*/ 750 h 1102"/>
                <a:gd name="T74" fmla="*/ 17 w 1113"/>
                <a:gd name="T75" fmla="*/ 687 h 1102"/>
                <a:gd name="T76" fmla="*/ 4 w 1113"/>
                <a:gd name="T77" fmla="*/ 621 h 1102"/>
                <a:gd name="T78" fmla="*/ 0 w 1113"/>
                <a:gd name="T79" fmla="*/ 552 h 1102"/>
                <a:gd name="T80" fmla="*/ 4 w 1113"/>
                <a:gd name="T81" fmla="*/ 482 h 1102"/>
                <a:gd name="T82" fmla="*/ 17 w 1113"/>
                <a:gd name="T83" fmla="*/ 416 h 1102"/>
                <a:gd name="T84" fmla="*/ 37 w 1113"/>
                <a:gd name="T85" fmla="*/ 352 h 1102"/>
                <a:gd name="T86" fmla="*/ 66 w 1113"/>
                <a:gd name="T87" fmla="*/ 292 h 1102"/>
                <a:gd name="T88" fmla="*/ 100 w 1113"/>
                <a:gd name="T89" fmla="*/ 236 h 1102"/>
                <a:gd name="T90" fmla="*/ 140 w 1113"/>
                <a:gd name="T91" fmla="*/ 186 h 1102"/>
                <a:gd name="T92" fmla="*/ 188 w 1113"/>
                <a:gd name="T93" fmla="*/ 140 h 1102"/>
                <a:gd name="T94" fmla="*/ 239 w 1113"/>
                <a:gd name="T95" fmla="*/ 100 h 1102"/>
                <a:gd name="T96" fmla="*/ 295 w 1113"/>
                <a:gd name="T97" fmla="*/ 65 h 1102"/>
                <a:gd name="T98" fmla="*/ 356 w 1113"/>
                <a:gd name="T99" fmla="*/ 38 h 1102"/>
                <a:gd name="T100" fmla="*/ 420 w 1113"/>
                <a:gd name="T101" fmla="*/ 18 h 1102"/>
                <a:gd name="T102" fmla="*/ 486 w 1113"/>
                <a:gd name="T103" fmla="*/ 5 h 1102"/>
                <a:gd name="T104" fmla="*/ 556 w 1113"/>
                <a:gd name="T105" fmla="*/ 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3" h="1102">
                  <a:moveTo>
                    <a:pt x="556" y="0"/>
                  </a:moveTo>
                  <a:lnTo>
                    <a:pt x="627" y="5"/>
                  </a:lnTo>
                  <a:lnTo>
                    <a:pt x="694" y="18"/>
                  </a:lnTo>
                  <a:lnTo>
                    <a:pt x="757" y="38"/>
                  </a:lnTo>
                  <a:lnTo>
                    <a:pt x="817" y="65"/>
                  </a:lnTo>
                  <a:lnTo>
                    <a:pt x="875" y="100"/>
                  </a:lnTo>
                  <a:lnTo>
                    <a:pt x="926" y="140"/>
                  </a:lnTo>
                  <a:lnTo>
                    <a:pt x="972" y="186"/>
                  </a:lnTo>
                  <a:lnTo>
                    <a:pt x="1012" y="236"/>
                  </a:lnTo>
                  <a:lnTo>
                    <a:pt x="1047" y="292"/>
                  </a:lnTo>
                  <a:lnTo>
                    <a:pt x="1075" y="352"/>
                  </a:lnTo>
                  <a:lnTo>
                    <a:pt x="1096" y="416"/>
                  </a:lnTo>
                  <a:lnTo>
                    <a:pt x="1108" y="482"/>
                  </a:lnTo>
                  <a:lnTo>
                    <a:pt x="1113" y="552"/>
                  </a:lnTo>
                  <a:lnTo>
                    <a:pt x="1108" y="621"/>
                  </a:lnTo>
                  <a:lnTo>
                    <a:pt x="1096" y="687"/>
                  </a:lnTo>
                  <a:lnTo>
                    <a:pt x="1075" y="750"/>
                  </a:lnTo>
                  <a:lnTo>
                    <a:pt x="1047" y="811"/>
                  </a:lnTo>
                  <a:lnTo>
                    <a:pt x="1012" y="867"/>
                  </a:lnTo>
                  <a:lnTo>
                    <a:pt x="972" y="918"/>
                  </a:lnTo>
                  <a:lnTo>
                    <a:pt x="926" y="964"/>
                  </a:lnTo>
                  <a:lnTo>
                    <a:pt x="875" y="1004"/>
                  </a:lnTo>
                  <a:lnTo>
                    <a:pt x="817" y="1038"/>
                  </a:lnTo>
                  <a:lnTo>
                    <a:pt x="757" y="1066"/>
                  </a:lnTo>
                  <a:lnTo>
                    <a:pt x="694" y="1086"/>
                  </a:lnTo>
                  <a:lnTo>
                    <a:pt x="627" y="1098"/>
                  </a:lnTo>
                  <a:lnTo>
                    <a:pt x="556" y="1102"/>
                  </a:lnTo>
                  <a:lnTo>
                    <a:pt x="486" y="1098"/>
                  </a:lnTo>
                  <a:lnTo>
                    <a:pt x="420" y="1086"/>
                  </a:lnTo>
                  <a:lnTo>
                    <a:pt x="356" y="1066"/>
                  </a:lnTo>
                  <a:lnTo>
                    <a:pt x="295" y="1038"/>
                  </a:lnTo>
                  <a:lnTo>
                    <a:pt x="239" y="1004"/>
                  </a:lnTo>
                  <a:lnTo>
                    <a:pt x="188" y="964"/>
                  </a:lnTo>
                  <a:lnTo>
                    <a:pt x="140" y="918"/>
                  </a:lnTo>
                  <a:lnTo>
                    <a:pt x="100" y="867"/>
                  </a:lnTo>
                  <a:lnTo>
                    <a:pt x="66" y="811"/>
                  </a:lnTo>
                  <a:lnTo>
                    <a:pt x="37" y="750"/>
                  </a:lnTo>
                  <a:lnTo>
                    <a:pt x="17" y="687"/>
                  </a:lnTo>
                  <a:lnTo>
                    <a:pt x="4" y="621"/>
                  </a:lnTo>
                  <a:lnTo>
                    <a:pt x="0" y="552"/>
                  </a:lnTo>
                  <a:lnTo>
                    <a:pt x="4" y="482"/>
                  </a:lnTo>
                  <a:lnTo>
                    <a:pt x="17" y="416"/>
                  </a:lnTo>
                  <a:lnTo>
                    <a:pt x="37" y="352"/>
                  </a:lnTo>
                  <a:lnTo>
                    <a:pt x="66" y="292"/>
                  </a:lnTo>
                  <a:lnTo>
                    <a:pt x="100" y="236"/>
                  </a:lnTo>
                  <a:lnTo>
                    <a:pt x="140" y="186"/>
                  </a:lnTo>
                  <a:lnTo>
                    <a:pt x="188" y="140"/>
                  </a:lnTo>
                  <a:lnTo>
                    <a:pt x="239" y="100"/>
                  </a:lnTo>
                  <a:lnTo>
                    <a:pt x="295" y="65"/>
                  </a:lnTo>
                  <a:lnTo>
                    <a:pt x="356" y="38"/>
                  </a:lnTo>
                  <a:lnTo>
                    <a:pt x="420" y="18"/>
                  </a:lnTo>
                  <a:lnTo>
                    <a:pt x="486" y="5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9026971" y="4358221"/>
            <a:ext cx="275914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975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80838" y="2446563"/>
            <a:ext cx="2759147" cy="3475272"/>
            <a:chOff x="577706" y="2471056"/>
            <a:chExt cx="2759147" cy="3475272"/>
          </a:xfrm>
        </p:grpSpPr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981529527"/>
                </p:ext>
              </p:extLst>
            </p:nvPr>
          </p:nvGraphicFramePr>
          <p:xfrm>
            <a:off x="819722" y="2471056"/>
            <a:ext cx="2275114" cy="20670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Rectangle 14"/>
            <p:cNvSpPr/>
            <p:nvPr/>
          </p:nvSpPr>
          <p:spPr>
            <a:xfrm>
              <a:off x="577706" y="4592111"/>
              <a:ext cx="2759147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cap="all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55% </a:t>
              </a:r>
            </a:p>
            <a:p>
              <a:pPr lvl="0" algn="ctr"/>
              <a:r>
                <a:rPr lang="en-US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04564" y="2422070"/>
            <a:ext cx="2759147" cy="3524258"/>
            <a:chOff x="3390806" y="2422070"/>
            <a:chExt cx="2759147" cy="3524258"/>
          </a:xfrm>
        </p:grpSpPr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2624265328"/>
                </p:ext>
              </p:extLst>
            </p:nvPr>
          </p:nvGraphicFramePr>
          <p:xfrm>
            <a:off x="3562065" y="2422070"/>
            <a:ext cx="2416628" cy="21650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Rectangle 15"/>
            <p:cNvSpPr/>
            <p:nvPr/>
          </p:nvSpPr>
          <p:spPr>
            <a:xfrm>
              <a:off x="3390806" y="4592111"/>
              <a:ext cx="2759147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cap="all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75% </a:t>
              </a:r>
            </a:p>
            <a:p>
              <a:pPr lvl="0" algn="ctr"/>
              <a:r>
                <a:rPr lang="en-US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28290" y="2422070"/>
            <a:ext cx="2759147" cy="3524258"/>
            <a:chOff x="6225158" y="2422070"/>
            <a:chExt cx="2759147" cy="3524258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3570864973"/>
                </p:ext>
              </p:extLst>
            </p:nvPr>
          </p:nvGraphicFramePr>
          <p:xfrm>
            <a:off x="6396417" y="2422070"/>
            <a:ext cx="2416628" cy="21650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" name="Rectangle 16"/>
            <p:cNvSpPr/>
            <p:nvPr/>
          </p:nvSpPr>
          <p:spPr>
            <a:xfrm>
              <a:off x="6225158" y="4592111"/>
              <a:ext cx="2759147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15% </a:t>
              </a:r>
            </a:p>
            <a:p>
              <a:pPr lvl="0" algn="ctr"/>
              <a:r>
                <a:rPr lang="en-US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952016" y="2422070"/>
            <a:ext cx="2759147" cy="3524258"/>
            <a:chOff x="9048884" y="2422070"/>
            <a:chExt cx="2759147" cy="3524258"/>
          </a:xfrm>
        </p:grpSpPr>
        <p:graphicFrame>
          <p:nvGraphicFramePr>
            <p:cNvPr id="12" name="Chart 11"/>
            <p:cNvGraphicFramePr/>
            <p:nvPr>
              <p:extLst>
                <p:ext uri="{D42A27DB-BD31-4B8C-83A1-F6EECF244321}">
                  <p14:modId xmlns:p14="http://schemas.microsoft.com/office/powerpoint/2010/main" val="2599464775"/>
                </p:ext>
              </p:extLst>
            </p:nvPr>
          </p:nvGraphicFramePr>
          <p:xfrm>
            <a:off x="9220143" y="2422070"/>
            <a:ext cx="2416628" cy="21650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9048884" y="4592111"/>
              <a:ext cx="2759147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cap="all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5% </a:t>
              </a:r>
            </a:p>
            <a:p>
              <a:pPr lvl="0" algn="ctr"/>
              <a:r>
                <a:rPr lang="en-US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171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499" y="2158239"/>
            <a:ext cx="2018806" cy="2020824"/>
            <a:chOff x="1110175" y="1349811"/>
            <a:chExt cx="3383280" cy="3383280"/>
          </a:xfrm>
        </p:grpSpPr>
        <p:sp>
          <p:nvSpPr>
            <p:cNvPr id="4" name="Oval 3"/>
            <p:cNvSpPr/>
            <p:nvPr/>
          </p:nvSpPr>
          <p:spPr>
            <a:xfrm>
              <a:off x="1110175" y="1349811"/>
              <a:ext cx="3383280" cy="33832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Block Arc 1"/>
            <p:cNvSpPr/>
            <p:nvPr/>
          </p:nvSpPr>
          <p:spPr>
            <a:xfrm flipV="1">
              <a:off x="1430215" y="1669851"/>
              <a:ext cx="2743200" cy="2743200"/>
            </a:xfrm>
            <a:prstGeom prst="blockArc">
              <a:avLst>
                <a:gd name="adj1" fmla="val 5371911"/>
                <a:gd name="adj2" fmla="val 21559441"/>
                <a:gd name="adj3" fmla="val 126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1774600" y="2012751"/>
              <a:ext cx="2054431" cy="2057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r>
                <a:rPr lang="en-US"/>
                <a:t>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ml</a:t>
              </a:r>
            </a:p>
          </p:txBody>
        </p:sp>
      </p:grpSp>
      <p:sp>
        <p:nvSpPr>
          <p:cNvPr id="21" name="Isosceles Triangle 20"/>
          <p:cNvSpPr/>
          <p:nvPr/>
        </p:nvSpPr>
        <p:spPr>
          <a:xfrm>
            <a:off x="1632411" y="4402879"/>
            <a:ext cx="496982" cy="2968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36104" y="4957026"/>
            <a:ext cx="2689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81564" y="2158239"/>
            <a:ext cx="2018806" cy="2020824"/>
            <a:chOff x="1110175" y="1349811"/>
            <a:chExt cx="3383280" cy="3383280"/>
          </a:xfrm>
        </p:grpSpPr>
        <p:sp>
          <p:nvSpPr>
            <p:cNvPr id="7" name="Oval 6"/>
            <p:cNvSpPr/>
            <p:nvPr/>
          </p:nvSpPr>
          <p:spPr>
            <a:xfrm>
              <a:off x="1110175" y="1349811"/>
              <a:ext cx="3383280" cy="33832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Block Arc 7"/>
            <p:cNvSpPr/>
            <p:nvPr/>
          </p:nvSpPr>
          <p:spPr>
            <a:xfrm flipV="1">
              <a:off x="1430215" y="1669851"/>
              <a:ext cx="2743200" cy="2743200"/>
            </a:xfrm>
            <a:prstGeom prst="blockArc">
              <a:avLst>
                <a:gd name="adj1" fmla="val 5371911"/>
                <a:gd name="adj2" fmla="val 21559441"/>
                <a:gd name="adj3" fmla="val 126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774600" y="2032632"/>
              <a:ext cx="2054432" cy="20573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sp>
        <p:nvSpPr>
          <p:cNvPr id="22" name="Isosceles Triangle 21"/>
          <p:cNvSpPr/>
          <p:nvPr/>
        </p:nvSpPr>
        <p:spPr>
          <a:xfrm>
            <a:off x="4442476" y="4402879"/>
            <a:ext cx="496982" cy="29688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346169" y="4957026"/>
            <a:ext cx="2689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91629" y="2158239"/>
            <a:ext cx="2018806" cy="2020824"/>
            <a:chOff x="1110175" y="1349811"/>
            <a:chExt cx="3383280" cy="3383280"/>
          </a:xfrm>
        </p:grpSpPr>
        <p:sp>
          <p:nvSpPr>
            <p:cNvPr id="11" name="Oval 10"/>
            <p:cNvSpPr/>
            <p:nvPr/>
          </p:nvSpPr>
          <p:spPr>
            <a:xfrm>
              <a:off x="1110175" y="1349811"/>
              <a:ext cx="3383280" cy="33832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/>
            <p:cNvSpPr/>
            <p:nvPr/>
          </p:nvSpPr>
          <p:spPr>
            <a:xfrm flipV="1">
              <a:off x="1430215" y="1669851"/>
              <a:ext cx="2743200" cy="2743200"/>
            </a:xfrm>
            <a:prstGeom prst="blockArc">
              <a:avLst>
                <a:gd name="adj1" fmla="val 5371911"/>
                <a:gd name="adj2" fmla="val 21559441"/>
                <a:gd name="adj3" fmla="val 126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774600" y="2012751"/>
              <a:ext cx="2054431" cy="2057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</a:p>
          </p:txBody>
        </p:sp>
      </p:grpSp>
      <p:sp>
        <p:nvSpPr>
          <p:cNvPr id="23" name="Isosceles Triangle 22"/>
          <p:cNvSpPr/>
          <p:nvPr/>
        </p:nvSpPr>
        <p:spPr>
          <a:xfrm>
            <a:off x="7252541" y="4402879"/>
            <a:ext cx="496982" cy="29688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156234" y="4957026"/>
            <a:ext cx="2689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301695" y="2158239"/>
            <a:ext cx="2018806" cy="2020824"/>
            <a:chOff x="1110175" y="1349811"/>
            <a:chExt cx="3383280" cy="3383280"/>
          </a:xfrm>
        </p:grpSpPr>
        <p:sp>
          <p:nvSpPr>
            <p:cNvPr id="15" name="Oval 14"/>
            <p:cNvSpPr/>
            <p:nvPr/>
          </p:nvSpPr>
          <p:spPr>
            <a:xfrm>
              <a:off x="1110175" y="1349811"/>
              <a:ext cx="3383280" cy="33832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Block Arc 15"/>
            <p:cNvSpPr/>
            <p:nvPr/>
          </p:nvSpPr>
          <p:spPr>
            <a:xfrm flipV="1">
              <a:off x="1430215" y="1669851"/>
              <a:ext cx="2743200" cy="2743200"/>
            </a:xfrm>
            <a:prstGeom prst="blockArc">
              <a:avLst>
                <a:gd name="adj1" fmla="val 5371911"/>
                <a:gd name="adj2" fmla="val 21559441"/>
                <a:gd name="adj3" fmla="val 126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774600" y="2012751"/>
              <a:ext cx="2054431" cy="2057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Isosceles Triangle 23"/>
          <p:cNvSpPr/>
          <p:nvPr/>
        </p:nvSpPr>
        <p:spPr>
          <a:xfrm>
            <a:off x="10062607" y="4402879"/>
            <a:ext cx="496982" cy="29688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966300" y="4957026"/>
            <a:ext cx="2689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2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8977745" y="5106921"/>
            <a:ext cx="11876" cy="914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239491" y="3694928"/>
            <a:ext cx="0" cy="1463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129034" y="2838698"/>
            <a:ext cx="16418" cy="914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46763" y="2858863"/>
            <a:ext cx="7406640" cy="206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239491" y="3726732"/>
            <a:ext cx="591391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239491" y="5132895"/>
            <a:ext cx="475013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035136" y="5995553"/>
            <a:ext cx="394260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035136" y="5963748"/>
            <a:ext cx="11876" cy="914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055129" y="2016804"/>
            <a:ext cx="1708094" cy="170992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lock Arc 8"/>
          <p:cNvSpPr/>
          <p:nvPr/>
        </p:nvSpPr>
        <p:spPr>
          <a:xfrm flipV="1">
            <a:off x="1216705" y="2178554"/>
            <a:ext cx="1384941" cy="1386428"/>
          </a:xfrm>
          <a:prstGeom prst="blockArc">
            <a:avLst>
              <a:gd name="adj1" fmla="val 5371911"/>
              <a:gd name="adj2" fmla="val 21559441"/>
              <a:gd name="adj3" fmla="val 126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390573" y="2351857"/>
            <a:ext cx="1037207" cy="10398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</a:p>
        </p:txBody>
      </p:sp>
      <p:sp>
        <p:nvSpPr>
          <p:cNvPr id="48" name="Oval 47"/>
          <p:cNvSpPr/>
          <p:nvPr/>
        </p:nvSpPr>
        <p:spPr>
          <a:xfrm>
            <a:off x="3978887" y="4156223"/>
            <a:ext cx="521208" cy="5212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9" name="Oval 48"/>
          <p:cNvSpPr/>
          <p:nvPr/>
        </p:nvSpPr>
        <p:spPr>
          <a:xfrm>
            <a:off x="5434690" y="2577369"/>
            <a:ext cx="521208" cy="5212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0" name="Oval 49"/>
          <p:cNvSpPr/>
          <p:nvPr/>
        </p:nvSpPr>
        <p:spPr>
          <a:xfrm>
            <a:off x="7888777" y="3492494"/>
            <a:ext cx="521208" cy="5212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1" name="Oval 50"/>
          <p:cNvSpPr/>
          <p:nvPr/>
        </p:nvSpPr>
        <p:spPr>
          <a:xfrm>
            <a:off x="7303880" y="4872291"/>
            <a:ext cx="521208" cy="5212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2" name="Oval 51"/>
          <p:cNvSpPr/>
          <p:nvPr/>
        </p:nvSpPr>
        <p:spPr>
          <a:xfrm>
            <a:off x="5597621" y="5760717"/>
            <a:ext cx="521208" cy="5212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00095" y="2164118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88489" y="4241782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73093" y="6169725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954182" y="3095400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338112" y="4492765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</p:spTree>
    <p:extLst>
      <p:ext uri="{BB962C8B-B14F-4D97-AF65-F5344CB8AC3E}">
        <p14:creationId xmlns:p14="http://schemas.microsoft.com/office/powerpoint/2010/main" val="2771808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246B43C8-5872-4395-8450-E29AC54EDF14}"/>
              </a:ext>
            </a:extLst>
          </p:cNvPr>
          <p:cNvSpPr/>
          <p:nvPr/>
        </p:nvSpPr>
        <p:spPr>
          <a:xfrm>
            <a:off x="8288380" y="2151743"/>
            <a:ext cx="1003662" cy="840377"/>
          </a:xfrm>
          <a:custGeom>
            <a:avLst/>
            <a:gdLst>
              <a:gd name="connsiteX0" fmla="*/ 0 w 1003662"/>
              <a:gd name="connsiteY0" fmla="*/ 840377 h 840377"/>
              <a:gd name="connsiteX1" fmla="*/ 501831 w 1003662"/>
              <a:gd name="connsiteY1" fmla="*/ 0 h 840377"/>
              <a:gd name="connsiteX2" fmla="*/ 501831 w 1003662"/>
              <a:gd name="connsiteY2" fmla="*/ 0 h 840377"/>
              <a:gd name="connsiteX3" fmla="*/ 1003662 w 1003662"/>
              <a:gd name="connsiteY3" fmla="*/ 840377 h 840377"/>
              <a:gd name="connsiteX4" fmla="*/ 0 w 1003662"/>
              <a:gd name="connsiteY4" fmla="*/ 840377 h 84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662" h="840377">
                <a:moveTo>
                  <a:pt x="0" y="840377"/>
                </a:moveTo>
                <a:lnTo>
                  <a:pt x="501831" y="0"/>
                </a:lnTo>
                <a:lnTo>
                  <a:pt x="501831" y="0"/>
                </a:lnTo>
                <a:lnTo>
                  <a:pt x="1003662" y="840377"/>
                </a:lnTo>
                <a:lnTo>
                  <a:pt x="0" y="840377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4B889F19-2C1A-435A-88BA-596CBCDBB821}"/>
              </a:ext>
            </a:extLst>
          </p:cNvPr>
          <p:cNvSpPr/>
          <p:nvPr/>
        </p:nvSpPr>
        <p:spPr>
          <a:xfrm>
            <a:off x="7786549" y="2992120"/>
            <a:ext cx="2007325" cy="840377"/>
          </a:xfrm>
          <a:custGeom>
            <a:avLst/>
            <a:gdLst>
              <a:gd name="connsiteX0" fmla="*/ 0 w 2007325"/>
              <a:gd name="connsiteY0" fmla="*/ 840377 h 840377"/>
              <a:gd name="connsiteX1" fmla="*/ 501831 w 2007325"/>
              <a:gd name="connsiteY1" fmla="*/ 0 h 840377"/>
              <a:gd name="connsiteX2" fmla="*/ 1505494 w 2007325"/>
              <a:gd name="connsiteY2" fmla="*/ 0 h 840377"/>
              <a:gd name="connsiteX3" fmla="*/ 2007325 w 2007325"/>
              <a:gd name="connsiteY3" fmla="*/ 840377 h 840377"/>
              <a:gd name="connsiteX4" fmla="*/ 0 w 2007325"/>
              <a:gd name="connsiteY4" fmla="*/ 840377 h 84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7325" h="840377">
                <a:moveTo>
                  <a:pt x="0" y="840377"/>
                </a:moveTo>
                <a:lnTo>
                  <a:pt x="501831" y="0"/>
                </a:lnTo>
                <a:lnTo>
                  <a:pt x="1505494" y="0"/>
                </a:lnTo>
                <a:lnTo>
                  <a:pt x="2007325" y="840377"/>
                </a:lnTo>
                <a:lnTo>
                  <a:pt x="0" y="840377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413756"/>
              <a:satOff val="5511"/>
              <a:lumOff val="-421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4142" tIns="22860" rIns="374142" bIns="2286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  <a:endParaRPr lang="en-US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385D1DE5-E755-4581-ABDF-EC22F4CFCCB0}"/>
              </a:ext>
            </a:extLst>
          </p:cNvPr>
          <p:cNvSpPr/>
          <p:nvPr/>
        </p:nvSpPr>
        <p:spPr>
          <a:xfrm>
            <a:off x="7284717" y="3832497"/>
            <a:ext cx="3010989" cy="840377"/>
          </a:xfrm>
          <a:custGeom>
            <a:avLst/>
            <a:gdLst>
              <a:gd name="connsiteX0" fmla="*/ 0 w 3010989"/>
              <a:gd name="connsiteY0" fmla="*/ 840377 h 840377"/>
              <a:gd name="connsiteX1" fmla="*/ 501831 w 3010989"/>
              <a:gd name="connsiteY1" fmla="*/ 0 h 840377"/>
              <a:gd name="connsiteX2" fmla="*/ 2509158 w 3010989"/>
              <a:gd name="connsiteY2" fmla="*/ 0 h 840377"/>
              <a:gd name="connsiteX3" fmla="*/ 3010989 w 3010989"/>
              <a:gd name="connsiteY3" fmla="*/ 840377 h 840377"/>
              <a:gd name="connsiteX4" fmla="*/ 0 w 3010989"/>
              <a:gd name="connsiteY4" fmla="*/ 840377 h 84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0989" h="840377">
                <a:moveTo>
                  <a:pt x="0" y="840377"/>
                </a:moveTo>
                <a:lnTo>
                  <a:pt x="501831" y="0"/>
                </a:lnTo>
                <a:lnTo>
                  <a:pt x="2509158" y="0"/>
                </a:lnTo>
                <a:lnTo>
                  <a:pt x="3010989" y="840377"/>
                </a:lnTo>
                <a:lnTo>
                  <a:pt x="0" y="840377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827512"/>
              <a:satOff val="11022"/>
              <a:lumOff val="-843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9784" tIns="22860" rIns="549783" bIns="2286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  <a:endParaRPr lang="en-US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6AAE0784-8BF1-4261-ABEC-B4366DE2B1B6}"/>
              </a:ext>
            </a:extLst>
          </p:cNvPr>
          <p:cNvSpPr/>
          <p:nvPr/>
        </p:nvSpPr>
        <p:spPr>
          <a:xfrm>
            <a:off x="6782886" y="4672874"/>
            <a:ext cx="4014651" cy="840377"/>
          </a:xfrm>
          <a:custGeom>
            <a:avLst/>
            <a:gdLst>
              <a:gd name="connsiteX0" fmla="*/ 0 w 4014651"/>
              <a:gd name="connsiteY0" fmla="*/ 840377 h 840377"/>
              <a:gd name="connsiteX1" fmla="*/ 501831 w 4014651"/>
              <a:gd name="connsiteY1" fmla="*/ 0 h 840377"/>
              <a:gd name="connsiteX2" fmla="*/ 3512820 w 4014651"/>
              <a:gd name="connsiteY2" fmla="*/ 0 h 840377"/>
              <a:gd name="connsiteX3" fmla="*/ 4014651 w 4014651"/>
              <a:gd name="connsiteY3" fmla="*/ 840377 h 840377"/>
              <a:gd name="connsiteX4" fmla="*/ 0 w 4014651"/>
              <a:gd name="connsiteY4" fmla="*/ 840377 h 84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4651" h="840377">
                <a:moveTo>
                  <a:pt x="0" y="840377"/>
                </a:moveTo>
                <a:lnTo>
                  <a:pt x="501831" y="0"/>
                </a:lnTo>
                <a:lnTo>
                  <a:pt x="3512820" y="0"/>
                </a:lnTo>
                <a:lnTo>
                  <a:pt x="4014651" y="840377"/>
                </a:lnTo>
                <a:lnTo>
                  <a:pt x="0" y="840377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1241268"/>
              <a:satOff val="16532"/>
              <a:lumOff val="-1264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5424" tIns="22860" rIns="725424" bIns="2286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  <a:endParaRPr lang="en-US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0AEE9044-6E63-46F7-B518-FF896A40872F}"/>
              </a:ext>
            </a:extLst>
          </p:cNvPr>
          <p:cNvSpPr/>
          <p:nvPr/>
        </p:nvSpPr>
        <p:spPr>
          <a:xfrm>
            <a:off x="6281055" y="5513251"/>
            <a:ext cx="5018314" cy="840377"/>
          </a:xfrm>
          <a:custGeom>
            <a:avLst/>
            <a:gdLst>
              <a:gd name="connsiteX0" fmla="*/ 0 w 5018314"/>
              <a:gd name="connsiteY0" fmla="*/ 840377 h 840377"/>
              <a:gd name="connsiteX1" fmla="*/ 501831 w 5018314"/>
              <a:gd name="connsiteY1" fmla="*/ 0 h 840377"/>
              <a:gd name="connsiteX2" fmla="*/ 4516483 w 5018314"/>
              <a:gd name="connsiteY2" fmla="*/ 0 h 840377"/>
              <a:gd name="connsiteX3" fmla="*/ 5018314 w 5018314"/>
              <a:gd name="connsiteY3" fmla="*/ 840377 h 840377"/>
              <a:gd name="connsiteX4" fmla="*/ 0 w 5018314"/>
              <a:gd name="connsiteY4" fmla="*/ 840377 h 84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8314" h="840377">
                <a:moveTo>
                  <a:pt x="0" y="840377"/>
                </a:moveTo>
                <a:lnTo>
                  <a:pt x="501831" y="0"/>
                </a:lnTo>
                <a:lnTo>
                  <a:pt x="4516483" y="0"/>
                </a:lnTo>
                <a:lnTo>
                  <a:pt x="5018314" y="840377"/>
                </a:lnTo>
                <a:lnTo>
                  <a:pt x="0" y="840377"/>
                </a:lnTo>
                <a:close/>
              </a:path>
            </a:pathLst>
          </a:custGeom>
          <a:solidFill>
            <a:schemeClr val="accent6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01065" tIns="22860" rIns="901065" bIns="2286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  <a:endParaRPr lang="en-US" sz="1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519058" y="2190967"/>
            <a:ext cx="5442" cy="371704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068579" y="2759529"/>
            <a:ext cx="1350615" cy="133894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lock Arc 11"/>
          <p:cNvSpPr/>
          <p:nvPr/>
        </p:nvSpPr>
        <p:spPr>
          <a:xfrm flipV="1">
            <a:off x="2196340" y="2886186"/>
            <a:ext cx="1095093" cy="1085628"/>
          </a:xfrm>
          <a:prstGeom prst="blockArc">
            <a:avLst>
              <a:gd name="adj1" fmla="val 5371911"/>
              <a:gd name="adj2" fmla="val 21559441"/>
              <a:gd name="adj3" fmla="val 126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333819" y="3021889"/>
            <a:ext cx="820135" cy="8142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2513713" y="3223250"/>
            <a:ext cx="460347" cy="411500"/>
            <a:chOff x="2316" y="799"/>
            <a:chExt cx="3044" cy="2721"/>
          </a:xfrm>
          <a:solidFill>
            <a:schemeClr val="bg1"/>
          </a:solidFill>
        </p:grpSpPr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2316" y="799"/>
              <a:ext cx="3044" cy="2721"/>
            </a:xfrm>
            <a:custGeom>
              <a:avLst/>
              <a:gdLst>
                <a:gd name="T0" fmla="*/ 3645 w 6089"/>
                <a:gd name="T1" fmla="*/ 419 h 5440"/>
                <a:gd name="T2" fmla="*/ 3065 w 6089"/>
                <a:gd name="T3" fmla="*/ 816 h 5440"/>
                <a:gd name="T4" fmla="*/ 3033 w 6089"/>
                <a:gd name="T5" fmla="*/ 1193 h 5440"/>
                <a:gd name="T6" fmla="*/ 3242 w 6089"/>
                <a:gd name="T7" fmla="*/ 1504 h 5440"/>
                <a:gd name="T8" fmla="*/ 3279 w 6089"/>
                <a:gd name="T9" fmla="*/ 2071 h 5440"/>
                <a:gd name="T10" fmla="*/ 3331 w 6089"/>
                <a:gd name="T11" fmla="*/ 2161 h 5440"/>
                <a:gd name="T12" fmla="*/ 3307 w 6089"/>
                <a:gd name="T13" fmla="*/ 2424 h 5440"/>
                <a:gd name="T14" fmla="*/ 3562 w 6089"/>
                <a:gd name="T15" fmla="*/ 2734 h 5440"/>
                <a:gd name="T16" fmla="*/ 4221 w 6089"/>
                <a:gd name="T17" fmla="*/ 2891 h 5440"/>
                <a:gd name="T18" fmla="*/ 4326 w 6089"/>
                <a:gd name="T19" fmla="*/ 3379 h 5440"/>
                <a:gd name="T20" fmla="*/ 5241 w 6089"/>
                <a:gd name="T21" fmla="*/ 2586 h 5440"/>
                <a:gd name="T22" fmla="*/ 5666 w 6089"/>
                <a:gd name="T23" fmla="*/ 2097 h 5440"/>
                <a:gd name="T24" fmla="*/ 5782 w 6089"/>
                <a:gd name="T25" fmla="*/ 1481 h 5440"/>
                <a:gd name="T26" fmla="*/ 5536 w 6089"/>
                <a:gd name="T27" fmla="*/ 883 h 5440"/>
                <a:gd name="T28" fmla="*/ 5001 w 6089"/>
                <a:gd name="T29" fmla="*/ 462 h 5440"/>
                <a:gd name="T30" fmla="*/ 4275 w 6089"/>
                <a:gd name="T31" fmla="*/ 301 h 5440"/>
                <a:gd name="T32" fmla="*/ 4980 w 6089"/>
                <a:gd name="T33" fmla="*/ 125 h 5440"/>
                <a:gd name="T34" fmla="*/ 5651 w 6089"/>
                <a:gd name="T35" fmla="*/ 556 h 5440"/>
                <a:gd name="T36" fmla="*/ 6037 w 6089"/>
                <a:gd name="T37" fmla="*/ 1212 h 5440"/>
                <a:gd name="T38" fmla="*/ 6048 w 6089"/>
                <a:gd name="T39" fmla="*/ 1938 h 5440"/>
                <a:gd name="T40" fmla="*/ 5715 w 6089"/>
                <a:gd name="T41" fmla="*/ 2562 h 5440"/>
                <a:gd name="T42" fmla="*/ 5080 w 6089"/>
                <a:gd name="T43" fmla="*/ 3022 h 5440"/>
                <a:gd name="T44" fmla="*/ 4147 w 6089"/>
                <a:gd name="T45" fmla="*/ 3907 h 5440"/>
                <a:gd name="T46" fmla="*/ 4023 w 6089"/>
                <a:gd name="T47" fmla="*/ 3759 h 5440"/>
                <a:gd name="T48" fmla="*/ 3377 w 6089"/>
                <a:gd name="T49" fmla="*/ 2980 h 5440"/>
                <a:gd name="T50" fmla="*/ 3072 w 6089"/>
                <a:gd name="T51" fmla="*/ 3013 h 5440"/>
                <a:gd name="T52" fmla="*/ 3011 w 6089"/>
                <a:gd name="T53" fmla="*/ 3294 h 5440"/>
                <a:gd name="T54" fmla="*/ 3050 w 6089"/>
                <a:gd name="T55" fmla="*/ 3408 h 5440"/>
                <a:gd name="T56" fmla="*/ 3133 w 6089"/>
                <a:gd name="T57" fmla="*/ 3558 h 5440"/>
                <a:gd name="T58" fmla="*/ 3231 w 6089"/>
                <a:gd name="T59" fmla="*/ 3757 h 5440"/>
                <a:gd name="T60" fmla="*/ 4153 w 6089"/>
                <a:gd name="T61" fmla="*/ 4142 h 5440"/>
                <a:gd name="T62" fmla="*/ 4504 w 6089"/>
                <a:gd name="T63" fmla="*/ 4461 h 5440"/>
                <a:gd name="T64" fmla="*/ 4635 w 6089"/>
                <a:gd name="T65" fmla="*/ 4892 h 5440"/>
                <a:gd name="T66" fmla="*/ 4692 w 6089"/>
                <a:gd name="T67" fmla="*/ 5267 h 5440"/>
                <a:gd name="T68" fmla="*/ 4696 w 6089"/>
                <a:gd name="T69" fmla="*/ 5405 h 5440"/>
                <a:gd name="T70" fmla="*/ 46 w 6089"/>
                <a:gd name="T71" fmla="*/ 5439 h 5440"/>
                <a:gd name="T72" fmla="*/ 2 w 6089"/>
                <a:gd name="T73" fmla="*/ 5361 h 5440"/>
                <a:gd name="T74" fmla="*/ 31 w 6089"/>
                <a:gd name="T75" fmla="*/ 5100 h 5440"/>
                <a:gd name="T76" fmla="*/ 122 w 6089"/>
                <a:gd name="T77" fmla="*/ 4668 h 5440"/>
                <a:gd name="T78" fmla="*/ 299 w 6089"/>
                <a:gd name="T79" fmla="*/ 4299 h 5440"/>
                <a:gd name="T80" fmla="*/ 1068 w 6089"/>
                <a:gd name="T81" fmla="*/ 3913 h 5440"/>
                <a:gd name="T82" fmla="*/ 1507 w 6089"/>
                <a:gd name="T83" fmla="*/ 3733 h 5440"/>
                <a:gd name="T84" fmla="*/ 1594 w 6089"/>
                <a:gd name="T85" fmla="*/ 3484 h 5440"/>
                <a:gd name="T86" fmla="*/ 1687 w 6089"/>
                <a:gd name="T87" fmla="*/ 3379 h 5440"/>
                <a:gd name="T88" fmla="*/ 1679 w 6089"/>
                <a:gd name="T89" fmla="*/ 3159 h 5440"/>
                <a:gd name="T90" fmla="*/ 1559 w 6089"/>
                <a:gd name="T91" fmla="*/ 2887 h 5440"/>
                <a:gd name="T92" fmla="*/ 1509 w 6089"/>
                <a:gd name="T93" fmla="*/ 2630 h 5440"/>
                <a:gd name="T94" fmla="*/ 1406 w 6089"/>
                <a:gd name="T95" fmla="*/ 2455 h 5440"/>
                <a:gd name="T96" fmla="*/ 1371 w 6089"/>
                <a:gd name="T97" fmla="*/ 2193 h 5440"/>
                <a:gd name="T98" fmla="*/ 1409 w 6089"/>
                <a:gd name="T99" fmla="*/ 2076 h 5440"/>
                <a:gd name="T100" fmla="*/ 1448 w 6089"/>
                <a:gd name="T101" fmla="*/ 1662 h 5440"/>
                <a:gd name="T102" fmla="*/ 1554 w 6089"/>
                <a:gd name="T103" fmla="*/ 1302 h 5440"/>
                <a:gd name="T104" fmla="*/ 1993 w 6089"/>
                <a:gd name="T105" fmla="*/ 1023 h 5440"/>
                <a:gd name="T106" fmla="*/ 2429 w 6089"/>
                <a:gd name="T107" fmla="*/ 940 h 5440"/>
                <a:gd name="T108" fmla="*/ 2745 w 6089"/>
                <a:gd name="T109" fmla="*/ 735 h 5440"/>
                <a:gd name="T110" fmla="*/ 3331 w 6089"/>
                <a:gd name="T111" fmla="*/ 233 h 5440"/>
                <a:gd name="T112" fmla="*/ 4127 w 6089"/>
                <a:gd name="T113" fmla="*/ 5 h 5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89" h="5440">
                  <a:moveTo>
                    <a:pt x="4275" y="301"/>
                  </a:moveTo>
                  <a:lnTo>
                    <a:pt x="4140" y="306"/>
                  </a:lnTo>
                  <a:lnTo>
                    <a:pt x="4010" y="321"/>
                  </a:lnTo>
                  <a:lnTo>
                    <a:pt x="3885" y="345"/>
                  </a:lnTo>
                  <a:lnTo>
                    <a:pt x="3763" y="377"/>
                  </a:lnTo>
                  <a:lnTo>
                    <a:pt x="3645" y="419"/>
                  </a:lnTo>
                  <a:lnTo>
                    <a:pt x="3532" y="467"/>
                  </a:lnTo>
                  <a:lnTo>
                    <a:pt x="3427" y="524"/>
                  </a:lnTo>
                  <a:lnTo>
                    <a:pt x="3325" y="587"/>
                  </a:lnTo>
                  <a:lnTo>
                    <a:pt x="3231" y="657"/>
                  </a:lnTo>
                  <a:lnTo>
                    <a:pt x="3144" y="733"/>
                  </a:lnTo>
                  <a:lnTo>
                    <a:pt x="3065" y="816"/>
                  </a:lnTo>
                  <a:lnTo>
                    <a:pt x="2994" y="905"/>
                  </a:lnTo>
                  <a:lnTo>
                    <a:pt x="2932" y="997"/>
                  </a:lnTo>
                  <a:lnTo>
                    <a:pt x="2878" y="1095"/>
                  </a:lnTo>
                  <a:lnTo>
                    <a:pt x="2917" y="1121"/>
                  </a:lnTo>
                  <a:lnTo>
                    <a:pt x="2957" y="1147"/>
                  </a:lnTo>
                  <a:lnTo>
                    <a:pt x="3033" y="1193"/>
                  </a:lnTo>
                  <a:lnTo>
                    <a:pt x="3103" y="1245"/>
                  </a:lnTo>
                  <a:lnTo>
                    <a:pt x="3144" y="1282"/>
                  </a:lnTo>
                  <a:lnTo>
                    <a:pt x="3177" y="1326"/>
                  </a:lnTo>
                  <a:lnTo>
                    <a:pt x="3205" y="1378"/>
                  </a:lnTo>
                  <a:lnTo>
                    <a:pt x="3227" y="1437"/>
                  </a:lnTo>
                  <a:lnTo>
                    <a:pt x="3242" y="1504"/>
                  </a:lnTo>
                  <a:lnTo>
                    <a:pt x="3251" y="1579"/>
                  </a:lnTo>
                  <a:lnTo>
                    <a:pt x="3255" y="1662"/>
                  </a:lnTo>
                  <a:lnTo>
                    <a:pt x="3255" y="2061"/>
                  </a:lnTo>
                  <a:lnTo>
                    <a:pt x="3255" y="2061"/>
                  </a:lnTo>
                  <a:lnTo>
                    <a:pt x="3262" y="2065"/>
                  </a:lnTo>
                  <a:lnTo>
                    <a:pt x="3279" y="2071"/>
                  </a:lnTo>
                  <a:lnTo>
                    <a:pt x="3294" y="2076"/>
                  </a:lnTo>
                  <a:lnTo>
                    <a:pt x="3305" y="2084"/>
                  </a:lnTo>
                  <a:lnTo>
                    <a:pt x="3314" y="2093"/>
                  </a:lnTo>
                  <a:lnTo>
                    <a:pt x="3321" y="2108"/>
                  </a:lnTo>
                  <a:lnTo>
                    <a:pt x="3327" y="2130"/>
                  </a:lnTo>
                  <a:lnTo>
                    <a:pt x="3331" y="2161"/>
                  </a:lnTo>
                  <a:lnTo>
                    <a:pt x="3332" y="2194"/>
                  </a:lnTo>
                  <a:lnTo>
                    <a:pt x="3331" y="2233"/>
                  </a:lnTo>
                  <a:lnTo>
                    <a:pt x="3329" y="2278"/>
                  </a:lnTo>
                  <a:lnTo>
                    <a:pt x="3323" y="2326"/>
                  </a:lnTo>
                  <a:lnTo>
                    <a:pt x="3316" y="2374"/>
                  </a:lnTo>
                  <a:lnTo>
                    <a:pt x="3307" y="2424"/>
                  </a:lnTo>
                  <a:lnTo>
                    <a:pt x="3292" y="2470"/>
                  </a:lnTo>
                  <a:lnTo>
                    <a:pt x="3275" y="2512"/>
                  </a:lnTo>
                  <a:lnTo>
                    <a:pt x="3253" y="2547"/>
                  </a:lnTo>
                  <a:lnTo>
                    <a:pt x="3349" y="2618"/>
                  </a:lnTo>
                  <a:lnTo>
                    <a:pt x="3453" y="2679"/>
                  </a:lnTo>
                  <a:lnTo>
                    <a:pt x="3562" y="2734"/>
                  </a:lnTo>
                  <a:lnTo>
                    <a:pt x="3676" y="2782"/>
                  </a:lnTo>
                  <a:lnTo>
                    <a:pt x="3796" y="2821"/>
                  </a:lnTo>
                  <a:lnTo>
                    <a:pt x="3922" y="2850"/>
                  </a:lnTo>
                  <a:lnTo>
                    <a:pt x="4049" y="2872"/>
                  </a:lnTo>
                  <a:lnTo>
                    <a:pt x="4182" y="2884"/>
                  </a:lnTo>
                  <a:lnTo>
                    <a:pt x="4221" y="2891"/>
                  </a:lnTo>
                  <a:lnTo>
                    <a:pt x="4256" y="2906"/>
                  </a:lnTo>
                  <a:lnTo>
                    <a:pt x="4284" y="2930"/>
                  </a:lnTo>
                  <a:lnTo>
                    <a:pt x="4306" y="2959"/>
                  </a:lnTo>
                  <a:lnTo>
                    <a:pt x="4321" y="2996"/>
                  </a:lnTo>
                  <a:lnTo>
                    <a:pt x="4326" y="3035"/>
                  </a:lnTo>
                  <a:lnTo>
                    <a:pt x="4326" y="3379"/>
                  </a:lnTo>
                  <a:lnTo>
                    <a:pt x="4882" y="2793"/>
                  </a:lnTo>
                  <a:lnTo>
                    <a:pt x="4906" y="2771"/>
                  </a:lnTo>
                  <a:lnTo>
                    <a:pt x="4934" y="2756"/>
                  </a:lnTo>
                  <a:lnTo>
                    <a:pt x="5041" y="2706"/>
                  </a:lnTo>
                  <a:lnTo>
                    <a:pt x="5145" y="2651"/>
                  </a:lnTo>
                  <a:lnTo>
                    <a:pt x="5241" y="2586"/>
                  </a:lnTo>
                  <a:lnTo>
                    <a:pt x="5329" y="2518"/>
                  </a:lnTo>
                  <a:lnTo>
                    <a:pt x="5413" y="2444"/>
                  </a:lnTo>
                  <a:lnTo>
                    <a:pt x="5486" y="2363"/>
                  </a:lnTo>
                  <a:lnTo>
                    <a:pt x="5555" y="2278"/>
                  </a:lnTo>
                  <a:lnTo>
                    <a:pt x="5614" y="2189"/>
                  </a:lnTo>
                  <a:lnTo>
                    <a:pt x="5666" y="2097"/>
                  </a:lnTo>
                  <a:lnTo>
                    <a:pt x="5708" y="2001"/>
                  </a:lnTo>
                  <a:lnTo>
                    <a:pt x="5743" y="1903"/>
                  </a:lnTo>
                  <a:lnTo>
                    <a:pt x="5767" y="1801"/>
                  </a:lnTo>
                  <a:lnTo>
                    <a:pt x="5782" y="1698"/>
                  </a:lnTo>
                  <a:lnTo>
                    <a:pt x="5788" y="1594"/>
                  </a:lnTo>
                  <a:lnTo>
                    <a:pt x="5782" y="1481"/>
                  </a:lnTo>
                  <a:lnTo>
                    <a:pt x="5765" y="1374"/>
                  </a:lnTo>
                  <a:lnTo>
                    <a:pt x="5738" y="1267"/>
                  </a:lnTo>
                  <a:lnTo>
                    <a:pt x="5703" y="1165"/>
                  </a:lnTo>
                  <a:lnTo>
                    <a:pt x="5656" y="1068"/>
                  </a:lnTo>
                  <a:lnTo>
                    <a:pt x="5601" y="973"/>
                  </a:lnTo>
                  <a:lnTo>
                    <a:pt x="5536" y="883"/>
                  </a:lnTo>
                  <a:lnTo>
                    <a:pt x="5464" y="798"/>
                  </a:lnTo>
                  <a:lnTo>
                    <a:pt x="5387" y="718"/>
                  </a:lnTo>
                  <a:lnTo>
                    <a:pt x="5300" y="645"/>
                  </a:lnTo>
                  <a:lnTo>
                    <a:pt x="5206" y="576"/>
                  </a:lnTo>
                  <a:lnTo>
                    <a:pt x="5106" y="515"/>
                  </a:lnTo>
                  <a:lnTo>
                    <a:pt x="5001" y="462"/>
                  </a:lnTo>
                  <a:lnTo>
                    <a:pt x="4892" y="414"/>
                  </a:lnTo>
                  <a:lnTo>
                    <a:pt x="4775" y="375"/>
                  </a:lnTo>
                  <a:lnTo>
                    <a:pt x="4655" y="343"/>
                  </a:lnTo>
                  <a:lnTo>
                    <a:pt x="4531" y="319"/>
                  </a:lnTo>
                  <a:lnTo>
                    <a:pt x="4404" y="306"/>
                  </a:lnTo>
                  <a:lnTo>
                    <a:pt x="4275" y="301"/>
                  </a:lnTo>
                  <a:close/>
                  <a:moveTo>
                    <a:pt x="4275" y="0"/>
                  </a:moveTo>
                  <a:lnTo>
                    <a:pt x="4422" y="5"/>
                  </a:lnTo>
                  <a:lnTo>
                    <a:pt x="4568" y="20"/>
                  </a:lnTo>
                  <a:lnTo>
                    <a:pt x="4709" y="46"/>
                  </a:lnTo>
                  <a:lnTo>
                    <a:pt x="4847" y="81"/>
                  </a:lnTo>
                  <a:lnTo>
                    <a:pt x="4980" y="125"/>
                  </a:lnTo>
                  <a:lnTo>
                    <a:pt x="5108" y="177"/>
                  </a:lnTo>
                  <a:lnTo>
                    <a:pt x="5230" y="238"/>
                  </a:lnTo>
                  <a:lnTo>
                    <a:pt x="5346" y="306"/>
                  </a:lnTo>
                  <a:lnTo>
                    <a:pt x="5455" y="384"/>
                  </a:lnTo>
                  <a:lnTo>
                    <a:pt x="5557" y="467"/>
                  </a:lnTo>
                  <a:lnTo>
                    <a:pt x="5651" y="556"/>
                  </a:lnTo>
                  <a:lnTo>
                    <a:pt x="5738" y="652"/>
                  </a:lnTo>
                  <a:lnTo>
                    <a:pt x="5817" y="754"/>
                  </a:lnTo>
                  <a:lnTo>
                    <a:pt x="5887" y="861"/>
                  </a:lnTo>
                  <a:lnTo>
                    <a:pt x="5946" y="973"/>
                  </a:lnTo>
                  <a:lnTo>
                    <a:pt x="5996" y="1090"/>
                  </a:lnTo>
                  <a:lnTo>
                    <a:pt x="6037" y="1212"/>
                  </a:lnTo>
                  <a:lnTo>
                    <a:pt x="6065" y="1335"/>
                  </a:lnTo>
                  <a:lnTo>
                    <a:pt x="6083" y="1463"/>
                  </a:lnTo>
                  <a:lnTo>
                    <a:pt x="6089" y="1594"/>
                  </a:lnTo>
                  <a:lnTo>
                    <a:pt x="6085" y="1709"/>
                  </a:lnTo>
                  <a:lnTo>
                    <a:pt x="6070" y="1823"/>
                  </a:lnTo>
                  <a:lnTo>
                    <a:pt x="6048" y="1938"/>
                  </a:lnTo>
                  <a:lnTo>
                    <a:pt x="6015" y="2049"/>
                  </a:lnTo>
                  <a:lnTo>
                    <a:pt x="5974" y="2156"/>
                  </a:lnTo>
                  <a:lnTo>
                    <a:pt x="5922" y="2261"/>
                  </a:lnTo>
                  <a:lnTo>
                    <a:pt x="5863" y="2364"/>
                  </a:lnTo>
                  <a:lnTo>
                    <a:pt x="5797" y="2462"/>
                  </a:lnTo>
                  <a:lnTo>
                    <a:pt x="5715" y="2562"/>
                  </a:lnTo>
                  <a:lnTo>
                    <a:pt x="5627" y="2656"/>
                  </a:lnTo>
                  <a:lnTo>
                    <a:pt x="5531" y="2745"/>
                  </a:lnTo>
                  <a:lnTo>
                    <a:pt x="5427" y="2824"/>
                  </a:lnTo>
                  <a:lnTo>
                    <a:pt x="5318" y="2898"/>
                  </a:lnTo>
                  <a:lnTo>
                    <a:pt x="5202" y="2965"/>
                  </a:lnTo>
                  <a:lnTo>
                    <a:pt x="5080" y="3022"/>
                  </a:lnTo>
                  <a:lnTo>
                    <a:pt x="4286" y="3863"/>
                  </a:lnTo>
                  <a:lnTo>
                    <a:pt x="4262" y="3883"/>
                  </a:lnTo>
                  <a:lnTo>
                    <a:pt x="4234" y="3898"/>
                  </a:lnTo>
                  <a:lnTo>
                    <a:pt x="4204" y="3907"/>
                  </a:lnTo>
                  <a:lnTo>
                    <a:pt x="4175" y="3909"/>
                  </a:lnTo>
                  <a:lnTo>
                    <a:pt x="4147" y="3907"/>
                  </a:lnTo>
                  <a:lnTo>
                    <a:pt x="4119" y="3900"/>
                  </a:lnTo>
                  <a:lnTo>
                    <a:pt x="4088" y="3881"/>
                  </a:lnTo>
                  <a:lnTo>
                    <a:pt x="4060" y="3857"/>
                  </a:lnTo>
                  <a:lnTo>
                    <a:pt x="4040" y="3828"/>
                  </a:lnTo>
                  <a:lnTo>
                    <a:pt x="4029" y="3794"/>
                  </a:lnTo>
                  <a:lnTo>
                    <a:pt x="4023" y="3759"/>
                  </a:lnTo>
                  <a:lnTo>
                    <a:pt x="4023" y="3174"/>
                  </a:lnTo>
                  <a:lnTo>
                    <a:pt x="3887" y="3151"/>
                  </a:lnTo>
                  <a:lnTo>
                    <a:pt x="3752" y="3122"/>
                  </a:lnTo>
                  <a:lnTo>
                    <a:pt x="3623" y="3083"/>
                  </a:lnTo>
                  <a:lnTo>
                    <a:pt x="3497" y="3035"/>
                  </a:lnTo>
                  <a:lnTo>
                    <a:pt x="3377" y="2980"/>
                  </a:lnTo>
                  <a:lnTo>
                    <a:pt x="3262" y="2919"/>
                  </a:lnTo>
                  <a:lnTo>
                    <a:pt x="3155" y="2848"/>
                  </a:lnTo>
                  <a:lnTo>
                    <a:pt x="3140" y="2891"/>
                  </a:lnTo>
                  <a:lnTo>
                    <a:pt x="3124" y="2932"/>
                  </a:lnTo>
                  <a:lnTo>
                    <a:pt x="3102" y="2967"/>
                  </a:lnTo>
                  <a:lnTo>
                    <a:pt x="3072" y="3013"/>
                  </a:lnTo>
                  <a:lnTo>
                    <a:pt x="3050" y="3061"/>
                  </a:lnTo>
                  <a:lnTo>
                    <a:pt x="3033" y="3109"/>
                  </a:lnTo>
                  <a:lnTo>
                    <a:pt x="3022" y="3159"/>
                  </a:lnTo>
                  <a:lnTo>
                    <a:pt x="3015" y="3207"/>
                  </a:lnTo>
                  <a:lnTo>
                    <a:pt x="3011" y="3253"/>
                  </a:lnTo>
                  <a:lnTo>
                    <a:pt x="3011" y="3294"/>
                  </a:lnTo>
                  <a:lnTo>
                    <a:pt x="3011" y="3329"/>
                  </a:lnTo>
                  <a:lnTo>
                    <a:pt x="3013" y="3358"/>
                  </a:lnTo>
                  <a:lnTo>
                    <a:pt x="3015" y="3379"/>
                  </a:lnTo>
                  <a:lnTo>
                    <a:pt x="3017" y="3388"/>
                  </a:lnTo>
                  <a:lnTo>
                    <a:pt x="3018" y="3390"/>
                  </a:lnTo>
                  <a:lnTo>
                    <a:pt x="3050" y="3408"/>
                  </a:lnTo>
                  <a:lnTo>
                    <a:pt x="3076" y="3430"/>
                  </a:lnTo>
                  <a:lnTo>
                    <a:pt x="3094" y="3456"/>
                  </a:lnTo>
                  <a:lnTo>
                    <a:pt x="3107" y="3484"/>
                  </a:lnTo>
                  <a:lnTo>
                    <a:pt x="3118" y="3510"/>
                  </a:lnTo>
                  <a:lnTo>
                    <a:pt x="3126" y="3534"/>
                  </a:lnTo>
                  <a:lnTo>
                    <a:pt x="3133" y="3558"/>
                  </a:lnTo>
                  <a:lnTo>
                    <a:pt x="3151" y="3619"/>
                  </a:lnTo>
                  <a:lnTo>
                    <a:pt x="3172" y="3676"/>
                  </a:lnTo>
                  <a:lnTo>
                    <a:pt x="3194" y="3733"/>
                  </a:lnTo>
                  <a:lnTo>
                    <a:pt x="3201" y="3741"/>
                  </a:lnTo>
                  <a:lnTo>
                    <a:pt x="3214" y="3748"/>
                  </a:lnTo>
                  <a:lnTo>
                    <a:pt x="3231" y="3757"/>
                  </a:lnTo>
                  <a:lnTo>
                    <a:pt x="3286" y="3778"/>
                  </a:lnTo>
                  <a:lnTo>
                    <a:pt x="3460" y="3844"/>
                  </a:lnTo>
                  <a:lnTo>
                    <a:pt x="3634" y="3913"/>
                  </a:lnTo>
                  <a:lnTo>
                    <a:pt x="3807" y="3985"/>
                  </a:lnTo>
                  <a:lnTo>
                    <a:pt x="3981" y="4060"/>
                  </a:lnTo>
                  <a:lnTo>
                    <a:pt x="4153" y="4142"/>
                  </a:lnTo>
                  <a:lnTo>
                    <a:pt x="4319" y="4230"/>
                  </a:lnTo>
                  <a:lnTo>
                    <a:pt x="4363" y="4260"/>
                  </a:lnTo>
                  <a:lnTo>
                    <a:pt x="4402" y="4299"/>
                  </a:lnTo>
                  <a:lnTo>
                    <a:pt x="4439" y="4347"/>
                  </a:lnTo>
                  <a:lnTo>
                    <a:pt x="4474" y="4400"/>
                  </a:lnTo>
                  <a:lnTo>
                    <a:pt x="4504" y="4461"/>
                  </a:lnTo>
                  <a:lnTo>
                    <a:pt x="4531" y="4528"/>
                  </a:lnTo>
                  <a:lnTo>
                    <a:pt x="4557" y="4596"/>
                  </a:lnTo>
                  <a:lnTo>
                    <a:pt x="4581" y="4668"/>
                  </a:lnTo>
                  <a:lnTo>
                    <a:pt x="4602" y="4742"/>
                  </a:lnTo>
                  <a:lnTo>
                    <a:pt x="4618" y="4818"/>
                  </a:lnTo>
                  <a:lnTo>
                    <a:pt x="4635" y="4892"/>
                  </a:lnTo>
                  <a:lnTo>
                    <a:pt x="4650" y="4964"/>
                  </a:lnTo>
                  <a:lnTo>
                    <a:pt x="4661" y="5034"/>
                  </a:lnTo>
                  <a:lnTo>
                    <a:pt x="4672" y="5100"/>
                  </a:lnTo>
                  <a:lnTo>
                    <a:pt x="4679" y="5163"/>
                  </a:lnTo>
                  <a:lnTo>
                    <a:pt x="4687" y="5219"/>
                  </a:lnTo>
                  <a:lnTo>
                    <a:pt x="4692" y="5267"/>
                  </a:lnTo>
                  <a:lnTo>
                    <a:pt x="4696" y="5307"/>
                  </a:lnTo>
                  <a:lnTo>
                    <a:pt x="4699" y="5341"/>
                  </a:lnTo>
                  <a:lnTo>
                    <a:pt x="4701" y="5361"/>
                  </a:lnTo>
                  <a:lnTo>
                    <a:pt x="4701" y="5372"/>
                  </a:lnTo>
                  <a:lnTo>
                    <a:pt x="4701" y="5389"/>
                  </a:lnTo>
                  <a:lnTo>
                    <a:pt x="4696" y="5405"/>
                  </a:lnTo>
                  <a:lnTo>
                    <a:pt x="4685" y="5420"/>
                  </a:lnTo>
                  <a:lnTo>
                    <a:pt x="4672" y="5431"/>
                  </a:lnTo>
                  <a:lnTo>
                    <a:pt x="4655" y="5439"/>
                  </a:lnTo>
                  <a:lnTo>
                    <a:pt x="4639" y="5440"/>
                  </a:lnTo>
                  <a:lnTo>
                    <a:pt x="65" y="5440"/>
                  </a:lnTo>
                  <a:lnTo>
                    <a:pt x="46" y="5439"/>
                  </a:lnTo>
                  <a:lnTo>
                    <a:pt x="30" y="5431"/>
                  </a:lnTo>
                  <a:lnTo>
                    <a:pt x="17" y="5420"/>
                  </a:lnTo>
                  <a:lnTo>
                    <a:pt x="7" y="5405"/>
                  </a:lnTo>
                  <a:lnTo>
                    <a:pt x="2" y="5389"/>
                  </a:lnTo>
                  <a:lnTo>
                    <a:pt x="0" y="5372"/>
                  </a:lnTo>
                  <a:lnTo>
                    <a:pt x="2" y="5361"/>
                  </a:lnTo>
                  <a:lnTo>
                    <a:pt x="4" y="5341"/>
                  </a:lnTo>
                  <a:lnTo>
                    <a:pt x="6" y="5307"/>
                  </a:lnTo>
                  <a:lnTo>
                    <a:pt x="9" y="5267"/>
                  </a:lnTo>
                  <a:lnTo>
                    <a:pt x="15" y="5219"/>
                  </a:lnTo>
                  <a:lnTo>
                    <a:pt x="22" y="5163"/>
                  </a:lnTo>
                  <a:lnTo>
                    <a:pt x="31" y="5100"/>
                  </a:lnTo>
                  <a:lnTo>
                    <a:pt x="41" y="5034"/>
                  </a:lnTo>
                  <a:lnTo>
                    <a:pt x="54" y="4964"/>
                  </a:lnTo>
                  <a:lnTo>
                    <a:pt x="67" y="4892"/>
                  </a:lnTo>
                  <a:lnTo>
                    <a:pt x="83" y="4818"/>
                  </a:lnTo>
                  <a:lnTo>
                    <a:pt x="102" y="4742"/>
                  </a:lnTo>
                  <a:lnTo>
                    <a:pt x="122" y="4668"/>
                  </a:lnTo>
                  <a:lnTo>
                    <a:pt x="144" y="4596"/>
                  </a:lnTo>
                  <a:lnTo>
                    <a:pt x="170" y="4528"/>
                  </a:lnTo>
                  <a:lnTo>
                    <a:pt x="198" y="4461"/>
                  </a:lnTo>
                  <a:lnTo>
                    <a:pt x="229" y="4400"/>
                  </a:lnTo>
                  <a:lnTo>
                    <a:pt x="262" y="4347"/>
                  </a:lnTo>
                  <a:lnTo>
                    <a:pt x="299" y="4299"/>
                  </a:lnTo>
                  <a:lnTo>
                    <a:pt x="340" y="4260"/>
                  </a:lnTo>
                  <a:lnTo>
                    <a:pt x="382" y="4230"/>
                  </a:lnTo>
                  <a:lnTo>
                    <a:pt x="550" y="4142"/>
                  </a:lnTo>
                  <a:lnTo>
                    <a:pt x="720" y="4060"/>
                  </a:lnTo>
                  <a:lnTo>
                    <a:pt x="894" y="3985"/>
                  </a:lnTo>
                  <a:lnTo>
                    <a:pt x="1068" y="3913"/>
                  </a:lnTo>
                  <a:lnTo>
                    <a:pt x="1243" y="3844"/>
                  </a:lnTo>
                  <a:lnTo>
                    <a:pt x="1417" y="3778"/>
                  </a:lnTo>
                  <a:lnTo>
                    <a:pt x="1470" y="3757"/>
                  </a:lnTo>
                  <a:lnTo>
                    <a:pt x="1487" y="3748"/>
                  </a:lnTo>
                  <a:lnTo>
                    <a:pt x="1500" y="3741"/>
                  </a:lnTo>
                  <a:lnTo>
                    <a:pt x="1507" y="3733"/>
                  </a:lnTo>
                  <a:lnTo>
                    <a:pt x="1530" y="3676"/>
                  </a:lnTo>
                  <a:lnTo>
                    <a:pt x="1550" y="3619"/>
                  </a:lnTo>
                  <a:lnTo>
                    <a:pt x="1570" y="3558"/>
                  </a:lnTo>
                  <a:lnTo>
                    <a:pt x="1578" y="3534"/>
                  </a:lnTo>
                  <a:lnTo>
                    <a:pt x="1585" y="3510"/>
                  </a:lnTo>
                  <a:lnTo>
                    <a:pt x="1594" y="3484"/>
                  </a:lnTo>
                  <a:lnTo>
                    <a:pt x="1609" y="3456"/>
                  </a:lnTo>
                  <a:lnTo>
                    <a:pt x="1627" y="3430"/>
                  </a:lnTo>
                  <a:lnTo>
                    <a:pt x="1651" y="3408"/>
                  </a:lnTo>
                  <a:lnTo>
                    <a:pt x="1685" y="3390"/>
                  </a:lnTo>
                  <a:lnTo>
                    <a:pt x="1687" y="3388"/>
                  </a:lnTo>
                  <a:lnTo>
                    <a:pt x="1687" y="3379"/>
                  </a:lnTo>
                  <a:lnTo>
                    <a:pt x="1688" y="3358"/>
                  </a:lnTo>
                  <a:lnTo>
                    <a:pt x="1690" y="3329"/>
                  </a:lnTo>
                  <a:lnTo>
                    <a:pt x="1692" y="3294"/>
                  </a:lnTo>
                  <a:lnTo>
                    <a:pt x="1690" y="3253"/>
                  </a:lnTo>
                  <a:lnTo>
                    <a:pt x="1687" y="3207"/>
                  </a:lnTo>
                  <a:lnTo>
                    <a:pt x="1679" y="3159"/>
                  </a:lnTo>
                  <a:lnTo>
                    <a:pt x="1668" y="3109"/>
                  </a:lnTo>
                  <a:lnTo>
                    <a:pt x="1651" y="3061"/>
                  </a:lnTo>
                  <a:lnTo>
                    <a:pt x="1629" y="3013"/>
                  </a:lnTo>
                  <a:lnTo>
                    <a:pt x="1600" y="2967"/>
                  </a:lnTo>
                  <a:lnTo>
                    <a:pt x="1578" y="2930"/>
                  </a:lnTo>
                  <a:lnTo>
                    <a:pt x="1559" y="2887"/>
                  </a:lnTo>
                  <a:lnTo>
                    <a:pt x="1546" y="2843"/>
                  </a:lnTo>
                  <a:lnTo>
                    <a:pt x="1537" y="2795"/>
                  </a:lnTo>
                  <a:lnTo>
                    <a:pt x="1528" y="2747"/>
                  </a:lnTo>
                  <a:lnTo>
                    <a:pt x="1522" y="2699"/>
                  </a:lnTo>
                  <a:lnTo>
                    <a:pt x="1517" y="2662"/>
                  </a:lnTo>
                  <a:lnTo>
                    <a:pt x="1509" y="2630"/>
                  </a:lnTo>
                  <a:lnTo>
                    <a:pt x="1500" y="2605"/>
                  </a:lnTo>
                  <a:lnTo>
                    <a:pt x="1489" y="2588"/>
                  </a:lnTo>
                  <a:lnTo>
                    <a:pt x="1463" y="2566"/>
                  </a:lnTo>
                  <a:lnTo>
                    <a:pt x="1439" y="2534"/>
                  </a:lnTo>
                  <a:lnTo>
                    <a:pt x="1421" y="2497"/>
                  </a:lnTo>
                  <a:lnTo>
                    <a:pt x="1406" y="2455"/>
                  </a:lnTo>
                  <a:lnTo>
                    <a:pt x="1393" y="2411"/>
                  </a:lnTo>
                  <a:lnTo>
                    <a:pt x="1384" y="2364"/>
                  </a:lnTo>
                  <a:lnTo>
                    <a:pt x="1378" y="2316"/>
                  </a:lnTo>
                  <a:lnTo>
                    <a:pt x="1373" y="2272"/>
                  </a:lnTo>
                  <a:lnTo>
                    <a:pt x="1371" y="2230"/>
                  </a:lnTo>
                  <a:lnTo>
                    <a:pt x="1371" y="2193"/>
                  </a:lnTo>
                  <a:lnTo>
                    <a:pt x="1371" y="2161"/>
                  </a:lnTo>
                  <a:lnTo>
                    <a:pt x="1374" y="2130"/>
                  </a:lnTo>
                  <a:lnTo>
                    <a:pt x="1380" y="2108"/>
                  </a:lnTo>
                  <a:lnTo>
                    <a:pt x="1387" y="2093"/>
                  </a:lnTo>
                  <a:lnTo>
                    <a:pt x="1397" y="2084"/>
                  </a:lnTo>
                  <a:lnTo>
                    <a:pt x="1409" y="2076"/>
                  </a:lnTo>
                  <a:lnTo>
                    <a:pt x="1422" y="2071"/>
                  </a:lnTo>
                  <a:lnTo>
                    <a:pt x="1439" y="2065"/>
                  </a:lnTo>
                  <a:lnTo>
                    <a:pt x="1448" y="2061"/>
                  </a:lnTo>
                  <a:lnTo>
                    <a:pt x="1448" y="2061"/>
                  </a:lnTo>
                  <a:lnTo>
                    <a:pt x="1448" y="1662"/>
                  </a:lnTo>
                  <a:lnTo>
                    <a:pt x="1448" y="1662"/>
                  </a:lnTo>
                  <a:lnTo>
                    <a:pt x="1448" y="1661"/>
                  </a:lnTo>
                  <a:lnTo>
                    <a:pt x="1454" y="1574"/>
                  </a:lnTo>
                  <a:lnTo>
                    <a:pt x="1469" y="1496"/>
                  </a:lnTo>
                  <a:lnTo>
                    <a:pt x="1489" y="1426"/>
                  </a:lnTo>
                  <a:lnTo>
                    <a:pt x="1518" y="1361"/>
                  </a:lnTo>
                  <a:lnTo>
                    <a:pt x="1554" y="1302"/>
                  </a:lnTo>
                  <a:lnTo>
                    <a:pt x="1598" y="1249"/>
                  </a:lnTo>
                  <a:lnTo>
                    <a:pt x="1651" y="1201"/>
                  </a:lnTo>
                  <a:lnTo>
                    <a:pt x="1712" y="1158"/>
                  </a:lnTo>
                  <a:lnTo>
                    <a:pt x="1807" y="1105"/>
                  </a:lnTo>
                  <a:lnTo>
                    <a:pt x="1901" y="1060"/>
                  </a:lnTo>
                  <a:lnTo>
                    <a:pt x="1993" y="1023"/>
                  </a:lnTo>
                  <a:lnTo>
                    <a:pt x="2082" y="996"/>
                  </a:lnTo>
                  <a:lnTo>
                    <a:pt x="2165" y="973"/>
                  </a:lnTo>
                  <a:lnTo>
                    <a:pt x="2243" y="959"/>
                  </a:lnTo>
                  <a:lnTo>
                    <a:pt x="2313" y="949"/>
                  </a:lnTo>
                  <a:lnTo>
                    <a:pt x="2376" y="942"/>
                  </a:lnTo>
                  <a:lnTo>
                    <a:pt x="2429" y="940"/>
                  </a:lnTo>
                  <a:lnTo>
                    <a:pt x="2472" y="938"/>
                  </a:lnTo>
                  <a:lnTo>
                    <a:pt x="2510" y="940"/>
                  </a:lnTo>
                  <a:lnTo>
                    <a:pt x="2560" y="942"/>
                  </a:lnTo>
                  <a:lnTo>
                    <a:pt x="2614" y="947"/>
                  </a:lnTo>
                  <a:lnTo>
                    <a:pt x="2675" y="838"/>
                  </a:lnTo>
                  <a:lnTo>
                    <a:pt x="2745" y="735"/>
                  </a:lnTo>
                  <a:lnTo>
                    <a:pt x="2824" y="635"/>
                  </a:lnTo>
                  <a:lnTo>
                    <a:pt x="2911" y="541"/>
                  </a:lnTo>
                  <a:lnTo>
                    <a:pt x="3006" y="454"/>
                  </a:lnTo>
                  <a:lnTo>
                    <a:pt x="3107" y="373"/>
                  </a:lnTo>
                  <a:lnTo>
                    <a:pt x="3216" y="299"/>
                  </a:lnTo>
                  <a:lnTo>
                    <a:pt x="3331" y="233"/>
                  </a:lnTo>
                  <a:lnTo>
                    <a:pt x="3451" y="172"/>
                  </a:lnTo>
                  <a:lnTo>
                    <a:pt x="3578" y="122"/>
                  </a:lnTo>
                  <a:lnTo>
                    <a:pt x="3709" y="79"/>
                  </a:lnTo>
                  <a:lnTo>
                    <a:pt x="3844" y="44"/>
                  </a:lnTo>
                  <a:lnTo>
                    <a:pt x="3985" y="20"/>
                  </a:lnTo>
                  <a:lnTo>
                    <a:pt x="4127" y="5"/>
                  </a:lnTo>
                  <a:lnTo>
                    <a:pt x="4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052" y="1491"/>
              <a:ext cx="190" cy="191"/>
            </a:xfrm>
            <a:custGeom>
              <a:avLst/>
              <a:gdLst>
                <a:gd name="T0" fmla="*/ 190 w 381"/>
                <a:gd name="T1" fmla="*/ 0 h 381"/>
                <a:gd name="T2" fmla="*/ 235 w 381"/>
                <a:gd name="T3" fmla="*/ 4 h 381"/>
                <a:gd name="T4" fmla="*/ 273 w 381"/>
                <a:gd name="T5" fmla="*/ 19 h 381"/>
                <a:gd name="T6" fmla="*/ 309 w 381"/>
                <a:gd name="T7" fmla="*/ 41 h 381"/>
                <a:gd name="T8" fmla="*/ 338 w 381"/>
                <a:gd name="T9" fmla="*/ 71 h 381"/>
                <a:gd name="T10" fmla="*/ 362 w 381"/>
                <a:gd name="T11" fmla="*/ 106 h 381"/>
                <a:gd name="T12" fmla="*/ 375 w 381"/>
                <a:gd name="T13" fmla="*/ 146 h 381"/>
                <a:gd name="T14" fmla="*/ 381 w 381"/>
                <a:gd name="T15" fmla="*/ 191 h 381"/>
                <a:gd name="T16" fmla="*/ 375 w 381"/>
                <a:gd name="T17" fmla="*/ 233 h 381"/>
                <a:gd name="T18" fmla="*/ 362 w 381"/>
                <a:gd name="T19" fmla="*/ 274 h 381"/>
                <a:gd name="T20" fmla="*/ 338 w 381"/>
                <a:gd name="T21" fmla="*/ 309 h 381"/>
                <a:gd name="T22" fmla="*/ 309 w 381"/>
                <a:gd name="T23" fmla="*/ 339 h 381"/>
                <a:gd name="T24" fmla="*/ 273 w 381"/>
                <a:gd name="T25" fmla="*/ 361 h 381"/>
                <a:gd name="T26" fmla="*/ 235 w 381"/>
                <a:gd name="T27" fmla="*/ 376 h 381"/>
                <a:gd name="T28" fmla="*/ 190 w 381"/>
                <a:gd name="T29" fmla="*/ 381 h 381"/>
                <a:gd name="T30" fmla="*/ 146 w 381"/>
                <a:gd name="T31" fmla="*/ 376 h 381"/>
                <a:gd name="T32" fmla="*/ 107 w 381"/>
                <a:gd name="T33" fmla="*/ 361 h 381"/>
                <a:gd name="T34" fmla="*/ 70 w 381"/>
                <a:gd name="T35" fmla="*/ 339 h 381"/>
                <a:gd name="T36" fmla="*/ 41 w 381"/>
                <a:gd name="T37" fmla="*/ 309 h 381"/>
                <a:gd name="T38" fmla="*/ 18 w 381"/>
                <a:gd name="T39" fmla="*/ 274 h 381"/>
                <a:gd name="T40" fmla="*/ 6 w 381"/>
                <a:gd name="T41" fmla="*/ 233 h 381"/>
                <a:gd name="T42" fmla="*/ 0 w 381"/>
                <a:gd name="T43" fmla="*/ 191 h 381"/>
                <a:gd name="T44" fmla="*/ 6 w 381"/>
                <a:gd name="T45" fmla="*/ 146 h 381"/>
                <a:gd name="T46" fmla="*/ 18 w 381"/>
                <a:gd name="T47" fmla="*/ 106 h 381"/>
                <a:gd name="T48" fmla="*/ 41 w 381"/>
                <a:gd name="T49" fmla="*/ 71 h 381"/>
                <a:gd name="T50" fmla="*/ 70 w 381"/>
                <a:gd name="T51" fmla="*/ 41 h 381"/>
                <a:gd name="T52" fmla="*/ 107 w 381"/>
                <a:gd name="T53" fmla="*/ 19 h 381"/>
                <a:gd name="T54" fmla="*/ 146 w 381"/>
                <a:gd name="T55" fmla="*/ 4 h 381"/>
                <a:gd name="T56" fmla="*/ 190 w 381"/>
                <a:gd name="T5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1" h="381">
                  <a:moveTo>
                    <a:pt x="190" y="0"/>
                  </a:moveTo>
                  <a:lnTo>
                    <a:pt x="235" y="4"/>
                  </a:lnTo>
                  <a:lnTo>
                    <a:pt x="273" y="19"/>
                  </a:lnTo>
                  <a:lnTo>
                    <a:pt x="309" y="41"/>
                  </a:lnTo>
                  <a:lnTo>
                    <a:pt x="338" y="71"/>
                  </a:lnTo>
                  <a:lnTo>
                    <a:pt x="362" y="106"/>
                  </a:lnTo>
                  <a:lnTo>
                    <a:pt x="375" y="146"/>
                  </a:lnTo>
                  <a:lnTo>
                    <a:pt x="381" y="191"/>
                  </a:lnTo>
                  <a:lnTo>
                    <a:pt x="375" y="233"/>
                  </a:lnTo>
                  <a:lnTo>
                    <a:pt x="362" y="274"/>
                  </a:lnTo>
                  <a:lnTo>
                    <a:pt x="338" y="309"/>
                  </a:lnTo>
                  <a:lnTo>
                    <a:pt x="309" y="339"/>
                  </a:lnTo>
                  <a:lnTo>
                    <a:pt x="273" y="361"/>
                  </a:lnTo>
                  <a:lnTo>
                    <a:pt x="235" y="376"/>
                  </a:lnTo>
                  <a:lnTo>
                    <a:pt x="190" y="381"/>
                  </a:lnTo>
                  <a:lnTo>
                    <a:pt x="146" y="376"/>
                  </a:lnTo>
                  <a:lnTo>
                    <a:pt x="107" y="361"/>
                  </a:lnTo>
                  <a:lnTo>
                    <a:pt x="70" y="339"/>
                  </a:lnTo>
                  <a:lnTo>
                    <a:pt x="41" y="309"/>
                  </a:lnTo>
                  <a:lnTo>
                    <a:pt x="18" y="274"/>
                  </a:lnTo>
                  <a:lnTo>
                    <a:pt x="6" y="233"/>
                  </a:lnTo>
                  <a:lnTo>
                    <a:pt x="0" y="191"/>
                  </a:lnTo>
                  <a:lnTo>
                    <a:pt x="6" y="146"/>
                  </a:lnTo>
                  <a:lnTo>
                    <a:pt x="18" y="106"/>
                  </a:lnTo>
                  <a:lnTo>
                    <a:pt x="41" y="71"/>
                  </a:lnTo>
                  <a:lnTo>
                    <a:pt x="70" y="41"/>
                  </a:lnTo>
                  <a:lnTo>
                    <a:pt x="107" y="19"/>
                  </a:lnTo>
                  <a:lnTo>
                    <a:pt x="146" y="4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357" y="1491"/>
              <a:ext cx="191" cy="191"/>
            </a:xfrm>
            <a:custGeom>
              <a:avLst/>
              <a:gdLst>
                <a:gd name="T0" fmla="*/ 191 w 383"/>
                <a:gd name="T1" fmla="*/ 0 h 381"/>
                <a:gd name="T2" fmla="*/ 235 w 383"/>
                <a:gd name="T3" fmla="*/ 4 h 381"/>
                <a:gd name="T4" fmla="*/ 276 w 383"/>
                <a:gd name="T5" fmla="*/ 19 h 381"/>
                <a:gd name="T6" fmla="*/ 311 w 383"/>
                <a:gd name="T7" fmla="*/ 41 h 381"/>
                <a:gd name="T8" fmla="*/ 340 w 383"/>
                <a:gd name="T9" fmla="*/ 71 h 381"/>
                <a:gd name="T10" fmla="*/ 363 w 383"/>
                <a:gd name="T11" fmla="*/ 106 h 381"/>
                <a:gd name="T12" fmla="*/ 377 w 383"/>
                <a:gd name="T13" fmla="*/ 146 h 381"/>
                <a:gd name="T14" fmla="*/ 383 w 383"/>
                <a:gd name="T15" fmla="*/ 191 h 381"/>
                <a:gd name="T16" fmla="*/ 377 w 383"/>
                <a:gd name="T17" fmla="*/ 233 h 381"/>
                <a:gd name="T18" fmla="*/ 363 w 383"/>
                <a:gd name="T19" fmla="*/ 274 h 381"/>
                <a:gd name="T20" fmla="*/ 340 w 383"/>
                <a:gd name="T21" fmla="*/ 309 h 381"/>
                <a:gd name="T22" fmla="*/ 311 w 383"/>
                <a:gd name="T23" fmla="*/ 339 h 381"/>
                <a:gd name="T24" fmla="*/ 276 w 383"/>
                <a:gd name="T25" fmla="*/ 361 h 381"/>
                <a:gd name="T26" fmla="*/ 235 w 383"/>
                <a:gd name="T27" fmla="*/ 376 h 381"/>
                <a:gd name="T28" fmla="*/ 191 w 383"/>
                <a:gd name="T29" fmla="*/ 381 h 381"/>
                <a:gd name="T30" fmla="*/ 148 w 383"/>
                <a:gd name="T31" fmla="*/ 376 h 381"/>
                <a:gd name="T32" fmla="*/ 108 w 383"/>
                <a:gd name="T33" fmla="*/ 361 h 381"/>
                <a:gd name="T34" fmla="*/ 73 w 383"/>
                <a:gd name="T35" fmla="*/ 339 h 381"/>
                <a:gd name="T36" fmla="*/ 43 w 383"/>
                <a:gd name="T37" fmla="*/ 309 h 381"/>
                <a:gd name="T38" fmla="*/ 21 w 383"/>
                <a:gd name="T39" fmla="*/ 274 h 381"/>
                <a:gd name="T40" fmla="*/ 6 w 383"/>
                <a:gd name="T41" fmla="*/ 233 h 381"/>
                <a:gd name="T42" fmla="*/ 0 w 383"/>
                <a:gd name="T43" fmla="*/ 191 h 381"/>
                <a:gd name="T44" fmla="*/ 6 w 383"/>
                <a:gd name="T45" fmla="*/ 146 h 381"/>
                <a:gd name="T46" fmla="*/ 21 w 383"/>
                <a:gd name="T47" fmla="*/ 106 h 381"/>
                <a:gd name="T48" fmla="*/ 43 w 383"/>
                <a:gd name="T49" fmla="*/ 71 h 381"/>
                <a:gd name="T50" fmla="*/ 73 w 383"/>
                <a:gd name="T51" fmla="*/ 41 h 381"/>
                <a:gd name="T52" fmla="*/ 108 w 383"/>
                <a:gd name="T53" fmla="*/ 19 h 381"/>
                <a:gd name="T54" fmla="*/ 148 w 383"/>
                <a:gd name="T55" fmla="*/ 4 h 381"/>
                <a:gd name="T56" fmla="*/ 191 w 383"/>
                <a:gd name="T5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1">
                  <a:moveTo>
                    <a:pt x="191" y="0"/>
                  </a:moveTo>
                  <a:lnTo>
                    <a:pt x="235" y="4"/>
                  </a:lnTo>
                  <a:lnTo>
                    <a:pt x="276" y="19"/>
                  </a:lnTo>
                  <a:lnTo>
                    <a:pt x="311" y="41"/>
                  </a:lnTo>
                  <a:lnTo>
                    <a:pt x="340" y="71"/>
                  </a:lnTo>
                  <a:lnTo>
                    <a:pt x="363" y="106"/>
                  </a:lnTo>
                  <a:lnTo>
                    <a:pt x="377" y="146"/>
                  </a:lnTo>
                  <a:lnTo>
                    <a:pt x="383" y="191"/>
                  </a:lnTo>
                  <a:lnTo>
                    <a:pt x="377" y="233"/>
                  </a:lnTo>
                  <a:lnTo>
                    <a:pt x="363" y="274"/>
                  </a:lnTo>
                  <a:lnTo>
                    <a:pt x="340" y="309"/>
                  </a:lnTo>
                  <a:lnTo>
                    <a:pt x="311" y="339"/>
                  </a:lnTo>
                  <a:lnTo>
                    <a:pt x="276" y="361"/>
                  </a:lnTo>
                  <a:lnTo>
                    <a:pt x="235" y="376"/>
                  </a:lnTo>
                  <a:lnTo>
                    <a:pt x="191" y="381"/>
                  </a:lnTo>
                  <a:lnTo>
                    <a:pt x="148" y="376"/>
                  </a:lnTo>
                  <a:lnTo>
                    <a:pt x="108" y="361"/>
                  </a:lnTo>
                  <a:lnTo>
                    <a:pt x="73" y="339"/>
                  </a:lnTo>
                  <a:lnTo>
                    <a:pt x="43" y="309"/>
                  </a:lnTo>
                  <a:lnTo>
                    <a:pt x="21" y="274"/>
                  </a:lnTo>
                  <a:lnTo>
                    <a:pt x="6" y="233"/>
                  </a:lnTo>
                  <a:lnTo>
                    <a:pt x="0" y="191"/>
                  </a:lnTo>
                  <a:lnTo>
                    <a:pt x="6" y="146"/>
                  </a:lnTo>
                  <a:lnTo>
                    <a:pt x="21" y="106"/>
                  </a:lnTo>
                  <a:lnTo>
                    <a:pt x="43" y="71"/>
                  </a:lnTo>
                  <a:lnTo>
                    <a:pt x="73" y="41"/>
                  </a:lnTo>
                  <a:lnTo>
                    <a:pt x="108" y="19"/>
                  </a:lnTo>
                  <a:lnTo>
                    <a:pt x="148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4664" y="1491"/>
              <a:ext cx="190" cy="191"/>
            </a:xfrm>
            <a:custGeom>
              <a:avLst/>
              <a:gdLst>
                <a:gd name="T0" fmla="*/ 190 w 380"/>
                <a:gd name="T1" fmla="*/ 0 h 381"/>
                <a:gd name="T2" fmla="*/ 234 w 380"/>
                <a:gd name="T3" fmla="*/ 4 h 381"/>
                <a:gd name="T4" fmla="*/ 273 w 380"/>
                <a:gd name="T5" fmla="*/ 19 h 381"/>
                <a:gd name="T6" fmla="*/ 310 w 380"/>
                <a:gd name="T7" fmla="*/ 41 h 381"/>
                <a:gd name="T8" fmla="*/ 340 w 380"/>
                <a:gd name="T9" fmla="*/ 71 h 381"/>
                <a:gd name="T10" fmla="*/ 362 w 380"/>
                <a:gd name="T11" fmla="*/ 106 h 381"/>
                <a:gd name="T12" fmla="*/ 375 w 380"/>
                <a:gd name="T13" fmla="*/ 146 h 381"/>
                <a:gd name="T14" fmla="*/ 380 w 380"/>
                <a:gd name="T15" fmla="*/ 191 h 381"/>
                <a:gd name="T16" fmla="*/ 375 w 380"/>
                <a:gd name="T17" fmla="*/ 233 h 381"/>
                <a:gd name="T18" fmla="*/ 362 w 380"/>
                <a:gd name="T19" fmla="*/ 274 h 381"/>
                <a:gd name="T20" fmla="*/ 340 w 380"/>
                <a:gd name="T21" fmla="*/ 309 h 381"/>
                <a:gd name="T22" fmla="*/ 310 w 380"/>
                <a:gd name="T23" fmla="*/ 339 h 381"/>
                <a:gd name="T24" fmla="*/ 273 w 380"/>
                <a:gd name="T25" fmla="*/ 361 h 381"/>
                <a:gd name="T26" fmla="*/ 234 w 380"/>
                <a:gd name="T27" fmla="*/ 376 h 381"/>
                <a:gd name="T28" fmla="*/ 190 w 380"/>
                <a:gd name="T29" fmla="*/ 381 h 381"/>
                <a:gd name="T30" fmla="*/ 146 w 380"/>
                <a:gd name="T31" fmla="*/ 376 h 381"/>
                <a:gd name="T32" fmla="*/ 107 w 380"/>
                <a:gd name="T33" fmla="*/ 361 h 381"/>
                <a:gd name="T34" fmla="*/ 72 w 380"/>
                <a:gd name="T35" fmla="*/ 339 h 381"/>
                <a:gd name="T36" fmla="*/ 42 w 380"/>
                <a:gd name="T37" fmla="*/ 309 h 381"/>
                <a:gd name="T38" fmla="*/ 18 w 380"/>
                <a:gd name="T39" fmla="*/ 274 h 381"/>
                <a:gd name="T40" fmla="*/ 5 w 380"/>
                <a:gd name="T41" fmla="*/ 233 h 381"/>
                <a:gd name="T42" fmla="*/ 0 w 380"/>
                <a:gd name="T43" fmla="*/ 191 h 381"/>
                <a:gd name="T44" fmla="*/ 5 w 380"/>
                <a:gd name="T45" fmla="*/ 146 h 381"/>
                <a:gd name="T46" fmla="*/ 18 w 380"/>
                <a:gd name="T47" fmla="*/ 106 h 381"/>
                <a:gd name="T48" fmla="*/ 42 w 380"/>
                <a:gd name="T49" fmla="*/ 71 h 381"/>
                <a:gd name="T50" fmla="*/ 72 w 380"/>
                <a:gd name="T51" fmla="*/ 41 h 381"/>
                <a:gd name="T52" fmla="*/ 107 w 380"/>
                <a:gd name="T53" fmla="*/ 19 h 381"/>
                <a:gd name="T54" fmla="*/ 146 w 380"/>
                <a:gd name="T55" fmla="*/ 4 h 381"/>
                <a:gd name="T56" fmla="*/ 190 w 380"/>
                <a:gd name="T5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0" h="381">
                  <a:moveTo>
                    <a:pt x="190" y="0"/>
                  </a:moveTo>
                  <a:lnTo>
                    <a:pt x="234" y="4"/>
                  </a:lnTo>
                  <a:lnTo>
                    <a:pt x="273" y="19"/>
                  </a:lnTo>
                  <a:lnTo>
                    <a:pt x="310" y="41"/>
                  </a:lnTo>
                  <a:lnTo>
                    <a:pt x="340" y="71"/>
                  </a:lnTo>
                  <a:lnTo>
                    <a:pt x="362" y="106"/>
                  </a:lnTo>
                  <a:lnTo>
                    <a:pt x="375" y="146"/>
                  </a:lnTo>
                  <a:lnTo>
                    <a:pt x="380" y="191"/>
                  </a:lnTo>
                  <a:lnTo>
                    <a:pt x="375" y="233"/>
                  </a:lnTo>
                  <a:lnTo>
                    <a:pt x="362" y="274"/>
                  </a:lnTo>
                  <a:lnTo>
                    <a:pt x="340" y="309"/>
                  </a:lnTo>
                  <a:lnTo>
                    <a:pt x="310" y="339"/>
                  </a:lnTo>
                  <a:lnTo>
                    <a:pt x="273" y="361"/>
                  </a:lnTo>
                  <a:lnTo>
                    <a:pt x="234" y="376"/>
                  </a:lnTo>
                  <a:lnTo>
                    <a:pt x="190" y="381"/>
                  </a:lnTo>
                  <a:lnTo>
                    <a:pt x="146" y="376"/>
                  </a:lnTo>
                  <a:lnTo>
                    <a:pt x="107" y="361"/>
                  </a:lnTo>
                  <a:lnTo>
                    <a:pt x="72" y="339"/>
                  </a:lnTo>
                  <a:lnTo>
                    <a:pt x="42" y="309"/>
                  </a:lnTo>
                  <a:lnTo>
                    <a:pt x="18" y="274"/>
                  </a:lnTo>
                  <a:lnTo>
                    <a:pt x="5" y="233"/>
                  </a:lnTo>
                  <a:lnTo>
                    <a:pt x="0" y="191"/>
                  </a:lnTo>
                  <a:lnTo>
                    <a:pt x="5" y="146"/>
                  </a:lnTo>
                  <a:lnTo>
                    <a:pt x="18" y="106"/>
                  </a:lnTo>
                  <a:lnTo>
                    <a:pt x="42" y="71"/>
                  </a:lnTo>
                  <a:lnTo>
                    <a:pt x="72" y="41"/>
                  </a:lnTo>
                  <a:lnTo>
                    <a:pt x="107" y="19"/>
                  </a:lnTo>
                  <a:lnTo>
                    <a:pt x="146" y="4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54516" y="4474062"/>
            <a:ext cx="4178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</a:t>
            </a:r>
            <a:r>
              <a:rPr lang="en-US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here.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58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874699" y="2193176"/>
            <a:ext cx="5159828" cy="1121229"/>
            <a:chOff x="874699" y="1492861"/>
            <a:chExt cx="5159828" cy="1121229"/>
          </a:xfrm>
        </p:grpSpPr>
        <p:sp>
          <p:nvSpPr>
            <p:cNvPr id="2" name="Rectangle 1"/>
            <p:cNvSpPr/>
            <p:nvPr/>
          </p:nvSpPr>
          <p:spPr>
            <a:xfrm>
              <a:off x="1059756" y="1743233"/>
              <a:ext cx="4974771" cy="8708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74699" y="1492861"/>
              <a:ext cx="892627" cy="762000"/>
              <a:chOff x="874699" y="1492861"/>
              <a:chExt cx="892627" cy="7620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874699" y="1492861"/>
                <a:ext cx="634518" cy="762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ight Triangle 3"/>
              <p:cNvSpPr/>
              <p:nvPr/>
            </p:nvSpPr>
            <p:spPr>
              <a:xfrm>
                <a:off x="1509217" y="1492861"/>
                <a:ext cx="258109" cy="250372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6"/>
              <p:cNvSpPr>
                <a:spLocks noEditPoints="1"/>
              </p:cNvSpPr>
              <p:nvPr/>
            </p:nvSpPr>
            <p:spPr bwMode="auto">
              <a:xfrm>
                <a:off x="964506" y="1743233"/>
                <a:ext cx="454905" cy="279400"/>
              </a:xfrm>
              <a:custGeom>
                <a:avLst/>
                <a:gdLst>
                  <a:gd name="T0" fmla="*/ 3087 w 3583"/>
                  <a:gd name="T1" fmla="*/ 1241 h 1916"/>
                  <a:gd name="T2" fmla="*/ 3295 w 3583"/>
                  <a:gd name="T3" fmla="*/ 1314 h 1916"/>
                  <a:gd name="T4" fmla="*/ 3467 w 3583"/>
                  <a:gd name="T5" fmla="*/ 1415 h 1916"/>
                  <a:gd name="T6" fmla="*/ 3568 w 3583"/>
                  <a:gd name="T7" fmla="*/ 1546 h 1916"/>
                  <a:gd name="T8" fmla="*/ 3135 w 3583"/>
                  <a:gd name="T9" fmla="*/ 1916 h 1916"/>
                  <a:gd name="T10" fmla="*/ 3108 w 3583"/>
                  <a:gd name="T11" fmla="*/ 1465 h 1916"/>
                  <a:gd name="T12" fmla="*/ 3000 w 3583"/>
                  <a:gd name="T13" fmla="*/ 1284 h 1916"/>
                  <a:gd name="T14" fmla="*/ 1981 w 3583"/>
                  <a:gd name="T15" fmla="*/ 1179 h 1916"/>
                  <a:gd name="T16" fmla="*/ 2168 w 3583"/>
                  <a:gd name="T17" fmla="*/ 1199 h 1916"/>
                  <a:gd name="T18" fmla="*/ 2375 w 3583"/>
                  <a:gd name="T19" fmla="*/ 1246 h 1916"/>
                  <a:gd name="T20" fmla="*/ 2572 w 3583"/>
                  <a:gd name="T21" fmla="*/ 1319 h 1916"/>
                  <a:gd name="T22" fmla="*/ 2730 w 3583"/>
                  <a:gd name="T23" fmla="*/ 1420 h 1916"/>
                  <a:gd name="T24" fmla="*/ 2823 w 3583"/>
                  <a:gd name="T25" fmla="*/ 1547 h 1916"/>
                  <a:gd name="T26" fmla="*/ 1045 w 3583"/>
                  <a:gd name="T27" fmla="*/ 1916 h 1916"/>
                  <a:gd name="T28" fmla="*/ 1074 w 3583"/>
                  <a:gd name="T29" fmla="*/ 1513 h 1916"/>
                  <a:gd name="T30" fmla="*/ 1186 w 3583"/>
                  <a:gd name="T31" fmla="*/ 1393 h 1916"/>
                  <a:gd name="T32" fmla="*/ 1357 w 3583"/>
                  <a:gd name="T33" fmla="*/ 1299 h 1916"/>
                  <a:gd name="T34" fmla="*/ 1558 w 3583"/>
                  <a:gd name="T35" fmla="*/ 1232 h 1916"/>
                  <a:gd name="T36" fmla="*/ 1762 w 3583"/>
                  <a:gd name="T37" fmla="*/ 1192 h 1916"/>
                  <a:gd name="T38" fmla="*/ 1941 w 3583"/>
                  <a:gd name="T39" fmla="*/ 1179 h 1916"/>
                  <a:gd name="T40" fmla="*/ 1194 w 3583"/>
                  <a:gd name="T41" fmla="*/ 737 h 1916"/>
                  <a:gd name="T42" fmla="*/ 448 w 3583"/>
                  <a:gd name="T43" fmla="*/ 1474 h 1916"/>
                  <a:gd name="T44" fmla="*/ 448 w 3583"/>
                  <a:gd name="T45" fmla="*/ 737 h 1916"/>
                  <a:gd name="T46" fmla="*/ 2799 w 3583"/>
                  <a:gd name="T47" fmla="*/ 13 h 1916"/>
                  <a:gd name="T48" fmla="*/ 2987 w 3583"/>
                  <a:gd name="T49" fmla="*/ 109 h 1916"/>
                  <a:gd name="T50" fmla="*/ 3105 w 3583"/>
                  <a:gd name="T51" fmla="*/ 279 h 1916"/>
                  <a:gd name="T52" fmla="*/ 3131 w 3583"/>
                  <a:gd name="T53" fmla="*/ 499 h 1916"/>
                  <a:gd name="T54" fmla="*/ 3057 w 3583"/>
                  <a:gd name="T55" fmla="*/ 697 h 1916"/>
                  <a:gd name="T56" fmla="*/ 2901 w 3583"/>
                  <a:gd name="T57" fmla="*/ 834 h 1916"/>
                  <a:gd name="T58" fmla="*/ 2687 w 3583"/>
                  <a:gd name="T59" fmla="*/ 884 h 1916"/>
                  <a:gd name="T60" fmla="*/ 2552 w 3583"/>
                  <a:gd name="T61" fmla="*/ 869 h 1916"/>
                  <a:gd name="T62" fmla="*/ 2653 w 3583"/>
                  <a:gd name="T63" fmla="*/ 666 h 1916"/>
                  <a:gd name="T64" fmla="*/ 2687 w 3583"/>
                  <a:gd name="T65" fmla="*/ 442 h 1916"/>
                  <a:gd name="T66" fmla="*/ 2653 w 3583"/>
                  <a:gd name="T67" fmla="*/ 217 h 1916"/>
                  <a:gd name="T68" fmla="*/ 2552 w 3583"/>
                  <a:gd name="T69" fmla="*/ 14 h 1916"/>
                  <a:gd name="T70" fmla="*/ 2687 w 3583"/>
                  <a:gd name="T71" fmla="*/ 0 h 1916"/>
                  <a:gd name="T72" fmla="*/ 2105 w 3583"/>
                  <a:gd name="T73" fmla="*/ 29 h 1916"/>
                  <a:gd name="T74" fmla="*/ 2278 w 3583"/>
                  <a:gd name="T75" fmla="*/ 146 h 1916"/>
                  <a:gd name="T76" fmla="*/ 2375 w 3583"/>
                  <a:gd name="T77" fmla="*/ 330 h 1916"/>
                  <a:gd name="T78" fmla="*/ 2375 w 3583"/>
                  <a:gd name="T79" fmla="*/ 552 h 1916"/>
                  <a:gd name="T80" fmla="*/ 2278 w 3583"/>
                  <a:gd name="T81" fmla="*/ 738 h 1916"/>
                  <a:gd name="T82" fmla="*/ 2105 w 3583"/>
                  <a:gd name="T83" fmla="*/ 855 h 1916"/>
                  <a:gd name="T84" fmla="*/ 1883 w 3583"/>
                  <a:gd name="T85" fmla="*/ 881 h 1916"/>
                  <a:gd name="T86" fmla="*/ 1682 w 3583"/>
                  <a:gd name="T87" fmla="*/ 807 h 1916"/>
                  <a:gd name="T88" fmla="*/ 1544 w 3583"/>
                  <a:gd name="T89" fmla="*/ 653 h 1916"/>
                  <a:gd name="T90" fmla="*/ 1493 w 3583"/>
                  <a:gd name="T91" fmla="*/ 442 h 1916"/>
                  <a:gd name="T92" fmla="*/ 1544 w 3583"/>
                  <a:gd name="T93" fmla="*/ 231 h 1916"/>
                  <a:gd name="T94" fmla="*/ 1682 w 3583"/>
                  <a:gd name="T95" fmla="*/ 77 h 1916"/>
                  <a:gd name="T96" fmla="*/ 1883 w 3583"/>
                  <a:gd name="T97" fmla="*/ 3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583" h="1916">
                    <a:moveTo>
                      <a:pt x="2926" y="1208"/>
                    </a:moveTo>
                    <a:lnTo>
                      <a:pt x="2979" y="1217"/>
                    </a:lnTo>
                    <a:lnTo>
                      <a:pt x="3033" y="1228"/>
                    </a:lnTo>
                    <a:lnTo>
                      <a:pt x="3087" y="1241"/>
                    </a:lnTo>
                    <a:lnTo>
                      <a:pt x="3142" y="1256"/>
                    </a:lnTo>
                    <a:lnTo>
                      <a:pt x="3194" y="1274"/>
                    </a:lnTo>
                    <a:lnTo>
                      <a:pt x="3246" y="1293"/>
                    </a:lnTo>
                    <a:lnTo>
                      <a:pt x="3295" y="1314"/>
                    </a:lnTo>
                    <a:lnTo>
                      <a:pt x="3343" y="1336"/>
                    </a:lnTo>
                    <a:lnTo>
                      <a:pt x="3388" y="1361"/>
                    </a:lnTo>
                    <a:lnTo>
                      <a:pt x="3430" y="1388"/>
                    </a:lnTo>
                    <a:lnTo>
                      <a:pt x="3467" y="1415"/>
                    </a:lnTo>
                    <a:lnTo>
                      <a:pt x="3500" y="1446"/>
                    </a:lnTo>
                    <a:lnTo>
                      <a:pt x="3528" y="1478"/>
                    </a:lnTo>
                    <a:lnTo>
                      <a:pt x="3551" y="1512"/>
                    </a:lnTo>
                    <a:lnTo>
                      <a:pt x="3568" y="1546"/>
                    </a:lnTo>
                    <a:lnTo>
                      <a:pt x="3579" y="1583"/>
                    </a:lnTo>
                    <a:lnTo>
                      <a:pt x="3583" y="1621"/>
                    </a:lnTo>
                    <a:lnTo>
                      <a:pt x="3583" y="1916"/>
                    </a:lnTo>
                    <a:lnTo>
                      <a:pt x="3135" y="1916"/>
                    </a:lnTo>
                    <a:lnTo>
                      <a:pt x="3135" y="1621"/>
                    </a:lnTo>
                    <a:lnTo>
                      <a:pt x="3131" y="1567"/>
                    </a:lnTo>
                    <a:lnTo>
                      <a:pt x="3122" y="1516"/>
                    </a:lnTo>
                    <a:lnTo>
                      <a:pt x="3108" y="1465"/>
                    </a:lnTo>
                    <a:lnTo>
                      <a:pt x="3087" y="1417"/>
                    </a:lnTo>
                    <a:lnTo>
                      <a:pt x="3063" y="1370"/>
                    </a:lnTo>
                    <a:lnTo>
                      <a:pt x="3033" y="1325"/>
                    </a:lnTo>
                    <a:lnTo>
                      <a:pt x="3000" y="1284"/>
                    </a:lnTo>
                    <a:lnTo>
                      <a:pt x="2964" y="1245"/>
                    </a:lnTo>
                    <a:lnTo>
                      <a:pt x="2926" y="1208"/>
                    </a:lnTo>
                    <a:close/>
                    <a:moveTo>
                      <a:pt x="1941" y="1179"/>
                    </a:moveTo>
                    <a:lnTo>
                      <a:pt x="1981" y="1179"/>
                    </a:lnTo>
                    <a:lnTo>
                      <a:pt x="2024" y="1182"/>
                    </a:lnTo>
                    <a:lnTo>
                      <a:pt x="2071" y="1185"/>
                    </a:lnTo>
                    <a:lnTo>
                      <a:pt x="2118" y="1192"/>
                    </a:lnTo>
                    <a:lnTo>
                      <a:pt x="2168" y="1199"/>
                    </a:lnTo>
                    <a:lnTo>
                      <a:pt x="2219" y="1209"/>
                    </a:lnTo>
                    <a:lnTo>
                      <a:pt x="2271" y="1219"/>
                    </a:lnTo>
                    <a:lnTo>
                      <a:pt x="2323" y="1232"/>
                    </a:lnTo>
                    <a:lnTo>
                      <a:pt x="2375" y="1246"/>
                    </a:lnTo>
                    <a:lnTo>
                      <a:pt x="2426" y="1263"/>
                    </a:lnTo>
                    <a:lnTo>
                      <a:pt x="2476" y="1279"/>
                    </a:lnTo>
                    <a:lnTo>
                      <a:pt x="2524" y="1299"/>
                    </a:lnTo>
                    <a:lnTo>
                      <a:pt x="2572" y="1319"/>
                    </a:lnTo>
                    <a:lnTo>
                      <a:pt x="2616" y="1343"/>
                    </a:lnTo>
                    <a:lnTo>
                      <a:pt x="2658" y="1366"/>
                    </a:lnTo>
                    <a:lnTo>
                      <a:pt x="2695" y="1393"/>
                    </a:lnTo>
                    <a:lnTo>
                      <a:pt x="2730" y="1420"/>
                    </a:lnTo>
                    <a:lnTo>
                      <a:pt x="2761" y="1450"/>
                    </a:lnTo>
                    <a:lnTo>
                      <a:pt x="2787" y="1480"/>
                    </a:lnTo>
                    <a:lnTo>
                      <a:pt x="2808" y="1513"/>
                    </a:lnTo>
                    <a:lnTo>
                      <a:pt x="2823" y="1547"/>
                    </a:lnTo>
                    <a:lnTo>
                      <a:pt x="2833" y="1583"/>
                    </a:lnTo>
                    <a:lnTo>
                      <a:pt x="2836" y="1621"/>
                    </a:lnTo>
                    <a:lnTo>
                      <a:pt x="2836" y="1916"/>
                    </a:lnTo>
                    <a:lnTo>
                      <a:pt x="1045" y="1916"/>
                    </a:lnTo>
                    <a:lnTo>
                      <a:pt x="1045" y="1621"/>
                    </a:lnTo>
                    <a:lnTo>
                      <a:pt x="1048" y="1583"/>
                    </a:lnTo>
                    <a:lnTo>
                      <a:pt x="1059" y="1547"/>
                    </a:lnTo>
                    <a:lnTo>
                      <a:pt x="1074" y="1513"/>
                    </a:lnTo>
                    <a:lnTo>
                      <a:pt x="1095" y="1480"/>
                    </a:lnTo>
                    <a:lnTo>
                      <a:pt x="1121" y="1450"/>
                    </a:lnTo>
                    <a:lnTo>
                      <a:pt x="1151" y="1420"/>
                    </a:lnTo>
                    <a:lnTo>
                      <a:pt x="1186" y="1393"/>
                    </a:lnTo>
                    <a:lnTo>
                      <a:pt x="1225" y="1366"/>
                    </a:lnTo>
                    <a:lnTo>
                      <a:pt x="1265" y="1343"/>
                    </a:lnTo>
                    <a:lnTo>
                      <a:pt x="1311" y="1319"/>
                    </a:lnTo>
                    <a:lnTo>
                      <a:pt x="1357" y="1299"/>
                    </a:lnTo>
                    <a:lnTo>
                      <a:pt x="1406" y="1279"/>
                    </a:lnTo>
                    <a:lnTo>
                      <a:pt x="1455" y="1263"/>
                    </a:lnTo>
                    <a:lnTo>
                      <a:pt x="1506" y="1246"/>
                    </a:lnTo>
                    <a:lnTo>
                      <a:pt x="1558" y="1232"/>
                    </a:lnTo>
                    <a:lnTo>
                      <a:pt x="1610" y="1219"/>
                    </a:lnTo>
                    <a:lnTo>
                      <a:pt x="1662" y="1209"/>
                    </a:lnTo>
                    <a:lnTo>
                      <a:pt x="1712" y="1199"/>
                    </a:lnTo>
                    <a:lnTo>
                      <a:pt x="1762" y="1192"/>
                    </a:lnTo>
                    <a:lnTo>
                      <a:pt x="1811" y="1185"/>
                    </a:lnTo>
                    <a:lnTo>
                      <a:pt x="1856" y="1182"/>
                    </a:lnTo>
                    <a:lnTo>
                      <a:pt x="1900" y="1179"/>
                    </a:lnTo>
                    <a:lnTo>
                      <a:pt x="1941" y="1179"/>
                    </a:lnTo>
                    <a:close/>
                    <a:moveTo>
                      <a:pt x="448" y="294"/>
                    </a:moveTo>
                    <a:lnTo>
                      <a:pt x="746" y="294"/>
                    </a:lnTo>
                    <a:lnTo>
                      <a:pt x="746" y="737"/>
                    </a:lnTo>
                    <a:lnTo>
                      <a:pt x="1194" y="737"/>
                    </a:lnTo>
                    <a:lnTo>
                      <a:pt x="1194" y="1031"/>
                    </a:lnTo>
                    <a:lnTo>
                      <a:pt x="746" y="1031"/>
                    </a:lnTo>
                    <a:lnTo>
                      <a:pt x="746" y="1474"/>
                    </a:lnTo>
                    <a:lnTo>
                      <a:pt x="448" y="1474"/>
                    </a:lnTo>
                    <a:lnTo>
                      <a:pt x="448" y="1031"/>
                    </a:lnTo>
                    <a:lnTo>
                      <a:pt x="0" y="1031"/>
                    </a:lnTo>
                    <a:lnTo>
                      <a:pt x="0" y="737"/>
                    </a:lnTo>
                    <a:lnTo>
                      <a:pt x="448" y="737"/>
                    </a:lnTo>
                    <a:lnTo>
                      <a:pt x="448" y="294"/>
                    </a:lnTo>
                    <a:close/>
                    <a:moveTo>
                      <a:pt x="2687" y="0"/>
                    </a:moveTo>
                    <a:lnTo>
                      <a:pt x="2745" y="3"/>
                    </a:lnTo>
                    <a:lnTo>
                      <a:pt x="2799" y="13"/>
                    </a:lnTo>
                    <a:lnTo>
                      <a:pt x="2851" y="29"/>
                    </a:lnTo>
                    <a:lnTo>
                      <a:pt x="2901" y="50"/>
                    </a:lnTo>
                    <a:lnTo>
                      <a:pt x="2946" y="77"/>
                    </a:lnTo>
                    <a:lnTo>
                      <a:pt x="2987" y="109"/>
                    </a:lnTo>
                    <a:lnTo>
                      <a:pt x="3024" y="146"/>
                    </a:lnTo>
                    <a:lnTo>
                      <a:pt x="3057" y="186"/>
                    </a:lnTo>
                    <a:lnTo>
                      <a:pt x="3084" y="231"/>
                    </a:lnTo>
                    <a:lnTo>
                      <a:pt x="3105" y="279"/>
                    </a:lnTo>
                    <a:lnTo>
                      <a:pt x="3121" y="330"/>
                    </a:lnTo>
                    <a:lnTo>
                      <a:pt x="3131" y="385"/>
                    </a:lnTo>
                    <a:lnTo>
                      <a:pt x="3135" y="442"/>
                    </a:lnTo>
                    <a:lnTo>
                      <a:pt x="3131" y="499"/>
                    </a:lnTo>
                    <a:lnTo>
                      <a:pt x="3121" y="552"/>
                    </a:lnTo>
                    <a:lnTo>
                      <a:pt x="3105" y="604"/>
                    </a:lnTo>
                    <a:lnTo>
                      <a:pt x="3084" y="653"/>
                    </a:lnTo>
                    <a:lnTo>
                      <a:pt x="3057" y="697"/>
                    </a:lnTo>
                    <a:lnTo>
                      <a:pt x="3024" y="738"/>
                    </a:lnTo>
                    <a:lnTo>
                      <a:pt x="2987" y="775"/>
                    </a:lnTo>
                    <a:lnTo>
                      <a:pt x="2946" y="807"/>
                    </a:lnTo>
                    <a:lnTo>
                      <a:pt x="2901" y="834"/>
                    </a:lnTo>
                    <a:lnTo>
                      <a:pt x="2851" y="855"/>
                    </a:lnTo>
                    <a:lnTo>
                      <a:pt x="2799" y="871"/>
                    </a:lnTo>
                    <a:lnTo>
                      <a:pt x="2745" y="881"/>
                    </a:lnTo>
                    <a:lnTo>
                      <a:pt x="2687" y="884"/>
                    </a:lnTo>
                    <a:lnTo>
                      <a:pt x="2653" y="882"/>
                    </a:lnTo>
                    <a:lnTo>
                      <a:pt x="2620" y="876"/>
                    </a:lnTo>
                    <a:lnTo>
                      <a:pt x="2586" y="872"/>
                    </a:lnTo>
                    <a:lnTo>
                      <a:pt x="2552" y="869"/>
                    </a:lnTo>
                    <a:lnTo>
                      <a:pt x="2584" y="819"/>
                    </a:lnTo>
                    <a:lnTo>
                      <a:pt x="2611" y="769"/>
                    </a:lnTo>
                    <a:lnTo>
                      <a:pt x="2634" y="719"/>
                    </a:lnTo>
                    <a:lnTo>
                      <a:pt x="2653" y="666"/>
                    </a:lnTo>
                    <a:lnTo>
                      <a:pt x="2668" y="614"/>
                    </a:lnTo>
                    <a:lnTo>
                      <a:pt x="2678" y="558"/>
                    </a:lnTo>
                    <a:lnTo>
                      <a:pt x="2685" y="501"/>
                    </a:lnTo>
                    <a:lnTo>
                      <a:pt x="2687" y="442"/>
                    </a:lnTo>
                    <a:lnTo>
                      <a:pt x="2685" y="383"/>
                    </a:lnTo>
                    <a:lnTo>
                      <a:pt x="2678" y="326"/>
                    </a:lnTo>
                    <a:lnTo>
                      <a:pt x="2668" y="270"/>
                    </a:lnTo>
                    <a:lnTo>
                      <a:pt x="2653" y="217"/>
                    </a:lnTo>
                    <a:lnTo>
                      <a:pt x="2634" y="165"/>
                    </a:lnTo>
                    <a:lnTo>
                      <a:pt x="2611" y="115"/>
                    </a:lnTo>
                    <a:lnTo>
                      <a:pt x="2584" y="64"/>
                    </a:lnTo>
                    <a:lnTo>
                      <a:pt x="2552" y="14"/>
                    </a:lnTo>
                    <a:lnTo>
                      <a:pt x="2586" y="12"/>
                    </a:lnTo>
                    <a:lnTo>
                      <a:pt x="2620" y="6"/>
                    </a:lnTo>
                    <a:lnTo>
                      <a:pt x="2653" y="2"/>
                    </a:lnTo>
                    <a:lnTo>
                      <a:pt x="2687" y="0"/>
                    </a:lnTo>
                    <a:close/>
                    <a:moveTo>
                      <a:pt x="1941" y="0"/>
                    </a:moveTo>
                    <a:lnTo>
                      <a:pt x="1998" y="3"/>
                    </a:lnTo>
                    <a:lnTo>
                      <a:pt x="2053" y="13"/>
                    </a:lnTo>
                    <a:lnTo>
                      <a:pt x="2105" y="29"/>
                    </a:lnTo>
                    <a:lnTo>
                      <a:pt x="2154" y="50"/>
                    </a:lnTo>
                    <a:lnTo>
                      <a:pt x="2200" y="77"/>
                    </a:lnTo>
                    <a:lnTo>
                      <a:pt x="2240" y="109"/>
                    </a:lnTo>
                    <a:lnTo>
                      <a:pt x="2278" y="146"/>
                    </a:lnTo>
                    <a:lnTo>
                      <a:pt x="2310" y="186"/>
                    </a:lnTo>
                    <a:lnTo>
                      <a:pt x="2338" y="231"/>
                    </a:lnTo>
                    <a:lnTo>
                      <a:pt x="2359" y="279"/>
                    </a:lnTo>
                    <a:lnTo>
                      <a:pt x="2375" y="330"/>
                    </a:lnTo>
                    <a:lnTo>
                      <a:pt x="2385" y="385"/>
                    </a:lnTo>
                    <a:lnTo>
                      <a:pt x="2388" y="442"/>
                    </a:lnTo>
                    <a:lnTo>
                      <a:pt x="2385" y="499"/>
                    </a:lnTo>
                    <a:lnTo>
                      <a:pt x="2375" y="552"/>
                    </a:lnTo>
                    <a:lnTo>
                      <a:pt x="2359" y="604"/>
                    </a:lnTo>
                    <a:lnTo>
                      <a:pt x="2338" y="653"/>
                    </a:lnTo>
                    <a:lnTo>
                      <a:pt x="2310" y="697"/>
                    </a:lnTo>
                    <a:lnTo>
                      <a:pt x="2278" y="738"/>
                    </a:lnTo>
                    <a:lnTo>
                      <a:pt x="2240" y="775"/>
                    </a:lnTo>
                    <a:lnTo>
                      <a:pt x="2200" y="807"/>
                    </a:lnTo>
                    <a:lnTo>
                      <a:pt x="2154" y="834"/>
                    </a:lnTo>
                    <a:lnTo>
                      <a:pt x="2105" y="855"/>
                    </a:lnTo>
                    <a:lnTo>
                      <a:pt x="2053" y="871"/>
                    </a:lnTo>
                    <a:lnTo>
                      <a:pt x="1998" y="881"/>
                    </a:lnTo>
                    <a:lnTo>
                      <a:pt x="1941" y="884"/>
                    </a:lnTo>
                    <a:lnTo>
                      <a:pt x="1883" y="881"/>
                    </a:lnTo>
                    <a:lnTo>
                      <a:pt x="1828" y="871"/>
                    </a:lnTo>
                    <a:lnTo>
                      <a:pt x="1776" y="855"/>
                    </a:lnTo>
                    <a:lnTo>
                      <a:pt x="1727" y="834"/>
                    </a:lnTo>
                    <a:lnTo>
                      <a:pt x="1682" y="807"/>
                    </a:lnTo>
                    <a:lnTo>
                      <a:pt x="1641" y="775"/>
                    </a:lnTo>
                    <a:lnTo>
                      <a:pt x="1604" y="738"/>
                    </a:lnTo>
                    <a:lnTo>
                      <a:pt x="1571" y="697"/>
                    </a:lnTo>
                    <a:lnTo>
                      <a:pt x="1544" y="653"/>
                    </a:lnTo>
                    <a:lnTo>
                      <a:pt x="1522" y="604"/>
                    </a:lnTo>
                    <a:lnTo>
                      <a:pt x="1506" y="552"/>
                    </a:lnTo>
                    <a:lnTo>
                      <a:pt x="1496" y="499"/>
                    </a:lnTo>
                    <a:lnTo>
                      <a:pt x="1493" y="442"/>
                    </a:lnTo>
                    <a:lnTo>
                      <a:pt x="1496" y="385"/>
                    </a:lnTo>
                    <a:lnTo>
                      <a:pt x="1506" y="330"/>
                    </a:lnTo>
                    <a:lnTo>
                      <a:pt x="1522" y="279"/>
                    </a:lnTo>
                    <a:lnTo>
                      <a:pt x="1544" y="231"/>
                    </a:lnTo>
                    <a:lnTo>
                      <a:pt x="1571" y="186"/>
                    </a:lnTo>
                    <a:lnTo>
                      <a:pt x="1604" y="146"/>
                    </a:lnTo>
                    <a:lnTo>
                      <a:pt x="1641" y="109"/>
                    </a:lnTo>
                    <a:lnTo>
                      <a:pt x="1682" y="77"/>
                    </a:lnTo>
                    <a:lnTo>
                      <a:pt x="1727" y="50"/>
                    </a:lnTo>
                    <a:lnTo>
                      <a:pt x="1776" y="29"/>
                    </a:lnTo>
                    <a:lnTo>
                      <a:pt x="1828" y="13"/>
                    </a:lnTo>
                    <a:lnTo>
                      <a:pt x="1883" y="3"/>
                    </a:lnTo>
                    <a:lnTo>
                      <a:pt x="194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1749397" y="2550369"/>
            <a:ext cx="4139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800419" y="3564777"/>
            <a:ext cx="5159828" cy="1121229"/>
            <a:chOff x="892629" y="2895599"/>
            <a:chExt cx="5159828" cy="1121229"/>
          </a:xfrm>
        </p:grpSpPr>
        <p:sp>
          <p:nvSpPr>
            <p:cNvPr id="8" name="Rectangle 7"/>
            <p:cNvSpPr/>
            <p:nvPr/>
          </p:nvSpPr>
          <p:spPr>
            <a:xfrm>
              <a:off x="1077686" y="3145971"/>
              <a:ext cx="4974771" cy="87085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892629" y="2895599"/>
              <a:ext cx="892627" cy="762000"/>
              <a:chOff x="1643743" y="936171"/>
              <a:chExt cx="903514" cy="7620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643743" y="936171"/>
                <a:ext cx="642257" cy="762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>
                <a:off x="2286000" y="936171"/>
                <a:ext cx="261257" cy="250372"/>
              </a:xfrm>
              <a:prstGeom prst="rt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6" name="Rectangle 45"/>
          <p:cNvSpPr/>
          <p:nvPr/>
        </p:nvSpPr>
        <p:spPr>
          <a:xfrm>
            <a:off x="1675116" y="3927411"/>
            <a:ext cx="4121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856770" y="4962735"/>
            <a:ext cx="5159828" cy="1121229"/>
            <a:chOff x="979715" y="4169227"/>
            <a:chExt cx="5159828" cy="1121229"/>
          </a:xfrm>
        </p:grpSpPr>
        <p:sp>
          <p:nvSpPr>
            <p:cNvPr id="13" name="Rectangle 12"/>
            <p:cNvSpPr/>
            <p:nvPr/>
          </p:nvSpPr>
          <p:spPr>
            <a:xfrm>
              <a:off x="1164772" y="4419599"/>
              <a:ext cx="4974771" cy="87085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979715" y="4169227"/>
              <a:ext cx="892627" cy="762000"/>
              <a:chOff x="979715" y="4169227"/>
              <a:chExt cx="892627" cy="762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979715" y="4169227"/>
                <a:ext cx="634518" cy="762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ight Triangle 15"/>
              <p:cNvSpPr/>
              <p:nvPr/>
            </p:nvSpPr>
            <p:spPr>
              <a:xfrm>
                <a:off x="1614233" y="4169227"/>
                <a:ext cx="258109" cy="250372"/>
              </a:xfrm>
              <a:prstGeom prst="rtTriangl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19"/>
              <p:cNvSpPr>
                <a:spLocks noEditPoints="1"/>
              </p:cNvSpPr>
              <p:nvPr/>
            </p:nvSpPr>
            <p:spPr bwMode="auto">
              <a:xfrm>
                <a:off x="1139410" y="4337313"/>
                <a:ext cx="315129" cy="425828"/>
              </a:xfrm>
              <a:custGeom>
                <a:avLst/>
                <a:gdLst>
                  <a:gd name="T0" fmla="*/ 1356 w 3084"/>
                  <a:gd name="T1" fmla="*/ 2103 h 3874"/>
                  <a:gd name="T2" fmla="*/ 1338 w 3084"/>
                  <a:gd name="T3" fmla="*/ 2359 h 3874"/>
                  <a:gd name="T4" fmla="*/ 1549 w 3084"/>
                  <a:gd name="T5" fmla="*/ 2487 h 3874"/>
                  <a:gd name="T6" fmla="*/ 1764 w 3084"/>
                  <a:gd name="T7" fmla="*/ 2359 h 3874"/>
                  <a:gd name="T8" fmla="*/ 1744 w 3084"/>
                  <a:gd name="T9" fmla="*/ 2103 h 3874"/>
                  <a:gd name="T10" fmla="*/ 1586 w 3084"/>
                  <a:gd name="T11" fmla="*/ 657 h 3874"/>
                  <a:gd name="T12" fmla="*/ 1144 w 3084"/>
                  <a:gd name="T13" fmla="*/ 765 h 3874"/>
                  <a:gd name="T14" fmla="*/ 1496 w 3084"/>
                  <a:gd name="T15" fmla="*/ 973 h 3874"/>
                  <a:gd name="T16" fmla="*/ 1680 w 3084"/>
                  <a:gd name="T17" fmla="*/ 1074 h 3874"/>
                  <a:gd name="T18" fmla="*/ 1604 w 3084"/>
                  <a:gd name="T19" fmla="*/ 1322 h 3874"/>
                  <a:gd name="T20" fmla="*/ 1386 w 3084"/>
                  <a:gd name="T21" fmla="*/ 1701 h 3874"/>
                  <a:gd name="T22" fmla="*/ 1744 w 3084"/>
                  <a:gd name="T23" fmla="*/ 1739 h 3874"/>
                  <a:gd name="T24" fmla="*/ 1926 w 3084"/>
                  <a:gd name="T25" fmla="*/ 1447 h 3874"/>
                  <a:gd name="T26" fmla="*/ 2083 w 3084"/>
                  <a:gd name="T27" fmla="*/ 1170 h 3874"/>
                  <a:gd name="T28" fmla="*/ 2047 w 3084"/>
                  <a:gd name="T29" fmla="*/ 876 h 3874"/>
                  <a:gd name="T30" fmla="*/ 1814 w 3084"/>
                  <a:gd name="T31" fmla="*/ 690 h 3874"/>
                  <a:gd name="T32" fmla="*/ 1702 w 3084"/>
                  <a:gd name="T33" fmla="*/ 2 h 3874"/>
                  <a:gd name="T34" fmla="*/ 2160 w 3084"/>
                  <a:gd name="T35" fmla="*/ 98 h 3874"/>
                  <a:gd name="T36" fmla="*/ 2629 w 3084"/>
                  <a:gd name="T37" fmla="*/ 411 h 3874"/>
                  <a:gd name="T38" fmla="*/ 2862 w 3084"/>
                  <a:gd name="T39" fmla="*/ 752 h 3874"/>
                  <a:gd name="T40" fmla="*/ 2941 w 3084"/>
                  <a:gd name="T41" fmla="*/ 1235 h 3874"/>
                  <a:gd name="T42" fmla="*/ 2883 w 3084"/>
                  <a:gd name="T43" fmla="*/ 1453 h 3874"/>
                  <a:gd name="T44" fmla="*/ 2869 w 3084"/>
                  <a:gd name="T45" fmla="*/ 1667 h 3874"/>
                  <a:gd name="T46" fmla="*/ 2934 w 3084"/>
                  <a:gd name="T47" fmla="*/ 1791 h 3874"/>
                  <a:gd name="T48" fmla="*/ 3040 w 3084"/>
                  <a:gd name="T49" fmla="*/ 1996 h 3874"/>
                  <a:gd name="T50" fmla="*/ 3084 w 3084"/>
                  <a:gd name="T51" fmla="*/ 2124 h 3874"/>
                  <a:gd name="T52" fmla="*/ 3048 w 3084"/>
                  <a:gd name="T53" fmla="*/ 2195 h 3874"/>
                  <a:gd name="T54" fmla="*/ 2914 w 3084"/>
                  <a:gd name="T55" fmla="*/ 2234 h 3874"/>
                  <a:gd name="T56" fmla="*/ 2886 w 3084"/>
                  <a:gd name="T57" fmla="*/ 2306 h 3874"/>
                  <a:gd name="T58" fmla="*/ 2868 w 3084"/>
                  <a:gd name="T59" fmla="*/ 2500 h 3874"/>
                  <a:gd name="T60" fmla="*/ 2807 w 3084"/>
                  <a:gd name="T61" fmla="*/ 2550 h 3874"/>
                  <a:gd name="T62" fmla="*/ 2829 w 3084"/>
                  <a:gd name="T63" fmla="*/ 2604 h 3874"/>
                  <a:gd name="T64" fmla="*/ 2772 w 3084"/>
                  <a:gd name="T65" fmla="*/ 2733 h 3874"/>
                  <a:gd name="T66" fmla="*/ 2749 w 3084"/>
                  <a:gd name="T67" fmla="*/ 2873 h 3874"/>
                  <a:gd name="T68" fmla="*/ 2755 w 3084"/>
                  <a:gd name="T69" fmla="*/ 2987 h 3874"/>
                  <a:gd name="T70" fmla="*/ 2709 w 3084"/>
                  <a:gd name="T71" fmla="*/ 3087 h 3874"/>
                  <a:gd name="T72" fmla="*/ 2598 w 3084"/>
                  <a:gd name="T73" fmla="*/ 3133 h 3874"/>
                  <a:gd name="T74" fmla="*/ 2303 w 3084"/>
                  <a:gd name="T75" fmla="*/ 3132 h 3874"/>
                  <a:gd name="T76" fmla="*/ 2068 w 3084"/>
                  <a:gd name="T77" fmla="*/ 3122 h 3874"/>
                  <a:gd name="T78" fmla="*/ 1901 w 3084"/>
                  <a:gd name="T79" fmla="*/ 3228 h 3874"/>
                  <a:gd name="T80" fmla="*/ 1810 w 3084"/>
                  <a:gd name="T81" fmla="*/ 3405 h 3874"/>
                  <a:gd name="T82" fmla="*/ 1680 w 3084"/>
                  <a:gd name="T83" fmla="*/ 3674 h 3874"/>
                  <a:gd name="T84" fmla="*/ 1602 w 3084"/>
                  <a:gd name="T85" fmla="*/ 3874 h 3874"/>
                  <a:gd name="T86" fmla="*/ 1524 w 3084"/>
                  <a:gd name="T87" fmla="*/ 3748 h 3874"/>
                  <a:gd name="T88" fmla="*/ 1308 w 3084"/>
                  <a:gd name="T89" fmla="*/ 3457 h 3874"/>
                  <a:gd name="T90" fmla="*/ 987 w 3084"/>
                  <a:gd name="T91" fmla="*/ 3133 h 3874"/>
                  <a:gd name="T92" fmla="*/ 593 w 3084"/>
                  <a:gd name="T93" fmla="*/ 2909 h 3874"/>
                  <a:gd name="T94" fmla="*/ 558 w 3084"/>
                  <a:gd name="T95" fmla="*/ 2795 h 3874"/>
                  <a:gd name="T96" fmla="*/ 538 w 3084"/>
                  <a:gd name="T97" fmla="*/ 2477 h 3874"/>
                  <a:gd name="T98" fmla="*/ 376 w 3084"/>
                  <a:gd name="T99" fmla="*/ 2147 h 3874"/>
                  <a:gd name="T100" fmla="*/ 260 w 3084"/>
                  <a:gd name="T101" fmla="*/ 1980 h 3874"/>
                  <a:gd name="T102" fmla="*/ 96 w 3084"/>
                  <a:gd name="T103" fmla="*/ 1698 h 3874"/>
                  <a:gd name="T104" fmla="*/ 7 w 3084"/>
                  <a:gd name="T105" fmla="*/ 1418 h 3874"/>
                  <a:gd name="T106" fmla="*/ 0 w 3084"/>
                  <a:gd name="T107" fmla="*/ 1301 h 3874"/>
                  <a:gd name="T108" fmla="*/ 64 w 3084"/>
                  <a:gd name="T109" fmla="*/ 962 h 3874"/>
                  <a:gd name="T110" fmla="*/ 367 w 3084"/>
                  <a:gd name="T111" fmla="*/ 471 h 3874"/>
                  <a:gd name="T112" fmla="*/ 638 w 3084"/>
                  <a:gd name="T113" fmla="*/ 232 h 3874"/>
                  <a:gd name="T114" fmla="*/ 1053 w 3084"/>
                  <a:gd name="T115" fmla="*/ 58 h 3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84" h="3874">
                    <a:moveTo>
                      <a:pt x="1549" y="2009"/>
                    </a:moveTo>
                    <a:lnTo>
                      <a:pt x="1509" y="2011"/>
                    </a:lnTo>
                    <a:lnTo>
                      <a:pt x="1471" y="2020"/>
                    </a:lnTo>
                    <a:lnTo>
                      <a:pt x="1438" y="2034"/>
                    </a:lnTo>
                    <a:lnTo>
                      <a:pt x="1406" y="2052"/>
                    </a:lnTo>
                    <a:lnTo>
                      <a:pt x="1379" y="2076"/>
                    </a:lnTo>
                    <a:lnTo>
                      <a:pt x="1356" y="2103"/>
                    </a:lnTo>
                    <a:lnTo>
                      <a:pt x="1338" y="2134"/>
                    </a:lnTo>
                    <a:lnTo>
                      <a:pt x="1324" y="2169"/>
                    </a:lnTo>
                    <a:lnTo>
                      <a:pt x="1316" y="2207"/>
                    </a:lnTo>
                    <a:lnTo>
                      <a:pt x="1313" y="2248"/>
                    </a:lnTo>
                    <a:lnTo>
                      <a:pt x="1315" y="2287"/>
                    </a:lnTo>
                    <a:lnTo>
                      <a:pt x="1324" y="2324"/>
                    </a:lnTo>
                    <a:lnTo>
                      <a:pt x="1338" y="2359"/>
                    </a:lnTo>
                    <a:lnTo>
                      <a:pt x="1355" y="2390"/>
                    </a:lnTo>
                    <a:lnTo>
                      <a:pt x="1379" y="2419"/>
                    </a:lnTo>
                    <a:lnTo>
                      <a:pt x="1405" y="2442"/>
                    </a:lnTo>
                    <a:lnTo>
                      <a:pt x="1436" y="2461"/>
                    </a:lnTo>
                    <a:lnTo>
                      <a:pt x="1470" y="2474"/>
                    </a:lnTo>
                    <a:lnTo>
                      <a:pt x="1508" y="2483"/>
                    </a:lnTo>
                    <a:lnTo>
                      <a:pt x="1549" y="2487"/>
                    </a:lnTo>
                    <a:lnTo>
                      <a:pt x="1590" y="2483"/>
                    </a:lnTo>
                    <a:lnTo>
                      <a:pt x="1629" y="2474"/>
                    </a:lnTo>
                    <a:lnTo>
                      <a:pt x="1664" y="2461"/>
                    </a:lnTo>
                    <a:lnTo>
                      <a:pt x="1695" y="2442"/>
                    </a:lnTo>
                    <a:lnTo>
                      <a:pt x="1722" y="2419"/>
                    </a:lnTo>
                    <a:lnTo>
                      <a:pt x="1745" y="2390"/>
                    </a:lnTo>
                    <a:lnTo>
                      <a:pt x="1764" y="2359"/>
                    </a:lnTo>
                    <a:lnTo>
                      <a:pt x="1776" y="2324"/>
                    </a:lnTo>
                    <a:lnTo>
                      <a:pt x="1785" y="2287"/>
                    </a:lnTo>
                    <a:lnTo>
                      <a:pt x="1787" y="2248"/>
                    </a:lnTo>
                    <a:lnTo>
                      <a:pt x="1784" y="2207"/>
                    </a:lnTo>
                    <a:lnTo>
                      <a:pt x="1776" y="2169"/>
                    </a:lnTo>
                    <a:lnTo>
                      <a:pt x="1762" y="2134"/>
                    </a:lnTo>
                    <a:lnTo>
                      <a:pt x="1744" y="2103"/>
                    </a:lnTo>
                    <a:lnTo>
                      <a:pt x="1721" y="2076"/>
                    </a:lnTo>
                    <a:lnTo>
                      <a:pt x="1694" y="2052"/>
                    </a:lnTo>
                    <a:lnTo>
                      <a:pt x="1662" y="2034"/>
                    </a:lnTo>
                    <a:lnTo>
                      <a:pt x="1629" y="2020"/>
                    </a:lnTo>
                    <a:lnTo>
                      <a:pt x="1590" y="2011"/>
                    </a:lnTo>
                    <a:lnTo>
                      <a:pt x="1549" y="2009"/>
                    </a:lnTo>
                    <a:close/>
                    <a:moveTo>
                      <a:pt x="1586" y="657"/>
                    </a:moveTo>
                    <a:lnTo>
                      <a:pt x="1508" y="661"/>
                    </a:lnTo>
                    <a:lnTo>
                      <a:pt x="1433" y="669"/>
                    </a:lnTo>
                    <a:lnTo>
                      <a:pt x="1363" y="683"/>
                    </a:lnTo>
                    <a:lnTo>
                      <a:pt x="1299" y="699"/>
                    </a:lnTo>
                    <a:lnTo>
                      <a:pt x="1240" y="720"/>
                    </a:lnTo>
                    <a:lnTo>
                      <a:pt x="1188" y="742"/>
                    </a:lnTo>
                    <a:lnTo>
                      <a:pt x="1144" y="765"/>
                    </a:lnTo>
                    <a:lnTo>
                      <a:pt x="1234" y="1052"/>
                    </a:lnTo>
                    <a:lnTo>
                      <a:pt x="1270" y="1030"/>
                    </a:lnTo>
                    <a:lnTo>
                      <a:pt x="1313" y="1010"/>
                    </a:lnTo>
                    <a:lnTo>
                      <a:pt x="1358" y="995"/>
                    </a:lnTo>
                    <a:lnTo>
                      <a:pt x="1405" y="983"/>
                    </a:lnTo>
                    <a:lnTo>
                      <a:pt x="1451" y="975"/>
                    </a:lnTo>
                    <a:lnTo>
                      <a:pt x="1496" y="973"/>
                    </a:lnTo>
                    <a:lnTo>
                      <a:pt x="1538" y="976"/>
                    </a:lnTo>
                    <a:lnTo>
                      <a:pt x="1574" y="984"/>
                    </a:lnTo>
                    <a:lnTo>
                      <a:pt x="1605" y="996"/>
                    </a:lnTo>
                    <a:lnTo>
                      <a:pt x="1631" y="1011"/>
                    </a:lnTo>
                    <a:lnTo>
                      <a:pt x="1652" y="1028"/>
                    </a:lnTo>
                    <a:lnTo>
                      <a:pt x="1669" y="1049"/>
                    </a:lnTo>
                    <a:lnTo>
                      <a:pt x="1680" y="1074"/>
                    </a:lnTo>
                    <a:lnTo>
                      <a:pt x="1687" y="1101"/>
                    </a:lnTo>
                    <a:lnTo>
                      <a:pt x="1690" y="1131"/>
                    </a:lnTo>
                    <a:lnTo>
                      <a:pt x="1685" y="1168"/>
                    </a:lnTo>
                    <a:lnTo>
                      <a:pt x="1674" y="1207"/>
                    </a:lnTo>
                    <a:lnTo>
                      <a:pt x="1656" y="1244"/>
                    </a:lnTo>
                    <a:lnTo>
                      <a:pt x="1632" y="1282"/>
                    </a:lnTo>
                    <a:lnTo>
                      <a:pt x="1604" y="1322"/>
                    </a:lnTo>
                    <a:lnTo>
                      <a:pt x="1571" y="1361"/>
                    </a:lnTo>
                    <a:lnTo>
                      <a:pt x="1536" y="1404"/>
                    </a:lnTo>
                    <a:lnTo>
                      <a:pt x="1489" y="1464"/>
                    </a:lnTo>
                    <a:lnTo>
                      <a:pt x="1451" y="1525"/>
                    </a:lnTo>
                    <a:lnTo>
                      <a:pt x="1421" y="1584"/>
                    </a:lnTo>
                    <a:lnTo>
                      <a:pt x="1400" y="1642"/>
                    </a:lnTo>
                    <a:lnTo>
                      <a:pt x="1386" y="1701"/>
                    </a:lnTo>
                    <a:lnTo>
                      <a:pt x="1379" y="1759"/>
                    </a:lnTo>
                    <a:lnTo>
                      <a:pt x="1379" y="1816"/>
                    </a:lnTo>
                    <a:lnTo>
                      <a:pt x="1381" y="1885"/>
                    </a:lnTo>
                    <a:lnTo>
                      <a:pt x="1735" y="1885"/>
                    </a:lnTo>
                    <a:lnTo>
                      <a:pt x="1735" y="1838"/>
                    </a:lnTo>
                    <a:lnTo>
                      <a:pt x="1736" y="1787"/>
                    </a:lnTo>
                    <a:lnTo>
                      <a:pt x="1744" y="1739"/>
                    </a:lnTo>
                    <a:lnTo>
                      <a:pt x="1756" y="1692"/>
                    </a:lnTo>
                    <a:lnTo>
                      <a:pt x="1775" y="1646"/>
                    </a:lnTo>
                    <a:lnTo>
                      <a:pt x="1800" y="1600"/>
                    </a:lnTo>
                    <a:lnTo>
                      <a:pt x="1831" y="1555"/>
                    </a:lnTo>
                    <a:lnTo>
                      <a:pt x="1870" y="1509"/>
                    </a:lnTo>
                    <a:lnTo>
                      <a:pt x="1897" y="1478"/>
                    </a:lnTo>
                    <a:lnTo>
                      <a:pt x="1926" y="1447"/>
                    </a:lnTo>
                    <a:lnTo>
                      <a:pt x="1955" y="1413"/>
                    </a:lnTo>
                    <a:lnTo>
                      <a:pt x="1982" y="1378"/>
                    </a:lnTo>
                    <a:lnTo>
                      <a:pt x="2008" y="1342"/>
                    </a:lnTo>
                    <a:lnTo>
                      <a:pt x="2032" y="1302"/>
                    </a:lnTo>
                    <a:lnTo>
                      <a:pt x="2053" y="1260"/>
                    </a:lnTo>
                    <a:lnTo>
                      <a:pt x="2071" y="1217"/>
                    </a:lnTo>
                    <a:lnTo>
                      <a:pt x="2083" y="1170"/>
                    </a:lnTo>
                    <a:lnTo>
                      <a:pt x="2092" y="1120"/>
                    </a:lnTo>
                    <a:lnTo>
                      <a:pt x="2095" y="1067"/>
                    </a:lnTo>
                    <a:lnTo>
                      <a:pt x="2093" y="1027"/>
                    </a:lnTo>
                    <a:lnTo>
                      <a:pt x="2087" y="988"/>
                    </a:lnTo>
                    <a:lnTo>
                      <a:pt x="2078" y="948"/>
                    </a:lnTo>
                    <a:lnTo>
                      <a:pt x="2065" y="911"/>
                    </a:lnTo>
                    <a:lnTo>
                      <a:pt x="2047" y="876"/>
                    </a:lnTo>
                    <a:lnTo>
                      <a:pt x="2026" y="842"/>
                    </a:lnTo>
                    <a:lnTo>
                      <a:pt x="2001" y="811"/>
                    </a:lnTo>
                    <a:lnTo>
                      <a:pt x="1972" y="781"/>
                    </a:lnTo>
                    <a:lnTo>
                      <a:pt x="1938" y="754"/>
                    </a:lnTo>
                    <a:lnTo>
                      <a:pt x="1901" y="730"/>
                    </a:lnTo>
                    <a:lnTo>
                      <a:pt x="1860" y="709"/>
                    </a:lnTo>
                    <a:lnTo>
                      <a:pt x="1814" y="690"/>
                    </a:lnTo>
                    <a:lnTo>
                      <a:pt x="1764" y="677"/>
                    </a:lnTo>
                    <a:lnTo>
                      <a:pt x="1709" y="666"/>
                    </a:lnTo>
                    <a:lnTo>
                      <a:pt x="1650" y="660"/>
                    </a:lnTo>
                    <a:lnTo>
                      <a:pt x="1586" y="657"/>
                    </a:lnTo>
                    <a:close/>
                    <a:moveTo>
                      <a:pt x="1591" y="0"/>
                    </a:moveTo>
                    <a:lnTo>
                      <a:pt x="1645" y="0"/>
                    </a:lnTo>
                    <a:lnTo>
                      <a:pt x="1702" y="2"/>
                    </a:lnTo>
                    <a:lnTo>
                      <a:pt x="1762" y="7"/>
                    </a:lnTo>
                    <a:lnTo>
                      <a:pt x="1825" y="13"/>
                    </a:lnTo>
                    <a:lnTo>
                      <a:pt x="1889" y="23"/>
                    </a:lnTo>
                    <a:lnTo>
                      <a:pt x="1955" y="37"/>
                    </a:lnTo>
                    <a:lnTo>
                      <a:pt x="2022" y="53"/>
                    </a:lnTo>
                    <a:lnTo>
                      <a:pt x="2091" y="74"/>
                    </a:lnTo>
                    <a:lnTo>
                      <a:pt x="2160" y="98"/>
                    </a:lnTo>
                    <a:lnTo>
                      <a:pt x="2228" y="127"/>
                    </a:lnTo>
                    <a:lnTo>
                      <a:pt x="2297" y="161"/>
                    </a:lnTo>
                    <a:lnTo>
                      <a:pt x="2366" y="199"/>
                    </a:lnTo>
                    <a:lnTo>
                      <a:pt x="2434" y="244"/>
                    </a:lnTo>
                    <a:lnTo>
                      <a:pt x="2501" y="293"/>
                    </a:lnTo>
                    <a:lnTo>
                      <a:pt x="2565" y="349"/>
                    </a:lnTo>
                    <a:lnTo>
                      <a:pt x="2629" y="411"/>
                    </a:lnTo>
                    <a:lnTo>
                      <a:pt x="2668" y="453"/>
                    </a:lnTo>
                    <a:lnTo>
                      <a:pt x="2707" y="497"/>
                    </a:lnTo>
                    <a:lnTo>
                      <a:pt x="2742" y="544"/>
                    </a:lnTo>
                    <a:lnTo>
                      <a:pt x="2775" y="593"/>
                    </a:lnTo>
                    <a:lnTo>
                      <a:pt x="2808" y="643"/>
                    </a:lnTo>
                    <a:lnTo>
                      <a:pt x="2837" y="697"/>
                    </a:lnTo>
                    <a:lnTo>
                      <a:pt x="2862" y="752"/>
                    </a:lnTo>
                    <a:lnTo>
                      <a:pt x="2885" y="811"/>
                    </a:lnTo>
                    <a:lnTo>
                      <a:pt x="2904" y="872"/>
                    </a:lnTo>
                    <a:lnTo>
                      <a:pt x="2920" y="938"/>
                    </a:lnTo>
                    <a:lnTo>
                      <a:pt x="2931" y="1007"/>
                    </a:lnTo>
                    <a:lnTo>
                      <a:pt x="2939" y="1079"/>
                    </a:lnTo>
                    <a:lnTo>
                      <a:pt x="2943" y="1155"/>
                    </a:lnTo>
                    <a:lnTo>
                      <a:pt x="2941" y="1235"/>
                    </a:lnTo>
                    <a:lnTo>
                      <a:pt x="2936" y="1321"/>
                    </a:lnTo>
                    <a:lnTo>
                      <a:pt x="2933" y="1340"/>
                    </a:lnTo>
                    <a:lnTo>
                      <a:pt x="2925" y="1361"/>
                    </a:lnTo>
                    <a:lnTo>
                      <a:pt x="2916" y="1382"/>
                    </a:lnTo>
                    <a:lnTo>
                      <a:pt x="2905" y="1406"/>
                    </a:lnTo>
                    <a:lnTo>
                      <a:pt x="2894" y="1429"/>
                    </a:lnTo>
                    <a:lnTo>
                      <a:pt x="2883" y="1453"/>
                    </a:lnTo>
                    <a:lnTo>
                      <a:pt x="2871" y="1479"/>
                    </a:lnTo>
                    <a:lnTo>
                      <a:pt x="2863" y="1506"/>
                    </a:lnTo>
                    <a:lnTo>
                      <a:pt x="2857" y="1535"/>
                    </a:lnTo>
                    <a:lnTo>
                      <a:pt x="2853" y="1566"/>
                    </a:lnTo>
                    <a:lnTo>
                      <a:pt x="2853" y="1598"/>
                    </a:lnTo>
                    <a:lnTo>
                      <a:pt x="2859" y="1631"/>
                    </a:lnTo>
                    <a:lnTo>
                      <a:pt x="2869" y="1667"/>
                    </a:lnTo>
                    <a:lnTo>
                      <a:pt x="2886" y="1704"/>
                    </a:lnTo>
                    <a:lnTo>
                      <a:pt x="2888" y="1708"/>
                    </a:lnTo>
                    <a:lnTo>
                      <a:pt x="2893" y="1715"/>
                    </a:lnTo>
                    <a:lnTo>
                      <a:pt x="2900" y="1729"/>
                    </a:lnTo>
                    <a:lnTo>
                      <a:pt x="2909" y="1746"/>
                    </a:lnTo>
                    <a:lnTo>
                      <a:pt x="2921" y="1767"/>
                    </a:lnTo>
                    <a:lnTo>
                      <a:pt x="2934" y="1791"/>
                    </a:lnTo>
                    <a:lnTo>
                      <a:pt x="2949" y="1817"/>
                    </a:lnTo>
                    <a:lnTo>
                      <a:pt x="2964" y="1845"/>
                    </a:lnTo>
                    <a:lnTo>
                      <a:pt x="2980" y="1875"/>
                    </a:lnTo>
                    <a:lnTo>
                      <a:pt x="2995" y="1906"/>
                    </a:lnTo>
                    <a:lnTo>
                      <a:pt x="3011" y="1937"/>
                    </a:lnTo>
                    <a:lnTo>
                      <a:pt x="3026" y="1967"/>
                    </a:lnTo>
                    <a:lnTo>
                      <a:pt x="3040" y="1996"/>
                    </a:lnTo>
                    <a:lnTo>
                      <a:pt x="3053" y="2025"/>
                    </a:lnTo>
                    <a:lnTo>
                      <a:pt x="3064" y="2051"/>
                    </a:lnTo>
                    <a:lnTo>
                      <a:pt x="3073" y="2073"/>
                    </a:lnTo>
                    <a:lnTo>
                      <a:pt x="3080" y="2094"/>
                    </a:lnTo>
                    <a:lnTo>
                      <a:pt x="3084" y="2110"/>
                    </a:lnTo>
                    <a:lnTo>
                      <a:pt x="3084" y="2121"/>
                    </a:lnTo>
                    <a:lnTo>
                      <a:pt x="3084" y="2124"/>
                    </a:lnTo>
                    <a:lnTo>
                      <a:pt x="3084" y="2129"/>
                    </a:lnTo>
                    <a:lnTo>
                      <a:pt x="3083" y="2136"/>
                    </a:lnTo>
                    <a:lnTo>
                      <a:pt x="3080" y="2146"/>
                    </a:lnTo>
                    <a:lnTo>
                      <a:pt x="3075" y="2157"/>
                    </a:lnTo>
                    <a:lnTo>
                      <a:pt x="3069" y="2170"/>
                    </a:lnTo>
                    <a:lnTo>
                      <a:pt x="3060" y="2182"/>
                    </a:lnTo>
                    <a:lnTo>
                      <a:pt x="3048" y="2195"/>
                    </a:lnTo>
                    <a:lnTo>
                      <a:pt x="3030" y="2207"/>
                    </a:lnTo>
                    <a:lnTo>
                      <a:pt x="3010" y="2217"/>
                    </a:lnTo>
                    <a:lnTo>
                      <a:pt x="2985" y="2225"/>
                    </a:lnTo>
                    <a:lnTo>
                      <a:pt x="2954" y="2230"/>
                    </a:lnTo>
                    <a:lnTo>
                      <a:pt x="2919" y="2233"/>
                    </a:lnTo>
                    <a:lnTo>
                      <a:pt x="2918" y="2233"/>
                    </a:lnTo>
                    <a:lnTo>
                      <a:pt x="2914" y="2234"/>
                    </a:lnTo>
                    <a:lnTo>
                      <a:pt x="2909" y="2237"/>
                    </a:lnTo>
                    <a:lnTo>
                      <a:pt x="2904" y="2242"/>
                    </a:lnTo>
                    <a:lnTo>
                      <a:pt x="2899" y="2248"/>
                    </a:lnTo>
                    <a:lnTo>
                      <a:pt x="2894" y="2256"/>
                    </a:lnTo>
                    <a:lnTo>
                      <a:pt x="2889" y="2270"/>
                    </a:lnTo>
                    <a:lnTo>
                      <a:pt x="2886" y="2286"/>
                    </a:lnTo>
                    <a:lnTo>
                      <a:pt x="2886" y="2306"/>
                    </a:lnTo>
                    <a:lnTo>
                      <a:pt x="2888" y="2332"/>
                    </a:lnTo>
                    <a:lnTo>
                      <a:pt x="2890" y="2467"/>
                    </a:lnTo>
                    <a:lnTo>
                      <a:pt x="2890" y="2468"/>
                    </a:lnTo>
                    <a:lnTo>
                      <a:pt x="2888" y="2473"/>
                    </a:lnTo>
                    <a:lnTo>
                      <a:pt x="2884" y="2480"/>
                    </a:lnTo>
                    <a:lnTo>
                      <a:pt x="2878" y="2489"/>
                    </a:lnTo>
                    <a:lnTo>
                      <a:pt x="2868" y="2500"/>
                    </a:lnTo>
                    <a:lnTo>
                      <a:pt x="2854" y="2510"/>
                    </a:lnTo>
                    <a:lnTo>
                      <a:pt x="2835" y="2521"/>
                    </a:lnTo>
                    <a:lnTo>
                      <a:pt x="2810" y="2531"/>
                    </a:lnTo>
                    <a:lnTo>
                      <a:pt x="2809" y="2532"/>
                    </a:lnTo>
                    <a:lnTo>
                      <a:pt x="2808" y="2536"/>
                    </a:lnTo>
                    <a:lnTo>
                      <a:pt x="2807" y="2541"/>
                    </a:lnTo>
                    <a:lnTo>
                      <a:pt x="2807" y="2550"/>
                    </a:lnTo>
                    <a:lnTo>
                      <a:pt x="2809" y="2560"/>
                    </a:lnTo>
                    <a:lnTo>
                      <a:pt x="2818" y="2572"/>
                    </a:lnTo>
                    <a:lnTo>
                      <a:pt x="2819" y="2573"/>
                    </a:lnTo>
                    <a:lnTo>
                      <a:pt x="2822" y="2577"/>
                    </a:lnTo>
                    <a:lnTo>
                      <a:pt x="2824" y="2583"/>
                    </a:lnTo>
                    <a:lnTo>
                      <a:pt x="2827" y="2593"/>
                    </a:lnTo>
                    <a:lnTo>
                      <a:pt x="2829" y="2604"/>
                    </a:lnTo>
                    <a:lnTo>
                      <a:pt x="2828" y="2619"/>
                    </a:lnTo>
                    <a:lnTo>
                      <a:pt x="2825" y="2638"/>
                    </a:lnTo>
                    <a:lnTo>
                      <a:pt x="2818" y="2657"/>
                    </a:lnTo>
                    <a:lnTo>
                      <a:pt x="2807" y="2681"/>
                    </a:lnTo>
                    <a:lnTo>
                      <a:pt x="2789" y="2708"/>
                    </a:lnTo>
                    <a:lnTo>
                      <a:pt x="2780" y="2719"/>
                    </a:lnTo>
                    <a:lnTo>
                      <a:pt x="2772" y="2733"/>
                    </a:lnTo>
                    <a:lnTo>
                      <a:pt x="2762" y="2747"/>
                    </a:lnTo>
                    <a:lnTo>
                      <a:pt x="2754" y="2761"/>
                    </a:lnTo>
                    <a:lnTo>
                      <a:pt x="2747" y="2779"/>
                    </a:lnTo>
                    <a:lnTo>
                      <a:pt x="2743" y="2799"/>
                    </a:lnTo>
                    <a:lnTo>
                      <a:pt x="2740" y="2821"/>
                    </a:lnTo>
                    <a:lnTo>
                      <a:pt x="2743" y="2846"/>
                    </a:lnTo>
                    <a:lnTo>
                      <a:pt x="2749" y="2873"/>
                    </a:lnTo>
                    <a:lnTo>
                      <a:pt x="2749" y="2875"/>
                    </a:lnTo>
                    <a:lnTo>
                      <a:pt x="2750" y="2885"/>
                    </a:lnTo>
                    <a:lnTo>
                      <a:pt x="2753" y="2900"/>
                    </a:lnTo>
                    <a:lnTo>
                      <a:pt x="2754" y="2917"/>
                    </a:lnTo>
                    <a:lnTo>
                      <a:pt x="2755" y="2940"/>
                    </a:lnTo>
                    <a:lnTo>
                      <a:pt x="2757" y="2962"/>
                    </a:lnTo>
                    <a:lnTo>
                      <a:pt x="2755" y="2987"/>
                    </a:lnTo>
                    <a:lnTo>
                      <a:pt x="2753" y="3010"/>
                    </a:lnTo>
                    <a:lnTo>
                      <a:pt x="2747" y="3033"/>
                    </a:lnTo>
                    <a:lnTo>
                      <a:pt x="2739" y="3052"/>
                    </a:lnTo>
                    <a:lnTo>
                      <a:pt x="2728" y="3070"/>
                    </a:lnTo>
                    <a:lnTo>
                      <a:pt x="2713" y="3082"/>
                    </a:lnTo>
                    <a:lnTo>
                      <a:pt x="2712" y="3083"/>
                    </a:lnTo>
                    <a:lnTo>
                      <a:pt x="2709" y="3087"/>
                    </a:lnTo>
                    <a:lnTo>
                      <a:pt x="2703" y="3092"/>
                    </a:lnTo>
                    <a:lnTo>
                      <a:pt x="2694" y="3098"/>
                    </a:lnTo>
                    <a:lnTo>
                      <a:pt x="2682" y="3104"/>
                    </a:lnTo>
                    <a:lnTo>
                      <a:pt x="2667" y="3112"/>
                    </a:lnTo>
                    <a:lnTo>
                      <a:pt x="2648" y="3119"/>
                    </a:lnTo>
                    <a:lnTo>
                      <a:pt x="2624" y="3127"/>
                    </a:lnTo>
                    <a:lnTo>
                      <a:pt x="2598" y="3133"/>
                    </a:lnTo>
                    <a:lnTo>
                      <a:pt x="2565" y="3138"/>
                    </a:lnTo>
                    <a:lnTo>
                      <a:pt x="2529" y="3141"/>
                    </a:lnTo>
                    <a:lnTo>
                      <a:pt x="2488" y="3144"/>
                    </a:lnTo>
                    <a:lnTo>
                      <a:pt x="2441" y="3143"/>
                    </a:lnTo>
                    <a:lnTo>
                      <a:pt x="2388" y="3140"/>
                    </a:lnTo>
                    <a:lnTo>
                      <a:pt x="2329" y="3134"/>
                    </a:lnTo>
                    <a:lnTo>
                      <a:pt x="2303" y="3132"/>
                    </a:lnTo>
                    <a:lnTo>
                      <a:pt x="2274" y="3127"/>
                    </a:lnTo>
                    <a:lnTo>
                      <a:pt x="2243" y="3123"/>
                    </a:lnTo>
                    <a:lnTo>
                      <a:pt x="2211" y="3119"/>
                    </a:lnTo>
                    <a:lnTo>
                      <a:pt x="2176" y="3115"/>
                    </a:lnTo>
                    <a:lnTo>
                      <a:pt x="2141" y="3115"/>
                    </a:lnTo>
                    <a:lnTo>
                      <a:pt x="2105" y="3117"/>
                    </a:lnTo>
                    <a:lnTo>
                      <a:pt x="2068" y="3122"/>
                    </a:lnTo>
                    <a:lnTo>
                      <a:pt x="2033" y="3130"/>
                    </a:lnTo>
                    <a:lnTo>
                      <a:pt x="1998" y="3144"/>
                    </a:lnTo>
                    <a:lnTo>
                      <a:pt x="1966" y="3163"/>
                    </a:lnTo>
                    <a:lnTo>
                      <a:pt x="1935" y="3186"/>
                    </a:lnTo>
                    <a:lnTo>
                      <a:pt x="1907" y="3217"/>
                    </a:lnTo>
                    <a:lnTo>
                      <a:pt x="1905" y="3219"/>
                    </a:lnTo>
                    <a:lnTo>
                      <a:pt x="1901" y="3228"/>
                    </a:lnTo>
                    <a:lnTo>
                      <a:pt x="1894" y="3242"/>
                    </a:lnTo>
                    <a:lnTo>
                      <a:pt x="1884" y="3260"/>
                    </a:lnTo>
                    <a:lnTo>
                      <a:pt x="1872" y="3283"/>
                    </a:lnTo>
                    <a:lnTo>
                      <a:pt x="1859" y="3309"/>
                    </a:lnTo>
                    <a:lnTo>
                      <a:pt x="1844" y="3338"/>
                    </a:lnTo>
                    <a:lnTo>
                      <a:pt x="1827" y="3370"/>
                    </a:lnTo>
                    <a:lnTo>
                      <a:pt x="1810" y="3405"/>
                    </a:lnTo>
                    <a:lnTo>
                      <a:pt x="1791" y="3441"/>
                    </a:lnTo>
                    <a:lnTo>
                      <a:pt x="1772" y="3479"/>
                    </a:lnTo>
                    <a:lnTo>
                      <a:pt x="1754" y="3518"/>
                    </a:lnTo>
                    <a:lnTo>
                      <a:pt x="1734" y="3557"/>
                    </a:lnTo>
                    <a:lnTo>
                      <a:pt x="1715" y="3597"/>
                    </a:lnTo>
                    <a:lnTo>
                      <a:pt x="1697" y="3635"/>
                    </a:lnTo>
                    <a:lnTo>
                      <a:pt x="1680" y="3674"/>
                    </a:lnTo>
                    <a:lnTo>
                      <a:pt x="1664" y="3710"/>
                    </a:lnTo>
                    <a:lnTo>
                      <a:pt x="1649" y="3744"/>
                    </a:lnTo>
                    <a:lnTo>
                      <a:pt x="1635" y="3778"/>
                    </a:lnTo>
                    <a:lnTo>
                      <a:pt x="1624" y="3807"/>
                    </a:lnTo>
                    <a:lnTo>
                      <a:pt x="1614" y="3833"/>
                    </a:lnTo>
                    <a:lnTo>
                      <a:pt x="1607" y="3856"/>
                    </a:lnTo>
                    <a:lnTo>
                      <a:pt x="1602" y="3874"/>
                    </a:lnTo>
                    <a:lnTo>
                      <a:pt x="1601" y="3872"/>
                    </a:lnTo>
                    <a:lnTo>
                      <a:pt x="1596" y="3863"/>
                    </a:lnTo>
                    <a:lnTo>
                      <a:pt x="1588" y="3850"/>
                    </a:lnTo>
                    <a:lnTo>
                      <a:pt x="1576" y="3831"/>
                    </a:lnTo>
                    <a:lnTo>
                      <a:pt x="1561" y="3807"/>
                    </a:lnTo>
                    <a:lnTo>
                      <a:pt x="1544" y="3779"/>
                    </a:lnTo>
                    <a:lnTo>
                      <a:pt x="1524" y="3748"/>
                    </a:lnTo>
                    <a:lnTo>
                      <a:pt x="1500" y="3713"/>
                    </a:lnTo>
                    <a:lnTo>
                      <a:pt x="1475" y="3676"/>
                    </a:lnTo>
                    <a:lnTo>
                      <a:pt x="1446" y="3635"/>
                    </a:lnTo>
                    <a:lnTo>
                      <a:pt x="1415" y="3593"/>
                    </a:lnTo>
                    <a:lnTo>
                      <a:pt x="1381" y="3549"/>
                    </a:lnTo>
                    <a:lnTo>
                      <a:pt x="1346" y="3503"/>
                    </a:lnTo>
                    <a:lnTo>
                      <a:pt x="1308" y="3457"/>
                    </a:lnTo>
                    <a:lnTo>
                      <a:pt x="1268" y="3409"/>
                    </a:lnTo>
                    <a:lnTo>
                      <a:pt x="1225" y="3362"/>
                    </a:lnTo>
                    <a:lnTo>
                      <a:pt x="1182" y="3315"/>
                    </a:lnTo>
                    <a:lnTo>
                      <a:pt x="1135" y="3268"/>
                    </a:lnTo>
                    <a:lnTo>
                      <a:pt x="1088" y="3221"/>
                    </a:lnTo>
                    <a:lnTo>
                      <a:pt x="1038" y="3176"/>
                    </a:lnTo>
                    <a:lnTo>
                      <a:pt x="987" y="3133"/>
                    </a:lnTo>
                    <a:lnTo>
                      <a:pt x="934" y="3092"/>
                    </a:lnTo>
                    <a:lnTo>
                      <a:pt x="881" y="3054"/>
                    </a:lnTo>
                    <a:lnTo>
                      <a:pt x="826" y="3018"/>
                    </a:lnTo>
                    <a:lnTo>
                      <a:pt x="768" y="2984"/>
                    </a:lnTo>
                    <a:lnTo>
                      <a:pt x="711" y="2956"/>
                    </a:lnTo>
                    <a:lnTo>
                      <a:pt x="652" y="2930"/>
                    </a:lnTo>
                    <a:lnTo>
                      <a:pt x="593" y="2909"/>
                    </a:lnTo>
                    <a:lnTo>
                      <a:pt x="532" y="2893"/>
                    </a:lnTo>
                    <a:lnTo>
                      <a:pt x="533" y="2890"/>
                    </a:lnTo>
                    <a:lnTo>
                      <a:pt x="537" y="2882"/>
                    </a:lnTo>
                    <a:lnTo>
                      <a:pt x="542" y="2868"/>
                    </a:lnTo>
                    <a:lnTo>
                      <a:pt x="547" y="2848"/>
                    </a:lnTo>
                    <a:lnTo>
                      <a:pt x="553" y="2823"/>
                    </a:lnTo>
                    <a:lnTo>
                      <a:pt x="558" y="2795"/>
                    </a:lnTo>
                    <a:lnTo>
                      <a:pt x="563" y="2761"/>
                    </a:lnTo>
                    <a:lnTo>
                      <a:pt x="567" y="2723"/>
                    </a:lnTo>
                    <a:lnTo>
                      <a:pt x="567" y="2681"/>
                    </a:lnTo>
                    <a:lnTo>
                      <a:pt x="566" y="2635"/>
                    </a:lnTo>
                    <a:lnTo>
                      <a:pt x="561" y="2586"/>
                    </a:lnTo>
                    <a:lnTo>
                      <a:pt x="552" y="2534"/>
                    </a:lnTo>
                    <a:lnTo>
                      <a:pt x="538" y="2477"/>
                    </a:lnTo>
                    <a:lnTo>
                      <a:pt x="521" y="2419"/>
                    </a:lnTo>
                    <a:lnTo>
                      <a:pt x="497" y="2357"/>
                    </a:lnTo>
                    <a:lnTo>
                      <a:pt x="466" y="2292"/>
                    </a:lnTo>
                    <a:lnTo>
                      <a:pt x="428" y="2227"/>
                    </a:lnTo>
                    <a:lnTo>
                      <a:pt x="385" y="2159"/>
                    </a:lnTo>
                    <a:lnTo>
                      <a:pt x="382" y="2155"/>
                    </a:lnTo>
                    <a:lnTo>
                      <a:pt x="376" y="2147"/>
                    </a:lnTo>
                    <a:lnTo>
                      <a:pt x="367" y="2135"/>
                    </a:lnTo>
                    <a:lnTo>
                      <a:pt x="355" y="2119"/>
                    </a:lnTo>
                    <a:lnTo>
                      <a:pt x="340" y="2098"/>
                    </a:lnTo>
                    <a:lnTo>
                      <a:pt x="322" y="2073"/>
                    </a:lnTo>
                    <a:lnTo>
                      <a:pt x="304" y="2045"/>
                    </a:lnTo>
                    <a:lnTo>
                      <a:pt x="282" y="2014"/>
                    </a:lnTo>
                    <a:lnTo>
                      <a:pt x="260" y="1980"/>
                    </a:lnTo>
                    <a:lnTo>
                      <a:pt x="236" y="1944"/>
                    </a:lnTo>
                    <a:lnTo>
                      <a:pt x="212" y="1906"/>
                    </a:lnTo>
                    <a:lnTo>
                      <a:pt x="189" y="1866"/>
                    </a:lnTo>
                    <a:lnTo>
                      <a:pt x="164" y="1826"/>
                    </a:lnTo>
                    <a:lnTo>
                      <a:pt x="140" y="1784"/>
                    </a:lnTo>
                    <a:lnTo>
                      <a:pt x="117" y="1740"/>
                    </a:lnTo>
                    <a:lnTo>
                      <a:pt x="96" y="1698"/>
                    </a:lnTo>
                    <a:lnTo>
                      <a:pt x="76" y="1655"/>
                    </a:lnTo>
                    <a:lnTo>
                      <a:pt x="57" y="1613"/>
                    </a:lnTo>
                    <a:lnTo>
                      <a:pt x="42" y="1571"/>
                    </a:lnTo>
                    <a:lnTo>
                      <a:pt x="29" y="1530"/>
                    </a:lnTo>
                    <a:lnTo>
                      <a:pt x="19" y="1491"/>
                    </a:lnTo>
                    <a:lnTo>
                      <a:pt x="11" y="1453"/>
                    </a:lnTo>
                    <a:lnTo>
                      <a:pt x="7" y="1418"/>
                    </a:lnTo>
                    <a:lnTo>
                      <a:pt x="7" y="1415"/>
                    </a:lnTo>
                    <a:lnTo>
                      <a:pt x="5" y="1405"/>
                    </a:lnTo>
                    <a:lnTo>
                      <a:pt x="4" y="1390"/>
                    </a:lnTo>
                    <a:lnTo>
                      <a:pt x="1" y="1368"/>
                    </a:lnTo>
                    <a:lnTo>
                      <a:pt x="0" y="1340"/>
                    </a:lnTo>
                    <a:lnTo>
                      <a:pt x="0" y="1321"/>
                    </a:lnTo>
                    <a:lnTo>
                      <a:pt x="0" y="1301"/>
                    </a:lnTo>
                    <a:lnTo>
                      <a:pt x="0" y="1272"/>
                    </a:lnTo>
                    <a:lnTo>
                      <a:pt x="2" y="1230"/>
                    </a:lnTo>
                    <a:lnTo>
                      <a:pt x="9" y="1184"/>
                    </a:lnTo>
                    <a:lnTo>
                      <a:pt x="16" y="1134"/>
                    </a:lnTo>
                    <a:lnTo>
                      <a:pt x="29" y="1080"/>
                    </a:lnTo>
                    <a:lnTo>
                      <a:pt x="44" y="1022"/>
                    </a:lnTo>
                    <a:lnTo>
                      <a:pt x="64" y="962"/>
                    </a:lnTo>
                    <a:lnTo>
                      <a:pt x="89" y="898"/>
                    </a:lnTo>
                    <a:lnTo>
                      <a:pt x="119" y="832"/>
                    </a:lnTo>
                    <a:lnTo>
                      <a:pt x="155" y="764"/>
                    </a:lnTo>
                    <a:lnTo>
                      <a:pt x="197" y="693"/>
                    </a:lnTo>
                    <a:lnTo>
                      <a:pt x="246" y="620"/>
                    </a:lnTo>
                    <a:lnTo>
                      <a:pt x="304" y="547"/>
                    </a:lnTo>
                    <a:lnTo>
                      <a:pt x="367" y="471"/>
                    </a:lnTo>
                    <a:lnTo>
                      <a:pt x="401" y="435"/>
                    </a:lnTo>
                    <a:lnTo>
                      <a:pt x="436" y="400"/>
                    </a:lnTo>
                    <a:lnTo>
                      <a:pt x="472" y="364"/>
                    </a:lnTo>
                    <a:lnTo>
                      <a:pt x="510" y="330"/>
                    </a:lnTo>
                    <a:lnTo>
                      <a:pt x="551" y="296"/>
                    </a:lnTo>
                    <a:lnTo>
                      <a:pt x="593" y="263"/>
                    </a:lnTo>
                    <a:lnTo>
                      <a:pt x="638" y="232"/>
                    </a:lnTo>
                    <a:lnTo>
                      <a:pt x="687" y="202"/>
                    </a:lnTo>
                    <a:lnTo>
                      <a:pt x="738" y="173"/>
                    </a:lnTo>
                    <a:lnTo>
                      <a:pt x="793" y="147"/>
                    </a:lnTo>
                    <a:lnTo>
                      <a:pt x="852" y="121"/>
                    </a:lnTo>
                    <a:lnTo>
                      <a:pt x="914" y="98"/>
                    </a:lnTo>
                    <a:lnTo>
                      <a:pt x="982" y="76"/>
                    </a:lnTo>
                    <a:lnTo>
                      <a:pt x="1053" y="58"/>
                    </a:lnTo>
                    <a:lnTo>
                      <a:pt x="1129" y="41"/>
                    </a:lnTo>
                    <a:lnTo>
                      <a:pt x="1210" y="27"/>
                    </a:lnTo>
                    <a:lnTo>
                      <a:pt x="1296" y="16"/>
                    </a:lnTo>
                    <a:lnTo>
                      <a:pt x="1389" y="7"/>
                    </a:lnTo>
                    <a:lnTo>
                      <a:pt x="1486" y="2"/>
                    </a:lnTo>
                    <a:lnTo>
                      <a:pt x="159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7" name="Rectangle 46"/>
          <p:cNvSpPr/>
          <p:nvPr/>
        </p:nvSpPr>
        <p:spPr>
          <a:xfrm>
            <a:off x="1731468" y="5335269"/>
            <a:ext cx="4157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7598227" y="2462303"/>
            <a:ext cx="3383280" cy="3383280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918267" y="2782343"/>
            <a:ext cx="2743200" cy="2743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24"/>
          <p:cNvSpPr>
            <a:spLocks noEditPoints="1"/>
          </p:cNvSpPr>
          <p:nvPr/>
        </p:nvSpPr>
        <p:spPr bwMode="auto">
          <a:xfrm>
            <a:off x="8941524" y="3116943"/>
            <a:ext cx="696686" cy="639400"/>
          </a:xfrm>
          <a:custGeom>
            <a:avLst/>
            <a:gdLst>
              <a:gd name="T0" fmla="*/ 3632 w 5263"/>
              <a:gd name="T1" fmla="*/ 3362 h 4995"/>
              <a:gd name="T2" fmla="*/ 3528 w 5263"/>
              <a:gd name="T3" fmla="*/ 3683 h 4995"/>
              <a:gd name="T4" fmla="*/ 3723 w 5263"/>
              <a:gd name="T5" fmla="*/ 3953 h 4995"/>
              <a:gd name="T6" fmla="*/ 4063 w 5263"/>
              <a:gd name="T7" fmla="*/ 3953 h 4995"/>
              <a:gd name="T8" fmla="*/ 4259 w 5263"/>
              <a:gd name="T9" fmla="*/ 3683 h 4995"/>
              <a:gd name="T10" fmla="*/ 4155 w 5263"/>
              <a:gd name="T11" fmla="*/ 3362 h 4995"/>
              <a:gd name="T12" fmla="*/ 2549 w 5263"/>
              <a:gd name="T13" fmla="*/ 3075 h 4995"/>
              <a:gd name="T14" fmla="*/ 2918 w 5263"/>
              <a:gd name="T15" fmla="*/ 4031 h 4995"/>
              <a:gd name="T16" fmla="*/ 3437 w 5263"/>
              <a:gd name="T17" fmla="*/ 4625 h 4995"/>
              <a:gd name="T18" fmla="*/ 3609 w 5263"/>
              <a:gd name="T19" fmla="*/ 4995 h 4995"/>
              <a:gd name="T20" fmla="*/ 2 w 5263"/>
              <a:gd name="T21" fmla="*/ 4706 h 4995"/>
              <a:gd name="T22" fmla="*/ 21 w 5263"/>
              <a:gd name="T23" fmla="*/ 4208 h 4995"/>
              <a:gd name="T24" fmla="*/ 150 w 5263"/>
              <a:gd name="T25" fmla="*/ 3704 h 4995"/>
              <a:gd name="T26" fmla="*/ 421 w 5263"/>
              <a:gd name="T27" fmla="*/ 3378 h 4995"/>
              <a:gd name="T28" fmla="*/ 1145 w 5263"/>
              <a:gd name="T29" fmla="*/ 3300 h 4995"/>
              <a:gd name="T30" fmla="*/ 1758 w 5263"/>
              <a:gd name="T31" fmla="*/ 3282 h 4995"/>
              <a:gd name="T32" fmla="*/ 2219 w 5263"/>
              <a:gd name="T33" fmla="*/ 3257 h 4995"/>
              <a:gd name="T34" fmla="*/ 4013 w 5263"/>
              <a:gd name="T35" fmla="*/ 2254 h 4995"/>
              <a:gd name="T36" fmla="*/ 4776 w 5263"/>
              <a:gd name="T37" fmla="*/ 2570 h 4995"/>
              <a:gd name="T38" fmla="*/ 4764 w 5263"/>
              <a:gd name="T39" fmla="*/ 3413 h 4995"/>
              <a:gd name="T40" fmla="*/ 4692 w 5263"/>
              <a:gd name="T41" fmla="*/ 4029 h 4995"/>
              <a:gd name="T42" fmla="*/ 4238 w 5263"/>
              <a:gd name="T43" fmla="*/ 4449 h 4995"/>
              <a:gd name="T44" fmla="*/ 3617 w 5263"/>
              <a:gd name="T45" fmla="*/ 4475 h 4995"/>
              <a:gd name="T46" fmla="*/ 3130 w 5263"/>
              <a:gd name="T47" fmla="*/ 4093 h 4995"/>
              <a:gd name="T48" fmla="*/ 2524 w 5263"/>
              <a:gd name="T49" fmla="*/ 3504 h 4995"/>
              <a:gd name="T50" fmla="*/ 2840 w 5263"/>
              <a:gd name="T51" fmla="*/ 2739 h 4995"/>
              <a:gd name="T52" fmla="*/ 3683 w 5263"/>
              <a:gd name="T53" fmla="*/ 2754 h 4995"/>
              <a:gd name="T54" fmla="*/ 3046 w 5263"/>
              <a:gd name="T55" fmla="*/ 1802 h 4995"/>
              <a:gd name="T56" fmla="*/ 3039 w 5263"/>
              <a:gd name="T57" fmla="*/ 2104 h 4995"/>
              <a:gd name="T58" fmla="*/ 2805 w 5263"/>
              <a:gd name="T59" fmla="*/ 2259 h 4995"/>
              <a:gd name="T60" fmla="*/ 2685 w 5263"/>
              <a:gd name="T61" fmla="*/ 2628 h 4995"/>
              <a:gd name="T62" fmla="*/ 2364 w 5263"/>
              <a:gd name="T63" fmla="*/ 2990 h 4995"/>
              <a:gd name="T64" fmla="*/ 1938 w 5263"/>
              <a:gd name="T65" fmla="*/ 3121 h 4995"/>
              <a:gd name="T66" fmla="*/ 1512 w 5263"/>
              <a:gd name="T67" fmla="*/ 2990 h 4995"/>
              <a:gd name="T68" fmla="*/ 1191 w 5263"/>
              <a:gd name="T69" fmla="*/ 2628 h 4995"/>
              <a:gd name="T70" fmla="*/ 996 w 5263"/>
              <a:gd name="T71" fmla="*/ 2227 h 4995"/>
              <a:gd name="T72" fmla="*/ 849 w 5263"/>
              <a:gd name="T73" fmla="*/ 1999 h 4995"/>
              <a:gd name="T74" fmla="*/ 927 w 5263"/>
              <a:gd name="T75" fmla="*/ 1726 h 4995"/>
              <a:gd name="T76" fmla="*/ 1568 w 5263"/>
              <a:gd name="T77" fmla="*/ 1196 h 4995"/>
              <a:gd name="T78" fmla="*/ 1705 w 5263"/>
              <a:gd name="T79" fmla="*/ 1344 h 4995"/>
              <a:gd name="T80" fmla="*/ 2264 w 5263"/>
              <a:gd name="T81" fmla="*/ 1324 h 4995"/>
              <a:gd name="T82" fmla="*/ 2367 w 5263"/>
              <a:gd name="T83" fmla="*/ 1145 h 4995"/>
              <a:gd name="T84" fmla="*/ 2728 w 5263"/>
              <a:gd name="T85" fmla="*/ 647 h 4995"/>
              <a:gd name="T86" fmla="*/ 2993 w 5263"/>
              <a:gd name="T87" fmla="*/ 1113 h 4995"/>
              <a:gd name="T88" fmla="*/ 912 w 5263"/>
              <a:gd name="T89" fmla="*/ 1177 h 4995"/>
              <a:gd name="T90" fmla="*/ 1137 w 5263"/>
              <a:gd name="T91" fmla="*/ 719 h 4995"/>
              <a:gd name="T92" fmla="*/ 1558 w 5263"/>
              <a:gd name="T93" fmla="*/ 358 h 4995"/>
              <a:gd name="T94" fmla="*/ 2229 w 5263"/>
              <a:gd name="T95" fmla="*/ 56 h 4995"/>
              <a:gd name="T96" fmla="*/ 2278 w 5263"/>
              <a:gd name="T97" fmla="*/ 1127 h 4995"/>
              <a:gd name="T98" fmla="*/ 2200 w 5263"/>
              <a:gd name="T99" fmla="*/ 1250 h 4995"/>
              <a:gd name="T100" fmla="*/ 1692 w 5263"/>
              <a:gd name="T101" fmla="*/ 1229 h 4995"/>
              <a:gd name="T102" fmla="*/ 1647 w 5263"/>
              <a:gd name="T103" fmla="*/ 131 h 4995"/>
              <a:gd name="T104" fmla="*/ 1719 w 5263"/>
              <a:gd name="T105" fmla="*/ 16 h 4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63" h="4995">
                <a:moveTo>
                  <a:pt x="3894" y="3253"/>
                </a:moveTo>
                <a:lnTo>
                  <a:pt x="3833" y="3258"/>
                </a:lnTo>
                <a:lnTo>
                  <a:pt x="3775" y="3273"/>
                </a:lnTo>
                <a:lnTo>
                  <a:pt x="3723" y="3295"/>
                </a:lnTo>
                <a:lnTo>
                  <a:pt x="3675" y="3325"/>
                </a:lnTo>
                <a:lnTo>
                  <a:pt x="3632" y="3362"/>
                </a:lnTo>
                <a:lnTo>
                  <a:pt x="3595" y="3405"/>
                </a:lnTo>
                <a:lnTo>
                  <a:pt x="3565" y="3453"/>
                </a:lnTo>
                <a:lnTo>
                  <a:pt x="3542" y="3506"/>
                </a:lnTo>
                <a:lnTo>
                  <a:pt x="3528" y="3563"/>
                </a:lnTo>
                <a:lnTo>
                  <a:pt x="3523" y="3624"/>
                </a:lnTo>
                <a:lnTo>
                  <a:pt x="3528" y="3683"/>
                </a:lnTo>
                <a:lnTo>
                  <a:pt x="3542" y="3740"/>
                </a:lnTo>
                <a:lnTo>
                  <a:pt x="3565" y="3793"/>
                </a:lnTo>
                <a:lnTo>
                  <a:pt x="3595" y="3842"/>
                </a:lnTo>
                <a:lnTo>
                  <a:pt x="3632" y="3886"/>
                </a:lnTo>
                <a:lnTo>
                  <a:pt x="3675" y="3922"/>
                </a:lnTo>
                <a:lnTo>
                  <a:pt x="3723" y="3953"/>
                </a:lnTo>
                <a:lnTo>
                  <a:pt x="3775" y="3975"/>
                </a:lnTo>
                <a:lnTo>
                  <a:pt x="3833" y="3989"/>
                </a:lnTo>
                <a:lnTo>
                  <a:pt x="3894" y="3994"/>
                </a:lnTo>
                <a:lnTo>
                  <a:pt x="3953" y="3989"/>
                </a:lnTo>
                <a:lnTo>
                  <a:pt x="4010" y="3975"/>
                </a:lnTo>
                <a:lnTo>
                  <a:pt x="4063" y="3953"/>
                </a:lnTo>
                <a:lnTo>
                  <a:pt x="4112" y="3922"/>
                </a:lnTo>
                <a:lnTo>
                  <a:pt x="4155" y="3886"/>
                </a:lnTo>
                <a:lnTo>
                  <a:pt x="4192" y="3842"/>
                </a:lnTo>
                <a:lnTo>
                  <a:pt x="4222" y="3793"/>
                </a:lnTo>
                <a:lnTo>
                  <a:pt x="4245" y="3740"/>
                </a:lnTo>
                <a:lnTo>
                  <a:pt x="4259" y="3683"/>
                </a:lnTo>
                <a:lnTo>
                  <a:pt x="4264" y="3624"/>
                </a:lnTo>
                <a:lnTo>
                  <a:pt x="4259" y="3563"/>
                </a:lnTo>
                <a:lnTo>
                  <a:pt x="4245" y="3506"/>
                </a:lnTo>
                <a:lnTo>
                  <a:pt x="4222" y="3453"/>
                </a:lnTo>
                <a:lnTo>
                  <a:pt x="4192" y="3405"/>
                </a:lnTo>
                <a:lnTo>
                  <a:pt x="4155" y="3362"/>
                </a:lnTo>
                <a:lnTo>
                  <a:pt x="4112" y="3325"/>
                </a:lnTo>
                <a:lnTo>
                  <a:pt x="4063" y="3295"/>
                </a:lnTo>
                <a:lnTo>
                  <a:pt x="4010" y="3273"/>
                </a:lnTo>
                <a:lnTo>
                  <a:pt x="3953" y="3258"/>
                </a:lnTo>
                <a:lnTo>
                  <a:pt x="3894" y="3253"/>
                </a:lnTo>
                <a:close/>
                <a:moveTo>
                  <a:pt x="2549" y="3075"/>
                </a:moveTo>
                <a:lnTo>
                  <a:pt x="2757" y="3277"/>
                </a:lnTo>
                <a:lnTo>
                  <a:pt x="2340" y="3349"/>
                </a:lnTo>
                <a:lnTo>
                  <a:pt x="2339" y="3905"/>
                </a:lnTo>
                <a:lnTo>
                  <a:pt x="2909" y="4007"/>
                </a:lnTo>
                <a:lnTo>
                  <a:pt x="2915" y="4020"/>
                </a:lnTo>
                <a:lnTo>
                  <a:pt x="2918" y="4031"/>
                </a:lnTo>
                <a:lnTo>
                  <a:pt x="2921" y="4040"/>
                </a:lnTo>
                <a:lnTo>
                  <a:pt x="2929" y="4053"/>
                </a:lnTo>
                <a:lnTo>
                  <a:pt x="2618" y="4546"/>
                </a:lnTo>
                <a:lnTo>
                  <a:pt x="2979" y="4907"/>
                </a:lnTo>
                <a:lnTo>
                  <a:pt x="3423" y="4617"/>
                </a:lnTo>
                <a:lnTo>
                  <a:pt x="3437" y="4625"/>
                </a:lnTo>
                <a:lnTo>
                  <a:pt x="3458" y="4634"/>
                </a:lnTo>
                <a:lnTo>
                  <a:pt x="3483" y="4642"/>
                </a:lnTo>
                <a:lnTo>
                  <a:pt x="3509" y="4652"/>
                </a:lnTo>
                <a:lnTo>
                  <a:pt x="3531" y="4660"/>
                </a:lnTo>
                <a:lnTo>
                  <a:pt x="3547" y="4669"/>
                </a:lnTo>
                <a:lnTo>
                  <a:pt x="3609" y="4995"/>
                </a:lnTo>
                <a:lnTo>
                  <a:pt x="21" y="4995"/>
                </a:lnTo>
                <a:lnTo>
                  <a:pt x="16" y="4952"/>
                </a:lnTo>
                <a:lnTo>
                  <a:pt x="13" y="4901"/>
                </a:lnTo>
                <a:lnTo>
                  <a:pt x="8" y="4842"/>
                </a:lnTo>
                <a:lnTo>
                  <a:pt x="5" y="4778"/>
                </a:lnTo>
                <a:lnTo>
                  <a:pt x="2" y="4706"/>
                </a:lnTo>
                <a:lnTo>
                  <a:pt x="0" y="4631"/>
                </a:lnTo>
                <a:lnTo>
                  <a:pt x="0" y="4551"/>
                </a:lnTo>
                <a:lnTo>
                  <a:pt x="2" y="4470"/>
                </a:lnTo>
                <a:lnTo>
                  <a:pt x="5" y="4384"/>
                </a:lnTo>
                <a:lnTo>
                  <a:pt x="11" y="4297"/>
                </a:lnTo>
                <a:lnTo>
                  <a:pt x="21" y="4208"/>
                </a:lnTo>
                <a:lnTo>
                  <a:pt x="32" y="4120"/>
                </a:lnTo>
                <a:lnTo>
                  <a:pt x="48" y="4032"/>
                </a:lnTo>
                <a:lnTo>
                  <a:pt x="67" y="3946"/>
                </a:lnTo>
                <a:lnTo>
                  <a:pt x="89" y="3862"/>
                </a:lnTo>
                <a:lnTo>
                  <a:pt x="117" y="3780"/>
                </a:lnTo>
                <a:lnTo>
                  <a:pt x="150" y="3704"/>
                </a:lnTo>
                <a:lnTo>
                  <a:pt x="187" y="3630"/>
                </a:lnTo>
                <a:lnTo>
                  <a:pt x="228" y="3562"/>
                </a:lnTo>
                <a:lnTo>
                  <a:pt x="276" y="3499"/>
                </a:lnTo>
                <a:lnTo>
                  <a:pt x="322" y="3453"/>
                </a:lnTo>
                <a:lnTo>
                  <a:pt x="370" y="3411"/>
                </a:lnTo>
                <a:lnTo>
                  <a:pt x="421" y="3378"/>
                </a:lnTo>
                <a:lnTo>
                  <a:pt x="477" y="3349"/>
                </a:lnTo>
                <a:lnTo>
                  <a:pt x="535" y="3327"/>
                </a:lnTo>
                <a:lnTo>
                  <a:pt x="597" y="3313"/>
                </a:lnTo>
                <a:lnTo>
                  <a:pt x="662" y="3303"/>
                </a:lnTo>
                <a:lnTo>
                  <a:pt x="733" y="3300"/>
                </a:lnTo>
                <a:lnTo>
                  <a:pt x="1145" y="3300"/>
                </a:lnTo>
                <a:lnTo>
                  <a:pt x="1355" y="3099"/>
                </a:lnTo>
                <a:lnTo>
                  <a:pt x="1429" y="3150"/>
                </a:lnTo>
                <a:lnTo>
                  <a:pt x="1507" y="3194"/>
                </a:lnTo>
                <a:lnTo>
                  <a:pt x="1587" y="3231"/>
                </a:lnTo>
                <a:lnTo>
                  <a:pt x="1671" y="3260"/>
                </a:lnTo>
                <a:lnTo>
                  <a:pt x="1758" y="3282"/>
                </a:lnTo>
                <a:lnTo>
                  <a:pt x="1847" y="3295"/>
                </a:lnTo>
                <a:lnTo>
                  <a:pt x="1938" y="3300"/>
                </a:lnTo>
                <a:lnTo>
                  <a:pt x="1938" y="3300"/>
                </a:lnTo>
                <a:lnTo>
                  <a:pt x="2035" y="3295"/>
                </a:lnTo>
                <a:lnTo>
                  <a:pt x="2128" y="3281"/>
                </a:lnTo>
                <a:lnTo>
                  <a:pt x="2219" y="3257"/>
                </a:lnTo>
                <a:lnTo>
                  <a:pt x="2308" y="3223"/>
                </a:lnTo>
                <a:lnTo>
                  <a:pt x="2393" y="3182"/>
                </a:lnTo>
                <a:lnTo>
                  <a:pt x="2473" y="3132"/>
                </a:lnTo>
                <a:lnTo>
                  <a:pt x="2549" y="3075"/>
                </a:lnTo>
                <a:close/>
                <a:moveTo>
                  <a:pt x="3774" y="2254"/>
                </a:moveTo>
                <a:lnTo>
                  <a:pt x="4013" y="2254"/>
                </a:lnTo>
                <a:lnTo>
                  <a:pt x="4103" y="2752"/>
                </a:lnTo>
                <a:lnTo>
                  <a:pt x="4170" y="2771"/>
                </a:lnTo>
                <a:lnTo>
                  <a:pt x="4237" y="2795"/>
                </a:lnTo>
                <a:lnTo>
                  <a:pt x="4301" y="2826"/>
                </a:lnTo>
                <a:lnTo>
                  <a:pt x="4361" y="2859"/>
                </a:lnTo>
                <a:lnTo>
                  <a:pt x="4776" y="2570"/>
                </a:lnTo>
                <a:lnTo>
                  <a:pt x="4947" y="2739"/>
                </a:lnTo>
                <a:lnTo>
                  <a:pt x="4657" y="3154"/>
                </a:lnTo>
                <a:lnTo>
                  <a:pt x="4690" y="3215"/>
                </a:lnTo>
                <a:lnTo>
                  <a:pt x="4720" y="3279"/>
                </a:lnTo>
                <a:lnTo>
                  <a:pt x="4744" y="3344"/>
                </a:lnTo>
                <a:lnTo>
                  <a:pt x="4764" y="3413"/>
                </a:lnTo>
                <a:lnTo>
                  <a:pt x="5263" y="3502"/>
                </a:lnTo>
                <a:lnTo>
                  <a:pt x="5263" y="3744"/>
                </a:lnTo>
                <a:lnTo>
                  <a:pt x="4764" y="3831"/>
                </a:lnTo>
                <a:lnTo>
                  <a:pt x="4744" y="3900"/>
                </a:lnTo>
                <a:lnTo>
                  <a:pt x="4720" y="3965"/>
                </a:lnTo>
                <a:lnTo>
                  <a:pt x="4692" y="4029"/>
                </a:lnTo>
                <a:lnTo>
                  <a:pt x="4658" y="4090"/>
                </a:lnTo>
                <a:lnTo>
                  <a:pt x="4947" y="4507"/>
                </a:lnTo>
                <a:lnTo>
                  <a:pt x="4776" y="4677"/>
                </a:lnTo>
                <a:lnTo>
                  <a:pt x="4363" y="4387"/>
                </a:lnTo>
                <a:lnTo>
                  <a:pt x="4301" y="4420"/>
                </a:lnTo>
                <a:lnTo>
                  <a:pt x="4238" y="4449"/>
                </a:lnTo>
                <a:lnTo>
                  <a:pt x="4171" y="4475"/>
                </a:lnTo>
                <a:lnTo>
                  <a:pt x="4104" y="4494"/>
                </a:lnTo>
                <a:lnTo>
                  <a:pt x="4013" y="4993"/>
                </a:lnTo>
                <a:lnTo>
                  <a:pt x="3774" y="4993"/>
                </a:lnTo>
                <a:lnTo>
                  <a:pt x="3684" y="4494"/>
                </a:lnTo>
                <a:lnTo>
                  <a:pt x="3617" y="4475"/>
                </a:lnTo>
                <a:lnTo>
                  <a:pt x="3550" y="4451"/>
                </a:lnTo>
                <a:lnTo>
                  <a:pt x="3486" y="4422"/>
                </a:lnTo>
                <a:lnTo>
                  <a:pt x="3426" y="4388"/>
                </a:lnTo>
                <a:lnTo>
                  <a:pt x="3009" y="4677"/>
                </a:lnTo>
                <a:lnTo>
                  <a:pt x="2840" y="4507"/>
                </a:lnTo>
                <a:lnTo>
                  <a:pt x="3130" y="4093"/>
                </a:lnTo>
                <a:lnTo>
                  <a:pt x="3097" y="4031"/>
                </a:lnTo>
                <a:lnTo>
                  <a:pt x="3068" y="3969"/>
                </a:lnTo>
                <a:lnTo>
                  <a:pt x="3043" y="3902"/>
                </a:lnTo>
                <a:lnTo>
                  <a:pt x="3024" y="3835"/>
                </a:lnTo>
                <a:lnTo>
                  <a:pt x="2524" y="3744"/>
                </a:lnTo>
                <a:lnTo>
                  <a:pt x="2524" y="3504"/>
                </a:lnTo>
                <a:lnTo>
                  <a:pt x="3024" y="3415"/>
                </a:lnTo>
                <a:lnTo>
                  <a:pt x="3043" y="3348"/>
                </a:lnTo>
                <a:lnTo>
                  <a:pt x="3067" y="3281"/>
                </a:lnTo>
                <a:lnTo>
                  <a:pt x="3095" y="3217"/>
                </a:lnTo>
                <a:lnTo>
                  <a:pt x="3129" y="3156"/>
                </a:lnTo>
                <a:lnTo>
                  <a:pt x="2840" y="2739"/>
                </a:lnTo>
                <a:lnTo>
                  <a:pt x="3009" y="2570"/>
                </a:lnTo>
                <a:lnTo>
                  <a:pt x="3424" y="2861"/>
                </a:lnTo>
                <a:lnTo>
                  <a:pt x="3485" y="2827"/>
                </a:lnTo>
                <a:lnTo>
                  <a:pt x="3549" y="2797"/>
                </a:lnTo>
                <a:lnTo>
                  <a:pt x="3616" y="2773"/>
                </a:lnTo>
                <a:lnTo>
                  <a:pt x="3683" y="2754"/>
                </a:lnTo>
                <a:lnTo>
                  <a:pt x="3774" y="2254"/>
                </a:lnTo>
                <a:close/>
                <a:moveTo>
                  <a:pt x="959" y="1694"/>
                </a:moveTo>
                <a:lnTo>
                  <a:pt x="2963" y="1694"/>
                </a:lnTo>
                <a:lnTo>
                  <a:pt x="2995" y="1726"/>
                </a:lnTo>
                <a:lnTo>
                  <a:pt x="3024" y="1763"/>
                </a:lnTo>
                <a:lnTo>
                  <a:pt x="3046" y="1802"/>
                </a:lnTo>
                <a:lnTo>
                  <a:pt x="3062" y="1847"/>
                </a:lnTo>
                <a:lnTo>
                  <a:pt x="3073" y="1897"/>
                </a:lnTo>
                <a:lnTo>
                  <a:pt x="3076" y="1948"/>
                </a:lnTo>
                <a:lnTo>
                  <a:pt x="3071" y="2004"/>
                </a:lnTo>
                <a:lnTo>
                  <a:pt x="3059" y="2056"/>
                </a:lnTo>
                <a:lnTo>
                  <a:pt x="3039" y="2104"/>
                </a:lnTo>
                <a:lnTo>
                  <a:pt x="3012" y="2149"/>
                </a:lnTo>
                <a:lnTo>
                  <a:pt x="2979" y="2186"/>
                </a:lnTo>
                <a:lnTo>
                  <a:pt x="2942" y="2216"/>
                </a:lnTo>
                <a:lnTo>
                  <a:pt x="2899" y="2240"/>
                </a:lnTo>
                <a:lnTo>
                  <a:pt x="2853" y="2254"/>
                </a:lnTo>
                <a:lnTo>
                  <a:pt x="2805" y="2259"/>
                </a:lnTo>
                <a:lnTo>
                  <a:pt x="2800" y="2259"/>
                </a:lnTo>
                <a:lnTo>
                  <a:pt x="2797" y="2259"/>
                </a:lnTo>
                <a:lnTo>
                  <a:pt x="2781" y="2356"/>
                </a:lnTo>
                <a:lnTo>
                  <a:pt x="2757" y="2452"/>
                </a:lnTo>
                <a:lnTo>
                  <a:pt x="2725" y="2543"/>
                </a:lnTo>
                <a:lnTo>
                  <a:pt x="2685" y="2628"/>
                </a:lnTo>
                <a:lnTo>
                  <a:pt x="2639" y="2709"/>
                </a:lnTo>
                <a:lnTo>
                  <a:pt x="2586" y="2784"/>
                </a:lnTo>
                <a:lnTo>
                  <a:pt x="2527" y="2853"/>
                </a:lnTo>
                <a:lnTo>
                  <a:pt x="2481" y="2901"/>
                </a:lnTo>
                <a:lnTo>
                  <a:pt x="2431" y="2942"/>
                </a:lnTo>
                <a:lnTo>
                  <a:pt x="2364" y="2990"/>
                </a:lnTo>
                <a:lnTo>
                  <a:pt x="2294" y="3032"/>
                </a:lnTo>
                <a:lnTo>
                  <a:pt x="2227" y="3063"/>
                </a:lnTo>
                <a:lnTo>
                  <a:pt x="2158" y="3087"/>
                </a:lnTo>
                <a:lnTo>
                  <a:pt x="2086" y="3105"/>
                </a:lnTo>
                <a:lnTo>
                  <a:pt x="2013" y="3116"/>
                </a:lnTo>
                <a:lnTo>
                  <a:pt x="1938" y="3121"/>
                </a:lnTo>
                <a:lnTo>
                  <a:pt x="1863" y="3116"/>
                </a:lnTo>
                <a:lnTo>
                  <a:pt x="1790" y="3105"/>
                </a:lnTo>
                <a:lnTo>
                  <a:pt x="1718" y="3087"/>
                </a:lnTo>
                <a:lnTo>
                  <a:pt x="1649" y="3063"/>
                </a:lnTo>
                <a:lnTo>
                  <a:pt x="1582" y="3032"/>
                </a:lnTo>
                <a:lnTo>
                  <a:pt x="1512" y="2990"/>
                </a:lnTo>
                <a:lnTo>
                  <a:pt x="1445" y="2942"/>
                </a:lnTo>
                <a:lnTo>
                  <a:pt x="1395" y="2901"/>
                </a:lnTo>
                <a:lnTo>
                  <a:pt x="1349" y="2854"/>
                </a:lnTo>
                <a:lnTo>
                  <a:pt x="1290" y="2786"/>
                </a:lnTo>
                <a:lnTo>
                  <a:pt x="1237" y="2709"/>
                </a:lnTo>
                <a:lnTo>
                  <a:pt x="1191" y="2628"/>
                </a:lnTo>
                <a:lnTo>
                  <a:pt x="1151" y="2542"/>
                </a:lnTo>
                <a:lnTo>
                  <a:pt x="1119" y="2451"/>
                </a:lnTo>
                <a:lnTo>
                  <a:pt x="1095" y="2355"/>
                </a:lnTo>
                <a:lnTo>
                  <a:pt x="1079" y="2256"/>
                </a:lnTo>
                <a:lnTo>
                  <a:pt x="1036" y="2245"/>
                </a:lnTo>
                <a:lnTo>
                  <a:pt x="996" y="2227"/>
                </a:lnTo>
                <a:lnTo>
                  <a:pt x="959" y="2201"/>
                </a:lnTo>
                <a:lnTo>
                  <a:pt x="927" y="2171"/>
                </a:lnTo>
                <a:lnTo>
                  <a:pt x="900" y="2134"/>
                </a:lnTo>
                <a:lnTo>
                  <a:pt x="876" y="2093"/>
                </a:lnTo>
                <a:lnTo>
                  <a:pt x="860" y="2048"/>
                </a:lnTo>
                <a:lnTo>
                  <a:pt x="849" y="1999"/>
                </a:lnTo>
                <a:lnTo>
                  <a:pt x="846" y="1948"/>
                </a:lnTo>
                <a:lnTo>
                  <a:pt x="849" y="1897"/>
                </a:lnTo>
                <a:lnTo>
                  <a:pt x="860" y="1847"/>
                </a:lnTo>
                <a:lnTo>
                  <a:pt x="876" y="1802"/>
                </a:lnTo>
                <a:lnTo>
                  <a:pt x="899" y="1763"/>
                </a:lnTo>
                <a:lnTo>
                  <a:pt x="927" y="1726"/>
                </a:lnTo>
                <a:lnTo>
                  <a:pt x="959" y="1694"/>
                </a:lnTo>
                <a:close/>
                <a:moveTo>
                  <a:pt x="1558" y="358"/>
                </a:moveTo>
                <a:lnTo>
                  <a:pt x="1558" y="1134"/>
                </a:lnTo>
                <a:lnTo>
                  <a:pt x="1558" y="1150"/>
                </a:lnTo>
                <a:lnTo>
                  <a:pt x="1561" y="1165"/>
                </a:lnTo>
                <a:lnTo>
                  <a:pt x="1568" y="1196"/>
                </a:lnTo>
                <a:lnTo>
                  <a:pt x="1577" y="1225"/>
                </a:lnTo>
                <a:lnTo>
                  <a:pt x="1592" y="1252"/>
                </a:lnTo>
                <a:lnTo>
                  <a:pt x="1614" y="1280"/>
                </a:lnTo>
                <a:lnTo>
                  <a:pt x="1639" y="1308"/>
                </a:lnTo>
                <a:lnTo>
                  <a:pt x="1671" y="1328"/>
                </a:lnTo>
                <a:lnTo>
                  <a:pt x="1705" y="1344"/>
                </a:lnTo>
                <a:lnTo>
                  <a:pt x="1743" y="1354"/>
                </a:lnTo>
                <a:lnTo>
                  <a:pt x="1783" y="1357"/>
                </a:lnTo>
                <a:lnTo>
                  <a:pt x="2146" y="1357"/>
                </a:lnTo>
                <a:lnTo>
                  <a:pt x="2187" y="1354"/>
                </a:lnTo>
                <a:lnTo>
                  <a:pt x="2227" y="1341"/>
                </a:lnTo>
                <a:lnTo>
                  <a:pt x="2264" y="1324"/>
                </a:lnTo>
                <a:lnTo>
                  <a:pt x="2296" y="1298"/>
                </a:lnTo>
                <a:lnTo>
                  <a:pt x="2323" y="1268"/>
                </a:lnTo>
                <a:lnTo>
                  <a:pt x="2343" y="1234"/>
                </a:lnTo>
                <a:lnTo>
                  <a:pt x="2356" y="1205"/>
                </a:lnTo>
                <a:lnTo>
                  <a:pt x="2363" y="1175"/>
                </a:lnTo>
                <a:lnTo>
                  <a:pt x="2367" y="1145"/>
                </a:lnTo>
                <a:lnTo>
                  <a:pt x="2367" y="361"/>
                </a:lnTo>
                <a:lnTo>
                  <a:pt x="2447" y="406"/>
                </a:lnTo>
                <a:lnTo>
                  <a:pt x="2524" y="458"/>
                </a:lnTo>
                <a:lnTo>
                  <a:pt x="2597" y="516"/>
                </a:lnTo>
                <a:lnTo>
                  <a:pt x="2664" y="580"/>
                </a:lnTo>
                <a:lnTo>
                  <a:pt x="2728" y="647"/>
                </a:lnTo>
                <a:lnTo>
                  <a:pt x="2787" y="719"/>
                </a:lnTo>
                <a:lnTo>
                  <a:pt x="2842" y="794"/>
                </a:lnTo>
                <a:lnTo>
                  <a:pt x="2888" y="872"/>
                </a:lnTo>
                <a:lnTo>
                  <a:pt x="2929" y="952"/>
                </a:lnTo>
                <a:lnTo>
                  <a:pt x="2964" y="1031"/>
                </a:lnTo>
                <a:lnTo>
                  <a:pt x="2993" y="1113"/>
                </a:lnTo>
                <a:lnTo>
                  <a:pt x="3012" y="1177"/>
                </a:lnTo>
                <a:lnTo>
                  <a:pt x="3174" y="1177"/>
                </a:lnTo>
                <a:lnTo>
                  <a:pt x="3174" y="1536"/>
                </a:lnTo>
                <a:lnTo>
                  <a:pt x="747" y="1536"/>
                </a:lnTo>
                <a:lnTo>
                  <a:pt x="747" y="1177"/>
                </a:lnTo>
                <a:lnTo>
                  <a:pt x="912" y="1177"/>
                </a:lnTo>
                <a:lnTo>
                  <a:pt x="932" y="1113"/>
                </a:lnTo>
                <a:lnTo>
                  <a:pt x="961" y="1031"/>
                </a:lnTo>
                <a:lnTo>
                  <a:pt x="995" y="952"/>
                </a:lnTo>
                <a:lnTo>
                  <a:pt x="1036" y="872"/>
                </a:lnTo>
                <a:lnTo>
                  <a:pt x="1084" y="794"/>
                </a:lnTo>
                <a:lnTo>
                  <a:pt x="1137" y="719"/>
                </a:lnTo>
                <a:lnTo>
                  <a:pt x="1196" y="645"/>
                </a:lnTo>
                <a:lnTo>
                  <a:pt x="1260" y="578"/>
                </a:lnTo>
                <a:lnTo>
                  <a:pt x="1328" y="514"/>
                </a:lnTo>
                <a:lnTo>
                  <a:pt x="1402" y="455"/>
                </a:lnTo>
                <a:lnTo>
                  <a:pt x="1478" y="404"/>
                </a:lnTo>
                <a:lnTo>
                  <a:pt x="1558" y="358"/>
                </a:lnTo>
                <a:close/>
                <a:moveTo>
                  <a:pt x="1783" y="0"/>
                </a:moveTo>
                <a:lnTo>
                  <a:pt x="2099" y="0"/>
                </a:lnTo>
                <a:lnTo>
                  <a:pt x="2136" y="5"/>
                </a:lnTo>
                <a:lnTo>
                  <a:pt x="2169" y="16"/>
                </a:lnTo>
                <a:lnTo>
                  <a:pt x="2201" y="34"/>
                </a:lnTo>
                <a:lnTo>
                  <a:pt x="2229" y="56"/>
                </a:lnTo>
                <a:lnTo>
                  <a:pt x="2251" y="85"/>
                </a:lnTo>
                <a:lnTo>
                  <a:pt x="2267" y="115"/>
                </a:lnTo>
                <a:lnTo>
                  <a:pt x="2272" y="136"/>
                </a:lnTo>
                <a:lnTo>
                  <a:pt x="2276" y="157"/>
                </a:lnTo>
                <a:lnTo>
                  <a:pt x="2278" y="179"/>
                </a:lnTo>
                <a:lnTo>
                  <a:pt x="2278" y="1127"/>
                </a:lnTo>
                <a:lnTo>
                  <a:pt x="2276" y="1150"/>
                </a:lnTo>
                <a:lnTo>
                  <a:pt x="2270" y="1170"/>
                </a:lnTo>
                <a:lnTo>
                  <a:pt x="2260" y="1191"/>
                </a:lnTo>
                <a:lnTo>
                  <a:pt x="2244" y="1215"/>
                </a:lnTo>
                <a:lnTo>
                  <a:pt x="2224" y="1234"/>
                </a:lnTo>
                <a:lnTo>
                  <a:pt x="2200" y="1250"/>
                </a:lnTo>
                <a:lnTo>
                  <a:pt x="2173" y="1260"/>
                </a:lnTo>
                <a:lnTo>
                  <a:pt x="2142" y="1263"/>
                </a:lnTo>
                <a:lnTo>
                  <a:pt x="1783" y="1263"/>
                </a:lnTo>
                <a:lnTo>
                  <a:pt x="1750" y="1258"/>
                </a:lnTo>
                <a:lnTo>
                  <a:pt x="1719" y="1247"/>
                </a:lnTo>
                <a:lnTo>
                  <a:pt x="1692" y="1229"/>
                </a:lnTo>
                <a:lnTo>
                  <a:pt x="1670" y="1205"/>
                </a:lnTo>
                <a:lnTo>
                  <a:pt x="1657" y="1181"/>
                </a:lnTo>
                <a:lnTo>
                  <a:pt x="1649" y="1156"/>
                </a:lnTo>
                <a:lnTo>
                  <a:pt x="1647" y="1127"/>
                </a:lnTo>
                <a:lnTo>
                  <a:pt x="1647" y="136"/>
                </a:lnTo>
                <a:lnTo>
                  <a:pt x="1647" y="131"/>
                </a:lnTo>
                <a:lnTo>
                  <a:pt x="1649" y="125"/>
                </a:lnTo>
                <a:lnTo>
                  <a:pt x="1649" y="118"/>
                </a:lnTo>
                <a:lnTo>
                  <a:pt x="1657" y="86"/>
                </a:lnTo>
                <a:lnTo>
                  <a:pt x="1671" y="59"/>
                </a:lnTo>
                <a:lnTo>
                  <a:pt x="1692" y="35"/>
                </a:lnTo>
                <a:lnTo>
                  <a:pt x="1719" y="16"/>
                </a:lnTo>
                <a:lnTo>
                  <a:pt x="1750" y="5"/>
                </a:lnTo>
                <a:lnTo>
                  <a:pt x="178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070667" y="3888384"/>
            <a:ext cx="24384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/>
          </a:p>
        </p:txBody>
      </p:sp>
      <p:sp>
        <p:nvSpPr>
          <p:cNvPr id="64" name="Freeform 11"/>
          <p:cNvSpPr>
            <a:spLocks/>
          </p:cNvSpPr>
          <p:nvPr/>
        </p:nvSpPr>
        <p:spPr bwMode="auto">
          <a:xfrm>
            <a:off x="959149" y="4006900"/>
            <a:ext cx="305480" cy="152798"/>
          </a:xfrm>
          <a:custGeom>
            <a:avLst/>
            <a:gdLst>
              <a:gd name="T0" fmla="*/ 1891 w 2633"/>
              <a:gd name="T1" fmla="*/ 156 h 1317"/>
              <a:gd name="T2" fmla="*/ 2187 w 2633"/>
              <a:gd name="T3" fmla="*/ 159 h 1317"/>
              <a:gd name="T4" fmla="*/ 2277 w 2633"/>
              <a:gd name="T5" fmla="*/ 179 h 1317"/>
              <a:gd name="T6" fmla="*/ 2355 w 2633"/>
              <a:gd name="T7" fmla="*/ 220 h 1317"/>
              <a:gd name="T8" fmla="*/ 2425 w 2633"/>
              <a:gd name="T9" fmla="*/ 281 h 1317"/>
              <a:gd name="T10" fmla="*/ 2486 w 2633"/>
              <a:gd name="T11" fmla="*/ 365 h 1317"/>
              <a:gd name="T12" fmla="*/ 2534 w 2633"/>
              <a:gd name="T13" fmla="*/ 463 h 1317"/>
              <a:gd name="T14" fmla="*/ 2570 w 2633"/>
              <a:gd name="T15" fmla="*/ 571 h 1317"/>
              <a:gd name="T16" fmla="*/ 2597 w 2633"/>
              <a:gd name="T17" fmla="*/ 685 h 1317"/>
              <a:gd name="T18" fmla="*/ 2615 w 2633"/>
              <a:gd name="T19" fmla="*/ 802 h 1317"/>
              <a:gd name="T20" fmla="*/ 2627 w 2633"/>
              <a:gd name="T21" fmla="*/ 917 h 1317"/>
              <a:gd name="T22" fmla="*/ 2632 w 2633"/>
              <a:gd name="T23" fmla="*/ 1027 h 1317"/>
              <a:gd name="T24" fmla="*/ 2633 w 2633"/>
              <a:gd name="T25" fmla="*/ 1128 h 1317"/>
              <a:gd name="T26" fmla="*/ 2631 w 2633"/>
              <a:gd name="T27" fmla="*/ 1217 h 1317"/>
              <a:gd name="T28" fmla="*/ 2627 w 2633"/>
              <a:gd name="T29" fmla="*/ 1288 h 1317"/>
              <a:gd name="T30" fmla="*/ 14 w 2633"/>
              <a:gd name="T31" fmla="*/ 1317 h 1317"/>
              <a:gd name="T32" fmla="*/ 8 w 2633"/>
              <a:gd name="T33" fmla="*/ 1256 h 1317"/>
              <a:gd name="T34" fmla="*/ 3 w 2633"/>
              <a:gd name="T35" fmla="*/ 1177 h 1317"/>
              <a:gd name="T36" fmla="*/ 0 w 2633"/>
              <a:gd name="T37" fmla="*/ 1083 h 1317"/>
              <a:gd name="T38" fmla="*/ 0 w 2633"/>
              <a:gd name="T39" fmla="*/ 979 h 1317"/>
              <a:gd name="T40" fmla="*/ 5 w 2633"/>
              <a:gd name="T41" fmla="*/ 868 h 1317"/>
              <a:gd name="T42" fmla="*/ 17 w 2633"/>
              <a:gd name="T43" fmla="*/ 752 h 1317"/>
              <a:gd name="T44" fmla="*/ 37 w 2633"/>
              <a:gd name="T45" fmla="*/ 637 h 1317"/>
              <a:gd name="T46" fmla="*/ 66 w 2633"/>
              <a:gd name="T47" fmla="*/ 527 h 1317"/>
              <a:gd name="T48" fmla="*/ 105 w 2633"/>
              <a:gd name="T49" fmla="*/ 424 h 1317"/>
              <a:gd name="T50" fmla="*/ 159 w 2633"/>
              <a:gd name="T51" fmla="*/ 332 h 1317"/>
              <a:gd name="T52" fmla="*/ 221 w 2633"/>
              <a:gd name="T53" fmla="*/ 259 h 1317"/>
              <a:gd name="T54" fmla="*/ 290 w 2633"/>
              <a:gd name="T55" fmla="*/ 207 h 1317"/>
              <a:gd name="T56" fmla="*/ 367 w 2633"/>
              <a:gd name="T57" fmla="*/ 174 h 1317"/>
              <a:gd name="T58" fmla="*/ 456 w 2633"/>
              <a:gd name="T59" fmla="*/ 156 h 1317"/>
              <a:gd name="T60" fmla="*/ 762 w 2633"/>
              <a:gd name="T61" fmla="*/ 154 h 1317"/>
              <a:gd name="T62" fmla="*/ 957 w 2633"/>
              <a:gd name="T63" fmla="*/ 51 h 1317"/>
              <a:gd name="T64" fmla="*/ 1065 w 2633"/>
              <a:gd name="T65" fmla="*/ 107 h 1317"/>
              <a:gd name="T66" fmla="*/ 1183 w 2633"/>
              <a:gd name="T67" fmla="*/ 142 h 1317"/>
              <a:gd name="T68" fmla="*/ 1307 w 2633"/>
              <a:gd name="T69" fmla="*/ 154 h 1317"/>
              <a:gd name="T70" fmla="*/ 1421 w 2633"/>
              <a:gd name="T71" fmla="*/ 144 h 1317"/>
              <a:gd name="T72" fmla="*/ 1531 w 2633"/>
              <a:gd name="T73" fmla="*/ 113 h 1317"/>
              <a:gd name="T74" fmla="*/ 1634 w 2633"/>
              <a:gd name="T75" fmla="*/ 65 h 1317"/>
              <a:gd name="T76" fmla="*/ 1728 w 2633"/>
              <a:gd name="T77" fmla="*/ 0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33" h="1317">
                <a:moveTo>
                  <a:pt x="1728" y="0"/>
                </a:moveTo>
                <a:lnTo>
                  <a:pt x="1891" y="156"/>
                </a:lnTo>
                <a:lnTo>
                  <a:pt x="2138" y="156"/>
                </a:lnTo>
                <a:lnTo>
                  <a:pt x="2187" y="159"/>
                </a:lnTo>
                <a:lnTo>
                  <a:pt x="2233" y="166"/>
                </a:lnTo>
                <a:lnTo>
                  <a:pt x="2277" y="179"/>
                </a:lnTo>
                <a:lnTo>
                  <a:pt x="2317" y="197"/>
                </a:lnTo>
                <a:lnTo>
                  <a:pt x="2355" y="220"/>
                </a:lnTo>
                <a:lnTo>
                  <a:pt x="2391" y="248"/>
                </a:lnTo>
                <a:lnTo>
                  <a:pt x="2425" y="281"/>
                </a:lnTo>
                <a:lnTo>
                  <a:pt x="2458" y="322"/>
                </a:lnTo>
                <a:lnTo>
                  <a:pt x="2486" y="365"/>
                </a:lnTo>
                <a:lnTo>
                  <a:pt x="2512" y="412"/>
                </a:lnTo>
                <a:lnTo>
                  <a:pt x="2534" y="463"/>
                </a:lnTo>
                <a:lnTo>
                  <a:pt x="2554" y="515"/>
                </a:lnTo>
                <a:lnTo>
                  <a:pt x="2570" y="571"/>
                </a:lnTo>
                <a:lnTo>
                  <a:pt x="2585" y="627"/>
                </a:lnTo>
                <a:lnTo>
                  <a:pt x="2597" y="685"/>
                </a:lnTo>
                <a:lnTo>
                  <a:pt x="2608" y="744"/>
                </a:lnTo>
                <a:lnTo>
                  <a:pt x="2615" y="802"/>
                </a:lnTo>
                <a:lnTo>
                  <a:pt x="2623" y="860"/>
                </a:lnTo>
                <a:lnTo>
                  <a:pt x="2627" y="917"/>
                </a:lnTo>
                <a:lnTo>
                  <a:pt x="2630" y="973"/>
                </a:lnTo>
                <a:lnTo>
                  <a:pt x="2632" y="1027"/>
                </a:lnTo>
                <a:lnTo>
                  <a:pt x="2633" y="1079"/>
                </a:lnTo>
                <a:lnTo>
                  <a:pt x="2633" y="1128"/>
                </a:lnTo>
                <a:lnTo>
                  <a:pt x="2632" y="1175"/>
                </a:lnTo>
                <a:lnTo>
                  <a:pt x="2631" y="1217"/>
                </a:lnTo>
                <a:lnTo>
                  <a:pt x="2629" y="1255"/>
                </a:lnTo>
                <a:lnTo>
                  <a:pt x="2627" y="1288"/>
                </a:lnTo>
                <a:lnTo>
                  <a:pt x="2625" y="1317"/>
                </a:lnTo>
                <a:lnTo>
                  <a:pt x="14" y="1317"/>
                </a:lnTo>
                <a:lnTo>
                  <a:pt x="10" y="1288"/>
                </a:lnTo>
                <a:lnTo>
                  <a:pt x="8" y="1256"/>
                </a:lnTo>
                <a:lnTo>
                  <a:pt x="5" y="1219"/>
                </a:lnTo>
                <a:lnTo>
                  <a:pt x="3" y="1177"/>
                </a:lnTo>
                <a:lnTo>
                  <a:pt x="1" y="1131"/>
                </a:lnTo>
                <a:lnTo>
                  <a:pt x="0" y="1083"/>
                </a:lnTo>
                <a:lnTo>
                  <a:pt x="0" y="1032"/>
                </a:lnTo>
                <a:lnTo>
                  <a:pt x="0" y="979"/>
                </a:lnTo>
                <a:lnTo>
                  <a:pt x="2" y="924"/>
                </a:lnTo>
                <a:lnTo>
                  <a:pt x="5" y="868"/>
                </a:lnTo>
                <a:lnTo>
                  <a:pt x="10" y="810"/>
                </a:lnTo>
                <a:lnTo>
                  <a:pt x="17" y="752"/>
                </a:lnTo>
                <a:lnTo>
                  <a:pt x="26" y="695"/>
                </a:lnTo>
                <a:lnTo>
                  <a:pt x="37" y="637"/>
                </a:lnTo>
                <a:lnTo>
                  <a:pt x="50" y="582"/>
                </a:lnTo>
                <a:lnTo>
                  <a:pt x="66" y="527"/>
                </a:lnTo>
                <a:lnTo>
                  <a:pt x="85" y="474"/>
                </a:lnTo>
                <a:lnTo>
                  <a:pt x="105" y="424"/>
                </a:lnTo>
                <a:lnTo>
                  <a:pt x="130" y="376"/>
                </a:lnTo>
                <a:lnTo>
                  <a:pt x="159" y="332"/>
                </a:lnTo>
                <a:lnTo>
                  <a:pt x="190" y="291"/>
                </a:lnTo>
                <a:lnTo>
                  <a:pt x="221" y="259"/>
                </a:lnTo>
                <a:lnTo>
                  <a:pt x="255" y="231"/>
                </a:lnTo>
                <a:lnTo>
                  <a:pt x="290" y="207"/>
                </a:lnTo>
                <a:lnTo>
                  <a:pt x="328" y="188"/>
                </a:lnTo>
                <a:lnTo>
                  <a:pt x="367" y="174"/>
                </a:lnTo>
                <a:lnTo>
                  <a:pt x="410" y="163"/>
                </a:lnTo>
                <a:lnTo>
                  <a:pt x="456" y="156"/>
                </a:lnTo>
                <a:lnTo>
                  <a:pt x="504" y="154"/>
                </a:lnTo>
                <a:lnTo>
                  <a:pt x="762" y="154"/>
                </a:lnTo>
                <a:lnTo>
                  <a:pt x="907" y="15"/>
                </a:lnTo>
                <a:lnTo>
                  <a:pt x="957" y="51"/>
                </a:lnTo>
                <a:lnTo>
                  <a:pt x="1010" y="81"/>
                </a:lnTo>
                <a:lnTo>
                  <a:pt x="1065" y="107"/>
                </a:lnTo>
                <a:lnTo>
                  <a:pt x="1123" y="127"/>
                </a:lnTo>
                <a:lnTo>
                  <a:pt x="1183" y="142"/>
                </a:lnTo>
                <a:lnTo>
                  <a:pt x="1244" y="151"/>
                </a:lnTo>
                <a:lnTo>
                  <a:pt x="1307" y="154"/>
                </a:lnTo>
                <a:lnTo>
                  <a:pt x="1365" y="152"/>
                </a:lnTo>
                <a:lnTo>
                  <a:pt x="1421" y="144"/>
                </a:lnTo>
                <a:lnTo>
                  <a:pt x="1478" y="131"/>
                </a:lnTo>
                <a:lnTo>
                  <a:pt x="1531" y="113"/>
                </a:lnTo>
                <a:lnTo>
                  <a:pt x="1583" y="91"/>
                </a:lnTo>
                <a:lnTo>
                  <a:pt x="1634" y="65"/>
                </a:lnTo>
                <a:lnTo>
                  <a:pt x="1682" y="34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2"/>
          <p:cNvSpPr>
            <a:spLocks/>
          </p:cNvSpPr>
          <p:nvPr/>
        </p:nvSpPr>
        <p:spPr bwMode="auto">
          <a:xfrm>
            <a:off x="1022844" y="3897377"/>
            <a:ext cx="178090" cy="113583"/>
          </a:xfrm>
          <a:custGeom>
            <a:avLst/>
            <a:gdLst>
              <a:gd name="T0" fmla="*/ 1457 w 1535"/>
              <a:gd name="T1" fmla="*/ 0 h 979"/>
              <a:gd name="T2" fmla="*/ 1497 w 1535"/>
              <a:gd name="T3" fmla="*/ 47 h 979"/>
              <a:gd name="T4" fmla="*/ 1525 w 1535"/>
              <a:gd name="T5" fmla="*/ 106 h 979"/>
              <a:gd name="T6" fmla="*/ 1535 w 1535"/>
              <a:gd name="T7" fmla="*/ 175 h 979"/>
              <a:gd name="T8" fmla="*/ 1526 w 1535"/>
              <a:gd name="T9" fmla="*/ 242 h 979"/>
              <a:gd name="T10" fmla="*/ 1500 w 1535"/>
              <a:gd name="T11" fmla="*/ 300 h 979"/>
              <a:gd name="T12" fmla="*/ 1459 w 1535"/>
              <a:gd name="T13" fmla="*/ 347 h 979"/>
              <a:gd name="T14" fmla="*/ 1408 w 1535"/>
              <a:gd name="T15" fmla="*/ 377 h 979"/>
              <a:gd name="T16" fmla="*/ 1348 w 1535"/>
              <a:gd name="T17" fmla="*/ 387 h 979"/>
              <a:gd name="T18" fmla="*/ 1334 w 1535"/>
              <a:gd name="T19" fmla="*/ 448 h 979"/>
              <a:gd name="T20" fmla="*/ 1302 w 1535"/>
              <a:gd name="T21" fmla="*/ 560 h 979"/>
              <a:gd name="T22" fmla="*/ 1255 w 1535"/>
              <a:gd name="T23" fmla="*/ 664 h 979"/>
              <a:gd name="T24" fmla="*/ 1194 w 1535"/>
              <a:gd name="T25" fmla="*/ 755 h 979"/>
              <a:gd name="T26" fmla="*/ 1136 w 1535"/>
              <a:gd name="T27" fmla="*/ 819 h 979"/>
              <a:gd name="T28" fmla="*/ 1092 w 1535"/>
              <a:gd name="T29" fmla="*/ 857 h 979"/>
              <a:gd name="T30" fmla="*/ 1030 w 1535"/>
              <a:gd name="T31" fmla="*/ 900 h 979"/>
              <a:gd name="T32" fmla="*/ 952 w 1535"/>
              <a:gd name="T33" fmla="*/ 940 h 979"/>
              <a:gd name="T34" fmla="*/ 856 w 1535"/>
              <a:gd name="T35" fmla="*/ 969 h 979"/>
              <a:gd name="T36" fmla="*/ 752 w 1535"/>
              <a:gd name="T37" fmla="*/ 979 h 979"/>
              <a:gd name="T38" fmla="*/ 650 w 1535"/>
              <a:gd name="T39" fmla="*/ 969 h 979"/>
              <a:gd name="T40" fmla="*/ 553 w 1535"/>
              <a:gd name="T41" fmla="*/ 940 h 979"/>
              <a:gd name="T42" fmla="*/ 475 w 1535"/>
              <a:gd name="T43" fmla="*/ 900 h 979"/>
              <a:gd name="T44" fmla="*/ 413 w 1535"/>
              <a:gd name="T45" fmla="*/ 857 h 979"/>
              <a:gd name="T46" fmla="*/ 368 w 1535"/>
              <a:gd name="T47" fmla="*/ 819 h 979"/>
              <a:gd name="T48" fmla="*/ 311 w 1535"/>
              <a:gd name="T49" fmla="*/ 755 h 979"/>
              <a:gd name="T50" fmla="*/ 249 w 1535"/>
              <a:gd name="T51" fmla="*/ 664 h 979"/>
              <a:gd name="T52" fmla="*/ 201 w 1535"/>
              <a:gd name="T53" fmla="*/ 559 h 979"/>
              <a:gd name="T54" fmla="*/ 170 w 1535"/>
              <a:gd name="T55" fmla="*/ 446 h 979"/>
              <a:gd name="T56" fmla="*/ 131 w 1535"/>
              <a:gd name="T57" fmla="*/ 378 h 979"/>
              <a:gd name="T58" fmla="*/ 78 w 1535"/>
              <a:gd name="T59" fmla="*/ 348 h 979"/>
              <a:gd name="T60" fmla="*/ 37 w 1535"/>
              <a:gd name="T61" fmla="*/ 302 h 979"/>
              <a:gd name="T62" fmla="*/ 9 w 1535"/>
              <a:gd name="T63" fmla="*/ 243 h 979"/>
              <a:gd name="T64" fmla="*/ 0 w 1535"/>
              <a:gd name="T65" fmla="*/ 175 h 979"/>
              <a:gd name="T66" fmla="*/ 9 w 1535"/>
              <a:gd name="T67" fmla="*/ 106 h 979"/>
              <a:gd name="T68" fmla="*/ 36 w 1535"/>
              <a:gd name="T69" fmla="*/ 47 h 979"/>
              <a:gd name="T70" fmla="*/ 78 w 1535"/>
              <a:gd name="T71" fmla="*/ 0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35" h="979">
                <a:moveTo>
                  <a:pt x="78" y="0"/>
                </a:moveTo>
                <a:lnTo>
                  <a:pt x="1457" y="0"/>
                </a:lnTo>
                <a:lnTo>
                  <a:pt x="1479" y="22"/>
                </a:lnTo>
                <a:lnTo>
                  <a:pt x="1497" y="47"/>
                </a:lnTo>
                <a:lnTo>
                  <a:pt x="1513" y="75"/>
                </a:lnTo>
                <a:lnTo>
                  <a:pt x="1525" y="106"/>
                </a:lnTo>
                <a:lnTo>
                  <a:pt x="1532" y="139"/>
                </a:lnTo>
                <a:lnTo>
                  <a:pt x="1535" y="175"/>
                </a:lnTo>
                <a:lnTo>
                  <a:pt x="1532" y="209"/>
                </a:lnTo>
                <a:lnTo>
                  <a:pt x="1526" y="242"/>
                </a:lnTo>
                <a:lnTo>
                  <a:pt x="1514" y="273"/>
                </a:lnTo>
                <a:lnTo>
                  <a:pt x="1500" y="300"/>
                </a:lnTo>
                <a:lnTo>
                  <a:pt x="1481" y="325"/>
                </a:lnTo>
                <a:lnTo>
                  <a:pt x="1459" y="347"/>
                </a:lnTo>
                <a:lnTo>
                  <a:pt x="1435" y="363"/>
                </a:lnTo>
                <a:lnTo>
                  <a:pt x="1408" y="377"/>
                </a:lnTo>
                <a:lnTo>
                  <a:pt x="1378" y="385"/>
                </a:lnTo>
                <a:lnTo>
                  <a:pt x="1348" y="387"/>
                </a:lnTo>
                <a:lnTo>
                  <a:pt x="1343" y="387"/>
                </a:lnTo>
                <a:lnTo>
                  <a:pt x="1334" y="448"/>
                </a:lnTo>
                <a:lnTo>
                  <a:pt x="1320" y="505"/>
                </a:lnTo>
                <a:lnTo>
                  <a:pt x="1302" y="560"/>
                </a:lnTo>
                <a:lnTo>
                  <a:pt x="1280" y="614"/>
                </a:lnTo>
                <a:lnTo>
                  <a:pt x="1255" y="664"/>
                </a:lnTo>
                <a:lnTo>
                  <a:pt x="1226" y="711"/>
                </a:lnTo>
                <a:lnTo>
                  <a:pt x="1194" y="755"/>
                </a:lnTo>
                <a:lnTo>
                  <a:pt x="1158" y="797"/>
                </a:lnTo>
                <a:lnTo>
                  <a:pt x="1136" y="819"/>
                </a:lnTo>
                <a:lnTo>
                  <a:pt x="1114" y="839"/>
                </a:lnTo>
                <a:lnTo>
                  <a:pt x="1092" y="857"/>
                </a:lnTo>
                <a:lnTo>
                  <a:pt x="1061" y="880"/>
                </a:lnTo>
                <a:lnTo>
                  <a:pt x="1030" y="900"/>
                </a:lnTo>
                <a:lnTo>
                  <a:pt x="998" y="919"/>
                </a:lnTo>
                <a:lnTo>
                  <a:pt x="952" y="940"/>
                </a:lnTo>
                <a:lnTo>
                  <a:pt x="905" y="956"/>
                </a:lnTo>
                <a:lnTo>
                  <a:pt x="856" y="969"/>
                </a:lnTo>
                <a:lnTo>
                  <a:pt x="805" y="976"/>
                </a:lnTo>
                <a:lnTo>
                  <a:pt x="752" y="979"/>
                </a:lnTo>
                <a:lnTo>
                  <a:pt x="700" y="976"/>
                </a:lnTo>
                <a:lnTo>
                  <a:pt x="650" y="969"/>
                </a:lnTo>
                <a:lnTo>
                  <a:pt x="600" y="956"/>
                </a:lnTo>
                <a:lnTo>
                  <a:pt x="553" y="940"/>
                </a:lnTo>
                <a:lnTo>
                  <a:pt x="507" y="919"/>
                </a:lnTo>
                <a:lnTo>
                  <a:pt x="475" y="900"/>
                </a:lnTo>
                <a:lnTo>
                  <a:pt x="443" y="880"/>
                </a:lnTo>
                <a:lnTo>
                  <a:pt x="413" y="857"/>
                </a:lnTo>
                <a:lnTo>
                  <a:pt x="390" y="839"/>
                </a:lnTo>
                <a:lnTo>
                  <a:pt x="368" y="819"/>
                </a:lnTo>
                <a:lnTo>
                  <a:pt x="346" y="797"/>
                </a:lnTo>
                <a:lnTo>
                  <a:pt x="311" y="755"/>
                </a:lnTo>
                <a:lnTo>
                  <a:pt x="279" y="711"/>
                </a:lnTo>
                <a:lnTo>
                  <a:pt x="249" y="664"/>
                </a:lnTo>
                <a:lnTo>
                  <a:pt x="223" y="612"/>
                </a:lnTo>
                <a:lnTo>
                  <a:pt x="201" y="559"/>
                </a:lnTo>
                <a:lnTo>
                  <a:pt x="184" y="504"/>
                </a:lnTo>
                <a:lnTo>
                  <a:pt x="170" y="446"/>
                </a:lnTo>
                <a:lnTo>
                  <a:pt x="161" y="386"/>
                </a:lnTo>
                <a:lnTo>
                  <a:pt x="131" y="378"/>
                </a:lnTo>
                <a:lnTo>
                  <a:pt x="103" y="366"/>
                </a:lnTo>
                <a:lnTo>
                  <a:pt x="78" y="348"/>
                </a:lnTo>
                <a:lnTo>
                  <a:pt x="56" y="327"/>
                </a:lnTo>
                <a:lnTo>
                  <a:pt x="37" y="302"/>
                </a:lnTo>
                <a:lnTo>
                  <a:pt x="21" y="274"/>
                </a:lnTo>
                <a:lnTo>
                  <a:pt x="9" y="243"/>
                </a:lnTo>
                <a:lnTo>
                  <a:pt x="2" y="209"/>
                </a:lnTo>
                <a:lnTo>
                  <a:pt x="0" y="175"/>
                </a:lnTo>
                <a:lnTo>
                  <a:pt x="2" y="139"/>
                </a:lnTo>
                <a:lnTo>
                  <a:pt x="9" y="106"/>
                </a:lnTo>
                <a:lnTo>
                  <a:pt x="21" y="75"/>
                </a:lnTo>
                <a:lnTo>
                  <a:pt x="36" y="47"/>
                </a:lnTo>
                <a:lnTo>
                  <a:pt x="56" y="22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13"/>
          <p:cNvSpPr>
            <a:spLocks/>
          </p:cNvSpPr>
          <p:nvPr/>
        </p:nvSpPr>
        <p:spPr bwMode="auto">
          <a:xfrm>
            <a:off x="1015999" y="3790059"/>
            <a:ext cx="191549" cy="93048"/>
          </a:xfrm>
          <a:custGeom>
            <a:avLst/>
            <a:gdLst>
              <a:gd name="T0" fmla="*/ 551 w 1651"/>
              <a:gd name="T1" fmla="*/ 0 h 802"/>
              <a:gd name="T2" fmla="*/ 551 w 1651"/>
              <a:gd name="T3" fmla="*/ 524 h 802"/>
              <a:gd name="T4" fmla="*/ 551 w 1651"/>
              <a:gd name="T5" fmla="*/ 535 h 802"/>
              <a:gd name="T6" fmla="*/ 554 w 1651"/>
              <a:gd name="T7" fmla="*/ 546 h 802"/>
              <a:gd name="T8" fmla="*/ 558 w 1651"/>
              <a:gd name="T9" fmla="*/ 566 h 802"/>
              <a:gd name="T10" fmla="*/ 565 w 1651"/>
              <a:gd name="T11" fmla="*/ 586 h 802"/>
              <a:gd name="T12" fmla="*/ 575 w 1651"/>
              <a:gd name="T13" fmla="*/ 604 h 802"/>
              <a:gd name="T14" fmla="*/ 590 w 1651"/>
              <a:gd name="T15" fmla="*/ 625 h 802"/>
              <a:gd name="T16" fmla="*/ 608 w 1651"/>
              <a:gd name="T17" fmla="*/ 643 h 802"/>
              <a:gd name="T18" fmla="*/ 629 w 1651"/>
              <a:gd name="T19" fmla="*/ 657 h 802"/>
              <a:gd name="T20" fmla="*/ 652 w 1651"/>
              <a:gd name="T21" fmla="*/ 668 h 802"/>
              <a:gd name="T22" fmla="*/ 678 w 1651"/>
              <a:gd name="T23" fmla="*/ 675 h 802"/>
              <a:gd name="T24" fmla="*/ 705 w 1651"/>
              <a:gd name="T25" fmla="*/ 677 h 802"/>
              <a:gd name="T26" fmla="*/ 951 w 1651"/>
              <a:gd name="T27" fmla="*/ 677 h 802"/>
              <a:gd name="T28" fmla="*/ 980 w 1651"/>
              <a:gd name="T29" fmla="*/ 674 h 802"/>
              <a:gd name="T30" fmla="*/ 1006 w 1651"/>
              <a:gd name="T31" fmla="*/ 665 h 802"/>
              <a:gd name="T32" fmla="*/ 1032 w 1651"/>
              <a:gd name="T33" fmla="*/ 653 h 802"/>
              <a:gd name="T34" fmla="*/ 1053 w 1651"/>
              <a:gd name="T35" fmla="*/ 636 h 802"/>
              <a:gd name="T36" fmla="*/ 1072 w 1651"/>
              <a:gd name="T37" fmla="*/ 615 h 802"/>
              <a:gd name="T38" fmla="*/ 1087 w 1651"/>
              <a:gd name="T39" fmla="*/ 593 h 802"/>
              <a:gd name="T40" fmla="*/ 1095 w 1651"/>
              <a:gd name="T41" fmla="*/ 573 h 802"/>
              <a:gd name="T42" fmla="*/ 1099 w 1651"/>
              <a:gd name="T43" fmla="*/ 553 h 802"/>
              <a:gd name="T44" fmla="*/ 1103 w 1651"/>
              <a:gd name="T45" fmla="*/ 532 h 802"/>
              <a:gd name="T46" fmla="*/ 1103 w 1651"/>
              <a:gd name="T47" fmla="*/ 2 h 802"/>
              <a:gd name="T48" fmla="*/ 1157 w 1651"/>
              <a:gd name="T49" fmla="*/ 33 h 802"/>
              <a:gd name="T50" fmla="*/ 1209 w 1651"/>
              <a:gd name="T51" fmla="*/ 69 h 802"/>
              <a:gd name="T52" fmla="*/ 1258 w 1651"/>
              <a:gd name="T53" fmla="*/ 108 h 802"/>
              <a:gd name="T54" fmla="*/ 1305 w 1651"/>
              <a:gd name="T55" fmla="*/ 152 h 802"/>
              <a:gd name="T56" fmla="*/ 1349 w 1651"/>
              <a:gd name="T57" fmla="*/ 198 h 802"/>
              <a:gd name="T58" fmla="*/ 1388 w 1651"/>
              <a:gd name="T59" fmla="*/ 247 h 802"/>
              <a:gd name="T60" fmla="*/ 1425 w 1651"/>
              <a:gd name="T61" fmla="*/ 298 h 802"/>
              <a:gd name="T62" fmla="*/ 1457 w 1651"/>
              <a:gd name="T63" fmla="*/ 351 h 802"/>
              <a:gd name="T64" fmla="*/ 1486 w 1651"/>
              <a:gd name="T65" fmla="*/ 405 h 802"/>
              <a:gd name="T66" fmla="*/ 1508 w 1651"/>
              <a:gd name="T67" fmla="*/ 459 h 802"/>
              <a:gd name="T68" fmla="*/ 1528 w 1651"/>
              <a:gd name="T69" fmla="*/ 514 h 802"/>
              <a:gd name="T70" fmla="*/ 1542 w 1651"/>
              <a:gd name="T71" fmla="*/ 557 h 802"/>
              <a:gd name="T72" fmla="*/ 1651 w 1651"/>
              <a:gd name="T73" fmla="*/ 557 h 802"/>
              <a:gd name="T74" fmla="*/ 1651 w 1651"/>
              <a:gd name="T75" fmla="*/ 802 h 802"/>
              <a:gd name="T76" fmla="*/ 0 w 1651"/>
              <a:gd name="T77" fmla="*/ 802 h 802"/>
              <a:gd name="T78" fmla="*/ 0 w 1651"/>
              <a:gd name="T79" fmla="*/ 557 h 802"/>
              <a:gd name="T80" fmla="*/ 112 w 1651"/>
              <a:gd name="T81" fmla="*/ 557 h 802"/>
              <a:gd name="T82" fmla="*/ 126 w 1651"/>
              <a:gd name="T83" fmla="*/ 514 h 802"/>
              <a:gd name="T84" fmla="*/ 146 w 1651"/>
              <a:gd name="T85" fmla="*/ 459 h 802"/>
              <a:gd name="T86" fmla="*/ 169 w 1651"/>
              <a:gd name="T87" fmla="*/ 405 h 802"/>
              <a:gd name="T88" fmla="*/ 197 w 1651"/>
              <a:gd name="T89" fmla="*/ 351 h 802"/>
              <a:gd name="T90" fmla="*/ 229 w 1651"/>
              <a:gd name="T91" fmla="*/ 298 h 802"/>
              <a:gd name="T92" fmla="*/ 266 w 1651"/>
              <a:gd name="T93" fmla="*/ 247 h 802"/>
              <a:gd name="T94" fmla="*/ 305 w 1651"/>
              <a:gd name="T95" fmla="*/ 198 h 802"/>
              <a:gd name="T96" fmla="*/ 349 w 1651"/>
              <a:gd name="T97" fmla="*/ 151 h 802"/>
              <a:gd name="T98" fmla="*/ 395 w 1651"/>
              <a:gd name="T99" fmla="*/ 107 h 802"/>
              <a:gd name="T100" fmla="*/ 445 w 1651"/>
              <a:gd name="T101" fmla="*/ 67 h 802"/>
              <a:gd name="T102" fmla="*/ 497 w 1651"/>
              <a:gd name="T103" fmla="*/ 31 h 802"/>
              <a:gd name="T104" fmla="*/ 551 w 1651"/>
              <a:gd name="T105" fmla="*/ 0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51" h="802">
                <a:moveTo>
                  <a:pt x="551" y="0"/>
                </a:moveTo>
                <a:lnTo>
                  <a:pt x="551" y="524"/>
                </a:lnTo>
                <a:lnTo>
                  <a:pt x="551" y="535"/>
                </a:lnTo>
                <a:lnTo>
                  <a:pt x="554" y="546"/>
                </a:lnTo>
                <a:lnTo>
                  <a:pt x="558" y="566"/>
                </a:lnTo>
                <a:lnTo>
                  <a:pt x="565" y="586"/>
                </a:lnTo>
                <a:lnTo>
                  <a:pt x="575" y="604"/>
                </a:lnTo>
                <a:lnTo>
                  <a:pt x="590" y="625"/>
                </a:lnTo>
                <a:lnTo>
                  <a:pt x="608" y="643"/>
                </a:lnTo>
                <a:lnTo>
                  <a:pt x="629" y="657"/>
                </a:lnTo>
                <a:lnTo>
                  <a:pt x="652" y="668"/>
                </a:lnTo>
                <a:lnTo>
                  <a:pt x="678" y="675"/>
                </a:lnTo>
                <a:lnTo>
                  <a:pt x="705" y="677"/>
                </a:lnTo>
                <a:lnTo>
                  <a:pt x="951" y="677"/>
                </a:lnTo>
                <a:lnTo>
                  <a:pt x="980" y="674"/>
                </a:lnTo>
                <a:lnTo>
                  <a:pt x="1006" y="665"/>
                </a:lnTo>
                <a:lnTo>
                  <a:pt x="1032" y="653"/>
                </a:lnTo>
                <a:lnTo>
                  <a:pt x="1053" y="636"/>
                </a:lnTo>
                <a:lnTo>
                  <a:pt x="1072" y="615"/>
                </a:lnTo>
                <a:lnTo>
                  <a:pt x="1087" y="593"/>
                </a:lnTo>
                <a:lnTo>
                  <a:pt x="1095" y="573"/>
                </a:lnTo>
                <a:lnTo>
                  <a:pt x="1099" y="553"/>
                </a:lnTo>
                <a:lnTo>
                  <a:pt x="1103" y="532"/>
                </a:lnTo>
                <a:lnTo>
                  <a:pt x="1103" y="2"/>
                </a:lnTo>
                <a:lnTo>
                  <a:pt x="1157" y="33"/>
                </a:lnTo>
                <a:lnTo>
                  <a:pt x="1209" y="69"/>
                </a:lnTo>
                <a:lnTo>
                  <a:pt x="1258" y="108"/>
                </a:lnTo>
                <a:lnTo>
                  <a:pt x="1305" y="152"/>
                </a:lnTo>
                <a:lnTo>
                  <a:pt x="1349" y="198"/>
                </a:lnTo>
                <a:lnTo>
                  <a:pt x="1388" y="247"/>
                </a:lnTo>
                <a:lnTo>
                  <a:pt x="1425" y="298"/>
                </a:lnTo>
                <a:lnTo>
                  <a:pt x="1457" y="351"/>
                </a:lnTo>
                <a:lnTo>
                  <a:pt x="1486" y="405"/>
                </a:lnTo>
                <a:lnTo>
                  <a:pt x="1508" y="459"/>
                </a:lnTo>
                <a:lnTo>
                  <a:pt x="1528" y="514"/>
                </a:lnTo>
                <a:lnTo>
                  <a:pt x="1542" y="557"/>
                </a:lnTo>
                <a:lnTo>
                  <a:pt x="1651" y="557"/>
                </a:lnTo>
                <a:lnTo>
                  <a:pt x="1651" y="802"/>
                </a:lnTo>
                <a:lnTo>
                  <a:pt x="0" y="802"/>
                </a:lnTo>
                <a:lnTo>
                  <a:pt x="0" y="557"/>
                </a:lnTo>
                <a:lnTo>
                  <a:pt x="112" y="557"/>
                </a:lnTo>
                <a:lnTo>
                  <a:pt x="126" y="514"/>
                </a:lnTo>
                <a:lnTo>
                  <a:pt x="146" y="459"/>
                </a:lnTo>
                <a:lnTo>
                  <a:pt x="169" y="405"/>
                </a:lnTo>
                <a:lnTo>
                  <a:pt x="197" y="351"/>
                </a:lnTo>
                <a:lnTo>
                  <a:pt x="229" y="298"/>
                </a:lnTo>
                <a:lnTo>
                  <a:pt x="266" y="247"/>
                </a:lnTo>
                <a:lnTo>
                  <a:pt x="305" y="198"/>
                </a:lnTo>
                <a:lnTo>
                  <a:pt x="349" y="151"/>
                </a:lnTo>
                <a:lnTo>
                  <a:pt x="395" y="107"/>
                </a:lnTo>
                <a:lnTo>
                  <a:pt x="445" y="67"/>
                </a:lnTo>
                <a:lnTo>
                  <a:pt x="497" y="31"/>
                </a:lnTo>
                <a:lnTo>
                  <a:pt x="55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4"/>
          <p:cNvSpPr>
            <a:spLocks/>
          </p:cNvSpPr>
          <p:nvPr/>
        </p:nvSpPr>
        <p:spPr bwMode="auto">
          <a:xfrm>
            <a:off x="1087003" y="3762098"/>
            <a:ext cx="49772" cy="99545"/>
          </a:xfrm>
          <a:custGeom>
            <a:avLst/>
            <a:gdLst>
              <a:gd name="T0" fmla="*/ 92 w 429"/>
              <a:gd name="T1" fmla="*/ 0 h 858"/>
              <a:gd name="T2" fmla="*/ 307 w 429"/>
              <a:gd name="T3" fmla="*/ 0 h 858"/>
              <a:gd name="T4" fmla="*/ 332 w 429"/>
              <a:gd name="T5" fmla="*/ 2 h 858"/>
              <a:gd name="T6" fmla="*/ 356 w 429"/>
              <a:gd name="T7" fmla="*/ 11 h 858"/>
              <a:gd name="T8" fmla="*/ 377 w 429"/>
              <a:gd name="T9" fmla="*/ 22 h 858"/>
              <a:gd name="T10" fmla="*/ 396 w 429"/>
              <a:gd name="T11" fmla="*/ 38 h 858"/>
              <a:gd name="T12" fmla="*/ 410 w 429"/>
              <a:gd name="T13" fmla="*/ 56 h 858"/>
              <a:gd name="T14" fmla="*/ 421 w 429"/>
              <a:gd name="T15" fmla="*/ 78 h 858"/>
              <a:gd name="T16" fmla="*/ 425 w 429"/>
              <a:gd name="T17" fmla="*/ 92 h 858"/>
              <a:gd name="T18" fmla="*/ 428 w 429"/>
              <a:gd name="T19" fmla="*/ 106 h 858"/>
              <a:gd name="T20" fmla="*/ 429 w 429"/>
              <a:gd name="T21" fmla="*/ 121 h 858"/>
              <a:gd name="T22" fmla="*/ 429 w 429"/>
              <a:gd name="T23" fmla="*/ 765 h 858"/>
              <a:gd name="T24" fmla="*/ 428 w 429"/>
              <a:gd name="T25" fmla="*/ 780 h 858"/>
              <a:gd name="T26" fmla="*/ 424 w 429"/>
              <a:gd name="T27" fmla="*/ 794 h 858"/>
              <a:gd name="T28" fmla="*/ 417 w 429"/>
              <a:gd name="T29" fmla="*/ 809 h 858"/>
              <a:gd name="T30" fmla="*/ 406 w 429"/>
              <a:gd name="T31" fmla="*/ 824 h 858"/>
              <a:gd name="T32" fmla="*/ 392 w 429"/>
              <a:gd name="T33" fmla="*/ 838 h 858"/>
              <a:gd name="T34" fmla="*/ 376 w 429"/>
              <a:gd name="T35" fmla="*/ 848 h 858"/>
              <a:gd name="T36" fmla="*/ 357 w 429"/>
              <a:gd name="T37" fmla="*/ 854 h 858"/>
              <a:gd name="T38" fmla="*/ 337 w 429"/>
              <a:gd name="T39" fmla="*/ 858 h 858"/>
              <a:gd name="T40" fmla="*/ 92 w 429"/>
              <a:gd name="T41" fmla="*/ 858 h 858"/>
              <a:gd name="T42" fmla="*/ 69 w 429"/>
              <a:gd name="T43" fmla="*/ 854 h 858"/>
              <a:gd name="T44" fmla="*/ 48 w 429"/>
              <a:gd name="T45" fmla="*/ 846 h 858"/>
              <a:gd name="T46" fmla="*/ 30 w 429"/>
              <a:gd name="T47" fmla="*/ 834 h 858"/>
              <a:gd name="T48" fmla="*/ 16 w 429"/>
              <a:gd name="T49" fmla="*/ 818 h 858"/>
              <a:gd name="T50" fmla="*/ 6 w 429"/>
              <a:gd name="T51" fmla="*/ 801 h 858"/>
              <a:gd name="T52" fmla="*/ 1 w 429"/>
              <a:gd name="T53" fmla="*/ 784 h 858"/>
              <a:gd name="T54" fmla="*/ 0 w 429"/>
              <a:gd name="T55" fmla="*/ 765 h 858"/>
              <a:gd name="T56" fmla="*/ 0 w 429"/>
              <a:gd name="T57" fmla="*/ 92 h 858"/>
              <a:gd name="T58" fmla="*/ 0 w 429"/>
              <a:gd name="T59" fmla="*/ 88 h 858"/>
              <a:gd name="T60" fmla="*/ 1 w 429"/>
              <a:gd name="T61" fmla="*/ 84 h 858"/>
              <a:gd name="T62" fmla="*/ 1 w 429"/>
              <a:gd name="T63" fmla="*/ 80 h 858"/>
              <a:gd name="T64" fmla="*/ 6 w 429"/>
              <a:gd name="T65" fmla="*/ 58 h 858"/>
              <a:gd name="T66" fmla="*/ 16 w 429"/>
              <a:gd name="T67" fmla="*/ 40 h 858"/>
              <a:gd name="T68" fmla="*/ 30 w 429"/>
              <a:gd name="T69" fmla="*/ 23 h 858"/>
              <a:gd name="T70" fmla="*/ 48 w 429"/>
              <a:gd name="T71" fmla="*/ 11 h 858"/>
              <a:gd name="T72" fmla="*/ 69 w 429"/>
              <a:gd name="T73" fmla="*/ 2 h 858"/>
              <a:gd name="T74" fmla="*/ 92 w 429"/>
              <a:gd name="T75" fmla="*/ 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9" h="858">
                <a:moveTo>
                  <a:pt x="92" y="0"/>
                </a:moveTo>
                <a:lnTo>
                  <a:pt x="307" y="0"/>
                </a:lnTo>
                <a:lnTo>
                  <a:pt x="332" y="2"/>
                </a:lnTo>
                <a:lnTo>
                  <a:pt x="356" y="11"/>
                </a:lnTo>
                <a:lnTo>
                  <a:pt x="377" y="22"/>
                </a:lnTo>
                <a:lnTo>
                  <a:pt x="396" y="38"/>
                </a:lnTo>
                <a:lnTo>
                  <a:pt x="410" y="56"/>
                </a:lnTo>
                <a:lnTo>
                  <a:pt x="421" y="78"/>
                </a:lnTo>
                <a:lnTo>
                  <a:pt x="425" y="92"/>
                </a:lnTo>
                <a:lnTo>
                  <a:pt x="428" y="106"/>
                </a:lnTo>
                <a:lnTo>
                  <a:pt x="429" y="121"/>
                </a:lnTo>
                <a:lnTo>
                  <a:pt x="429" y="765"/>
                </a:lnTo>
                <a:lnTo>
                  <a:pt x="428" y="780"/>
                </a:lnTo>
                <a:lnTo>
                  <a:pt x="424" y="794"/>
                </a:lnTo>
                <a:lnTo>
                  <a:pt x="417" y="809"/>
                </a:lnTo>
                <a:lnTo>
                  <a:pt x="406" y="824"/>
                </a:lnTo>
                <a:lnTo>
                  <a:pt x="392" y="838"/>
                </a:lnTo>
                <a:lnTo>
                  <a:pt x="376" y="848"/>
                </a:lnTo>
                <a:lnTo>
                  <a:pt x="357" y="854"/>
                </a:lnTo>
                <a:lnTo>
                  <a:pt x="337" y="858"/>
                </a:lnTo>
                <a:lnTo>
                  <a:pt x="92" y="858"/>
                </a:lnTo>
                <a:lnTo>
                  <a:pt x="69" y="854"/>
                </a:lnTo>
                <a:lnTo>
                  <a:pt x="48" y="846"/>
                </a:lnTo>
                <a:lnTo>
                  <a:pt x="30" y="834"/>
                </a:lnTo>
                <a:lnTo>
                  <a:pt x="16" y="818"/>
                </a:lnTo>
                <a:lnTo>
                  <a:pt x="6" y="801"/>
                </a:lnTo>
                <a:lnTo>
                  <a:pt x="1" y="784"/>
                </a:lnTo>
                <a:lnTo>
                  <a:pt x="0" y="765"/>
                </a:lnTo>
                <a:lnTo>
                  <a:pt x="0" y="92"/>
                </a:lnTo>
                <a:lnTo>
                  <a:pt x="0" y="88"/>
                </a:lnTo>
                <a:lnTo>
                  <a:pt x="1" y="84"/>
                </a:lnTo>
                <a:lnTo>
                  <a:pt x="1" y="80"/>
                </a:lnTo>
                <a:lnTo>
                  <a:pt x="6" y="58"/>
                </a:lnTo>
                <a:lnTo>
                  <a:pt x="16" y="40"/>
                </a:lnTo>
                <a:lnTo>
                  <a:pt x="30" y="23"/>
                </a:lnTo>
                <a:lnTo>
                  <a:pt x="48" y="11"/>
                </a:lnTo>
                <a:lnTo>
                  <a:pt x="69" y="2"/>
                </a:lnTo>
                <a:lnTo>
                  <a:pt x="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3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72190909"/>
              </p:ext>
            </p:extLst>
          </p:nvPr>
        </p:nvGraphicFramePr>
        <p:xfrm>
          <a:off x="789215" y="2046514"/>
          <a:ext cx="10613571" cy="339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4094" y="5743192"/>
            <a:ext cx="10646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0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53885" y="4461316"/>
            <a:ext cx="3777343" cy="478972"/>
            <a:chOff x="1556657" y="1534884"/>
            <a:chExt cx="3777343" cy="478972"/>
          </a:xfrm>
        </p:grpSpPr>
        <p:sp>
          <p:nvSpPr>
            <p:cNvPr id="9" name="Rounded Rectangle 8"/>
            <p:cNvSpPr/>
            <p:nvPr/>
          </p:nvSpPr>
          <p:spPr>
            <a:xfrm>
              <a:off x="1556657" y="1534884"/>
              <a:ext cx="3777343" cy="47897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56658" y="1534884"/>
              <a:ext cx="1763486" cy="47897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1153885" y="4342299"/>
            <a:ext cx="740230" cy="7406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53885" y="3365493"/>
            <a:ext cx="3777343" cy="478972"/>
            <a:chOff x="1556657" y="1534884"/>
            <a:chExt cx="3777343" cy="478972"/>
          </a:xfrm>
        </p:grpSpPr>
        <p:sp>
          <p:nvSpPr>
            <p:cNvPr id="6" name="Rounded Rectangle 5"/>
            <p:cNvSpPr/>
            <p:nvPr/>
          </p:nvSpPr>
          <p:spPr>
            <a:xfrm>
              <a:off x="1556657" y="1534884"/>
              <a:ext cx="3777343" cy="47897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556657" y="1534884"/>
              <a:ext cx="2579915" cy="47897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/>
          <p:cNvSpPr/>
          <p:nvPr/>
        </p:nvSpPr>
        <p:spPr>
          <a:xfrm>
            <a:off x="1153885" y="3246476"/>
            <a:ext cx="740230" cy="7406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65%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53885" y="2269670"/>
            <a:ext cx="3777343" cy="478972"/>
            <a:chOff x="1556657" y="1534884"/>
            <a:chExt cx="3777343" cy="478972"/>
          </a:xfrm>
        </p:grpSpPr>
        <p:sp>
          <p:nvSpPr>
            <p:cNvPr id="2" name="Rounded Rectangle 1"/>
            <p:cNvSpPr/>
            <p:nvPr/>
          </p:nvSpPr>
          <p:spPr>
            <a:xfrm>
              <a:off x="1556657" y="1534884"/>
              <a:ext cx="3777343" cy="47897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556657" y="1534884"/>
              <a:ext cx="3091543" cy="47897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Oval 23"/>
          <p:cNvSpPr/>
          <p:nvPr/>
        </p:nvSpPr>
        <p:spPr>
          <a:xfrm>
            <a:off x="1153885" y="2150653"/>
            <a:ext cx="740230" cy="7406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85%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153885" y="5557140"/>
            <a:ext cx="3777343" cy="478972"/>
            <a:chOff x="1556657" y="1534884"/>
            <a:chExt cx="3777343" cy="478972"/>
          </a:xfrm>
        </p:grpSpPr>
        <p:sp>
          <p:nvSpPr>
            <p:cNvPr id="35" name="Rounded Rectangle 34"/>
            <p:cNvSpPr/>
            <p:nvPr/>
          </p:nvSpPr>
          <p:spPr>
            <a:xfrm>
              <a:off x="1556657" y="1534884"/>
              <a:ext cx="3777343" cy="47897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556657" y="1534884"/>
              <a:ext cx="2362201" cy="47897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Oval 33"/>
          <p:cNvSpPr/>
          <p:nvPr/>
        </p:nvSpPr>
        <p:spPr>
          <a:xfrm>
            <a:off x="1153885" y="5438123"/>
            <a:ext cx="740230" cy="7406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55%</a:t>
            </a:r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048164" y="2160814"/>
            <a:ext cx="40431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048164" y="3613796"/>
            <a:ext cx="40431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5523944" y="2098220"/>
            <a:ext cx="1279582" cy="1300843"/>
          </a:xfrm>
          <a:prstGeom prst="ellipse">
            <a:avLst/>
          </a:prstGeom>
          <a:noFill/>
          <a:ln w="1270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Donut 68"/>
          <p:cNvSpPr/>
          <p:nvPr/>
        </p:nvSpPr>
        <p:spPr>
          <a:xfrm>
            <a:off x="5644985" y="2221272"/>
            <a:ext cx="1037500" cy="1054738"/>
          </a:xfrm>
          <a:prstGeom prst="donut">
            <a:avLst>
              <a:gd name="adj" fmla="val 123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4"/>
          <p:cNvGrpSpPr>
            <a:grpSpLocks noChangeAspect="1"/>
          </p:cNvGrpSpPr>
          <p:nvPr/>
        </p:nvGrpSpPr>
        <p:grpSpPr bwMode="auto">
          <a:xfrm>
            <a:off x="5950079" y="2491192"/>
            <a:ext cx="427312" cy="514901"/>
            <a:chOff x="3711" y="2019"/>
            <a:chExt cx="1083" cy="1218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4249" y="2152"/>
              <a:ext cx="31" cy="46"/>
            </a:xfrm>
            <a:custGeom>
              <a:avLst/>
              <a:gdLst>
                <a:gd name="T0" fmla="*/ 47 w 93"/>
                <a:gd name="T1" fmla="*/ 0 h 137"/>
                <a:gd name="T2" fmla="*/ 60 w 93"/>
                <a:gd name="T3" fmla="*/ 3 h 137"/>
                <a:gd name="T4" fmla="*/ 70 w 93"/>
                <a:gd name="T5" fmla="*/ 6 h 137"/>
                <a:gd name="T6" fmla="*/ 76 w 93"/>
                <a:gd name="T7" fmla="*/ 11 h 137"/>
                <a:gd name="T8" fmla="*/ 80 w 93"/>
                <a:gd name="T9" fmla="*/ 16 h 137"/>
                <a:gd name="T10" fmla="*/ 84 w 93"/>
                <a:gd name="T11" fmla="*/ 22 h 137"/>
                <a:gd name="T12" fmla="*/ 89 w 93"/>
                <a:gd name="T13" fmla="*/ 32 h 137"/>
                <a:gd name="T14" fmla="*/ 92 w 93"/>
                <a:gd name="T15" fmla="*/ 44 h 137"/>
                <a:gd name="T16" fmla="*/ 93 w 93"/>
                <a:gd name="T17" fmla="*/ 69 h 137"/>
                <a:gd name="T18" fmla="*/ 92 w 93"/>
                <a:gd name="T19" fmla="*/ 93 h 137"/>
                <a:gd name="T20" fmla="*/ 89 w 93"/>
                <a:gd name="T21" fmla="*/ 104 h 137"/>
                <a:gd name="T22" fmla="*/ 84 w 93"/>
                <a:gd name="T23" fmla="*/ 115 h 137"/>
                <a:gd name="T24" fmla="*/ 80 w 93"/>
                <a:gd name="T25" fmla="*/ 121 h 137"/>
                <a:gd name="T26" fmla="*/ 76 w 93"/>
                <a:gd name="T27" fmla="*/ 126 h 137"/>
                <a:gd name="T28" fmla="*/ 70 w 93"/>
                <a:gd name="T29" fmla="*/ 131 h 137"/>
                <a:gd name="T30" fmla="*/ 60 w 93"/>
                <a:gd name="T31" fmla="*/ 135 h 137"/>
                <a:gd name="T32" fmla="*/ 47 w 93"/>
                <a:gd name="T33" fmla="*/ 137 h 137"/>
                <a:gd name="T34" fmla="*/ 34 w 93"/>
                <a:gd name="T35" fmla="*/ 135 h 137"/>
                <a:gd name="T36" fmla="*/ 24 w 93"/>
                <a:gd name="T37" fmla="*/ 131 h 137"/>
                <a:gd name="T38" fmla="*/ 18 w 93"/>
                <a:gd name="T39" fmla="*/ 126 h 137"/>
                <a:gd name="T40" fmla="*/ 13 w 93"/>
                <a:gd name="T41" fmla="*/ 121 h 137"/>
                <a:gd name="T42" fmla="*/ 9 w 93"/>
                <a:gd name="T43" fmla="*/ 115 h 137"/>
                <a:gd name="T44" fmla="*/ 5 w 93"/>
                <a:gd name="T45" fmla="*/ 104 h 137"/>
                <a:gd name="T46" fmla="*/ 2 w 93"/>
                <a:gd name="T47" fmla="*/ 93 h 137"/>
                <a:gd name="T48" fmla="*/ 0 w 93"/>
                <a:gd name="T49" fmla="*/ 69 h 137"/>
                <a:gd name="T50" fmla="*/ 2 w 93"/>
                <a:gd name="T51" fmla="*/ 44 h 137"/>
                <a:gd name="T52" fmla="*/ 5 w 93"/>
                <a:gd name="T53" fmla="*/ 32 h 137"/>
                <a:gd name="T54" fmla="*/ 9 w 93"/>
                <a:gd name="T55" fmla="*/ 22 h 137"/>
                <a:gd name="T56" fmla="*/ 13 w 93"/>
                <a:gd name="T57" fmla="*/ 16 h 137"/>
                <a:gd name="T58" fmla="*/ 18 w 93"/>
                <a:gd name="T59" fmla="*/ 11 h 137"/>
                <a:gd name="T60" fmla="*/ 24 w 93"/>
                <a:gd name="T61" fmla="*/ 6 h 137"/>
                <a:gd name="T62" fmla="*/ 34 w 93"/>
                <a:gd name="T63" fmla="*/ 3 h 137"/>
                <a:gd name="T64" fmla="*/ 47 w 93"/>
                <a:gd name="T6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3" h="137">
                  <a:moveTo>
                    <a:pt x="47" y="0"/>
                  </a:moveTo>
                  <a:lnTo>
                    <a:pt x="60" y="3"/>
                  </a:lnTo>
                  <a:lnTo>
                    <a:pt x="70" y="6"/>
                  </a:lnTo>
                  <a:lnTo>
                    <a:pt x="76" y="11"/>
                  </a:lnTo>
                  <a:lnTo>
                    <a:pt x="80" y="16"/>
                  </a:lnTo>
                  <a:lnTo>
                    <a:pt x="84" y="22"/>
                  </a:lnTo>
                  <a:lnTo>
                    <a:pt x="89" y="32"/>
                  </a:lnTo>
                  <a:lnTo>
                    <a:pt x="92" y="44"/>
                  </a:lnTo>
                  <a:lnTo>
                    <a:pt x="93" y="69"/>
                  </a:lnTo>
                  <a:lnTo>
                    <a:pt x="92" y="93"/>
                  </a:lnTo>
                  <a:lnTo>
                    <a:pt x="89" y="104"/>
                  </a:lnTo>
                  <a:lnTo>
                    <a:pt x="84" y="115"/>
                  </a:lnTo>
                  <a:lnTo>
                    <a:pt x="80" y="121"/>
                  </a:lnTo>
                  <a:lnTo>
                    <a:pt x="76" y="126"/>
                  </a:lnTo>
                  <a:lnTo>
                    <a:pt x="70" y="131"/>
                  </a:lnTo>
                  <a:lnTo>
                    <a:pt x="60" y="135"/>
                  </a:lnTo>
                  <a:lnTo>
                    <a:pt x="47" y="137"/>
                  </a:lnTo>
                  <a:lnTo>
                    <a:pt x="34" y="135"/>
                  </a:lnTo>
                  <a:lnTo>
                    <a:pt x="24" y="131"/>
                  </a:lnTo>
                  <a:lnTo>
                    <a:pt x="18" y="126"/>
                  </a:lnTo>
                  <a:lnTo>
                    <a:pt x="13" y="121"/>
                  </a:lnTo>
                  <a:lnTo>
                    <a:pt x="9" y="115"/>
                  </a:lnTo>
                  <a:lnTo>
                    <a:pt x="5" y="104"/>
                  </a:lnTo>
                  <a:lnTo>
                    <a:pt x="2" y="93"/>
                  </a:lnTo>
                  <a:lnTo>
                    <a:pt x="0" y="69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9" y="22"/>
                  </a:lnTo>
                  <a:lnTo>
                    <a:pt x="13" y="16"/>
                  </a:lnTo>
                  <a:lnTo>
                    <a:pt x="18" y="11"/>
                  </a:lnTo>
                  <a:lnTo>
                    <a:pt x="24" y="6"/>
                  </a:lnTo>
                  <a:lnTo>
                    <a:pt x="34" y="3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4334" y="2368"/>
              <a:ext cx="32" cy="52"/>
            </a:xfrm>
            <a:custGeom>
              <a:avLst/>
              <a:gdLst>
                <a:gd name="T0" fmla="*/ 49 w 97"/>
                <a:gd name="T1" fmla="*/ 0 h 155"/>
                <a:gd name="T2" fmla="*/ 51 w 97"/>
                <a:gd name="T3" fmla="*/ 0 h 155"/>
                <a:gd name="T4" fmla="*/ 97 w 97"/>
                <a:gd name="T5" fmla="*/ 155 h 155"/>
                <a:gd name="T6" fmla="*/ 0 w 97"/>
                <a:gd name="T7" fmla="*/ 155 h 155"/>
                <a:gd name="T8" fmla="*/ 49 w 97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55">
                  <a:moveTo>
                    <a:pt x="49" y="0"/>
                  </a:moveTo>
                  <a:lnTo>
                    <a:pt x="51" y="0"/>
                  </a:lnTo>
                  <a:lnTo>
                    <a:pt x="97" y="155"/>
                  </a:lnTo>
                  <a:lnTo>
                    <a:pt x="0" y="155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4653" y="2388"/>
              <a:ext cx="36" cy="27"/>
            </a:xfrm>
            <a:custGeom>
              <a:avLst/>
              <a:gdLst>
                <a:gd name="T0" fmla="*/ 16 w 110"/>
                <a:gd name="T1" fmla="*/ 0 h 80"/>
                <a:gd name="T2" fmla="*/ 81 w 110"/>
                <a:gd name="T3" fmla="*/ 16 h 80"/>
                <a:gd name="T4" fmla="*/ 96 w 110"/>
                <a:gd name="T5" fmla="*/ 22 h 80"/>
                <a:gd name="T6" fmla="*/ 106 w 110"/>
                <a:gd name="T7" fmla="*/ 31 h 80"/>
                <a:gd name="T8" fmla="*/ 110 w 110"/>
                <a:gd name="T9" fmla="*/ 43 h 80"/>
                <a:gd name="T10" fmla="*/ 110 w 110"/>
                <a:gd name="T11" fmla="*/ 56 h 80"/>
                <a:gd name="T12" fmla="*/ 108 w 110"/>
                <a:gd name="T13" fmla="*/ 62 h 80"/>
                <a:gd name="T14" fmla="*/ 105 w 110"/>
                <a:gd name="T15" fmla="*/ 67 h 80"/>
                <a:gd name="T16" fmla="*/ 102 w 110"/>
                <a:gd name="T17" fmla="*/ 71 h 80"/>
                <a:gd name="T18" fmla="*/ 98 w 110"/>
                <a:gd name="T19" fmla="*/ 75 h 80"/>
                <a:gd name="T20" fmla="*/ 95 w 110"/>
                <a:gd name="T21" fmla="*/ 77 h 80"/>
                <a:gd name="T22" fmla="*/ 90 w 110"/>
                <a:gd name="T23" fmla="*/ 78 h 80"/>
                <a:gd name="T24" fmla="*/ 87 w 110"/>
                <a:gd name="T25" fmla="*/ 79 h 80"/>
                <a:gd name="T26" fmla="*/ 81 w 110"/>
                <a:gd name="T27" fmla="*/ 80 h 80"/>
                <a:gd name="T28" fmla="*/ 76 w 110"/>
                <a:gd name="T29" fmla="*/ 80 h 80"/>
                <a:gd name="T30" fmla="*/ 69 w 110"/>
                <a:gd name="T31" fmla="*/ 79 h 80"/>
                <a:gd name="T32" fmla="*/ 60 w 110"/>
                <a:gd name="T33" fmla="*/ 78 h 80"/>
                <a:gd name="T34" fmla="*/ 0 w 110"/>
                <a:gd name="T35" fmla="*/ 62 h 80"/>
                <a:gd name="T36" fmla="*/ 16 w 110"/>
                <a:gd name="T3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80">
                  <a:moveTo>
                    <a:pt x="16" y="0"/>
                  </a:moveTo>
                  <a:lnTo>
                    <a:pt x="81" y="16"/>
                  </a:lnTo>
                  <a:lnTo>
                    <a:pt x="96" y="22"/>
                  </a:lnTo>
                  <a:lnTo>
                    <a:pt x="106" y="31"/>
                  </a:lnTo>
                  <a:lnTo>
                    <a:pt x="110" y="43"/>
                  </a:lnTo>
                  <a:lnTo>
                    <a:pt x="110" y="56"/>
                  </a:lnTo>
                  <a:lnTo>
                    <a:pt x="108" y="62"/>
                  </a:lnTo>
                  <a:lnTo>
                    <a:pt x="105" y="67"/>
                  </a:lnTo>
                  <a:lnTo>
                    <a:pt x="102" y="71"/>
                  </a:lnTo>
                  <a:lnTo>
                    <a:pt x="98" y="75"/>
                  </a:lnTo>
                  <a:lnTo>
                    <a:pt x="95" y="77"/>
                  </a:lnTo>
                  <a:lnTo>
                    <a:pt x="90" y="78"/>
                  </a:lnTo>
                  <a:lnTo>
                    <a:pt x="87" y="79"/>
                  </a:lnTo>
                  <a:lnTo>
                    <a:pt x="81" y="80"/>
                  </a:lnTo>
                  <a:lnTo>
                    <a:pt x="76" y="80"/>
                  </a:lnTo>
                  <a:lnTo>
                    <a:pt x="69" y="79"/>
                  </a:lnTo>
                  <a:lnTo>
                    <a:pt x="60" y="78"/>
                  </a:lnTo>
                  <a:lnTo>
                    <a:pt x="0" y="6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4358" y="2076"/>
              <a:ext cx="14" cy="12"/>
            </a:xfrm>
            <a:custGeom>
              <a:avLst/>
              <a:gdLst>
                <a:gd name="T0" fmla="*/ 25 w 42"/>
                <a:gd name="T1" fmla="*/ 0 h 35"/>
                <a:gd name="T2" fmla="*/ 29 w 42"/>
                <a:gd name="T3" fmla="*/ 0 h 35"/>
                <a:gd name="T4" fmla="*/ 33 w 42"/>
                <a:gd name="T5" fmla="*/ 2 h 35"/>
                <a:gd name="T6" fmla="*/ 36 w 42"/>
                <a:gd name="T7" fmla="*/ 4 h 35"/>
                <a:gd name="T8" fmla="*/ 40 w 42"/>
                <a:gd name="T9" fmla="*/ 8 h 35"/>
                <a:gd name="T10" fmla="*/ 41 w 42"/>
                <a:gd name="T11" fmla="*/ 10 h 35"/>
                <a:gd name="T12" fmla="*/ 42 w 42"/>
                <a:gd name="T13" fmla="*/ 14 h 35"/>
                <a:gd name="T14" fmla="*/ 41 w 42"/>
                <a:gd name="T15" fmla="*/ 18 h 35"/>
                <a:gd name="T16" fmla="*/ 40 w 42"/>
                <a:gd name="T17" fmla="*/ 22 h 35"/>
                <a:gd name="T18" fmla="*/ 36 w 42"/>
                <a:gd name="T19" fmla="*/ 24 h 35"/>
                <a:gd name="T20" fmla="*/ 33 w 42"/>
                <a:gd name="T21" fmla="*/ 26 h 35"/>
                <a:gd name="T22" fmla="*/ 28 w 42"/>
                <a:gd name="T23" fmla="*/ 27 h 35"/>
                <a:gd name="T24" fmla="*/ 22 w 42"/>
                <a:gd name="T25" fmla="*/ 30 h 35"/>
                <a:gd name="T26" fmla="*/ 17 w 42"/>
                <a:gd name="T27" fmla="*/ 31 h 35"/>
                <a:gd name="T28" fmla="*/ 11 w 42"/>
                <a:gd name="T29" fmla="*/ 32 h 35"/>
                <a:gd name="T30" fmla="*/ 5 w 42"/>
                <a:gd name="T31" fmla="*/ 33 h 35"/>
                <a:gd name="T32" fmla="*/ 0 w 42"/>
                <a:gd name="T33" fmla="*/ 35 h 35"/>
                <a:gd name="T34" fmla="*/ 0 w 42"/>
                <a:gd name="T35" fmla="*/ 23 h 35"/>
                <a:gd name="T36" fmla="*/ 0 w 42"/>
                <a:gd name="T37" fmla="*/ 17 h 35"/>
                <a:gd name="T38" fmla="*/ 3 w 42"/>
                <a:gd name="T39" fmla="*/ 12 h 35"/>
                <a:gd name="T40" fmla="*/ 5 w 42"/>
                <a:gd name="T41" fmla="*/ 8 h 35"/>
                <a:gd name="T42" fmla="*/ 7 w 42"/>
                <a:gd name="T43" fmla="*/ 6 h 35"/>
                <a:gd name="T44" fmla="*/ 12 w 42"/>
                <a:gd name="T45" fmla="*/ 2 h 35"/>
                <a:gd name="T46" fmla="*/ 18 w 42"/>
                <a:gd name="T47" fmla="*/ 0 h 35"/>
                <a:gd name="T48" fmla="*/ 25 w 42"/>
                <a:gd name="T4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35">
                  <a:moveTo>
                    <a:pt x="25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40" y="8"/>
                  </a:lnTo>
                  <a:lnTo>
                    <a:pt x="41" y="10"/>
                  </a:lnTo>
                  <a:lnTo>
                    <a:pt x="42" y="14"/>
                  </a:lnTo>
                  <a:lnTo>
                    <a:pt x="41" y="18"/>
                  </a:lnTo>
                  <a:lnTo>
                    <a:pt x="40" y="22"/>
                  </a:lnTo>
                  <a:lnTo>
                    <a:pt x="36" y="24"/>
                  </a:lnTo>
                  <a:lnTo>
                    <a:pt x="33" y="26"/>
                  </a:lnTo>
                  <a:lnTo>
                    <a:pt x="28" y="27"/>
                  </a:lnTo>
                  <a:lnTo>
                    <a:pt x="22" y="30"/>
                  </a:lnTo>
                  <a:lnTo>
                    <a:pt x="17" y="31"/>
                  </a:lnTo>
                  <a:lnTo>
                    <a:pt x="11" y="32"/>
                  </a:lnTo>
                  <a:lnTo>
                    <a:pt x="5" y="33"/>
                  </a:lnTo>
                  <a:lnTo>
                    <a:pt x="0" y="35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3" y="12"/>
                  </a:lnTo>
                  <a:lnTo>
                    <a:pt x="5" y="8"/>
                  </a:lnTo>
                  <a:lnTo>
                    <a:pt x="7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4663" y="2351"/>
              <a:ext cx="33" cy="22"/>
            </a:xfrm>
            <a:custGeom>
              <a:avLst/>
              <a:gdLst>
                <a:gd name="T0" fmla="*/ 14 w 99"/>
                <a:gd name="T1" fmla="*/ 0 h 67"/>
                <a:gd name="T2" fmla="*/ 68 w 99"/>
                <a:gd name="T3" fmla="*/ 14 h 67"/>
                <a:gd name="T4" fmla="*/ 82 w 99"/>
                <a:gd name="T5" fmla="*/ 19 h 67"/>
                <a:gd name="T6" fmla="*/ 93 w 99"/>
                <a:gd name="T7" fmla="*/ 25 h 67"/>
                <a:gd name="T8" fmla="*/ 97 w 99"/>
                <a:gd name="T9" fmla="*/ 31 h 67"/>
                <a:gd name="T10" fmla="*/ 99 w 99"/>
                <a:gd name="T11" fmla="*/ 38 h 67"/>
                <a:gd name="T12" fmla="*/ 97 w 99"/>
                <a:gd name="T13" fmla="*/ 46 h 67"/>
                <a:gd name="T14" fmla="*/ 94 w 99"/>
                <a:gd name="T15" fmla="*/ 55 h 67"/>
                <a:gd name="T16" fmla="*/ 89 w 99"/>
                <a:gd name="T17" fmla="*/ 62 h 67"/>
                <a:gd name="T18" fmla="*/ 82 w 99"/>
                <a:gd name="T19" fmla="*/ 65 h 67"/>
                <a:gd name="T20" fmla="*/ 71 w 99"/>
                <a:gd name="T21" fmla="*/ 67 h 67"/>
                <a:gd name="T22" fmla="*/ 56 w 99"/>
                <a:gd name="T23" fmla="*/ 64 h 67"/>
                <a:gd name="T24" fmla="*/ 0 w 99"/>
                <a:gd name="T25" fmla="*/ 51 h 67"/>
                <a:gd name="T26" fmla="*/ 14 w 99"/>
                <a:gd name="T2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67">
                  <a:moveTo>
                    <a:pt x="14" y="0"/>
                  </a:moveTo>
                  <a:lnTo>
                    <a:pt x="68" y="14"/>
                  </a:lnTo>
                  <a:lnTo>
                    <a:pt x="82" y="19"/>
                  </a:lnTo>
                  <a:lnTo>
                    <a:pt x="93" y="25"/>
                  </a:lnTo>
                  <a:lnTo>
                    <a:pt x="97" y="31"/>
                  </a:lnTo>
                  <a:lnTo>
                    <a:pt x="99" y="38"/>
                  </a:lnTo>
                  <a:lnTo>
                    <a:pt x="97" y="46"/>
                  </a:lnTo>
                  <a:lnTo>
                    <a:pt x="94" y="55"/>
                  </a:lnTo>
                  <a:lnTo>
                    <a:pt x="89" y="62"/>
                  </a:lnTo>
                  <a:lnTo>
                    <a:pt x="82" y="65"/>
                  </a:lnTo>
                  <a:lnTo>
                    <a:pt x="71" y="67"/>
                  </a:lnTo>
                  <a:lnTo>
                    <a:pt x="56" y="64"/>
                  </a:lnTo>
                  <a:lnTo>
                    <a:pt x="0" y="5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4646" y="2567"/>
              <a:ext cx="25" cy="21"/>
            </a:xfrm>
            <a:custGeom>
              <a:avLst/>
              <a:gdLst>
                <a:gd name="T0" fmla="*/ 51 w 75"/>
                <a:gd name="T1" fmla="*/ 0 h 63"/>
                <a:gd name="T2" fmla="*/ 57 w 75"/>
                <a:gd name="T3" fmla="*/ 1 h 63"/>
                <a:gd name="T4" fmla="*/ 63 w 75"/>
                <a:gd name="T5" fmla="*/ 3 h 63"/>
                <a:gd name="T6" fmla="*/ 66 w 75"/>
                <a:gd name="T7" fmla="*/ 5 h 63"/>
                <a:gd name="T8" fmla="*/ 70 w 75"/>
                <a:gd name="T9" fmla="*/ 9 h 63"/>
                <a:gd name="T10" fmla="*/ 72 w 75"/>
                <a:gd name="T11" fmla="*/ 12 h 63"/>
                <a:gd name="T12" fmla="*/ 74 w 75"/>
                <a:gd name="T13" fmla="*/ 17 h 63"/>
                <a:gd name="T14" fmla="*/ 75 w 75"/>
                <a:gd name="T15" fmla="*/ 21 h 63"/>
                <a:gd name="T16" fmla="*/ 75 w 75"/>
                <a:gd name="T17" fmla="*/ 26 h 63"/>
                <a:gd name="T18" fmla="*/ 74 w 75"/>
                <a:gd name="T19" fmla="*/ 29 h 63"/>
                <a:gd name="T20" fmla="*/ 73 w 75"/>
                <a:gd name="T21" fmla="*/ 33 h 63"/>
                <a:gd name="T22" fmla="*/ 72 w 75"/>
                <a:gd name="T23" fmla="*/ 36 h 63"/>
                <a:gd name="T24" fmla="*/ 67 w 75"/>
                <a:gd name="T25" fmla="*/ 42 h 63"/>
                <a:gd name="T26" fmla="*/ 63 w 75"/>
                <a:gd name="T27" fmla="*/ 47 h 63"/>
                <a:gd name="T28" fmla="*/ 57 w 75"/>
                <a:gd name="T29" fmla="*/ 50 h 63"/>
                <a:gd name="T30" fmla="*/ 51 w 75"/>
                <a:gd name="T31" fmla="*/ 53 h 63"/>
                <a:gd name="T32" fmla="*/ 45 w 75"/>
                <a:gd name="T33" fmla="*/ 57 h 63"/>
                <a:gd name="T34" fmla="*/ 38 w 75"/>
                <a:gd name="T35" fmla="*/ 60 h 63"/>
                <a:gd name="T36" fmla="*/ 31 w 75"/>
                <a:gd name="T37" fmla="*/ 61 h 63"/>
                <a:gd name="T38" fmla="*/ 25 w 75"/>
                <a:gd name="T39" fmla="*/ 63 h 63"/>
                <a:gd name="T40" fmla="*/ 20 w 75"/>
                <a:gd name="T41" fmla="*/ 61 h 63"/>
                <a:gd name="T42" fmla="*/ 14 w 75"/>
                <a:gd name="T43" fmla="*/ 60 h 63"/>
                <a:gd name="T44" fmla="*/ 10 w 75"/>
                <a:gd name="T45" fmla="*/ 57 h 63"/>
                <a:gd name="T46" fmla="*/ 7 w 75"/>
                <a:gd name="T47" fmla="*/ 55 h 63"/>
                <a:gd name="T48" fmla="*/ 5 w 75"/>
                <a:gd name="T49" fmla="*/ 50 h 63"/>
                <a:gd name="T50" fmla="*/ 2 w 75"/>
                <a:gd name="T51" fmla="*/ 45 h 63"/>
                <a:gd name="T52" fmla="*/ 1 w 75"/>
                <a:gd name="T53" fmla="*/ 41 h 63"/>
                <a:gd name="T54" fmla="*/ 0 w 75"/>
                <a:gd name="T55" fmla="*/ 37 h 63"/>
                <a:gd name="T56" fmla="*/ 1 w 75"/>
                <a:gd name="T57" fmla="*/ 33 h 63"/>
                <a:gd name="T58" fmla="*/ 2 w 75"/>
                <a:gd name="T59" fmla="*/ 29 h 63"/>
                <a:gd name="T60" fmla="*/ 5 w 75"/>
                <a:gd name="T61" fmla="*/ 26 h 63"/>
                <a:gd name="T62" fmla="*/ 7 w 75"/>
                <a:gd name="T63" fmla="*/ 23 h 63"/>
                <a:gd name="T64" fmla="*/ 10 w 75"/>
                <a:gd name="T65" fmla="*/ 19 h 63"/>
                <a:gd name="T66" fmla="*/ 14 w 75"/>
                <a:gd name="T67" fmla="*/ 16 h 63"/>
                <a:gd name="T68" fmla="*/ 20 w 75"/>
                <a:gd name="T69" fmla="*/ 12 h 63"/>
                <a:gd name="T70" fmla="*/ 25 w 75"/>
                <a:gd name="T71" fmla="*/ 9 h 63"/>
                <a:gd name="T72" fmla="*/ 31 w 75"/>
                <a:gd name="T73" fmla="*/ 5 h 63"/>
                <a:gd name="T74" fmla="*/ 38 w 75"/>
                <a:gd name="T75" fmla="*/ 3 h 63"/>
                <a:gd name="T76" fmla="*/ 45 w 75"/>
                <a:gd name="T77" fmla="*/ 1 h 63"/>
                <a:gd name="T78" fmla="*/ 51 w 75"/>
                <a:gd name="T7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" h="63">
                  <a:moveTo>
                    <a:pt x="51" y="0"/>
                  </a:moveTo>
                  <a:lnTo>
                    <a:pt x="57" y="1"/>
                  </a:lnTo>
                  <a:lnTo>
                    <a:pt x="63" y="3"/>
                  </a:lnTo>
                  <a:lnTo>
                    <a:pt x="66" y="5"/>
                  </a:lnTo>
                  <a:lnTo>
                    <a:pt x="70" y="9"/>
                  </a:lnTo>
                  <a:lnTo>
                    <a:pt x="72" y="12"/>
                  </a:lnTo>
                  <a:lnTo>
                    <a:pt x="74" y="17"/>
                  </a:lnTo>
                  <a:lnTo>
                    <a:pt x="75" y="21"/>
                  </a:lnTo>
                  <a:lnTo>
                    <a:pt x="75" y="26"/>
                  </a:lnTo>
                  <a:lnTo>
                    <a:pt x="74" y="29"/>
                  </a:lnTo>
                  <a:lnTo>
                    <a:pt x="73" y="33"/>
                  </a:lnTo>
                  <a:lnTo>
                    <a:pt x="72" y="36"/>
                  </a:lnTo>
                  <a:lnTo>
                    <a:pt x="67" y="42"/>
                  </a:lnTo>
                  <a:lnTo>
                    <a:pt x="63" y="47"/>
                  </a:lnTo>
                  <a:lnTo>
                    <a:pt x="57" y="50"/>
                  </a:lnTo>
                  <a:lnTo>
                    <a:pt x="51" y="53"/>
                  </a:lnTo>
                  <a:lnTo>
                    <a:pt x="45" y="57"/>
                  </a:lnTo>
                  <a:lnTo>
                    <a:pt x="38" y="60"/>
                  </a:lnTo>
                  <a:lnTo>
                    <a:pt x="31" y="61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60"/>
                  </a:lnTo>
                  <a:lnTo>
                    <a:pt x="10" y="57"/>
                  </a:lnTo>
                  <a:lnTo>
                    <a:pt x="7" y="55"/>
                  </a:lnTo>
                  <a:lnTo>
                    <a:pt x="5" y="50"/>
                  </a:lnTo>
                  <a:lnTo>
                    <a:pt x="2" y="45"/>
                  </a:lnTo>
                  <a:lnTo>
                    <a:pt x="1" y="41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9"/>
                  </a:lnTo>
                  <a:lnTo>
                    <a:pt x="5" y="26"/>
                  </a:lnTo>
                  <a:lnTo>
                    <a:pt x="7" y="23"/>
                  </a:lnTo>
                  <a:lnTo>
                    <a:pt x="10" y="19"/>
                  </a:lnTo>
                  <a:lnTo>
                    <a:pt x="14" y="16"/>
                  </a:lnTo>
                  <a:lnTo>
                    <a:pt x="20" y="12"/>
                  </a:lnTo>
                  <a:lnTo>
                    <a:pt x="25" y="9"/>
                  </a:lnTo>
                  <a:lnTo>
                    <a:pt x="31" y="5"/>
                  </a:lnTo>
                  <a:lnTo>
                    <a:pt x="38" y="3"/>
                  </a:lnTo>
                  <a:lnTo>
                    <a:pt x="45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2"/>
            <p:cNvSpPr>
              <a:spLocks/>
            </p:cNvSpPr>
            <p:nvPr/>
          </p:nvSpPr>
          <p:spPr bwMode="auto">
            <a:xfrm>
              <a:off x="4507" y="2365"/>
              <a:ext cx="23" cy="21"/>
            </a:xfrm>
            <a:custGeom>
              <a:avLst/>
              <a:gdLst>
                <a:gd name="T0" fmla="*/ 71 w 71"/>
                <a:gd name="T1" fmla="*/ 0 h 61"/>
                <a:gd name="T2" fmla="*/ 71 w 71"/>
                <a:gd name="T3" fmla="*/ 23 h 61"/>
                <a:gd name="T4" fmla="*/ 70 w 71"/>
                <a:gd name="T5" fmla="*/ 34 h 61"/>
                <a:gd name="T6" fmla="*/ 65 w 71"/>
                <a:gd name="T7" fmla="*/ 44 h 61"/>
                <a:gd name="T8" fmla="*/ 58 w 71"/>
                <a:gd name="T9" fmla="*/ 52 h 61"/>
                <a:gd name="T10" fmla="*/ 47 w 71"/>
                <a:gd name="T11" fmla="*/ 59 h 61"/>
                <a:gd name="T12" fmla="*/ 30 w 71"/>
                <a:gd name="T13" fmla="*/ 61 h 61"/>
                <a:gd name="T14" fmla="*/ 19 w 71"/>
                <a:gd name="T15" fmla="*/ 60 h 61"/>
                <a:gd name="T16" fmla="*/ 9 w 71"/>
                <a:gd name="T17" fmla="*/ 55 h 61"/>
                <a:gd name="T18" fmla="*/ 4 w 71"/>
                <a:gd name="T19" fmla="*/ 49 h 61"/>
                <a:gd name="T20" fmla="*/ 1 w 71"/>
                <a:gd name="T21" fmla="*/ 44 h 61"/>
                <a:gd name="T22" fmla="*/ 0 w 71"/>
                <a:gd name="T23" fmla="*/ 39 h 61"/>
                <a:gd name="T24" fmla="*/ 1 w 71"/>
                <a:gd name="T25" fmla="*/ 33 h 61"/>
                <a:gd name="T26" fmla="*/ 2 w 71"/>
                <a:gd name="T27" fmla="*/ 28 h 61"/>
                <a:gd name="T28" fmla="*/ 5 w 71"/>
                <a:gd name="T29" fmla="*/ 24 h 61"/>
                <a:gd name="T30" fmla="*/ 9 w 71"/>
                <a:gd name="T31" fmla="*/ 20 h 61"/>
                <a:gd name="T32" fmla="*/ 19 w 71"/>
                <a:gd name="T33" fmla="*/ 16 h 61"/>
                <a:gd name="T34" fmla="*/ 33 w 71"/>
                <a:gd name="T35" fmla="*/ 11 h 61"/>
                <a:gd name="T36" fmla="*/ 52 w 71"/>
                <a:gd name="T37" fmla="*/ 7 h 61"/>
                <a:gd name="T38" fmla="*/ 71 w 71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61">
                  <a:moveTo>
                    <a:pt x="71" y="0"/>
                  </a:moveTo>
                  <a:lnTo>
                    <a:pt x="71" y="23"/>
                  </a:lnTo>
                  <a:lnTo>
                    <a:pt x="70" y="34"/>
                  </a:lnTo>
                  <a:lnTo>
                    <a:pt x="65" y="44"/>
                  </a:lnTo>
                  <a:lnTo>
                    <a:pt x="58" y="52"/>
                  </a:lnTo>
                  <a:lnTo>
                    <a:pt x="47" y="59"/>
                  </a:lnTo>
                  <a:lnTo>
                    <a:pt x="30" y="61"/>
                  </a:lnTo>
                  <a:lnTo>
                    <a:pt x="19" y="60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1" y="44"/>
                  </a:lnTo>
                  <a:lnTo>
                    <a:pt x="0" y="39"/>
                  </a:lnTo>
                  <a:lnTo>
                    <a:pt x="1" y="33"/>
                  </a:lnTo>
                  <a:lnTo>
                    <a:pt x="2" y="28"/>
                  </a:lnTo>
                  <a:lnTo>
                    <a:pt x="5" y="24"/>
                  </a:lnTo>
                  <a:lnTo>
                    <a:pt x="9" y="20"/>
                  </a:lnTo>
                  <a:lnTo>
                    <a:pt x="19" y="16"/>
                  </a:lnTo>
                  <a:lnTo>
                    <a:pt x="33" y="11"/>
                  </a:lnTo>
                  <a:lnTo>
                    <a:pt x="52" y="7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"/>
            <p:cNvSpPr>
              <a:spLocks noEditPoints="1"/>
            </p:cNvSpPr>
            <p:nvPr/>
          </p:nvSpPr>
          <p:spPr bwMode="auto">
            <a:xfrm>
              <a:off x="3711" y="2019"/>
              <a:ext cx="1083" cy="1218"/>
            </a:xfrm>
            <a:custGeom>
              <a:avLst/>
              <a:gdLst>
                <a:gd name="T0" fmla="*/ 2761 w 3248"/>
                <a:gd name="T1" fmla="*/ 1697 h 3654"/>
                <a:gd name="T2" fmla="*/ 2815 w 3248"/>
                <a:gd name="T3" fmla="*/ 1786 h 3654"/>
                <a:gd name="T4" fmla="*/ 2782 w 3248"/>
                <a:gd name="T5" fmla="*/ 1373 h 3654"/>
                <a:gd name="T6" fmla="*/ 2697 w 3248"/>
                <a:gd name="T7" fmla="*/ 1571 h 3654"/>
                <a:gd name="T8" fmla="*/ 2729 w 3248"/>
                <a:gd name="T9" fmla="*/ 1525 h 3654"/>
                <a:gd name="T10" fmla="*/ 2736 w 3248"/>
                <a:gd name="T11" fmla="*/ 1455 h 3654"/>
                <a:gd name="T12" fmla="*/ 2825 w 3248"/>
                <a:gd name="T13" fmla="*/ 1465 h 3654"/>
                <a:gd name="T14" fmla="*/ 2884 w 3248"/>
                <a:gd name="T15" fmla="*/ 1478 h 3654"/>
                <a:gd name="T16" fmla="*/ 2408 w 3248"/>
                <a:gd name="T17" fmla="*/ 1446 h 3654"/>
                <a:gd name="T18" fmla="*/ 2459 w 3248"/>
                <a:gd name="T19" fmla="*/ 1445 h 3654"/>
                <a:gd name="T20" fmla="*/ 2533 w 3248"/>
                <a:gd name="T21" fmla="*/ 1414 h 3654"/>
                <a:gd name="T22" fmla="*/ 1521 w 3248"/>
                <a:gd name="T23" fmla="*/ 1052 h 3654"/>
                <a:gd name="T24" fmla="*/ 1452 w 3248"/>
                <a:gd name="T25" fmla="*/ 1225 h 3654"/>
                <a:gd name="T26" fmla="*/ 1473 w 3248"/>
                <a:gd name="T27" fmla="*/ 1199 h 3654"/>
                <a:gd name="T28" fmla="*/ 1480 w 3248"/>
                <a:gd name="T29" fmla="*/ 1153 h 3654"/>
                <a:gd name="T30" fmla="*/ 2391 w 3248"/>
                <a:gd name="T31" fmla="*/ 972 h 3654"/>
                <a:gd name="T32" fmla="*/ 2454 w 3248"/>
                <a:gd name="T33" fmla="*/ 962 h 3654"/>
                <a:gd name="T34" fmla="*/ 2357 w 3248"/>
                <a:gd name="T35" fmla="*/ 1008 h 3654"/>
                <a:gd name="T36" fmla="*/ 2343 w 3248"/>
                <a:gd name="T37" fmla="*/ 1152 h 3654"/>
                <a:gd name="T38" fmla="*/ 2557 w 3248"/>
                <a:gd name="T39" fmla="*/ 1138 h 3654"/>
                <a:gd name="T40" fmla="*/ 2785 w 3248"/>
                <a:gd name="T41" fmla="*/ 890 h 3654"/>
                <a:gd name="T42" fmla="*/ 3037 w 3248"/>
                <a:gd name="T43" fmla="*/ 1151 h 3654"/>
                <a:gd name="T44" fmla="*/ 3050 w 3248"/>
                <a:gd name="T45" fmla="*/ 987 h 3654"/>
                <a:gd name="T46" fmla="*/ 2181 w 3248"/>
                <a:gd name="T47" fmla="*/ 1382 h 3654"/>
                <a:gd name="T48" fmla="*/ 1617 w 3248"/>
                <a:gd name="T49" fmla="*/ 938 h 3654"/>
                <a:gd name="T50" fmla="*/ 760 w 3248"/>
                <a:gd name="T51" fmla="*/ 928 h 3654"/>
                <a:gd name="T52" fmla="*/ 867 w 3248"/>
                <a:gd name="T53" fmla="*/ 715 h 3654"/>
                <a:gd name="T54" fmla="*/ 1083 w 3248"/>
                <a:gd name="T55" fmla="*/ 710 h 3654"/>
                <a:gd name="T56" fmla="*/ 955 w 3248"/>
                <a:gd name="T57" fmla="*/ 652 h 3654"/>
                <a:gd name="T58" fmla="*/ 1997 w 3248"/>
                <a:gd name="T59" fmla="*/ 675 h 3654"/>
                <a:gd name="T60" fmla="*/ 1705 w 3248"/>
                <a:gd name="T61" fmla="*/ 361 h 3654"/>
                <a:gd name="T62" fmla="*/ 1510 w 3248"/>
                <a:gd name="T63" fmla="*/ 442 h 3654"/>
                <a:gd name="T64" fmla="*/ 1671 w 3248"/>
                <a:gd name="T65" fmla="*/ 604 h 3654"/>
                <a:gd name="T66" fmla="*/ 1268 w 3248"/>
                <a:gd name="T67" fmla="*/ 220 h 3654"/>
                <a:gd name="T68" fmla="*/ 1109 w 3248"/>
                <a:gd name="T69" fmla="*/ 469 h 3654"/>
                <a:gd name="T70" fmla="*/ 1372 w 3248"/>
                <a:gd name="T71" fmla="*/ 601 h 3654"/>
                <a:gd name="T72" fmla="*/ 1332 w 3248"/>
                <a:gd name="T73" fmla="*/ 507 h 3654"/>
                <a:gd name="T74" fmla="*/ 1222 w 3248"/>
                <a:gd name="T75" fmla="*/ 397 h 3654"/>
                <a:gd name="T76" fmla="*/ 1352 w 3248"/>
                <a:gd name="T77" fmla="*/ 354 h 3654"/>
                <a:gd name="T78" fmla="*/ 1297 w 3248"/>
                <a:gd name="T79" fmla="*/ 218 h 3654"/>
                <a:gd name="T80" fmla="*/ 1885 w 3248"/>
                <a:gd name="T81" fmla="*/ 151 h 3654"/>
                <a:gd name="T82" fmla="*/ 1993 w 3248"/>
                <a:gd name="T83" fmla="*/ 288 h 3654"/>
                <a:gd name="T84" fmla="*/ 1967 w 3248"/>
                <a:gd name="T85" fmla="*/ 258 h 3654"/>
                <a:gd name="T86" fmla="*/ 1948 w 3248"/>
                <a:gd name="T87" fmla="*/ 234 h 3654"/>
                <a:gd name="T88" fmla="*/ 2034 w 3248"/>
                <a:gd name="T89" fmla="*/ 204 h 3654"/>
                <a:gd name="T90" fmla="*/ 1866 w 3248"/>
                <a:gd name="T91" fmla="*/ 3 h 3654"/>
                <a:gd name="T92" fmla="*/ 2842 w 3248"/>
                <a:gd name="T93" fmla="*/ 291 h 3654"/>
                <a:gd name="T94" fmla="*/ 3173 w 3248"/>
                <a:gd name="T95" fmla="*/ 797 h 3654"/>
                <a:gd name="T96" fmla="*/ 3248 w 3248"/>
                <a:gd name="T97" fmla="*/ 1354 h 3654"/>
                <a:gd name="T98" fmla="*/ 2963 w 3248"/>
                <a:gd name="T99" fmla="*/ 2213 h 3654"/>
                <a:gd name="T100" fmla="*/ 2594 w 3248"/>
                <a:gd name="T101" fmla="*/ 2729 h 3654"/>
                <a:gd name="T102" fmla="*/ 1164 w 3248"/>
                <a:gd name="T103" fmla="*/ 3280 h 3654"/>
                <a:gd name="T104" fmla="*/ 670 w 3248"/>
                <a:gd name="T105" fmla="*/ 3347 h 3654"/>
                <a:gd name="T106" fmla="*/ 516 w 3248"/>
                <a:gd name="T107" fmla="*/ 3057 h 3654"/>
                <a:gd name="T108" fmla="*/ 417 w 3248"/>
                <a:gd name="T109" fmla="*/ 2938 h 3654"/>
                <a:gd name="T110" fmla="*/ 338 w 3248"/>
                <a:gd name="T111" fmla="*/ 2732 h 3654"/>
                <a:gd name="T112" fmla="*/ 360 w 3248"/>
                <a:gd name="T113" fmla="*/ 2658 h 3654"/>
                <a:gd name="T114" fmla="*/ 240 w 3248"/>
                <a:gd name="T115" fmla="*/ 2473 h 3654"/>
                <a:gd name="T116" fmla="*/ 210 w 3248"/>
                <a:gd name="T117" fmla="*/ 2333 h 3654"/>
                <a:gd name="T118" fmla="*/ 43 w 3248"/>
                <a:gd name="T119" fmla="*/ 2075 h 3654"/>
                <a:gd name="T120" fmla="*/ 323 w 3248"/>
                <a:gd name="T121" fmla="*/ 1661 h 3654"/>
                <a:gd name="T122" fmla="*/ 404 w 3248"/>
                <a:gd name="T123" fmla="*/ 723 h 3654"/>
                <a:gd name="T124" fmla="*/ 1118 w 3248"/>
                <a:gd name="T125" fmla="*/ 103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48" h="3654">
                  <a:moveTo>
                    <a:pt x="2856" y="1587"/>
                  </a:moveTo>
                  <a:lnTo>
                    <a:pt x="2842" y="1587"/>
                  </a:lnTo>
                  <a:lnTo>
                    <a:pt x="2828" y="1589"/>
                  </a:lnTo>
                  <a:lnTo>
                    <a:pt x="2814" y="1595"/>
                  </a:lnTo>
                  <a:lnTo>
                    <a:pt x="2801" y="1600"/>
                  </a:lnTo>
                  <a:lnTo>
                    <a:pt x="2789" y="1608"/>
                  </a:lnTo>
                  <a:lnTo>
                    <a:pt x="2777" y="1619"/>
                  </a:lnTo>
                  <a:lnTo>
                    <a:pt x="2768" y="1629"/>
                  </a:lnTo>
                  <a:lnTo>
                    <a:pt x="2760" y="1641"/>
                  </a:lnTo>
                  <a:lnTo>
                    <a:pt x="2755" y="1655"/>
                  </a:lnTo>
                  <a:lnTo>
                    <a:pt x="2754" y="1669"/>
                  </a:lnTo>
                  <a:lnTo>
                    <a:pt x="2755" y="1683"/>
                  </a:lnTo>
                  <a:lnTo>
                    <a:pt x="2761" y="1697"/>
                  </a:lnTo>
                  <a:lnTo>
                    <a:pt x="2764" y="1703"/>
                  </a:lnTo>
                  <a:lnTo>
                    <a:pt x="2768" y="1709"/>
                  </a:lnTo>
                  <a:lnTo>
                    <a:pt x="2771" y="1712"/>
                  </a:lnTo>
                  <a:lnTo>
                    <a:pt x="2777" y="1717"/>
                  </a:lnTo>
                  <a:lnTo>
                    <a:pt x="2782" y="1721"/>
                  </a:lnTo>
                  <a:lnTo>
                    <a:pt x="2785" y="1723"/>
                  </a:lnTo>
                  <a:lnTo>
                    <a:pt x="2789" y="1724"/>
                  </a:lnTo>
                  <a:lnTo>
                    <a:pt x="2792" y="1725"/>
                  </a:lnTo>
                  <a:lnTo>
                    <a:pt x="2797" y="1726"/>
                  </a:lnTo>
                  <a:lnTo>
                    <a:pt x="2801" y="1727"/>
                  </a:lnTo>
                  <a:lnTo>
                    <a:pt x="2803" y="1727"/>
                  </a:lnTo>
                  <a:lnTo>
                    <a:pt x="2786" y="1735"/>
                  </a:lnTo>
                  <a:lnTo>
                    <a:pt x="2815" y="1786"/>
                  </a:lnTo>
                  <a:lnTo>
                    <a:pt x="3004" y="1681"/>
                  </a:lnTo>
                  <a:lnTo>
                    <a:pt x="2975" y="1630"/>
                  </a:lnTo>
                  <a:lnTo>
                    <a:pt x="2908" y="1667"/>
                  </a:lnTo>
                  <a:lnTo>
                    <a:pt x="2908" y="1667"/>
                  </a:lnTo>
                  <a:lnTo>
                    <a:pt x="2912" y="1655"/>
                  </a:lnTo>
                  <a:lnTo>
                    <a:pt x="2913" y="1643"/>
                  </a:lnTo>
                  <a:lnTo>
                    <a:pt x="2912" y="1631"/>
                  </a:lnTo>
                  <a:lnTo>
                    <a:pt x="2906" y="1619"/>
                  </a:lnTo>
                  <a:lnTo>
                    <a:pt x="2895" y="1604"/>
                  </a:lnTo>
                  <a:lnTo>
                    <a:pt x="2884" y="1595"/>
                  </a:lnTo>
                  <a:lnTo>
                    <a:pt x="2870" y="1589"/>
                  </a:lnTo>
                  <a:lnTo>
                    <a:pt x="2856" y="1587"/>
                  </a:lnTo>
                  <a:close/>
                  <a:moveTo>
                    <a:pt x="2782" y="1373"/>
                  </a:moveTo>
                  <a:lnTo>
                    <a:pt x="2760" y="1374"/>
                  </a:lnTo>
                  <a:lnTo>
                    <a:pt x="2738" y="1380"/>
                  </a:lnTo>
                  <a:lnTo>
                    <a:pt x="2716" y="1389"/>
                  </a:lnTo>
                  <a:lnTo>
                    <a:pt x="2696" y="1402"/>
                  </a:lnTo>
                  <a:lnTo>
                    <a:pt x="2681" y="1417"/>
                  </a:lnTo>
                  <a:lnTo>
                    <a:pt x="2668" y="1434"/>
                  </a:lnTo>
                  <a:lnTo>
                    <a:pt x="2659" y="1453"/>
                  </a:lnTo>
                  <a:lnTo>
                    <a:pt x="2654" y="1473"/>
                  </a:lnTo>
                  <a:lnTo>
                    <a:pt x="2654" y="1494"/>
                  </a:lnTo>
                  <a:lnTo>
                    <a:pt x="2660" y="1516"/>
                  </a:lnTo>
                  <a:lnTo>
                    <a:pt x="2669" y="1538"/>
                  </a:lnTo>
                  <a:lnTo>
                    <a:pt x="2682" y="1557"/>
                  </a:lnTo>
                  <a:lnTo>
                    <a:pt x="2697" y="1571"/>
                  </a:lnTo>
                  <a:lnTo>
                    <a:pt x="2713" y="1581"/>
                  </a:lnTo>
                  <a:lnTo>
                    <a:pt x="2731" y="1588"/>
                  </a:lnTo>
                  <a:lnTo>
                    <a:pt x="2748" y="1591"/>
                  </a:lnTo>
                  <a:lnTo>
                    <a:pt x="2765" y="1590"/>
                  </a:lnTo>
                  <a:lnTo>
                    <a:pt x="2782" y="1587"/>
                  </a:lnTo>
                  <a:lnTo>
                    <a:pt x="2797" y="1581"/>
                  </a:lnTo>
                  <a:lnTo>
                    <a:pt x="2765" y="1524"/>
                  </a:lnTo>
                  <a:lnTo>
                    <a:pt x="2757" y="1526"/>
                  </a:lnTo>
                  <a:lnTo>
                    <a:pt x="2750" y="1527"/>
                  </a:lnTo>
                  <a:lnTo>
                    <a:pt x="2743" y="1527"/>
                  </a:lnTo>
                  <a:lnTo>
                    <a:pt x="2738" y="1527"/>
                  </a:lnTo>
                  <a:lnTo>
                    <a:pt x="2733" y="1526"/>
                  </a:lnTo>
                  <a:lnTo>
                    <a:pt x="2729" y="1525"/>
                  </a:lnTo>
                  <a:lnTo>
                    <a:pt x="2726" y="1522"/>
                  </a:lnTo>
                  <a:lnTo>
                    <a:pt x="2722" y="1519"/>
                  </a:lnTo>
                  <a:lnTo>
                    <a:pt x="2719" y="1516"/>
                  </a:lnTo>
                  <a:lnTo>
                    <a:pt x="2717" y="1511"/>
                  </a:lnTo>
                  <a:lnTo>
                    <a:pt x="2712" y="1501"/>
                  </a:lnTo>
                  <a:lnTo>
                    <a:pt x="2711" y="1492"/>
                  </a:lnTo>
                  <a:lnTo>
                    <a:pt x="2712" y="1486"/>
                  </a:lnTo>
                  <a:lnTo>
                    <a:pt x="2714" y="1479"/>
                  </a:lnTo>
                  <a:lnTo>
                    <a:pt x="2717" y="1474"/>
                  </a:lnTo>
                  <a:lnTo>
                    <a:pt x="2721" y="1469"/>
                  </a:lnTo>
                  <a:lnTo>
                    <a:pt x="2725" y="1464"/>
                  </a:lnTo>
                  <a:lnTo>
                    <a:pt x="2731" y="1458"/>
                  </a:lnTo>
                  <a:lnTo>
                    <a:pt x="2736" y="1455"/>
                  </a:lnTo>
                  <a:lnTo>
                    <a:pt x="2742" y="1450"/>
                  </a:lnTo>
                  <a:lnTo>
                    <a:pt x="2748" y="1447"/>
                  </a:lnTo>
                  <a:lnTo>
                    <a:pt x="2758" y="1442"/>
                  </a:lnTo>
                  <a:lnTo>
                    <a:pt x="2768" y="1439"/>
                  </a:lnTo>
                  <a:lnTo>
                    <a:pt x="2789" y="1434"/>
                  </a:lnTo>
                  <a:lnTo>
                    <a:pt x="2794" y="1436"/>
                  </a:lnTo>
                  <a:lnTo>
                    <a:pt x="2800" y="1437"/>
                  </a:lnTo>
                  <a:lnTo>
                    <a:pt x="2806" y="1439"/>
                  </a:lnTo>
                  <a:lnTo>
                    <a:pt x="2812" y="1442"/>
                  </a:lnTo>
                  <a:lnTo>
                    <a:pt x="2816" y="1448"/>
                  </a:lnTo>
                  <a:lnTo>
                    <a:pt x="2820" y="1454"/>
                  </a:lnTo>
                  <a:lnTo>
                    <a:pt x="2823" y="1460"/>
                  </a:lnTo>
                  <a:lnTo>
                    <a:pt x="2825" y="1465"/>
                  </a:lnTo>
                  <a:lnTo>
                    <a:pt x="2825" y="1470"/>
                  </a:lnTo>
                  <a:lnTo>
                    <a:pt x="2825" y="1476"/>
                  </a:lnTo>
                  <a:lnTo>
                    <a:pt x="2823" y="1480"/>
                  </a:lnTo>
                  <a:lnTo>
                    <a:pt x="2822" y="1484"/>
                  </a:lnTo>
                  <a:lnTo>
                    <a:pt x="2819" y="1489"/>
                  </a:lnTo>
                  <a:lnTo>
                    <a:pt x="2815" y="1494"/>
                  </a:lnTo>
                  <a:lnTo>
                    <a:pt x="2812" y="1496"/>
                  </a:lnTo>
                  <a:lnTo>
                    <a:pt x="2810" y="1500"/>
                  </a:lnTo>
                  <a:lnTo>
                    <a:pt x="2841" y="1556"/>
                  </a:lnTo>
                  <a:lnTo>
                    <a:pt x="2861" y="1538"/>
                  </a:lnTo>
                  <a:lnTo>
                    <a:pt x="2875" y="1520"/>
                  </a:lnTo>
                  <a:lnTo>
                    <a:pt x="2883" y="1501"/>
                  </a:lnTo>
                  <a:lnTo>
                    <a:pt x="2884" y="1478"/>
                  </a:lnTo>
                  <a:lnTo>
                    <a:pt x="2879" y="1455"/>
                  </a:lnTo>
                  <a:lnTo>
                    <a:pt x="2869" y="1430"/>
                  </a:lnTo>
                  <a:lnTo>
                    <a:pt x="2855" y="1410"/>
                  </a:lnTo>
                  <a:lnTo>
                    <a:pt x="2839" y="1394"/>
                  </a:lnTo>
                  <a:lnTo>
                    <a:pt x="2821" y="1383"/>
                  </a:lnTo>
                  <a:lnTo>
                    <a:pt x="2803" y="1376"/>
                  </a:lnTo>
                  <a:lnTo>
                    <a:pt x="2782" y="1373"/>
                  </a:lnTo>
                  <a:close/>
                  <a:moveTo>
                    <a:pt x="2380" y="1277"/>
                  </a:moveTo>
                  <a:lnTo>
                    <a:pt x="2298" y="1536"/>
                  </a:lnTo>
                  <a:lnTo>
                    <a:pt x="2371" y="1559"/>
                  </a:lnTo>
                  <a:lnTo>
                    <a:pt x="2402" y="1460"/>
                  </a:lnTo>
                  <a:lnTo>
                    <a:pt x="2405" y="1453"/>
                  </a:lnTo>
                  <a:lnTo>
                    <a:pt x="2408" y="1446"/>
                  </a:lnTo>
                  <a:lnTo>
                    <a:pt x="2410" y="1441"/>
                  </a:lnTo>
                  <a:lnTo>
                    <a:pt x="2414" y="1438"/>
                  </a:lnTo>
                  <a:lnTo>
                    <a:pt x="2417" y="1436"/>
                  </a:lnTo>
                  <a:lnTo>
                    <a:pt x="2422" y="1433"/>
                  </a:lnTo>
                  <a:lnTo>
                    <a:pt x="2427" y="1431"/>
                  </a:lnTo>
                  <a:lnTo>
                    <a:pt x="2432" y="1430"/>
                  </a:lnTo>
                  <a:lnTo>
                    <a:pt x="2438" y="1431"/>
                  </a:lnTo>
                  <a:lnTo>
                    <a:pt x="2443" y="1432"/>
                  </a:lnTo>
                  <a:lnTo>
                    <a:pt x="2447" y="1433"/>
                  </a:lnTo>
                  <a:lnTo>
                    <a:pt x="2452" y="1436"/>
                  </a:lnTo>
                  <a:lnTo>
                    <a:pt x="2454" y="1439"/>
                  </a:lnTo>
                  <a:lnTo>
                    <a:pt x="2457" y="1441"/>
                  </a:lnTo>
                  <a:lnTo>
                    <a:pt x="2459" y="1445"/>
                  </a:lnTo>
                  <a:lnTo>
                    <a:pt x="2460" y="1448"/>
                  </a:lnTo>
                  <a:lnTo>
                    <a:pt x="2460" y="1453"/>
                  </a:lnTo>
                  <a:lnTo>
                    <a:pt x="2460" y="1456"/>
                  </a:lnTo>
                  <a:lnTo>
                    <a:pt x="2459" y="1461"/>
                  </a:lnTo>
                  <a:lnTo>
                    <a:pt x="2458" y="1469"/>
                  </a:lnTo>
                  <a:lnTo>
                    <a:pt x="2456" y="1477"/>
                  </a:lnTo>
                  <a:lnTo>
                    <a:pt x="2424" y="1575"/>
                  </a:lnTo>
                  <a:lnTo>
                    <a:pt x="2497" y="1598"/>
                  </a:lnTo>
                  <a:lnTo>
                    <a:pt x="2538" y="1469"/>
                  </a:lnTo>
                  <a:lnTo>
                    <a:pt x="2541" y="1453"/>
                  </a:lnTo>
                  <a:lnTo>
                    <a:pt x="2541" y="1439"/>
                  </a:lnTo>
                  <a:lnTo>
                    <a:pt x="2539" y="1425"/>
                  </a:lnTo>
                  <a:lnTo>
                    <a:pt x="2533" y="1414"/>
                  </a:lnTo>
                  <a:lnTo>
                    <a:pt x="2525" y="1404"/>
                  </a:lnTo>
                  <a:lnTo>
                    <a:pt x="2516" y="1396"/>
                  </a:lnTo>
                  <a:lnTo>
                    <a:pt x="2504" y="1389"/>
                  </a:lnTo>
                  <a:lnTo>
                    <a:pt x="2493" y="1384"/>
                  </a:lnTo>
                  <a:lnTo>
                    <a:pt x="2478" y="1381"/>
                  </a:lnTo>
                  <a:lnTo>
                    <a:pt x="2465" y="1378"/>
                  </a:lnTo>
                  <a:lnTo>
                    <a:pt x="2453" y="1380"/>
                  </a:lnTo>
                  <a:lnTo>
                    <a:pt x="2438" y="1384"/>
                  </a:lnTo>
                  <a:lnTo>
                    <a:pt x="2424" y="1391"/>
                  </a:lnTo>
                  <a:lnTo>
                    <a:pt x="2424" y="1390"/>
                  </a:lnTo>
                  <a:lnTo>
                    <a:pt x="2453" y="1299"/>
                  </a:lnTo>
                  <a:lnTo>
                    <a:pt x="2380" y="1277"/>
                  </a:lnTo>
                  <a:close/>
                  <a:moveTo>
                    <a:pt x="1521" y="1052"/>
                  </a:moveTo>
                  <a:lnTo>
                    <a:pt x="1423" y="1113"/>
                  </a:lnTo>
                  <a:lnTo>
                    <a:pt x="1411" y="1121"/>
                  </a:lnTo>
                  <a:lnTo>
                    <a:pt x="1403" y="1130"/>
                  </a:lnTo>
                  <a:lnTo>
                    <a:pt x="1398" y="1141"/>
                  </a:lnTo>
                  <a:lnTo>
                    <a:pt x="1395" y="1151"/>
                  </a:lnTo>
                  <a:lnTo>
                    <a:pt x="1394" y="1161"/>
                  </a:lnTo>
                  <a:lnTo>
                    <a:pt x="1396" y="1171"/>
                  </a:lnTo>
                  <a:lnTo>
                    <a:pt x="1398" y="1183"/>
                  </a:lnTo>
                  <a:lnTo>
                    <a:pt x="1404" y="1192"/>
                  </a:lnTo>
                  <a:lnTo>
                    <a:pt x="1416" y="1207"/>
                  </a:lnTo>
                  <a:lnTo>
                    <a:pt x="1426" y="1217"/>
                  </a:lnTo>
                  <a:lnTo>
                    <a:pt x="1439" y="1222"/>
                  </a:lnTo>
                  <a:lnTo>
                    <a:pt x="1452" y="1225"/>
                  </a:lnTo>
                  <a:lnTo>
                    <a:pt x="1452" y="1225"/>
                  </a:lnTo>
                  <a:lnTo>
                    <a:pt x="1382" y="1269"/>
                  </a:lnTo>
                  <a:lnTo>
                    <a:pt x="1416" y="1323"/>
                  </a:lnTo>
                  <a:lnTo>
                    <a:pt x="1615" y="1201"/>
                  </a:lnTo>
                  <a:lnTo>
                    <a:pt x="1581" y="1147"/>
                  </a:lnTo>
                  <a:lnTo>
                    <a:pt x="1504" y="1193"/>
                  </a:lnTo>
                  <a:lnTo>
                    <a:pt x="1499" y="1197"/>
                  </a:lnTo>
                  <a:lnTo>
                    <a:pt x="1494" y="1199"/>
                  </a:lnTo>
                  <a:lnTo>
                    <a:pt x="1489" y="1200"/>
                  </a:lnTo>
                  <a:lnTo>
                    <a:pt x="1484" y="1201"/>
                  </a:lnTo>
                  <a:lnTo>
                    <a:pt x="1481" y="1201"/>
                  </a:lnTo>
                  <a:lnTo>
                    <a:pt x="1477" y="1200"/>
                  </a:lnTo>
                  <a:lnTo>
                    <a:pt x="1473" y="1199"/>
                  </a:lnTo>
                  <a:lnTo>
                    <a:pt x="1469" y="1195"/>
                  </a:lnTo>
                  <a:lnTo>
                    <a:pt x="1466" y="1192"/>
                  </a:lnTo>
                  <a:lnTo>
                    <a:pt x="1462" y="1189"/>
                  </a:lnTo>
                  <a:lnTo>
                    <a:pt x="1461" y="1185"/>
                  </a:lnTo>
                  <a:lnTo>
                    <a:pt x="1460" y="1182"/>
                  </a:lnTo>
                  <a:lnTo>
                    <a:pt x="1459" y="1178"/>
                  </a:lnTo>
                  <a:lnTo>
                    <a:pt x="1460" y="1174"/>
                  </a:lnTo>
                  <a:lnTo>
                    <a:pt x="1461" y="1169"/>
                  </a:lnTo>
                  <a:lnTo>
                    <a:pt x="1463" y="1167"/>
                  </a:lnTo>
                  <a:lnTo>
                    <a:pt x="1466" y="1163"/>
                  </a:lnTo>
                  <a:lnTo>
                    <a:pt x="1469" y="1161"/>
                  </a:lnTo>
                  <a:lnTo>
                    <a:pt x="1475" y="1158"/>
                  </a:lnTo>
                  <a:lnTo>
                    <a:pt x="1480" y="1153"/>
                  </a:lnTo>
                  <a:lnTo>
                    <a:pt x="1556" y="1107"/>
                  </a:lnTo>
                  <a:lnTo>
                    <a:pt x="1521" y="1052"/>
                  </a:lnTo>
                  <a:close/>
                  <a:moveTo>
                    <a:pt x="2430" y="895"/>
                  </a:moveTo>
                  <a:lnTo>
                    <a:pt x="2386" y="897"/>
                  </a:lnTo>
                  <a:lnTo>
                    <a:pt x="2364" y="901"/>
                  </a:lnTo>
                  <a:lnTo>
                    <a:pt x="2344" y="909"/>
                  </a:lnTo>
                  <a:lnTo>
                    <a:pt x="2327" y="920"/>
                  </a:lnTo>
                  <a:lnTo>
                    <a:pt x="2314" y="934"/>
                  </a:lnTo>
                  <a:lnTo>
                    <a:pt x="2307" y="946"/>
                  </a:lnTo>
                  <a:lnTo>
                    <a:pt x="2302" y="960"/>
                  </a:lnTo>
                  <a:lnTo>
                    <a:pt x="2300" y="976"/>
                  </a:lnTo>
                  <a:lnTo>
                    <a:pt x="2391" y="976"/>
                  </a:lnTo>
                  <a:lnTo>
                    <a:pt x="2391" y="972"/>
                  </a:lnTo>
                  <a:lnTo>
                    <a:pt x="2392" y="968"/>
                  </a:lnTo>
                  <a:lnTo>
                    <a:pt x="2394" y="963"/>
                  </a:lnTo>
                  <a:lnTo>
                    <a:pt x="2398" y="960"/>
                  </a:lnTo>
                  <a:lnTo>
                    <a:pt x="2400" y="958"/>
                  </a:lnTo>
                  <a:lnTo>
                    <a:pt x="2405" y="955"/>
                  </a:lnTo>
                  <a:lnTo>
                    <a:pt x="2408" y="953"/>
                  </a:lnTo>
                  <a:lnTo>
                    <a:pt x="2414" y="952"/>
                  </a:lnTo>
                  <a:lnTo>
                    <a:pt x="2420" y="951"/>
                  </a:lnTo>
                  <a:lnTo>
                    <a:pt x="2427" y="951"/>
                  </a:lnTo>
                  <a:lnTo>
                    <a:pt x="2438" y="952"/>
                  </a:lnTo>
                  <a:lnTo>
                    <a:pt x="2447" y="956"/>
                  </a:lnTo>
                  <a:lnTo>
                    <a:pt x="2452" y="959"/>
                  </a:lnTo>
                  <a:lnTo>
                    <a:pt x="2454" y="962"/>
                  </a:lnTo>
                  <a:lnTo>
                    <a:pt x="2457" y="966"/>
                  </a:lnTo>
                  <a:lnTo>
                    <a:pt x="2458" y="969"/>
                  </a:lnTo>
                  <a:lnTo>
                    <a:pt x="2458" y="974"/>
                  </a:lnTo>
                  <a:lnTo>
                    <a:pt x="2458" y="979"/>
                  </a:lnTo>
                  <a:lnTo>
                    <a:pt x="2456" y="984"/>
                  </a:lnTo>
                  <a:lnTo>
                    <a:pt x="2453" y="987"/>
                  </a:lnTo>
                  <a:lnTo>
                    <a:pt x="2450" y="991"/>
                  </a:lnTo>
                  <a:lnTo>
                    <a:pt x="2442" y="994"/>
                  </a:lnTo>
                  <a:lnTo>
                    <a:pt x="2432" y="996"/>
                  </a:lnTo>
                  <a:lnTo>
                    <a:pt x="2418" y="999"/>
                  </a:lnTo>
                  <a:lnTo>
                    <a:pt x="2405" y="1000"/>
                  </a:lnTo>
                  <a:lnTo>
                    <a:pt x="2373" y="1004"/>
                  </a:lnTo>
                  <a:lnTo>
                    <a:pt x="2357" y="1008"/>
                  </a:lnTo>
                  <a:lnTo>
                    <a:pt x="2342" y="1012"/>
                  </a:lnTo>
                  <a:lnTo>
                    <a:pt x="2328" y="1018"/>
                  </a:lnTo>
                  <a:lnTo>
                    <a:pt x="2315" y="1026"/>
                  </a:lnTo>
                  <a:lnTo>
                    <a:pt x="2304" y="1036"/>
                  </a:lnTo>
                  <a:lnTo>
                    <a:pt x="2295" y="1048"/>
                  </a:lnTo>
                  <a:lnTo>
                    <a:pt x="2291" y="1063"/>
                  </a:lnTo>
                  <a:lnTo>
                    <a:pt x="2288" y="1081"/>
                  </a:lnTo>
                  <a:lnTo>
                    <a:pt x="2291" y="1099"/>
                  </a:lnTo>
                  <a:lnTo>
                    <a:pt x="2295" y="1115"/>
                  </a:lnTo>
                  <a:lnTo>
                    <a:pt x="2304" y="1128"/>
                  </a:lnTo>
                  <a:lnTo>
                    <a:pt x="2315" y="1139"/>
                  </a:lnTo>
                  <a:lnTo>
                    <a:pt x="2328" y="1147"/>
                  </a:lnTo>
                  <a:lnTo>
                    <a:pt x="2343" y="1152"/>
                  </a:lnTo>
                  <a:lnTo>
                    <a:pt x="2360" y="1155"/>
                  </a:lnTo>
                  <a:lnTo>
                    <a:pt x="2378" y="1157"/>
                  </a:lnTo>
                  <a:lnTo>
                    <a:pt x="2401" y="1155"/>
                  </a:lnTo>
                  <a:lnTo>
                    <a:pt x="2423" y="1151"/>
                  </a:lnTo>
                  <a:lnTo>
                    <a:pt x="2443" y="1142"/>
                  </a:lnTo>
                  <a:lnTo>
                    <a:pt x="2460" y="1127"/>
                  </a:lnTo>
                  <a:lnTo>
                    <a:pt x="2460" y="1127"/>
                  </a:lnTo>
                  <a:lnTo>
                    <a:pt x="2460" y="1132"/>
                  </a:lnTo>
                  <a:lnTo>
                    <a:pt x="2461" y="1139"/>
                  </a:lnTo>
                  <a:lnTo>
                    <a:pt x="2463" y="1145"/>
                  </a:lnTo>
                  <a:lnTo>
                    <a:pt x="2464" y="1151"/>
                  </a:lnTo>
                  <a:lnTo>
                    <a:pt x="2562" y="1151"/>
                  </a:lnTo>
                  <a:lnTo>
                    <a:pt x="2557" y="1138"/>
                  </a:lnTo>
                  <a:lnTo>
                    <a:pt x="2553" y="1123"/>
                  </a:lnTo>
                  <a:lnTo>
                    <a:pt x="2551" y="1095"/>
                  </a:lnTo>
                  <a:lnTo>
                    <a:pt x="2551" y="992"/>
                  </a:lnTo>
                  <a:lnTo>
                    <a:pt x="2550" y="956"/>
                  </a:lnTo>
                  <a:lnTo>
                    <a:pt x="2545" y="940"/>
                  </a:lnTo>
                  <a:lnTo>
                    <a:pt x="2537" y="926"/>
                  </a:lnTo>
                  <a:lnTo>
                    <a:pt x="2528" y="916"/>
                  </a:lnTo>
                  <a:lnTo>
                    <a:pt x="2516" y="909"/>
                  </a:lnTo>
                  <a:lnTo>
                    <a:pt x="2501" y="903"/>
                  </a:lnTo>
                  <a:lnTo>
                    <a:pt x="2482" y="898"/>
                  </a:lnTo>
                  <a:lnTo>
                    <a:pt x="2459" y="896"/>
                  </a:lnTo>
                  <a:lnTo>
                    <a:pt x="2430" y="895"/>
                  </a:lnTo>
                  <a:close/>
                  <a:moveTo>
                    <a:pt x="2785" y="890"/>
                  </a:moveTo>
                  <a:lnTo>
                    <a:pt x="2700" y="1223"/>
                  </a:lnTo>
                  <a:lnTo>
                    <a:pt x="2892" y="1271"/>
                  </a:lnTo>
                  <a:lnTo>
                    <a:pt x="2914" y="1274"/>
                  </a:lnTo>
                  <a:lnTo>
                    <a:pt x="2937" y="1274"/>
                  </a:lnTo>
                  <a:lnTo>
                    <a:pt x="2959" y="1272"/>
                  </a:lnTo>
                  <a:lnTo>
                    <a:pt x="2980" y="1265"/>
                  </a:lnTo>
                  <a:lnTo>
                    <a:pt x="2999" y="1255"/>
                  </a:lnTo>
                  <a:lnTo>
                    <a:pt x="3015" y="1240"/>
                  </a:lnTo>
                  <a:lnTo>
                    <a:pt x="3028" y="1222"/>
                  </a:lnTo>
                  <a:lnTo>
                    <a:pt x="3036" y="1199"/>
                  </a:lnTo>
                  <a:lnTo>
                    <a:pt x="3039" y="1182"/>
                  </a:lnTo>
                  <a:lnTo>
                    <a:pt x="3039" y="1166"/>
                  </a:lnTo>
                  <a:lnTo>
                    <a:pt x="3037" y="1151"/>
                  </a:lnTo>
                  <a:lnTo>
                    <a:pt x="3032" y="1138"/>
                  </a:lnTo>
                  <a:lnTo>
                    <a:pt x="3025" y="1127"/>
                  </a:lnTo>
                  <a:lnTo>
                    <a:pt x="3017" y="1116"/>
                  </a:lnTo>
                  <a:lnTo>
                    <a:pt x="2999" y="1102"/>
                  </a:lnTo>
                  <a:lnTo>
                    <a:pt x="3018" y="1095"/>
                  </a:lnTo>
                  <a:lnTo>
                    <a:pt x="3035" y="1084"/>
                  </a:lnTo>
                  <a:lnTo>
                    <a:pt x="3044" y="1074"/>
                  </a:lnTo>
                  <a:lnTo>
                    <a:pt x="3051" y="1062"/>
                  </a:lnTo>
                  <a:lnTo>
                    <a:pt x="3057" y="1047"/>
                  </a:lnTo>
                  <a:lnTo>
                    <a:pt x="3059" y="1033"/>
                  </a:lnTo>
                  <a:lnTo>
                    <a:pt x="3059" y="1018"/>
                  </a:lnTo>
                  <a:lnTo>
                    <a:pt x="3057" y="1002"/>
                  </a:lnTo>
                  <a:lnTo>
                    <a:pt x="3050" y="987"/>
                  </a:lnTo>
                  <a:lnTo>
                    <a:pt x="3038" y="972"/>
                  </a:lnTo>
                  <a:lnTo>
                    <a:pt x="3022" y="959"/>
                  </a:lnTo>
                  <a:lnTo>
                    <a:pt x="3008" y="950"/>
                  </a:lnTo>
                  <a:lnTo>
                    <a:pt x="2991" y="943"/>
                  </a:lnTo>
                  <a:lnTo>
                    <a:pt x="2971" y="937"/>
                  </a:lnTo>
                  <a:lnTo>
                    <a:pt x="2785" y="890"/>
                  </a:lnTo>
                  <a:close/>
                  <a:moveTo>
                    <a:pt x="1842" y="879"/>
                  </a:moveTo>
                  <a:lnTo>
                    <a:pt x="1654" y="1382"/>
                  </a:lnTo>
                  <a:lnTo>
                    <a:pt x="1812" y="1382"/>
                  </a:lnTo>
                  <a:lnTo>
                    <a:pt x="1834" y="1310"/>
                  </a:lnTo>
                  <a:lnTo>
                    <a:pt x="1996" y="1310"/>
                  </a:lnTo>
                  <a:lnTo>
                    <a:pt x="2017" y="1382"/>
                  </a:lnTo>
                  <a:lnTo>
                    <a:pt x="2181" y="1382"/>
                  </a:lnTo>
                  <a:lnTo>
                    <a:pt x="1995" y="879"/>
                  </a:lnTo>
                  <a:lnTo>
                    <a:pt x="1842" y="879"/>
                  </a:lnTo>
                  <a:close/>
                  <a:moveTo>
                    <a:pt x="1165" y="762"/>
                  </a:moveTo>
                  <a:lnTo>
                    <a:pt x="979" y="1166"/>
                  </a:lnTo>
                  <a:lnTo>
                    <a:pt x="1093" y="1217"/>
                  </a:lnTo>
                  <a:lnTo>
                    <a:pt x="1279" y="813"/>
                  </a:lnTo>
                  <a:lnTo>
                    <a:pt x="1165" y="762"/>
                  </a:lnTo>
                  <a:close/>
                  <a:moveTo>
                    <a:pt x="1490" y="716"/>
                  </a:moveTo>
                  <a:lnTo>
                    <a:pt x="1337" y="867"/>
                  </a:lnTo>
                  <a:lnTo>
                    <a:pt x="1382" y="912"/>
                  </a:lnTo>
                  <a:lnTo>
                    <a:pt x="1431" y="863"/>
                  </a:lnTo>
                  <a:lnTo>
                    <a:pt x="1562" y="992"/>
                  </a:lnTo>
                  <a:lnTo>
                    <a:pt x="1617" y="938"/>
                  </a:lnTo>
                  <a:lnTo>
                    <a:pt x="1485" y="809"/>
                  </a:lnTo>
                  <a:lnTo>
                    <a:pt x="1534" y="761"/>
                  </a:lnTo>
                  <a:lnTo>
                    <a:pt x="1490" y="716"/>
                  </a:lnTo>
                  <a:close/>
                  <a:moveTo>
                    <a:pt x="796" y="698"/>
                  </a:moveTo>
                  <a:lnTo>
                    <a:pt x="739" y="791"/>
                  </a:lnTo>
                  <a:lnTo>
                    <a:pt x="847" y="896"/>
                  </a:lnTo>
                  <a:lnTo>
                    <a:pt x="847" y="897"/>
                  </a:lnTo>
                  <a:lnTo>
                    <a:pt x="702" y="851"/>
                  </a:lnTo>
                  <a:lnTo>
                    <a:pt x="645" y="944"/>
                  </a:lnTo>
                  <a:lnTo>
                    <a:pt x="860" y="1072"/>
                  </a:lnTo>
                  <a:lnTo>
                    <a:pt x="897" y="1010"/>
                  </a:lnTo>
                  <a:lnTo>
                    <a:pt x="760" y="929"/>
                  </a:lnTo>
                  <a:lnTo>
                    <a:pt x="760" y="928"/>
                  </a:lnTo>
                  <a:lnTo>
                    <a:pt x="920" y="974"/>
                  </a:lnTo>
                  <a:lnTo>
                    <a:pt x="950" y="924"/>
                  </a:lnTo>
                  <a:lnTo>
                    <a:pt x="836" y="807"/>
                  </a:lnTo>
                  <a:lnTo>
                    <a:pt x="836" y="805"/>
                  </a:lnTo>
                  <a:lnTo>
                    <a:pt x="972" y="888"/>
                  </a:lnTo>
                  <a:lnTo>
                    <a:pt x="1011" y="826"/>
                  </a:lnTo>
                  <a:lnTo>
                    <a:pt x="796" y="698"/>
                  </a:lnTo>
                  <a:close/>
                  <a:moveTo>
                    <a:pt x="938" y="600"/>
                  </a:moveTo>
                  <a:lnTo>
                    <a:pt x="918" y="630"/>
                  </a:lnTo>
                  <a:lnTo>
                    <a:pt x="870" y="602"/>
                  </a:lnTo>
                  <a:lnTo>
                    <a:pt x="834" y="660"/>
                  </a:lnTo>
                  <a:lnTo>
                    <a:pt x="882" y="689"/>
                  </a:lnTo>
                  <a:lnTo>
                    <a:pt x="867" y="715"/>
                  </a:lnTo>
                  <a:lnTo>
                    <a:pt x="903" y="737"/>
                  </a:lnTo>
                  <a:lnTo>
                    <a:pt x="919" y="710"/>
                  </a:lnTo>
                  <a:lnTo>
                    <a:pt x="993" y="755"/>
                  </a:lnTo>
                  <a:lnTo>
                    <a:pt x="1008" y="762"/>
                  </a:lnTo>
                  <a:lnTo>
                    <a:pt x="1021" y="765"/>
                  </a:lnTo>
                  <a:lnTo>
                    <a:pt x="1033" y="765"/>
                  </a:lnTo>
                  <a:lnTo>
                    <a:pt x="1043" y="762"/>
                  </a:lnTo>
                  <a:lnTo>
                    <a:pt x="1049" y="759"/>
                  </a:lnTo>
                  <a:lnTo>
                    <a:pt x="1054" y="754"/>
                  </a:lnTo>
                  <a:lnTo>
                    <a:pt x="1060" y="748"/>
                  </a:lnTo>
                  <a:lnTo>
                    <a:pt x="1065" y="740"/>
                  </a:lnTo>
                  <a:lnTo>
                    <a:pt x="1072" y="730"/>
                  </a:lnTo>
                  <a:lnTo>
                    <a:pt x="1083" y="710"/>
                  </a:lnTo>
                  <a:lnTo>
                    <a:pt x="1093" y="692"/>
                  </a:lnTo>
                  <a:lnTo>
                    <a:pt x="1048" y="665"/>
                  </a:lnTo>
                  <a:lnTo>
                    <a:pt x="1044" y="672"/>
                  </a:lnTo>
                  <a:lnTo>
                    <a:pt x="1041" y="678"/>
                  </a:lnTo>
                  <a:lnTo>
                    <a:pt x="1037" y="684"/>
                  </a:lnTo>
                  <a:lnTo>
                    <a:pt x="1034" y="688"/>
                  </a:lnTo>
                  <a:lnTo>
                    <a:pt x="1031" y="690"/>
                  </a:lnTo>
                  <a:lnTo>
                    <a:pt x="1027" y="691"/>
                  </a:lnTo>
                  <a:lnTo>
                    <a:pt x="1024" y="690"/>
                  </a:lnTo>
                  <a:lnTo>
                    <a:pt x="1019" y="689"/>
                  </a:lnTo>
                  <a:lnTo>
                    <a:pt x="1014" y="688"/>
                  </a:lnTo>
                  <a:lnTo>
                    <a:pt x="1010" y="684"/>
                  </a:lnTo>
                  <a:lnTo>
                    <a:pt x="955" y="652"/>
                  </a:lnTo>
                  <a:lnTo>
                    <a:pt x="974" y="621"/>
                  </a:lnTo>
                  <a:lnTo>
                    <a:pt x="938" y="600"/>
                  </a:lnTo>
                  <a:close/>
                  <a:moveTo>
                    <a:pt x="1938" y="571"/>
                  </a:moveTo>
                  <a:lnTo>
                    <a:pt x="1938" y="786"/>
                  </a:lnTo>
                  <a:lnTo>
                    <a:pt x="1997" y="786"/>
                  </a:lnTo>
                  <a:lnTo>
                    <a:pt x="1997" y="740"/>
                  </a:lnTo>
                  <a:lnTo>
                    <a:pt x="2008" y="729"/>
                  </a:lnTo>
                  <a:lnTo>
                    <a:pt x="2040" y="786"/>
                  </a:lnTo>
                  <a:lnTo>
                    <a:pt x="2113" y="786"/>
                  </a:lnTo>
                  <a:lnTo>
                    <a:pt x="2048" y="689"/>
                  </a:lnTo>
                  <a:lnTo>
                    <a:pt x="2104" y="630"/>
                  </a:lnTo>
                  <a:lnTo>
                    <a:pt x="2035" y="630"/>
                  </a:lnTo>
                  <a:lnTo>
                    <a:pt x="1997" y="675"/>
                  </a:lnTo>
                  <a:lnTo>
                    <a:pt x="1997" y="571"/>
                  </a:lnTo>
                  <a:lnTo>
                    <a:pt x="1938" y="571"/>
                  </a:lnTo>
                  <a:close/>
                  <a:moveTo>
                    <a:pt x="2480" y="272"/>
                  </a:moveTo>
                  <a:lnTo>
                    <a:pt x="2167" y="581"/>
                  </a:lnTo>
                  <a:lnTo>
                    <a:pt x="2259" y="672"/>
                  </a:lnTo>
                  <a:lnTo>
                    <a:pt x="2360" y="572"/>
                  </a:lnTo>
                  <a:lnTo>
                    <a:pt x="2628" y="836"/>
                  </a:lnTo>
                  <a:lnTo>
                    <a:pt x="2740" y="728"/>
                  </a:lnTo>
                  <a:lnTo>
                    <a:pt x="2472" y="462"/>
                  </a:lnTo>
                  <a:lnTo>
                    <a:pt x="2573" y="364"/>
                  </a:lnTo>
                  <a:lnTo>
                    <a:pt x="2480" y="272"/>
                  </a:lnTo>
                  <a:close/>
                  <a:moveTo>
                    <a:pt x="1705" y="227"/>
                  </a:moveTo>
                  <a:lnTo>
                    <a:pt x="1705" y="361"/>
                  </a:lnTo>
                  <a:lnTo>
                    <a:pt x="1704" y="361"/>
                  </a:lnTo>
                  <a:lnTo>
                    <a:pt x="1690" y="345"/>
                  </a:lnTo>
                  <a:lnTo>
                    <a:pt x="1671" y="333"/>
                  </a:lnTo>
                  <a:lnTo>
                    <a:pt x="1650" y="326"/>
                  </a:lnTo>
                  <a:lnTo>
                    <a:pt x="1627" y="323"/>
                  </a:lnTo>
                  <a:lnTo>
                    <a:pt x="1605" y="325"/>
                  </a:lnTo>
                  <a:lnTo>
                    <a:pt x="1586" y="330"/>
                  </a:lnTo>
                  <a:lnTo>
                    <a:pt x="1569" y="337"/>
                  </a:lnTo>
                  <a:lnTo>
                    <a:pt x="1548" y="351"/>
                  </a:lnTo>
                  <a:lnTo>
                    <a:pt x="1533" y="371"/>
                  </a:lnTo>
                  <a:lnTo>
                    <a:pt x="1521" y="393"/>
                  </a:lnTo>
                  <a:lnTo>
                    <a:pt x="1513" y="417"/>
                  </a:lnTo>
                  <a:lnTo>
                    <a:pt x="1510" y="442"/>
                  </a:lnTo>
                  <a:lnTo>
                    <a:pt x="1509" y="466"/>
                  </a:lnTo>
                  <a:lnTo>
                    <a:pt x="1510" y="492"/>
                  </a:lnTo>
                  <a:lnTo>
                    <a:pt x="1516" y="518"/>
                  </a:lnTo>
                  <a:lnTo>
                    <a:pt x="1525" y="544"/>
                  </a:lnTo>
                  <a:lnTo>
                    <a:pt x="1538" y="565"/>
                  </a:lnTo>
                  <a:lnTo>
                    <a:pt x="1554" y="584"/>
                  </a:lnTo>
                  <a:lnTo>
                    <a:pt x="1574" y="600"/>
                  </a:lnTo>
                  <a:lnTo>
                    <a:pt x="1590" y="606"/>
                  </a:lnTo>
                  <a:lnTo>
                    <a:pt x="1607" y="611"/>
                  </a:lnTo>
                  <a:lnTo>
                    <a:pt x="1626" y="612"/>
                  </a:lnTo>
                  <a:lnTo>
                    <a:pt x="1643" y="611"/>
                  </a:lnTo>
                  <a:lnTo>
                    <a:pt x="1658" y="609"/>
                  </a:lnTo>
                  <a:lnTo>
                    <a:pt x="1671" y="604"/>
                  </a:lnTo>
                  <a:lnTo>
                    <a:pt x="1682" y="600"/>
                  </a:lnTo>
                  <a:lnTo>
                    <a:pt x="1687" y="596"/>
                  </a:lnTo>
                  <a:lnTo>
                    <a:pt x="1692" y="592"/>
                  </a:lnTo>
                  <a:lnTo>
                    <a:pt x="1697" y="588"/>
                  </a:lnTo>
                  <a:lnTo>
                    <a:pt x="1702" y="581"/>
                  </a:lnTo>
                  <a:lnTo>
                    <a:pt x="1707" y="576"/>
                  </a:lnTo>
                  <a:lnTo>
                    <a:pt x="1708" y="576"/>
                  </a:lnTo>
                  <a:lnTo>
                    <a:pt x="1708" y="605"/>
                  </a:lnTo>
                  <a:lnTo>
                    <a:pt x="1810" y="605"/>
                  </a:lnTo>
                  <a:lnTo>
                    <a:pt x="1810" y="227"/>
                  </a:lnTo>
                  <a:lnTo>
                    <a:pt x="1705" y="227"/>
                  </a:lnTo>
                  <a:close/>
                  <a:moveTo>
                    <a:pt x="1297" y="218"/>
                  </a:moveTo>
                  <a:lnTo>
                    <a:pt x="1268" y="220"/>
                  </a:lnTo>
                  <a:lnTo>
                    <a:pt x="1242" y="224"/>
                  </a:lnTo>
                  <a:lnTo>
                    <a:pt x="1217" y="232"/>
                  </a:lnTo>
                  <a:lnTo>
                    <a:pt x="1194" y="243"/>
                  </a:lnTo>
                  <a:lnTo>
                    <a:pt x="1174" y="256"/>
                  </a:lnTo>
                  <a:lnTo>
                    <a:pt x="1156" y="272"/>
                  </a:lnTo>
                  <a:lnTo>
                    <a:pt x="1141" y="291"/>
                  </a:lnTo>
                  <a:lnTo>
                    <a:pt x="1128" y="311"/>
                  </a:lnTo>
                  <a:lnTo>
                    <a:pt x="1118" y="335"/>
                  </a:lnTo>
                  <a:lnTo>
                    <a:pt x="1109" y="361"/>
                  </a:lnTo>
                  <a:lnTo>
                    <a:pt x="1105" y="387"/>
                  </a:lnTo>
                  <a:lnTo>
                    <a:pt x="1104" y="417"/>
                  </a:lnTo>
                  <a:lnTo>
                    <a:pt x="1105" y="443"/>
                  </a:lnTo>
                  <a:lnTo>
                    <a:pt x="1109" y="469"/>
                  </a:lnTo>
                  <a:lnTo>
                    <a:pt x="1116" y="494"/>
                  </a:lnTo>
                  <a:lnTo>
                    <a:pt x="1126" y="517"/>
                  </a:lnTo>
                  <a:lnTo>
                    <a:pt x="1138" y="538"/>
                  </a:lnTo>
                  <a:lnTo>
                    <a:pt x="1154" y="557"/>
                  </a:lnTo>
                  <a:lnTo>
                    <a:pt x="1172" y="573"/>
                  </a:lnTo>
                  <a:lnTo>
                    <a:pt x="1192" y="587"/>
                  </a:lnTo>
                  <a:lnTo>
                    <a:pt x="1215" y="600"/>
                  </a:lnTo>
                  <a:lnTo>
                    <a:pt x="1241" y="608"/>
                  </a:lnTo>
                  <a:lnTo>
                    <a:pt x="1268" y="612"/>
                  </a:lnTo>
                  <a:lnTo>
                    <a:pt x="1297" y="614"/>
                  </a:lnTo>
                  <a:lnTo>
                    <a:pt x="1325" y="612"/>
                  </a:lnTo>
                  <a:lnTo>
                    <a:pt x="1350" y="608"/>
                  </a:lnTo>
                  <a:lnTo>
                    <a:pt x="1372" y="601"/>
                  </a:lnTo>
                  <a:lnTo>
                    <a:pt x="1393" y="590"/>
                  </a:lnTo>
                  <a:lnTo>
                    <a:pt x="1411" y="578"/>
                  </a:lnTo>
                  <a:lnTo>
                    <a:pt x="1427" y="564"/>
                  </a:lnTo>
                  <a:lnTo>
                    <a:pt x="1441" y="548"/>
                  </a:lnTo>
                  <a:lnTo>
                    <a:pt x="1453" y="531"/>
                  </a:lnTo>
                  <a:lnTo>
                    <a:pt x="1461" y="514"/>
                  </a:lnTo>
                  <a:lnTo>
                    <a:pt x="1470" y="485"/>
                  </a:lnTo>
                  <a:lnTo>
                    <a:pt x="1473" y="457"/>
                  </a:lnTo>
                  <a:lnTo>
                    <a:pt x="1357" y="457"/>
                  </a:lnTo>
                  <a:lnTo>
                    <a:pt x="1350" y="482"/>
                  </a:lnTo>
                  <a:lnTo>
                    <a:pt x="1345" y="492"/>
                  </a:lnTo>
                  <a:lnTo>
                    <a:pt x="1338" y="502"/>
                  </a:lnTo>
                  <a:lnTo>
                    <a:pt x="1332" y="507"/>
                  </a:lnTo>
                  <a:lnTo>
                    <a:pt x="1326" y="512"/>
                  </a:lnTo>
                  <a:lnTo>
                    <a:pt x="1319" y="515"/>
                  </a:lnTo>
                  <a:lnTo>
                    <a:pt x="1309" y="518"/>
                  </a:lnTo>
                  <a:lnTo>
                    <a:pt x="1295" y="520"/>
                  </a:lnTo>
                  <a:lnTo>
                    <a:pt x="1275" y="517"/>
                  </a:lnTo>
                  <a:lnTo>
                    <a:pt x="1259" y="512"/>
                  </a:lnTo>
                  <a:lnTo>
                    <a:pt x="1248" y="500"/>
                  </a:lnTo>
                  <a:lnTo>
                    <a:pt x="1237" y="487"/>
                  </a:lnTo>
                  <a:lnTo>
                    <a:pt x="1230" y="471"/>
                  </a:lnTo>
                  <a:lnTo>
                    <a:pt x="1225" y="453"/>
                  </a:lnTo>
                  <a:lnTo>
                    <a:pt x="1222" y="435"/>
                  </a:lnTo>
                  <a:lnTo>
                    <a:pt x="1221" y="417"/>
                  </a:lnTo>
                  <a:lnTo>
                    <a:pt x="1222" y="397"/>
                  </a:lnTo>
                  <a:lnTo>
                    <a:pt x="1225" y="379"/>
                  </a:lnTo>
                  <a:lnTo>
                    <a:pt x="1230" y="361"/>
                  </a:lnTo>
                  <a:lnTo>
                    <a:pt x="1237" y="346"/>
                  </a:lnTo>
                  <a:lnTo>
                    <a:pt x="1248" y="332"/>
                  </a:lnTo>
                  <a:lnTo>
                    <a:pt x="1259" y="322"/>
                  </a:lnTo>
                  <a:lnTo>
                    <a:pt x="1275" y="315"/>
                  </a:lnTo>
                  <a:lnTo>
                    <a:pt x="1295" y="313"/>
                  </a:lnTo>
                  <a:lnTo>
                    <a:pt x="1311" y="314"/>
                  </a:lnTo>
                  <a:lnTo>
                    <a:pt x="1324" y="319"/>
                  </a:lnTo>
                  <a:lnTo>
                    <a:pt x="1335" y="326"/>
                  </a:lnTo>
                  <a:lnTo>
                    <a:pt x="1343" y="335"/>
                  </a:lnTo>
                  <a:lnTo>
                    <a:pt x="1348" y="345"/>
                  </a:lnTo>
                  <a:lnTo>
                    <a:pt x="1352" y="354"/>
                  </a:lnTo>
                  <a:lnTo>
                    <a:pt x="1354" y="359"/>
                  </a:lnTo>
                  <a:lnTo>
                    <a:pt x="1355" y="364"/>
                  </a:lnTo>
                  <a:lnTo>
                    <a:pt x="1357" y="367"/>
                  </a:lnTo>
                  <a:lnTo>
                    <a:pt x="1471" y="367"/>
                  </a:lnTo>
                  <a:lnTo>
                    <a:pt x="1466" y="334"/>
                  </a:lnTo>
                  <a:lnTo>
                    <a:pt x="1455" y="305"/>
                  </a:lnTo>
                  <a:lnTo>
                    <a:pt x="1440" y="279"/>
                  </a:lnTo>
                  <a:lnTo>
                    <a:pt x="1420" y="258"/>
                  </a:lnTo>
                  <a:lnTo>
                    <a:pt x="1402" y="244"/>
                  </a:lnTo>
                  <a:lnTo>
                    <a:pt x="1380" y="232"/>
                  </a:lnTo>
                  <a:lnTo>
                    <a:pt x="1355" y="224"/>
                  </a:lnTo>
                  <a:lnTo>
                    <a:pt x="1328" y="220"/>
                  </a:lnTo>
                  <a:lnTo>
                    <a:pt x="1297" y="218"/>
                  </a:lnTo>
                  <a:close/>
                  <a:moveTo>
                    <a:pt x="1988" y="140"/>
                  </a:moveTo>
                  <a:lnTo>
                    <a:pt x="1975" y="140"/>
                  </a:lnTo>
                  <a:lnTo>
                    <a:pt x="1962" y="143"/>
                  </a:lnTo>
                  <a:lnTo>
                    <a:pt x="1951" y="148"/>
                  </a:lnTo>
                  <a:lnTo>
                    <a:pt x="1940" y="156"/>
                  </a:lnTo>
                  <a:lnTo>
                    <a:pt x="1939" y="156"/>
                  </a:lnTo>
                  <a:lnTo>
                    <a:pt x="1939" y="152"/>
                  </a:lnTo>
                  <a:lnTo>
                    <a:pt x="1939" y="149"/>
                  </a:lnTo>
                  <a:lnTo>
                    <a:pt x="1939" y="146"/>
                  </a:lnTo>
                  <a:lnTo>
                    <a:pt x="1938" y="142"/>
                  </a:lnTo>
                  <a:lnTo>
                    <a:pt x="1880" y="141"/>
                  </a:lnTo>
                  <a:lnTo>
                    <a:pt x="1883" y="146"/>
                  </a:lnTo>
                  <a:lnTo>
                    <a:pt x="1885" y="151"/>
                  </a:lnTo>
                  <a:lnTo>
                    <a:pt x="1886" y="156"/>
                  </a:lnTo>
                  <a:lnTo>
                    <a:pt x="1887" y="165"/>
                  </a:lnTo>
                  <a:lnTo>
                    <a:pt x="1887" y="173"/>
                  </a:lnTo>
                  <a:lnTo>
                    <a:pt x="1885" y="234"/>
                  </a:lnTo>
                  <a:lnTo>
                    <a:pt x="1886" y="254"/>
                  </a:lnTo>
                  <a:lnTo>
                    <a:pt x="1887" y="263"/>
                  </a:lnTo>
                  <a:lnTo>
                    <a:pt x="1892" y="272"/>
                  </a:lnTo>
                  <a:lnTo>
                    <a:pt x="1901" y="280"/>
                  </a:lnTo>
                  <a:lnTo>
                    <a:pt x="1912" y="286"/>
                  </a:lnTo>
                  <a:lnTo>
                    <a:pt x="1930" y="290"/>
                  </a:lnTo>
                  <a:lnTo>
                    <a:pt x="1953" y="292"/>
                  </a:lnTo>
                  <a:lnTo>
                    <a:pt x="1980" y="291"/>
                  </a:lnTo>
                  <a:lnTo>
                    <a:pt x="1993" y="288"/>
                  </a:lnTo>
                  <a:lnTo>
                    <a:pt x="2004" y="285"/>
                  </a:lnTo>
                  <a:lnTo>
                    <a:pt x="2011" y="280"/>
                  </a:lnTo>
                  <a:lnTo>
                    <a:pt x="2017" y="276"/>
                  </a:lnTo>
                  <a:lnTo>
                    <a:pt x="2023" y="270"/>
                  </a:lnTo>
                  <a:lnTo>
                    <a:pt x="2029" y="260"/>
                  </a:lnTo>
                  <a:lnTo>
                    <a:pt x="2031" y="246"/>
                  </a:lnTo>
                  <a:lnTo>
                    <a:pt x="1979" y="245"/>
                  </a:lnTo>
                  <a:lnTo>
                    <a:pt x="1977" y="247"/>
                  </a:lnTo>
                  <a:lnTo>
                    <a:pt x="1977" y="250"/>
                  </a:lnTo>
                  <a:lnTo>
                    <a:pt x="1976" y="252"/>
                  </a:lnTo>
                  <a:lnTo>
                    <a:pt x="1974" y="254"/>
                  </a:lnTo>
                  <a:lnTo>
                    <a:pt x="1970" y="256"/>
                  </a:lnTo>
                  <a:lnTo>
                    <a:pt x="1967" y="258"/>
                  </a:lnTo>
                  <a:lnTo>
                    <a:pt x="1965" y="259"/>
                  </a:lnTo>
                  <a:lnTo>
                    <a:pt x="1961" y="259"/>
                  </a:lnTo>
                  <a:lnTo>
                    <a:pt x="1957" y="259"/>
                  </a:lnTo>
                  <a:lnTo>
                    <a:pt x="1952" y="259"/>
                  </a:lnTo>
                  <a:lnTo>
                    <a:pt x="1948" y="258"/>
                  </a:lnTo>
                  <a:lnTo>
                    <a:pt x="1944" y="256"/>
                  </a:lnTo>
                  <a:lnTo>
                    <a:pt x="1941" y="253"/>
                  </a:lnTo>
                  <a:lnTo>
                    <a:pt x="1939" y="250"/>
                  </a:lnTo>
                  <a:lnTo>
                    <a:pt x="1938" y="245"/>
                  </a:lnTo>
                  <a:lnTo>
                    <a:pt x="1939" y="242"/>
                  </a:lnTo>
                  <a:lnTo>
                    <a:pt x="1941" y="238"/>
                  </a:lnTo>
                  <a:lnTo>
                    <a:pt x="1944" y="236"/>
                  </a:lnTo>
                  <a:lnTo>
                    <a:pt x="1948" y="234"/>
                  </a:lnTo>
                  <a:lnTo>
                    <a:pt x="1954" y="232"/>
                  </a:lnTo>
                  <a:lnTo>
                    <a:pt x="1962" y="231"/>
                  </a:lnTo>
                  <a:lnTo>
                    <a:pt x="1970" y="231"/>
                  </a:lnTo>
                  <a:lnTo>
                    <a:pt x="1980" y="230"/>
                  </a:lnTo>
                  <a:lnTo>
                    <a:pt x="1989" y="228"/>
                  </a:lnTo>
                  <a:lnTo>
                    <a:pt x="1998" y="227"/>
                  </a:lnTo>
                  <a:lnTo>
                    <a:pt x="2006" y="224"/>
                  </a:lnTo>
                  <a:lnTo>
                    <a:pt x="2012" y="222"/>
                  </a:lnTo>
                  <a:lnTo>
                    <a:pt x="2018" y="220"/>
                  </a:lnTo>
                  <a:lnTo>
                    <a:pt x="2023" y="216"/>
                  </a:lnTo>
                  <a:lnTo>
                    <a:pt x="2027" y="213"/>
                  </a:lnTo>
                  <a:lnTo>
                    <a:pt x="2031" y="210"/>
                  </a:lnTo>
                  <a:lnTo>
                    <a:pt x="2034" y="204"/>
                  </a:lnTo>
                  <a:lnTo>
                    <a:pt x="2038" y="196"/>
                  </a:lnTo>
                  <a:lnTo>
                    <a:pt x="2039" y="184"/>
                  </a:lnTo>
                  <a:lnTo>
                    <a:pt x="2038" y="174"/>
                  </a:lnTo>
                  <a:lnTo>
                    <a:pt x="2035" y="165"/>
                  </a:lnTo>
                  <a:lnTo>
                    <a:pt x="2033" y="160"/>
                  </a:lnTo>
                  <a:lnTo>
                    <a:pt x="2030" y="155"/>
                  </a:lnTo>
                  <a:lnTo>
                    <a:pt x="2025" y="151"/>
                  </a:lnTo>
                  <a:lnTo>
                    <a:pt x="2019" y="148"/>
                  </a:lnTo>
                  <a:lnTo>
                    <a:pt x="2015" y="144"/>
                  </a:lnTo>
                  <a:lnTo>
                    <a:pt x="2009" y="143"/>
                  </a:lnTo>
                  <a:lnTo>
                    <a:pt x="1988" y="140"/>
                  </a:lnTo>
                  <a:close/>
                  <a:moveTo>
                    <a:pt x="1777" y="0"/>
                  </a:moveTo>
                  <a:lnTo>
                    <a:pt x="1866" y="3"/>
                  </a:lnTo>
                  <a:lnTo>
                    <a:pt x="1957" y="8"/>
                  </a:lnTo>
                  <a:lnTo>
                    <a:pt x="2047" y="17"/>
                  </a:lnTo>
                  <a:lnTo>
                    <a:pt x="2139" y="30"/>
                  </a:lnTo>
                  <a:lnTo>
                    <a:pt x="2234" y="47"/>
                  </a:lnTo>
                  <a:lnTo>
                    <a:pt x="2322" y="67"/>
                  </a:lnTo>
                  <a:lnTo>
                    <a:pt x="2406" y="87"/>
                  </a:lnTo>
                  <a:lnTo>
                    <a:pt x="2482" y="111"/>
                  </a:lnTo>
                  <a:lnTo>
                    <a:pt x="2554" y="136"/>
                  </a:lnTo>
                  <a:lnTo>
                    <a:pt x="2622" y="165"/>
                  </a:lnTo>
                  <a:lnTo>
                    <a:pt x="2683" y="194"/>
                  </a:lnTo>
                  <a:lnTo>
                    <a:pt x="2741" y="224"/>
                  </a:lnTo>
                  <a:lnTo>
                    <a:pt x="2793" y="258"/>
                  </a:lnTo>
                  <a:lnTo>
                    <a:pt x="2842" y="291"/>
                  </a:lnTo>
                  <a:lnTo>
                    <a:pt x="2886" y="326"/>
                  </a:lnTo>
                  <a:lnTo>
                    <a:pt x="2927" y="363"/>
                  </a:lnTo>
                  <a:lnTo>
                    <a:pt x="2964" y="399"/>
                  </a:lnTo>
                  <a:lnTo>
                    <a:pt x="2998" y="438"/>
                  </a:lnTo>
                  <a:lnTo>
                    <a:pt x="3027" y="477"/>
                  </a:lnTo>
                  <a:lnTo>
                    <a:pt x="3054" y="516"/>
                  </a:lnTo>
                  <a:lnTo>
                    <a:pt x="3078" y="556"/>
                  </a:lnTo>
                  <a:lnTo>
                    <a:pt x="3100" y="596"/>
                  </a:lnTo>
                  <a:lnTo>
                    <a:pt x="3118" y="636"/>
                  </a:lnTo>
                  <a:lnTo>
                    <a:pt x="3134" y="677"/>
                  </a:lnTo>
                  <a:lnTo>
                    <a:pt x="3150" y="717"/>
                  </a:lnTo>
                  <a:lnTo>
                    <a:pt x="3162" y="757"/>
                  </a:lnTo>
                  <a:lnTo>
                    <a:pt x="3173" y="797"/>
                  </a:lnTo>
                  <a:lnTo>
                    <a:pt x="3182" y="836"/>
                  </a:lnTo>
                  <a:lnTo>
                    <a:pt x="3190" y="875"/>
                  </a:lnTo>
                  <a:lnTo>
                    <a:pt x="3198" y="913"/>
                  </a:lnTo>
                  <a:lnTo>
                    <a:pt x="3204" y="950"/>
                  </a:lnTo>
                  <a:lnTo>
                    <a:pt x="3210" y="985"/>
                  </a:lnTo>
                  <a:lnTo>
                    <a:pt x="3215" y="1020"/>
                  </a:lnTo>
                  <a:lnTo>
                    <a:pt x="3220" y="1054"/>
                  </a:lnTo>
                  <a:lnTo>
                    <a:pt x="3225" y="1086"/>
                  </a:lnTo>
                  <a:lnTo>
                    <a:pt x="3230" y="1115"/>
                  </a:lnTo>
                  <a:lnTo>
                    <a:pt x="3235" y="1144"/>
                  </a:lnTo>
                  <a:lnTo>
                    <a:pt x="3245" y="1215"/>
                  </a:lnTo>
                  <a:lnTo>
                    <a:pt x="3248" y="1285"/>
                  </a:lnTo>
                  <a:lnTo>
                    <a:pt x="3248" y="1354"/>
                  </a:lnTo>
                  <a:lnTo>
                    <a:pt x="3244" y="1425"/>
                  </a:lnTo>
                  <a:lnTo>
                    <a:pt x="3235" y="1495"/>
                  </a:lnTo>
                  <a:lnTo>
                    <a:pt x="3223" y="1565"/>
                  </a:lnTo>
                  <a:lnTo>
                    <a:pt x="3208" y="1635"/>
                  </a:lnTo>
                  <a:lnTo>
                    <a:pt x="3189" y="1703"/>
                  </a:lnTo>
                  <a:lnTo>
                    <a:pt x="3167" y="1772"/>
                  </a:lnTo>
                  <a:lnTo>
                    <a:pt x="3143" y="1838"/>
                  </a:lnTo>
                  <a:lnTo>
                    <a:pt x="3117" y="1904"/>
                  </a:lnTo>
                  <a:lnTo>
                    <a:pt x="3089" y="1970"/>
                  </a:lnTo>
                  <a:lnTo>
                    <a:pt x="3059" y="2033"/>
                  </a:lnTo>
                  <a:lnTo>
                    <a:pt x="3028" y="2094"/>
                  </a:lnTo>
                  <a:lnTo>
                    <a:pt x="2995" y="2155"/>
                  </a:lnTo>
                  <a:lnTo>
                    <a:pt x="2963" y="2213"/>
                  </a:lnTo>
                  <a:lnTo>
                    <a:pt x="2929" y="2269"/>
                  </a:lnTo>
                  <a:lnTo>
                    <a:pt x="2895" y="2324"/>
                  </a:lnTo>
                  <a:lnTo>
                    <a:pt x="2862" y="2376"/>
                  </a:lnTo>
                  <a:lnTo>
                    <a:pt x="2828" y="2425"/>
                  </a:lnTo>
                  <a:lnTo>
                    <a:pt x="2796" y="2471"/>
                  </a:lnTo>
                  <a:lnTo>
                    <a:pt x="2764" y="2515"/>
                  </a:lnTo>
                  <a:lnTo>
                    <a:pt x="2734" y="2555"/>
                  </a:lnTo>
                  <a:lnTo>
                    <a:pt x="2705" y="2593"/>
                  </a:lnTo>
                  <a:lnTo>
                    <a:pt x="2678" y="2627"/>
                  </a:lnTo>
                  <a:lnTo>
                    <a:pt x="2653" y="2658"/>
                  </a:lnTo>
                  <a:lnTo>
                    <a:pt x="2631" y="2686"/>
                  </a:lnTo>
                  <a:lnTo>
                    <a:pt x="2611" y="2710"/>
                  </a:lnTo>
                  <a:lnTo>
                    <a:pt x="2594" y="2729"/>
                  </a:lnTo>
                  <a:lnTo>
                    <a:pt x="2580" y="2744"/>
                  </a:lnTo>
                  <a:lnTo>
                    <a:pt x="2570" y="2755"/>
                  </a:lnTo>
                  <a:lnTo>
                    <a:pt x="2563" y="2762"/>
                  </a:lnTo>
                  <a:lnTo>
                    <a:pt x="2561" y="2764"/>
                  </a:lnTo>
                  <a:lnTo>
                    <a:pt x="2608" y="3654"/>
                  </a:lnTo>
                  <a:lnTo>
                    <a:pt x="1306" y="3654"/>
                  </a:lnTo>
                  <a:lnTo>
                    <a:pt x="1206" y="3245"/>
                  </a:lnTo>
                  <a:lnTo>
                    <a:pt x="1205" y="3246"/>
                  </a:lnTo>
                  <a:lnTo>
                    <a:pt x="1202" y="3249"/>
                  </a:lnTo>
                  <a:lnTo>
                    <a:pt x="1198" y="3255"/>
                  </a:lnTo>
                  <a:lnTo>
                    <a:pt x="1189" y="3262"/>
                  </a:lnTo>
                  <a:lnTo>
                    <a:pt x="1179" y="3270"/>
                  </a:lnTo>
                  <a:lnTo>
                    <a:pt x="1164" y="3280"/>
                  </a:lnTo>
                  <a:lnTo>
                    <a:pt x="1147" y="3289"/>
                  </a:lnTo>
                  <a:lnTo>
                    <a:pt x="1123" y="3301"/>
                  </a:lnTo>
                  <a:lnTo>
                    <a:pt x="1097" y="3311"/>
                  </a:lnTo>
                  <a:lnTo>
                    <a:pt x="1064" y="3323"/>
                  </a:lnTo>
                  <a:lnTo>
                    <a:pt x="1027" y="3333"/>
                  </a:lnTo>
                  <a:lnTo>
                    <a:pt x="983" y="3343"/>
                  </a:lnTo>
                  <a:lnTo>
                    <a:pt x="933" y="3352"/>
                  </a:lnTo>
                  <a:lnTo>
                    <a:pt x="876" y="3360"/>
                  </a:lnTo>
                  <a:lnTo>
                    <a:pt x="813" y="3366"/>
                  </a:lnTo>
                  <a:lnTo>
                    <a:pt x="772" y="3368"/>
                  </a:lnTo>
                  <a:lnTo>
                    <a:pt x="733" y="3365"/>
                  </a:lnTo>
                  <a:lnTo>
                    <a:pt x="700" y="3357"/>
                  </a:lnTo>
                  <a:lnTo>
                    <a:pt x="670" y="3347"/>
                  </a:lnTo>
                  <a:lnTo>
                    <a:pt x="643" y="3332"/>
                  </a:lnTo>
                  <a:lnTo>
                    <a:pt x="620" y="3316"/>
                  </a:lnTo>
                  <a:lnTo>
                    <a:pt x="599" y="3295"/>
                  </a:lnTo>
                  <a:lnTo>
                    <a:pt x="581" y="3275"/>
                  </a:lnTo>
                  <a:lnTo>
                    <a:pt x="566" y="3251"/>
                  </a:lnTo>
                  <a:lnTo>
                    <a:pt x="554" y="3226"/>
                  </a:lnTo>
                  <a:lnTo>
                    <a:pt x="543" y="3201"/>
                  </a:lnTo>
                  <a:lnTo>
                    <a:pt x="535" y="3176"/>
                  </a:lnTo>
                  <a:lnTo>
                    <a:pt x="529" y="3151"/>
                  </a:lnTo>
                  <a:lnTo>
                    <a:pt x="525" y="3126"/>
                  </a:lnTo>
                  <a:lnTo>
                    <a:pt x="521" y="3102"/>
                  </a:lnTo>
                  <a:lnTo>
                    <a:pt x="519" y="3079"/>
                  </a:lnTo>
                  <a:lnTo>
                    <a:pt x="516" y="3057"/>
                  </a:lnTo>
                  <a:lnTo>
                    <a:pt x="516" y="3039"/>
                  </a:lnTo>
                  <a:lnTo>
                    <a:pt x="516" y="3022"/>
                  </a:lnTo>
                  <a:lnTo>
                    <a:pt x="516" y="3009"/>
                  </a:lnTo>
                  <a:lnTo>
                    <a:pt x="518" y="2999"/>
                  </a:lnTo>
                  <a:lnTo>
                    <a:pt x="518" y="2992"/>
                  </a:lnTo>
                  <a:lnTo>
                    <a:pt x="518" y="2990"/>
                  </a:lnTo>
                  <a:lnTo>
                    <a:pt x="515" y="2989"/>
                  </a:lnTo>
                  <a:lnTo>
                    <a:pt x="507" y="2985"/>
                  </a:lnTo>
                  <a:lnTo>
                    <a:pt x="494" y="2979"/>
                  </a:lnTo>
                  <a:lnTo>
                    <a:pt x="478" y="2971"/>
                  </a:lnTo>
                  <a:lnTo>
                    <a:pt x="460" y="2962"/>
                  </a:lnTo>
                  <a:lnTo>
                    <a:pt x="439" y="2951"/>
                  </a:lnTo>
                  <a:lnTo>
                    <a:pt x="417" y="2938"/>
                  </a:lnTo>
                  <a:lnTo>
                    <a:pt x="395" y="2926"/>
                  </a:lnTo>
                  <a:lnTo>
                    <a:pt x="373" y="2911"/>
                  </a:lnTo>
                  <a:lnTo>
                    <a:pt x="352" y="2896"/>
                  </a:lnTo>
                  <a:lnTo>
                    <a:pt x="333" y="2881"/>
                  </a:lnTo>
                  <a:lnTo>
                    <a:pt x="317" y="2865"/>
                  </a:lnTo>
                  <a:lnTo>
                    <a:pt x="305" y="2850"/>
                  </a:lnTo>
                  <a:lnTo>
                    <a:pt x="297" y="2834"/>
                  </a:lnTo>
                  <a:lnTo>
                    <a:pt x="294" y="2819"/>
                  </a:lnTo>
                  <a:lnTo>
                    <a:pt x="296" y="2802"/>
                  </a:lnTo>
                  <a:lnTo>
                    <a:pt x="303" y="2785"/>
                  </a:lnTo>
                  <a:lnTo>
                    <a:pt x="312" y="2767"/>
                  </a:lnTo>
                  <a:lnTo>
                    <a:pt x="324" y="2750"/>
                  </a:lnTo>
                  <a:lnTo>
                    <a:pt x="338" y="2732"/>
                  </a:lnTo>
                  <a:lnTo>
                    <a:pt x="353" y="2716"/>
                  </a:lnTo>
                  <a:lnTo>
                    <a:pt x="368" y="2702"/>
                  </a:lnTo>
                  <a:lnTo>
                    <a:pt x="383" y="2688"/>
                  </a:lnTo>
                  <a:lnTo>
                    <a:pt x="397" y="2676"/>
                  </a:lnTo>
                  <a:lnTo>
                    <a:pt x="408" y="2666"/>
                  </a:lnTo>
                  <a:lnTo>
                    <a:pt x="418" y="2659"/>
                  </a:lnTo>
                  <a:lnTo>
                    <a:pt x="425" y="2655"/>
                  </a:lnTo>
                  <a:lnTo>
                    <a:pt x="427" y="2652"/>
                  </a:lnTo>
                  <a:lnTo>
                    <a:pt x="424" y="2654"/>
                  </a:lnTo>
                  <a:lnTo>
                    <a:pt x="414" y="2655"/>
                  </a:lnTo>
                  <a:lnTo>
                    <a:pt x="399" y="2656"/>
                  </a:lnTo>
                  <a:lnTo>
                    <a:pt x="381" y="2657"/>
                  </a:lnTo>
                  <a:lnTo>
                    <a:pt x="360" y="2658"/>
                  </a:lnTo>
                  <a:lnTo>
                    <a:pt x="337" y="2657"/>
                  </a:lnTo>
                  <a:lnTo>
                    <a:pt x="313" y="2655"/>
                  </a:lnTo>
                  <a:lnTo>
                    <a:pt x="290" y="2650"/>
                  </a:lnTo>
                  <a:lnTo>
                    <a:pt x="268" y="2643"/>
                  </a:lnTo>
                  <a:lnTo>
                    <a:pt x="248" y="2633"/>
                  </a:lnTo>
                  <a:lnTo>
                    <a:pt x="232" y="2619"/>
                  </a:lnTo>
                  <a:lnTo>
                    <a:pt x="224" y="2606"/>
                  </a:lnTo>
                  <a:lnTo>
                    <a:pt x="220" y="2587"/>
                  </a:lnTo>
                  <a:lnTo>
                    <a:pt x="219" y="2568"/>
                  </a:lnTo>
                  <a:lnTo>
                    <a:pt x="222" y="2545"/>
                  </a:lnTo>
                  <a:lnTo>
                    <a:pt x="226" y="2522"/>
                  </a:lnTo>
                  <a:lnTo>
                    <a:pt x="232" y="2497"/>
                  </a:lnTo>
                  <a:lnTo>
                    <a:pt x="240" y="2473"/>
                  </a:lnTo>
                  <a:lnTo>
                    <a:pt x="250" y="2448"/>
                  </a:lnTo>
                  <a:lnTo>
                    <a:pt x="259" y="2425"/>
                  </a:lnTo>
                  <a:lnTo>
                    <a:pt x="267" y="2403"/>
                  </a:lnTo>
                  <a:lnTo>
                    <a:pt x="276" y="2385"/>
                  </a:lnTo>
                  <a:lnTo>
                    <a:pt x="283" y="2369"/>
                  </a:lnTo>
                  <a:lnTo>
                    <a:pt x="290" y="2356"/>
                  </a:lnTo>
                  <a:lnTo>
                    <a:pt x="294" y="2348"/>
                  </a:lnTo>
                  <a:lnTo>
                    <a:pt x="295" y="2346"/>
                  </a:lnTo>
                  <a:lnTo>
                    <a:pt x="291" y="2346"/>
                  </a:lnTo>
                  <a:lnTo>
                    <a:pt x="280" y="2345"/>
                  </a:lnTo>
                  <a:lnTo>
                    <a:pt x="261" y="2342"/>
                  </a:lnTo>
                  <a:lnTo>
                    <a:pt x="238" y="2339"/>
                  </a:lnTo>
                  <a:lnTo>
                    <a:pt x="210" y="2333"/>
                  </a:lnTo>
                  <a:lnTo>
                    <a:pt x="179" y="2325"/>
                  </a:lnTo>
                  <a:lnTo>
                    <a:pt x="146" y="2314"/>
                  </a:lnTo>
                  <a:lnTo>
                    <a:pt x="111" y="2299"/>
                  </a:lnTo>
                  <a:lnTo>
                    <a:pt x="78" y="2281"/>
                  </a:lnTo>
                  <a:lnTo>
                    <a:pt x="46" y="2258"/>
                  </a:lnTo>
                  <a:lnTo>
                    <a:pt x="16" y="2229"/>
                  </a:lnTo>
                  <a:lnTo>
                    <a:pt x="6" y="2213"/>
                  </a:lnTo>
                  <a:lnTo>
                    <a:pt x="0" y="2195"/>
                  </a:lnTo>
                  <a:lnTo>
                    <a:pt x="1" y="2175"/>
                  </a:lnTo>
                  <a:lnTo>
                    <a:pt x="6" y="2153"/>
                  </a:lnTo>
                  <a:lnTo>
                    <a:pt x="14" y="2129"/>
                  </a:lnTo>
                  <a:lnTo>
                    <a:pt x="27" y="2102"/>
                  </a:lnTo>
                  <a:lnTo>
                    <a:pt x="43" y="2075"/>
                  </a:lnTo>
                  <a:lnTo>
                    <a:pt x="62" y="2046"/>
                  </a:lnTo>
                  <a:lnTo>
                    <a:pt x="81" y="2017"/>
                  </a:lnTo>
                  <a:lnTo>
                    <a:pt x="104" y="1986"/>
                  </a:lnTo>
                  <a:lnTo>
                    <a:pt x="128" y="1955"/>
                  </a:lnTo>
                  <a:lnTo>
                    <a:pt x="153" y="1923"/>
                  </a:lnTo>
                  <a:lnTo>
                    <a:pt x="178" y="1890"/>
                  </a:lnTo>
                  <a:lnTo>
                    <a:pt x="202" y="1856"/>
                  </a:lnTo>
                  <a:lnTo>
                    <a:pt x="226" y="1823"/>
                  </a:lnTo>
                  <a:lnTo>
                    <a:pt x="250" y="1790"/>
                  </a:lnTo>
                  <a:lnTo>
                    <a:pt x="272" y="1757"/>
                  </a:lnTo>
                  <a:lnTo>
                    <a:pt x="291" y="1724"/>
                  </a:lnTo>
                  <a:lnTo>
                    <a:pt x="309" y="1692"/>
                  </a:lnTo>
                  <a:lnTo>
                    <a:pt x="323" y="1661"/>
                  </a:lnTo>
                  <a:lnTo>
                    <a:pt x="333" y="1630"/>
                  </a:lnTo>
                  <a:lnTo>
                    <a:pt x="340" y="1600"/>
                  </a:lnTo>
                  <a:lnTo>
                    <a:pt x="342" y="1572"/>
                  </a:lnTo>
                  <a:lnTo>
                    <a:pt x="324" y="1472"/>
                  </a:lnTo>
                  <a:lnTo>
                    <a:pt x="312" y="1377"/>
                  </a:lnTo>
                  <a:lnTo>
                    <a:pt x="305" y="1283"/>
                  </a:lnTo>
                  <a:lnTo>
                    <a:pt x="304" y="1194"/>
                  </a:lnTo>
                  <a:lnTo>
                    <a:pt x="309" y="1108"/>
                  </a:lnTo>
                  <a:lnTo>
                    <a:pt x="318" y="1025"/>
                  </a:lnTo>
                  <a:lnTo>
                    <a:pt x="333" y="945"/>
                  </a:lnTo>
                  <a:lnTo>
                    <a:pt x="352" y="868"/>
                  </a:lnTo>
                  <a:lnTo>
                    <a:pt x="376" y="794"/>
                  </a:lnTo>
                  <a:lnTo>
                    <a:pt x="404" y="723"/>
                  </a:lnTo>
                  <a:lnTo>
                    <a:pt x="437" y="657"/>
                  </a:lnTo>
                  <a:lnTo>
                    <a:pt x="475" y="593"/>
                  </a:lnTo>
                  <a:lnTo>
                    <a:pt x="515" y="531"/>
                  </a:lnTo>
                  <a:lnTo>
                    <a:pt x="561" y="474"/>
                  </a:lnTo>
                  <a:lnTo>
                    <a:pt x="609" y="420"/>
                  </a:lnTo>
                  <a:lnTo>
                    <a:pt x="661" y="369"/>
                  </a:lnTo>
                  <a:lnTo>
                    <a:pt x="718" y="321"/>
                  </a:lnTo>
                  <a:lnTo>
                    <a:pt x="778" y="276"/>
                  </a:lnTo>
                  <a:lnTo>
                    <a:pt x="839" y="235"/>
                  </a:lnTo>
                  <a:lnTo>
                    <a:pt x="905" y="197"/>
                  </a:lnTo>
                  <a:lnTo>
                    <a:pt x="972" y="163"/>
                  </a:lnTo>
                  <a:lnTo>
                    <a:pt x="1044" y="131"/>
                  </a:lnTo>
                  <a:lnTo>
                    <a:pt x="1118" y="103"/>
                  </a:lnTo>
                  <a:lnTo>
                    <a:pt x="1193" y="78"/>
                  </a:lnTo>
                  <a:lnTo>
                    <a:pt x="1271" y="57"/>
                  </a:lnTo>
                  <a:lnTo>
                    <a:pt x="1351" y="39"/>
                  </a:lnTo>
                  <a:lnTo>
                    <a:pt x="1433" y="24"/>
                  </a:lnTo>
                  <a:lnTo>
                    <a:pt x="1517" y="13"/>
                  </a:lnTo>
                  <a:lnTo>
                    <a:pt x="1603" y="6"/>
                  </a:lnTo>
                  <a:lnTo>
                    <a:pt x="1688" y="1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7048164" y="5057962"/>
            <a:ext cx="40431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523944" y="3576583"/>
            <a:ext cx="1279582" cy="1300843"/>
          </a:xfrm>
          <a:prstGeom prst="ellipse">
            <a:avLst/>
          </a:prstGeom>
          <a:noFill/>
          <a:ln w="1270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nut 40"/>
          <p:cNvSpPr/>
          <p:nvPr/>
        </p:nvSpPr>
        <p:spPr>
          <a:xfrm>
            <a:off x="5644985" y="3699635"/>
            <a:ext cx="1037500" cy="1054738"/>
          </a:xfrm>
          <a:prstGeom prst="donut">
            <a:avLst>
              <a:gd name="adj" fmla="val 123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5982909" y="3968682"/>
            <a:ext cx="361652" cy="516645"/>
            <a:chOff x="3764" y="2094"/>
            <a:chExt cx="1393" cy="199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3766" y="2483"/>
              <a:ext cx="1039" cy="1499"/>
            </a:xfrm>
            <a:custGeom>
              <a:avLst/>
              <a:gdLst>
                <a:gd name="T0" fmla="*/ 906 w 2079"/>
                <a:gd name="T1" fmla="*/ 3 h 2998"/>
                <a:gd name="T2" fmla="*/ 968 w 2079"/>
                <a:gd name="T3" fmla="*/ 28 h 2998"/>
                <a:gd name="T4" fmla="*/ 1017 w 2079"/>
                <a:gd name="T5" fmla="*/ 74 h 2998"/>
                <a:gd name="T6" fmla="*/ 1045 w 2079"/>
                <a:gd name="T7" fmla="*/ 136 h 2998"/>
                <a:gd name="T8" fmla="*/ 1080 w 2079"/>
                <a:gd name="T9" fmla="*/ 186 h 2998"/>
                <a:gd name="T10" fmla="*/ 1477 w 2079"/>
                <a:gd name="T11" fmla="*/ 672 h 2998"/>
                <a:gd name="T12" fmla="*/ 1976 w 2079"/>
                <a:gd name="T13" fmla="*/ 732 h 2998"/>
                <a:gd name="T14" fmla="*/ 2027 w 2079"/>
                <a:gd name="T15" fmla="*/ 761 h 2998"/>
                <a:gd name="T16" fmla="*/ 2063 w 2079"/>
                <a:gd name="T17" fmla="*/ 806 h 2998"/>
                <a:gd name="T18" fmla="*/ 2079 w 2079"/>
                <a:gd name="T19" fmla="*/ 862 h 2998"/>
                <a:gd name="T20" fmla="*/ 2071 w 2079"/>
                <a:gd name="T21" fmla="*/ 924 h 2998"/>
                <a:gd name="T22" fmla="*/ 2041 w 2079"/>
                <a:gd name="T23" fmla="*/ 977 h 2998"/>
                <a:gd name="T24" fmla="*/ 1991 w 2079"/>
                <a:gd name="T25" fmla="*/ 1013 h 2998"/>
                <a:gd name="T26" fmla="*/ 1930 w 2079"/>
                <a:gd name="T27" fmla="*/ 1026 h 2998"/>
                <a:gd name="T28" fmla="*/ 1913 w 2079"/>
                <a:gd name="T29" fmla="*/ 1026 h 2998"/>
                <a:gd name="T30" fmla="*/ 1356 w 2079"/>
                <a:gd name="T31" fmla="*/ 959 h 2998"/>
                <a:gd name="T32" fmla="*/ 1306 w 2079"/>
                <a:gd name="T33" fmla="*/ 933 h 2998"/>
                <a:gd name="T34" fmla="*/ 1111 w 2079"/>
                <a:gd name="T35" fmla="*/ 704 h 2998"/>
                <a:gd name="T36" fmla="*/ 1609 w 2079"/>
                <a:gd name="T37" fmla="*/ 1471 h 2998"/>
                <a:gd name="T38" fmla="*/ 1659 w 2079"/>
                <a:gd name="T39" fmla="*/ 1507 h 2998"/>
                <a:gd name="T40" fmla="*/ 1694 w 2079"/>
                <a:gd name="T41" fmla="*/ 1555 h 2998"/>
                <a:gd name="T42" fmla="*/ 1711 w 2079"/>
                <a:gd name="T43" fmla="*/ 1614 h 2998"/>
                <a:gd name="T44" fmla="*/ 1674 w 2079"/>
                <a:gd name="T45" fmla="*/ 2243 h 2998"/>
                <a:gd name="T46" fmla="*/ 1657 w 2079"/>
                <a:gd name="T47" fmla="*/ 2310 h 2998"/>
                <a:gd name="T48" fmla="*/ 1618 w 2079"/>
                <a:gd name="T49" fmla="*/ 2363 h 2998"/>
                <a:gd name="T50" fmla="*/ 1562 w 2079"/>
                <a:gd name="T51" fmla="*/ 2399 h 2998"/>
                <a:gd name="T52" fmla="*/ 1494 w 2079"/>
                <a:gd name="T53" fmla="*/ 2413 h 2998"/>
                <a:gd name="T54" fmla="*/ 1484 w 2079"/>
                <a:gd name="T55" fmla="*/ 2412 h 2998"/>
                <a:gd name="T56" fmla="*/ 1414 w 2079"/>
                <a:gd name="T57" fmla="*/ 2394 h 2998"/>
                <a:gd name="T58" fmla="*/ 1359 w 2079"/>
                <a:gd name="T59" fmla="*/ 2352 h 2998"/>
                <a:gd name="T60" fmla="*/ 1325 w 2079"/>
                <a:gd name="T61" fmla="*/ 2292 h 2998"/>
                <a:gd name="T62" fmla="*/ 1315 w 2079"/>
                <a:gd name="T63" fmla="*/ 2220 h 2998"/>
                <a:gd name="T64" fmla="*/ 994 w 2079"/>
                <a:gd name="T65" fmla="*/ 1577 h 2998"/>
                <a:gd name="T66" fmla="*/ 674 w 2079"/>
                <a:gd name="T67" fmla="*/ 2893 h 2998"/>
                <a:gd name="T68" fmla="*/ 633 w 2079"/>
                <a:gd name="T69" fmla="*/ 2948 h 2998"/>
                <a:gd name="T70" fmla="*/ 577 w 2079"/>
                <a:gd name="T71" fmla="*/ 2985 h 2998"/>
                <a:gd name="T72" fmla="*/ 511 w 2079"/>
                <a:gd name="T73" fmla="*/ 2998 h 2998"/>
                <a:gd name="T74" fmla="*/ 469 w 2079"/>
                <a:gd name="T75" fmla="*/ 2993 h 2998"/>
                <a:gd name="T76" fmla="*/ 410 w 2079"/>
                <a:gd name="T77" fmla="*/ 2967 h 2998"/>
                <a:gd name="T78" fmla="*/ 366 w 2079"/>
                <a:gd name="T79" fmla="*/ 2924 h 2998"/>
                <a:gd name="T80" fmla="*/ 338 w 2079"/>
                <a:gd name="T81" fmla="*/ 2869 h 2998"/>
                <a:gd name="T82" fmla="*/ 330 w 2079"/>
                <a:gd name="T83" fmla="*/ 2807 h 2998"/>
                <a:gd name="T84" fmla="*/ 659 w 2079"/>
                <a:gd name="T85" fmla="*/ 1429 h 2998"/>
                <a:gd name="T86" fmla="*/ 633 w 2079"/>
                <a:gd name="T87" fmla="*/ 1357 h 2998"/>
                <a:gd name="T88" fmla="*/ 631 w 2079"/>
                <a:gd name="T89" fmla="*/ 517 h 2998"/>
                <a:gd name="T90" fmla="*/ 300 w 2079"/>
                <a:gd name="T91" fmla="*/ 1278 h 2998"/>
                <a:gd name="T92" fmla="*/ 281 w 2079"/>
                <a:gd name="T93" fmla="*/ 1340 h 2998"/>
                <a:gd name="T94" fmla="*/ 240 w 2079"/>
                <a:gd name="T95" fmla="*/ 1387 h 2998"/>
                <a:gd name="T96" fmla="*/ 182 w 2079"/>
                <a:gd name="T97" fmla="*/ 1413 h 2998"/>
                <a:gd name="T98" fmla="*/ 144 w 2079"/>
                <a:gd name="T99" fmla="*/ 1417 h 2998"/>
                <a:gd name="T100" fmla="*/ 109 w 2079"/>
                <a:gd name="T101" fmla="*/ 1411 h 2998"/>
                <a:gd name="T102" fmla="*/ 58 w 2079"/>
                <a:gd name="T103" fmla="*/ 1384 h 2998"/>
                <a:gd name="T104" fmla="*/ 19 w 2079"/>
                <a:gd name="T105" fmla="*/ 1340 h 2998"/>
                <a:gd name="T106" fmla="*/ 2 w 2079"/>
                <a:gd name="T107" fmla="*/ 1284 h 2998"/>
                <a:gd name="T108" fmla="*/ 49 w 2079"/>
                <a:gd name="T109" fmla="*/ 632 h 2998"/>
                <a:gd name="T110" fmla="*/ 61 w 2079"/>
                <a:gd name="T111" fmla="*/ 582 h 2998"/>
                <a:gd name="T112" fmla="*/ 91 w 2079"/>
                <a:gd name="T113" fmla="*/ 539 h 2998"/>
                <a:gd name="T114" fmla="*/ 721 w 2079"/>
                <a:gd name="T115" fmla="*/ 81 h 2998"/>
                <a:gd name="T116" fmla="*/ 770 w 2079"/>
                <a:gd name="T117" fmla="*/ 31 h 2998"/>
                <a:gd name="T118" fmla="*/ 835 w 2079"/>
                <a:gd name="T119" fmla="*/ 3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79" h="2998">
                  <a:moveTo>
                    <a:pt x="870" y="0"/>
                  </a:moveTo>
                  <a:lnTo>
                    <a:pt x="906" y="3"/>
                  </a:lnTo>
                  <a:lnTo>
                    <a:pt x="938" y="13"/>
                  </a:lnTo>
                  <a:lnTo>
                    <a:pt x="968" y="28"/>
                  </a:lnTo>
                  <a:lnTo>
                    <a:pt x="994" y="49"/>
                  </a:lnTo>
                  <a:lnTo>
                    <a:pt x="1017" y="74"/>
                  </a:lnTo>
                  <a:lnTo>
                    <a:pt x="1033" y="104"/>
                  </a:lnTo>
                  <a:lnTo>
                    <a:pt x="1045" y="136"/>
                  </a:lnTo>
                  <a:lnTo>
                    <a:pt x="1064" y="159"/>
                  </a:lnTo>
                  <a:lnTo>
                    <a:pt x="1080" y="186"/>
                  </a:lnTo>
                  <a:lnTo>
                    <a:pt x="1094" y="214"/>
                  </a:lnTo>
                  <a:lnTo>
                    <a:pt x="1477" y="672"/>
                  </a:lnTo>
                  <a:lnTo>
                    <a:pt x="1947" y="725"/>
                  </a:lnTo>
                  <a:lnTo>
                    <a:pt x="1976" y="732"/>
                  </a:lnTo>
                  <a:lnTo>
                    <a:pt x="2004" y="745"/>
                  </a:lnTo>
                  <a:lnTo>
                    <a:pt x="2027" y="761"/>
                  </a:lnTo>
                  <a:lnTo>
                    <a:pt x="2047" y="782"/>
                  </a:lnTo>
                  <a:lnTo>
                    <a:pt x="2063" y="806"/>
                  </a:lnTo>
                  <a:lnTo>
                    <a:pt x="2074" y="833"/>
                  </a:lnTo>
                  <a:lnTo>
                    <a:pt x="2079" y="862"/>
                  </a:lnTo>
                  <a:lnTo>
                    <a:pt x="2079" y="892"/>
                  </a:lnTo>
                  <a:lnTo>
                    <a:pt x="2071" y="924"/>
                  </a:lnTo>
                  <a:lnTo>
                    <a:pt x="2059" y="953"/>
                  </a:lnTo>
                  <a:lnTo>
                    <a:pt x="2041" y="977"/>
                  </a:lnTo>
                  <a:lnTo>
                    <a:pt x="2018" y="998"/>
                  </a:lnTo>
                  <a:lnTo>
                    <a:pt x="1991" y="1013"/>
                  </a:lnTo>
                  <a:lnTo>
                    <a:pt x="1962" y="1022"/>
                  </a:lnTo>
                  <a:lnTo>
                    <a:pt x="1930" y="1026"/>
                  </a:lnTo>
                  <a:lnTo>
                    <a:pt x="1921" y="1026"/>
                  </a:lnTo>
                  <a:lnTo>
                    <a:pt x="1913" y="1026"/>
                  </a:lnTo>
                  <a:lnTo>
                    <a:pt x="1384" y="965"/>
                  </a:lnTo>
                  <a:lnTo>
                    <a:pt x="1356" y="959"/>
                  </a:lnTo>
                  <a:lnTo>
                    <a:pt x="1329" y="948"/>
                  </a:lnTo>
                  <a:lnTo>
                    <a:pt x="1306" y="933"/>
                  </a:lnTo>
                  <a:lnTo>
                    <a:pt x="1286" y="912"/>
                  </a:lnTo>
                  <a:lnTo>
                    <a:pt x="1111" y="704"/>
                  </a:lnTo>
                  <a:lnTo>
                    <a:pt x="1111" y="1233"/>
                  </a:lnTo>
                  <a:lnTo>
                    <a:pt x="1609" y="1471"/>
                  </a:lnTo>
                  <a:lnTo>
                    <a:pt x="1636" y="1486"/>
                  </a:lnTo>
                  <a:lnTo>
                    <a:pt x="1659" y="1507"/>
                  </a:lnTo>
                  <a:lnTo>
                    <a:pt x="1679" y="1530"/>
                  </a:lnTo>
                  <a:lnTo>
                    <a:pt x="1694" y="1555"/>
                  </a:lnTo>
                  <a:lnTo>
                    <a:pt x="1705" y="1583"/>
                  </a:lnTo>
                  <a:lnTo>
                    <a:pt x="1711" y="1614"/>
                  </a:lnTo>
                  <a:lnTo>
                    <a:pt x="1711" y="1645"/>
                  </a:lnTo>
                  <a:lnTo>
                    <a:pt x="1674" y="2243"/>
                  </a:lnTo>
                  <a:lnTo>
                    <a:pt x="1669" y="2278"/>
                  </a:lnTo>
                  <a:lnTo>
                    <a:pt x="1657" y="2310"/>
                  </a:lnTo>
                  <a:lnTo>
                    <a:pt x="1640" y="2339"/>
                  </a:lnTo>
                  <a:lnTo>
                    <a:pt x="1618" y="2363"/>
                  </a:lnTo>
                  <a:lnTo>
                    <a:pt x="1591" y="2384"/>
                  </a:lnTo>
                  <a:lnTo>
                    <a:pt x="1562" y="2399"/>
                  </a:lnTo>
                  <a:lnTo>
                    <a:pt x="1529" y="2410"/>
                  </a:lnTo>
                  <a:lnTo>
                    <a:pt x="1494" y="2413"/>
                  </a:lnTo>
                  <a:lnTo>
                    <a:pt x="1489" y="2412"/>
                  </a:lnTo>
                  <a:lnTo>
                    <a:pt x="1484" y="2412"/>
                  </a:lnTo>
                  <a:lnTo>
                    <a:pt x="1447" y="2407"/>
                  </a:lnTo>
                  <a:lnTo>
                    <a:pt x="1414" y="2394"/>
                  </a:lnTo>
                  <a:lnTo>
                    <a:pt x="1385" y="2375"/>
                  </a:lnTo>
                  <a:lnTo>
                    <a:pt x="1359" y="2352"/>
                  </a:lnTo>
                  <a:lnTo>
                    <a:pt x="1339" y="2324"/>
                  </a:lnTo>
                  <a:lnTo>
                    <a:pt x="1325" y="2292"/>
                  </a:lnTo>
                  <a:lnTo>
                    <a:pt x="1316" y="2257"/>
                  </a:lnTo>
                  <a:lnTo>
                    <a:pt x="1315" y="2220"/>
                  </a:lnTo>
                  <a:lnTo>
                    <a:pt x="1344" y="1745"/>
                  </a:lnTo>
                  <a:lnTo>
                    <a:pt x="994" y="1577"/>
                  </a:lnTo>
                  <a:lnTo>
                    <a:pt x="686" y="2860"/>
                  </a:lnTo>
                  <a:lnTo>
                    <a:pt x="674" y="2893"/>
                  </a:lnTo>
                  <a:lnTo>
                    <a:pt x="656" y="2922"/>
                  </a:lnTo>
                  <a:lnTo>
                    <a:pt x="633" y="2948"/>
                  </a:lnTo>
                  <a:lnTo>
                    <a:pt x="608" y="2970"/>
                  </a:lnTo>
                  <a:lnTo>
                    <a:pt x="577" y="2985"/>
                  </a:lnTo>
                  <a:lnTo>
                    <a:pt x="545" y="2994"/>
                  </a:lnTo>
                  <a:lnTo>
                    <a:pt x="511" y="2998"/>
                  </a:lnTo>
                  <a:lnTo>
                    <a:pt x="489" y="2996"/>
                  </a:lnTo>
                  <a:lnTo>
                    <a:pt x="469" y="2993"/>
                  </a:lnTo>
                  <a:lnTo>
                    <a:pt x="437" y="2982"/>
                  </a:lnTo>
                  <a:lnTo>
                    <a:pt x="410" y="2967"/>
                  </a:lnTo>
                  <a:lnTo>
                    <a:pt x="386" y="2947"/>
                  </a:lnTo>
                  <a:lnTo>
                    <a:pt x="366" y="2924"/>
                  </a:lnTo>
                  <a:lnTo>
                    <a:pt x="349" y="2898"/>
                  </a:lnTo>
                  <a:lnTo>
                    <a:pt x="338" y="2869"/>
                  </a:lnTo>
                  <a:lnTo>
                    <a:pt x="331" y="2838"/>
                  </a:lnTo>
                  <a:lnTo>
                    <a:pt x="330" y="2807"/>
                  </a:lnTo>
                  <a:lnTo>
                    <a:pt x="335" y="2774"/>
                  </a:lnTo>
                  <a:lnTo>
                    <a:pt x="659" y="1429"/>
                  </a:lnTo>
                  <a:lnTo>
                    <a:pt x="644" y="1394"/>
                  </a:lnTo>
                  <a:lnTo>
                    <a:pt x="633" y="1357"/>
                  </a:lnTo>
                  <a:lnTo>
                    <a:pt x="631" y="1317"/>
                  </a:lnTo>
                  <a:lnTo>
                    <a:pt x="631" y="517"/>
                  </a:lnTo>
                  <a:lnTo>
                    <a:pt x="343" y="725"/>
                  </a:lnTo>
                  <a:lnTo>
                    <a:pt x="300" y="1278"/>
                  </a:lnTo>
                  <a:lnTo>
                    <a:pt x="293" y="1310"/>
                  </a:lnTo>
                  <a:lnTo>
                    <a:pt x="281" y="1340"/>
                  </a:lnTo>
                  <a:lnTo>
                    <a:pt x="263" y="1366"/>
                  </a:lnTo>
                  <a:lnTo>
                    <a:pt x="240" y="1387"/>
                  </a:lnTo>
                  <a:lnTo>
                    <a:pt x="213" y="1403"/>
                  </a:lnTo>
                  <a:lnTo>
                    <a:pt x="182" y="1413"/>
                  </a:lnTo>
                  <a:lnTo>
                    <a:pt x="151" y="1417"/>
                  </a:lnTo>
                  <a:lnTo>
                    <a:pt x="144" y="1417"/>
                  </a:lnTo>
                  <a:lnTo>
                    <a:pt x="138" y="1416"/>
                  </a:lnTo>
                  <a:lnTo>
                    <a:pt x="109" y="1411"/>
                  </a:lnTo>
                  <a:lnTo>
                    <a:pt x="82" y="1399"/>
                  </a:lnTo>
                  <a:lnTo>
                    <a:pt x="58" y="1384"/>
                  </a:lnTo>
                  <a:lnTo>
                    <a:pt x="36" y="1363"/>
                  </a:lnTo>
                  <a:lnTo>
                    <a:pt x="19" y="1340"/>
                  </a:lnTo>
                  <a:lnTo>
                    <a:pt x="8" y="1314"/>
                  </a:lnTo>
                  <a:lnTo>
                    <a:pt x="2" y="1284"/>
                  </a:lnTo>
                  <a:lnTo>
                    <a:pt x="0" y="1255"/>
                  </a:lnTo>
                  <a:lnTo>
                    <a:pt x="49" y="632"/>
                  </a:lnTo>
                  <a:lnTo>
                    <a:pt x="52" y="606"/>
                  </a:lnTo>
                  <a:lnTo>
                    <a:pt x="61" y="582"/>
                  </a:lnTo>
                  <a:lnTo>
                    <a:pt x="74" y="559"/>
                  </a:lnTo>
                  <a:lnTo>
                    <a:pt x="91" y="539"/>
                  </a:lnTo>
                  <a:lnTo>
                    <a:pt x="111" y="522"/>
                  </a:lnTo>
                  <a:lnTo>
                    <a:pt x="721" y="81"/>
                  </a:lnTo>
                  <a:lnTo>
                    <a:pt x="743" y="53"/>
                  </a:lnTo>
                  <a:lnTo>
                    <a:pt x="770" y="31"/>
                  </a:lnTo>
                  <a:lnTo>
                    <a:pt x="800" y="14"/>
                  </a:lnTo>
                  <a:lnTo>
                    <a:pt x="835" y="3"/>
                  </a:lnTo>
                  <a:lnTo>
                    <a:pt x="8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4093" y="2094"/>
              <a:ext cx="373" cy="374"/>
            </a:xfrm>
            <a:custGeom>
              <a:avLst/>
              <a:gdLst>
                <a:gd name="T0" fmla="*/ 372 w 745"/>
                <a:gd name="T1" fmla="*/ 0 h 748"/>
                <a:gd name="T2" fmla="*/ 372 w 745"/>
                <a:gd name="T3" fmla="*/ 0 h 748"/>
                <a:gd name="T4" fmla="*/ 423 w 745"/>
                <a:gd name="T5" fmla="*/ 4 h 748"/>
                <a:gd name="T6" fmla="*/ 471 w 745"/>
                <a:gd name="T7" fmla="*/ 13 h 748"/>
                <a:gd name="T8" fmla="*/ 517 w 745"/>
                <a:gd name="T9" fmla="*/ 29 h 748"/>
                <a:gd name="T10" fmla="*/ 560 w 745"/>
                <a:gd name="T11" fmla="*/ 51 h 748"/>
                <a:gd name="T12" fmla="*/ 600 w 745"/>
                <a:gd name="T13" fmla="*/ 78 h 748"/>
                <a:gd name="T14" fmla="*/ 636 w 745"/>
                <a:gd name="T15" fmla="*/ 110 h 748"/>
                <a:gd name="T16" fmla="*/ 667 w 745"/>
                <a:gd name="T17" fmla="*/ 146 h 748"/>
                <a:gd name="T18" fmla="*/ 694 w 745"/>
                <a:gd name="T19" fmla="*/ 185 h 748"/>
                <a:gd name="T20" fmla="*/ 716 w 745"/>
                <a:gd name="T21" fmla="*/ 229 h 748"/>
                <a:gd name="T22" fmla="*/ 732 w 745"/>
                <a:gd name="T23" fmla="*/ 275 h 748"/>
                <a:gd name="T24" fmla="*/ 741 w 745"/>
                <a:gd name="T25" fmla="*/ 323 h 748"/>
                <a:gd name="T26" fmla="*/ 745 w 745"/>
                <a:gd name="T27" fmla="*/ 374 h 748"/>
                <a:gd name="T28" fmla="*/ 741 w 745"/>
                <a:gd name="T29" fmla="*/ 424 h 748"/>
                <a:gd name="T30" fmla="*/ 732 w 745"/>
                <a:gd name="T31" fmla="*/ 473 h 748"/>
                <a:gd name="T32" fmla="*/ 716 w 745"/>
                <a:gd name="T33" fmla="*/ 519 h 748"/>
                <a:gd name="T34" fmla="*/ 694 w 745"/>
                <a:gd name="T35" fmla="*/ 562 h 748"/>
                <a:gd name="T36" fmla="*/ 667 w 745"/>
                <a:gd name="T37" fmla="*/ 602 h 748"/>
                <a:gd name="T38" fmla="*/ 636 w 745"/>
                <a:gd name="T39" fmla="*/ 638 h 748"/>
                <a:gd name="T40" fmla="*/ 600 w 745"/>
                <a:gd name="T41" fmla="*/ 670 h 748"/>
                <a:gd name="T42" fmla="*/ 560 w 745"/>
                <a:gd name="T43" fmla="*/ 697 h 748"/>
                <a:gd name="T44" fmla="*/ 517 w 745"/>
                <a:gd name="T45" fmla="*/ 718 h 748"/>
                <a:gd name="T46" fmla="*/ 471 w 745"/>
                <a:gd name="T47" fmla="*/ 735 h 748"/>
                <a:gd name="T48" fmla="*/ 423 w 745"/>
                <a:gd name="T49" fmla="*/ 744 h 748"/>
                <a:gd name="T50" fmla="*/ 372 w 745"/>
                <a:gd name="T51" fmla="*/ 748 h 748"/>
                <a:gd name="T52" fmla="*/ 322 w 745"/>
                <a:gd name="T53" fmla="*/ 744 h 748"/>
                <a:gd name="T54" fmla="*/ 274 w 745"/>
                <a:gd name="T55" fmla="*/ 735 h 748"/>
                <a:gd name="T56" fmla="*/ 227 w 745"/>
                <a:gd name="T57" fmla="*/ 718 h 748"/>
                <a:gd name="T58" fmla="*/ 185 w 745"/>
                <a:gd name="T59" fmla="*/ 697 h 748"/>
                <a:gd name="T60" fmla="*/ 145 w 745"/>
                <a:gd name="T61" fmla="*/ 670 h 748"/>
                <a:gd name="T62" fmla="*/ 110 w 745"/>
                <a:gd name="T63" fmla="*/ 638 h 748"/>
                <a:gd name="T64" fmla="*/ 78 w 745"/>
                <a:gd name="T65" fmla="*/ 602 h 748"/>
                <a:gd name="T66" fmla="*/ 51 w 745"/>
                <a:gd name="T67" fmla="*/ 562 h 748"/>
                <a:gd name="T68" fmla="*/ 29 w 745"/>
                <a:gd name="T69" fmla="*/ 519 h 748"/>
                <a:gd name="T70" fmla="*/ 13 w 745"/>
                <a:gd name="T71" fmla="*/ 473 h 748"/>
                <a:gd name="T72" fmla="*/ 4 w 745"/>
                <a:gd name="T73" fmla="*/ 424 h 748"/>
                <a:gd name="T74" fmla="*/ 0 w 745"/>
                <a:gd name="T75" fmla="*/ 374 h 748"/>
                <a:gd name="T76" fmla="*/ 4 w 745"/>
                <a:gd name="T77" fmla="*/ 323 h 748"/>
                <a:gd name="T78" fmla="*/ 13 w 745"/>
                <a:gd name="T79" fmla="*/ 275 h 748"/>
                <a:gd name="T80" fmla="*/ 29 w 745"/>
                <a:gd name="T81" fmla="*/ 229 h 748"/>
                <a:gd name="T82" fmla="*/ 51 w 745"/>
                <a:gd name="T83" fmla="*/ 185 h 748"/>
                <a:gd name="T84" fmla="*/ 78 w 745"/>
                <a:gd name="T85" fmla="*/ 146 h 748"/>
                <a:gd name="T86" fmla="*/ 110 w 745"/>
                <a:gd name="T87" fmla="*/ 110 h 748"/>
                <a:gd name="T88" fmla="*/ 145 w 745"/>
                <a:gd name="T89" fmla="*/ 78 h 748"/>
                <a:gd name="T90" fmla="*/ 185 w 745"/>
                <a:gd name="T91" fmla="*/ 51 h 748"/>
                <a:gd name="T92" fmla="*/ 227 w 745"/>
                <a:gd name="T93" fmla="*/ 29 h 748"/>
                <a:gd name="T94" fmla="*/ 274 w 745"/>
                <a:gd name="T95" fmla="*/ 13 h 748"/>
                <a:gd name="T96" fmla="*/ 322 w 745"/>
                <a:gd name="T97" fmla="*/ 4 h 748"/>
                <a:gd name="T98" fmla="*/ 372 w 745"/>
                <a:gd name="T99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5" h="748">
                  <a:moveTo>
                    <a:pt x="372" y="0"/>
                  </a:moveTo>
                  <a:lnTo>
                    <a:pt x="372" y="0"/>
                  </a:lnTo>
                  <a:lnTo>
                    <a:pt x="423" y="4"/>
                  </a:lnTo>
                  <a:lnTo>
                    <a:pt x="471" y="13"/>
                  </a:lnTo>
                  <a:lnTo>
                    <a:pt x="517" y="29"/>
                  </a:lnTo>
                  <a:lnTo>
                    <a:pt x="560" y="51"/>
                  </a:lnTo>
                  <a:lnTo>
                    <a:pt x="600" y="78"/>
                  </a:lnTo>
                  <a:lnTo>
                    <a:pt x="636" y="110"/>
                  </a:lnTo>
                  <a:lnTo>
                    <a:pt x="667" y="146"/>
                  </a:lnTo>
                  <a:lnTo>
                    <a:pt x="694" y="185"/>
                  </a:lnTo>
                  <a:lnTo>
                    <a:pt x="716" y="229"/>
                  </a:lnTo>
                  <a:lnTo>
                    <a:pt x="732" y="275"/>
                  </a:lnTo>
                  <a:lnTo>
                    <a:pt x="741" y="323"/>
                  </a:lnTo>
                  <a:lnTo>
                    <a:pt x="745" y="374"/>
                  </a:lnTo>
                  <a:lnTo>
                    <a:pt x="741" y="424"/>
                  </a:lnTo>
                  <a:lnTo>
                    <a:pt x="732" y="473"/>
                  </a:lnTo>
                  <a:lnTo>
                    <a:pt x="716" y="519"/>
                  </a:lnTo>
                  <a:lnTo>
                    <a:pt x="694" y="562"/>
                  </a:lnTo>
                  <a:lnTo>
                    <a:pt x="667" y="602"/>
                  </a:lnTo>
                  <a:lnTo>
                    <a:pt x="636" y="638"/>
                  </a:lnTo>
                  <a:lnTo>
                    <a:pt x="600" y="670"/>
                  </a:lnTo>
                  <a:lnTo>
                    <a:pt x="560" y="697"/>
                  </a:lnTo>
                  <a:lnTo>
                    <a:pt x="517" y="718"/>
                  </a:lnTo>
                  <a:lnTo>
                    <a:pt x="471" y="735"/>
                  </a:lnTo>
                  <a:lnTo>
                    <a:pt x="423" y="744"/>
                  </a:lnTo>
                  <a:lnTo>
                    <a:pt x="372" y="748"/>
                  </a:lnTo>
                  <a:lnTo>
                    <a:pt x="322" y="744"/>
                  </a:lnTo>
                  <a:lnTo>
                    <a:pt x="274" y="735"/>
                  </a:lnTo>
                  <a:lnTo>
                    <a:pt x="227" y="718"/>
                  </a:lnTo>
                  <a:lnTo>
                    <a:pt x="185" y="697"/>
                  </a:lnTo>
                  <a:lnTo>
                    <a:pt x="145" y="670"/>
                  </a:lnTo>
                  <a:lnTo>
                    <a:pt x="110" y="638"/>
                  </a:lnTo>
                  <a:lnTo>
                    <a:pt x="78" y="602"/>
                  </a:lnTo>
                  <a:lnTo>
                    <a:pt x="51" y="562"/>
                  </a:lnTo>
                  <a:lnTo>
                    <a:pt x="29" y="519"/>
                  </a:lnTo>
                  <a:lnTo>
                    <a:pt x="13" y="473"/>
                  </a:lnTo>
                  <a:lnTo>
                    <a:pt x="4" y="424"/>
                  </a:lnTo>
                  <a:lnTo>
                    <a:pt x="0" y="374"/>
                  </a:lnTo>
                  <a:lnTo>
                    <a:pt x="4" y="323"/>
                  </a:lnTo>
                  <a:lnTo>
                    <a:pt x="13" y="275"/>
                  </a:lnTo>
                  <a:lnTo>
                    <a:pt x="29" y="229"/>
                  </a:lnTo>
                  <a:lnTo>
                    <a:pt x="51" y="185"/>
                  </a:lnTo>
                  <a:lnTo>
                    <a:pt x="78" y="146"/>
                  </a:lnTo>
                  <a:lnTo>
                    <a:pt x="110" y="110"/>
                  </a:lnTo>
                  <a:lnTo>
                    <a:pt x="145" y="78"/>
                  </a:lnTo>
                  <a:lnTo>
                    <a:pt x="185" y="51"/>
                  </a:lnTo>
                  <a:lnTo>
                    <a:pt x="227" y="29"/>
                  </a:lnTo>
                  <a:lnTo>
                    <a:pt x="274" y="13"/>
                  </a:lnTo>
                  <a:lnTo>
                    <a:pt x="322" y="4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764" y="3112"/>
              <a:ext cx="1393" cy="972"/>
            </a:xfrm>
            <a:custGeom>
              <a:avLst/>
              <a:gdLst>
                <a:gd name="T0" fmla="*/ 2785 w 2785"/>
                <a:gd name="T1" fmla="*/ 0 h 1942"/>
                <a:gd name="T2" fmla="*/ 2648 w 2785"/>
                <a:gd name="T3" fmla="*/ 443 h 1942"/>
                <a:gd name="T4" fmla="*/ 2531 w 2785"/>
                <a:gd name="T5" fmla="*/ 326 h 1942"/>
                <a:gd name="T6" fmla="*/ 2059 w 2785"/>
                <a:gd name="T7" fmla="*/ 706 h 1942"/>
                <a:gd name="T8" fmla="*/ 2059 w 2785"/>
                <a:gd name="T9" fmla="*/ 1280 h 1942"/>
                <a:gd name="T10" fmla="*/ 2056 w 2785"/>
                <a:gd name="T11" fmla="*/ 1298 h 1942"/>
                <a:gd name="T12" fmla="*/ 2048 w 2785"/>
                <a:gd name="T13" fmla="*/ 1314 h 1942"/>
                <a:gd name="T14" fmla="*/ 2034 w 2785"/>
                <a:gd name="T15" fmla="*/ 1328 h 1942"/>
                <a:gd name="T16" fmla="*/ 2017 w 2785"/>
                <a:gd name="T17" fmla="*/ 1336 h 1942"/>
                <a:gd name="T18" fmla="*/ 1998 w 2785"/>
                <a:gd name="T19" fmla="*/ 1340 h 1942"/>
                <a:gd name="T20" fmla="*/ 1090 w 2785"/>
                <a:gd name="T21" fmla="*/ 1340 h 1942"/>
                <a:gd name="T22" fmla="*/ 1090 w 2785"/>
                <a:gd name="T23" fmla="*/ 1882 h 1942"/>
                <a:gd name="T24" fmla="*/ 1086 w 2785"/>
                <a:gd name="T25" fmla="*/ 1901 h 1942"/>
                <a:gd name="T26" fmla="*/ 1079 w 2785"/>
                <a:gd name="T27" fmla="*/ 1918 h 1942"/>
                <a:gd name="T28" fmla="*/ 1065 w 2785"/>
                <a:gd name="T29" fmla="*/ 1931 h 1942"/>
                <a:gd name="T30" fmla="*/ 1048 w 2785"/>
                <a:gd name="T31" fmla="*/ 1940 h 1942"/>
                <a:gd name="T32" fmla="*/ 1029 w 2785"/>
                <a:gd name="T33" fmla="*/ 1942 h 1942"/>
                <a:gd name="T34" fmla="*/ 60 w 2785"/>
                <a:gd name="T35" fmla="*/ 1942 h 1942"/>
                <a:gd name="T36" fmla="*/ 42 w 2785"/>
                <a:gd name="T37" fmla="*/ 1940 h 1942"/>
                <a:gd name="T38" fmla="*/ 25 w 2785"/>
                <a:gd name="T39" fmla="*/ 1931 h 1942"/>
                <a:gd name="T40" fmla="*/ 11 w 2785"/>
                <a:gd name="T41" fmla="*/ 1918 h 1942"/>
                <a:gd name="T42" fmla="*/ 4 w 2785"/>
                <a:gd name="T43" fmla="*/ 1901 h 1942"/>
                <a:gd name="T44" fmla="*/ 0 w 2785"/>
                <a:gd name="T45" fmla="*/ 1882 h 1942"/>
                <a:gd name="T46" fmla="*/ 4 w 2785"/>
                <a:gd name="T47" fmla="*/ 1863 h 1942"/>
                <a:gd name="T48" fmla="*/ 11 w 2785"/>
                <a:gd name="T49" fmla="*/ 1846 h 1942"/>
                <a:gd name="T50" fmla="*/ 25 w 2785"/>
                <a:gd name="T51" fmla="*/ 1833 h 1942"/>
                <a:gd name="T52" fmla="*/ 42 w 2785"/>
                <a:gd name="T53" fmla="*/ 1824 h 1942"/>
                <a:gd name="T54" fmla="*/ 60 w 2785"/>
                <a:gd name="T55" fmla="*/ 1822 h 1942"/>
                <a:gd name="T56" fmla="*/ 969 w 2785"/>
                <a:gd name="T57" fmla="*/ 1822 h 1942"/>
                <a:gd name="T58" fmla="*/ 969 w 2785"/>
                <a:gd name="T59" fmla="*/ 1280 h 1942"/>
                <a:gd name="T60" fmla="*/ 973 w 2785"/>
                <a:gd name="T61" fmla="*/ 1261 h 1942"/>
                <a:gd name="T62" fmla="*/ 981 w 2785"/>
                <a:gd name="T63" fmla="*/ 1244 h 1942"/>
                <a:gd name="T64" fmla="*/ 995 w 2785"/>
                <a:gd name="T65" fmla="*/ 1230 h 1942"/>
                <a:gd name="T66" fmla="*/ 1011 w 2785"/>
                <a:gd name="T67" fmla="*/ 1222 h 1942"/>
                <a:gd name="T68" fmla="*/ 1029 w 2785"/>
                <a:gd name="T69" fmla="*/ 1218 h 1942"/>
                <a:gd name="T70" fmla="*/ 1938 w 2785"/>
                <a:gd name="T71" fmla="*/ 1218 h 1942"/>
                <a:gd name="T72" fmla="*/ 1938 w 2785"/>
                <a:gd name="T73" fmla="*/ 676 h 1942"/>
                <a:gd name="T74" fmla="*/ 1941 w 2785"/>
                <a:gd name="T75" fmla="*/ 658 h 1942"/>
                <a:gd name="T76" fmla="*/ 1949 w 2785"/>
                <a:gd name="T77" fmla="*/ 643 h 1942"/>
                <a:gd name="T78" fmla="*/ 1961 w 2785"/>
                <a:gd name="T79" fmla="*/ 629 h 1942"/>
                <a:gd name="T80" fmla="*/ 2445 w 2785"/>
                <a:gd name="T81" fmla="*/ 240 h 1942"/>
                <a:gd name="T82" fmla="*/ 2343 w 2785"/>
                <a:gd name="T83" fmla="*/ 138 h 1942"/>
                <a:gd name="T84" fmla="*/ 2785 w 2785"/>
                <a:gd name="T85" fmla="*/ 0 h 1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85" h="1942">
                  <a:moveTo>
                    <a:pt x="2785" y="0"/>
                  </a:moveTo>
                  <a:lnTo>
                    <a:pt x="2648" y="443"/>
                  </a:lnTo>
                  <a:lnTo>
                    <a:pt x="2531" y="326"/>
                  </a:lnTo>
                  <a:lnTo>
                    <a:pt x="2059" y="706"/>
                  </a:lnTo>
                  <a:lnTo>
                    <a:pt x="2059" y="1280"/>
                  </a:lnTo>
                  <a:lnTo>
                    <a:pt x="2056" y="1298"/>
                  </a:lnTo>
                  <a:lnTo>
                    <a:pt x="2048" y="1314"/>
                  </a:lnTo>
                  <a:lnTo>
                    <a:pt x="2034" y="1328"/>
                  </a:lnTo>
                  <a:lnTo>
                    <a:pt x="2017" y="1336"/>
                  </a:lnTo>
                  <a:lnTo>
                    <a:pt x="1998" y="1340"/>
                  </a:lnTo>
                  <a:lnTo>
                    <a:pt x="1090" y="1340"/>
                  </a:lnTo>
                  <a:lnTo>
                    <a:pt x="1090" y="1882"/>
                  </a:lnTo>
                  <a:lnTo>
                    <a:pt x="1086" y="1901"/>
                  </a:lnTo>
                  <a:lnTo>
                    <a:pt x="1079" y="1918"/>
                  </a:lnTo>
                  <a:lnTo>
                    <a:pt x="1065" y="1931"/>
                  </a:lnTo>
                  <a:lnTo>
                    <a:pt x="1048" y="1940"/>
                  </a:lnTo>
                  <a:lnTo>
                    <a:pt x="1029" y="1942"/>
                  </a:lnTo>
                  <a:lnTo>
                    <a:pt x="60" y="1942"/>
                  </a:lnTo>
                  <a:lnTo>
                    <a:pt x="42" y="1940"/>
                  </a:lnTo>
                  <a:lnTo>
                    <a:pt x="25" y="1931"/>
                  </a:lnTo>
                  <a:lnTo>
                    <a:pt x="11" y="1918"/>
                  </a:lnTo>
                  <a:lnTo>
                    <a:pt x="4" y="1901"/>
                  </a:lnTo>
                  <a:lnTo>
                    <a:pt x="0" y="1882"/>
                  </a:lnTo>
                  <a:lnTo>
                    <a:pt x="4" y="1863"/>
                  </a:lnTo>
                  <a:lnTo>
                    <a:pt x="11" y="1846"/>
                  </a:lnTo>
                  <a:lnTo>
                    <a:pt x="25" y="1833"/>
                  </a:lnTo>
                  <a:lnTo>
                    <a:pt x="42" y="1824"/>
                  </a:lnTo>
                  <a:lnTo>
                    <a:pt x="60" y="1822"/>
                  </a:lnTo>
                  <a:lnTo>
                    <a:pt x="969" y="1822"/>
                  </a:lnTo>
                  <a:lnTo>
                    <a:pt x="969" y="1280"/>
                  </a:lnTo>
                  <a:lnTo>
                    <a:pt x="973" y="1261"/>
                  </a:lnTo>
                  <a:lnTo>
                    <a:pt x="981" y="1244"/>
                  </a:lnTo>
                  <a:lnTo>
                    <a:pt x="995" y="1230"/>
                  </a:lnTo>
                  <a:lnTo>
                    <a:pt x="1011" y="1222"/>
                  </a:lnTo>
                  <a:lnTo>
                    <a:pt x="1029" y="1218"/>
                  </a:lnTo>
                  <a:lnTo>
                    <a:pt x="1938" y="1218"/>
                  </a:lnTo>
                  <a:lnTo>
                    <a:pt x="1938" y="676"/>
                  </a:lnTo>
                  <a:lnTo>
                    <a:pt x="1941" y="658"/>
                  </a:lnTo>
                  <a:lnTo>
                    <a:pt x="1949" y="643"/>
                  </a:lnTo>
                  <a:lnTo>
                    <a:pt x="1961" y="629"/>
                  </a:lnTo>
                  <a:lnTo>
                    <a:pt x="2445" y="240"/>
                  </a:lnTo>
                  <a:lnTo>
                    <a:pt x="2343" y="138"/>
                  </a:lnTo>
                  <a:lnTo>
                    <a:pt x="27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5523944" y="5048268"/>
            <a:ext cx="1279582" cy="1300843"/>
          </a:xfrm>
          <a:prstGeom prst="ellipse">
            <a:avLst/>
          </a:prstGeom>
          <a:noFill/>
          <a:ln w="1270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nut 45"/>
          <p:cNvSpPr/>
          <p:nvPr/>
        </p:nvSpPr>
        <p:spPr>
          <a:xfrm>
            <a:off x="5644985" y="5171320"/>
            <a:ext cx="1037500" cy="1054738"/>
          </a:xfrm>
          <a:prstGeom prst="donut">
            <a:avLst>
              <a:gd name="adj" fmla="val 123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5947205" y="5471029"/>
            <a:ext cx="433060" cy="455321"/>
          </a:xfrm>
          <a:custGeom>
            <a:avLst/>
            <a:gdLst>
              <a:gd name="T0" fmla="*/ 826 w 3584"/>
              <a:gd name="T1" fmla="*/ 2896 h 3573"/>
              <a:gd name="T2" fmla="*/ 1042 w 3584"/>
              <a:gd name="T3" fmla="*/ 2952 h 3573"/>
              <a:gd name="T4" fmla="*/ 1272 w 3584"/>
              <a:gd name="T5" fmla="*/ 2961 h 3573"/>
              <a:gd name="T6" fmla="*/ 1494 w 3584"/>
              <a:gd name="T7" fmla="*/ 2919 h 3573"/>
              <a:gd name="T8" fmla="*/ 1697 w 3584"/>
              <a:gd name="T9" fmla="*/ 2834 h 3573"/>
              <a:gd name="T10" fmla="*/ 1871 w 3584"/>
              <a:gd name="T11" fmla="*/ 2896 h 3573"/>
              <a:gd name="T12" fmla="*/ 2028 w 3584"/>
              <a:gd name="T13" fmla="*/ 2988 h 3573"/>
              <a:gd name="T14" fmla="*/ 2165 w 3584"/>
              <a:gd name="T15" fmla="*/ 3116 h 3573"/>
              <a:gd name="T16" fmla="*/ 2278 w 3584"/>
              <a:gd name="T17" fmla="*/ 3282 h 3573"/>
              <a:gd name="T18" fmla="*/ 2366 w 3584"/>
              <a:gd name="T19" fmla="*/ 3492 h 3573"/>
              <a:gd name="T20" fmla="*/ 23 w 3584"/>
              <a:gd name="T21" fmla="*/ 3492 h 3573"/>
              <a:gd name="T22" fmla="*/ 111 w 3584"/>
              <a:gd name="T23" fmla="*/ 3282 h 3573"/>
              <a:gd name="T24" fmla="*/ 226 w 3584"/>
              <a:gd name="T25" fmla="*/ 3116 h 3573"/>
              <a:gd name="T26" fmla="*/ 362 w 3584"/>
              <a:gd name="T27" fmla="*/ 2988 h 3573"/>
              <a:gd name="T28" fmla="*/ 518 w 3584"/>
              <a:gd name="T29" fmla="*/ 2896 h 3573"/>
              <a:gd name="T30" fmla="*/ 693 w 3584"/>
              <a:gd name="T31" fmla="*/ 2834 h 3573"/>
              <a:gd name="T32" fmla="*/ 661 w 3584"/>
              <a:gd name="T33" fmla="*/ 2187 h 3573"/>
              <a:gd name="T34" fmla="*/ 788 w 3584"/>
              <a:gd name="T35" fmla="*/ 2317 h 3573"/>
              <a:gd name="T36" fmla="*/ 948 w 3584"/>
              <a:gd name="T37" fmla="*/ 2409 h 3573"/>
              <a:gd name="T38" fmla="*/ 1130 w 3584"/>
              <a:gd name="T39" fmla="*/ 2454 h 3573"/>
              <a:gd name="T40" fmla="*/ 1323 w 3584"/>
              <a:gd name="T41" fmla="*/ 2444 h 3573"/>
              <a:gd name="T42" fmla="*/ 1499 w 3584"/>
              <a:gd name="T43" fmla="*/ 2383 h 3573"/>
              <a:gd name="T44" fmla="*/ 1648 w 3584"/>
              <a:gd name="T45" fmla="*/ 2279 h 3573"/>
              <a:gd name="T46" fmla="*/ 1764 w 3584"/>
              <a:gd name="T47" fmla="*/ 2138 h 3573"/>
              <a:gd name="T48" fmla="*/ 1195 w 3584"/>
              <a:gd name="T49" fmla="*/ 893 h 3573"/>
              <a:gd name="T50" fmla="*/ 1421 w 3584"/>
              <a:gd name="T51" fmla="*/ 921 h 3573"/>
              <a:gd name="T52" fmla="*/ 1626 w 3584"/>
              <a:gd name="T53" fmla="*/ 1003 h 3573"/>
              <a:gd name="T54" fmla="*/ 1803 w 3584"/>
              <a:gd name="T55" fmla="*/ 1129 h 3573"/>
              <a:gd name="T56" fmla="*/ 1943 w 3584"/>
              <a:gd name="T57" fmla="*/ 1294 h 3573"/>
              <a:gd name="T58" fmla="*/ 2041 w 3584"/>
              <a:gd name="T59" fmla="*/ 1490 h 3573"/>
              <a:gd name="T60" fmla="*/ 2088 w 3584"/>
              <a:gd name="T61" fmla="*/ 1709 h 3573"/>
              <a:gd name="T62" fmla="*/ 2078 w 3584"/>
              <a:gd name="T63" fmla="*/ 1939 h 3573"/>
              <a:gd name="T64" fmla="*/ 2013 w 3584"/>
              <a:gd name="T65" fmla="*/ 2151 h 3573"/>
              <a:gd name="T66" fmla="*/ 1901 w 3584"/>
              <a:gd name="T67" fmla="*/ 2337 h 3573"/>
              <a:gd name="T68" fmla="*/ 1747 w 3584"/>
              <a:gd name="T69" fmla="*/ 2490 h 3573"/>
              <a:gd name="T70" fmla="*/ 1561 w 3584"/>
              <a:gd name="T71" fmla="*/ 2602 h 3573"/>
              <a:gd name="T72" fmla="*/ 1348 w 3584"/>
              <a:gd name="T73" fmla="*/ 2667 h 3573"/>
              <a:gd name="T74" fmla="*/ 1118 w 3584"/>
              <a:gd name="T75" fmla="*/ 2676 h 3573"/>
              <a:gd name="T76" fmla="*/ 898 w 3584"/>
              <a:gd name="T77" fmla="*/ 2630 h 3573"/>
              <a:gd name="T78" fmla="*/ 702 w 3584"/>
              <a:gd name="T79" fmla="*/ 2532 h 3573"/>
              <a:gd name="T80" fmla="*/ 536 w 3584"/>
              <a:gd name="T81" fmla="*/ 2392 h 3573"/>
              <a:gd name="T82" fmla="*/ 409 w 3584"/>
              <a:gd name="T83" fmla="*/ 2216 h 3573"/>
              <a:gd name="T84" fmla="*/ 328 w 3584"/>
              <a:gd name="T85" fmla="*/ 2011 h 3573"/>
              <a:gd name="T86" fmla="*/ 299 w 3584"/>
              <a:gd name="T87" fmla="*/ 1786 h 3573"/>
              <a:gd name="T88" fmla="*/ 328 w 3584"/>
              <a:gd name="T89" fmla="*/ 1560 h 3573"/>
              <a:gd name="T90" fmla="*/ 409 w 3584"/>
              <a:gd name="T91" fmla="*/ 1356 h 3573"/>
              <a:gd name="T92" fmla="*/ 536 w 3584"/>
              <a:gd name="T93" fmla="*/ 1180 h 3573"/>
              <a:gd name="T94" fmla="*/ 702 w 3584"/>
              <a:gd name="T95" fmla="*/ 1040 h 3573"/>
              <a:gd name="T96" fmla="*/ 898 w 3584"/>
              <a:gd name="T97" fmla="*/ 943 h 3573"/>
              <a:gd name="T98" fmla="*/ 1118 w 3584"/>
              <a:gd name="T99" fmla="*/ 896 h 3573"/>
              <a:gd name="T100" fmla="*/ 2390 w 3584"/>
              <a:gd name="T101" fmla="*/ 743 h 3573"/>
              <a:gd name="T102" fmla="*/ 2390 w 3584"/>
              <a:gd name="T103" fmla="*/ 595 h 3573"/>
              <a:gd name="T104" fmla="*/ 3287 w 3584"/>
              <a:gd name="T105" fmla="*/ 446 h 3573"/>
              <a:gd name="T106" fmla="*/ 2090 w 3584"/>
              <a:gd name="T107" fmla="*/ 0 h 3573"/>
              <a:gd name="T108" fmla="*/ 2393 w 3584"/>
              <a:gd name="T109" fmla="*/ 1037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84" h="3573">
                <a:moveTo>
                  <a:pt x="693" y="2834"/>
                </a:moveTo>
                <a:lnTo>
                  <a:pt x="758" y="2867"/>
                </a:lnTo>
                <a:lnTo>
                  <a:pt x="826" y="2896"/>
                </a:lnTo>
                <a:lnTo>
                  <a:pt x="896" y="2919"/>
                </a:lnTo>
                <a:lnTo>
                  <a:pt x="969" y="2939"/>
                </a:lnTo>
                <a:lnTo>
                  <a:pt x="1042" y="2952"/>
                </a:lnTo>
                <a:lnTo>
                  <a:pt x="1118" y="2961"/>
                </a:lnTo>
                <a:lnTo>
                  <a:pt x="1195" y="2963"/>
                </a:lnTo>
                <a:lnTo>
                  <a:pt x="1272" y="2961"/>
                </a:lnTo>
                <a:lnTo>
                  <a:pt x="1348" y="2952"/>
                </a:lnTo>
                <a:lnTo>
                  <a:pt x="1422" y="2939"/>
                </a:lnTo>
                <a:lnTo>
                  <a:pt x="1494" y="2919"/>
                </a:lnTo>
                <a:lnTo>
                  <a:pt x="1563" y="2896"/>
                </a:lnTo>
                <a:lnTo>
                  <a:pt x="1632" y="2867"/>
                </a:lnTo>
                <a:lnTo>
                  <a:pt x="1697" y="2834"/>
                </a:lnTo>
                <a:lnTo>
                  <a:pt x="1756" y="2852"/>
                </a:lnTo>
                <a:lnTo>
                  <a:pt x="1815" y="2873"/>
                </a:lnTo>
                <a:lnTo>
                  <a:pt x="1871" y="2896"/>
                </a:lnTo>
                <a:lnTo>
                  <a:pt x="1925" y="2923"/>
                </a:lnTo>
                <a:lnTo>
                  <a:pt x="1978" y="2954"/>
                </a:lnTo>
                <a:lnTo>
                  <a:pt x="2028" y="2988"/>
                </a:lnTo>
                <a:lnTo>
                  <a:pt x="2075" y="3027"/>
                </a:lnTo>
                <a:lnTo>
                  <a:pt x="2122" y="3070"/>
                </a:lnTo>
                <a:lnTo>
                  <a:pt x="2165" y="3116"/>
                </a:lnTo>
                <a:lnTo>
                  <a:pt x="2205" y="3166"/>
                </a:lnTo>
                <a:lnTo>
                  <a:pt x="2243" y="3223"/>
                </a:lnTo>
                <a:lnTo>
                  <a:pt x="2278" y="3282"/>
                </a:lnTo>
                <a:lnTo>
                  <a:pt x="2310" y="3347"/>
                </a:lnTo>
                <a:lnTo>
                  <a:pt x="2340" y="3417"/>
                </a:lnTo>
                <a:lnTo>
                  <a:pt x="2366" y="3492"/>
                </a:lnTo>
                <a:lnTo>
                  <a:pt x="2390" y="3573"/>
                </a:lnTo>
                <a:lnTo>
                  <a:pt x="0" y="3573"/>
                </a:lnTo>
                <a:lnTo>
                  <a:pt x="23" y="3492"/>
                </a:lnTo>
                <a:lnTo>
                  <a:pt x="50" y="3417"/>
                </a:lnTo>
                <a:lnTo>
                  <a:pt x="79" y="3347"/>
                </a:lnTo>
                <a:lnTo>
                  <a:pt x="111" y="3282"/>
                </a:lnTo>
                <a:lnTo>
                  <a:pt x="147" y="3223"/>
                </a:lnTo>
                <a:lnTo>
                  <a:pt x="185" y="3166"/>
                </a:lnTo>
                <a:lnTo>
                  <a:pt x="226" y="3116"/>
                </a:lnTo>
                <a:lnTo>
                  <a:pt x="269" y="3070"/>
                </a:lnTo>
                <a:lnTo>
                  <a:pt x="314" y="3027"/>
                </a:lnTo>
                <a:lnTo>
                  <a:pt x="362" y="2988"/>
                </a:lnTo>
                <a:lnTo>
                  <a:pt x="413" y="2954"/>
                </a:lnTo>
                <a:lnTo>
                  <a:pt x="464" y="2923"/>
                </a:lnTo>
                <a:lnTo>
                  <a:pt x="518" y="2896"/>
                </a:lnTo>
                <a:lnTo>
                  <a:pt x="575" y="2873"/>
                </a:lnTo>
                <a:lnTo>
                  <a:pt x="633" y="2852"/>
                </a:lnTo>
                <a:lnTo>
                  <a:pt x="693" y="2834"/>
                </a:lnTo>
                <a:close/>
                <a:moveTo>
                  <a:pt x="596" y="2084"/>
                </a:moveTo>
                <a:lnTo>
                  <a:pt x="625" y="2138"/>
                </a:lnTo>
                <a:lnTo>
                  <a:pt x="661" y="2187"/>
                </a:lnTo>
                <a:lnTo>
                  <a:pt x="699" y="2235"/>
                </a:lnTo>
                <a:lnTo>
                  <a:pt x="741" y="2279"/>
                </a:lnTo>
                <a:lnTo>
                  <a:pt x="788" y="2317"/>
                </a:lnTo>
                <a:lnTo>
                  <a:pt x="838" y="2352"/>
                </a:lnTo>
                <a:lnTo>
                  <a:pt x="891" y="2383"/>
                </a:lnTo>
                <a:lnTo>
                  <a:pt x="948" y="2409"/>
                </a:lnTo>
                <a:lnTo>
                  <a:pt x="1006" y="2429"/>
                </a:lnTo>
                <a:lnTo>
                  <a:pt x="1067" y="2444"/>
                </a:lnTo>
                <a:lnTo>
                  <a:pt x="1130" y="2454"/>
                </a:lnTo>
                <a:lnTo>
                  <a:pt x="1195" y="2456"/>
                </a:lnTo>
                <a:lnTo>
                  <a:pt x="1260" y="2454"/>
                </a:lnTo>
                <a:lnTo>
                  <a:pt x="1323" y="2444"/>
                </a:lnTo>
                <a:lnTo>
                  <a:pt x="1385" y="2429"/>
                </a:lnTo>
                <a:lnTo>
                  <a:pt x="1443" y="2409"/>
                </a:lnTo>
                <a:lnTo>
                  <a:pt x="1499" y="2383"/>
                </a:lnTo>
                <a:lnTo>
                  <a:pt x="1552" y="2352"/>
                </a:lnTo>
                <a:lnTo>
                  <a:pt x="1602" y="2317"/>
                </a:lnTo>
                <a:lnTo>
                  <a:pt x="1648" y="2279"/>
                </a:lnTo>
                <a:lnTo>
                  <a:pt x="1691" y="2235"/>
                </a:lnTo>
                <a:lnTo>
                  <a:pt x="1730" y="2187"/>
                </a:lnTo>
                <a:lnTo>
                  <a:pt x="1764" y="2138"/>
                </a:lnTo>
                <a:lnTo>
                  <a:pt x="1794" y="2084"/>
                </a:lnTo>
                <a:lnTo>
                  <a:pt x="596" y="2084"/>
                </a:lnTo>
                <a:close/>
                <a:moveTo>
                  <a:pt x="1195" y="893"/>
                </a:moveTo>
                <a:lnTo>
                  <a:pt x="1272" y="896"/>
                </a:lnTo>
                <a:lnTo>
                  <a:pt x="1348" y="906"/>
                </a:lnTo>
                <a:lnTo>
                  <a:pt x="1421" y="921"/>
                </a:lnTo>
                <a:lnTo>
                  <a:pt x="1493" y="943"/>
                </a:lnTo>
                <a:lnTo>
                  <a:pt x="1561" y="970"/>
                </a:lnTo>
                <a:lnTo>
                  <a:pt x="1626" y="1003"/>
                </a:lnTo>
                <a:lnTo>
                  <a:pt x="1689" y="1040"/>
                </a:lnTo>
                <a:lnTo>
                  <a:pt x="1747" y="1082"/>
                </a:lnTo>
                <a:lnTo>
                  <a:pt x="1803" y="1129"/>
                </a:lnTo>
                <a:lnTo>
                  <a:pt x="1853" y="1180"/>
                </a:lnTo>
                <a:lnTo>
                  <a:pt x="1901" y="1235"/>
                </a:lnTo>
                <a:lnTo>
                  <a:pt x="1943" y="1294"/>
                </a:lnTo>
                <a:lnTo>
                  <a:pt x="1980" y="1356"/>
                </a:lnTo>
                <a:lnTo>
                  <a:pt x="2013" y="1422"/>
                </a:lnTo>
                <a:lnTo>
                  <a:pt x="2041" y="1490"/>
                </a:lnTo>
                <a:lnTo>
                  <a:pt x="2062" y="1560"/>
                </a:lnTo>
                <a:lnTo>
                  <a:pt x="2078" y="1634"/>
                </a:lnTo>
                <a:lnTo>
                  <a:pt x="2088" y="1709"/>
                </a:lnTo>
                <a:lnTo>
                  <a:pt x="2091" y="1786"/>
                </a:lnTo>
                <a:lnTo>
                  <a:pt x="2088" y="1863"/>
                </a:lnTo>
                <a:lnTo>
                  <a:pt x="2078" y="1939"/>
                </a:lnTo>
                <a:lnTo>
                  <a:pt x="2062" y="2011"/>
                </a:lnTo>
                <a:lnTo>
                  <a:pt x="2041" y="2083"/>
                </a:lnTo>
                <a:lnTo>
                  <a:pt x="2013" y="2151"/>
                </a:lnTo>
                <a:lnTo>
                  <a:pt x="1980" y="2216"/>
                </a:lnTo>
                <a:lnTo>
                  <a:pt x="1943" y="2278"/>
                </a:lnTo>
                <a:lnTo>
                  <a:pt x="1901" y="2337"/>
                </a:lnTo>
                <a:lnTo>
                  <a:pt x="1853" y="2392"/>
                </a:lnTo>
                <a:lnTo>
                  <a:pt x="1803" y="2443"/>
                </a:lnTo>
                <a:lnTo>
                  <a:pt x="1747" y="2490"/>
                </a:lnTo>
                <a:lnTo>
                  <a:pt x="1689" y="2532"/>
                </a:lnTo>
                <a:lnTo>
                  <a:pt x="1626" y="2569"/>
                </a:lnTo>
                <a:lnTo>
                  <a:pt x="1561" y="2602"/>
                </a:lnTo>
                <a:lnTo>
                  <a:pt x="1493" y="2630"/>
                </a:lnTo>
                <a:lnTo>
                  <a:pt x="1421" y="2651"/>
                </a:lnTo>
                <a:lnTo>
                  <a:pt x="1348" y="2667"/>
                </a:lnTo>
                <a:lnTo>
                  <a:pt x="1272" y="2676"/>
                </a:lnTo>
                <a:lnTo>
                  <a:pt x="1195" y="2679"/>
                </a:lnTo>
                <a:lnTo>
                  <a:pt x="1118" y="2676"/>
                </a:lnTo>
                <a:lnTo>
                  <a:pt x="1042" y="2667"/>
                </a:lnTo>
                <a:lnTo>
                  <a:pt x="969" y="2651"/>
                </a:lnTo>
                <a:lnTo>
                  <a:pt x="898" y="2630"/>
                </a:lnTo>
                <a:lnTo>
                  <a:pt x="830" y="2602"/>
                </a:lnTo>
                <a:lnTo>
                  <a:pt x="763" y="2569"/>
                </a:lnTo>
                <a:lnTo>
                  <a:pt x="702" y="2532"/>
                </a:lnTo>
                <a:lnTo>
                  <a:pt x="642" y="2490"/>
                </a:lnTo>
                <a:lnTo>
                  <a:pt x="587" y="2443"/>
                </a:lnTo>
                <a:lnTo>
                  <a:pt x="536" y="2392"/>
                </a:lnTo>
                <a:lnTo>
                  <a:pt x="489" y="2337"/>
                </a:lnTo>
                <a:lnTo>
                  <a:pt x="447" y="2278"/>
                </a:lnTo>
                <a:lnTo>
                  <a:pt x="409" y="2216"/>
                </a:lnTo>
                <a:lnTo>
                  <a:pt x="376" y="2151"/>
                </a:lnTo>
                <a:lnTo>
                  <a:pt x="350" y="2083"/>
                </a:lnTo>
                <a:lnTo>
                  <a:pt x="328" y="2011"/>
                </a:lnTo>
                <a:lnTo>
                  <a:pt x="312" y="1939"/>
                </a:lnTo>
                <a:lnTo>
                  <a:pt x="302" y="1863"/>
                </a:lnTo>
                <a:lnTo>
                  <a:pt x="299" y="1786"/>
                </a:lnTo>
                <a:lnTo>
                  <a:pt x="302" y="1709"/>
                </a:lnTo>
                <a:lnTo>
                  <a:pt x="312" y="1634"/>
                </a:lnTo>
                <a:lnTo>
                  <a:pt x="328" y="1560"/>
                </a:lnTo>
                <a:lnTo>
                  <a:pt x="350" y="1490"/>
                </a:lnTo>
                <a:lnTo>
                  <a:pt x="376" y="1422"/>
                </a:lnTo>
                <a:lnTo>
                  <a:pt x="409" y="1356"/>
                </a:lnTo>
                <a:lnTo>
                  <a:pt x="447" y="1294"/>
                </a:lnTo>
                <a:lnTo>
                  <a:pt x="489" y="1235"/>
                </a:lnTo>
                <a:lnTo>
                  <a:pt x="536" y="1180"/>
                </a:lnTo>
                <a:lnTo>
                  <a:pt x="587" y="1129"/>
                </a:lnTo>
                <a:lnTo>
                  <a:pt x="642" y="1082"/>
                </a:lnTo>
                <a:lnTo>
                  <a:pt x="702" y="1040"/>
                </a:lnTo>
                <a:lnTo>
                  <a:pt x="763" y="1003"/>
                </a:lnTo>
                <a:lnTo>
                  <a:pt x="830" y="970"/>
                </a:lnTo>
                <a:lnTo>
                  <a:pt x="898" y="943"/>
                </a:lnTo>
                <a:lnTo>
                  <a:pt x="969" y="921"/>
                </a:lnTo>
                <a:lnTo>
                  <a:pt x="1042" y="906"/>
                </a:lnTo>
                <a:lnTo>
                  <a:pt x="1118" y="896"/>
                </a:lnTo>
                <a:lnTo>
                  <a:pt x="1195" y="893"/>
                </a:lnTo>
                <a:close/>
                <a:moveTo>
                  <a:pt x="2390" y="595"/>
                </a:moveTo>
                <a:lnTo>
                  <a:pt x="2390" y="743"/>
                </a:lnTo>
                <a:lnTo>
                  <a:pt x="2988" y="743"/>
                </a:lnTo>
                <a:lnTo>
                  <a:pt x="2988" y="595"/>
                </a:lnTo>
                <a:lnTo>
                  <a:pt x="2390" y="595"/>
                </a:lnTo>
                <a:close/>
                <a:moveTo>
                  <a:pt x="2390" y="297"/>
                </a:moveTo>
                <a:lnTo>
                  <a:pt x="2390" y="446"/>
                </a:lnTo>
                <a:lnTo>
                  <a:pt x="3287" y="446"/>
                </a:lnTo>
                <a:lnTo>
                  <a:pt x="3287" y="297"/>
                </a:lnTo>
                <a:lnTo>
                  <a:pt x="2390" y="297"/>
                </a:lnTo>
                <a:close/>
                <a:moveTo>
                  <a:pt x="2090" y="0"/>
                </a:moveTo>
                <a:lnTo>
                  <a:pt x="3584" y="0"/>
                </a:lnTo>
                <a:lnTo>
                  <a:pt x="3584" y="1037"/>
                </a:lnTo>
                <a:lnTo>
                  <a:pt x="2393" y="1037"/>
                </a:lnTo>
                <a:lnTo>
                  <a:pt x="2091" y="1339"/>
                </a:lnTo>
                <a:lnTo>
                  <a:pt x="209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26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895601" y="3523236"/>
            <a:ext cx="914399" cy="972564"/>
          </a:xfrm>
          <a:custGeom>
            <a:avLst/>
            <a:gdLst>
              <a:gd name="T0" fmla="*/ 1192 w 4023"/>
              <a:gd name="T1" fmla="*/ 2490 h 4035"/>
              <a:gd name="T2" fmla="*/ 1393 w 4023"/>
              <a:gd name="T3" fmla="*/ 2608 h 4035"/>
              <a:gd name="T4" fmla="*/ 1584 w 4023"/>
              <a:gd name="T5" fmla="*/ 2741 h 4035"/>
              <a:gd name="T6" fmla="*/ 1734 w 4023"/>
              <a:gd name="T7" fmla="*/ 2848 h 4035"/>
              <a:gd name="T8" fmla="*/ 1806 w 4023"/>
              <a:gd name="T9" fmla="*/ 2900 h 4035"/>
              <a:gd name="T10" fmla="*/ 2105 w 4023"/>
              <a:gd name="T11" fmla="*/ 3009 h 4035"/>
              <a:gd name="T12" fmla="*/ 2501 w 4023"/>
              <a:gd name="T13" fmla="*/ 3036 h 4035"/>
              <a:gd name="T14" fmla="*/ 2684 w 4023"/>
              <a:gd name="T15" fmla="*/ 3137 h 4035"/>
              <a:gd name="T16" fmla="*/ 2632 w 4023"/>
              <a:gd name="T17" fmla="*/ 3300 h 4035"/>
              <a:gd name="T18" fmla="*/ 2461 w 4023"/>
              <a:gd name="T19" fmla="*/ 3357 h 4035"/>
              <a:gd name="T20" fmla="*/ 1806 w 4023"/>
              <a:gd name="T21" fmla="*/ 3362 h 4035"/>
              <a:gd name="T22" fmla="*/ 1502 w 4023"/>
              <a:gd name="T23" fmla="*/ 3305 h 4035"/>
              <a:gd name="T24" fmla="*/ 1285 w 4023"/>
              <a:gd name="T25" fmla="*/ 3233 h 4035"/>
              <a:gd name="T26" fmla="*/ 1292 w 4023"/>
              <a:gd name="T27" fmla="*/ 3255 h 4035"/>
              <a:gd name="T28" fmla="*/ 1477 w 4023"/>
              <a:gd name="T29" fmla="*/ 3402 h 4035"/>
              <a:gd name="T30" fmla="*/ 1759 w 4023"/>
              <a:gd name="T31" fmla="*/ 3526 h 4035"/>
              <a:gd name="T32" fmla="*/ 2524 w 4023"/>
              <a:gd name="T33" fmla="*/ 3520 h 4035"/>
              <a:gd name="T34" fmla="*/ 2752 w 4023"/>
              <a:gd name="T35" fmla="*/ 3422 h 4035"/>
              <a:gd name="T36" fmla="*/ 2864 w 4023"/>
              <a:gd name="T37" fmla="*/ 3195 h 4035"/>
              <a:gd name="T38" fmla="*/ 2760 w 4023"/>
              <a:gd name="T39" fmla="*/ 2952 h 4035"/>
              <a:gd name="T40" fmla="*/ 2487 w 4023"/>
              <a:gd name="T41" fmla="*/ 2869 h 4035"/>
              <a:gd name="T42" fmla="*/ 2135 w 4023"/>
              <a:gd name="T43" fmla="*/ 2857 h 4035"/>
              <a:gd name="T44" fmla="*/ 2276 w 4023"/>
              <a:gd name="T45" fmla="*/ 2736 h 4035"/>
              <a:gd name="T46" fmla="*/ 2649 w 4023"/>
              <a:gd name="T47" fmla="*/ 2538 h 4035"/>
              <a:gd name="T48" fmla="*/ 2896 w 4023"/>
              <a:gd name="T49" fmla="*/ 2585 h 4035"/>
              <a:gd name="T50" fmla="*/ 3157 w 4023"/>
              <a:gd name="T51" fmla="*/ 2541 h 4035"/>
              <a:gd name="T52" fmla="*/ 3395 w 4023"/>
              <a:gd name="T53" fmla="*/ 2556 h 4035"/>
              <a:gd name="T54" fmla="*/ 3468 w 4023"/>
              <a:gd name="T55" fmla="*/ 2728 h 4035"/>
              <a:gd name="T56" fmla="*/ 3782 w 4023"/>
              <a:gd name="T57" fmla="*/ 2619 h 4035"/>
              <a:gd name="T58" fmla="*/ 3956 w 4023"/>
              <a:gd name="T59" fmla="*/ 2676 h 4035"/>
              <a:gd name="T60" fmla="*/ 4007 w 4023"/>
              <a:gd name="T61" fmla="*/ 2882 h 4035"/>
              <a:gd name="T62" fmla="*/ 3784 w 4023"/>
              <a:gd name="T63" fmla="*/ 3096 h 4035"/>
              <a:gd name="T64" fmla="*/ 3513 w 4023"/>
              <a:gd name="T65" fmla="*/ 3262 h 4035"/>
              <a:gd name="T66" fmla="*/ 3106 w 4023"/>
              <a:gd name="T67" fmla="*/ 3505 h 4035"/>
              <a:gd name="T68" fmla="*/ 2692 w 4023"/>
              <a:gd name="T69" fmla="*/ 3748 h 4035"/>
              <a:gd name="T70" fmla="*/ 2402 w 4023"/>
              <a:gd name="T71" fmla="*/ 3918 h 4035"/>
              <a:gd name="T72" fmla="*/ 2200 w 4023"/>
              <a:gd name="T73" fmla="*/ 4020 h 4035"/>
              <a:gd name="T74" fmla="*/ 1973 w 4023"/>
              <a:gd name="T75" fmla="*/ 4017 h 4035"/>
              <a:gd name="T76" fmla="*/ 1528 w 4023"/>
              <a:gd name="T77" fmla="*/ 3876 h 4035"/>
              <a:gd name="T78" fmla="*/ 1037 w 4023"/>
              <a:gd name="T79" fmla="*/ 3685 h 4035"/>
              <a:gd name="T80" fmla="*/ 707 w 4023"/>
              <a:gd name="T81" fmla="*/ 3728 h 4035"/>
              <a:gd name="T82" fmla="*/ 72 w 4023"/>
              <a:gd name="T83" fmla="*/ 2770 h 4035"/>
              <a:gd name="T84" fmla="*/ 335 w 4023"/>
              <a:gd name="T85" fmla="*/ 2652 h 4035"/>
              <a:gd name="T86" fmla="*/ 636 w 4023"/>
              <a:gd name="T87" fmla="*/ 2527 h 4035"/>
              <a:gd name="T88" fmla="*/ 987 w 4023"/>
              <a:gd name="T89" fmla="*/ 2445 h 4035"/>
              <a:gd name="T90" fmla="*/ 2038 w 4023"/>
              <a:gd name="T91" fmla="*/ 1087 h 4035"/>
              <a:gd name="T92" fmla="*/ 2527 w 4023"/>
              <a:gd name="T93" fmla="*/ 801 h 4035"/>
              <a:gd name="T94" fmla="*/ 2829 w 4023"/>
              <a:gd name="T95" fmla="*/ 1204 h 4035"/>
              <a:gd name="T96" fmla="*/ 2804 w 4023"/>
              <a:gd name="T97" fmla="*/ 1724 h 4035"/>
              <a:gd name="T98" fmla="*/ 2465 w 4023"/>
              <a:gd name="T99" fmla="*/ 2095 h 4035"/>
              <a:gd name="T100" fmla="*/ 1949 w 4023"/>
              <a:gd name="T101" fmla="*/ 2170 h 4035"/>
              <a:gd name="T102" fmla="*/ 1514 w 4023"/>
              <a:gd name="T103" fmla="*/ 1911 h 4035"/>
              <a:gd name="T104" fmla="*/ 1340 w 4023"/>
              <a:gd name="T105" fmla="*/ 1429 h 4035"/>
              <a:gd name="T106" fmla="*/ 1514 w 4023"/>
              <a:gd name="T107" fmla="*/ 948 h 4035"/>
              <a:gd name="T108" fmla="*/ 1949 w 4023"/>
              <a:gd name="T109" fmla="*/ 688 h 4035"/>
              <a:gd name="T110" fmla="*/ 2966 w 4023"/>
              <a:gd name="T111" fmla="*/ 30 h 4035"/>
              <a:gd name="T112" fmla="*/ 3290 w 4023"/>
              <a:gd name="T113" fmla="*/ 291 h 4035"/>
              <a:gd name="T114" fmla="*/ 3355 w 4023"/>
              <a:gd name="T115" fmla="*/ 722 h 4035"/>
              <a:gd name="T116" fmla="*/ 3101 w 4023"/>
              <a:gd name="T117" fmla="*/ 1081 h 4035"/>
              <a:gd name="T118" fmla="*/ 2869 w 4023"/>
              <a:gd name="T119" fmla="*/ 855 h 4035"/>
              <a:gd name="T120" fmla="*/ 2564 w 4023"/>
              <a:gd name="T121" fmla="*/ 626 h 4035"/>
              <a:gd name="T122" fmla="*/ 2226 w 4023"/>
              <a:gd name="T123" fmla="*/ 381 h 4035"/>
              <a:gd name="T124" fmla="*/ 2521 w 4023"/>
              <a:gd name="T125" fmla="*/ 58 h 4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23" h="4035">
                <a:moveTo>
                  <a:pt x="987" y="2445"/>
                </a:moveTo>
                <a:lnTo>
                  <a:pt x="1024" y="2445"/>
                </a:lnTo>
                <a:lnTo>
                  <a:pt x="1061" y="2450"/>
                </a:lnTo>
                <a:lnTo>
                  <a:pt x="1094" y="2456"/>
                </a:lnTo>
                <a:lnTo>
                  <a:pt x="1128" y="2465"/>
                </a:lnTo>
                <a:lnTo>
                  <a:pt x="1159" y="2476"/>
                </a:lnTo>
                <a:lnTo>
                  <a:pt x="1192" y="2490"/>
                </a:lnTo>
                <a:lnTo>
                  <a:pt x="1223" y="2505"/>
                </a:lnTo>
                <a:lnTo>
                  <a:pt x="1254" y="2522"/>
                </a:lnTo>
                <a:lnTo>
                  <a:pt x="1287" y="2541"/>
                </a:lnTo>
                <a:lnTo>
                  <a:pt x="1320" y="2562"/>
                </a:lnTo>
                <a:lnTo>
                  <a:pt x="1355" y="2583"/>
                </a:lnTo>
                <a:lnTo>
                  <a:pt x="1373" y="2594"/>
                </a:lnTo>
                <a:lnTo>
                  <a:pt x="1393" y="2608"/>
                </a:lnTo>
                <a:lnTo>
                  <a:pt x="1417" y="2623"/>
                </a:lnTo>
                <a:lnTo>
                  <a:pt x="1442" y="2640"/>
                </a:lnTo>
                <a:lnTo>
                  <a:pt x="1469" y="2659"/>
                </a:lnTo>
                <a:lnTo>
                  <a:pt x="1497" y="2679"/>
                </a:lnTo>
                <a:lnTo>
                  <a:pt x="1527" y="2700"/>
                </a:lnTo>
                <a:lnTo>
                  <a:pt x="1555" y="2720"/>
                </a:lnTo>
                <a:lnTo>
                  <a:pt x="1584" y="2741"/>
                </a:lnTo>
                <a:lnTo>
                  <a:pt x="1613" y="2761"/>
                </a:lnTo>
                <a:lnTo>
                  <a:pt x="1639" y="2779"/>
                </a:lnTo>
                <a:lnTo>
                  <a:pt x="1664" y="2797"/>
                </a:lnTo>
                <a:lnTo>
                  <a:pt x="1687" y="2813"/>
                </a:lnTo>
                <a:lnTo>
                  <a:pt x="1705" y="2828"/>
                </a:lnTo>
                <a:lnTo>
                  <a:pt x="1722" y="2839"/>
                </a:lnTo>
                <a:lnTo>
                  <a:pt x="1734" y="2848"/>
                </a:lnTo>
                <a:lnTo>
                  <a:pt x="1741" y="2854"/>
                </a:lnTo>
                <a:lnTo>
                  <a:pt x="1744" y="2855"/>
                </a:lnTo>
                <a:lnTo>
                  <a:pt x="1746" y="2857"/>
                </a:lnTo>
                <a:lnTo>
                  <a:pt x="1754" y="2864"/>
                </a:lnTo>
                <a:lnTo>
                  <a:pt x="1766" y="2874"/>
                </a:lnTo>
                <a:lnTo>
                  <a:pt x="1784" y="2885"/>
                </a:lnTo>
                <a:lnTo>
                  <a:pt x="1806" y="2900"/>
                </a:lnTo>
                <a:lnTo>
                  <a:pt x="1834" y="2916"/>
                </a:lnTo>
                <a:lnTo>
                  <a:pt x="1866" y="2932"/>
                </a:lnTo>
                <a:lnTo>
                  <a:pt x="1904" y="2949"/>
                </a:lnTo>
                <a:lnTo>
                  <a:pt x="1946" y="2967"/>
                </a:lnTo>
                <a:lnTo>
                  <a:pt x="1994" y="2983"/>
                </a:lnTo>
                <a:lnTo>
                  <a:pt x="2048" y="2997"/>
                </a:lnTo>
                <a:lnTo>
                  <a:pt x="2105" y="3009"/>
                </a:lnTo>
                <a:lnTo>
                  <a:pt x="2169" y="3019"/>
                </a:lnTo>
                <a:lnTo>
                  <a:pt x="2238" y="3025"/>
                </a:lnTo>
                <a:lnTo>
                  <a:pt x="2311" y="3028"/>
                </a:lnTo>
                <a:lnTo>
                  <a:pt x="2364" y="3028"/>
                </a:lnTo>
                <a:lnTo>
                  <a:pt x="2412" y="3029"/>
                </a:lnTo>
                <a:lnTo>
                  <a:pt x="2459" y="3033"/>
                </a:lnTo>
                <a:lnTo>
                  <a:pt x="2501" y="3036"/>
                </a:lnTo>
                <a:lnTo>
                  <a:pt x="2540" y="3044"/>
                </a:lnTo>
                <a:lnTo>
                  <a:pt x="2575" y="3053"/>
                </a:lnTo>
                <a:lnTo>
                  <a:pt x="2605" y="3064"/>
                </a:lnTo>
                <a:lnTo>
                  <a:pt x="2631" y="3077"/>
                </a:lnTo>
                <a:lnTo>
                  <a:pt x="2654" y="3094"/>
                </a:lnTo>
                <a:lnTo>
                  <a:pt x="2671" y="3113"/>
                </a:lnTo>
                <a:lnTo>
                  <a:pt x="2684" y="3137"/>
                </a:lnTo>
                <a:lnTo>
                  <a:pt x="2691" y="3164"/>
                </a:lnTo>
                <a:lnTo>
                  <a:pt x="2694" y="3195"/>
                </a:lnTo>
                <a:lnTo>
                  <a:pt x="2691" y="3221"/>
                </a:lnTo>
                <a:lnTo>
                  <a:pt x="2682" y="3245"/>
                </a:lnTo>
                <a:lnTo>
                  <a:pt x="2670" y="3265"/>
                </a:lnTo>
                <a:lnTo>
                  <a:pt x="2652" y="3284"/>
                </a:lnTo>
                <a:lnTo>
                  <a:pt x="2632" y="3300"/>
                </a:lnTo>
                <a:lnTo>
                  <a:pt x="2610" y="3312"/>
                </a:lnTo>
                <a:lnTo>
                  <a:pt x="2586" y="3325"/>
                </a:lnTo>
                <a:lnTo>
                  <a:pt x="2560" y="3333"/>
                </a:lnTo>
                <a:lnTo>
                  <a:pt x="2534" y="3342"/>
                </a:lnTo>
                <a:lnTo>
                  <a:pt x="2509" y="3348"/>
                </a:lnTo>
                <a:lnTo>
                  <a:pt x="2484" y="3353"/>
                </a:lnTo>
                <a:lnTo>
                  <a:pt x="2461" y="3357"/>
                </a:lnTo>
                <a:lnTo>
                  <a:pt x="2441" y="3359"/>
                </a:lnTo>
                <a:lnTo>
                  <a:pt x="2425" y="3362"/>
                </a:lnTo>
                <a:lnTo>
                  <a:pt x="2411" y="3363"/>
                </a:lnTo>
                <a:lnTo>
                  <a:pt x="2402" y="3363"/>
                </a:lnTo>
                <a:lnTo>
                  <a:pt x="2400" y="3363"/>
                </a:lnTo>
                <a:lnTo>
                  <a:pt x="1848" y="3363"/>
                </a:lnTo>
                <a:lnTo>
                  <a:pt x="1806" y="3362"/>
                </a:lnTo>
                <a:lnTo>
                  <a:pt x="1763" y="3358"/>
                </a:lnTo>
                <a:lnTo>
                  <a:pt x="1719" y="3353"/>
                </a:lnTo>
                <a:lnTo>
                  <a:pt x="1675" y="3346"/>
                </a:lnTo>
                <a:lnTo>
                  <a:pt x="1630" y="3337"/>
                </a:lnTo>
                <a:lnTo>
                  <a:pt x="1587" y="3327"/>
                </a:lnTo>
                <a:lnTo>
                  <a:pt x="1543" y="3316"/>
                </a:lnTo>
                <a:lnTo>
                  <a:pt x="1502" y="3305"/>
                </a:lnTo>
                <a:lnTo>
                  <a:pt x="1462" y="3294"/>
                </a:lnTo>
                <a:lnTo>
                  <a:pt x="1424" y="3281"/>
                </a:lnTo>
                <a:lnTo>
                  <a:pt x="1389" y="3270"/>
                </a:lnTo>
                <a:lnTo>
                  <a:pt x="1358" y="3259"/>
                </a:lnTo>
                <a:lnTo>
                  <a:pt x="1329" y="3249"/>
                </a:lnTo>
                <a:lnTo>
                  <a:pt x="1305" y="3240"/>
                </a:lnTo>
                <a:lnTo>
                  <a:pt x="1285" y="3233"/>
                </a:lnTo>
                <a:lnTo>
                  <a:pt x="1272" y="3228"/>
                </a:lnTo>
                <a:lnTo>
                  <a:pt x="1262" y="3224"/>
                </a:lnTo>
                <a:lnTo>
                  <a:pt x="1259" y="3223"/>
                </a:lnTo>
                <a:lnTo>
                  <a:pt x="1262" y="3225"/>
                </a:lnTo>
                <a:lnTo>
                  <a:pt x="1268" y="3231"/>
                </a:lnTo>
                <a:lnTo>
                  <a:pt x="1278" y="3241"/>
                </a:lnTo>
                <a:lnTo>
                  <a:pt x="1292" y="3255"/>
                </a:lnTo>
                <a:lnTo>
                  <a:pt x="1309" y="3271"/>
                </a:lnTo>
                <a:lnTo>
                  <a:pt x="1330" y="3290"/>
                </a:lnTo>
                <a:lnTo>
                  <a:pt x="1354" y="3311"/>
                </a:lnTo>
                <a:lnTo>
                  <a:pt x="1380" y="3332"/>
                </a:lnTo>
                <a:lnTo>
                  <a:pt x="1410" y="3356"/>
                </a:lnTo>
                <a:lnTo>
                  <a:pt x="1442" y="3379"/>
                </a:lnTo>
                <a:lnTo>
                  <a:pt x="1477" y="3402"/>
                </a:lnTo>
                <a:lnTo>
                  <a:pt x="1512" y="3425"/>
                </a:lnTo>
                <a:lnTo>
                  <a:pt x="1550" y="3446"/>
                </a:lnTo>
                <a:lnTo>
                  <a:pt x="1589" y="3467"/>
                </a:lnTo>
                <a:lnTo>
                  <a:pt x="1630" y="3486"/>
                </a:lnTo>
                <a:lnTo>
                  <a:pt x="1673" y="3502"/>
                </a:lnTo>
                <a:lnTo>
                  <a:pt x="1715" y="3516"/>
                </a:lnTo>
                <a:lnTo>
                  <a:pt x="1759" y="3526"/>
                </a:lnTo>
                <a:lnTo>
                  <a:pt x="1804" y="3532"/>
                </a:lnTo>
                <a:lnTo>
                  <a:pt x="1848" y="3535"/>
                </a:lnTo>
                <a:lnTo>
                  <a:pt x="2401" y="3535"/>
                </a:lnTo>
                <a:lnTo>
                  <a:pt x="2429" y="3533"/>
                </a:lnTo>
                <a:lnTo>
                  <a:pt x="2459" y="3531"/>
                </a:lnTo>
                <a:lnTo>
                  <a:pt x="2491" y="3526"/>
                </a:lnTo>
                <a:lnTo>
                  <a:pt x="2524" y="3520"/>
                </a:lnTo>
                <a:lnTo>
                  <a:pt x="2557" y="3512"/>
                </a:lnTo>
                <a:lnTo>
                  <a:pt x="2592" y="3502"/>
                </a:lnTo>
                <a:lnTo>
                  <a:pt x="2626" y="3491"/>
                </a:lnTo>
                <a:lnTo>
                  <a:pt x="2660" y="3477"/>
                </a:lnTo>
                <a:lnTo>
                  <a:pt x="2692" y="3461"/>
                </a:lnTo>
                <a:lnTo>
                  <a:pt x="2724" y="3443"/>
                </a:lnTo>
                <a:lnTo>
                  <a:pt x="2752" y="3422"/>
                </a:lnTo>
                <a:lnTo>
                  <a:pt x="2779" y="3398"/>
                </a:lnTo>
                <a:lnTo>
                  <a:pt x="2802" y="3371"/>
                </a:lnTo>
                <a:lnTo>
                  <a:pt x="2824" y="3342"/>
                </a:lnTo>
                <a:lnTo>
                  <a:pt x="2840" y="3310"/>
                </a:lnTo>
                <a:lnTo>
                  <a:pt x="2852" y="3275"/>
                </a:lnTo>
                <a:lnTo>
                  <a:pt x="2860" y="3236"/>
                </a:lnTo>
                <a:lnTo>
                  <a:pt x="2864" y="3195"/>
                </a:lnTo>
                <a:lnTo>
                  <a:pt x="2861" y="3147"/>
                </a:lnTo>
                <a:lnTo>
                  <a:pt x="2854" y="3105"/>
                </a:lnTo>
                <a:lnTo>
                  <a:pt x="2844" y="3066"/>
                </a:lnTo>
                <a:lnTo>
                  <a:pt x="2827" y="3031"/>
                </a:lnTo>
                <a:lnTo>
                  <a:pt x="2809" y="3000"/>
                </a:lnTo>
                <a:lnTo>
                  <a:pt x="2786" y="2974"/>
                </a:lnTo>
                <a:lnTo>
                  <a:pt x="2760" y="2952"/>
                </a:lnTo>
                <a:lnTo>
                  <a:pt x="2730" y="2932"/>
                </a:lnTo>
                <a:lnTo>
                  <a:pt x="2696" y="2915"/>
                </a:lnTo>
                <a:lnTo>
                  <a:pt x="2660" y="2901"/>
                </a:lnTo>
                <a:lnTo>
                  <a:pt x="2621" y="2890"/>
                </a:lnTo>
                <a:lnTo>
                  <a:pt x="2580" y="2881"/>
                </a:lnTo>
                <a:lnTo>
                  <a:pt x="2535" y="2874"/>
                </a:lnTo>
                <a:lnTo>
                  <a:pt x="2487" y="2869"/>
                </a:lnTo>
                <a:lnTo>
                  <a:pt x="2439" y="2865"/>
                </a:lnTo>
                <a:lnTo>
                  <a:pt x="2387" y="2861"/>
                </a:lnTo>
                <a:lnTo>
                  <a:pt x="2335" y="2860"/>
                </a:lnTo>
                <a:lnTo>
                  <a:pt x="2280" y="2860"/>
                </a:lnTo>
                <a:lnTo>
                  <a:pt x="2223" y="2859"/>
                </a:lnTo>
                <a:lnTo>
                  <a:pt x="2165" y="2859"/>
                </a:lnTo>
                <a:lnTo>
                  <a:pt x="2135" y="2857"/>
                </a:lnTo>
                <a:lnTo>
                  <a:pt x="2108" y="2854"/>
                </a:lnTo>
                <a:lnTo>
                  <a:pt x="2080" y="2849"/>
                </a:lnTo>
                <a:lnTo>
                  <a:pt x="2103" y="2836"/>
                </a:lnTo>
                <a:lnTo>
                  <a:pt x="2128" y="2823"/>
                </a:lnTo>
                <a:lnTo>
                  <a:pt x="2173" y="2797"/>
                </a:lnTo>
                <a:lnTo>
                  <a:pt x="2223" y="2768"/>
                </a:lnTo>
                <a:lnTo>
                  <a:pt x="2276" y="2736"/>
                </a:lnTo>
                <a:lnTo>
                  <a:pt x="2335" y="2700"/>
                </a:lnTo>
                <a:lnTo>
                  <a:pt x="2397" y="2662"/>
                </a:lnTo>
                <a:lnTo>
                  <a:pt x="2455" y="2628"/>
                </a:lnTo>
                <a:lnTo>
                  <a:pt x="2509" y="2598"/>
                </a:lnTo>
                <a:lnTo>
                  <a:pt x="2559" y="2573"/>
                </a:lnTo>
                <a:lnTo>
                  <a:pt x="2605" y="2553"/>
                </a:lnTo>
                <a:lnTo>
                  <a:pt x="2649" y="2538"/>
                </a:lnTo>
                <a:lnTo>
                  <a:pt x="2690" y="2528"/>
                </a:lnTo>
                <a:lnTo>
                  <a:pt x="2729" y="2524"/>
                </a:lnTo>
                <a:lnTo>
                  <a:pt x="2766" y="2524"/>
                </a:lnTo>
                <a:lnTo>
                  <a:pt x="2800" y="2532"/>
                </a:lnTo>
                <a:lnTo>
                  <a:pt x="2834" y="2543"/>
                </a:lnTo>
                <a:lnTo>
                  <a:pt x="2866" y="2562"/>
                </a:lnTo>
                <a:lnTo>
                  <a:pt x="2896" y="2585"/>
                </a:lnTo>
                <a:lnTo>
                  <a:pt x="2926" y="2615"/>
                </a:lnTo>
                <a:lnTo>
                  <a:pt x="2956" y="2651"/>
                </a:lnTo>
                <a:lnTo>
                  <a:pt x="2993" y="2618"/>
                </a:lnTo>
                <a:lnTo>
                  <a:pt x="3033" y="2590"/>
                </a:lnTo>
                <a:lnTo>
                  <a:pt x="3073" y="2568"/>
                </a:lnTo>
                <a:lnTo>
                  <a:pt x="3115" y="2552"/>
                </a:lnTo>
                <a:lnTo>
                  <a:pt x="3157" y="2541"/>
                </a:lnTo>
                <a:lnTo>
                  <a:pt x="3198" y="2532"/>
                </a:lnTo>
                <a:lnTo>
                  <a:pt x="3240" y="2528"/>
                </a:lnTo>
                <a:lnTo>
                  <a:pt x="3278" y="2527"/>
                </a:lnTo>
                <a:lnTo>
                  <a:pt x="3311" y="2528"/>
                </a:lnTo>
                <a:lnTo>
                  <a:pt x="3341" y="2534"/>
                </a:lnTo>
                <a:lnTo>
                  <a:pt x="3368" y="2543"/>
                </a:lnTo>
                <a:lnTo>
                  <a:pt x="3395" y="2556"/>
                </a:lnTo>
                <a:lnTo>
                  <a:pt x="3417" y="2572"/>
                </a:lnTo>
                <a:lnTo>
                  <a:pt x="3437" y="2590"/>
                </a:lnTo>
                <a:lnTo>
                  <a:pt x="3453" y="2613"/>
                </a:lnTo>
                <a:lnTo>
                  <a:pt x="3464" y="2638"/>
                </a:lnTo>
                <a:lnTo>
                  <a:pt x="3471" y="2665"/>
                </a:lnTo>
                <a:lnTo>
                  <a:pt x="3472" y="2695"/>
                </a:lnTo>
                <a:lnTo>
                  <a:pt x="3468" y="2728"/>
                </a:lnTo>
                <a:lnTo>
                  <a:pt x="3522" y="2697"/>
                </a:lnTo>
                <a:lnTo>
                  <a:pt x="3573" y="2672"/>
                </a:lnTo>
                <a:lnTo>
                  <a:pt x="3622" y="2652"/>
                </a:lnTo>
                <a:lnTo>
                  <a:pt x="3666" y="2638"/>
                </a:lnTo>
                <a:lnTo>
                  <a:pt x="3708" y="2628"/>
                </a:lnTo>
                <a:lnTo>
                  <a:pt x="3746" y="2621"/>
                </a:lnTo>
                <a:lnTo>
                  <a:pt x="3782" y="2619"/>
                </a:lnTo>
                <a:lnTo>
                  <a:pt x="3814" y="2619"/>
                </a:lnTo>
                <a:lnTo>
                  <a:pt x="3844" y="2623"/>
                </a:lnTo>
                <a:lnTo>
                  <a:pt x="3871" y="2630"/>
                </a:lnTo>
                <a:lnTo>
                  <a:pt x="3896" y="2639"/>
                </a:lnTo>
                <a:lnTo>
                  <a:pt x="3918" y="2650"/>
                </a:lnTo>
                <a:lnTo>
                  <a:pt x="3938" y="2662"/>
                </a:lnTo>
                <a:lnTo>
                  <a:pt x="3956" y="2676"/>
                </a:lnTo>
                <a:lnTo>
                  <a:pt x="3971" y="2692"/>
                </a:lnTo>
                <a:lnTo>
                  <a:pt x="3984" y="2707"/>
                </a:lnTo>
                <a:lnTo>
                  <a:pt x="4006" y="2742"/>
                </a:lnTo>
                <a:lnTo>
                  <a:pt x="4019" y="2775"/>
                </a:lnTo>
                <a:lnTo>
                  <a:pt x="4023" y="2810"/>
                </a:lnTo>
                <a:lnTo>
                  <a:pt x="4019" y="2846"/>
                </a:lnTo>
                <a:lnTo>
                  <a:pt x="4007" y="2882"/>
                </a:lnTo>
                <a:lnTo>
                  <a:pt x="3986" y="2918"/>
                </a:lnTo>
                <a:lnTo>
                  <a:pt x="3957" y="2956"/>
                </a:lnTo>
                <a:lnTo>
                  <a:pt x="3919" y="2994"/>
                </a:lnTo>
                <a:lnTo>
                  <a:pt x="3873" y="3033"/>
                </a:lnTo>
                <a:lnTo>
                  <a:pt x="3819" y="3074"/>
                </a:lnTo>
                <a:lnTo>
                  <a:pt x="3806" y="3082"/>
                </a:lnTo>
                <a:lnTo>
                  <a:pt x="3784" y="3096"/>
                </a:lnTo>
                <a:lnTo>
                  <a:pt x="3759" y="3112"/>
                </a:lnTo>
                <a:lnTo>
                  <a:pt x="3728" y="3131"/>
                </a:lnTo>
                <a:lnTo>
                  <a:pt x="3693" y="3153"/>
                </a:lnTo>
                <a:lnTo>
                  <a:pt x="3653" y="3177"/>
                </a:lnTo>
                <a:lnTo>
                  <a:pt x="3611" y="3204"/>
                </a:lnTo>
                <a:lnTo>
                  <a:pt x="3563" y="3231"/>
                </a:lnTo>
                <a:lnTo>
                  <a:pt x="3513" y="3262"/>
                </a:lnTo>
                <a:lnTo>
                  <a:pt x="3459" y="3294"/>
                </a:lnTo>
                <a:lnTo>
                  <a:pt x="3405" y="3327"/>
                </a:lnTo>
                <a:lnTo>
                  <a:pt x="3347" y="3361"/>
                </a:lnTo>
                <a:lnTo>
                  <a:pt x="3288" y="3397"/>
                </a:lnTo>
                <a:lnTo>
                  <a:pt x="3228" y="3431"/>
                </a:lnTo>
                <a:lnTo>
                  <a:pt x="3167" y="3469"/>
                </a:lnTo>
                <a:lnTo>
                  <a:pt x="3106" y="3505"/>
                </a:lnTo>
                <a:lnTo>
                  <a:pt x="3045" y="3541"/>
                </a:lnTo>
                <a:lnTo>
                  <a:pt x="2983" y="3577"/>
                </a:lnTo>
                <a:lnTo>
                  <a:pt x="2922" y="3613"/>
                </a:lnTo>
                <a:lnTo>
                  <a:pt x="2862" y="3649"/>
                </a:lnTo>
                <a:lnTo>
                  <a:pt x="2804" y="3682"/>
                </a:lnTo>
                <a:lnTo>
                  <a:pt x="2747" y="3716"/>
                </a:lnTo>
                <a:lnTo>
                  <a:pt x="2692" y="3748"/>
                </a:lnTo>
                <a:lnTo>
                  <a:pt x="2641" y="3779"/>
                </a:lnTo>
                <a:lnTo>
                  <a:pt x="2592" y="3808"/>
                </a:lnTo>
                <a:lnTo>
                  <a:pt x="2546" y="3834"/>
                </a:lnTo>
                <a:lnTo>
                  <a:pt x="2504" y="3859"/>
                </a:lnTo>
                <a:lnTo>
                  <a:pt x="2466" y="3881"/>
                </a:lnTo>
                <a:lnTo>
                  <a:pt x="2431" y="3901"/>
                </a:lnTo>
                <a:lnTo>
                  <a:pt x="2402" y="3918"/>
                </a:lnTo>
                <a:lnTo>
                  <a:pt x="2379" y="3932"/>
                </a:lnTo>
                <a:lnTo>
                  <a:pt x="2360" y="3942"/>
                </a:lnTo>
                <a:lnTo>
                  <a:pt x="2324" y="3963"/>
                </a:lnTo>
                <a:lnTo>
                  <a:pt x="2290" y="3982"/>
                </a:lnTo>
                <a:lnTo>
                  <a:pt x="2259" y="3997"/>
                </a:lnTo>
                <a:lnTo>
                  <a:pt x="2229" y="4010"/>
                </a:lnTo>
                <a:lnTo>
                  <a:pt x="2200" y="4020"/>
                </a:lnTo>
                <a:lnTo>
                  <a:pt x="2173" y="4028"/>
                </a:lnTo>
                <a:lnTo>
                  <a:pt x="2144" y="4033"/>
                </a:lnTo>
                <a:lnTo>
                  <a:pt x="2114" y="4035"/>
                </a:lnTo>
                <a:lnTo>
                  <a:pt x="2083" y="4034"/>
                </a:lnTo>
                <a:lnTo>
                  <a:pt x="2049" y="4032"/>
                </a:lnTo>
                <a:lnTo>
                  <a:pt x="2013" y="4025"/>
                </a:lnTo>
                <a:lnTo>
                  <a:pt x="1973" y="4017"/>
                </a:lnTo>
                <a:lnTo>
                  <a:pt x="1928" y="4004"/>
                </a:lnTo>
                <a:lnTo>
                  <a:pt x="1878" y="3991"/>
                </a:lnTo>
                <a:lnTo>
                  <a:pt x="1821" y="3973"/>
                </a:lnTo>
                <a:lnTo>
                  <a:pt x="1754" y="3952"/>
                </a:lnTo>
                <a:lnTo>
                  <a:pt x="1682" y="3928"/>
                </a:lnTo>
                <a:lnTo>
                  <a:pt x="1605" y="3904"/>
                </a:lnTo>
                <a:lnTo>
                  <a:pt x="1528" y="3876"/>
                </a:lnTo>
                <a:lnTo>
                  <a:pt x="1448" y="3849"/>
                </a:lnTo>
                <a:lnTo>
                  <a:pt x="1369" y="3819"/>
                </a:lnTo>
                <a:lnTo>
                  <a:pt x="1293" y="3789"/>
                </a:lnTo>
                <a:lnTo>
                  <a:pt x="1219" y="3759"/>
                </a:lnTo>
                <a:lnTo>
                  <a:pt x="1149" y="3728"/>
                </a:lnTo>
                <a:lnTo>
                  <a:pt x="1092" y="3704"/>
                </a:lnTo>
                <a:lnTo>
                  <a:pt x="1037" y="3685"/>
                </a:lnTo>
                <a:lnTo>
                  <a:pt x="986" y="3671"/>
                </a:lnTo>
                <a:lnTo>
                  <a:pt x="937" y="3665"/>
                </a:lnTo>
                <a:lnTo>
                  <a:pt x="889" y="3665"/>
                </a:lnTo>
                <a:lnTo>
                  <a:pt x="843" y="3671"/>
                </a:lnTo>
                <a:lnTo>
                  <a:pt x="797" y="3684"/>
                </a:lnTo>
                <a:lnTo>
                  <a:pt x="752" y="3702"/>
                </a:lnTo>
                <a:lnTo>
                  <a:pt x="707" y="3728"/>
                </a:lnTo>
                <a:lnTo>
                  <a:pt x="481" y="3865"/>
                </a:lnTo>
                <a:lnTo>
                  <a:pt x="0" y="2804"/>
                </a:lnTo>
                <a:lnTo>
                  <a:pt x="3" y="2803"/>
                </a:lnTo>
                <a:lnTo>
                  <a:pt x="12" y="2798"/>
                </a:lnTo>
                <a:lnTo>
                  <a:pt x="27" y="2792"/>
                </a:lnTo>
                <a:lnTo>
                  <a:pt x="47" y="2782"/>
                </a:lnTo>
                <a:lnTo>
                  <a:pt x="72" y="2770"/>
                </a:lnTo>
                <a:lnTo>
                  <a:pt x="101" y="2757"/>
                </a:lnTo>
                <a:lnTo>
                  <a:pt x="133" y="2742"/>
                </a:lnTo>
                <a:lnTo>
                  <a:pt x="170" y="2726"/>
                </a:lnTo>
                <a:lnTo>
                  <a:pt x="207" y="2708"/>
                </a:lnTo>
                <a:lnTo>
                  <a:pt x="248" y="2690"/>
                </a:lnTo>
                <a:lnTo>
                  <a:pt x="291" y="2671"/>
                </a:lnTo>
                <a:lnTo>
                  <a:pt x="335" y="2652"/>
                </a:lnTo>
                <a:lnTo>
                  <a:pt x="378" y="2633"/>
                </a:lnTo>
                <a:lnTo>
                  <a:pt x="423" y="2613"/>
                </a:lnTo>
                <a:lnTo>
                  <a:pt x="468" y="2594"/>
                </a:lnTo>
                <a:lnTo>
                  <a:pt x="512" y="2575"/>
                </a:lnTo>
                <a:lnTo>
                  <a:pt x="555" y="2558"/>
                </a:lnTo>
                <a:lnTo>
                  <a:pt x="596" y="2542"/>
                </a:lnTo>
                <a:lnTo>
                  <a:pt x="636" y="2527"/>
                </a:lnTo>
                <a:lnTo>
                  <a:pt x="697" y="2505"/>
                </a:lnTo>
                <a:lnTo>
                  <a:pt x="756" y="2486"/>
                </a:lnTo>
                <a:lnTo>
                  <a:pt x="808" y="2471"/>
                </a:lnTo>
                <a:lnTo>
                  <a:pt x="858" y="2459"/>
                </a:lnTo>
                <a:lnTo>
                  <a:pt x="904" y="2451"/>
                </a:lnTo>
                <a:lnTo>
                  <a:pt x="947" y="2446"/>
                </a:lnTo>
                <a:lnTo>
                  <a:pt x="987" y="2445"/>
                </a:lnTo>
                <a:close/>
                <a:moveTo>
                  <a:pt x="2038" y="1087"/>
                </a:moveTo>
                <a:lnTo>
                  <a:pt x="1808" y="1316"/>
                </a:lnTo>
                <a:lnTo>
                  <a:pt x="1986" y="1316"/>
                </a:lnTo>
                <a:lnTo>
                  <a:pt x="1986" y="1772"/>
                </a:lnTo>
                <a:lnTo>
                  <a:pt x="2216" y="1772"/>
                </a:lnTo>
                <a:lnTo>
                  <a:pt x="2216" y="1087"/>
                </a:lnTo>
                <a:lnTo>
                  <a:pt x="2038" y="1087"/>
                </a:lnTo>
                <a:close/>
                <a:moveTo>
                  <a:pt x="2101" y="672"/>
                </a:moveTo>
                <a:lnTo>
                  <a:pt x="2180" y="676"/>
                </a:lnTo>
                <a:lnTo>
                  <a:pt x="2255" y="688"/>
                </a:lnTo>
                <a:lnTo>
                  <a:pt x="2327" y="707"/>
                </a:lnTo>
                <a:lnTo>
                  <a:pt x="2397" y="732"/>
                </a:lnTo>
                <a:lnTo>
                  <a:pt x="2465" y="764"/>
                </a:lnTo>
                <a:lnTo>
                  <a:pt x="2527" y="801"/>
                </a:lnTo>
                <a:lnTo>
                  <a:pt x="2586" y="845"/>
                </a:lnTo>
                <a:lnTo>
                  <a:pt x="2640" y="894"/>
                </a:lnTo>
                <a:lnTo>
                  <a:pt x="2689" y="948"/>
                </a:lnTo>
                <a:lnTo>
                  <a:pt x="2732" y="1006"/>
                </a:lnTo>
                <a:lnTo>
                  <a:pt x="2771" y="1068"/>
                </a:lnTo>
                <a:lnTo>
                  <a:pt x="2804" y="1134"/>
                </a:lnTo>
                <a:lnTo>
                  <a:pt x="2829" y="1204"/>
                </a:lnTo>
                <a:lnTo>
                  <a:pt x="2847" y="1277"/>
                </a:lnTo>
                <a:lnTo>
                  <a:pt x="2859" y="1352"/>
                </a:lnTo>
                <a:lnTo>
                  <a:pt x="2864" y="1429"/>
                </a:lnTo>
                <a:lnTo>
                  <a:pt x="2859" y="1507"/>
                </a:lnTo>
                <a:lnTo>
                  <a:pt x="2847" y="1581"/>
                </a:lnTo>
                <a:lnTo>
                  <a:pt x="2829" y="1655"/>
                </a:lnTo>
                <a:lnTo>
                  <a:pt x="2804" y="1724"/>
                </a:lnTo>
                <a:lnTo>
                  <a:pt x="2771" y="1790"/>
                </a:lnTo>
                <a:lnTo>
                  <a:pt x="2732" y="1852"/>
                </a:lnTo>
                <a:lnTo>
                  <a:pt x="2689" y="1911"/>
                </a:lnTo>
                <a:lnTo>
                  <a:pt x="2640" y="1964"/>
                </a:lnTo>
                <a:lnTo>
                  <a:pt x="2586" y="2014"/>
                </a:lnTo>
                <a:lnTo>
                  <a:pt x="2527" y="2057"/>
                </a:lnTo>
                <a:lnTo>
                  <a:pt x="2465" y="2095"/>
                </a:lnTo>
                <a:lnTo>
                  <a:pt x="2397" y="2127"/>
                </a:lnTo>
                <a:lnTo>
                  <a:pt x="2327" y="2152"/>
                </a:lnTo>
                <a:lnTo>
                  <a:pt x="2255" y="2170"/>
                </a:lnTo>
                <a:lnTo>
                  <a:pt x="2180" y="2183"/>
                </a:lnTo>
                <a:lnTo>
                  <a:pt x="2101" y="2187"/>
                </a:lnTo>
                <a:lnTo>
                  <a:pt x="2024" y="2183"/>
                </a:lnTo>
                <a:lnTo>
                  <a:pt x="1949" y="2170"/>
                </a:lnTo>
                <a:lnTo>
                  <a:pt x="1875" y="2152"/>
                </a:lnTo>
                <a:lnTo>
                  <a:pt x="1805" y="2127"/>
                </a:lnTo>
                <a:lnTo>
                  <a:pt x="1739" y="2095"/>
                </a:lnTo>
                <a:lnTo>
                  <a:pt x="1677" y="2057"/>
                </a:lnTo>
                <a:lnTo>
                  <a:pt x="1618" y="2014"/>
                </a:lnTo>
                <a:lnTo>
                  <a:pt x="1564" y="1964"/>
                </a:lnTo>
                <a:lnTo>
                  <a:pt x="1514" y="1911"/>
                </a:lnTo>
                <a:lnTo>
                  <a:pt x="1470" y="1852"/>
                </a:lnTo>
                <a:lnTo>
                  <a:pt x="1433" y="1790"/>
                </a:lnTo>
                <a:lnTo>
                  <a:pt x="1400" y="1724"/>
                </a:lnTo>
                <a:lnTo>
                  <a:pt x="1375" y="1655"/>
                </a:lnTo>
                <a:lnTo>
                  <a:pt x="1357" y="1581"/>
                </a:lnTo>
                <a:lnTo>
                  <a:pt x="1344" y="1507"/>
                </a:lnTo>
                <a:lnTo>
                  <a:pt x="1340" y="1429"/>
                </a:lnTo>
                <a:lnTo>
                  <a:pt x="1344" y="1352"/>
                </a:lnTo>
                <a:lnTo>
                  <a:pt x="1357" y="1277"/>
                </a:lnTo>
                <a:lnTo>
                  <a:pt x="1375" y="1204"/>
                </a:lnTo>
                <a:lnTo>
                  <a:pt x="1400" y="1134"/>
                </a:lnTo>
                <a:lnTo>
                  <a:pt x="1433" y="1068"/>
                </a:lnTo>
                <a:lnTo>
                  <a:pt x="1470" y="1006"/>
                </a:lnTo>
                <a:lnTo>
                  <a:pt x="1514" y="948"/>
                </a:lnTo>
                <a:lnTo>
                  <a:pt x="1564" y="894"/>
                </a:lnTo>
                <a:lnTo>
                  <a:pt x="1618" y="845"/>
                </a:lnTo>
                <a:lnTo>
                  <a:pt x="1677" y="801"/>
                </a:lnTo>
                <a:lnTo>
                  <a:pt x="1739" y="764"/>
                </a:lnTo>
                <a:lnTo>
                  <a:pt x="1805" y="732"/>
                </a:lnTo>
                <a:lnTo>
                  <a:pt x="1875" y="707"/>
                </a:lnTo>
                <a:lnTo>
                  <a:pt x="1949" y="688"/>
                </a:lnTo>
                <a:lnTo>
                  <a:pt x="2024" y="676"/>
                </a:lnTo>
                <a:lnTo>
                  <a:pt x="2101" y="672"/>
                </a:lnTo>
                <a:close/>
                <a:moveTo>
                  <a:pt x="2779" y="0"/>
                </a:moveTo>
                <a:lnTo>
                  <a:pt x="2779" y="0"/>
                </a:lnTo>
                <a:lnTo>
                  <a:pt x="2842" y="2"/>
                </a:lnTo>
                <a:lnTo>
                  <a:pt x="2905" y="14"/>
                </a:lnTo>
                <a:lnTo>
                  <a:pt x="2966" y="30"/>
                </a:lnTo>
                <a:lnTo>
                  <a:pt x="3023" y="52"/>
                </a:lnTo>
                <a:lnTo>
                  <a:pt x="3077" y="79"/>
                </a:lnTo>
                <a:lnTo>
                  <a:pt x="3128" y="113"/>
                </a:lnTo>
                <a:lnTo>
                  <a:pt x="3175" y="151"/>
                </a:lnTo>
                <a:lnTo>
                  <a:pt x="3218" y="194"/>
                </a:lnTo>
                <a:lnTo>
                  <a:pt x="3256" y="241"/>
                </a:lnTo>
                <a:lnTo>
                  <a:pt x="3290" y="291"/>
                </a:lnTo>
                <a:lnTo>
                  <a:pt x="3318" y="345"/>
                </a:lnTo>
                <a:lnTo>
                  <a:pt x="3341" y="402"/>
                </a:lnTo>
                <a:lnTo>
                  <a:pt x="3357" y="462"/>
                </a:lnTo>
                <a:lnTo>
                  <a:pt x="3367" y="524"/>
                </a:lnTo>
                <a:lnTo>
                  <a:pt x="3371" y="588"/>
                </a:lnTo>
                <a:lnTo>
                  <a:pt x="3367" y="656"/>
                </a:lnTo>
                <a:lnTo>
                  <a:pt x="3355" y="722"/>
                </a:lnTo>
                <a:lnTo>
                  <a:pt x="3337" y="784"/>
                </a:lnTo>
                <a:lnTo>
                  <a:pt x="3311" y="843"/>
                </a:lnTo>
                <a:lnTo>
                  <a:pt x="3280" y="901"/>
                </a:lnTo>
                <a:lnTo>
                  <a:pt x="3242" y="952"/>
                </a:lnTo>
                <a:lnTo>
                  <a:pt x="3200" y="1000"/>
                </a:lnTo>
                <a:lnTo>
                  <a:pt x="3152" y="1042"/>
                </a:lnTo>
                <a:lnTo>
                  <a:pt x="3101" y="1081"/>
                </a:lnTo>
                <a:lnTo>
                  <a:pt x="3045" y="1112"/>
                </a:lnTo>
                <a:lnTo>
                  <a:pt x="2985" y="1138"/>
                </a:lnTo>
                <a:lnTo>
                  <a:pt x="2956" y="1062"/>
                </a:lnTo>
                <a:lnTo>
                  <a:pt x="2920" y="989"/>
                </a:lnTo>
                <a:lnTo>
                  <a:pt x="2879" y="919"/>
                </a:lnTo>
                <a:lnTo>
                  <a:pt x="2830" y="855"/>
                </a:lnTo>
                <a:lnTo>
                  <a:pt x="2869" y="855"/>
                </a:lnTo>
                <a:lnTo>
                  <a:pt x="2869" y="322"/>
                </a:lnTo>
                <a:lnTo>
                  <a:pt x="2729" y="322"/>
                </a:lnTo>
                <a:lnTo>
                  <a:pt x="2550" y="499"/>
                </a:lnTo>
                <a:lnTo>
                  <a:pt x="2689" y="499"/>
                </a:lnTo>
                <a:lnTo>
                  <a:pt x="2689" y="712"/>
                </a:lnTo>
                <a:lnTo>
                  <a:pt x="2629" y="667"/>
                </a:lnTo>
                <a:lnTo>
                  <a:pt x="2564" y="626"/>
                </a:lnTo>
                <a:lnTo>
                  <a:pt x="2495" y="591"/>
                </a:lnTo>
                <a:lnTo>
                  <a:pt x="2424" y="561"/>
                </a:lnTo>
                <a:lnTo>
                  <a:pt x="2350" y="538"/>
                </a:lnTo>
                <a:lnTo>
                  <a:pt x="2274" y="520"/>
                </a:lnTo>
                <a:lnTo>
                  <a:pt x="2195" y="509"/>
                </a:lnTo>
                <a:lnTo>
                  <a:pt x="2208" y="443"/>
                </a:lnTo>
                <a:lnTo>
                  <a:pt x="2226" y="381"/>
                </a:lnTo>
                <a:lnTo>
                  <a:pt x="2253" y="323"/>
                </a:lnTo>
                <a:lnTo>
                  <a:pt x="2285" y="267"/>
                </a:lnTo>
                <a:lnTo>
                  <a:pt x="2322" y="215"/>
                </a:lnTo>
                <a:lnTo>
                  <a:pt x="2365" y="169"/>
                </a:lnTo>
                <a:lnTo>
                  <a:pt x="2414" y="127"/>
                </a:lnTo>
                <a:lnTo>
                  <a:pt x="2465" y="89"/>
                </a:lnTo>
                <a:lnTo>
                  <a:pt x="2521" y="58"/>
                </a:lnTo>
                <a:lnTo>
                  <a:pt x="2581" y="33"/>
                </a:lnTo>
                <a:lnTo>
                  <a:pt x="2645" y="15"/>
                </a:lnTo>
                <a:lnTo>
                  <a:pt x="2710" y="4"/>
                </a:lnTo>
                <a:lnTo>
                  <a:pt x="277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9"/>
          <p:cNvGrpSpPr>
            <a:grpSpLocks noChangeAspect="1"/>
          </p:cNvGrpSpPr>
          <p:nvPr/>
        </p:nvGrpSpPr>
        <p:grpSpPr bwMode="auto">
          <a:xfrm>
            <a:off x="1021216" y="1959428"/>
            <a:ext cx="3953262" cy="4058332"/>
            <a:chOff x="2688" y="2061"/>
            <a:chExt cx="1204" cy="1236"/>
          </a:xfrm>
          <a:solidFill>
            <a:schemeClr val="accent3"/>
          </a:solidFill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618" y="2629"/>
              <a:ext cx="274" cy="139"/>
            </a:xfrm>
            <a:custGeom>
              <a:avLst/>
              <a:gdLst>
                <a:gd name="T0" fmla="*/ 200 w 824"/>
                <a:gd name="T1" fmla="*/ 0 h 417"/>
                <a:gd name="T2" fmla="*/ 623 w 824"/>
                <a:gd name="T3" fmla="*/ 0 h 417"/>
                <a:gd name="T4" fmla="*/ 660 w 824"/>
                <a:gd name="T5" fmla="*/ 3 h 417"/>
                <a:gd name="T6" fmla="*/ 693 w 824"/>
                <a:gd name="T7" fmla="*/ 11 h 417"/>
                <a:gd name="T8" fmla="*/ 725 w 824"/>
                <a:gd name="T9" fmla="*/ 26 h 417"/>
                <a:gd name="T10" fmla="*/ 752 w 824"/>
                <a:gd name="T11" fmla="*/ 46 h 417"/>
                <a:gd name="T12" fmla="*/ 777 w 824"/>
                <a:gd name="T13" fmla="*/ 70 h 417"/>
                <a:gd name="T14" fmla="*/ 795 w 824"/>
                <a:gd name="T15" fmla="*/ 98 h 417"/>
                <a:gd name="T16" fmla="*/ 811 w 824"/>
                <a:gd name="T17" fmla="*/ 128 h 417"/>
                <a:gd name="T18" fmla="*/ 820 w 824"/>
                <a:gd name="T19" fmla="*/ 162 h 417"/>
                <a:gd name="T20" fmla="*/ 824 w 824"/>
                <a:gd name="T21" fmla="*/ 197 h 417"/>
                <a:gd name="T22" fmla="*/ 824 w 824"/>
                <a:gd name="T23" fmla="*/ 219 h 417"/>
                <a:gd name="T24" fmla="*/ 820 w 824"/>
                <a:gd name="T25" fmla="*/ 255 h 417"/>
                <a:gd name="T26" fmla="*/ 811 w 824"/>
                <a:gd name="T27" fmla="*/ 289 h 417"/>
                <a:gd name="T28" fmla="*/ 795 w 824"/>
                <a:gd name="T29" fmla="*/ 319 h 417"/>
                <a:gd name="T30" fmla="*/ 777 w 824"/>
                <a:gd name="T31" fmla="*/ 346 h 417"/>
                <a:gd name="T32" fmla="*/ 752 w 824"/>
                <a:gd name="T33" fmla="*/ 370 h 417"/>
                <a:gd name="T34" fmla="*/ 725 w 824"/>
                <a:gd name="T35" fmla="*/ 390 h 417"/>
                <a:gd name="T36" fmla="*/ 693 w 824"/>
                <a:gd name="T37" fmla="*/ 404 h 417"/>
                <a:gd name="T38" fmla="*/ 660 w 824"/>
                <a:gd name="T39" fmla="*/ 414 h 417"/>
                <a:gd name="T40" fmla="*/ 623 w 824"/>
                <a:gd name="T41" fmla="*/ 417 h 417"/>
                <a:gd name="T42" fmla="*/ 201 w 824"/>
                <a:gd name="T43" fmla="*/ 417 h 417"/>
                <a:gd name="T44" fmla="*/ 164 w 824"/>
                <a:gd name="T45" fmla="*/ 414 h 417"/>
                <a:gd name="T46" fmla="*/ 130 w 824"/>
                <a:gd name="T47" fmla="*/ 404 h 417"/>
                <a:gd name="T48" fmla="*/ 99 w 824"/>
                <a:gd name="T49" fmla="*/ 390 h 417"/>
                <a:gd name="T50" fmla="*/ 71 w 824"/>
                <a:gd name="T51" fmla="*/ 370 h 417"/>
                <a:gd name="T52" fmla="*/ 47 w 824"/>
                <a:gd name="T53" fmla="*/ 347 h 417"/>
                <a:gd name="T54" fmla="*/ 27 w 824"/>
                <a:gd name="T55" fmla="*/ 319 h 417"/>
                <a:gd name="T56" fmla="*/ 13 w 824"/>
                <a:gd name="T57" fmla="*/ 289 h 417"/>
                <a:gd name="T58" fmla="*/ 4 w 824"/>
                <a:gd name="T59" fmla="*/ 255 h 417"/>
                <a:gd name="T60" fmla="*/ 0 w 824"/>
                <a:gd name="T61" fmla="*/ 219 h 417"/>
                <a:gd name="T62" fmla="*/ 0 w 824"/>
                <a:gd name="T63" fmla="*/ 197 h 417"/>
                <a:gd name="T64" fmla="*/ 4 w 824"/>
                <a:gd name="T65" fmla="*/ 162 h 417"/>
                <a:gd name="T66" fmla="*/ 13 w 824"/>
                <a:gd name="T67" fmla="*/ 128 h 417"/>
                <a:gd name="T68" fmla="*/ 27 w 824"/>
                <a:gd name="T69" fmla="*/ 98 h 417"/>
                <a:gd name="T70" fmla="*/ 47 w 824"/>
                <a:gd name="T71" fmla="*/ 70 h 417"/>
                <a:gd name="T72" fmla="*/ 71 w 824"/>
                <a:gd name="T73" fmla="*/ 46 h 417"/>
                <a:gd name="T74" fmla="*/ 99 w 824"/>
                <a:gd name="T75" fmla="*/ 26 h 417"/>
                <a:gd name="T76" fmla="*/ 130 w 824"/>
                <a:gd name="T77" fmla="*/ 11 h 417"/>
                <a:gd name="T78" fmla="*/ 164 w 824"/>
                <a:gd name="T79" fmla="*/ 3 h 417"/>
                <a:gd name="T80" fmla="*/ 200 w 824"/>
                <a:gd name="T81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4" h="417">
                  <a:moveTo>
                    <a:pt x="200" y="0"/>
                  </a:moveTo>
                  <a:lnTo>
                    <a:pt x="623" y="0"/>
                  </a:lnTo>
                  <a:lnTo>
                    <a:pt x="660" y="3"/>
                  </a:lnTo>
                  <a:lnTo>
                    <a:pt x="693" y="11"/>
                  </a:lnTo>
                  <a:lnTo>
                    <a:pt x="725" y="26"/>
                  </a:lnTo>
                  <a:lnTo>
                    <a:pt x="752" y="46"/>
                  </a:lnTo>
                  <a:lnTo>
                    <a:pt x="777" y="70"/>
                  </a:lnTo>
                  <a:lnTo>
                    <a:pt x="795" y="98"/>
                  </a:lnTo>
                  <a:lnTo>
                    <a:pt x="811" y="128"/>
                  </a:lnTo>
                  <a:lnTo>
                    <a:pt x="820" y="162"/>
                  </a:lnTo>
                  <a:lnTo>
                    <a:pt x="824" y="197"/>
                  </a:lnTo>
                  <a:lnTo>
                    <a:pt x="824" y="219"/>
                  </a:lnTo>
                  <a:lnTo>
                    <a:pt x="820" y="255"/>
                  </a:lnTo>
                  <a:lnTo>
                    <a:pt x="811" y="289"/>
                  </a:lnTo>
                  <a:lnTo>
                    <a:pt x="795" y="319"/>
                  </a:lnTo>
                  <a:lnTo>
                    <a:pt x="777" y="346"/>
                  </a:lnTo>
                  <a:lnTo>
                    <a:pt x="752" y="370"/>
                  </a:lnTo>
                  <a:lnTo>
                    <a:pt x="725" y="390"/>
                  </a:lnTo>
                  <a:lnTo>
                    <a:pt x="693" y="404"/>
                  </a:lnTo>
                  <a:lnTo>
                    <a:pt x="660" y="414"/>
                  </a:lnTo>
                  <a:lnTo>
                    <a:pt x="623" y="417"/>
                  </a:lnTo>
                  <a:lnTo>
                    <a:pt x="201" y="417"/>
                  </a:lnTo>
                  <a:lnTo>
                    <a:pt x="164" y="414"/>
                  </a:lnTo>
                  <a:lnTo>
                    <a:pt x="130" y="404"/>
                  </a:lnTo>
                  <a:lnTo>
                    <a:pt x="99" y="390"/>
                  </a:lnTo>
                  <a:lnTo>
                    <a:pt x="71" y="370"/>
                  </a:lnTo>
                  <a:lnTo>
                    <a:pt x="47" y="347"/>
                  </a:lnTo>
                  <a:lnTo>
                    <a:pt x="27" y="319"/>
                  </a:lnTo>
                  <a:lnTo>
                    <a:pt x="13" y="289"/>
                  </a:lnTo>
                  <a:lnTo>
                    <a:pt x="4" y="255"/>
                  </a:lnTo>
                  <a:lnTo>
                    <a:pt x="0" y="219"/>
                  </a:lnTo>
                  <a:lnTo>
                    <a:pt x="0" y="197"/>
                  </a:lnTo>
                  <a:lnTo>
                    <a:pt x="4" y="162"/>
                  </a:lnTo>
                  <a:lnTo>
                    <a:pt x="13" y="128"/>
                  </a:lnTo>
                  <a:lnTo>
                    <a:pt x="27" y="98"/>
                  </a:lnTo>
                  <a:lnTo>
                    <a:pt x="47" y="70"/>
                  </a:lnTo>
                  <a:lnTo>
                    <a:pt x="71" y="46"/>
                  </a:lnTo>
                  <a:lnTo>
                    <a:pt x="99" y="26"/>
                  </a:lnTo>
                  <a:lnTo>
                    <a:pt x="130" y="11"/>
                  </a:lnTo>
                  <a:lnTo>
                    <a:pt x="164" y="3"/>
                  </a:lnTo>
                  <a:lnTo>
                    <a:pt x="2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2688" y="2061"/>
              <a:ext cx="1204" cy="1236"/>
            </a:xfrm>
            <a:custGeom>
              <a:avLst/>
              <a:gdLst>
                <a:gd name="T0" fmla="*/ 2138 w 3613"/>
                <a:gd name="T1" fmla="*/ 3379 h 3707"/>
                <a:gd name="T2" fmla="*/ 2123 w 3613"/>
                <a:gd name="T3" fmla="*/ 3511 h 3707"/>
                <a:gd name="T4" fmla="*/ 2236 w 3613"/>
                <a:gd name="T5" fmla="*/ 3581 h 3707"/>
                <a:gd name="T6" fmla="*/ 2351 w 3613"/>
                <a:gd name="T7" fmla="*/ 3511 h 3707"/>
                <a:gd name="T8" fmla="*/ 2335 w 3613"/>
                <a:gd name="T9" fmla="*/ 3378 h 3707"/>
                <a:gd name="T10" fmla="*/ 1970 w 3613"/>
                <a:gd name="T11" fmla="*/ 180 h 3707"/>
                <a:gd name="T12" fmla="*/ 1942 w 3613"/>
                <a:gd name="T13" fmla="*/ 223 h 3707"/>
                <a:gd name="T14" fmla="*/ 2516 w 3613"/>
                <a:gd name="T15" fmla="*/ 239 h 3707"/>
                <a:gd name="T16" fmla="*/ 2526 w 3613"/>
                <a:gd name="T17" fmla="*/ 190 h 3707"/>
                <a:gd name="T18" fmla="*/ 3072 w 3613"/>
                <a:gd name="T19" fmla="*/ 0 h 3707"/>
                <a:gd name="T20" fmla="*/ 3250 w 3613"/>
                <a:gd name="T21" fmla="*/ 74 h 3707"/>
                <a:gd name="T22" fmla="*/ 3324 w 3613"/>
                <a:gd name="T23" fmla="*/ 250 h 3707"/>
                <a:gd name="T24" fmla="*/ 3514 w 3613"/>
                <a:gd name="T25" fmla="*/ 1237 h 3707"/>
                <a:gd name="T26" fmla="*/ 3609 w 3613"/>
                <a:gd name="T27" fmla="*/ 1371 h 3707"/>
                <a:gd name="T28" fmla="*/ 3584 w 3613"/>
                <a:gd name="T29" fmla="*/ 1529 h 3707"/>
                <a:gd name="T30" fmla="*/ 3449 w 3613"/>
                <a:gd name="T31" fmla="*/ 1624 h 3707"/>
                <a:gd name="T32" fmla="*/ 2888 w 3613"/>
                <a:gd name="T33" fmla="*/ 1599 h 3707"/>
                <a:gd name="T34" fmla="*/ 2793 w 3613"/>
                <a:gd name="T35" fmla="*/ 1465 h 3707"/>
                <a:gd name="T36" fmla="*/ 2816 w 3613"/>
                <a:gd name="T37" fmla="*/ 1307 h 3707"/>
                <a:gd name="T38" fmla="*/ 2953 w 3613"/>
                <a:gd name="T39" fmla="*/ 1212 h 3707"/>
                <a:gd name="T40" fmla="*/ 3148 w 3613"/>
                <a:gd name="T41" fmla="*/ 398 h 3707"/>
                <a:gd name="T42" fmla="*/ 1490 w 3613"/>
                <a:gd name="T43" fmla="*/ 749 h 3707"/>
                <a:gd name="T44" fmla="*/ 1699 w 3613"/>
                <a:gd name="T45" fmla="*/ 635 h 3707"/>
                <a:gd name="T46" fmla="*/ 1884 w 3613"/>
                <a:gd name="T47" fmla="*/ 577 h 3707"/>
                <a:gd name="T48" fmla="*/ 2017 w 3613"/>
                <a:gd name="T49" fmla="*/ 628 h 3707"/>
                <a:gd name="T50" fmla="*/ 2066 w 3613"/>
                <a:gd name="T51" fmla="*/ 759 h 3707"/>
                <a:gd name="T52" fmla="*/ 2001 w 3613"/>
                <a:gd name="T53" fmla="*/ 928 h 3707"/>
                <a:gd name="T54" fmla="*/ 1785 w 3613"/>
                <a:gd name="T55" fmla="*/ 1120 h 3707"/>
                <a:gd name="T56" fmla="*/ 1523 w 3613"/>
                <a:gd name="T57" fmla="*/ 1315 h 3707"/>
                <a:gd name="T58" fmla="*/ 1325 w 3613"/>
                <a:gd name="T59" fmla="*/ 1446 h 3707"/>
                <a:gd name="T60" fmla="*/ 2953 w 3613"/>
                <a:gd name="T61" fmla="*/ 3106 h 3707"/>
                <a:gd name="T62" fmla="*/ 2816 w 3613"/>
                <a:gd name="T63" fmla="*/ 3012 h 3707"/>
                <a:gd name="T64" fmla="*/ 2793 w 3613"/>
                <a:gd name="T65" fmla="*/ 2854 h 3707"/>
                <a:gd name="T66" fmla="*/ 2888 w 3613"/>
                <a:gd name="T67" fmla="*/ 2718 h 3707"/>
                <a:gd name="T68" fmla="*/ 3449 w 3613"/>
                <a:gd name="T69" fmla="*/ 2695 h 3707"/>
                <a:gd name="T70" fmla="*/ 3584 w 3613"/>
                <a:gd name="T71" fmla="*/ 2789 h 3707"/>
                <a:gd name="T72" fmla="*/ 3609 w 3613"/>
                <a:gd name="T73" fmla="*/ 2946 h 3707"/>
                <a:gd name="T74" fmla="*/ 3514 w 3613"/>
                <a:gd name="T75" fmla="*/ 3082 h 3707"/>
                <a:gd name="T76" fmla="*/ 3362 w 3613"/>
                <a:gd name="T77" fmla="*/ 3110 h 3707"/>
                <a:gd name="T78" fmla="*/ 3296 w 3613"/>
                <a:gd name="T79" fmla="*/ 3571 h 3707"/>
                <a:gd name="T80" fmla="*/ 3151 w 3613"/>
                <a:gd name="T81" fmla="*/ 3694 h 3707"/>
                <a:gd name="T82" fmla="*/ 1322 w 3613"/>
                <a:gd name="T83" fmla="*/ 3694 h 3707"/>
                <a:gd name="T84" fmla="*/ 1177 w 3613"/>
                <a:gd name="T85" fmla="*/ 3571 h 3707"/>
                <a:gd name="T86" fmla="*/ 846 w 3613"/>
                <a:gd name="T87" fmla="*/ 3172 h 3707"/>
                <a:gd name="T88" fmla="*/ 772 w 3613"/>
                <a:gd name="T89" fmla="*/ 3166 h 3707"/>
                <a:gd name="T90" fmla="*/ 591 w 3613"/>
                <a:gd name="T91" fmla="*/ 3125 h 3707"/>
                <a:gd name="T92" fmla="*/ 364 w 3613"/>
                <a:gd name="T93" fmla="*/ 3016 h 3707"/>
                <a:gd name="T94" fmla="*/ 152 w 3613"/>
                <a:gd name="T95" fmla="*/ 2806 h 3707"/>
                <a:gd name="T96" fmla="*/ 83 w 3613"/>
                <a:gd name="T97" fmla="*/ 2677 h 3707"/>
                <a:gd name="T98" fmla="*/ 21 w 3613"/>
                <a:gd name="T99" fmla="*/ 2471 h 3707"/>
                <a:gd name="T100" fmla="*/ 0 w 3613"/>
                <a:gd name="T101" fmla="*/ 2234 h 3707"/>
                <a:gd name="T102" fmla="*/ 46 w 3613"/>
                <a:gd name="T103" fmla="*/ 1856 h 3707"/>
                <a:gd name="T104" fmla="*/ 162 w 3613"/>
                <a:gd name="T105" fmla="*/ 1588 h 3707"/>
                <a:gd name="T106" fmla="*/ 312 w 3613"/>
                <a:gd name="T107" fmla="*/ 1416 h 3707"/>
                <a:gd name="T108" fmla="*/ 464 w 3613"/>
                <a:gd name="T109" fmla="*/ 1324 h 3707"/>
                <a:gd name="T110" fmla="*/ 531 w 3613"/>
                <a:gd name="T111" fmla="*/ 1286 h 3707"/>
                <a:gd name="T112" fmla="*/ 702 w 3613"/>
                <a:gd name="T113" fmla="*/ 1190 h 3707"/>
                <a:gd name="T114" fmla="*/ 938 w 3613"/>
                <a:gd name="T115" fmla="*/ 1057 h 3707"/>
                <a:gd name="T116" fmla="*/ 1149 w 3613"/>
                <a:gd name="T117" fmla="*/ 250 h 3707"/>
                <a:gd name="T118" fmla="*/ 1223 w 3613"/>
                <a:gd name="T119" fmla="*/ 74 h 3707"/>
                <a:gd name="T120" fmla="*/ 1402 w 3613"/>
                <a:gd name="T121" fmla="*/ 0 h 3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13" h="3707">
                  <a:moveTo>
                    <a:pt x="2236" y="3332"/>
                  </a:moveTo>
                  <a:lnTo>
                    <a:pt x="2208" y="3335"/>
                  </a:lnTo>
                  <a:lnTo>
                    <a:pt x="2180" y="3344"/>
                  </a:lnTo>
                  <a:lnTo>
                    <a:pt x="2158" y="3359"/>
                  </a:lnTo>
                  <a:lnTo>
                    <a:pt x="2138" y="3379"/>
                  </a:lnTo>
                  <a:lnTo>
                    <a:pt x="2123" y="3401"/>
                  </a:lnTo>
                  <a:lnTo>
                    <a:pt x="2113" y="3428"/>
                  </a:lnTo>
                  <a:lnTo>
                    <a:pt x="2111" y="3456"/>
                  </a:lnTo>
                  <a:lnTo>
                    <a:pt x="2113" y="3485"/>
                  </a:lnTo>
                  <a:lnTo>
                    <a:pt x="2123" y="3511"/>
                  </a:lnTo>
                  <a:lnTo>
                    <a:pt x="2138" y="3535"/>
                  </a:lnTo>
                  <a:lnTo>
                    <a:pt x="2158" y="3554"/>
                  </a:lnTo>
                  <a:lnTo>
                    <a:pt x="2180" y="3570"/>
                  </a:lnTo>
                  <a:lnTo>
                    <a:pt x="2208" y="3579"/>
                  </a:lnTo>
                  <a:lnTo>
                    <a:pt x="2236" y="3581"/>
                  </a:lnTo>
                  <a:lnTo>
                    <a:pt x="2266" y="3579"/>
                  </a:lnTo>
                  <a:lnTo>
                    <a:pt x="2293" y="3570"/>
                  </a:lnTo>
                  <a:lnTo>
                    <a:pt x="2315" y="3554"/>
                  </a:lnTo>
                  <a:lnTo>
                    <a:pt x="2335" y="3535"/>
                  </a:lnTo>
                  <a:lnTo>
                    <a:pt x="2351" y="3511"/>
                  </a:lnTo>
                  <a:lnTo>
                    <a:pt x="2360" y="3485"/>
                  </a:lnTo>
                  <a:lnTo>
                    <a:pt x="2364" y="3456"/>
                  </a:lnTo>
                  <a:lnTo>
                    <a:pt x="2360" y="3428"/>
                  </a:lnTo>
                  <a:lnTo>
                    <a:pt x="2351" y="3401"/>
                  </a:lnTo>
                  <a:lnTo>
                    <a:pt x="2335" y="3378"/>
                  </a:lnTo>
                  <a:lnTo>
                    <a:pt x="2315" y="3359"/>
                  </a:lnTo>
                  <a:lnTo>
                    <a:pt x="2293" y="3344"/>
                  </a:lnTo>
                  <a:lnTo>
                    <a:pt x="2266" y="3335"/>
                  </a:lnTo>
                  <a:lnTo>
                    <a:pt x="2236" y="3332"/>
                  </a:lnTo>
                  <a:close/>
                  <a:moveTo>
                    <a:pt x="1970" y="180"/>
                  </a:moveTo>
                  <a:lnTo>
                    <a:pt x="1958" y="184"/>
                  </a:lnTo>
                  <a:lnTo>
                    <a:pt x="1948" y="190"/>
                  </a:lnTo>
                  <a:lnTo>
                    <a:pt x="1942" y="199"/>
                  </a:lnTo>
                  <a:lnTo>
                    <a:pt x="1939" y="212"/>
                  </a:lnTo>
                  <a:lnTo>
                    <a:pt x="1942" y="223"/>
                  </a:lnTo>
                  <a:lnTo>
                    <a:pt x="1948" y="233"/>
                  </a:lnTo>
                  <a:lnTo>
                    <a:pt x="1958" y="239"/>
                  </a:lnTo>
                  <a:lnTo>
                    <a:pt x="1970" y="241"/>
                  </a:lnTo>
                  <a:lnTo>
                    <a:pt x="2504" y="241"/>
                  </a:lnTo>
                  <a:lnTo>
                    <a:pt x="2516" y="239"/>
                  </a:lnTo>
                  <a:lnTo>
                    <a:pt x="2526" y="233"/>
                  </a:lnTo>
                  <a:lnTo>
                    <a:pt x="2531" y="223"/>
                  </a:lnTo>
                  <a:lnTo>
                    <a:pt x="2534" y="212"/>
                  </a:lnTo>
                  <a:lnTo>
                    <a:pt x="2531" y="199"/>
                  </a:lnTo>
                  <a:lnTo>
                    <a:pt x="2526" y="190"/>
                  </a:lnTo>
                  <a:lnTo>
                    <a:pt x="2516" y="184"/>
                  </a:lnTo>
                  <a:lnTo>
                    <a:pt x="2504" y="180"/>
                  </a:lnTo>
                  <a:lnTo>
                    <a:pt x="1970" y="180"/>
                  </a:lnTo>
                  <a:close/>
                  <a:moveTo>
                    <a:pt x="1402" y="0"/>
                  </a:moveTo>
                  <a:lnTo>
                    <a:pt x="3072" y="0"/>
                  </a:lnTo>
                  <a:lnTo>
                    <a:pt x="3112" y="4"/>
                  </a:lnTo>
                  <a:lnTo>
                    <a:pt x="3151" y="13"/>
                  </a:lnTo>
                  <a:lnTo>
                    <a:pt x="3187" y="28"/>
                  </a:lnTo>
                  <a:lnTo>
                    <a:pt x="3220" y="49"/>
                  </a:lnTo>
                  <a:lnTo>
                    <a:pt x="3250" y="74"/>
                  </a:lnTo>
                  <a:lnTo>
                    <a:pt x="3275" y="103"/>
                  </a:lnTo>
                  <a:lnTo>
                    <a:pt x="3296" y="136"/>
                  </a:lnTo>
                  <a:lnTo>
                    <a:pt x="3311" y="172"/>
                  </a:lnTo>
                  <a:lnTo>
                    <a:pt x="3321" y="211"/>
                  </a:lnTo>
                  <a:lnTo>
                    <a:pt x="3324" y="250"/>
                  </a:lnTo>
                  <a:lnTo>
                    <a:pt x="3324" y="1210"/>
                  </a:lnTo>
                  <a:lnTo>
                    <a:pt x="3413" y="1210"/>
                  </a:lnTo>
                  <a:lnTo>
                    <a:pt x="3449" y="1212"/>
                  </a:lnTo>
                  <a:lnTo>
                    <a:pt x="3482" y="1221"/>
                  </a:lnTo>
                  <a:lnTo>
                    <a:pt x="3514" y="1237"/>
                  </a:lnTo>
                  <a:lnTo>
                    <a:pt x="3541" y="1255"/>
                  </a:lnTo>
                  <a:lnTo>
                    <a:pt x="3566" y="1280"/>
                  </a:lnTo>
                  <a:lnTo>
                    <a:pt x="3584" y="1307"/>
                  </a:lnTo>
                  <a:lnTo>
                    <a:pt x="3600" y="1337"/>
                  </a:lnTo>
                  <a:lnTo>
                    <a:pt x="3609" y="1371"/>
                  </a:lnTo>
                  <a:lnTo>
                    <a:pt x="3613" y="1406"/>
                  </a:lnTo>
                  <a:lnTo>
                    <a:pt x="3613" y="1429"/>
                  </a:lnTo>
                  <a:lnTo>
                    <a:pt x="3609" y="1465"/>
                  </a:lnTo>
                  <a:lnTo>
                    <a:pt x="3600" y="1498"/>
                  </a:lnTo>
                  <a:lnTo>
                    <a:pt x="3584" y="1529"/>
                  </a:lnTo>
                  <a:lnTo>
                    <a:pt x="3566" y="1556"/>
                  </a:lnTo>
                  <a:lnTo>
                    <a:pt x="3541" y="1581"/>
                  </a:lnTo>
                  <a:lnTo>
                    <a:pt x="3514" y="1599"/>
                  </a:lnTo>
                  <a:lnTo>
                    <a:pt x="3482" y="1615"/>
                  </a:lnTo>
                  <a:lnTo>
                    <a:pt x="3449" y="1624"/>
                  </a:lnTo>
                  <a:lnTo>
                    <a:pt x="3413" y="1626"/>
                  </a:lnTo>
                  <a:lnTo>
                    <a:pt x="2989" y="1626"/>
                  </a:lnTo>
                  <a:lnTo>
                    <a:pt x="2953" y="1624"/>
                  </a:lnTo>
                  <a:lnTo>
                    <a:pt x="2919" y="1615"/>
                  </a:lnTo>
                  <a:lnTo>
                    <a:pt x="2888" y="1599"/>
                  </a:lnTo>
                  <a:lnTo>
                    <a:pt x="2860" y="1581"/>
                  </a:lnTo>
                  <a:lnTo>
                    <a:pt x="2836" y="1556"/>
                  </a:lnTo>
                  <a:lnTo>
                    <a:pt x="2816" y="1529"/>
                  </a:lnTo>
                  <a:lnTo>
                    <a:pt x="2802" y="1498"/>
                  </a:lnTo>
                  <a:lnTo>
                    <a:pt x="2793" y="1465"/>
                  </a:lnTo>
                  <a:lnTo>
                    <a:pt x="2789" y="1429"/>
                  </a:lnTo>
                  <a:lnTo>
                    <a:pt x="2789" y="1408"/>
                  </a:lnTo>
                  <a:lnTo>
                    <a:pt x="2793" y="1371"/>
                  </a:lnTo>
                  <a:lnTo>
                    <a:pt x="2802" y="1338"/>
                  </a:lnTo>
                  <a:lnTo>
                    <a:pt x="2816" y="1307"/>
                  </a:lnTo>
                  <a:lnTo>
                    <a:pt x="2836" y="1280"/>
                  </a:lnTo>
                  <a:lnTo>
                    <a:pt x="2861" y="1255"/>
                  </a:lnTo>
                  <a:lnTo>
                    <a:pt x="2888" y="1237"/>
                  </a:lnTo>
                  <a:lnTo>
                    <a:pt x="2920" y="1221"/>
                  </a:lnTo>
                  <a:lnTo>
                    <a:pt x="2953" y="1212"/>
                  </a:lnTo>
                  <a:lnTo>
                    <a:pt x="2990" y="1210"/>
                  </a:lnTo>
                  <a:lnTo>
                    <a:pt x="3038" y="1210"/>
                  </a:lnTo>
                  <a:lnTo>
                    <a:pt x="3038" y="1209"/>
                  </a:lnTo>
                  <a:lnTo>
                    <a:pt x="3148" y="1209"/>
                  </a:lnTo>
                  <a:lnTo>
                    <a:pt x="3148" y="398"/>
                  </a:lnTo>
                  <a:lnTo>
                    <a:pt x="1325" y="398"/>
                  </a:lnTo>
                  <a:lnTo>
                    <a:pt x="1325" y="840"/>
                  </a:lnTo>
                  <a:lnTo>
                    <a:pt x="1383" y="808"/>
                  </a:lnTo>
                  <a:lnTo>
                    <a:pt x="1438" y="778"/>
                  </a:lnTo>
                  <a:lnTo>
                    <a:pt x="1490" y="749"/>
                  </a:lnTo>
                  <a:lnTo>
                    <a:pt x="1540" y="721"/>
                  </a:lnTo>
                  <a:lnTo>
                    <a:pt x="1586" y="696"/>
                  </a:lnTo>
                  <a:lnTo>
                    <a:pt x="1629" y="673"/>
                  </a:lnTo>
                  <a:lnTo>
                    <a:pt x="1666" y="653"/>
                  </a:lnTo>
                  <a:lnTo>
                    <a:pt x="1699" y="635"/>
                  </a:lnTo>
                  <a:lnTo>
                    <a:pt x="1727" y="621"/>
                  </a:lnTo>
                  <a:lnTo>
                    <a:pt x="1770" y="601"/>
                  </a:lnTo>
                  <a:lnTo>
                    <a:pt x="1811" y="587"/>
                  </a:lnTo>
                  <a:lnTo>
                    <a:pt x="1848" y="579"/>
                  </a:lnTo>
                  <a:lnTo>
                    <a:pt x="1884" y="577"/>
                  </a:lnTo>
                  <a:lnTo>
                    <a:pt x="1917" y="578"/>
                  </a:lnTo>
                  <a:lnTo>
                    <a:pt x="1946" y="585"/>
                  </a:lnTo>
                  <a:lnTo>
                    <a:pt x="1974" y="596"/>
                  </a:lnTo>
                  <a:lnTo>
                    <a:pt x="1997" y="611"/>
                  </a:lnTo>
                  <a:lnTo>
                    <a:pt x="2017" y="628"/>
                  </a:lnTo>
                  <a:lnTo>
                    <a:pt x="2034" y="649"/>
                  </a:lnTo>
                  <a:lnTo>
                    <a:pt x="2048" y="674"/>
                  </a:lnTo>
                  <a:lnTo>
                    <a:pt x="2058" y="701"/>
                  </a:lnTo>
                  <a:lnTo>
                    <a:pt x="2063" y="729"/>
                  </a:lnTo>
                  <a:lnTo>
                    <a:pt x="2066" y="759"/>
                  </a:lnTo>
                  <a:lnTo>
                    <a:pt x="2065" y="791"/>
                  </a:lnTo>
                  <a:lnTo>
                    <a:pt x="2059" y="824"/>
                  </a:lnTo>
                  <a:lnTo>
                    <a:pt x="2047" y="858"/>
                  </a:lnTo>
                  <a:lnTo>
                    <a:pt x="2027" y="893"/>
                  </a:lnTo>
                  <a:lnTo>
                    <a:pt x="2001" y="928"/>
                  </a:lnTo>
                  <a:lnTo>
                    <a:pt x="1968" y="964"/>
                  </a:lnTo>
                  <a:lnTo>
                    <a:pt x="1929" y="1002"/>
                  </a:lnTo>
                  <a:lnTo>
                    <a:pt x="1885" y="1040"/>
                  </a:lnTo>
                  <a:lnTo>
                    <a:pt x="1837" y="1079"/>
                  </a:lnTo>
                  <a:lnTo>
                    <a:pt x="1785" y="1120"/>
                  </a:lnTo>
                  <a:lnTo>
                    <a:pt x="1729" y="1162"/>
                  </a:lnTo>
                  <a:lnTo>
                    <a:pt x="1671" y="1205"/>
                  </a:lnTo>
                  <a:lnTo>
                    <a:pt x="1611" y="1250"/>
                  </a:lnTo>
                  <a:lnTo>
                    <a:pt x="1551" y="1295"/>
                  </a:lnTo>
                  <a:lnTo>
                    <a:pt x="1523" y="1315"/>
                  </a:lnTo>
                  <a:lnTo>
                    <a:pt x="1490" y="1338"/>
                  </a:lnTo>
                  <a:lnTo>
                    <a:pt x="1454" y="1363"/>
                  </a:lnTo>
                  <a:lnTo>
                    <a:pt x="1413" y="1389"/>
                  </a:lnTo>
                  <a:lnTo>
                    <a:pt x="1371" y="1417"/>
                  </a:lnTo>
                  <a:lnTo>
                    <a:pt x="1325" y="1446"/>
                  </a:lnTo>
                  <a:lnTo>
                    <a:pt x="1325" y="3243"/>
                  </a:lnTo>
                  <a:lnTo>
                    <a:pt x="3148" y="3243"/>
                  </a:lnTo>
                  <a:lnTo>
                    <a:pt x="3148" y="3110"/>
                  </a:lnTo>
                  <a:lnTo>
                    <a:pt x="2990" y="3110"/>
                  </a:lnTo>
                  <a:lnTo>
                    <a:pt x="2953" y="3106"/>
                  </a:lnTo>
                  <a:lnTo>
                    <a:pt x="2919" y="3097"/>
                  </a:lnTo>
                  <a:lnTo>
                    <a:pt x="2888" y="3083"/>
                  </a:lnTo>
                  <a:lnTo>
                    <a:pt x="2860" y="3063"/>
                  </a:lnTo>
                  <a:lnTo>
                    <a:pt x="2836" y="3040"/>
                  </a:lnTo>
                  <a:lnTo>
                    <a:pt x="2816" y="3012"/>
                  </a:lnTo>
                  <a:lnTo>
                    <a:pt x="2802" y="2981"/>
                  </a:lnTo>
                  <a:lnTo>
                    <a:pt x="2793" y="2947"/>
                  </a:lnTo>
                  <a:lnTo>
                    <a:pt x="2789" y="2912"/>
                  </a:lnTo>
                  <a:lnTo>
                    <a:pt x="2789" y="2890"/>
                  </a:lnTo>
                  <a:lnTo>
                    <a:pt x="2793" y="2854"/>
                  </a:lnTo>
                  <a:lnTo>
                    <a:pt x="2802" y="2821"/>
                  </a:lnTo>
                  <a:lnTo>
                    <a:pt x="2816" y="2789"/>
                  </a:lnTo>
                  <a:lnTo>
                    <a:pt x="2836" y="2762"/>
                  </a:lnTo>
                  <a:lnTo>
                    <a:pt x="2860" y="2738"/>
                  </a:lnTo>
                  <a:lnTo>
                    <a:pt x="2888" y="2718"/>
                  </a:lnTo>
                  <a:lnTo>
                    <a:pt x="2919" y="2704"/>
                  </a:lnTo>
                  <a:lnTo>
                    <a:pt x="2953" y="2695"/>
                  </a:lnTo>
                  <a:lnTo>
                    <a:pt x="2989" y="2691"/>
                  </a:lnTo>
                  <a:lnTo>
                    <a:pt x="3412" y="2691"/>
                  </a:lnTo>
                  <a:lnTo>
                    <a:pt x="3449" y="2695"/>
                  </a:lnTo>
                  <a:lnTo>
                    <a:pt x="3482" y="2704"/>
                  </a:lnTo>
                  <a:lnTo>
                    <a:pt x="3514" y="2718"/>
                  </a:lnTo>
                  <a:lnTo>
                    <a:pt x="3541" y="2738"/>
                  </a:lnTo>
                  <a:lnTo>
                    <a:pt x="3566" y="2762"/>
                  </a:lnTo>
                  <a:lnTo>
                    <a:pt x="3584" y="2789"/>
                  </a:lnTo>
                  <a:lnTo>
                    <a:pt x="3600" y="2821"/>
                  </a:lnTo>
                  <a:lnTo>
                    <a:pt x="3609" y="2854"/>
                  </a:lnTo>
                  <a:lnTo>
                    <a:pt x="3613" y="2890"/>
                  </a:lnTo>
                  <a:lnTo>
                    <a:pt x="3613" y="2911"/>
                  </a:lnTo>
                  <a:lnTo>
                    <a:pt x="3609" y="2946"/>
                  </a:lnTo>
                  <a:lnTo>
                    <a:pt x="3600" y="2980"/>
                  </a:lnTo>
                  <a:lnTo>
                    <a:pt x="3584" y="3010"/>
                  </a:lnTo>
                  <a:lnTo>
                    <a:pt x="3566" y="3038"/>
                  </a:lnTo>
                  <a:lnTo>
                    <a:pt x="3541" y="3062"/>
                  </a:lnTo>
                  <a:lnTo>
                    <a:pt x="3514" y="3082"/>
                  </a:lnTo>
                  <a:lnTo>
                    <a:pt x="3482" y="3097"/>
                  </a:lnTo>
                  <a:lnTo>
                    <a:pt x="3449" y="3106"/>
                  </a:lnTo>
                  <a:lnTo>
                    <a:pt x="3412" y="3109"/>
                  </a:lnTo>
                  <a:lnTo>
                    <a:pt x="3362" y="3109"/>
                  </a:lnTo>
                  <a:lnTo>
                    <a:pt x="3362" y="3110"/>
                  </a:lnTo>
                  <a:lnTo>
                    <a:pt x="3324" y="3110"/>
                  </a:lnTo>
                  <a:lnTo>
                    <a:pt x="3324" y="3456"/>
                  </a:lnTo>
                  <a:lnTo>
                    <a:pt x="3321" y="3497"/>
                  </a:lnTo>
                  <a:lnTo>
                    <a:pt x="3311" y="3536"/>
                  </a:lnTo>
                  <a:lnTo>
                    <a:pt x="3296" y="3571"/>
                  </a:lnTo>
                  <a:lnTo>
                    <a:pt x="3275" y="3604"/>
                  </a:lnTo>
                  <a:lnTo>
                    <a:pt x="3250" y="3633"/>
                  </a:lnTo>
                  <a:lnTo>
                    <a:pt x="3220" y="3659"/>
                  </a:lnTo>
                  <a:lnTo>
                    <a:pt x="3187" y="3678"/>
                  </a:lnTo>
                  <a:lnTo>
                    <a:pt x="3151" y="3694"/>
                  </a:lnTo>
                  <a:lnTo>
                    <a:pt x="3112" y="3703"/>
                  </a:lnTo>
                  <a:lnTo>
                    <a:pt x="3072" y="3707"/>
                  </a:lnTo>
                  <a:lnTo>
                    <a:pt x="1402" y="3707"/>
                  </a:lnTo>
                  <a:lnTo>
                    <a:pt x="1361" y="3703"/>
                  </a:lnTo>
                  <a:lnTo>
                    <a:pt x="1322" y="3694"/>
                  </a:lnTo>
                  <a:lnTo>
                    <a:pt x="1286" y="3678"/>
                  </a:lnTo>
                  <a:lnTo>
                    <a:pt x="1253" y="3659"/>
                  </a:lnTo>
                  <a:lnTo>
                    <a:pt x="1223" y="3633"/>
                  </a:lnTo>
                  <a:lnTo>
                    <a:pt x="1198" y="3604"/>
                  </a:lnTo>
                  <a:lnTo>
                    <a:pt x="1177" y="3571"/>
                  </a:lnTo>
                  <a:lnTo>
                    <a:pt x="1162" y="3536"/>
                  </a:lnTo>
                  <a:lnTo>
                    <a:pt x="1152" y="3497"/>
                  </a:lnTo>
                  <a:lnTo>
                    <a:pt x="1149" y="3456"/>
                  </a:lnTo>
                  <a:lnTo>
                    <a:pt x="1149" y="3172"/>
                  </a:lnTo>
                  <a:lnTo>
                    <a:pt x="846" y="3172"/>
                  </a:lnTo>
                  <a:lnTo>
                    <a:pt x="843" y="3172"/>
                  </a:lnTo>
                  <a:lnTo>
                    <a:pt x="833" y="3172"/>
                  </a:lnTo>
                  <a:lnTo>
                    <a:pt x="818" y="3171"/>
                  </a:lnTo>
                  <a:lnTo>
                    <a:pt x="798" y="3168"/>
                  </a:lnTo>
                  <a:lnTo>
                    <a:pt x="772" y="3166"/>
                  </a:lnTo>
                  <a:lnTo>
                    <a:pt x="742" y="3161"/>
                  </a:lnTo>
                  <a:lnTo>
                    <a:pt x="709" y="3155"/>
                  </a:lnTo>
                  <a:lnTo>
                    <a:pt x="672" y="3147"/>
                  </a:lnTo>
                  <a:lnTo>
                    <a:pt x="632" y="3138"/>
                  </a:lnTo>
                  <a:lnTo>
                    <a:pt x="591" y="3125"/>
                  </a:lnTo>
                  <a:lnTo>
                    <a:pt x="547" y="3110"/>
                  </a:lnTo>
                  <a:lnTo>
                    <a:pt x="502" y="3092"/>
                  </a:lnTo>
                  <a:lnTo>
                    <a:pt x="456" y="3070"/>
                  </a:lnTo>
                  <a:lnTo>
                    <a:pt x="410" y="3046"/>
                  </a:lnTo>
                  <a:lnTo>
                    <a:pt x="364" y="3016"/>
                  </a:lnTo>
                  <a:lnTo>
                    <a:pt x="319" y="2984"/>
                  </a:lnTo>
                  <a:lnTo>
                    <a:pt x="274" y="2946"/>
                  </a:lnTo>
                  <a:lnTo>
                    <a:pt x="232" y="2905"/>
                  </a:lnTo>
                  <a:lnTo>
                    <a:pt x="191" y="2858"/>
                  </a:lnTo>
                  <a:lnTo>
                    <a:pt x="152" y="2806"/>
                  </a:lnTo>
                  <a:lnTo>
                    <a:pt x="149" y="2801"/>
                  </a:lnTo>
                  <a:lnTo>
                    <a:pt x="145" y="2795"/>
                  </a:lnTo>
                  <a:lnTo>
                    <a:pt x="116" y="2745"/>
                  </a:lnTo>
                  <a:lnTo>
                    <a:pt x="93" y="2699"/>
                  </a:lnTo>
                  <a:lnTo>
                    <a:pt x="83" y="2677"/>
                  </a:lnTo>
                  <a:lnTo>
                    <a:pt x="73" y="2654"/>
                  </a:lnTo>
                  <a:lnTo>
                    <a:pt x="54" y="2604"/>
                  </a:lnTo>
                  <a:lnTo>
                    <a:pt x="39" y="2552"/>
                  </a:lnTo>
                  <a:lnTo>
                    <a:pt x="32" y="2519"/>
                  </a:lnTo>
                  <a:lnTo>
                    <a:pt x="21" y="2471"/>
                  </a:lnTo>
                  <a:lnTo>
                    <a:pt x="13" y="2421"/>
                  </a:lnTo>
                  <a:lnTo>
                    <a:pt x="8" y="2381"/>
                  </a:lnTo>
                  <a:lnTo>
                    <a:pt x="5" y="2334"/>
                  </a:lnTo>
                  <a:lnTo>
                    <a:pt x="1" y="2285"/>
                  </a:lnTo>
                  <a:lnTo>
                    <a:pt x="0" y="2234"/>
                  </a:lnTo>
                  <a:lnTo>
                    <a:pt x="2" y="2148"/>
                  </a:lnTo>
                  <a:lnTo>
                    <a:pt x="8" y="2069"/>
                  </a:lnTo>
                  <a:lnTo>
                    <a:pt x="18" y="1993"/>
                  </a:lnTo>
                  <a:lnTo>
                    <a:pt x="31" y="1921"/>
                  </a:lnTo>
                  <a:lnTo>
                    <a:pt x="46" y="1856"/>
                  </a:lnTo>
                  <a:lnTo>
                    <a:pt x="65" y="1794"/>
                  </a:lnTo>
                  <a:lnTo>
                    <a:pt x="86" y="1736"/>
                  </a:lnTo>
                  <a:lnTo>
                    <a:pt x="109" y="1682"/>
                  </a:lnTo>
                  <a:lnTo>
                    <a:pt x="135" y="1633"/>
                  </a:lnTo>
                  <a:lnTo>
                    <a:pt x="162" y="1588"/>
                  </a:lnTo>
                  <a:lnTo>
                    <a:pt x="190" y="1547"/>
                  </a:lnTo>
                  <a:lnTo>
                    <a:pt x="220" y="1508"/>
                  </a:lnTo>
                  <a:lnTo>
                    <a:pt x="251" y="1474"/>
                  </a:lnTo>
                  <a:lnTo>
                    <a:pt x="281" y="1444"/>
                  </a:lnTo>
                  <a:lnTo>
                    <a:pt x="312" y="1416"/>
                  </a:lnTo>
                  <a:lnTo>
                    <a:pt x="344" y="1391"/>
                  </a:lnTo>
                  <a:lnTo>
                    <a:pt x="375" y="1370"/>
                  </a:lnTo>
                  <a:lnTo>
                    <a:pt x="405" y="1353"/>
                  </a:lnTo>
                  <a:lnTo>
                    <a:pt x="436" y="1336"/>
                  </a:lnTo>
                  <a:lnTo>
                    <a:pt x="464" y="1324"/>
                  </a:lnTo>
                  <a:lnTo>
                    <a:pt x="467" y="1322"/>
                  </a:lnTo>
                  <a:lnTo>
                    <a:pt x="476" y="1317"/>
                  </a:lnTo>
                  <a:lnTo>
                    <a:pt x="489" y="1309"/>
                  </a:lnTo>
                  <a:lnTo>
                    <a:pt x="508" y="1300"/>
                  </a:lnTo>
                  <a:lnTo>
                    <a:pt x="531" y="1286"/>
                  </a:lnTo>
                  <a:lnTo>
                    <a:pt x="558" y="1271"/>
                  </a:lnTo>
                  <a:lnTo>
                    <a:pt x="589" y="1253"/>
                  </a:lnTo>
                  <a:lnTo>
                    <a:pt x="623" y="1234"/>
                  </a:lnTo>
                  <a:lnTo>
                    <a:pt x="661" y="1213"/>
                  </a:lnTo>
                  <a:lnTo>
                    <a:pt x="702" y="1190"/>
                  </a:lnTo>
                  <a:lnTo>
                    <a:pt x="745" y="1165"/>
                  </a:lnTo>
                  <a:lnTo>
                    <a:pt x="791" y="1140"/>
                  </a:lnTo>
                  <a:lnTo>
                    <a:pt x="838" y="1113"/>
                  </a:lnTo>
                  <a:lnTo>
                    <a:pt x="888" y="1085"/>
                  </a:lnTo>
                  <a:lnTo>
                    <a:pt x="938" y="1057"/>
                  </a:lnTo>
                  <a:lnTo>
                    <a:pt x="990" y="1027"/>
                  </a:lnTo>
                  <a:lnTo>
                    <a:pt x="1042" y="998"/>
                  </a:lnTo>
                  <a:lnTo>
                    <a:pt x="1096" y="968"/>
                  </a:lnTo>
                  <a:lnTo>
                    <a:pt x="1149" y="938"/>
                  </a:lnTo>
                  <a:lnTo>
                    <a:pt x="1149" y="250"/>
                  </a:lnTo>
                  <a:lnTo>
                    <a:pt x="1152" y="211"/>
                  </a:lnTo>
                  <a:lnTo>
                    <a:pt x="1162" y="172"/>
                  </a:lnTo>
                  <a:lnTo>
                    <a:pt x="1177" y="136"/>
                  </a:lnTo>
                  <a:lnTo>
                    <a:pt x="1198" y="103"/>
                  </a:lnTo>
                  <a:lnTo>
                    <a:pt x="1223" y="74"/>
                  </a:lnTo>
                  <a:lnTo>
                    <a:pt x="1253" y="49"/>
                  </a:lnTo>
                  <a:lnTo>
                    <a:pt x="1286" y="28"/>
                  </a:lnTo>
                  <a:lnTo>
                    <a:pt x="1322" y="13"/>
                  </a:lnTo>
                  <a:lnTo>
                    <a:pt x="1361" y="4"/>
                  </a:lnTo>
                  <a:lnTo>
                    <a:pt x="14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618" y="2793"/>
              <a:ext cx="274" cy="140"/>
            </a:xfrm>
            <a:custGeom>
              <a:avLst/>
              <a:gdLst>
                <a:gd name="T0" fmla="*/ 200 w 824"/>
                <a:gd name="T1" fmla="*/ 0 h 418"/>
                <a:gd name="T2" fmla="*/ 623 w 824"/>
                <a:gd name="T3" fmla="*/ 0 h 418"/>
                <a:gd name="T4" fmla="*/ 660 w 824"/>
                <a:gd name="T5" fmla="*/ 4 h 418"/>
                <a:gd name="T6" fmla="*/ 693 w 824"/>
                <a:gd name="T7" fmla="*/ 13 h 418"/>
                <a:gd name="T8" fmla="*/ 725 w 824"/>
                <a:gd name="T9" fmla="*/ 27 h 418"/>
                <a:gd name="T10" fmla="*/ 752 w 824"/>
                <a:gd name="T11" fmla="*/ 47 h 418"/>
                <a:gd name="T12" fmla="*/ 777 w 824"/>
                <a:gd name="T13" fmla="*/ 70 h 418"/>
                <a:gd name="T14" fmla="*/ 795 w 824"/>
                <a:gd name="T15" fmla="*/ 99 h 418"/>
                <a:gd name="T16" fmla="*/ 811 w 824"/>
                <a:gd name="T17" fmla="*/ 129 h 418"/>
                <a:gd name="T18" fmla="*/ 820 w 824"/>
                <a:gd name="T19" fmla="*/ 163 h 418"/>
                <a:gd name="T20" fmla="*/ 824 w 824"/>
                <a:gd name="T21" fmla="*/ 198 h 418"/>
                <a:gd name="T22" fmla="*/ 824 w 824"/>
                <a:gd name="T23" fmla="*/ 220 h 418"/>
                <a:gd name="T24" fmla="*/ 820 w 824"/>
                <a:gd name="T25" fmla="*/ 256 h 418"/>
                <a:gd name="T26" fmla="*/ 811 w 824"/>
                <a:gd name="T27" fmla="*/ 289 h 418"/>
                <a:gd name="T28" fmla="*/ 795 w 824"/>
                <a:gd name="T29" fmla="*/ 321 h 418"/>
                <a:gd name="T30" fmla="*/ 777 w 824"/>
                <a:gd name="T31" fmla="*/ 348 h 418"/>
                <a:gd name="T32" fmla="*/ 752 w 824"/>
                <a:gd name="T33" fmla="*/ 372 h 418"/>
                <a:gd name="T34" fmla="*/ 725 w 824"/>
                <a:gd name="T35" fmla="*/ 391 h 418"/>
                <a:gd name="T36" fmla="*/ 693 w 824"/>
                <a:gd name="T37" fmla="*/ 406 h 418"/>
                <a:gd name="T38" fmla="*/ 658 w 824"/>
                <a:gd name="T39" fmla="*/ 416 h 418"/>
                <a:gd name="T40" fmla="*/ 623 w 824"/>
                <a:gd name="T41" fmla="*/ 418 h 418"/>
                <a:gd name="T42" fmla="*/ 200 w 824"/>
                <a:gd name="T43" fmla="*/ 418 h 418"/>
                <a:gd name="T44" fmla="*/ 164 w 824"/>
                <a:gd name="T45" fmla="*/ 416 h 418"/>
                <a:gd name="T46" fmla="*/ 130 w 824"/>
                <a:gd name="T47" fmla="*/ 406 h 418"/>
                <a:gd name="T48" fmla="*/ 99 w 824"/>
                <a:gd name="T49" fmla="*/ 391 h 418"/>
                <a:gd name="T50" fmla="*/ 71 w 824"/>
                <a:gd name="T51" fmla="*/ 372 h 418"/>
                <a:gd name="T52" fmla="*/ 47 w 824"/>
                <a:gd name="T53" fmla="*/ 348 h 418"/>
                <a:gd name="T54" fmla="*/ 27 w 824"/>
                <a:gd name="T55" fmla="*/ 321 h 418"/>
                <a:gd name="T56" fmla="*/ 13 w 824"/>
                <a:gd name="T57" fmla="*/ 289 h 418"/>
                <a:gd name="T58" fmla="*/ 4 w 824"/>
                <a:gd name="T59" fmla="*/ 256 h 418"/>
                <a:gd name="T60" fmla="*/ 0 w 824"/>
                <a:gd name="T61" fmla="*/ 220 h 418"/>
                <a:gd name="T62" fmla="*/ 0 w 824"/>
                <a:gd name="T63" fmla="*/ 198 h 418"/>
                <a:gd name="T64" fmla="*/ 4 w 824"/>
                <a:gd name="T65" fmla="*/ 163 h 418"/>
                <a:gd name="T66" fmla="*/ 13 w 824"/>
                <a:gd name="T67" fmla="*/ 129 h 418"/>
                <a:gd name="T68" fmla="*/ 27 w 824"/>
                <a:gd name="T69" fmla="*/ 99 h 418"/>
                <a:gd name="T70" fmla="*/ 47 w 824"/>
                <a:gd name="T71" fmla="*/ 70 h 418"/>
                <a:gd name="T72" fmla="*/ 71 w 824"/>
                <a:gd name="T73" fmla="*/ 47 h 418"/>
                <a:gd name="T74" fmla="*/ 99 w 824"/>
                <a:gd name="T75" fmla="*/ 27 h 418"/>
                <a:gd name="T76" fmla="*/ 130 w 824"/>
                <a:gd name="T77" fmla="*/ 13 h 418"/>
                <a:gd name="T78" fmla="*/ 164 w 824"/>
                <a:gd name="T79" fmla="*/ 4 h 418"/>
                <a:gd name="T80" fmla="*/ 200 w 824"/>
                <a:gd name="T8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4" h="418">
                  <a:moveTo>
                    <a:pt x="200" y="0"/>
                  </a:moveTo>
                  <a:lnTo>
                    <a:pt x="623" y="0"/>
                  </a:lnTo>
                  <a:lnTo>
                    <a:pt x="660" y="4"/>
                  </a:lnTo>
                  <a:lnTo>
                    <a:pt x="693" y="13"/>
                  </a:lnTo>
                  <a:lnTo>
                    <a:pt x="725" y="27"/>
                  </a:lnTo>
                  <a:lnTo>
                    <a:pt x="752" y="47"/>
                  </a:lnTo>
                  <a:lnTo>
                    <a:pt x="777" y="70"/>
                  </a:lnTo>
                  <a:lnTo>
                    <a:pt x="795" y="99"/>
                  </a:lnTo>
                  <a:lnTo>
                    <a:pt x="811" y="129"/>
                  </a:lnTo>
                  <a:lnTo>
                    <a:pt x="820" y="163"/>
                  </a:lnTo>
                  <a:lnTo>
                    <a:pt x="824" y="198"/>
                  </a:lnTo>
                  <a:lnTo>
                    <a:pt x="824" y="220"/>
                  </a:lnTo>
                  <a:lnTo>
                    <a:pt x="820" y="256"/>
                  </a:lnTo>
                  <a:lnTo>
                    <a:pt x="811" y="289"/>
                  </a:lnTo>
                  <a:lnTo>
                    <a:pt x="795" y="321"/>
                  </a:lnTo>
                  <a:lnTo>
                    <a:pt x="777" y="348"/>
                  </a:lnTo>
                  <a:lnTo>
                    <a:pt x="752" y="372"/>
                  </a:lnTo>
                  <a:lnTo>
                    <a:pt x="725" y="391"/>
                  </a:lnTo>
                  <a:lnTo>
                    <a:pt x="693" y="406"/>
                  </a:lnTo>
                  <a:lnTo>
                    <a:pt x="658" y="416"/>
                  </a:lnTo>
                  <a:lnTo>
                    <a:pt x="623" y="418"/>
                  </a:lnTo>
                  <a:lnTo>
                    <a:pt x="200" y="418"/>
                  </a:lnTo>
                  <a:lnTo>
                    <a:pt x="164" y="416"/>
                  </a:lnTo>
                  <a:lnTo>
                    <a:pt x="130" y="406"/>
                  </a:lnTo>
                  <a:lnTo>
                    <a:pt x="99" y="391"/>
                  </a:lnTo>
                  <a:lnTo>
                    <a:pt x="71" y="372"/>
                  </a:lnTo>
                  <a:lnTo>
                    <a:pt x="47" y="348"/>
                  </a:lnTo>
                  <a:lnTo>
                    <a:pt x="27" y="321"/>
                  </a:lnTo>
                  <a:lnTo>
                    <a:pt x="13" y="289"/>
                  </a:lnTo>
                  <a:lnTo>
                    <a:pt x="4" y="256"/>
                  </a:lnTo>
                  <a:lnTo>
                    <a:pt x="0" y="220"/>
                  </a:lnTo>
                  <a:lnTo>
                    <a:pt x="0" y="198"/>
                  </a:lnTo>
                  <a:lnTo>
                    <a:pt x="4" y="163"/>
                  </a:lnTo>
                  <a:lnTo>
                    <a:pt x="13" y="129"/>
                  </a:lnTo>
                  <a:lnTo>
                    <a:pt x="27" y="99"/>
                  </a:lnTo>
                  <a:lnTo>
                    <a:pt x="47" y="70"/>
                  </a:lnTo>
                  <a:lnTo>
                    <a:pt x="71" y="47"/>
                  </a:lnTo>
                  <a:lnTo>
                    <a:pt x="99" y="27"/>
                  </a:lnTo>
                  <a:lnTo>
                    <a:pt x="130" y="13"/>
                  </a:lnTo>
                  <a:lnTo>
                    <a:pt x="164" y="4"/>
                  </a:lnTo>
                  <a:lnTo>
                    <a:pt x="2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649686" y="2427514"/>
            <a:ext cx="783771" cy="794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16"/>
          <p:cNvGrpSpPr>
            <a:grpSpLocks noChangeAspect="1"/>
          </p:cNvGrpSpPr>
          <p:nvPr/>
        </p:nvGrpSpPr>
        <p:grpSpPr bwMode="auto">
          <a:xfrm>
            <a:off x="5856174" y="2643578"/>
            <a:ext cx="370794" cy="362529"/>
            <a:chOff x="3483" y="805"/>
            <a:chExt cx="2602" cy="2544"/>
          </a:xfrm>
          <a:solidFill>
            <a:schemeClr val="bg1"/>
          </a:solidFill>
        </p:grpSpPr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47" y="805"/>
              <a:ext cx="2038" cy="2544"/>
            </a:xfrm>
            <a:custGeom>
              <a:avLst/>
              <a:gdLst>
                <a:gd name="T0" fmla="*/ 1531 w 4077"/>
                <a:gd name="T1" fmla="*/ 0 h 5087"/>
                <a:gd name="T2" fmla="*/ 1615 w 4077"/>
                <a:gd name="T3" fmla="*/ 14 h 5087"/>
                <a:gd name="T4" fmla="*/ 1689 w 4077"/>
                <a:gd name="T5" fmla="*/ 52 h 5087"/>
                <a:gd name="T6" fmla="*/ 1751 w 4077"/>
                <a:gd name="T7" fmla="*/ 110 h 5087"/>
                <a:gd name="T8" fmla="*/ 1811 w 4077"/>
                <a:gd name="T9" fmla="*/ 218 h 5087"/>
                <a:gd name="T10" fmla="*/ 1874 w 4077"/>
                <a:gd name="T11" fmla="*/ 355 h 5087"/>
                <a:gd name="T12" fmla="*/ 1926 w 4077"/>
                <a:gd name="T13" fmla="*/ 502 h 5087"/>
                <a:gd name="T14" fmla="*/ 1970 w 4077"/>
                <a:gd name="T15" fmla="*/ 672 h 5087"/>
                <a:gd name="T16" fmla="*/ 1995 w 4077"/>
                <a:gd name="T17" fmla="*/ 849 h 5087"/>
                <a:gd name="T18" fmla="*/ 1994 w 4077"/>
                <a:gd name="T19" fmla="*/ 1026 h 5087"/>
                <a:gd name="T20" fmla="*/ 1983 w 4077"/>
                <a:gd name="T21" fmla="*/ 1155 h 5087"/>
                <a:gd name="T22" fmla="*/ 1970 w 4077"/>
                <a:gd name="T23" fmla="*/ 1248 h 5087"/>
                <a:gd name="T24" fmla="*/ 1951 w 4077"/>
                <a:gd name="T25" fmla="*/ 1351 h 5087"/>
                <a:gd name="T26" fmla="*/ 1929 w 4077"/>
                <a:gd name="T27" fmla="*/ 1457 h 5087"/>
                <a:gd name="T28" fmla="*/ 1908 w 4077"/>
                <a:gd name="T29" fmla="*/ 1559 h 5087"/>
                <a:gd name="T30" fmla="*/ 1888 w 4077"/>
                <a:gd name="T31" fmla="*/ 1651 h 5087"/>
                <a:gd name="T32" fmla="*/ 1871 w 4077"/>
                <a:gd name="T33" fmla="*/ 1725 h 5087"/>
                <a:gd name="T34" fmla="*/ 1858 w 4077"/>
                <a:gd name="T35" fmla="*/ 1775 h 5087"/>
                <a:gd name="T36" fmla="*/ 1855 w 4077"/>
                <a:gd name="T37" fmla="*/ 1793 h 5087"/>
                <a:gd name="T38" fmla="*/ 3851 w 4077"/>
                <a:gd name="T39" fmla="*/ 1799 h 5087"/>
                <a:gd name="T40" fmla="*/ 3941 w 4077"/>
                <a:gd name="T41" fmla="*/ 1832 h 5087"/>
                <a:gd name="T42" fmla="*/ 4012 w 4077"/>
                <a:gd name="T43" fmla="*/ 1894 h 5087"/>
                <a:gd name="T44" fmla="*/ 4059 w 4077"/>
                <a:gd name="T45" fmla="*/ 1974 h 5087"/>
                <a:gd name="T46" fmla="*/ 4077 w 4077"/>
                <a:gd name="T47" fmla="*/ 2071 h 5087"/>
                <a:gd name="T48" fmla="*/ 4067 w 4077"/>
                <a:gd name="T49" fmla="*/ 3562 h 5087"/>
                <a:gd name="T50" fmla="*/ 4031 w 4077"/>
                <a:gd name="T51" fmla="*/ 3698 h 5087"/>
                <a:gd name="T52" fmla="*/ 3308 w 4077"/>
                <a:gd name="T53" fmla="*/ 4948 h 5087"/>
                <a:gd name="T54" fmla="*/ 3245 w 4077"/>
                <a:gd name="T55" fmla="*/ 5020 h 5087"/>
                <a:gd name="T56" fmla="*/ 3163 w 4077"/>
                <a:gd name="T57" fmla="*/ 5068 h 5087"/>
                <a:gd name="T58" fmla="*/ 3068 w 4077"/>
                <a:gd name="T59" fmla="*/ 5084 h 5087"/>
                <a:gd name="T60" fmla="*/ 2740 w 4077"/>
                <a:gd name="T61" fmla="*/ 5082 h 5087"/>
                <a:gd name="T62" fmla="*/ 2387 w 4077"/>
                <a:gd name="T63" fmla="*/ 5080 h 5087"/>
                <a:gd name="T64" fmla="*/ 2022 w 4077"/>
                <a:gd name="T65" fmla="*/ 5082 h 5087"/>
                <a:gd name="T66" fmla="*/ 1653 w 4077"/>
                <a:gd name="T67" fmla="*/ 5082 h 5087"/>
                <a:gd name="T68" fmla="*/ 1293 w 4077"/>
                <a:gd name="T69" fmla="*/ 5084 h 5087"/>
                <a:gd name="T70" fmla="*/ 952 w 4077"/>
                <a:gd name="T71" fmla="*/ 5085 h 5087"/>
                <a:gd name="T72" fmla="*/ 640 w 4077"/>
                <a:gd name="T73" fmla="*/ 5087 h 5087"/>
                <a:gd name="T74" fmla="*/ 436 w 4077"/>
                <a:gd name="T75" fmla="*/ 5084 h 5087"/>
                <a:gd name="T76" fmla="*/ 326 w 4077"/>
                <a:gd name="T77" fmla="*/ 5065 h 5087"/>
                <a:gd name="T78" fmla="*/ 234 w 4077"/>
                <a:gd name="T79" fmla="*/ 5031 h 5087"/>
                <a:gd name="T80" fmla="*/ 160 w 4077"/>
                <a:gd name="T81" fmla="*/ 4990 h 5087"/>
                <a:gd name="T82" fmla="*/ 101 w 4077"/>
                <a:gd name="T83" fmla="*/ 4945 h 5087"/>
                <a:gd name="T84" fmla="*/ 51 w 4077"/>
                <a:gd name="T85" fmla="*/ 4888 h 5087"/>
                <a:gd name="T86" fmla="*/ 13 w 4077"/>
                <a:gd name="T87" fmla="*/ 4814 h 5087"/>
                <a:gd name="T88" fmla="*/ 0 w 4077"/>
                <a:gd name="T89" fmla="*/ 4730 h 5087"/>
                <a:gd name="T90" fmla="*/ 4 w 4077"/>
                <a:gd name="T91" fmla="*/ 2293 h 5087"/>
                <a:gd name="T92" fmla="*/ 27 w 4077"/>
                <a:gd name="T93" fmla="*/ 2216 h 5087"/>
                <a:gd name="T94" fmla="*/ 73 w 4077"/>
                <a:gd name="T95" fmla="*/ 2148 h 5087"/>
                <a:gd name="T96" fmla="*/ 225 w 4077"/>
                <a:gd name="T97" fmla="*/ 1966 h 5087"/>
                <a:gd name="T98" fmla="*/ 362 w 4077"/>
                <a:gd name="T99" fmla="*/ 1775 h 5087"/>
                <a:gd name="T100" fmla="*/ 584 w 4077"/>
                <a:gd name="T101" fmla="*/ 1427 h 5087"/>
                <a:gd name="T102" fmla="*/ 783 w 4077"/>
                <a:gd name="T103" fmla="*/ 1065 h 5087"/>
                <a:gd name="T104" fmla="*/ 876 w 4077"/>
                <a:gd name="T105" fmla="*/ 871 h 5087"/>
                <a:gd name="T106" fmla="*/ 878 w 4077"/>
                <a:gd name="T107" fmla="*/ 825 h 5087"/>
                <a:gd name="T108" fmla="*/ 879 w 4077"/>
                <a:gd name="T109" fmla="*/ 745 h 5087"/>
                <a:gd name="T110" fmla="*/ 879 w 4077"/>
                <a:gd name="T111" fmla="*/ 641 h 5087"/>
                <a:gd name="T112" fmla="*/ 879 w 4077"/>
                <a:gd name="T113" fmla="*/ 522 h 5087"/>
                <a:gd name="T114" fmla="*/ 879 w 4077"/>
                <a:gd name="T115" fmla="*/ 397 h 5087"/>
                <a:gd name="T116" fmla="*/ 879 w 4077"/>
                <a:gd name="T117" fmla="*/ 276 h 5087"/>
                <a:gd name="T118" fmla="*/ 897 w 4077"/>
                <a:gd name="T119" fmla="*/ 180 h 5087"/>
                <a:gd name="T120" fmla="*/ 944 w 4077"/>
                <a:gd name="T121" fmla="*/ 98 h 5087"/>
                <a:gd name="T122" fmla="*/ 1015 w 4077"/>
                <a:gd name="T123" fmla="*/ 38 h 5087"/>
                <a:gd name="T124" fmla="*/ 1104 w 4077"/>
                <a:gd name="T125" fmla="*/ 4 h 5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77" h="5087">
                  <a:moveTo>
                    <a:pt x="1154" y="0"/>
                  </a:moveTo>
                  <a:lnTo>
                    <a:pt x="1531" y="0"/>
                  </a:lnTo>
                  <a:lnTo>
                    <a:pt x="1574" y="4"/>
                  </a:lnTo>
                  <a:lnTo>
                    <a:pt x="1615" y="14"/>
                  </a:lnTo>
                  <a:lnTo>
                    <a:pt x="1654" y="30"/>
                  </a:lnTo>
                  <a:lnTo>
                    <a:pt x="1689" y="52"/>
                  </a:lnTo>
                  <a:lnTo>
                    <a:pt x="1722" y="79"/>
                  </a:lnTo>
                  <a:lnTo>
                    <a:pt x="1751" y="110"/>
                  </a:lnTo>
                  <a:lnTo>
                    <a:pt x="1774" y="147"/>
                  </a:lnTo>
                  <a:lnTo>
                    <a:pt x="1811" y="218"/>
                  </a:lnTo>
                  <a:lnTo>
                    <a:pt x="1844" y="287"/>
                  </a:lnTo>
                  <a:lnTo>
                    <a:pt x="1874" y="355"/>
                  </a:lnTo>
                  <a:lnTo>
                    <a:pt x="1901" y="427"/>
                  </a:lnTo>
                  <a:lnTo>
                    <a:pt x="1926" y="502"/>
                  </a:lnTo>
                  <a:lnTo>
                    <a:pt x="1948" y="584"/>
                  </a:lnTo>
                  <a:lnTo>
                    <a:pt x="1970" y="672"/>
                  </a:lnTo>
                  <a:lnTo>
                    <a:pt x="1987" y="760"/>
                  </a:lnTo>
                  <a:lnTo>
                    <a:pt x="1995" y="849"/>
                  </a:lnTo>
                  <a:lnTo>
                    <a:pt x="1997" y="937"/>
                  </a:lnTo>
                  <a:lnTo>
                    <a:pt x="1994" y="1026"/>
                  </a:lnTo>
                  <a:lnTo>
                    <a:pt x="1987" y="1114"/>
                  </a:lnTo>
                  <a:lnTo>
                    <a:pt x="1983" y="1155"/>
                  </a:lnTo>
                  <a:lnTo>
                    <a:pt x="1976" y="1199"/>
                  </a:lnTo>
                  <a:lnTo>
                    <a:pt x="1970" y="1248"/>
                  </a:lnTo>
                  <a:lnTo>
                    <a:pt x="1961" y="1299"/>
                  </a:lnTo>
                  <a:lnTo>
                    <a:pt x="1951" y="1351"/>
                  </a:lnTo>
                  <a:lnTo>
                    <a:pt x="1940" y="1404"/>
                  </a:lnTo>
                  <a:lnTo>
                    <a:pt x="1929" y="1457"/>
                  </a:lnTo>
                  <a:lnTo>
                    <a:pt x="1919" y="1509"/>
                  </a:lnTo>
                  <a:lnTo>
                    <a:pt x="1908" y="1559"/>
                  </a:lnTo>
                  <a:lnTo>
                    <a:pt x="1897" y="1606"/>
                  </a:lnTo>
                  <a:lnTo>
                    <a:pt x="1888" y="1651"/>
                  </a:lnTo>
                  <a:lnTo>
                    <a:pt x="1878" y="1690"/>
                  </a:lnTo>
                  <a:lnTo>
                    <a:pt x="1871" y="1725"/>
                  </a:lnTo>
                  <a:lnTo>
                    <a:pt x="1864" y="1753"/>
                  </a:lnTo>
                  <a:lnTo>
                    <a:pt x="1858" y="1775"/>
                  </a:lnTo>
                  <a:lnTo>
                    <a:pt x="1855" y="1788"/>
                  </a:lnTo>
                  <a:lnTo>
                    <a:pt x="1855" y="1793"/>
                  </a:lnTo>
                  <a:lnTo>
                    <a:pt x="3802" y="1794"/>
                  </a:lnTo>
                  <a:lnTo>
                    <a:pt x="3851" y="1799"/>
                  </a:lnTo>
                  <a:lnTo>
                    <a:pt x="3897" y="1812"/>
                  </a:lnTo>
                  <a:lnTo>
                    <a:pt x="3941" y="1832"/>
                  </a:lnTo>
                  <a:lnTo>
                    <a:pt x="3979" y="1861"/>
                  </a:lnTo>
                  <a:lnTo>
                    <a:pt x="4012" y="1894"/>
                  </a:lnTo>
                  <a:lnTo>
                    <a:pt x="4039" y="1932"/>
                  </a:lnTo>
                  <a:lnTo>
                    <a:pt x="4059" y="1974"/>
                  </a:lnTo>
                  <a:lnTo>
                    <a:pt x="4072" y="2020"/>
                  </a:lnTo>
                  <a:lnTo>
                    <a:pt x="4077" y="2071"/>
                  </a:lnTo>
                  <a:lnTo>
                    <a:pt x="4072" y="3491"/>
                  </a:lnTo>
                  <a:lnTo>
                    <a:pt x="4067" y="3562"/>
                  </a:lnTo>
                  <a:lnTo>
                    <a:pt x="4053" y="3631"/>
                  </a:lnTo>
                  <a:lnTo>
                    <a:pt x="4031" y="3698"/>
                  </a:lnTo>
                  <a:lnTo>
                    <a:pt x="4000" y="3762"/>
                  </a:lnTo>
                  <a:lnTo>
                    <a:pt x="3308" y="4948"/>
                  </a:lnTo>
                  <a:lnTo>
                    <a:pt x="3280" y="4987"/>
                  </a:lnTo>
                  <a:lnTo>
                    <a:pt x="3245" y="5020"/>
                  </a:lnTo>
                  <a:lnTo>
                    <a:pt x="3207" y="5047"/>
                  </a:lnTo>
                  <a:lnTo>
                    <a:pt x="3163" y="5068"/>
                  </a:lnTo>
                  <a:lnTo>
                    <a:pt x="3117" y="5079"/>
                  </a:lnTo>
                  <a:lnTo>
                    <a:pt x="3068" y="5084"/>
                  </a:lnTo>
                  <a:lnTo>
                    <a:pt x="2907" y="5082"/>
                  </a:lnTo>
                  <a:lnTo>
                    <a:pt x="2740" y="5082"/>
                  </a:lnTo>
                  <a:lnTo>
                    <a:pt x="2565" y="5082"/>
                  </a:lnTo>
                  <a:lnTo>
                    <a:pt x="2387" y="5080"/>
                  </a:lnTo>
                  <a:lnTo>
                    <a:pt x="2205" y="5080"/>
                  </a:lnTo>
                  <a:lnTo>
                    <a:pt x="2022" y="5082"/>
                  </a:lnTo>
                  <a:lnTo>
                    <a:pt x="1837" y="5082"/>
                  </a:lnTo>
                  <a:lnTo>
                    <a:pt x="1653" y="5082"/>
                  </a:lnTo>
                  <a:lnTo>
                    <a:pt x="1471" y="5082"/>
                  </a:lnTo>
                  <a:lnTo>
                    <a:pt x="1293" y="5084"/>
                  </a:lnTo>
                  <a:lnTo>
                    <a:pt x="1119" y="5084"/>
                  </a:lnTo>
                  <a:lnTo>
                    <a:pt x="952" y="5085"/>
                  </a:lnTo>
                  <a:lnTo>
                    <a:pt x="793" y="5085"/>
                  </a:lnTo>
                  <a:lnTo>
                    <a:pt x="640" y="5087"/>
                  </a:lnTo>
                  <a:lnTo>
                    <a:pt x="499" y="5087"/>
                  </a:lnTo>
                  <a:lnTo>
                    <a:pt x="436" y="5084"/>
                  </a:lnTo>
                  <a:lnTo>
                    <a:pt x="379" y="5077"/>
                  </a:lnTo>
                  <a:lnTo>
                    <a:pt x="326" y="5065"/>
                  </a:lnTo>
                  <a:lnTo>
                    <a:pt x="278" y="5050"/>
                  </a:lnTo>
                  <a:lnTo>
                    <a:pt x="234" y="5031"/>
                  </a:lnTo>
                  <a:lnTo>
                    <a:pt x="195" y="5013"/>
                  </a:lnTo>
                  <a:lnTo>
                    <a:pt x="160" y="4990"/>
                  </a:lnTo>
                  <a:lnTo>
                    <a:pt x="128" y="4967"/>
                  </a:lnTo>
                  <a:lnTo>
                    <a:pt x="101" y="4945"/>
                  </a:lnTo>
                  <a:lnTo>
                    <a:pt x="78" y="4921"/>
                  </a:lnTo>
                  <a:lnTo>
                    <a:pt x="51" y="4888"/>
                  </a:lnTo>
                  <a:lnTo>
                    <a:pt x="29" y="4853"/>
                  </a:lnTo>
                  <a:lnTo>
                    <a:pt x="13" y="4814"/>
                  </a:lnTo>
                  <a:lnTo>
                    <a:pt x="4" y="4773"/>
                  </a:lnTo>
                  <a:lnTo>
                    <a:pt x="0" y="4730"/>
                  </a:lnTo>
                  <a:lnTo>
                    <a:pt x="0" y="2334"/>
                  </a:lnTo>
                  <a:lnTo>
                    <a:pt x="4" y="2293"/>
                  </a:lnTo>
                  <a:lnTo>
                    <a:pt x="13" y="2254"/>
                  </a:lnTo>
                  <a:lnTo>
                    <a:pt x="27" y="2216"/>
                  </a:lnTo>
                  <a:lnTo>
                    <a:pt x="48" y="2179"/>
                  </a:lnTo>
                  <a:lnTo>
                    <a:pt x="73" y="2148"/>
                  </a:lnTo>
                  <a:lnTo>
                    <a:pt x="152" y="2059"/>
                  </a:lnTo>
                  <a:lnTo>
                    <a:pt x="225" y="1966"/>
                  </a:lnTo>
                  <a:lnTo>
                    <a:pt x="296" y="1872"/>
                  </a:lnTo>
                  <a:lnTo>
                    <a:pt x="362" y="1775"/>
                  </a:lnTo>
                  <a:lnTo>
                    <a:pt x="475" y="1602"/>
                  </a:lnTo>
                  <a:lnTo>
                    <a:pt x="584" y="1427"/>
                  </a:lnTo>
                  <a:lnTo>
                    <a:pt x="687" y="1247"/>
                  </a:lnTo>
                  <a:lnTo>
                    <a:pt x="783" y="1065"/>
                  </a:lnTo>
                  <a:lnTo>
                    <a:pt x="875" y="880"/>
                  </a:lnTo>
                  <a:lnTo>
                    <a:pt x="876" y="871"/>
                  </a:lnTo>
                  <a:lnTo>
                    <a:pt x="878" y="852"/>
                  </a:lnTo>
                  <a:lnTo>
                    <a:pt x="878" y="825"/>
                  </a:lnTo>
                  <a:lnTo>
                    <a:pt x="879" y="789"/>
                  </a:lnTo>
                  <a:lnTo>
                    <a:pt x="879" y="745"/>
                  </a:lnTo>
                  <a:lnTo>
                    <a:pt x="879" y="696"/>
                  </a:lnTo>
                  <a:lnTo>
                    <a:pt x="879" y="641"/>
                  </a:lnTo>
                  <a:lnTo>
                    <a:pt x="879" y="582"/>
                  </a:lnTo>
                  <a:lnTo>
                    <a:pt x="879" y="522"/>
                  </a:lnTo>
                  <a:lnTo>
                    <a:pt x="879" y="459"/>
                  </a:lnTo>
                  <a:lnTo>
                    <a:pt x="879" y="397"/>
                  </a:lnTo>
                  <a:lnTo>
                    <a:pt x="879" y="336"/>
                  </a:lnTo>
                  <a:lnTo>
                    <a:pt x="879" y="276"/>
                  </a:lnTo>
                  <a:lnTo>
                    <a:pt x="884" y="225"/>
                  </a:lnTo>
                  <a:lnTo>
                    <a:pt x="897" y="180"/>
                  </a:lnTo>
                  <a:lnTo>
                    <a:pt x="917" y="137"/>
                  </a:lnTo>
                  <a:lnTo>
                    <a:pt x="944" y="98"/>
                  </a:lnTo>
                  <a:lnTo>
                    <a:pt x="977" y="64"/>
                  </a:lnTo>
                  <a:lnTo>
                    <a:pt x="1015" y="38"/>
                  </a:lnTo>
                  <a:lnTo>
                    <a:pt x="1058" y="17"/>
                  </a:lnTo>
                  <a:lnTo>
                    <a:pt x="1104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3483" y="1898"/>
              <a:ext cx="397" cy="1451"/>
            </a:xfrm>
            <a:custGeom>
              <a:avLst/>
              <a:gdLst>
                <a:gd name="T0" fmla="*/ 275 w 794"/>
                <a:gd name="T1" fmla="*/ 0 h 2901"/>
                <a:gd name="T2" fmla="*/ 519 w 794"/>
                <a:gd name="T3" fmla="*/ 0 h 2901"/>
                <a:gd name="T4" fmla="*/ 570 w 794"/>
                <a:gd name="T5" fmla="*/ 4 h 2901"/>
                <a:gd name="T6" fmla="*/ 615 w 794"/>
                <a:gd name="T7" fmla="*/ 17 h 2901"/>
                <a:gd name="T8" fmla="*/ 658 w 794"/>
                <a:gd name="T9" fmla="*/ 38 h 2901"/>
                <a:gd name="T10" fmla="*/ 696 w 794"/>
                <a:gd name="T11" fmla="*/ 64 h 2901"/>
                <a:gd name="T12" fmla="*/ 729 w 794"/>
                <a:gd name="T13" fmla="*/ 98 h 2901"/>
                <a:gd name="T14" fmla="*/ 756 w 794"/>
                <a:gd name="T15" fmla="*/ 135 h 2901"/>
                <a:gd name="T16" fmla="*/ 776 w 794"/>
                <a:gd name="T17" fmla="*/ 178 h 2901"/>
                <a:gd name="T18" fmla="*/ 789 w 794"/>
                <a:gd name="T19" fmla="*/ 225 h 2901"/>
                <a:gd name="T20" fmla="*/ 794 w 794"/>
                <a:gd name="T21" fmla="*/ 274 h 2901"/>
                <a:gd name="T22" fmla="*/ 794 w 794"/>
                <a:gd name="T23" fmla="*/ 2626 h 2901"/>
                <a:gd name="T24" fmla="*/ 789 w 794"/>
                <a:gd name="T25" fmla="*/ 2675 h 2901"/>
                <a:gd name="T26" fmla="*/ 776 w 794"/>
                <a:gd name="T27" fmla="*/ 2722 h 2901"/>
                <a:gd name="T28" fmla="*/ 756 w 794"/>
                <a:gd name="T29" fmla="*/ 2765 h 2901"/>
                <a:gd name="T30" fmla="*/ 729 w 794"/>
                <a:gd name="T31" fmla="*/ 2803 h 2901"/>
                <a:gd name="T32" fmla="*/ 696 w 794"/>
                <a:gd name="T33" fmla="*/ 2836 h 2901"/>
                <a:gd name="T34" fmla="*/ 658 w 794"/>
                <a:gd name="T35" fmla="*/ 2863 h 2901"/>
                <a:gd name="T36" fmla="*/ 615 w 794"/>
                <a:gd name="T37" fmla="*/ 2883 h 2901"/>
                <a:gd name="T38" fmla="*/ 568 w 794"/>
                <a:gd name="T39" fmla="*/ 2896 h 2901"/>
                <a:gd name="T40" fmla="*/ 519 w 794"/>
                <a:gd name="T41" fmla="*/ 2901 h 2901"/>
                <a:gd name="T42" fmla="*/ 275 w 794"/>
                <a:gd name="T43" fmla="*/ 2901 h 2901"/>
                <a:gd name="T44" fmla="*/ 224 w 794"/>
                <a:gd name="T45" fmla="*/ 2896 h 2901"/>
                <a:gd name="T46" fmla="*/ 178 w 794"/>
                <a:gd name="T47" fmla="*/ 2883 h 2901"/>
                <a:gd name="T48" fmla="*/ 136 w 794"/>
                <a:gd name="T49" fmla="*/ 2863 h 2901"/>
                <a:gd name="T50" fmla="*/ 98 w 794"/>
                <a:gd name="T51" fmla="*/ 2836 h 2901"/>
                <a:gd name="T52" fmla="*/ 65 w 794"/>
                <a:gd name="T53" fmla="*/ 2803 h 2901"/>
                <a:gd name="T54" fmla="*/ 38 w 794"/>
                <a:gd name="T55" fmla="*/ 2765 h 2901"/>
                <a:gd name="T56" fmla="*/ 17 w 794"/>
                <a:gd name="T57" fmla="*/ 2722 h 2901"/>
                <a:gd name="T58" fmla="*/ 5 w 794"/>
                <a:gd name="T59" fmla="*/ 2675 h 2901"/>
                <a:gd name="T60" fmla="*/ 0 w 794"/>
                <a:gd name="T61" fmla="*/ 2626 h 2901"/>
                <a:gd name="T62" fmla="*/ 0 w 794"/>
                <a:gd name="T63" fmla="*/ 274 h 2901"/>
                <a:gd name="T64" fmla="*/ 5 w 794"/>
                <a:gd name="T65" fmla="*/ 225 h 2901"/>
                <a:gd name="T66" fmla="*/ 17 w 794"/>
                <a:gd name="T67" fmla="*/ 178 h 2901"/>
                <a:gd name="T68" fmla="*/ 38 w 794"/>
                <a:gd name="T69" fmla="*/ 135 h 2901"/>
                <a:gd name="T70" fmla="*/ 65 w 794"/>
                <a:gd name="T71" fmla="*/ 98 h 2901"/>
                <a:gd name="T72" fmla="*/ 98 w 794"/>
                <a:gd name="T73" fmla="*/ 64 h 2901"/>
                <a:gd name="T74" fmla="*/ 136 w 794"/>
                <a:gd name="T75" fmla="*/ 38 h 2901"/>
                <a:gd name="T76" fmla="*/ 178 w 794"/>
                <a:gd name="T77" fmla="*/ 17 h 2901"/>
                <a:gd name="T78" fmla="*/ 224 w 794"/>
                <a:gd name="T79" fmla="*/ 4 h 2901"/>
                <a:gd name="T80" fmla="*/ 275 w 794"/>
                <a:gd name="T81" fmla="*/ 0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2901">
                  <a:moveTo>
                    <a:pt x="275" y="0"/>
                  </a:moveTo>
                  <a:lnTo>
                    <a:pt x="519" y="0"/>
                  </a:lnTo>
                  <a:lnTo>
                    <a:pt x="570" y="4"/>
                  </a:lnTo>
                  <a:lnTo>
                    <a:pt x="615" y="17"/>
                  </a:lnTo>
                  <a:lnTo>
                    <a:pt x="658" y="38"/>
                  </a:lnTo>
                  <a:lnTo>
                    <a:pt x="696" y="64"/>
                  </a:lnTo>
                  <a:lnTo>
                    <a:pt x="729" y="98"/>
                  </a:lnTo>
                  <a:lnTo>
                    <a:pt x="756" y="135"/>
                  </a:lnTo>
                  <a:lnTo>
                    <a:pt x="776" y="178"/>
                  </a:lnTo>
                  <a:lnTo>
                    <a:pt x="789" y="225"/>
                  </a:lnTo>
                  <a:lnTo>
                    <a:pt x="794" y="274"/>
                  </a:lnTo>
                  <a:lnTo>
                    <a:pt x="794" y="2626"/>
                  </a:lnTo>
                  <a:lnTo>
                    <a:pt x="789" y="2675"/>
                  </a:lnTo>
                  <a:lnTo>
                    <a:pt x="776" y="2722"/>
                  </a:lnTo>
                  <a:lnTo>
                    <a:pt x="756" y="2765"/>
                  </a:lnTo>
                  <a:lnTo>
                    <a:pt x="729" y="2803"/>
                  </a:lnTo>
                  <a:lnTo>
                    <a:pt x="696" y="2836"/>
                  </a:lnTo>
                  <a:lnTo>
                    <a:pt x="658" y="2863"/>
                  </a:lnTo>
                  <a:lnTo>
                    <a:pt x="615" y="2883"/>
                  </a:lnTo>
                  <a:lnTo>
                    <a:pt x="568" y="2896"/>
                  </a:lnTo>
                  <a:lnTo>
                    <a:pt x="519" y="2901"/>
                  </a:lnTo>
                  <a:lnTo>
                    <a:pt x="275" y="2901"/>
                  </a:lnTo>
                  <a:lnTo>
                    <a:pt x="224" y="2896"/>
                  </a:lnTo>
                  <a:lnTo>
                    <a:pt x="178" y="2883"/>
                  </a:lnTo>
                  <a:lnTo>
                    <a:pt x="136" y="2863"/>
                  </a:lnTo>
                  <a:lnTo>
                    <a:pt x="98" y="2836"/>
                  </a:lnTo>
                  <a:lnTo>
                    <a:pt x="65" y="2803"/>
                  </a:lnTo>
                  <a:lnTo>
                    <a:pt x="38" y="2765"/>
                  </a:lnTo>
                  <a:lnTo>
                    <a:pt x="17" y="2722"/>
                  </a:lnTo>
                  <a:lnTo>
                    <a:pt x="5" y="2675"/>
                  </a:lnTo>
                  <a:lnTo>
                    <a:pt x="0" y="2626"/>
                  </a:lnTo>
                  <a:lnTo>
                    <a:pt x="0" y="274"/>
                  </a:lnTo>
                  <a:lnTo>
                    <a:pt x="5" y="225"/>
                  </a:lnTo>
                  <a:lnTo>
                    <a:pt x="17" y="178"/>
                  </a:lnTo>
                  <a:lnTo>
                    <a:pt x="38" y="135"/>
                  </a:lnTo>
                  <a:lnTo>
                    <a:pt x="65" y="98"/>
                  </a:lnTo>
                  <a:lnTo>
                    <a:pt x="98" y="64"/>
                  </a:lnTo>
                  <a:lnTo>
                    <a:pt x="136" y="38"/>
                  </a:lnTo>
                  <a:lnTo>
                    <a:pt x="178" y="17"/>
                  </a:lnTo>
                  <a:lnTo>
                    <a:pt x="224" y="4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Rectangle 70"/>
          <p:cNvSpPr/>
          <p:nvPr/>
        </p:nvSpPr>
        <p:spPr>
          <a:xfrm>
            <a:off x="6531331" y="2640176"/>
            <a:ext cx="206979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b="1" cap="all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b="1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649686" y="3874802"/>
            <a:ext cx="783771" cy="794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2"/>
          <p:cNvGrpSpPr>
            <a:grpSpLocks noChangeAspect="1"/>
          </p:cNvGrpSpPr>
          <p:nvPr/>
        </p:nvGrpSpPr>
        <p:grpSpPr bwMode="auto">
          <a:xfrm>
            <a:off x="5818788" y="4077770"/>
            <a:ext cx="445567" cy="388720"/>
            <a:chOff x="2703" y="1165"/>
            <a:chExt cx="2273" cy="1983"/>
          </a:xfrm>
          <a:solidFill>
            <a:schemeClr val="bg1"/>
          </a:solidFill>
        </p:grpSpPr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4219" y="1447"/>
              <a:ext cx="311" cy="637"/>
            </a:xfrm>
            <a:custGeom>
              <a:avLst/>
              <a:gdLst>
                <a:gd name="T0" fmla="*/ 358 w 623"/>
                <a:gd name="T1" fmla="*/ 4 h 1274"/>
                <a:gd name="T2" fmla="*/ 389 w 623"/>
                <a:gd name="T3" fmla="*/ 50 h 1274"/>
                <a:gd name="T4" fmla="*/ 391 w 623"/>
                <a:gd name="T5" fmla="*/ 146 h 1274"/>
                <a:gd name="T6" fmla="*/ 396 w 623"/>
                <a:gd name="T7" fmla="*/ 150 h 1274"/>
                <a:gd name="T8" fmla="*/ 412 w 623"/>
                <a:gd name="T9" fmla="*/ 153 h 1274"/>
                <a:gd name="T10" fmla="*/ 471 w 623"/>
                <a:gd name="T11" fmla="*/ 165 h 1274"/>
                <a:gd name="T12" fmla="*/ 542 w 623"/>
                <a:gd name="T13" fmla="*/ 185 h 1274"/>
                <a:gd name="T14" fmla="*/ 582 w 623"/>
                <a:gd name="T15" fmla="*/ 212 h 1274"/>
                <a:gd name="T16" fmla="*/ 558 w 623"/>
                <a:gd name="T17" fmla="*/ 306 h 1274"/>
                <a:gd name="T18" fmla="*/ 528 w 623"/>
                <a:gd name="T19" fmla="*/ 335 h 1274"/>
                <a:gd name="T20" fmla="*/ 491 w 623"/>
                <a:gd name="T21" fmla="*/ 331 h 1274"/>
                <a:gd name="T22" fmla="*/ 463 w 623"/>
                <a:gd name="T23" fmla="*/ 318 h 1274"/>
                <a:gd name="T24" fmla="*/ 394 w 623"/>
                <a:gd name="T25" fmla="*/ 300 h 1274"/>
                <a:gd name="T26" fmla="*/ 299 w 623"/>
                <a:gd name="T27" fmla="*/ 296 h 1274"/>
                <a:gd name="T28" fmla="*/ 232 w 623"/>
                <a:gd name="T29" fmla="*/ 322 h 1274"/>
                <a:gd name="T30" fmla="*/ 200 w 623"/>
                <a:gd name="T31" fmla="*/ 365 h 1274"/>
                <a:gd name="T32" fmla="*/ 196 w 623"/>
                <a:gd name="T33" fmla="*/ 416 h 1274"/>
                <a:gd name="T34" fmla="*/ 222 w 623"/>
                <a:gd name="T35" fmla="*/ 465 h 1274"/>
                <a:gd name="T36" fmla="*/ 292 w 623"/>
                <a:gd name="T37" fmla="*/ 511 h 1274"/>
                <a:gd name="T38" fmla="*/ 424 w 623"/>
                <a:gd name="T39" fmla="*/ 569 h 1274"/>
                <a:gd name="T40" fmla="*/ 549 w 623"/>
                <a:gd name="T41" fmla="*/ 651 h 1274"/>
                <a:gd name="T42" fmla="*/ 612 w 623"/>
                <a:gd name="T43" fmla="*/ 756 h 1274"/>
                <a:gd name="T44" fmla="*/ 620 w 623"/>
                <a:gd name="T45" fmla="*/ 884 h 1274"/>
                <a:gd name="T46" fmla="*/ 573 w 623"/>
                <a:gd name="T47" fmla="*/ 998 h 1274"/>
                <a:gd name="T48" fmla="*/ 477 w 623"/>
                <a:gd name="T49" fmla="*/ 1081 h 1274"/>
                <a:gd name="T50" fmla="*/ 387 w 623"/>
                <a:gd name="T51" fmla="*/ 1113 h 1274"/>
                <a:gd name="T52" fmla="*/ 382 w 623"/>
                <a:gd name="T53" fmla="*/ 1117 h 1274"/>
                <a:gd name="T54" fmla="*/ 380 w 623"/>
                <a:gd name="T55" fmla="*/ 1224 h 1274"/>
                <a:gd name="T56" fmla="*/ 349 w 623"/>
                <a:gd name="T57" fmla="*/ 1271 h 1274"/>
                <a:gd name="T58" fmla="*/ 263 w 623"/>
                <a:gd name="T59" fmla="*/ 1271 h 1274"/>
                <a:gd name="T60" fmla="*/ 232 w 623"/>
                <a:gd name="T61" fmla="*/ 1224 h 1274"/>
                <a:gd name="T62" fmla="*/ 230 w 623"/>
                <a:gd name="T63" fmla="*/ 1122 h 1274"/>
                <a:gd name="T64" fmla="*/ 223 w 623"/>
                <a:gd name="T65" fmla="*/ 1118 h 1274"/>
                <a:gd name="T66" fmla="*/ 203 w 623"/>
                <a:gd name="T67" fmla="*/ 1115 h 1274"/>
                <a:gd name="T68" fmla="*/ 131 w 623"/>
                <a:gd name="T69" fmla="*/ 1100 h 1274"/>
                <a:gd name="T70" fmla="*/ 47 w 623"/>
                <a:gd name="T71" fmla="*/ 1074 h 1274"/>
                <a:gd name="T72" fmla="*/ 3 w 623"/>
                <a:gd name="T73" fmla="*/ 1042 h 1274"/>
                <a:gd name="T74" fmla="*/ 26 w 623"/>
                <a:gd name="T75" fmla="*/ 947 h 1274"/>
                <a:gd name="T76" fmla="*/ 57 w 623"/>
                <a:gd name="T77" fmla="*/ 919 h 1274"/>
                <a:gd name="T78" fmla="*/ 85 w 623"/>
                <a:gd name="T79" fmla="*/ 919 h 1274"/>
                <a:gd name="T80" fmla="*/ 105 w 623"/>
                <a:gd name="T81" fmla="*/ 927 h 1274"/>
                <a:gd name="T82" fmla="*/ 157 w 623"/>
                <a:gd name="T83" fmla="*/ 946 h 1274"/>
                <a:gd name="T84" fmla="*/ 230 w 623"/>
                <a:gd name="T85" fmla="*/ 967 h 1274"/>
                <a:gd name="T86" fmla="*/ 318 w 623"/>
                <a:gd name="T87" fmla="*/ 969 h 1274"/>
                <a:gd name="T88" fmla="*/ 405 w 623"/>
                <a:gd name="T89" fmla="*/ 928 h 1274"/>
                <a:gd name="T90" fmla="*/ 438 w 623"/>
                <a:gd name="T91" fmla="*/ 851 h 1274"/>
                <a:gd name="T92" fmla="*/ 411 w 623"/>
                <a:gd name="T93" fmla="*/ 777 h 1274"/>
                <a:gd name="T94" fmla="*/ 324 w 623"/>
                <a:gd name="T95" fmla="*/ 716 h 1274"/>
                <a:gd name="T96" fmla="*/ 205 w 623"/>
                <a:gd name="T97" fmla="*/ 665 h 1274"/>
                <a:gd name="T98" fmla="*/ 106 w 623"/>
                <a:gd name="T99" fmla="*/ 607 h 1274"/>
                <a:gd name="T100" fmla="*/ 36 w 623"/>
                <a:gd name="T101" fmla="*/ 526 h 1274"/>
                <a:gd name="T102" fmla="*/ 10 w 623"/>
                <a:gd name="T103" fmla="*/ 416 h 1274"/>
                <a:gd name="T104" fmla="*/ 37 w 623"/>
                <a:gd name="T105" fmla="*/ 300 h 1274"/>
                <a:gd name="T106" fmla="*/ 113 w 623"/>
                <a:gd name="T107" fmla="*/ 211 h 1274"/>
                <a:gd name="T108" fmla="*/ 232 w 623"/>
                <a:gd name="T109" fmla="*/ 157 h 1274"/>
                <a:gd name="T110" fmla="*/ 238 w 623"/>
                <a:gd name="T111" fmla="*/ 154 h 1274"/>
                <a:gd name="T112" fmla="*/ 243 w 623"/>
                <a:gd name="T113" fmla="*/ 146 h 1274"/>
                <a:gd name="T114" fmla="*/ 258 w 623"/>
                <a:gd name="T115" fmla="*/ 1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3" h="1274">
                  <a:moveTo>
                    <a:pt x="294" y="0"/>
                  </a:moveTo>
                  <a:lnTo>
                    <a:pt x="338" y="0"/>
                  </a:lnTo>
                  <a:lnTo>
                    <a:pt x="358" y="4"/>
                  </a:lnTo>
                  <a:lnTo>
                    <a:pt x="375" y="14"/>
                  </a:lnTo>
                  <a:lnTo>
                    <a:pt x="386" y="30"/>
                  </a:lnTo>
                  <a:lnTo>
                    <a:pt x="389" y="50"/>
                  </a:lnTo>
                  <a:lnTo>
                    <a:pt x="390" y="140"/>
                  </a:lnTo>
                  <a:lnTo>
                    <a:pt x="390" y="145"/>
                  </a:lnTo>
                  <a:lnTo>
                    <a:pt x="391" y="146"/>
                  </a:lnTo>
                  <a:lnTo>
                    <a:pt x="393" y="147"/>
                  </a:lnTo>
                  <a:lnTo>
                    <a:pt x="394" y="149"/>
                  </a:lnTo>
                  <a:lnTo>
                    <a:pt x="396" y="150"/>
                  </a:lnTo>
                  <a:lnTo>
                    <a:pt x="397" y="150"/>
                  </a:lnTo>
                  <a:lnTo>
                    <a:pt x="401" y="150"/>
                  </a:lnTo>
                  <a:lnTo>
                    <a:pt x="412" y="153"/>
                  </a:lnTo>
                  <a:lnTo>
                    <a:pt x="429" y="156"/>
                  </a:lnTo>
                  <a:lnTo>
                    <a:pt x="448" y="160"/>
                  </a:lnTo>
                  <a:lnTo>
                    <a:pt x="471" y="165"/>
                  </a:lnTo>
                  <a:lnTo>
                    <a:pt x="495" y="171"/>
                  </a:lnTo>
                  <a:lnTo>
                    <a:pt x="520" y="178"/>
                  </a:lnTo>
                  <a:lnTo>
                    <a:pt x="542" y="185"/>
                  </a:lnTo>
                  <a:lnTo>
                    <a:pt x="562" y="193"/>
                  </a:lnTo>
                  <a:lnTo>
                    <a:pt x="573" y="200"/>
                  </a:lnTo>
                  <a:lnTo>
                    <a:pt x="582" y="212"/>
                  </a:lnTo>
                  <a:lnTo>
                    <a:pt x="586" y="226"/>
                  </a:lnTo>
                  <a:lnTo>
                    <a:pt x="583" y="242"/>
                  </a:lnTo>
                  <a:lnTo>
                    <a:pt x="558" y="306"/>
                  </a:lnTo>
                  <a:lnTo>
                    <a:pt x="551" y="318"/>
                  </a:lnTo>
                  <a:lnTo>
                    <a:pt x="540" y="328"/>
                  </a:lnTo>
                  <a:lnTo>
                    <a:pt x="528" y="335"/>
                  </a:lnTo>
                  <a:lnTo>
                    <a:pt x="514" y="336"/>
                  </a:lnTo>
                  <a:lnTo>
                    <a:pt x="502" y="335"/>
                  </a:lnTo>
                  <a:lnTo>
                    <a:pt x="491" y="331"/>
                  </a:lnTo>
                  <a:lnTo>
                    <a:pt x="488" y="329"/>
                  </a:lnTo>
                  <a:lnTo>
                    <a:pt x="478" y="325"/>
                  </a:lnTo>
                  <a:lnTo>
                    <a:pt x="463" y="318"/>
                  </a:lnTo>
                  <a:lnTo>
                    <a:pt x="444" y="313"/>
                  </a:lnTo>
                  <a:lnTo>
                    <a:pt x="420" y="306"/>
                  </a:lnTo>
                  <a:lnTo>
                    <a:pt x="394" y="300"/>
                  </a:lnTo>
                  <a:lnTo>
                    <a:pt x="364" y="296"/>
                  </a:lnTo>
                  <a:lnTo>
                    <a:pt x="331" y="295"/>
                  </a:lnTo>
                  <a:lnTo>
                    <a:pt x="299" y="296"/>
                  </a:lnTo>
                  <a:lnTo>
                    <a:pt x="273" y="302"/>
                  </a:lnTo>
                  <a:lnTo>
                    <a:pt x="251" y="311"/>
                  </a:lnTo>
                  <a:lnTo>
                    <a:pt x="232" y="322"/>
                  </a:lnTo>
                  <a:lnTo>
                    <a:pt x="218" y="335"/>
                  </a:lnTo>
                  <a:lnTo>
                    <a:pt x="207" y="350"/>
                  </a:lnTo>
                  <a:lnTo>
                    <a:pt x="200" y="365"/>
                  </a:lnTo>
                  <a:lnTo>
                    <a:pt x="194" y="381"/>
                  </a:lnTo>
                  <a:lnTo>
                    <a:pt x="193" y="398"/>
                  </a:lnTo>
                  <a:lnTo>
                    <a:pt x="196" y="416"/>
                  </a:lnTo>
                  <a:lnTo>
                    <a:pt x="200" y="434"/>
                  </a:lnTo>
                  <a:lnTo>
                    <a:pt x="208" y="450"/>
                  </a:lnTo>
                  <a:lnTo>
                    <a:pt x="222" y="465"/>
                  </a:lnTo>
                  <a:lnTo>
                    <a:pt x="240" y="481"/>
                  </a:lnTo>
                  <a:lnTo>
                    <a:pt x="263" y="496"/>
                  </a:lnTo>
                  <a:lnTo>
                    <a:pt x="292" y="511"/>
                  </a:lnTo>
                  <a:lnTo>
                    <a:pt x="327" y="527"/>
                  </a:lnTo>
                  <a:lnTo>
                    <a:pt x="369" y="544"/>
                  </a:lnTo>
                  <a:lnTo>
                    <a:pt x="424" y="569"/>
                  </a:lnTo>
                  <a:lnTo>
                    <a:pt x="473" y="595"/>
                  </a:lnTo>
                  <a:lnTo>
                    <a:pt x="514" y="622"/>
                  </a:lnTo>
                  <a:lnTo>
                    <a:pt x="549" y="651"/>
                  </a:lnTo>
                  <a:lnTo>
                    <a:pt x="576" y="684"/>
                  </a:lnTo>
                  <a:lnTo>
                    <a:pt x="597" y="719"/>
                  </a:lnTo>
                  <a:lnTo>
                    <a:pt x="612" y="756"/>
                  </a:lnTo>
                  <a:lnTo>
                    <a:pt x="620" y="796"/>
                  </a:lnTo>
                  <a:lnTo>
                    <a:pt x="623" y="840"/>
                  </a:lnTo>
                  <a:lnTo>
                    <a:pt x="620" y="884"/>
                  </a:lnTo>
                  <a:lnTo>
                    <a:pt x="611" y="925"/>
                  </a:lnTo>
                  <a:lnTo>
                    <a:pt x="595" y="963"/>
                  </a:lnTo>
                  <a:lnTo>
                    <a:pt x="573" y="998"/>
                  </a:lnTo>
                  <a:lnTo>
                    <a:pt x="546" y="1030"/>
                  </a:lnTo>
                  <a:lnTo>
                    <a:pt x="514" y="1058"/>
                  </a:lnTo>
                  <a:lnTo>
                    <a:pt x="477" y="1081"/>
                  </a:lnTo>
                  <a:lnTo>
                    <a:pt x="434" y="1099"/>
                  </a:lnTo>
                  <a:lnTo>
                    <a:pt x="389" y="1113"/>
                  </a:lnTo>
                  <a:lnTo>
                    <a:pt x="387" y="1113"/>
                  </a:lnTo>
                  <a:lnTo>
                    <a:pt x="386" y="1114"/>
                  </a:lnTo>
                  <a:lnTo>
                    <a:pt x="383" y="1115"/>
                  </a:lnTo>
                  <a:lnTo>
                    <a:pt x="382" y="1117"/>
                  </a:lnTo>
                  <a:lnTo>
                    <a:pt x="380" y="1120"/>
                  </a:lnTo>
                  <a:lnTo>
                    <a:pt x="380" y="1124"/>
                  </a:lnTo>
                  <a:lnTo>
                    <a:pt x="380" y="1224"/>
                  </a:lnTo>
                  <a:lnTo>
                    <a:pt x="376" y="1244"/>
                  </a:lnTo>
                  <a:lnTo>
                    <a:pt x="365" y="1260"/>
                  </a:lnTo>
                  <a:lnTo>
                    <a:pt x="349" y="1271"/>
                  </a:lnTo>
                  <a:lnTo>
                    <a:pt x="329" y="1274"/>
                  </a:lnTo>
                  <a:lnTo>
                    <a:pt x="283" y="1274"/>
                  </a:lnTo>
                  <a:lnTo>
                    <a:pt x="263" y="1271"/>
                  </a:lnTo>
                  <a:lnTo>
                    <a:pt x="247" y="1260"/>
                  </a:lnTo>
                  <a:lnTo>
                    <a:pt x="236" y="1244"/>
                  </a:lnTo>
                  <a:lnTo>
                    <a:pt x="232" y="1224"/>
                  </a:lnTo>
                  <a:lnTo>
                    <a:pt x="232" y="1129"/>
                  </a:lnTo>
                  <a:lnTo>
                    <a:pt x="232" y="1125"/>
                  </a:lnTo>
                  <a:lnTo>
                    <a:pt x="230" y="1122"/>
                  </a:lnTo>
                  <a:lnTo>
                    <a:pt x="227" y="1121"/>
                  </a:lnTo>
                  <a:lnTo>
                    <a:pt x="226" y="1120"/>
                  </a:lnTo>
                  <a:lnTo>
                    <a:pt x="223" y="1118"/>
                  </a:lnTo>
                  <a:lnTo>
                    <a:pt x="222" y="1118"/>
                  </a:lnTo>
                  <a:lnTo>
                    <a:pt x="216" y="1118"/>
                  </a:lnTo>
                  <a:lnTo>
                    <a:pt x="203" y="1115"/>
                  </a:lnTo>
                  <a:lnTo>
                    <a:pt x="183" y="1111"/>
                  </a:lnTo>
                  <a:lnTo>
                    <a:pt x="158" y="1106"/>
                  </a:lnTo>
                  <a:lnTo>
                    <a:pt x="131" y="1100"/>
                  </a:lnTo>
                  <a:lnTo>
                    <a:pt x="103" y="1092"/>
                  </a:lnTo>
                  <a:lnTo>
                    <a:pt x="74" y="1084"/>
                  </a:lnTo>
                  <a:lnTo>
                    <a:pt x="47" y="1074"/>
                  </a:lnTo>
                  <a:lnTo>
                    <a:pt x="23" y="1063"/>
                  </a:lnTo>
                  <a:lnTo>
                    <a:pt x="12" y="1055"/>
                  </a:lnTo>
                  <a:lnTo>
                    <a:pt x="3" y="1042"/>
                  </a:lnTo>
                  <a:lnTo>
                    <a:pt x="0" y="1029"/>
                  </a:lnTo>
                  <a:lnTo>
                    <a:pt x="3" y="1012"/>
                  </a:lnTo>
                  <a:lnTo>
                    <a:pt x="26" y="947"/>
                  </a:lnTo>
                  <a:lnTo>
                    <a:pt x="33" y="935"/>
                  </a:lnTo>
                  <a:lnTo>
                    <a:pt x="44" y="925"/>
                  </a:lnTo>
                  <a:lnTo>
                    <a:pt x="57" y="919"/>
                  </a:lnTo>
                  <a:lnTo>
                    <a:pt x="72" y="916"/>
                  </a:lnTo>
                  <a:lnTo>
                    <a:pt x="79" y="917"/>
                  </a:lnTo>
                  <a:lnTo>
                    <a:pt x="85" y="919"/>
                  </a:lnTo>
                  <a:lnTo>
                    <a:pt x="92" y="921"/>
                  </a:lnTo>
                  <a:lnTo>
                    <a:pt x="96" y="923"/>
                  </a:lnTo>
                  <a:lnTo>
                    <a:pt x="105" y="927"/>
                  </a:lnTo>
                  <a:lnTo>
                    <a:pt x="119" y="932"/>
                  </a:lnTo>
                  <a:lnTo>
                    <a:pt x="136" y="939"/>
                  </a:lnTo>
                  <a:lnTo>
                    <a:pt x="157" y="946"/>
                  </a:lnTo>
                  <a:lnTo>
                    <a:pt x="181" y="954"/>
                  </a:lnTo>
                  <a:lnTo>
                    <a:pt x="205" y="961"/>
                  </a:lnTo>
                  <a:lnTo>
                    <a:pt x="230" y="967"/>
                  </a:lnTo>
                  <a:lnTo>
                    <a:pt x="256" y="971"/>
                  </a:lnTo>
                  <a:lnTo>
                    <a:pt x="280" y="972"/>
                  </a:lnTo>
                  <a:lnTo>
                    <a:pt x="318" y="969"/>
                  </a:lnTo>
                  <a:lnTo>
                    <a:pt x="353" y="960"/>
                  </a:lnTo>
                  <a:lnTo>
                    <a:pt x="382" y="946"/>
                  </a:lnTo>
                  <a:lnTo>
                    <a:pt x="405" y="928"/>
                  </a:lnTo>
                  <a:lnTo>
                    <a:pt x="423" y="906"/>
                  </a:lnTo>
                  <a:lnTo>
                    <a:pt x="434" y="880"/>
                  </a:lnTo>
                  <a:lnTo>
                    <a:pt x="438" y="851"/>
                  </a:lnTo>
                  <a:lnTo>
                    <a:pt x="436" y="824"/>
                  </a:lnTo>
                  <a:lnTo>
                    <a:pt x="426" y="800"/>
                  </a:lnTo>
                  <a:lnTo>
                    <a:pt x="411" y="777"/>
                  </a:lnTo>
                  <a:lnTo>
                    <a:pt x="390" y="756"/>
                  </a:lnTo>
                  <a:lnTo>
                    <a:pt x="361" y="735"/>
                  </a:lnTo>
                  <a:lnTo>
                    <a:pt x="324" y="716"/>
                  </a:lnTo>
                  <a:lnTo>
                    <a:pt x="280" y="697"/>
                  </a:lnTo>
                  <a:lnTo>
                    <a:pt x="243" y="682"/>
                  </a:lnTo>
                  <a:lnTo>
                    <a:pt x="205" y="665"/>
                  </a:lnTo>
                  <a:lnTo>
                    <a:pt x="170" y="647"/>
                  </a:lnTo>
                  <a:lnTo>
                    <a:pt x="136" y="628"/>
                  </a:lnTo>
                  <a:lnTo>
                    <a:pt x="106" y="607"/>
                  </a:lnTo>
                  <a:lnTo>
                    <a:pt x="79" y="583"/>
                  </a:lnTo>
                  <a:lnTo>
                    <a:pt x="55" y="556"/>
                  </a:lnTo>
                  <a:lnTo>
                    <a:pt x="36" y="526"/>
                  </a:lnTo>
                  <a:lnTo>
                    <a:pt x="22" y="493"/>
                  </a:lnTo>
                  <a:lnTo>
                    <a:pt x="12" y="456"/>
                  </a:lnTo>
                  <a:lnTo>
                    <a:pt x="10" y="416"/>
                  </a:lnTo>
                  <a:lnTo>
                    <a:pt x="12" y="375"/>
                  </a:lnTo>
                  <a:lnTo>
                    <a:pt x="22" y="336"/>
                  </a:lnTo>
                  <a:lnTo>
                    <a:pt x="37" y="300"/>
                  </a:lnTo>
                  <a:lnTo>
                    <a:pt x="58" y="267"/>
                  </a:lnTo>
                  <a:lnTo>
                    <a:pt x="83" y="237"/>
                  </a:lnTo>
                  <a:lnTo>
                    <a:pt x="113" y="211"/>
                  </a:lnTo>
                  <a:lnTo>
                    <a:pt x="149" y="189"/>
                  </a:lnTo>
                  <a:lnTo>
                    <a:pt x="187" y="171"/>
                  </a:lnTo>
                  <a:lnTo>
                    <a:pt x="232" y="157"/>
                  </a:lnTo>
                  <a:lnTo>
                    <a:pt x="233" y="157"/>
                  </a:lnTo>
                  <a:lnTo>
                    <a:pt x="236" y="156"/>
                  </a:lnTo>
                  <a:lnTo>
                    <a:pt x="238" y="154"/>
                  </a:lnTo>
                  <a:lnTo>
                    <a:pt x="240" y="151"/>
                  </a:lnTo>
                  <a:lnTo>
                    <a:pt x="243" y="149"/>
                  </a:lnTo>
                  <a:lnTo>
                    <a:pt x="243" y="146"/>
                  </a:lnTo>
                  <a:lnTo>
                    <a:pt x="243" y="50"/>
                  </a:lnTo>
                  <a:lnTo>
                    <a:pt x="247" y="30"/>
                  </a:lnTo>
                  <a:lnTo>
                    <a:pt x="258" y="14"/>
                  </a:lnTo>
                  <a:lnTo>
                    <a:pt x="274" y="4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3774" y="1165"/>
              <a:ext cx="1202" cy="1201"/>
            </a:xfrm>
            <a:custGeom>
              <a:avLst/>
              <a:gdLst>
                <a:gd name="T0" fmla="*/ 1026 w 2403"/>
                <a:gd name="T1" fmla="*/ 296 h 2403"/>
                <a:gd name="T2" fmla="*/ 785 w 2403"/>
                <a:gd name="T3" fmla="*/ 379 h 2403"/>
                <a:gd name="T4" fmla="*/ 579 w 2403"/>
                <a:gd name="T5" fmla="*/ 521 h 2403"/>
                <a:gd name="T6" fmla="*/ 419 w 2403"/>
                <a:gd name="T7" fmla="*/ 712 h 2403"/>
                <a:gd name="T8" fmla="*/ 315 w 2403"/>
                <a:gd name="T9" fmla="*/ 942 h 2403"/>
                <a:gd name="T10" fmla="*/ 278 w 2403"/>
                <a:gd name="T11" fmla="*/ 1203 h 2403"/>
                <a:gd name="T12" fmla="*/ 315 w 2403"/>
                <a:gd name="T13" fmla="*/ 1461 h 2403"/>
                <a:gd name="T14" fmla="*/ 419 w 2403"/>
                <a:gd name="T15" fmla="*/ 1691 h 2403"/>
                <a:gd name="T16" fmla="*/ 579 w 2403"/>
                <a:gd name="T17" fmla="*/ 1883 h 2403"/>
                <a:gd name="T18" fmla="*/ 785 w 2403"/>
                <a:gd name="T19" fmla="*/ 2026 h 2403"/>
                <a:gd name="T20" fmla="*/ 1026 w 2403"/>
                <a:gd name="T21" fmla="*/ 2107 h 2403"/>
                <a:gd name="T22" fmla="*/ 1291 w 2403"/>
                <a:gd name="T23" fmla="*/ 2120 h 2403"/>
                <a:gd name="T24" fmla="*/ 1542 w 2403"/>
                <a:gd name="T25" fmla="*/ 2061 h 2403"/>
                <a:gd name="T26" fmla="*/ 1760 w 2403"/>
                <a:gd name="T27" fmla="*/ 1937 h 2403"/>
                <a:gd name="T28" fmla="*/ 1936 w 2403"/>
                <a:gd name="T29" fmla="*/ 1760 h 2403"/>
                <a:gd name="T30" fmla="*/ 2060 w 2403"/>
                <a:gd name="T31" fmla="*/ 1541 h 2403"/>
                <a:gd name="T32" fmla="*/ 2121 w 2403"/>
                <a:gd name="T33" fmla="*/ 1291 h 2403"/>
                <a:gd name="T34" fmla="*/ 2108 w 2403"/>
                <a:gd name="T35" fmla="*/ 1026 h 2403"/>
                <a:gd name="T36" fmla="*/ 2026 w 2403"/>
                <a:gd name="T37" fmla="*/ 785 h 2403"/>
                <a:gd name="T38" fmla="*/ 1884 w 2403"/>
                <a:gd name="T39" fmla="*/ 580 h 2403"/>
                <a:gd name="T40" fmla="*/ 1692 w 2403"/>
                <a:gd name="T41" fmla="*/ 420 h 2403"/>
                <a:gd name="T42" fmla="*/ 1461 w 2403"/>
                <a:gd name="T43" fmla="*/ 316 h 2403"/>
                <a:gd name="T44" fmla="*/ 1201 w 2403"/>
                <a:gd name="T45" fmla="*/ 280 h 2403"/>
                <a:gd name="T46" fmla="*/ 1396 w 2403"/>
                <a:gd name="T47" fmla="*/ 17 h 2403"/>
                <a:gd name="T48" fmla="*/ 1669 w 2403"/>
                <a:gd name="T49" fmla="*/ 95 h 2403"/>
                <a:gd name="T50" fmla="*/ 1911 w 2403"/>
                <a:gd name="T51" fmla="*/ 233 h 2403"/>
                <a:gd name="T52" fmla="*/ 2114 w 2403"/>
                <a:gd name="T53" fmla="*/ 420 h 2403"/>
                <a:gd name="T54" fmla="*/ 2270 w 2403"/>
                <a:gd name="T55" fmla="*/ 650 h 2403"/>
                <a:gd name="T56" fmla="*/ 2369 w 2403"/>
                <a:gd name="T57" fmla="*/ 913 h 2403"/>
                <a:gd name="T58" fmla="*/ 2403 w 2403"/>
                <a:gd name="T59" fmla="*/ 1203 h 2403"/>
                <a:gd name="T60" fmla="*/ 2369 w 2403"/>
                <a:gd name="T61" fmla="*/ 1490 h 2403"/>
                <a:gd name="T62" fmla="*/ 2270 w 2403"/>
                <a:gd name="T63" fmla="*/ 1753 h 2403"/>
                <a:gd name="T64" fmla="*/ 2114 w 2403"/>
                <a:gd name="T65" fmla="*/ 1983 h 2403"/>
                <a:gd name="T66" fmla="*/ 1911 w 2403"/>
                <a:gd name="T67" fmla="*/ 2171 h 2403"/>
                <a:gd name="T68" fmla="*/ 1669 w 2403"/>
                <a:gd name="T69" fmla="*/ 2308 h 2403"/>
                <a:gd name="T70" fmla="*/ 1396 w 2403"/>
                <a:gd name="T71" fmla="*/ 2387 h 2403"/>
                <a:gd name="T72" fmla="*/ 1102 w 2403"/>
                <a:gd name="T73" fmla="*/ 2399 h 2403"/>
                <a:gd name="T74" fmla="*/ 821 w 2403"/>
                <a:gd name="T75" fmla="*/ 2341 h 2403"/>
                <a:gd name="T76" fmla="*/ 569 w 2403"/>
                <a:gd name="T77" fmla="*/ 2223 h 2403"/>
                <a:gd name="T78" fmla="*/ 351 w 2403"/>
                <a:gd name="T79" fmla="*/ 2051 h 2403"/>
                <a:gd name="T80" fmla="*/ 180 w 2403"/>
                <a:gd name="T81" fmla="*/ 1835 h 2403"/>
                <a:gd name="T82" fmla="*/ 60 w 2403"/>
                <a:gd name="T83" fmla="*/ 1581 h 2403"/>
                <a:gd name="T84" fmla="*/ 4 w 2403"/>
                <a:gd name="T85" fmla="*/ 1300 h 2403"/>
                <a:gd name="T86" fmla="*/ 15 w 2403"/>
                <a:gd name="T87" fmla="*/ 1007 h 2403"/>
                <a:gd name="T88" fmla="*/ 93 w 2403"/>
                <a:gd name="T89" fmla="*/ 734 h 2403"/>
                <a:gd name="T90" fmla="*/ 231 w 2403"/>
                <a:gd name="T91" fmla="*/ 492 h 2403"/>
                <a:gd name="T92" fmla="*/ 419 w 2403"/>
                <a:gd name="T93" fmla="*/ 290 h 2403"/>
                <a:gd name="T94" fmla="*/ 649 w 2403"/>
                <a:gd name="T95" fmla="*/ 135 h 2403"/>
                <a:gd name="T96" fmla="*/ 912 w 2403"/>
                <a:gd name="T97" fmla="*/ 36 h 2403"/>
                <a:gd name="T98" fmla="*/ 1201 w 2403"/>
                <a:gd name="T99" fmla="*/ 0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3" h="2403">
                  <a:moveTo>
                    <a:pt x="1201" y="280"/>
                  </a:moveTo>
                  <a:lnTo>
                    <a:pt x="1112" y="284"/>
                  </a:lnTo>
                  <a:lnTo>
                    <a:pt x="1026" y="296"/>
                  </a:lnTo>
                  <a:lnTo>
                    <a:pt x="942" y="316"/>
                  </a:lnTo>
                  <a:lnTo>
                    <a:pt x="861" y="343"/>
                  </a:lnTo>
                  <a:lnTo>
                    <a:pt x="785" y="379"/>
                  </a:lnTo>
                  <a:lnTo>
                    <a:pt x="711" y="420"/>
                  </a:lnTo>
                  <a:lnTo>
                    <a:pt x="643" y="467"/>
                  </a:lnTo>
                  <a:lnTo>
                    <a:pt x="579" y="521"/>
                  </a:lnTo>
                  <a:lnTo>
                    <a:pt x="519" y="580"/>
                  </a:lnTo>
                  <a:lnTo>
                    <a:pt x="467" y="643"/>
                  </a:lnTo>
                  <a:lnTo>
                    <a:pt x="419" y="712"/>
                  </a:lnTo>
                  <a:lnTo>
                    <a:pt x="377" y="785"/>
                  </a:lnTo>
                  <a:lnTo>
                    <a:pt x="343" y="862"/>
                  </a:lnTo>
                  <a:lnTo>
                    <a:pt x="315" y="942"/>
                  </a:lnTo>
                  <a:lnTo>
                    <a:pt x="295" y="1026"/>
                  </a:lnTo>
                  <a:lnTo>
                    <a:pt x="282" y="1113"/>
                  </a:lnTo>
                  <a:lnTo>
                    <a:pt x="278" y="1203"/>
                  </a:lnTo>
                  <a:lnTo>
                    <a:pt x="282" y="1291"/>
                  </a:lnTo>
                  <a:lnTo>
                    <a:pt x="295" y="1377"/>
                  </a:lnTo>
                  <a:lnTo>
                    <a:pt x="315" y="1461"/>
                  </a:lnTo>
                  <a:lnTo>
                    <a:pt x="343" y="1541"/>
                  </a:lnTo>
                  <a:lnTo>
                    <a:pt x="377" y="1618"/>
                  </a:lnTo>
                  <a:lnTo>
                    <a:pt x="419" y="1691"/>
                  </a:lnTo>
                  <a:lnTo>
                    <a:pt x="467" y="1760"/>
                  </a:lnTo>
                  <a:lnTo>
                    <a:pt x="519" y="1824"/>
                  </a:lnTo>
                  <a:lnTo>
                    <a:pt x="579" y="1883"/>
                  </a:lnTo>
                  <a:lnTo>
                    <a:pt x="643" y="1937"/>
                  </a:lnTo>
                  <a:lnTo>
                    <a:pt x="711" y="1985"/>
                  </a:lnTo>
                  <a:lnTo>
                    <a:pt x="785" y="2026"/>
                  </a:lnTo>
                  <a:lnTo>
                    <a:pt x="861" y="2061"/>
                  </a:lnTo>
                  <a:lnTo>
                    <a:pt x="942" y="2088"/>
                  </a:lnTo>
                  <a:lnTo>
                    <a:pt x="1026" y="2107"/>
                  </a:lnTo>
                  <a:lnTo>
                    <a:pt x="1112" y="2120"/>
                  </a:lnTo>
                  <a:lnTo>
                    <a:pt x="1201" y="2125"/>
                  </a:lnTo>
                  <a:lnTo>
                    <a:pt x="1291" y="2120"/>
                  </a:lnTo>
                  <a:lnTo>
                    <a:pt x="1376" y="2107"/>
                  </a:lnTo>
                  <a:lnTo>
                    <a:pt x="1461" y="2088"/>
                  </a:lnTo>
                  <a:lnTo>
                    <a:pt x="1542" y="2061"/>
                  </a:lnTo>
                  <a:lnTo>
                    <a:pt x="1618" y="2026"/>
                  </a:lnTo>
                  <a:lnTo>
                    <a:pt x="1692" y="1985"/>
                  </a:lnTo>
                  <a:lnTo>
                    <a:pt x="1760" y="1937"/>
                  </a:lnTo>
                  <a:lnTo>
                    <a:pt x="1824" y="1883"/>
                  </a:lnTo>
                  <a:lnTo>
                    <a:pt x="1884" y="1824"/>
                  </a:lnTo>
                  <a:lnTo>
                    <a:pt x="1936" y="1760"/>
                  </a:lnTo>
                  <a:lnTo>
                    <a:pt x="1984" y="1691"/>
                  </a:lnTo>
                  <a:lnTo>
                    <a:pt x="2026" y="1618"/>
                  </a:lnTo>
                  <a:lnTo>
                    <a:pt x="2060" y="1541"/>
                  </a:lnTo>
                  <a:lnTo>
                    <a:pt x="2088" y="1461"/>
                  </a:lnTo>
                  <a:lnTo>
                    <a:pt x="2108" y="1377"/>
                  </a:lnTo>
                  <a:lnTo>
                    <a:pt x="2121" y="1291"/>
                  </a:lnTo>
                  <a:lnTo>
                    <a:pt x="2125" y="1203"/>
                  </a:lnTo>
                  <a:lnTo>
                    <a:pt x="2121" y="1113"/>
                  </a:lnTo>
                  <a:lnTo>
                    <a:pt x="2108" y="1026"/>
                  </a:lnTo>
                  <a:lnTo>
                    <a:pt x="2088" y="942"/>
                  </a:lnTo>
                  <a:lnTo>
                    <a:pt x="2060" y="862"/>
                  </a:lnTo>
                  <a:lnTo>
                    <a:pt x="2026" y="785"/>
                  </a:lnTo>
                  <a:lnTo>
                    <a:pt x="1984" y="712"/>
                  </a:lnTo>
                  <a:lnTo>
                    <a:pt x="1936" y="643"/>
                  </a:lnTo>
                  <a:lnTo>
                    <a:pt x="1884" y="580"/>
                  </a:lnTo>
                  <a:lnTo>
                    <a:pt x="1824" y="521"/>
                  </a:lnTo>
                  <a:lnTo>
                    <a:pt x="1760" y="467"/>
                  </a:lnTo>
                  <a:lnTo>
                    <a:pt x="1692" y="420"/>
                  </a:lnTo>
                  <a:lnTo>
                    <a:pt x="1618" y="379"/>
                  </a:lnTo>
                  <a:lnTo>
                    <a:pt x="1542" y="343"/>
                  </a:lnTo>
                  <a:lnTo>
                    <a:pt x="1461" y="316"/>
                  </a:lnTo>
                  <a:lnTo>
                    <a:pt x="1376" y="296"/>
                  </a:lnTo>
                  <a:lnTo>
                    <a:pt x="1291" y="284"/>
                  </a:lnTo>
                  <a:lnTo>
                    <a:pt x="1201" y="280"/>
                  </a:lnTo>
                  <a:close/>
                  <a:moveTo>
                    <a:pt x="1201" y="0"/>
                  </a:moveTo>
                  <a:lnTo>
                    <a:pt x="1301" y="5"/>
                  </a:lnTo>
                  <a:lnTo>
                    <a:pt x="1396" y="17"/>
                  </a:lnTo>
                  <a:lnTo>
                    <a:pt x="1491" y="36"/>
                  </a:lnTo>
                  <a:lnTo>
                    <a:pt x="1582" y="62"/>
                  </a:lnTo>
                  <a:lnTo>
                    <a:pt x="1669" y="95"/>
                  </a:lnTo>
                  <a:lnTo>
                    <a:pt x="1754" y="135"/>
                  </a:lnTo>
                  <a:lnTo>
                    <a:pt x="1834" y="181"/>
                  </a:lnTo>
                  <a:lnTo>
                    <a:pt x="1911" y="233"/>
                  </a:lnTo>
                  <a:lnTo>
                    <a:pt x="1984" y="290"/>
                  </a:lnTo>
                  <a:lnTo>
                    <a:pt x="2052" y="353"/>
                  </a:lnTo>
                  <a:lnTo>
                    <a:pt x="2114" y="420"/>
                  </a:lnTo>
                  <a:lnTo>
                    <a:pt x="2172" y="492"/>
                  </a:lnTo>
                  <a:lnTo>
                    <a:pt x="2223" y="569"/>
                  </a:lnTo>
                  <a:lnTo>
                    <a:pt x="2270" y="650"/>
                  </a:lnTo>
                  <a:lnTo>
                    <a:pt x="2310" y="734"/>
                  </a:lnTo>
                  <a:lnTo>
                    <a:pt x="2343" y="823"/>
                  </a:lnTo>
                  <a:lnTo>
                    <a:pt x="2369" y="913"/>
                  </a:lnTo>
                  <a:lnTo>
                    <a:pt x="2388" y="1007"/>
                  </a:lnTo>
                  <a:lnTo>
                    <a:pt x="2399" y="1103"/>
                  </a:lnTo>
                  <a:lnTo>
                    <a:pt x="2403" y="1203"/>
                  </a:lnTo>
                  <a:lnTo>
                    <a:pt x="2399" y="1300"/>
                  </a:lnTo>
                  <a:lnTo>
                    <a:pt x="2388" y="1397"/>
                  </a:lnTo>
                  <a:lnTo>
                    <a:pt x="2369" y="1490"/>
                  </a:lnTo>
                  <a:lnTo>
                    <a:pt x="2343" y="1581"/>
                  </a:lnTo>
                  <a:lnTo>
                    <a:pt x="2310" y="1669"/>
                  </a:lnTo>
                  <a:lnTo>
                    <a:pt x="2270" y="1753"/>
                  </a:lnTo>
                  <a:lnTo>
                    <a:pt x="2223" y="1835"/>
                  </a:lnTo>
                  <a:lnTo>
                    <a:pt x="2172" y="1912"/>
                  </a:lnTo>
                  <a:lnTo>
                    <a:pt x="2114" y="1983"/>
                  </a:lnTo>
                  <a:lnTo>
                    <a:pt x="2052" y="2051"/>
                  </a:lnTo>
                  <a:lnTo>
                    <a:pt x="1984" y="2114"/>
                  </a:lnTo>
                  <a:lnTo>
                    <a:pt x="1911" y="2171"/>
                  </a:lnTo>
                  <a:lnTo>
                    <a:pt x="1834" y="2223"/>
                  </a:lnTo>
                  <a:lnTo>
                    <a:pt x="1754" y="2268"/>
                  </a:lnTo>
                  <a:lnTo>
                    <a:pt x="1669" y="2308"/>
                  </a:lnTo>
                  <a:lnTo>
                    <a:pt x="1582" y="2341"/>
                  </a:lnTo>
                  <a:lnTo>
                    <a:pt x="1491" y="2368"/>
                  </a:lnTo>
                  <a:lnTo>
                    <a:pt x="1396" y="2387"/>
                  </a:lnTo>
                  <a:lnTo>
                    <a:pt x="1301" y="2399"/>
                  </a:lnTo>
                  <a:lnTo>
                    <a:pt x="1201" y="2403"/>
                  </a:lnTo>
                  <a:lnTo>
                    <a:pt x="1102" y="2399"/>
                  </a:lnTo>
                  <a:lnTo>
                    <a:pt x="1007" y="2387"/>
                  </a:lnTo>
                  <a:lnTo>
                    <a:pt x="912" y="2368"/>
                  </a:lnTo>
                  <a:lnTo>
                    <a:pt x="821" y="2341"/>
                  </a:lnTo>
                  <a:lnTo>
                    <a:pt x="734" y="2308"/>
                  </a:lnTo>
                  <a:lnTo>
                    <a:pt x="649" y="2268"/>
                  </a:lnTo>
                  <a:lnTo>
                    <a:pt x="569" y="2223"/>
                  </a:lnTo>
                  <a:lnTo>
                    <a:pt x="492" y="2171"/>
                  </a:lnTo>
                  <a:lnTo>
                    <a:pt x="419" y="2114"/>
                  </a:lnTo>
                  <a:lnTo>
                    <a:pt x="351" y="2051"/>
                  </a:lnTo>
                  <a:lnTo>
                    <a:pt x="289" y="1983"/>
                  </a:lnTo>
                  <a:lnTo>
                    <a:pt x="231" y="1912"/>
                  </a:lnTo>
                  <a:lnTo>
                    <a:pt x="180" y="1835"/>
                  </a:lnTo>
                  <a:lnTo>
                    <a:pt x="133" y="1753"/>
                  </a:lnTo>
                  <a:lnTo>
                    <a:pt x="93" y="1669"/>
                  </a:lnTo>
                  <a:lnTo>
                    <a:pt x="60" y="1581"/>
                  </a:lnTo>
                  <a:lnTo>
                    <a:pt x="34" y="1490"/>
                  </a:lnTo>
                  <a:lnTo>
                    <a:pt x="15" y="1397"/>
                  </a:lnTo>
                  <a:lnTo>
                    <a:pt x="4" y="1300"/>
                  </a:lnTo>
                  <a:lnTo>
                    <a:pt x="0" y="1203"/>
                  </a:lnTo>
                  <a:lnTo>
                    <a:pt x="4" y="1103"/>
                  </a:lnTo>
                  <a:lnTo>
                    <a:pt x="15" y="1007"/>
                  </a:lnTo>
                  <a:lnTo>
                    <a:pt x="34" y="913"/>
                  </a:lnTo>
                  <a:lnTo>
                    <a:pt x="60" y="823"/>
                  </a:lnTo>
                  <a:lnTo>
                    <a:pt x="93" y="734"/>
                  </a:lnTo>
                  <a:lnTo>
                    <a:pt x="133" y="650"/>
                  </a:lnTo>
                  <a:lnTo>
                    <a:pt x="180" y="569"/>
                  </a:lnTo>
                  <a:lnTo>
                    <a:pt x="231" y="492"/>
                  </a:lnTo>
                  <a:lnTo>
                    <a:pt x="289" y="420"/>
                  </a:lnTo>
                  <a:lnTo>
                    <a:pt x="351" y="353"/>
                  </a:lnTo>
                  <a:lnTo>
                    <a:pt x="419" y="290"/>
                  </a:lnTo>
                  <a:lnTo>
                    <a:pt x="492" y="233"/>
                  </a:lnTo>
                  <a:lnTo>
                    <a:pt x="569" y="181"/>
                  </a:lnTo>
                  <a:lnTo>
                    <a:pt x="649" y="135"/>
                  </a:lnTo>
                  <a:lnTo>
                    <a:pt x="734" y="95"/>
                  </a:lnTo>
                  <a:lnTo>
                    <a:pt x="821" y="62"/>
                  </a:lnTo>
                  <a:lnTo>
                    <a:pt x="912" y="36"/>
                  </a:lnTo>
                  <a:lnTo>
                    <a:pt x="1007" y="17"/>
                  </a:lnTo>
                  <a:lnTo>
                    <a:pt x="1102" y="5"/>
                  </a:lnTo>
                  <a:lnTo>
                    <a:pt x="1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3327" y="2423"/>
              <a:ext cx="1647" cy="725"/>
            </a:xfrm>
            <a:custGeom>
              <a:avLst/>
              <a:gdLst>
                <a:gd name="T0" fmla="*/ 1042 w 3293"/>
                <a:gd name="T1" fmla="*/ 18 h 1448"/>
                <a:gd name="T2" fmla="*/ 1294 w 3293"/>
                <a:gd name="T3" fmla="*/ 74 h 1448"/>
                <a:gd name="T4" fmla="*/ 1565 w 3293"/>
                <a:gd name="T5" fmla="*/ 150 h 1448"/>
                <a:gd name="T6" fmla="*/ 1817 w 3293"/>
                <a:gd name="T7" fmla="*/ 230 h 1448"/>
                <a:gd name="T8" fmla="*/ 2012 w 3293"/>
                <a:gd name="T9" fmla="*/ 292 h 1448"/>
                <a:gd name="T10" fmla="*/ 2119 w 3293"/>
                <a:gd name="T11" fmla="*/ 323 h 1448"/>
                <a:gd name="T12" fmla="*/ 2185 w 3293"/>
                <a:gd name="T13" fmla="*/ 389 h 1448"/>
                <a:gd name="T14" fmla="*/ 2194 w 3293"/>
                <a:gd name="T15" fmla="*/ 486 h 1448"/>
                <a:gd name="T16" fmla="*/ 2129 w 3293"/>
                <a:gd name="T17" fmla="*/ 582 h 1448"/>
                <a:gd name="T18" fmla="*/ 1976 w 3293"/>
                <a:gd name="T19" fmla="*/ 641 h 1448"/>
                <a:gd name="T20" fmla="*/ 1775 w 3293"/>
                <a:gd name="T21" fmla="*/ 653 h 1448"/>
                <a:gd name="T22" fmla="*/ 1567 w 3293"/>
                <a:gd name="T23" fmla="*/ 632 h 1448"/>
                <a:gd name="T24" fmla="*/ 1381 w 3293"/>
                <a:gd name="T25" fmla="*/ 600 h 1448"/>
                <a:gd name="T26" fmla="*/ 1247 w 3293"/>
                <a:gd name="T27" fmla="*/ 577 h 1448"/>
                <a:gd name="T28" fmla="*/ 1196 w 3293"/>
                <a:gd name="T29" fmla="*/ 585 h 1448"/>
                <a:gd name="T30" fmla="*/ 1266 w 3293"/>
                <a:gd name="T31" fmla="*/ 669 h 1448"/>
                <a:gd name="T32" fmla="*/ 1444 w 3293"/>
                <a:gd name="T33" fmla="*/ 739 h 1448"/>
                <a:gd name="T34" fmla="*/ 1681 w 3293"/>
                <a:gd name="T35" fmla="*/ 786 h 1448"/>
                <a:gd name="T36" fmla="*/ 1929 w 3293"/>
                <a:gd name="T37" fmla="*/ 804 h 1448"/>
                <a:gd name="T38" fmla="*/ 2225 w 3293"/>
                <a:gd name="T39" fmla="*/ 770 h 1448"/>
                <a:gd name="T40" fmla="*/ 2730 w 3293"/>
                <a:gd name="T41" fmla="*/ 618 h 1448"/>
                <a:gd name="T42" fmla="*/ 3090 w 3293"/>
                <a:gd name="T43" fmla="*/ 450 h 1448"/>
                <a:gd name="T44" fmla="*/ 3219 w 3293"/>
                <a:gd name="T45" fmla="*/ 461 h 1448"/>
                <a:gd name="T46" fmla="*/ 3289 w 3293"/>
                <a:gd name="T47" fmla="*/ 563 h 1448"/>
                <a:gd name="T48" fmla="*/ 3258 w 3293"/>
                <a:gd name="T49" fmla="*/ 717 h 1448"/>
                <a:gd name="T50" fmla="*/ 3138 w 3293"/>
                <a:gd name="T51" fmla="*/ 845 h 1448"/>
                <a:gd name="T52" fmla="*/ 2972 w 3293"/>
                <a:gd name="T53" fmla="*/ 960 h 1448"/>
                <a:gd name="T54" fmla="*/ 2749 w 3293"/>
                <a:gd name="T55" fmla="*/ 1099 h 1448"/>
                <a:gd name="T56" fmla="*/ 2501 w 3293"/>
                <a:gd name="T57" fmla="*/ 1238 h 1448"/>
                <a:gd name="T58" fmla="*/ 2264 w 3293"/>
                <a:gd name="T59" fmla="*/ 1356 h 1448"/>
                <a:gd name="T60" fmla="*/ 2072 w 3293"/>
                <a:gd name="T61" fmla="*/ 1433 h 1448"/>
                <a:gd name="T62" fmla="*/ 1939 w 3293"/>
                <a:gd name="T63" fmla="*/ 1448 h 1448"/>
                <a:gd name="T64" fmla="*/ 1717 w 3293"/>
                <a:gd name="T65" fmla="*/ 1429 h 1448"/>
                <a:gd name="T66" fmla="*/ 1426 w 3293"/>
                <a:gd name="T67" fmla="*/ 1391 h 1448"/>
                <a:gd name="T68" fmla="*/ 1105 w 3293"/>
                <a:gd name="T69" fmla="*/ 1341 h 1448"/>
                <a:gd name="T70" fmla="*/ 796 w 3293"/>
                <a:gd name="T71" fmla="*/ 1289 h 1448"/>
                <a:gd name="T72" fmla="*/ 541 w 3293"/>
                <a:gd name="T73" fmla="*/ 1242 h 1448"/>
                <a:gd name="T74" fmla="*/ 380 w 3293"/>
                <a:gd name="T75" fmla="*/ 1212 h 1448"/>
                <a:gd name="T76" fmla="*/ 246 w 3293"/>
                <a:gd name="T77" fmla="*/ 1216 h 1448"/>
                <a:gd name="T78" fmla="*/ 107 w 3293"/>
                <a:gd name="T79" fmla="*/ 1296 h 1448"/>
                <a:gd name="T80" fmla="*/ 34 w 3293"/>
                <a:gd name="T81" fmla="*/ 1341 h 1448"/>
                <a:gd name="T82" fmla="*/ 7 w 3293"/>
                <a:gd name="T83" fmla="*/ 1316 h 1448"/>
                <a:gd name="T84" fmla="*/ 0 w 3293"/>
                <a:gd name="T85" fmla="*/ 1290 h 1448"/>
                <a:gd name="T86" fmla="*/ 22 w 3293"/>
                <a:gd name="T87" fmla="*/ 955 h 1448"/>
                <a:gd name="T88" fmla="*/ 46 w 3293"/>
                <a:gd name="T89" fmla="*/ 567 h 1448"/>
                <a:gd name="T90" fmla="*/ 69 w 3293"/>
                <a:gd name="T91" fmla="*/ 220 h 1448"/>
                <a:gd name="T92" fmla="*/ 92 w 3293"/>
                <a:gd name="T93" fmla="*/ 106 h 1448"/>
                <a:gd name="T94" fmla="*/ 157 w 3293"/>
                <a:gd name="T95" fmla="*/ 87 h 1448"/>
                <a:gd name="T96" fmla="*/ 330 w 3293"/>
                <a:gd name="T97" fmla="*/ 59 h 1448"/>
                <a:gd name="T98" fmla="*/ 576 w 3293"/>
                <a:gd name="T99" fmla="*/ 25 h 1448"/>
                <a:gd name="T100" fmla="*/ 803 w 3293"/>
                <a:gd name="T101" fmla="*/ 3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3" h="1448">
                  <a:moveTo>
                    <a:pt x="889" y="0"/>
                  </a:moveTo>
                  <a:lnTo>
                    <a:pt x="935" y="3"/>
                  </a:lnTo>
                  <a:lnTo>
                    <a:pt x="986" y="9"/>
                  </a:lnTo>
                  <a:lnTo>
                    <a:pt x="1042" y="18"/>
                  </a:lnTo>
                  <a:lnTo>
                    <a:pt x="1101" y="29"/>
                  </a:lnTo>
                  <a:lnTo>
                    <a:pt x="1163" y="42"/>
                  </a:lnTo>
                  <a:lnTo>
                    <a:pt x="1228" y="58"/>
                  </a:lnTo>
                  <a:lnTo>
                    <a:pt x="1294" y="74"/>
                  </a:lnTo>
                  <a:lnTo>
                    <a:pt x="1361" y="92"/>
                  </a:lnTo>
                  <a:lnTo>
                    <a:pt x="1430" y="111"/>
                  </a:lnTo>
                  <a:lnTo>
                    <a:pt x="1498" y="131"/>
                  </a:lnTo>
                  <a:lnTo>
                    <a:pt x="1565" y="150"/>
                  </a:lnTo>
                  <a:lnTo>
                    <a:pt x="1631" y="171"/>
                  </a:lnTo>
                  <a:lnTo>
                    <a:pt x="1696" y="191"/>
                  </a:lnTo>
                  <a:lnTo>
                    <a:pt x="1758" y="210"/>
                  </a:lnTo>
                  <a:lnTo>
                    <a:pt x="1817" y="230"/>
                  </a:lnTo>
                  <a:lnTo>
                    <a:pt x="1873" y="248"/>
                  </a:lnTo>
                  <a:lnTo>
                    <a:pt x="1924" y="264"/>
                  </a:lnTo>
                  <a:lnTo>
                    <a:pt x="1970" y="278"/>
                  </a:lnTo>
                  <a:lnTo>
                    <a:pt x="2012" y="292"/>
                  </a:lnTo>
                  <a:lnTo>
                    <a:pt x="2046" y="301"/>
                  </a:lnTo>
                  <a:lnTo>
                    <a:pt x="2075" y="310"/>
                  </a:lnTo>
                  <a:lnTo>
                    <a:pt x="2097" y="315"/>
                  </a:lnTo>
                  <a:lnTo>
                    <a:pt x="2119" y="323"/>
                  </a:lnTo>
                  <a:lnTo>
                    <a:pt x="2140" y="336"/>
                  </a:lnTo>
                  <a:lnTo>
                    <a:pt x="2158" y="351"/>
                  </a:lnTo>
                  <a:lnTo>
                    <a:pt x="2173" y="369"/>
                  </a:lnTo>
                  <a:lnTo>
                    <a:pt x="2185" y="389"/>
                  </a:lnTo>
                  <a:lnTo>
                    <a:pt x="2192" y="412"/>
                  </a:lnTo>
                  <a:lnTo>
                    <a:pt x="2198" y="436"/>
                  </a:lnTo>
                  <a:lnTo>
                    <a:pt x="2198" y="461"/>
                  </a:lnTo>
                  <a:lnTo>
                    <a:pt x="2194" y="486"/>
                  </a:lnTo>
                  <a:lnTo>
                    <a:pt x="2184" y="512"/>
                  </a:lnTo>
                  <a:lnTo>
                    <a:pt x="2172" y="537"/>
                  </a:lnTo>
                  <a:lnTo>
                    <a:pt x="2152" y="560"/>
                  </a:lnTo>
                  <a:lnTo>
                    <a:pt x="2129" y="582"/>
                  </a:lnTo>
                  <a:lnTo>
                    <a:pt x="2099" y="602"/>
                  </a:lnTo>
                  <a:lnTo>
                    <a:pt x="2063" y="618"/>
                  </a:lnTo>
                  <a:lnTo>
                    <a:pt x="2021" y="632"/>
                  </a:lnTo>
                  <a:lnTo>
                    <a:pt x="1976" y="641"/>
                  </a:lnTo>
                  <a:lnTo>
                    <a:pt x="1928" y="648"/>
                  </a:lnTo>
                  <a:lnTo>
                    <a:pt x="1878" y="653"/>
                  </a:lnTo>
                  <a:lnTo>
                    <a:pt x="1827" y="654"/>
                  </a:lnTo>
                  <a:lnTo>
                    <a:pt x="1775" y="653"/>
                  </a:lnTo>
                  <a:lnTo>
                    <a:pt x="1722" y="650"/>
                  </a:lnTo>
                  <a:lnTo>
                    <a:pt x="1669" y="646"/>
                  </a:lnTo>
                  <a:lnTo>
                    <a:pt x="1618" y="639"/>
                  </a:lnTo>
                  <a:lnTo>
                    <a:pt x="1567" y="632"/>
                  </a:lnTo>
                  <a:lnTo>
                    <a:pt x="1516" y="624"/>
                  </a:lnTo>
                  <a:lnTo>
                    <a:pt x="1469" y="615"/>
                  </a:lnTo>
                  <a:lnTo>
                    <a:pt x="1423" y="607"/>
                  </a:lnTo>
                  <a:lnTo>
                    <a:pt x="1381" y="600"/>
                  </a:lnTo>
                  <a:lnTo>
                    <a:pt x="1341" y="592"/>
                  </a:lnTo>
                  <a:lnTo>
                    <a:pt x="1305" y="586"/>
                  </a:lnTo>
                  <a:lnTo>
                    <a:pt x="1273" y="581"/>
                  </a:lnTo>
                  <a:lnTo>
                    <a:pt x="1247" y="577"/>
                  </a:lnTo>
                  <a:lnTo>
                    <a:pt x="1225" y="575"/>
                  </a:lnTo>
                  <a:lnTo>
                    <a:pt x="1210" y="575"/>
                  </a:lnTo>
                  <a:lnTo>
                    <a:pt x="1199" y="580"/>
                  </a:lnTo>
                  <a:lnTo>
                    <a:pt x="1196" y="585"/>
                  </a:lnTo>
                  <a:lnTo>
                    <a:pt x="1200" y="607"/>
                  </a:lnTo>
                  <a:lnTo>
                    <a:pt x="1214" y="628"/>
                  </a:lnTo>
                  <a:lnTo>
                    <a:pt x="1236" y="648"/>
                  </a:lnTo>
                  <a:lnTo>
                    <a:pt x="1266" y="669"/>
                  </a:lnTo>
                  <a:lnTo>
                    <a:pt x="1302" y="688"/>
                  </a:lnTo>
                  <a:lnTo>
                    <a:pt x="1345" y="706"/>
                  </a:lnTo>
                  <a:lnTo>
                    <a:pt x="1392" y="723"/>
                  </a:lnTo>
                  <a:lnTo>
                    <a:pt x="1444" y="739"/>
                  </a:lnTo>
                  <a:lnTo>
                    <a:pt x="1499" y="753"/>
                  </a:lnTo>
                  <a:lnTo>
                    <a:pt x="1558" y="765"/>
                  </a:lnTo>
                  <a:lnTo>
                    <a:pt x="1619" y="776"/>
                  </a:lnTo>
                  <a:lnTo>
                    <a:pt x="1681" y="786"/>
                  </a:lnTo>
                  <a:lnTo>
                    <a:pt x="1744" y="794"/>
                  </a:lnTo>
                  <a:lnTo>
                    <a:pt x="1806" y="800"/>
                  </a:lnTo>
                  <a:lnTo>
                    <a:pt x="1868" y="803"/>
                  </a:lnTo>
                  <a:lnTo>
                    <a:pt x="1929" y="804"/>
                  </a:lnTo>
                  <a:lnTo>
                    <a:pt x="1988" y="803"/>
                  </a:lnTo>
                  <a:lnTo>
                    <a:pt x="2043" y="800"/>
                  </a:lnTo>
                  <a:lnTo>
                    <a:pt x="2094" y="793"/>
                  </a:lnTo>
                  <a:lnTo>
                    <a:pt x="2225" y="770"/>
                  </a:lnTo>
                  <a:lnTo>
                    <a:pt x="2356" y="739"/>
                  </a:lnTo>
                  <a:lnTo>
                    <a:pt x="2484" y="703"/>
                  </a:lnTo>
                  <a:lnTo>
                    <a:pt x="2609" y="662"/>
                  </a:lnTo>
                  <a:lnTo>
                    <a:pt x="2730" y="618"/>
                  </a:lnTo>
                  <a:lnTo>
                    <a:pt x="2844" y="570"/>
                  </a:lnTo>
                  <a:lnTo>
                    <a:pt x="2952" y="519"/>
                  </a:lnTo>
                  <a:lnTo>
                    <a:pt x="3052" y="467"/>
                  </a:lnTo>
                  <a:lnTo>
                    <a:pt x="3090" y="450"/>
                  </a:lnTo>
                  <a:lnTo>
                    <a:pt x="3125" y="443"/>
                  </a:lnTo>
                  <a:lnTo>
                    <a:pt x="3158" y="442"/>
                  </a:lnTo>
                  <a:lnTo>
                    <a:pt x="3190" y="449"/>
                  </a:lnTo>
                  <a:lnTo>
                    <a:pt x="3219" y="461"/>
                  </a:lnTo>
                  <a:lnTo>
                    <a:pt x="3244" y="479"/>
                  </a:lnTo>
                  <a:lnTo>
                    <a:pt x="3265" y="502"/>
                  </a:lnTo>
                  <a:lnTo>
                    <a:pt x="3280" y="531"/>
                  </a:lnTo>
                  <a:lnTo>
                    <a:pt x="3289" y="563"/>
                  </a:lnTo>
                  <a:lnTo>
                    <a:pt x="3293" y="597"/>
                  </a:lnTo>
                  <a:lnTo>
                    <a:pt x="3289" y="636"/>
                  </a:lnTo>
                  <a:lnTo>
                    <a:pt x="3277" y="676"/>
                  </a:lnTo>
                  <a:lnTo>
                    <a:pt x="3258" y="717"/>
                  </a:lnTo>
                  <a:lnTo>
                    <a:pt x="3227" y="760"/>
                  </a:lnTo>
                  <a:lnTo>
                    <a:pt x="3189" y="803"/>
                  </a:lnTo>
                  <a:lnTo>
                    <a:pt x="3167" y="822"/>
                  </a:lnTo>
                  <a:lnTo>
                    <a:pt x="3138" y="845"/>
                  </a:lnTo>
                  <a:lnTo>
                    <a:pt x="3105" y="870"/>
                  </a:lnTo>
                  <a:lnTo>
                    <a:pt x="3065" y="898"/>
                  </a:lnTo>
                  <a:lnTo>
                    <a:pt x="3021" y="928"/>
                  </a:lnTo>
                  <a:lnTo>
                    <a:pt x="2972" y="960"/>
                  </a:lnTo>
                  <a:lnTo>
                    <a:pt x="2921" y="994"/>
                  </a:lnTo>
                  <a:lnTo>
                    <a:pt x="2866" y="1027"/>
                  </a:lnTo>
                  <a:lnTo>
                    <a:pt x="2808" y="1063"/>
                  </a:lnTo>
                  <a:lnTo>
                    <a:pt x="2749" y="1099"/>
                  </a:lnTo>
                  <a:lnTo>
                    <a:pt x="2688" y="1134"/>
                  </a:lnTo>
                  <a:lnTo>
                    <a:pt x="2626" y="1169"/>
                  </a:lnTo>
                  <a:lnTo>
                    <a:pt x="2563" y="1203"/>
                  </a:lnTo>
                  <a:lnTo>
                    <a:pt x="2501" y="1238"/>
                  </a:lnTo>
                  <a:lnTo>
                    <a:pt x="2439" y="1271"/>
                  </a:lnTo>
                  <a:lnTo>
                    <a:pt x="2380" y="1301"/>
                  </a:lnTo>
                  <a:lnTo>
                    <a:pt x="2320" y="1330"/>
                  </a:lnTo>
                  <a:lnTo>
                    <a:pt x="2264" y="1356"/>
                  </a:lnTo>
                  <a:lnTo>
                    <a:pt x="2210" y="1381"/>
                  </a:lnTo>
                  <a:lnTo>
                    <a:pt x="2161" y="1402"/>
                  </a:lnTo>
                  <a:lnTo>
                    <a:pt x="2114" y="1420"/>
                  </a:lnTo>
                  <a:lnTo>
                    <a:pt x="2072" y="1433"/>
                  </a:lnTo>
                  <a:lnTo>
                    <a:pt x="2035" y="1443"/>
                  </a:lnTo>
                  <a:lnTo>
                    <a:pt x="2010" y="1447"/>
                  </a:lnTo>
                  <a:lnTo>
                    <a:pt x="1979" y="1448"/>
                  </a:lnTo>
                  <a:lnTo>
                    <a:pt x="1939" y="1448"/>
                  </a:lnTo>
                  <a:lnTo>
                    <a:pt x="1892" y="1446"/>
                  </a:lnTo>
                  <a:lnTo>
                    <a:pt x="1840" y="1442"/>
                  </a:lnTo>
                  <a:lnTo>
                    <a:pt x="1780" y="1436"/>
                  </a:lnTo>
                  <a:lnTo>
                    <a:pt x="1717" y="1429"/>
                  </a:lnTo>
                  <a:lnTo>
                    <a:pt x="1649" y="1421"/>
                  </a:lnTo>
                  <a:lnTo>
                    <a:pt x="1578" y="1413"/>
                  </a:lnTo>
                  <a:lnTo>
                    <a:pt x="1503" y="1402"/>
                  </a:lnTo>
                  <a:lnTo>
                    <a:pt x="1426" y="1391"/>
                  </a:lnTo>
                  <a:lnTo>
                    <a:pt x="1346" y="1380"/>
                  </a:lnTo>
                  <a:lnTo>
                    <a:pt x="1266" y="1367"/>
                  </a:lnTo>
                  <a:lnTo>
                    <a:pt x="1186" y="1355"/>
                  </a:lnTo>
                  <a:lnTo>
                    <a:pt x="1105" y="1341"/>
                  </a:lnTo>
                  <a:lnTo>
                    <a:pt x="1025" y="1329"/>
                  </a:lnTo>
                  <a:lnTo>
                    <a:pt x="946" y="1315"/>
                  </a:lnTo>
                  <a:lnTo>
                    <a:pt x="871" y="1301"/>
                  </a:lnTo>
                  <a:lnTo>
                    <a:pt x="796" y="1289"/>
                  </a:lnTo>
                  <a:lnTo>
                    <a:pt x="726" y="1276"/>
                  </a:lnTo>
                  <a:lnTo>
                    <a:pt x="660" y="1264"/>
                  </a:lnTo>
                  <a:lnTo>
                    <a:pt x="598" y="1253"/>
                  </a:lnTo>
                  <a:lnTo>
                    <a:pt x="541" y="1242"/>
                  </a:lnTo>
                  <a:lnTo>
                    <a:pt x="490" y="1232"/>
                  </a:lnTo>
                  <a:lnTo>
                    <a:pt x="446" y="1224"/>
                  </a:lnTo>
                  <a:lnTo>
                    <a:pt x="409" y="1217"/>
                  </a:lnTo>
                  <a:lnTo>
                    <a:pt x="380" y="1212"/>
                  </a:lnTo>
                  <a:lnTo>
                    <a:pt x="359" y="1206"/>
                  </a:lnTo>
                  <a:lnTo>
                    <a:pt x="322" y="1202"/>
                  </a:lnTo>
                  <a:lnTo>
                    <a:pt x="284" y="1206"/>
                  </a:lnTo>
                  <a:lnTo>
                    <a:pt x="246" y="1216"/>
                  </a:lnTo>
                  <a:lnTo>
                    <a:pt x="210" y="1231"/>
                  </a:lnTo>
                  <a:lnTo>
                    <a:pt x="175" y="1250"/>
                  </a:lnTo>
                  <a:lnTo>
                    <a:pt x="140" y="1272"/>
                  </a:lnTo>
                  <a:lnTo>
                    <a:pt x="107" y="1296"/>
                  </a:lnTo>
                  <a:lnTo>
                    <a:pt x="78" y="1320"/>
                  </a:lnTo>
                  <a:lnTo>
                    <a:pt x="60" y="1333"/>
                  </a:lnTo>
                  <a:lnTo>
                    <a:pt x="45" y="1340"/>
                  </a:lnTo>
                  <a:lnTo>
                    <a:pt x="34" y="1341"/>
                  </a:lnTo>
                  <a:lnTo>
                    <a:pt x="24" y="1338"/>
                  </a:lnTo>
                  <a:lnTo>
                    <a:pt x="16" y="1333"/>
                  </a:lnTo>
                  <a:lnTo>
                    <a:pt x="11" y="1326"/>
                  </a:lnTo>
                  <a:lnTo>
                    <a:pt x="7" y="1316"/>
                  </a:lnTo>
                  <a:lnTo>
                    <a:pt x="2" y="1308"/>
                  </a:lnTo>
                  <a:lnTo>
                    <a:pt x="1" y="1300"/>
                  </a:lnTo>
                  <a:lnTo>
                    <a:pt x="1" y="1293"/>
                  </a:lnTo>
                  <a:lnTo>
                    <a:pt x="0" y="1290"/>
                  </a:lnTo>
                  <a:lnTo>
                    <a:pt x="5" y="1217"/>
                  </a:lnTo>
                  <a:lnTo>
                    <a:pt x="11" y="1136"/>
                  </a:lnTo>
                  <a:lnTo>
                    <a:pt x="16" y="1049"/>
                  </a:lnTo>
                  <a:lnTo>
                    <a:pt x="22" y="955"/>
                  </a:lnTo>
                  <a:lnTo>
                    <a:pt x="29" y="860"/>
                  </a:lnTo>
                  <a:lnTo>
                    <a:pt x="34" y="763"/>
                  </a:lnTo>
                  <a:lnTo>
                    <a:pt x="41" y="664"/>
                  </a:lnTo>
                  <a:lnTo>
                    <a:pt x="46" y="567"/>
                  </a:lnTo>
                  <a:lnTo>
                    <a:pt x="53" y="472"/>
                  </a:lnTo>
                  <a:lnTo>
                    <a:pt x="59" y="383"/>
                  </a:lnTo>
                  <a:lnTo>
                    <a:pt x="64" y="297"/>
                  </a:lnTo>
                  <a:lnTo>
                    <a:pt x="69" y="220"/>
                  </a:lnTo>
                  <a:lnTo>
                    <a:pt x="74" y="151"/>
                  </a:lnTo>
                  <a:lnTo>
                    <a:pt x="77" y="132"/>
                  </a:lnTo>
                  <a:lnTo>
                    <a:pt x="82" y="117"/>
                  </a:lnTo>
                  <a:lnTo>
                    <a:pt x="92" y="106"/>
                  </a:lnTo>
                  <a:lnTo>
                    <a:pt x="104" y="99"/>
                  </a:lnTo>
                  <a:lnTo>
                    <a:pt x="120" y="93"/>
                  </a:lnTo>
                  <a:lnTo>
                    <a:pt x="136" y="89"/>
                  </a:lnTo>
                  <a:lnTo>
                    <a:pt x="157" y="87"/>
                  </a:lnTo>
                  <a:lnTo>
                    <a:pt x="179" y="82"/>
                  </a:lnTo>
                  <a:lnTo>
                    <a:pt x="224" y="75"/>
                  </a:lnTo>
                  <a:lnTo>
                    <a:pt x="275" y="67"/>
                  </a:lnTo>
                  <a:lnTo>
                    <a:pt x="330" y="59"/>
                  </a:lnTo>
                  <a:lnTo>
                    <a:pt x="390" y="49"/>
                  </a:lnTo>
                  <a:lnTo>
                    <a:pt x="450" y="41"/>
                  </a:lnTo>
                  <a:lnTo>
                    <a:pt x="514" y="33"/>
                  </a:lnTo>
                  <a:lnTo>
                    <a:pt x="576" y="25"/>
                  </a:lnTo>
                  <a:lnTo>
                    <a:pt x="638" y="18"/>
                  </a:lnTo>
                  <a:lnTo>
                    <a:pt x="697" y="11"/>
                  </a:lnTo>
                  <a:lnTo>
                    <a:pt x="752" y="5"/>
                  </a:lnTo>
                  <a:lnTo>
                    <a:pt x="803" y="3"/>
                  </a:lnTo>
                  <a:lnTo>
                    <a:pt x="850" y="0"/>
                  </a:lnTo>
                  <a:lnTo>
                    <a:pt x="8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"/>
            <p:cNvSpPr>
              <a:spLocks noEditPoints="1"/>
            </p:cNvSpPr>
            <p:nvPr/>
          </p:nvSpPr>
          <p:spPr bwMode="auto">
            <a:xfrm>
              <a:off x="2703" y="2442"/>
              <a:ext cx="522" cy="673"/>
            </a:xfrm>
            <a:custGeom>
              <a:avLst/>
              <a:gdLst>
                <a:gd name="T0" fmla="*/ 542 w 1045"/>
                <a:gd name="T1" fmla="*/ 806 h 1345"/>
                <a:gd name="T2" fmla="*/ 502 w 1045"/>
                <a:gd name="T3" fmla="*/ 810 h 1345"/>
                <a:gd name="T4" fmla="*/ 466 w 1045"/>
                <a:gd name="T5" fmla="*/ 821 h 1345"/>
                <a:gd name="T6" fmla="*/ 433 w 1045"/>
                <a:gd name="T7" fmla="*/ 839 h 1345"/>
                <a:gd name="T8" fmla="*/ 404 w 1045"/>
                <a:gd name="T9" fmla="*/ 862 h 1345"/>
                <a:gd name="T10" fmla="*/ 380 w 1045"/>
                <a:gd name="T11" fmla="*/ 891 h 1345"/>
                <a:gd name="T12" fmla="*/ 362 w 1045"/>
                <a:gd name="T13" fmla="*/ 923 h 1345"/>
                <a:gd name="T14" fmla="*/ 351 w 1045"/>
                <a:gd name="T15" fmla="*/ 960 h 1345"/>
                <a:gd name="T16" fmla="*/ 347 w 1045"/>
                <a:gd name="T17" fmla="*/ 998 h 1345"/>
                <a:gd name="T18" fmla="*/ 351 w 1045"/>
                <a:gd name="T19" fmla="*/ 1037 h 1345"/>
                <a:gd name="T20" fmla="*/ 362 w 1045"/>
                <a:gd name="T21" fmla="*/ 1074 h 1345"/>
                <a:gd name="T22" fmla="*/ 380 w 1045"/>
                <a:gd name="T23" fmla="*/ 1107 h 1345"/>
                <a:gd name="T24" fmla="*/ 404 w 1045"/>
                <a:gd name="T25" fmla="*/ 1136 h 1345"/>
                <a:gd name="T26" fmla="*/ 433 w 1045"/>
                <a:gd name="T27" fmla="*/ 1159 h 1345"/>
                <a:gd name="T28" fmla="*/ 466 w 1045"/>
                <a:gd name="T29" fmla="*/ 1177 h 1345"/>
                <a:gd name="T30" fmla="*/ 502 w 1045"/>
                <a:gd name="T31" fmla="*/ 1188 h 1345"/>
                <a:gd name="T32" fmla="*/ 542 w 1045"/>
                <a:gd name="T33" fmla="*/ 1193 h 1345"/>
                <a:gd name="T34" fmla="*/ 580 w 1045"/>
                <a:gd name="T35" fmla="*/ 1188 h 1345"/>
                <a:gd name="T36" fmla="*/ 616 w 1045"/>
                <a:gd name="T37" fmla="*/ 1177 h 1345"/>
                <a:gd name="T38" fmla="*/ 649 w 1045"/>
                <a:gd name="T39" fmla="*/ 1159 h 1345"/>
                <a:gd name="T40" fmla="*/ 678 w 1045"/>
                <a:gd name="T41" fmla="*/ 1136 h 1345"/>
                <a:gd name="T42" fmla="*/ 701 w 1045"/>
                <a:gd name="T43" fmla="*/ 1107 h 1345"/>
                <a:gd name="T44" fmla="*/ 719 w 1045"/>
                <a:gd name="T45" fmla="*/ 1074 h 1345"/>
                <a:gd name="T46" fmla="*/ 730 w 1045"/>
                <a:gd name="T47" fmla="*/ 1037 h 1345"/>
                <a:gd name="T48" fmla="*/ 735 w 1045"/>
                <a:gd name="T49" fmla="*/ 998 h 1345"/>
                <a:gd name="T50" fmla="*/ 730 w 1045"/>
                <a:gd name="T51" fmla="*/ 960 h 1345"/>
                <a:gd name="T52" fmla="*/ 719 w 1045"/>
                <a:gd name="T53" fmla="*/ 923 h 1345"/>
                <a:gd name="T54" fmla="*/ 701 w 1045"/>
                <a:gd name="T55" fmla="*/ 891 h 1345"/>
                <a:gd name="T56" fmla="*/ 678 w 1045"/>
                <a:gd name="T57" fmla="*/ 862 h 1345"/>
                <a:gd name="T58" fmla="*/ 649 w 1045"/>
                <a:gd name="T59" fmla="*/ 839 h 1345"/>
                <a:gd name="T60" fmla="*/ 616 w 1045"/>
                <a:gd name="T61" fmla="*/ 821 h 1345"/>
                <a:gd name="T62" fmla="*/ 580 w 1045"/>
                <a:gd name="T63" fmla="*/ 810 h 1345"/>
                <a:gd name="T64" fmla="*/ 542 w 1045"/>
                <a:gd name="T65" fmla="*/ 806 h 1345"/>
                <a:gd name="T66" fmla="*/ 254 w 1045"/>
                <a:gd name="T67" fmla="*/ 0 h 1345"/>
                <a:gd name="T68" fmla="*/ 954 w 1045"/>
                <a:gd name="T69" fmla="*/ 34 h 1345"/>
                <a:gd name="T70" fmla="*/ 980 w 1045"/>
                <a:gd name="T71" fmla="*/ 40 h 1345"/>
                <a:gd name="T72" fmla="*/ 1002 w 1045"/>
                <a:gd name="T73" fmla="*/ 51 h 1345"/>
                <a:gd name="T74" fmla="*/ 1021 w 1045"/>
                <a:gd name="T75" fmla="*/ 67 h 1345"/>
                <a:gd name="T76" fmla="*/ 1035 w 1045"/>
                <a:gd name="T77" fmla="*/ 88 h 1345"/>
                <a:gd name="T78" fmla="*/ 1043 w 1045"/>
                <a:gd name="T79" fmla="*/ 111 h 1345"/>
                <a:gd name="T80" fmla="*/ 1045 w 1045"/>
                <a:gd name="T81" fmla="*/ 138 h 1345"/>
                <a:gd name="T82" fmla="*/ 959 w 1045"/>
                <a:gd name="T83" fmla="*/ 1250 h 1345"/>
                <a:gd name="T84" fmla="*/ 954 w 1045"/>
                <a:gd name="T85" fmla="*/ 1277 h 1345"/>
                <a:gd name="T86" fmla="*/ 941 w 1045"/>
                <a:gd name="T87" fmla="*/ 1300 h 1345"/>
                <a:gd name="T88" fmla="*/ 925 w 1045"/>
                <a:gd name="T89" fmla="*/ 1319 h 1345"/>
                <a:gd name="T90" fmla="*/ 904 w 1045"/>
                <a:gd name="T91" fmla="*/ 1333 h 1345"/>
                <a:gd name="T92" fmla="*/ 879 w 1045"/>
                <a:gd name="T93" fmla="*/ 1343 h 1345"/>
                <a:gd name="T94" fmla="*/ 853 w 1045"/>
                <a:gd name="T95" fmla="*/ 1345 h 1345"/>
                <a:gd name="T96" fmla="*/ 77 w 1045"/>
                <a:gd name="T97" fmla="*/ 1345 h 1345"/>
                <a:gd name="T98" fmla="*/ 52 w 1045"/>
                <a:gd name="T99" fmla="*/ 1341 h 1345"/>
                <a:gd name="T100" fmla="*/ 30 w 1045"/>
                <a:gd name="T101" fmla="*/ 1330 h 1345"/>
                <a:gd name="T102" fmla="*/ 15 w 1045"/>
                <a:gd name="T103" fmla="*/ 1315 h 1345"/>
                <a:gd name="T104" fmla="*/ 4 w 1045"/>
                <a:gd name="T105" fmla="*/ 1294 h 1345"/>
                <a:gd name="T106" fmla="*/ 0 w 1045"/>
                <a:gd name="T107" fmla="*/ 1271 h 1345"/>
                <a:gd name="T108" fmla="*/ 3 w 1045"/>
                <a:gd name="T109" fmla="*/ 1246 h 1345"/>
                <a:gd name="T110" fmla="*/ 131 w 1045"/>
                <a:gd name="T111" fmla="*/ 91 h 1345"/>
                <a:gd name="T112" fmla="*/ 141 w 1045"/>
                <a:gd name="T113" fmla="*/ 66 h 1345"/>
                <a:gd name="T114" fmla="*/ 156 w 1045"/>
                <a:gd name="T115" fmla="*/ 44 h 1345"/>
                <a:gd name="T116" fmla="*/ 176 w 1045"/>
                <a:gd name="T117" fmla="*/ 25 h 1345"/>
                <a:gd name="T118" fmla="*/ 200 w 1045"/>
                <a:gd name="T119" fmla="*/ 11 h 1345"/>
                <a:gd name="T120" fmla="*/ 226 w 1045"/>
                <a:gd name="T121" fmla="*/ 3 h 1345"/>
                <a:gd name="T122" fmla="*/ 254 w 1045"/>
                <a:gd name="T12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5" h="1345">
                  <a:moveTo>
                    <a:pt x="542" y="806"/>
                  </a:moveTo>
                  <a:lnTo>
                    <a:pt x="502" y="810"/>
                  </a:lnTo>
                  <a:lnTo>
                    <a:pt x="466" y="821"/>
                  </a:lnTo>
                  <a:lnTo>
                    <a:pt x="433" y="839"/>
                  </a:lnTo>
                  <a:lnTo>
                    <a:pt x="404" y="862"/>
                  </a:lnTo>
                  <a:lnTo>
                    <a:pt x="380" y="891"/>
                  </a:lnTo>
                  <a:lnTo>
                    <a:pt x="362" y="923"/>
                  </a:lnTo>
                  <a:lnTo>
                    <a:pt x="351" y="960"/>
                  </a:lnTo>
                  <a:lnTo>
                    <a:pt x="347" y="998"/>
                  </a:lnTo>
                  <a:lnTo>
                    <a:pt x="351" y="1037"/>
                  </a:lnTo>
                  <a:lnTo>
                    <a:pt x="362" y="1074"/>
                  </a:lnTo>
                  <a:lnTo>
                    <a:pt x="380" y="1107"/>
                  </a:lnTo>
                  <a:lnTo>
                    <a:pt x="404" y="1136"/>
                  </a:lnTo>
                  <a:lnTo>
                    <a:pt x="433" y="1159"/>
                  </a:lnTo>
                  <a:lnTo>
                    <a:pt x="466" y="1177"/>
                  </a:lnTo>
                  <a:lnTo>
                    <a:pt x="502" y="1188"/>
                  </a:lnTo>
                  <a:lnTo>
                    <a:pt x="542" y="1193"/>
                  </a:lnTo>
                  <a:lnTo>
                    <a:pt x="580" y="1188"/>
                  </a:lnTo>
                  <a:lnTo>
                    <a:pt x="616" y="1177"/>
                  </a:lnTo>
                  <a:lnTo>
                    <a:pt x="649" y="1159"/>
                  </a:lnTo>
                  <a:lnTo>
                    <a:pt x="678" y="1136"/>
                  </a:lnTo>
                  <a:lnTo>
                    <a:pt x="701" y="1107"/>
                  </a:lnTo>
                  <a:lnTo>
                    <a:pt x="719" y="1074"/>
                  </a:lnTo>
                  <a:lnTo>
                    <a:pt x="730" y="1037"/>
                  </a:lnTo>
                  <a:lnTo>
                    <a:pt x="735" y="998"/>
                  </a:lnTo>
                  <a:lnTo>
                    <a:pt x="730" y="960"/>
                  </a:lnTo>
                  <a:lnTo>
                    <a:pt x="719" y="923"/>
                  </a:lnTo>
                  <a:lnTo>
                    <a:pt x="701" y="891"/>
                  </a:lnTo>
                  <a:lnTo>
                    <a:pt x="678" y="862"/>
                  </a:lnTo>
                  <a:lnTo>
                    <a:pt x="649" y="839"/>
                  </a:lnTo>
                  <a:lnTo>
                    <a:pt x="616" y="821"/>
                  </a:lnTo>
                  <a:lnTo>
                    <a:pt x="580" y="810"/>
                  </a:lnTo>
                  <a:lnTo>
                    <a:pt x="542" y="806"/>
                  </a:lnTo>
                  <a:close/>
                  <a:moveTo>
                    <a:pt x="254" y="0"/>
                  </a:moveTo>
                  <a:lnTo>
                    <a:pt x="954" y="34"/>
                  </a:lnTo>
                  <a:lnTo>
                    <a:pt x="980" y="40"/>
                  </a:lnTo>
                  <a:lnTo>
                    <a:pt x="1002" y="51"/>
                  </a:lnTo>
                  <a:lnTo>
                    <a:pt x="1021" y="67"/>
                  </a:lnTo>
                  <a:lnTo>
                    <a:pt x="1035" y="88"/>
                  </a:lnTo>
                  <a:lnTo>
                    <a:pt x="1043" y="111"/>
                  </a:lnTo>
                  <a:lnTo>
                    <a:pt x="1045" y="138"/>
                  </a:lnTo>
                  <a:lnTo>
                    <a:pt x="959" y="1250"/>
                  </a:lnTo>
                  <a:lnTo>
                    <a:pt x="954" y="1277"/>
                  </a:lnTo>
                  <a:lnTo>
                    <a:pt x="941" y="1300"/>
                  </a:lnTo>
                  <a:lnTo>
                    <a:pt x="925" y="1319"/>
                  </a:lnTo>
                  <a:lnTo>
                    <a:pt x="904" y="1333"/>
                  </a:lnTo>
                  <a:lnTo>
                    <a:pt x="879" y="1343"/>
                  </a:lnTo>
                  <a:lnTo>
                    <a:pt x="853" y="1345"/>
                  </a:lnTo>
                  <a:lnTo>
                    <a:pt x="77" y="1345"/>
                  </a:lnTo>
                  <a:lnTo>
                    <a:pt x="52" y="1341"/>
                  </a:lnTo>
                  <a:lnTo>
                    <a:pt x="30" y="1330"/>
                  </a:lnTo>
                  <a:lnTo>
                    <a:pt x="15" y="1315"/>
                  </a:lnTo>
                  <a:lnTo>
                    <a:pt x="4" y="1294"/>
                  </a:lnTo>
                  <a:lnTo>
                    <a:pt x="0" y="1271"/>
                  </a:lnTo>
                  <a:lnTo>
                    <a:pt x="3" y="1246"/>
                  </a:lnTo>
                  <a:lnTo>
                    <a:pt x="131" y="91"/>
                  </a:lnTo>
                  <a:lnTo>
                    <a:pt x="141" y="66"/>
                  </a:lnTo>
                  <a:lnTo>
                    <a:pt x="156" y="44"/>
                  </a:lnTo>
                  <a:lnTo>
                    <a:pt x="176" y="25"/>
                  </a:lnTo>
                  <a:lnTo>
                    <a:pt x="200" y="11"/>
                  </a:lnTo>
                  <a:lnTo>
                    <a:pt x="226" y="3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6551714" y="4087464"/>
            <a:ext cx="206979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b="1" cap="all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b="1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649686" y="5322090"/>
            <a:ext cx="783771" cy="794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32"/>
          <p:cNvSpPr>
            <a:spLocks noEditPoints="1"/>
          </p:cNvSpPr>
          <p:nvPr/>
        </p:nvSpPr>
        <p:spPr bwMode="auto">
          <a:xfrm>
            <a:off x="5802252" y="5531136"/>
            <a:ext cx="478639" cy="376564"/>
          </a:xfrm>
          <a:custGeom>
            <a:avLst/>
            <a:gdLst>
              <a:gd name="T0" fmla="*/ 715 w 3360"/>
              <a:gd name="T1" fmla="*/ 1582 h 2520"/>
              <a:gd name="T2" fmla="*/ 934 w 3360"/>
              <a:gd name="T3" fmla="*/ 1760 h 2520"/>
              <a:gd name="T4" fmla="*/ 1136 w 3360"/>
              <a:gd name="T5" fmla="*/ 1939 h 2520"/>
              <a:gd name="T6" fmla="*/ 1312 w 3360"/>
              <a:gd name="T7" fmla="*/ 2124 h 2520"/>
              <a:gd name="T8" fmla="*/ 1296 w 3360"/>
              <a:gd name="T9" fmla="*/ 2454 h 2520"/>
              <a:gd name="T10" fmla="*/ 989 w 3360"/>
              <a:gd name="T11" fmla="*/ 2472 h 2520"/>
              <a:gd name="T12" fmla="*/ 981 w 3360"/>
              <a:gd name="T13" fmla="*/ 2242 h 2520"/>
              <a:gd name="T14" fmla="*/ 744 w 3360"/>
              <a:gd name="T15" fmla="*/ 2196 h 2520"/>
              <a:gd name="T16" fmla="*/ 713 w 3360"/>
              <a:gd name="T17" fmla="*/ 2021 h 2520"/>
              <a:gd name="T18" fmla="*/ 511 w 3360"/>
              <a:gd name="T19" fmla="*/ 1919 h 2520"/>
              <a:gd name="T20" fmla="*/ 470 w 3360"/>
              <a:gd name="T21" fmla="*/ 1793 h 2520"/>
              <a:gd name="T22" fmla="*/ 290 w 3360"/>
              <a:gd name="T23" fmla="*/ 1619 h 2520"/>
              <a:gd name="T24" fmla="*/ 532 w 3360"/>
              <a:gd name="T25" fmla="*/ 1367 h 2520"/>
              <a:gd name="T26" fmla="*/ 1553 w 3360"/>
              <a:gd name="T27" fmla="*/ 124 h 2520"/>
              <a:gd name="T28" fmla="*/ 1409 w 3360"/>
              <a:gd name="T29" fmla="*/ 227 h 2520"/>
              <a:gd name="T30" fmla="*/ 1059 w 3360"/>
              <a:gd name="T31" fmla="*/ 459 h 2520"/>
              <a:gd name="T32" fmla="*/ 1063 w 3360"/>
              <a:gd name="T33" fmla="*/ 946 h 2520"/>
              <a:gd name="T34" fmla="*/ 1429 w 3360"/>
              <a:gd name="T35" fmla="*/ 1013 h 2520"/>
              <a:gd name="T36" fmla="*/ 1899 w 3360"/>
              <a:gd name="T37" fmla="*/ 824 h 2520"/>
              <a:gd name="T38" fmla="*/ 2085 w 3360"/>
              <a:gd name="T39" fmla="*/ 953 h 2520"/>
              <a:gd name="T40" fmla="*/ 2211 w 3360"/>
              <a:gd name="T41" fmla="*/ 1084 h 2520"/>
              <a:gd name="T42" fmla="*/ 2336 w 3360"/>
              <a:gd name="T43" fmla="*/ 1214 h 2520"/>
              <a:gd name="T44" fmla="*/ 2663 w 3360"/>
              <a:gd name="T45" fmla="*/ 1553 h 2520"/>
              <a:gd name="T46" fmla="*/ 2597 w 3360"/>
              <a:gd name="T47" fmla="*/ 1809 h 2520"/>
              <a:gd name="T48" fmla="*/ 2333 w 3360"/>
              <a:gd name="T49" fmla="*/ 1644 h 2520"/>
              <a:gd name="T50" fmla="*/ 2202 w 3360"/>
              <a:gd name="T51" fmla="*/ 1525 h 2520"/>
              <a:gd name="T52" fmla="*/ 2194 w 3360"/>
              <a:gd name="T53" fmla="*/ 1561 h 2520"/>
              <a:gd name="T54" fmla="*/ 2417 w 3360"/>
              <a:gd name="T55" fmla="*/ 1810 h 2520"/>
              <a:gd name="T56" fmla="*/ 2392 w 3360"/>
              <a:gd name="T57" fmla="*/ 2041 h 2520"/>
              <a:gd name="T58" fmla="*/ 2124 w 3360"/>
              <a:gd name="T59" fmla="*/ 1942 h 2520"/>
              <a:gd name="T60" fmla="*/ 1898 w 3360"/>
              <a:gd name="T61" fmla="*/ 1740 h 2520"/>
              <a:gd name="T62" fmla="*/ 2013 w 3360"/>
              <a:gd name="T63" fmla="*/ 1899 h 2520"/>
              <a:gd name="T64" fmla="*/ 2167 w 3360"/>
              <a:gd name="T65" fmla="*/ 2138 h 2520"/>
              <a:gd name="T66" fmla="*/ 1937 w 3360"/>
              <a:gd name="T67" fmla="*/ 2251 h 2520"/>
              <a:gd name="T68" fmla="*/ 1713 w 3360"/>
              <a:gd name="T69" fmla="*/ 2018 h 2520"/>
              <a:gd name="T70" fmla="*/ 1628 w 3360"/>
              <a:gd name="T71" fmla="*/ 1970 h 2520"/>
              <a:gd name="T72" fmla="*/ 1733 w 3360"/>
              <a:gd name="T73" fmla="*/ 2109 h 2520"/>
              <a:gd name="T74" fmla="*/ 1862 w 3360"/>
              <a:gd name="T75" fmla="*/ 2352 h 2520"/>
              <a:gd name="T76" fmla="*/ 1616 w 3360"/>
              <a:gd name="T77" fmla="*/ 2422 h 2520"/>
              <a:gd name="T78" fmla="*/ 1541 w 3360"/>
              <a:gd name="T79" fmla="*/ 2294 h 2520"/>
              <a:gd name="T80" fmla="*/ 1305 w 3360"/>
              <a:gd name="T81" fmla="*/ 1941 h 2520"/>
              <a:gd name="T82" fmla="*/ 1029 w 3360"/>
              <a:gd name="T83" fmla="*/ 1577 h 2520"/>
              <a:gd name="T84" fmla="*/ 688 w 3360"/>
              <a:gd name="T85" fmla="*/ 1239 h 2520"/>
              <a:gd name="T86" fmla="*/ 251 w 3360"/>
              <a:gd name="T87" fmla="*/ 1340 h 2520"/>
              <a:gd name="T88" fmla="*/ 10 w 3360"/>
              <a:gd name="T89" fmla="*/ 1405 h 2520"/>
              <a:gd name="T90" fmla="*/ 580 w 3360"/>
              <a:gd name="T91" fmla="*/ 329 h 2520"/>
              <a:gd name="T92" fmla="*/ 724 w 3360"/>
              <a:gd name="T93" fmla="*/ 246 h 2520"/>
              <a:gd name="T94" fmla="*/ 1114 w 3360"/>
              <a:gd name="T95" fmla="*/ 47 h 2520"/>
              <a:gd name="T96" fmla="*/ 2293 w 3360"/>
              <a:gd name="T97" fmla="*/ 53 h 2520"/>
              <a:gd name="T98" fmla="*/ 2649 w 3360"/>
              <a:gd name="T99" fmla="*/ 361 h 2520"/>
              <a:gd name="T100" fmla="*/ 2777 w 3360"/>
              <a:gd name="T101" fmla="*/ 429 h 2520"/>
              <a:gd name="T102" fmla="*/ 3109 w 3360"/>
              <a:gd name="T103" fmla="*/ 373 h 2520"/>
              <a:gd name="T104" fmla="*/ 3360 w 3360"/>
              <a:gd name="T105" fmla="*/ 1368 h 2520"/>
              <a:gd name="T106" fmla="*/ 3126 w 3360"/>
              <a:gd name="T107" fmla="*/ 1413 h 2520"/>
              <a:gd name="T108" fmla="*/ 2864 w 3360"/>
              <a:gd name="T109" fmla="*/ 1409 h 2520"/>
              <a:gd name="T110" fmla="*/ 2545 w 3360"/>
              <a:gd name="T111" fmla="*/ 1099 h 2520"/>
              <a:gd name="T112" fmla="*/ 2179 w 3360"/>
              <a:gd name="T113" fmla="*/ 724 h 2520"/>
              <a:gd name="T114" fmla="*/ 2060 w 3360"/>
              <a:gd name="T115" fmla="*/ 613 h 2520"/>
              <a:gd name="T116" fmla="*/ 1729 w 3360"/>
              <a:gd name="T117" fmla="*/ 687 h 2520"/>
              <a:gd name="T118" fmla="*/ 1325 w 3360"/>
              <a:gd name="T119" fmla="*/ 893 h 2520"/>
              <a:gd name="T120" fmla="*/ 1112 w 3360"/>
              <a:gd name="T121" fmla="*/ 632 h 2520"/>
              <a:gd name="T122" fmla="*/ 1503 w 3360"/>
              <a:gd name="T123" fmla="*/ 340 h 2520"/>
              <a:gd name="T124" fmla="*/ 2050 w 3360"/>
              <a:gd name="T125" fmla="*/ 26 h 2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60" h="2520">
                <a:moveTo>
                  <a:pt x="532" y="1367"/>
                </a:moveTo>
                <a:lnTo>
                  <a:pt x="563" y="1368"/>
                </a:lnTo>
                <a:lnTo>
                  <a:pt x="592" y="1375"/>
                </a:lnTo>
                <a:lnTo>
                  <a:pt x="620" y="1386"/>
                </a:lnTo>
                <a:lnTo>
                  <a:pt x="646" y="1403"/>
                </a:lnTo>
                <a:lnTo>
                  <a:pt x="670" y="1423"/>
                </a:lnTo>
                <a:lnTo>
                  <a:pt x="687" y="1446"/>
                </a:lnTo>
                <a:lnTo>
                  <a:pt x="701" y="1470"/>
                </a:lnTo>
                <a:lnTo>
                  <a:pt x="710" y="1497"/>
                </a:lnTo>
                <a:lnTo>
                  <a:pt x="716" y="1524"/>
                </a:lnTo>
                <a:lnTo>
                  <a:pt x="717" y="1553"/>
                </a:lnTo>
                <a:lnTo>
                  <a:pt x="715" y="1582"/>
                </a:lnTo>
                <a:lnTo>
                  <a:pt x="709" y="1610"/>
                </a:lnTo>
                <a:lnTo>
                  <a:pt x="736" y="1606"/>
                </a:lnTo>
                <a:lnTo>
                  <a:pt x="764" y="1604"/>
                </a:lnTo>
                <a:lnTo>
                  <a:pt x="792" y="1607"/>
                </a:lnTo>
                <a:lnTo>
                  <a:pt x="818" y="1613"/>
                </a:lnTo>
                <a:lnTo>
                  <a:pt x="843" y="1624"/>
                </a:lnTo>
                <a:lnTo>
                  <a:pt x="866" y="1639"/>
                </a:lnTo>
                <a:lnTo>
                  <a:pt x="888" y="1657"/>
                </a:lnTo>
                <a:lnTo>
                  <a:pt x="905" y="1681"/>
                </a:lnTo>
                <a:lnTo>
                  <a:pt x="919" y="1706"/>
                </a:lnTo>
                <a:lnTo>
                  <a:pt x="929" y="1732"/>
                </a:lnTo>
                <a:lnTo>
                  <a:pt x="934" y="1760"/>
                </a:lnTo>
                <a:lnTo>
                  <a:pt x="935" y="1787"/>
                </a:lnTo>
                <a:lnTo>
                  <a:pt x="933" y="1817"/>
                </a:lnTo>
                <a:lnTo>
                  <a:pt x="927" y="1846"/>
                </a:lnTo>
                <a:lnTo>
                  <a:pt x="954" y="1841"/>
                </a:lnTo>
                <a:lnTo>
                  <a:pt x="982" y="1840"/>
                </a:lnTo>
                <a:lnTo>
                  <a:pt x="1009" y="1842"/>
                </a:lnTo>
                <a:lnTo>
                  <a:pt x="1036" y="1849"/>
                </a:lnTo>
                <a:lnTo>
                  <a:pt x="1062" y="1859"/>
                </a:lnTo>
                <a:lnTo>
                  <a:pt x="1084" y="1873"/>
                </a:lnTo>
                <a:lnTo>
                  <a:pt x="1106" y="1893"/>
                </a:lnTo>
                <a:lnTo>
                  <a:pt x="1123" y="1914"/>
                </a:lnTo>
                <a:lnTo>
                  <a:pt x="1136" y="1939"/>
                </a:lnTo>
                <a:lnTo>
                  <a:pt x="1146" y="1963"/>
                </a:lnTo>
                <a:lnTo>
                  <a:pt x="1153" y="1990"/>
                </a:lnTo>
                <a:lnTo>
                  <a:pt x="1155" y="2018"/>
                </a:lnTo>
                <a:lnTo>
                  <a:pt x="1153" y="2045"/>
                </a:lnTo>
                <a:lnTo>
                  <a:pt x="1149" y="2073"/>
                </a:lnTo>
                <a:lnTo>
                  <a:pt x="1139" y="2101"/>
                </a:lnTo>
                <a:lnTo>
                  <a:pt x="1170" y="2093"/>
                </a:lnTo>
                <a:lnTo>
                  <a:pt x="1200" y="2090"/>
                </a:lnTo>
                <a:lnTo>
                  <a:pt x="1229" y="2091"/>
                </a:lnTo>
                <a:lnTo>
                  <a:pt x="1259" y="2098"/>
                </a:lnTo>
                <a:lnTo>
                  <a:pt x="1287" y="2109"/>
                </a:lnTo>
                <a:lnTo>
                  <a:pt x="1312" y="2124"/>
                </a:lnTo>
                <a:lnTo>
                  <a:pt x="1335" y="2145"/>
                </a:lnTo>
                <a:lnTo>
                  <a:pt x="1354" y="2169"/>
                </a:lnTo>
                <a:lnTo>
                  <a:pt x="1369" y="2197"/>
                </a:lnTo>
                <a:lnTo>
                  <a:pt x="1379" y="2226"/>
                </a:lnTo>
                <a:lnTo>
                  <a:pt x="1384" y="2257"/>
                </a:lnTo>
                <a:lnTo>
                  <a:pt x="1385" y="2289"/>
                </a:lnTo>
                <a:lnTo>
                  <a:pt x="1380" y="2320"/>
                </a:lnTo>
                <a:lnTo>
                  <a:pt x="1371" y="2351"/>
                </a:lnTo>
                <a:lnTo>
                  <a:pt x="1357" y="2381"/>
                </a:lnTo>
                <a:lnTo>
                  <a:pt x="1340" y="2410"/>
                </a:lnTo>
                <a:lnTo>
                  <a:pt x="1316" y="2436"/>
                </a:lnTo>
                <a:lnTo>
                  <a:pt x="1296" y="2454"/>
                </a:lnTo>
                <a:lnTo>
                  <a:pt x="1272" y="2471"/>
                </a:lnTo>
                <a:lnTo>
                  <a:pt x="1247" y="2485"/>
                </a:lnTo>
                <a:lnTo>
                  <a:pt x="1220" y="2498"/>
                </a:lnTo>
                <a:lnTo>
                  <a:pt x="1193" y="2508"/>
                </a:lnTo>
                <a:lnTo>
                  <a:pt x="1164" y="2515"/>
                </a:lnTo>
                <a:lnTo>
                  <a:pt x="1135" y="2519"/>
                </a:lnTo>
                <a:lnTo>
                  <a:pt x="1107" y="2520"/>
                </a:lnTo>
                <a:lnTo>
                  <a:pt x="1079" y="2518"/>
                </a:lnTo>
                <a:lnTo>
                  <a:pt x="1053" y="2513"/>
                </a:lnTo>
                <a:lnTo>
                  <a:pt x="1029" y="2503"/>
                </a:lnTo>
                <a:lnTo>
                  <a:pt x="1007" y="2489"/>
                </a:lnTo>
                <a:lnTo>
                  <a:pt x="989" y="2472"/>
                </a:lnTo>
                <a:lnTo>
                  <a:pt x="972" y="2449"/>
                </a:lnTo>
                <a:lnTo>
                  <a:pt x="960" y="2425"/>
                </a:lnTo>
                <a:lnTo>
                  <a:pt x="954" y="2402"/>
                </a:lnTo>
                <a:lnTo>
                  <a:pt x="952" y="2380"/>
                </a:lnTo>
                <a:lnTo>
                  <a:pt x="954" y="2358"/>
                </a:lnTo>
                <a:lnTo>
                  <a:pt x="959" y="2337"/>
                </a:lnTo>
                <a:lnTo>
                  <a:pt x="965" y="2316"/>
                </a:lnTo>
                <a:lnTo>
                  <a:pt x="974" y="2296"/>
                </a:lnTo>
                <a:lnTo>
                  <a:pt x="983" y="2276"/>
                </a:lnTo>
                <a:lnTo>
                  <a:pt x="991" y="2255"/>
                </a:lnTo>
                <a:lnTo>
                  <a:pt x="999" y="2236"/>
                </a:lnTo>
                <a:lnTo>
                  <a:pt x="981" y="2242"/>
                </a:lnTo>
                <a:lnTo>
                  <a:pt x="961" y="2248"/>
                </a:lnTo>
                <a:lnTo>
                  <a:pt x="942" y="2254"/>
                </a:lnTo>
                <a:lnTo>
                  <a:pt x="920" y="2259"/>
                </a:lnTo>
                <a:lnTo>
                  <a:pt x="899" y="2264"/>
                </a:lnTo>
                <a:lnTo>
                  <a:pt x="878" y="2266"/>
                </a:lnTo>
                <a:lnTo>
                  <a:pt x="856" y="2267"/>
                </a:lnTo>
                <a:lnTo>
                  <a:pt x="835" y="2265"/>
                </a:lnTo>
                <a:lnTo>
                  <a:pt x="814" y="2260"/>
                </a:lnTo>
                <a:lnTo>
                  <a:pt x="795" y="2251"/>
                </a:lnTo>
                <a:lnTo>
                  <a:pt x="776" y="2238"/>
                </a:lnTo>
                <a:lnTo>
                  <a:pt x="760" y="2220"/>
                </a:lnTo>
                <a:lnTo>
                  <a:pt x="744" y="2196"/>
                </a:lnTo>
                <a:lnTo>
                  <a:pt x="734" y="2173"/>
                </a:lnTo>
                <a:lnTo>
                  <a:pt x="729" y="2151"/>
                </a:lnTo>
                <a:lnTo>
                  <a:pt x="729" y="2128"/>
                </a:lnTo>
                <a:lnTo>
                  <a:pt x="732" y="2107"/>
                </a:lnTo>
                <a:lnTo>
                  <a:pt x="737" y="2086"/>
                </a:lnTo>
                <a:lnTo>
                  <a:pt x="745" y="2065"/>
                </a:lnTo>
                <a:lnTo>
                  <a:pt x="752" y="2044"/>
                </a:lnTo>
                <a:lnTo>
                  <a:pt x="759" y="2025"/>
                </a:lnTo>
                <a:lnTo>
                  <a:pt x="766" y="2004"/>
                </a:lnTo>
                <a:lnTo>
                  <a:pt x="749" y="2010"/>
                </a:lnTo>
                <a:lnTo>
                  <a:pt x="731" y="2015"/>
                </a:lnTo>
                <a:lnTo>
                  <a:pt x="713" y="2021"/>
                </a:lnTo>
                <a:lnTo>
                  <a:pt x="693" y="2026"/>
                </a:lnTo>
                <a:lnTo>
                  <a:pt x="674" y="2030"/>
                </a:lnTo>
                <a:lnTo>
                  <a:pt x="655" y="2034"/>
                </a:lnTo>
                <a:lnTo>
                  <a:pt x="635" y="2034"/>
                </a:lnTo>
                <a:lnTo>
                  <a:pt x="615" y="2033"/>
                </a:lnTo>
                <a:lnTo>
                  <a:pt x="596" y="2028"/>
                </a:lnTo>
                <a:lnTo>
                  <a:pt x="577" y="2019"/>
                </a:lnTo>
                <a:lnTo>
                  <a:pt x="559" y="2004"/>
                </a:lnTo>
                <a:lnTo>
                  <a:pt x="542" y="1986"/>
                </a:lnTo>
                <a:lnTo>
                  <a:pt x="527" y="1962"/>
                </a:lnTo>
                <a:lnTo>
                  <a:pt x="516" y="1940"/>
                </a:lnTo>
                <a:lnTo>
                  <a:pt x="511" y="1919"/>
                </a:lnTo>
                <a:lnTo>
                  <a:pt x="510" y="1899"/>
                </a:lnTo>
                <a:lnTo>
                  <a:pt x="511" y="1880"/>
                </a:lnTo>
                <a:lnTo>
                  <a:pt x="515" y="1860"/>
                </a:lnTo>
                <a:lnTo>
                  <a:pt x="522" y="1842"/>
                </a:lnTo>
                <a:lnTo>
                  <a:pt x="528" y="1824"/>
                </a:lnTo>
                <a:lnTo>
                  <a:pt x="535" y="1806"/>
                </a:lnTo>
                <a:lnTo>
                  <a:pt x="542" y="1787"/>
                </a:lnTo>
                <a:lnTo>
                  <a:pt x="548" y="1770"/>
                </a:lnTo>
                <a:lnTo>
                  <a:pt x="530" y="1775"/>
                </a:lnTo>
                <a:lnTo>
                  <a:pt x="510" y="1781"/>
                </a:lnTo>
                <a:lnTo>
                  <a:pt x="491" y="1787"/>
                </a:lnTo>
                <a:lnTo>
                  <a:pt x="470" y="1793"/>
                </a:lnTo>
                <a:lnTo>
                  <a:pt x="450" y="1798"/>
                </a:lnTo>
                <a:lnTo>
                  <a:pt x="429" y="1800"/>
                </a:lnTo>
                <a:lnTo>
                  <a:pt x="408" y="1799"/>
                </a:lnTo>
                <a:lnTo>
                  <a:pt x="387" y="1795"/>
                </a:lnTo>
                <a:lnTo>
                  <a:pt x="365" y="1785"/>
                </a:lnTo>
                <a:lnTo>
                  <a:pt x="345" y="1771"/>
                </a:lnTo>
                <a:lnTo>
                  <a:pt x="324" y="1751"/>
                </a:lnTo>
                <a:lnTo>
                  <a:pt x="308" y="1727"/>
                </a:lnTo>
                <a:lnTo>
                  <a:pt x="298" y="1703"/>
                </a:lnTo>
                <a:lnTo>
                  <a:pt x="291" y="1675"/>
                </a:lnTo>
                <a:lnTo>
                  <a:pt x="289" y="1647"/>
                </a:lnTo>
                <a:lnTo>
                  <a:pt x="290" y="1619"/>
                </a:lnTo>
                <a:lnTo>
                  <a:pt x="297" y="1589"/>
                </a:lnTo>
                <a:lnTo>
                  <a:pt x="305" y="1559"/>
                </a:lnTo>
                <a:lnTo>
                  <a:pt x="317" y="1531"/>
                </a:lnTo>
                <a:lnTo>
                  <a:pt x="331" y="1503"/>
                </a:lnTo>
                <a:lnTo>
                  <a:pt x="348" y="1477"/>
                </a:lnTo>
                <a:lnTo>
                  <a:pt x="366" y="1453"/>
                </a:lnTo>
                <a:lnTo>
                  <a:pt x="387" y="1431"/>
                </a:lnTo>
                <a:lnTo>
                  <a:pt x="412" y="1409"/>
                </a:lnTo>
                <a:lnTo>
                  <a:pt x="441" y="1391"/>
                </a:lnTo>
                <a:lnTo>
                  <a:pt x="470" y="1378"/>
                </a:lnTo>
                <a:lnTo>
                  <a:pt x="501" y="1370"/>
                </a:lnTo>
                <a:lnTo>
                  <a:pt x="532" y="1367"/>
                </a:lnTo>
                <a:close/>
                <a:moveTo>
                  <a:pt x="1266" y="14"/>
                </a:moveTo>
                <a:lnTo>
                  <a:pt x="1308" y="16"/>
                </a:lnTo>
                <a:lnTo>
                  <a:pt x="1347" y="21"/>
                </a:lnTo>
                <a:lnTo>
                  <a:pt x="1383" y="29"/>
                </a:lnTo>
                <a:lnTo>
                  <a:pt x="1415" y="39"/>
                </a:lnTo>
                <a:lnTo>
                  <a:pt x="1444" y="51"/>
                </a:lnTo>
                <a:lnTo>
                  <a:pt x="1470" y="63"/>
                </a:lnTo>
                <a:lnTo>
                  <a:pt x="1492" y="76"/>
                </a:lnTo>
                <a:lnTo>
                  <a:pt x="1512" y="90"/>
                </a:lnTo>
                <a:lnTo>
                  <a:pt x="1529" y="102"/>
                </a:lnTo>
                <a:lnTo>
                  <a:pt x="1542" y="113"/>
                </a:lnTo>
                <a:lnTo>
                  <a:pt x="1553" y="124"/>
                </a:lnTo>
                <a:lnTo>
                  <a:pt x="1560" y="131"/>
                </a:lnTo>
                <a:lnTo>
                  <a:pt x="1564" y="136"/>
                </a:lnTo>
                <a:lnTo>
                  <a:pt x="1565" y="138"/>
                </a:lnTo>
                <a:lnTo>
                  <a:pt x="1563" y="140"/>
                </a:lnTo>
                <a:lnTo>
                  <a:pt x="1556" y="143"/>
                </a:lnTo>
                <a:lnTo>
                  <a:pt x="1544" y="150"/>
                </a:lnTo>
                <a:lnTo>
                  <a:pt x="1529" y="158"/>
                </a:lnTo>
                <a:lnTo>
                  <a:pt x="1510" y="169"/>
                </a:lnTo>
                <a:lnTo>
                  <a:pt x="1488" y="181"/>
                </a:lnTo>
                <a:lnTo>
                  <a:pt x="1464" y="195"/>
                </a:lnTo>
                <a:lnTo>
                  <a:pt x="1437" y="211"/>
                </a:lnTo>
                <a:lnTo>
                  <a:pt x="1409" y="227"/>
                </a:lnTo>
                <a:lnTo>
                  <a:pt x="1380" y="244"/>
                </a:lnTo>
                <a:lnTo>
                  <a:pt x="1349" y="262"/>
                </a:lnTo>
                <a:lnTo>
                  <a:pt x="1318" y="280"/>
                </a:lnTo>
                <a:lnTo>
                  <a:pt x="1287" y="299"/>
                </a:lnTo>
                <a:lnTo>
                  <a:pt x="1256" y="318"/>
                </a:lnTo>
                <a:lnTo>
                  <a:pt x="1226" y="336"/>
                </a:lnTo>
                <a:lnTo>
                  <a:pt x="1198" y="355"/>
                </a:lnTo>
                <a:lnTo>
                  <a:pt x="1171" y="372"/>
                </a:lnTo>
                <a:lnTo>
                  <a:pt x="1145" y="389"/>
                </a:lnTo>
                <a:lnTo>
                  <a:pt x="1123" y="405"/>
                </a:lnTo>
                <a:lnTo>
                  <a:pt x="1089" y="429"/>
                </a:lnTo>
                <a:lnTo>
                  <a:pt x="1059" y="459"/>
                </a:lnTo>
                <a:lnTo>
                  <a:pt x="1031" y="492"/>
                </a:lnTo>
                <a:lnTo>
                  <a:pt x="1007" y="529"/>
                </a:lnTo>
                <a:lnTo>
                  <a:pt x="989" y="568"/>
                </a:lnTo>
                <a:lnTo>
                  <a:pt x="976" y="610"/>
                </a:lnTo>
                <a:lnTo>
                  <a:pt x="966" y="654"/>
                </a:lnTo>
                <a:lnTo>
                  <a:pt x="964" y="700"/>
                </a:lnTo>
                <a:lnTo>
                  <a:pt x="968" y="747"/>
                </a:lnTo>
                <a:lnTo>
                  <a:pt x="976" y="793"/>
                </a:lnTo>
                <a:lnTo>
                  <a:pt x="990" y="836"/>
                </a:lnTo>
                <a:lnTo>
                  <a:pt x="1009" y="876"/>
                </a:lnTo>
                <a:lnTo>
                  <a:pt x="1034" y="913"/>
                </a:lnTo>
                <a:lnTo>
                  <a:pt x="1063" y="946"/>
                </a:lnTo>
                <a:lnTo>
                  <a:pt x="1094" y="976"/>
                </a:lnTo>
                <a:lnTo>
                  <a:pt x="1130" y="1001"/>
                </a:lnTo>
                <a:lnTo>
                  <a:pt x="1169" y="1021"/>
                </a:lnTo>
                <a:lnTo>
                  <a:pt x="1211" y="1035"/>
                </a:lnTo>
                <a:lnTo>
                  <a:pt x="1255" y="1045"/>
                </a:lnTo>
                <a:lnTo>
                  <a:pt x="1300" y="1049"/>
                </a:lnTo>
                <a:lnTo>
                  <a:pt x="1310" y="1048"/>
                </a:lnTo>
                <a:lnTo>
                  <a:pt x="1324" y="1045"/>
                </a:lnTo>
                <a:lnTo>
                  <a:pt x="1345" y="1040"/>
                </a:lnTo>
                <a:lnTo>
                  <a:pt x="1369" y="1033"/>
                </a:lnTo>
                <a:lnTo>
                  <a:pt x="1397" y="1024"/>
                </a:lnTo>
                <a:lnTo>
                  <a:pt x="1429" y="1013"/>
                </a:lnTo>
                <a:lnTo>
                  <a:pt x="1463" y="997"/>
                </a:lnTo>
                <a:lnTo>
                  <a:pt x="1497" y="980"/>
                </a:lnTo>
                <a:lnTo>
                  <a:pt x="1543" y="958"/>
                </a:lnTo>
                <a:lnTo>
                  <a:pt x="1592" y="934"/>
                </a:lnTo>
                <a:lnTo>
                  <a:pt x="1644" y="909"/>
                </a:lnTo>
                <a:lnTo>
                  <a:pt x="1695" y="886"/>
                </a:lnTo>
                <a:lnTo>
                  <a:pt x="1745" y="862"/>
                </a:lnTo>
                <a:lnTo>
                  <a:pt x="1792" y="841"/>
                </a:lnTo>
                <a:lnTo>
                  <a:pt x="1820" y="830"/>
                </a:lnTo>
                <a:lnTo>
                  <a:pt x="1848" y="823"/>
                </a:lnTo>
                <a:lnTo>
                  <a:pt x="1875" y="822"/>
                </a:lnTo>
                <a:lnTo>
                  <a:pt x="1899" y="824"/>
                </a:lnTo>
                <a:lnTo>
                  <a:pt x="1922" y="829"/>
                </a:lnTo>
                <a:lnTo>
                  <a:pt x="1943" y="836"/>
                </a:lnTo>
                <a:lnTo>
                  <a:pt x="1962" y="844"/>
                </a:lnTo>
                <a:lnTo>
                  <a:pt x="1978" y="853"/>
                </a:lnTo>
                <a:lnTo>
                  <a:pt x="1991" y="861"/>
                </a:lnTo>
                <a:lnTo>
                  <a:pt x="2003" y="870"/>
                </a:lnTo>
                <a:lnTo>
                  <a:pt x="2011" y="877"/>
                </a:lnTo>
                <a:lnTo>
                  <a:pt x="2016" y="881"/>
                </a:lnTo>
                <a:lnTo>
                  <a:pt x="2018" y="883"/>
                </a:lnTo>
                <a:lnTo>
                  <a:pt x="2042" y="908"/>
                </a:lnTo>
                <a:lnTo>
                  <a:pt x="2065" y="932"/>
                </a:lnTo>
                <a:lnTo>
                  <a:pt x="2085" y="953"/>
                </a:lnTo>
                <a:lnTo>
                  <a:pt x="2103" y="972"/>
                </a:lnTo>
                <a:lnTo>
                  <a:pt x="2119" y="988"/>
                </a:lnTo>
                <a:lnTo>
                  <a:pt x="2133" y="1004"/>
                </a:lnTo>
                <a:lnTo>
                  <a:pt x="2146" y="1017"/>
                </a:lnTo>
                <a:lnTo>
                  <a:pt x="2157" y="1028"/>
                </a:lnTo>
                <a:lnTo>
                  <a:pt x="2167" y="1039"/>
                </a:lnTo>
                <a:lnTo>
                  <a:pt x="2176" y="1049"/>
                </a:lnTo>
                <a:lnTo>
                  <a:pt x="2185" y="1057"/>
                </a:lnTo>
                <a:lnTo>
                  <a:pt x="2192" y="1064"/>
                </a:lnTo>
                <a:lnTo>
                  <a:pt x="2199" y="1071"/>
                </a:lnTo>
                <a:lnTo>
                  <a:pt x="2205" y="1078"/>
                </a:lnTo>
                <a:lnTo>
                  <a:pt x="2211" y="1084"/>
                </a:lnTo>
                <a:lnTo>
                  <a:pt x="2217" y="1092"/>
                </a:lnTo>
                <a:lnTo>
                  <a:pt x="2224" y="1098"/>
                </a:lnTo>
                <a:lnTo>
                  <a:pt x="2231" y="1105"/>
                </a:lnTo>
                <a:lnTo>
                  <a:pt x="2238" y="1112"/>
                </a:lnTo>
                <a:lnTo>
                  <a:pt x="2246" y="1121"/>
                </a:lnTo>
                <a:lnTo>
                  <a:pt x="2255" y="1130"/>
                </a:lnTo>
                <a:lnTo>
                  <a:pt x="2264" y="1141"/>
                </a:lnTo>
                <a:lnTo>
                  <a:pt x="2276" y="1152"/>
                </a:lnTo>
                <a:lnTo>
                  <a:pt x="2288" y="1165"/>
                </a:lnTo>
                <a:lnTo>
                  <a:pt x="2302" y="1180"/>
                </a:lnTo>
                <a:lnTo>
                  <a:pt x="2319" y="1196"/>
                </a:lnTo>
                <a:lnTo>
                  <a:pt x="2336" y="1214"/>
                </a:lnTo>
                <a:lnTo>
                  <a:pt x="2355" y="1235"/>
                </a:lnTo>
                <a:lnTo>
                  <a:pt x="2378" y="1257"/>
                </a:lnTo>
                <a:lnTo>
                  <a:pt x="2402" y="1283"/>
                </a:lnTo>
                <a:lnTo>
                  <a:pt x="2430" y="1312"/>
                </a:lnTo>
                <a:lnTo>
                  <a:pt x="2460" y="1342"/>
                </a:lnTo>
                <a:lnTo>
                  <a:pt x="2492" y="1377"/>
                </a:lnTo>
                <a:lnTo>
                  <a:pt x="2529" y="1415"/>
                </a:lnTo>
                <a:lnTo>
                  <a:pt x="2568" y="1456"/>
                </a:lnTo>
                <a:lnTo>
                  <a:pt x="2611" y="1500"/>
                </a:lnTo>
                <a:lnTo>
                  <a:pt x="2658" y="1549"/>
                </a:lnTo>
                <a:lnTo>
                  <a:pt x="2661" y="1551"/>
                </a:lnTo>
                <a:lnTo>
                  <a:pt x="2663" y="1553"/>
                </a:lnTo>
                <a:lnTo>
                  <a:pt x="2681" y="1575"/>
                </a:lnTo>
                <a:lnTo>
                  <a:pt x="2693" y="1597"/>
                </a:lnTo>
                <a:lnTo>
                  <a:pt x="2702" y="1623"/>
                </a:lnTo>
                <a:lnTo>
                  <a:pt x="2706" y="1648"/>
                </a:lnTo>
                <a:lnTo>
                  <a:pt x="2706" y="1675"/>
                </a:lnTo>
                <a:lnTo>
                  <a:pt x="2701" y="1700"/>
                </a:lnTo>
                <a:lnTo>
                  <a:pt x="2693" y="1725"/>
                </a:lnTo>
                <a:lnTo>
                  <a:pt x="2681" y="1749"/>
                </a:lnTo>
                <a:lnTo>
                  <a:pt x="2663" y="1770"/>
                </a:lnTo>
                <a:lnTo>
                  <a:pt x="2643" y="1787"/>
                </a:lnTo>
                <a:lnTo>
                  <a:pt x="2620" y="1801"/>
                </a:lnTo>
                <a:lnTo>
                  <a:pt x="2597" y="1809"/>
                </a:lnTo>
                <a:lnTo>
                  <a:pt x="2571" y="1814"/>
                </a:lnTo>
                <a:lnTo>
                  <a:pt x="2547" y="1814"/>
                </a:lnTo>
                <a:lnTo>
                  <a:pt x="2521" y="1810"/>
                </a:lnTo>
                <a:lnTo>
                  <a:pt x="2498" y="1801"/>
                </a:lnTo>
                <a:lnTo>
                  <a:pt x="2475" y="1787"/>
                </a:lnTo>
                <a:lnTo>
                  <a:pt x="2455" y="1770"/>
                </a:lnTo>
                <a:lnTo>
                  <a:pt x="2454" y="1768"/>
                </a:lnTo>
                <a:lnTo>
                  <a:pt x="2451" y="1766"/>
                </a:lnTo>
                <a:lnTo>
                  <a:pt x="2418" y="1730"/>
                </a:lnTo>
                <a:lnTo>
                  <a:pt x="2386" y="1698"/>
                </a:lnTo>
                <a:lnTo>
                  <a:pt x="2358" y="1670"/>
                </a:lnTo>
                <a:lnTo>
                  <a:pt x="2333" y="1644"/>
                </a:lnTo>
                <a:lnTo>
                  <a:pt x="2311" y="1622"/>
                </a:lnTo>
                <a:lnTo>
                  <a:pt x="2292" y="1601"/>
                </a:lnTo>
                <a:lnTo>
                  <a:pt x="2275" y="1585"/>
                </a:lnTo>
                <a:lnTo>
                  <a:pt x="2260" y="1570"/>
                </a:lnTo>
                <a:lnTo>
                  <a:pt x="2248" y="1558"/>
                </a:lnTo>
                <a:lnTo>
                  <a:pt x="2237" y="1548"/>
                </a:lnTo>
                <a:lnTo>
                  <a:pt x="2229" y="1541"/>
                </a:lnTo>
                <a:lnTo>
                  <a:pt x="2220" y="1535"/>
                </a:lnTo>
                <a:lnTo>
                  <a:pt x="2214" y="1531"/>
                </a:lnTo>
                <a:lnTo>
                  <a:pt x="2210" y="1528"/>
                </a:lnTo>
                <a:lnTo>
                  <a:pt x="2206" y="1525"/>
                </a:lnTo>
                <a:lnTo>
                  <a:pt x="2202" y="1525"/>
                </a:lnTo>
                <a:lnTo>
                  <a:pt x="2200" y="1526"/>
                </a:lnTo>
                <a:lnTo>
                  <a:pt x="2198" y="1528"/>
                </a:lnTo>
                <a:lnTo>
                  <a:pt x="2195" y="1530"/>
                </a:lnTo>
                <a:lnTo>
                  <a:pt x="2193" y="1532"/>
                </a:lnTo>
                <a:lnTo>
                  <a:pt x="2191" y="1534"/>
                </a:lnTo>
                <a:lnTo>
                  <a:pt x="2189" y="1536"/>
                </a:lnTo>
                <a:lnTo>
                  <a:pt x="2188" y="1539"/>
                </a:lnTo>
                <a:lnTo>
                  <a:pt x="2187" y="1542"/>
                </a:lnTo>
                <a:lnTo>
                  <a:pt x="2187" y="1545"/>
                </a:lnTo>
                <a:lnTo>
                  <a:pt x="2188" y="1549"/>
                </a:lnTo>
                <a:lnTo>
                  <a:pt x="2190" y="1555"/>
                </a:lnTo>
                <a:lnTo>
                  <a:pt x="2194" y="1561"/>
                </a:lnTo>
                <a:lnTo>
                  <a:pt x="2199" y="1569"/>
                </a:lnTo>
                <a:lnTo>
                  <a:pt x="2206" y="1580"/>
                </a:lnTo>
                <a:lnTo>
                  <a:pt x="2214" y="1591"/>
                </a:lnTo>
                <a:lnTo>
                  <a:pt x="2225" y="1604"/>
                </a:lnTo>
                <a:lnTo>
                  <a:pt x="2240" y="1621"/>
                </a:lnTo>
                <a:lnTo>
                  <a:pt x="2255" y="1638"/>
                </a:lnTo>
                <a:lnTo>
                  <a:pt x="2275" y="1660"/>
                </a:lnTo>
                <a:lnTo>
                  <a:pt x="2296" y="1683"/>
                </a:lnTo>
                <a:lnTo>
                  <a:pt x="2321" y="1710"/>
                </a:lnTo>
                <a:lnTo>
                  <a:pt x="2349" y="1739"/>
                </a:lnTo>
                <a:lnTo>
                  <a:pt x="2381" y="1773"/>
                </a:lnTo>
                <a:lnTo>
                  <a:pt x="2417" y="1810"/>
                </a:lnTo>
                <a:lnTo>
                  <a:pt x="2419" y="1813"/>
                </a:lnTo>
                <a:lnTo>
                  <a:pt x="2421" y="1816"/>
                </a:lnTo>
                <a:lnTo>
                  <a:pt x="2422" y="1820"/>
                </a:lnTo>
                <a:lnTo>
                  <a:pt x="2437" y="1844"/>
                </a:lnTo>
                <a:lnTo>
                  <a:pt x="2447" y="1869"/>
                </a:lnTo>
                <a:lnTo>
                  <a:pt x="2454" y="1896"/>
                </a:lnTo>
                <a:lnTo>
                  <a:pt x="2455" y="1924"/>
                </a:lnTo>
                <a:lnTo>
                  <a:pt x="2450" y="1951"/>
                </a:lnTo>
                <a:lnTo>
                  <a:pt x="2442" y="1978"/>
                </a:lnTo>
                <a:lnTo>
                  <a:pt x="2430" y="2002"/>
                </a:lnTo>
                <a:lnTo>
                  <a:pt x="2412" y="2025"/>
                </a:lnTo>
                <a:lnTo>
                  <a:pt x="2392" y="2041"/>
                </a:lnTo>
                <a:lnTo>
                  <a:pt x="2371" y="2055"/>
                </a:lnTo>
                <a:lnTo>
                  <a:pt x="2347" y="2064"/>
                </a:lnTo>
                <a:lnTo>
                  <a:pt x="2324" y="2068"/>
                </a:lnTo>
                <a:lnTo>
                  <a:pt x="2299" y="2069"/>
                </a:lnTo>
                <a:lnTo>
                  <a:pt x="2275" y="2065"/>
                </a:lnTo>
                <a:lnTo>
                  <a:pt x="2251" y="2057"/>
                </a:lnTo>
                <a:lnTo>
                  <a:pt x="2229" y="2045"/>
                </a:lnTo>
                <a:lnTo>
                  <a:pt x="2209" y="2029"/>
                </a:lnTo>
                <a:lnTo>
                  <a:pt x="2208" y="2029"/>
                </a:lnTo>
                <a:lnTo>
                  <a:pt x="2207" y="2029"/>
                </a:lnTo>
                <a:lnTo>
                  <a:pt x="2164" y="1984"/>
                </a:lnTo>
                <a:lnTo>
                  <a:pt x="2124" y="1942"/>
                </a:lnTo>
                <a:lnTo>
                  <a:pt x="2087" y="1904"/>
                </a:lnTo>
                <a:lnTo>
                  <a:pt x="2055" y="1869"/>
                </a:lnTo>
                <a:lnTo>
                  <a:pt x="2025" y="1839"/>
                </a:lnTo>
                <a:lnTo>
                  <a:pt x="1998" y="1812"/>
                </a:lnTo>
                <a:lnTo>
                  <a:pt x="1976" y="1789"/>
                </a:lnTo>
                <a:lnTo>
                  <a:pt x="1955" y="1770"/>
                </a:lnTo>
                <a:lnTo>
                  <a:pt x="1939" y="1756"/>
                </a:lnTo>
                <a:lnTo>
                  <a:pt x="1925" y="1744"/>
                </a:lnTo>
                <a:lnTo>
                  <a:pt x="1915" y="1738"/>
                </a:lnTo>
                <a:lnTo>
                  <a:pt x="1906" y="1735"/>
                </a:lnTo>
                <a:lnTo>
                  <a:pt x="1901" y="1737"/>
                </a:lnTo>
                <a:lnTo>
                  <a:pt x="1898" y="1740"/>
                </a:lnTo>
                <a:lnTo>
                  <a:pt x="1897" y="1744"/>
                </a:lnTo>
                <a:lnTo>
                  <a:pt x="1897" y="1750"/>
                </a:lnTo>
                <a:lnTo>
                  <a:pt x="1899" y="1756"/>
                </a:lnTo>
                <a:lnTo>
                  <a:pt x="1902" y="1764"/>
                </a:lnTo>
                <a:lnTo>
                  <a:pt x="1907" y="1772"/>
                </a:lnTo>
                <a:lnTo>
                  <a:pt x="1915" y="1783"/>
                </a:lnTo>
                <a:lnTo>
                  <a:pt x="1924" y="1797"/>
                </a:lnTo>
                <a:lnTo>
                  <a:pt x="1936" y="1812"/>
                </a:lnTo>
                <a:lnTo>
                  <a:pt x="1950" y="1829"/>
                </a:lnTo>
                <a:lnTo>
                  <a:pt x="1968" y="1850"/>
                </a:lnTo>
                <a:lnTo>
                  <a:pt x="1988" y="1872"/>
                </a:lnTo>
                <a:lnTo>
                  <a:pt x="2013" y="1899"/>
                </a:lnTo>
                <a:lnTo>
                  <a:pt x="2040" y="1929"/>
                </a:lnTo>
                <a:lnTo>
                  <a:pt x="2071" y="1961"/>
                </a:lnTo>
                <a:lnTo>
                  <a:pt x="2106" y="1997"/>
                </a:lnTo>
                <a:lnTo>
                  <a:pt x="2111" y="2003"/>
                </a:lnTo>
                <a:lnTo>
                  <a:pt x="2115" y="2008"/>
                </a:lnTo>
                <a:lnTo>
                  <a:pt x="2120" y="2013"/>
                </a:lnTo>
                <a:lnTo>
                  <a:pt x="2125" y="2017"/>
                </a:lnTo>
                <a:lnTo>
                  <a:pt x="2142" y="2038"/>
                </a:lnTo>
                <a:lnTo>
                  <a:pt x="2155" y="2061"/>
                </a:lnTo>
                <a:lnTo>
                  <a:pt x="2163" y="2086"/>
                </a:lnTo>
                <a:lnTo>
                  <a:pt x="2167" y="2112"/>
                </a:lnTo>
                <a:lnTo>
                  <a:pt x="2167" y="2138"/>
                </a:lnTo>
                <a:lnTo>
                  <a:pt x="2163" y="2164"/>
                </a:lnTo>
                <a:lnTo>
                  <a:pt x="2155" y="2189"/>
                </a:lnTo>
                <a:lnTo>
                  <a:pt x="2142" y="2212"/>
                </a:lnTo>
                <a:lnTo>
                  <a:pt x="2125" y="2234"/>
                </a:lnTo>
                <a:lnTo>
                  <a:pt x="2105" y="2251"/>
                </a:lnTo>
                <a:lnTo>
                  <a:pt x="2082" y="2264"/>
                </a:lnTo>
                <a:lnTo>
                  <a:pt x="2058" y="2274"/>
                </a:lnTo>
                <a:lnTo>
                  <a:pt x="2033" y="2278"/>
                </a:lnTo>
                <a:lnTo>
                  <a:pt x="2008" y="2278"/>
                </a:lnTo>
                <a:lnTo>
                  <a:pt x="1983" y="2274"/>
                </a:lnTo>
                <a:lnTo>
                  <a:pt x="1960" y="2264"/>
                </a:lnTo>
                <a:lnTo>
                  <a:pt x="1937" y="2251"/>
                </a:lnTo>
                <a:lnTo>
                  <a:pt x="1917" y="2234"/>
                </a:lnTo>
                <a:lnTo>
                  <a:pt x="1908" y="2224"/>
                </a:lnTo>
                <a:lnTo>
                  <a:pt x="1902" y="2215"/>
                </a:lnTo>
                <a:lnTo>
                  <a:pt x="1900" y="2214"/>
                </a:lnTo>
                <a:lnTo>
                  <a:pt x="1898" y="2212"/>
                </a:lnTo>
                <a:lnTo>
                  <a:pt x="1861" y="2174"/>
                </a:lnTo>
                <a:lnTo>
                  <a:pt x="1829" y="2140"/>
                </a:lnTo>
                <a:lnTo>
                  <a:pt x="1800" y="2110"/>
                </a:lnTo>
                <a:lnTo>
                  <a:pt x="1774" y="2082"/>
                </a:lnTo>
                <a:lnTo>
                  <a:pt x="1751" y="2058"/>
                </a:lnTo>
                <a:lnTo>
                  <a:pt x="1731" y="2036"/>
                </a:lnTo>
                <a:lnTo>
                  <a:pt x="1713" y="2018"/>
                </a:lnTo>
                <a:lnTo>
                  <a:pt x="1699" y="2002"/>
                </a:lnTo>
                <a:lnTo>
                  <a:pt x="1685" y="1989"/>
                </a:lnTo>
                <a:lnTo>
                  <a:pt x="1674" y="1979"/>
                </a:lnTo>
                <a:lnTo>
                  <a:pt x="1665" y="1971"/>
                </a:lnTo>
                <a:lnTo>
                  <a:pt x="1658" y="1964"/>
                </a:lnTo>
                <a:lnTo>
                  <a:pt x="1651" y="1961"/>
                </a:lnTo>
                <a:lnTo>
                  <a:pt x="1646" y="1959"/>
                </a:lnTo>
                <a:lnTo>
                  <a:pt x="1641" y="1958"/>
                </a:lnTo>
                <a:lnTo>
                  <a:pt x="1637" y="1960"/>
                </a:lnTo>
                <a:lnTo>
                  <a:pt x="1633" y="1963"/>
                </a:lnTo>
                <a:lnTo>
                  <a:pt x="1630" y="1967"/>
                </a:lnTo>
                <a:lnTo>
                  <a:pt x="1628" y="1970"/>
                </a:lnTo>
                <a:lnTo>
                  <a:pt x="1627" y="1974"/>
                </a:lnTo>
                <a:lnTo>
                  <a:pt x="1627" y="1979"/>
                </a:lnTo>
                <a:lnTo>
                  <a:pt x="1628" y="1984"/>
                </a:lnTo>
                <a:lnTo>
                  <a:pt x="1631" y="1990"/>
                </a:lnTo>
                <a:lnTo>
                  <a:pt x="1635" y="1998"/>
                </a:lnTo>
                <a:lnTo>
                  <a:pt x="1643" y="2007"/>
                </a:lnTo>
                <a:lnTo>
                  <a:pt x="1651" y="2019"/>
                </a:lnTo>
                <a:lnTo>
                  <a:pt x="1662" y="2032"/>
                </a:lnTo>
                <a:lnTo>
                  <a:pt x="1675" y="2047"/>
                </a:lnTo>
                <a:lnTo>
                  <a:pt x="1692" y="2065"/>
                </a:lnTo>
                <a:lnTo>
                  <a:pt x="1710" y="2085"/>
                </a:lnTo>
                <a:lnTo>
                  <a:pt x="1733" y="2109"/>
                </a:lnTo>
                <a:lnTo>
                  <a:pt x="1757" y="2135"/>
                </a:lnTo>
                <a:lnTo>
                  <a:pt x="1786" y="2165"/>
                </a:lnTo>
                <a:lnTo>
                  <a:pt x="1818" y="2199"/>
                </a:lnTo>
                <a:lnTo>
                  <a:pt x="1818" y="2200"/>
                </a:lnTo>
                <a:lnTo>
                  <a:pt x="1821" y="2203"/>
                </a:lnTo>
                <a:lnTo>
                  <a:pt x="1825" y="2205"/>
                </a:lnTo>
                <a:lnTo>
                  <a:pt x="1841" y="2226"/>
                </a:lnTo>
                <a:lnTo>
                  <a:pt x="1854" y="2250"/>
                </a:lnTo>
                <a:lnTo>
                  <a:pt x="1862" y="2275"/>
                </a:lnTo>
                <a:lnTo>
                  <a:pt x="1866" y="2300"/>
                </a:lnTo>
                <a:lnTo>
                  <a:pt x="1866" y="2327"/>
                </a:lnTo>
                <a:lnTo>
                  <a:pt x="1862" y="2352"/>
                </a:lnTo>
                <a:lnTo>
                  <a:pt x="1854" y="2377"/>
                </a:lnTo>
                <a:lnTo>
                  <a:pt x="1841" y="2400"/>
                </a:lnTo>
                <a:lnTo>
                  <a:pt x="1825" y="2422"/>
                </a:lnTo>
                <a:lnTo>
                  <a:pt x="1804" y="2439"/>
                </a:lnTo>
                <a:lnTo>
                  <a:pt x="1782" y="2453"/>
                </a:lnTo>
                <a:lnTo>
                  <a:pt x="1757" y="2462"/>
                </a:lnTo>
                <a:lnTo>
                  <a:pt x="1733" y="2466"/>
                </a:lnTo>
                <a:lnTo>
                  <a:pt x="1707" y="2466"/>
                </a:lnTo>
                <a:lnTo>
                  <a:pt x="1682" y="2462"/>
                </a:lnTo>
                <a:lnTo>
                  <a:pt x="1658" y="2453"/>
                </a:lnTo>
                <a:lnTo>
                  <a:pt x="1635" y="2439"/>
                </a:lnTo>
                <a:lnTo>
                  <a:pt x="1616" y="2422"/>
                </a:lnTo>
                <a:lnTo>
                  <a:pt x="1606" y="2411"/>
                </a:lnTo>
                <a:lnTo>
                  <a:pt x="1594" y="2399"/>
                </a:lnTo>
                <a:lnTo>
                  <a:pt x="1583" y="2387"/>
                </a:lnTo>
                <a:lnTo>
                  <a:pt x="1572" y="2375"/>
                </a:lnTo>
                <a:lnTo>
                  <a:pt x="1562" y="2363"/>
                </a:lnTo>
                <a:lnTo>
                  <a:pt x="1553" y="2352"/>
                </a:lnTo>
                <a:lnTo>
                  <a:pt x="1545" y="2344"/>
                </a:lnTo>
                <a:lnTo>
                  <a:pt x="1540" y="2338"/>
                </a:lnTo>
                <a:lnTo>
                  <a:pt x="1538" y="2335"/>
                </a:lnTo>
                <a:lnTo>
                  <a:pt x="1537" y="2335"/>
                </a:lnTo>
                <a:lnTo>
                  <a:pt x="1537" y="2335"/>
                </a:lnTo>
                <a:lnTo>
                  <a:pt x="1541" y="2294"/>
                </a:lnTo>
                <a:lnTo>
                  <a:pt x="1541" y="2253"/>
                </a:lnTo>
                <a:lnTo>
                  <a:pt x="1537" y="2212"/>
                </a:lnTo>
                <a:lnTo>
                  <a:pt x="1529" y="2172"/>
                </a:lnTo>
                <a:lnTo>
                  <a:pt x="1516" y="2134"/>
                </a:lnTo>
                <a:lnTo>
                  <a:pt x="1497" y="2098"/>
                </a:lnTo>
                <a:lnTo>
                  <a:pt x="1476" y="2063"/>
                </a:lnTo>
                <a:lnTo>
                  <a:pt x="1449" y="2030"/>
                </a:lnTo>
                <a:lnTo>
                  <a:pt x="1424" y="2006"/>
                </a:lnTo>
                <a:lnTo>
                  <a:pt x="1397" y="1985"/>
                </a:lnTo>
                <a:lnTo>
                  <a:pt x="1367" y="1968"/>
                </a:lnTo>
                <a:lnTo>
                  <a:pt x="1337" y="1952"/>
                </a:lnTo>
                <a:lnTo>
                  <a:pt x="1305" y="1941"/>
                </a:lnTo>
                <a:lnTo>
                  <a:pt x="1295" y="1905"/>
                </a:lnTo>
                <a:lnTo>
                  <a:pt x="1281" y="1870"/>
                </a:lnTo>
                <a:lnTo>
                  <a:pt x="1264" y="1838"/>
                </a:lnTo>
                <a:lnTo>
                  <a:pt x="1244" y="1807"/>
                </a:lnTo>
                <a:lnTo>
                  <a:pt x="1220" y="1778"/>
                </a:lnTo>
                <a:lnTo>
                  <a:pt x="1189" y="1751"/>
                </a:lnTo>
                <a:lnTo>
                  <a:pt x="1157" y="1726"/>
                </a:lnTo>
                <a:lnTo>
                  <a:pt x="1121" y="1707"/>
                </a:lnTo>
                <a:lnTo>
                  <a:pt x="1082" y="1691"/>
                </a:lnTo>
                <a:lnTo>
                  <a:pt x="1069" y="1651"/>
                </a:lnTo>
                <a:lnTo>
                  <a:pt x="1051" y="1612"/>
                </a:lnTo>
                <a:lnTo>
                  <a:pt x="1029" y="1577"/>
                </a:lnTo>
                <a:lnTo>
                  <a:pt x="1002" y="1544"/>
                </a:lnTo>
                <a:lnTo>
                  <a:pt x="972" y="1515"/>
                </a:lnTo>
                <a:lnTo>
                  <a:pt x="939" y="1492"/>
                </a:lnTo>
                <a:lnTo>
                  <a:pt x="902" y="1471"/>
                </a:lnTo>
                <a:lnTo>
                  <a:pt x="864" y="1457"/>
                </a:lnTo>
                <a:lnTo>
                  <a:pt x="851" y="1416"/>
                </a:lnTo>
                <a:lnTo>
                  <a:pt x="834" y="1378"/>
                </a:lnTo>
                <a:lnTo>
                  <a:pt x="811" y="1342"/>
                </a:lnTo>
                <a:lnTo>
                  <a:pt x="784" y="1309"/>
                </a:lnTo>
                <a:lnTo>
                  <a:pt x="755" y="1282"/>
                </a:lnTo>
                <a:lnTo>
                  <a:pt x="722" y="1258"/>
                </a:lnTo>
                <a:lnTo>
                  <a:pt x="688" y="1239"/>
                </a:lnTo>
                <a:lnTo>
                  <a:pt x="651" y="1225"/>
                </a:lnTo>
                <a:lnTo>
                  <a:pt x="614" y="1214"/>
                </a:lnTo>
                <a:lnTo>
                  <a:pt x="575" y="1208"/>
                </a:lnTo>
                <a:lnTo>
                  <a:pt x="535" y="1206"/>
                </a:lnTo>
                <a:lnTo>
                  <a:pt x="495" y="1208"/>
                </a:lnTo>
                <a:lnTo>
                  <a:pt x="455" y="1215"/>
                </a:lnTo>
                <a:lnTo>
                  <a:pt x="416" y="1227"/>
                </a:lnTo>
                <a:lnTo>
                  <a:pt x="378" y="1241"/>
                </a:lnTo>
                <a:lnTo>
                  <a:pt x="342" y="1261"/>
                </a:lnTo>
                <a:lnTo>
                  <a:pt x="308" y="1285"/>
                </a:lnTo>
                <a:lnTo>
                  <a:pt x="276" y="1313"/>
                </a:lnTo>
                <a:lnTo>
                  <a:pt x="251" y="1340"/>
                </a:lnTo>
                <a:lnTo>
                  <a:pt x="229" y="1370"/>
                </a:lnTo>
                <a:lnTo>
                  <a:pt x="211" y="1401"/>
                </a:lnTo>
                <a:lnTo>
                  <a:pt x="194" y="1433"/>
                </a:lnTo>
                <a:lnTo>
                  <a:pt x="181" y="1467"/>
                </a:lnTo>
                <a:lnTo>
                  <a:pt x="155" y="1457"/>
                </a:lnTo>
                <a:lnTo>
                  <a:pt x="130" y="1447"/>
                </a:lnTo>
                <a:lnTo>
                  <a:pt x="104" y="1437"/>
                </a:lnTo>
                <a:lnTo>
                  <a:pt x="81" y="1428"/>
                </a:lnTo>
                <a:lnTo>
                  <a:pt x="58" y="1421"/>
                </a:lnTo>
                <a:lnTo>
                  <a:pt x="39" y="1414"/>
                </a:lnTo>
                <a:lnTo>
                  <a:pt x="23" y="1409"/>
                </a:lnTo>
                <a:lnTo>
                  <a:pt x="10" y="1405"/>
                </a:lnTo>
                <a:lnTo>
                  <a:pt x="3" y="1403"/>
                </a:lnTo>
                <a:lnTo>
                  <a:pt x="0" y="1402"/>
                </a:lnTo>
                <a:lnTo>
                  <a:pt x="0" y="194"/>
                </a:lnTo>
                <a:lnTo>
                  <a:pt x="334" y="315"/>
                </a:lnTo>
                <a:lnTo>
                  <a:pt x="374" y="329"/>
                </a:lnTo>
                <a:lnTo>
                  <a:pt x="411" y="338"/>
                </a:lnTo>
                <a:lnTo>
                  <a:pt x="446" y="344"/>
                </a:lnTo>
                <a:lnTo>
                  <a:pt x="479" y="346"/>
                </a:lnTo>
                <a:lnTo>
                  <a:pt x="508" y="345"/>
                </a:lnTo>
                <a:lnTo>
                  <a:pt x="535" y="340"/>
                </a:lnTo>
                <a:lnTo>
                  <a:pt x="559" y="335"/>
                </a:lnTo>
                <a:lnTo>
                  <a:pt x="580" y="329"/>
                </a:lnTo>
                <a:lnTo>
                  <a:pt x="598" y="323"/>
                </a:lnTo>
                <a:lnTo>
                  <a:pt x="612" y="317"/>
                </a:lnTo>
                <a:lnTo>
                  <a:pt x="622" y="312"/>
                </a:lnTo>
                <a:lnTo>
                  <a:pt x="628" y="308"/>
                </a:lnTo>
                <a:lnTo>
                  <a:pt x="630" y="307"/>
                </a:lnTo>
                <a:lnTo>
                  <a:pt x="633" y="306"/>
                </a:lnTo>
                <a:lnTo>
                  <a:pt x="639" y="302"/>
                </a:lnTo>
                <a:lnTo>
                  <a:pt x="649" y="294"/>
                </a:lnTo>
                <a:lnTo>
                  <a:pt x="663" y="285"/>
                </a:lnTo>
                <a:lnTo>
                  <a:pt x="680" y="274"/>
                </a:lnTo>
                <a:lnTo>
                  <a:pt x="701" y="262"/>
                </a:lnTo>
                <a:lnTo>
                  <a:pt x="724" y="246"/>
                </a:lnTo>
                <a:lnTo>
                  <a:pt x="750" y="231"/>
                </a:lnTo>
                <a:lnTo>
                  <a:pt x="777" y="215"/>
                </a:lnTo>
                <a:lnTo>
                  <a:pt x="807" y="197"/>
                </a:lnTo>
                <a:lnTo>
                  <a:pt x="839" y="179"/>
                </a:lnTo>
                <a:lnTo>
                  <a:pt x="871" y="160"/>
                </a:lnTo>
                <a:lnTo>
                  <a:pt x="905" y="142"/>
                </a:lnTo>
                <a:lnTo>
                  <a:pt x="939" y="125"/>
                </a:lnTo>
                <a:lnTo>
                  <a:pt x="975" y="107"/>
                </a:lnTo>
                <a:lnTo>
                  <a:pt x="1009" y="91"/>
                </a:lnTo>
                <a:lnTo>
                  <a:pt x="1045" y="74"/>
                </a:lnTo>
                <a:lnTo>
                  <a:pt x="1080" y="60"/>
                </a:lnTo>
                <a:lnTo>
                  <a:pt x="1114" y="47"/>
                </a:lnTo>
                <a:lnTo>
                  <a:pt x="1148" y="37"/>
                </a:lnTo>
                <a:lnTo>
                  <a:pt x="1179" y="27"/>
                </a:lnTo>
                <a:lnTo>
                  <a:pt x="1210" y="20"/>
                </a:lnTo>
                <a:lnTo>
                  <a:pt x="1239" y="16"/>
                </a:lnTo>
                <a:lnTo>
                  <a:pt x="1266" y="14"/>
                </a:lnTo>
                <a:close/>
                <a:moveTo>
                  <a:pt x="2141" y="0"/>
                </a:moveTo>
                <a:lnTo>
                  <a:pt x="2164" y="0"/>
                </a:lnTo>
                <a:lnTo>
                  <a:pt x="2188" y="3"/>
                </a:lnTo>
                <a:lnTo>
                  <a:pt x="2212" y="10"/>
                </a:lnTo>
                <a:lnTo>
                  <a:pt x="2237" y="20"/>
                </a:lnTo>
                <a:lnTo>
                  <a:pt x="2264" y="34"/>
                </a:lnTo>
                <a:lnTo>
                  <a:pt x="2293" y="53"/>
                </a:lnTo>
                <a:lnTo>
                  <a:pt x="2323" y="75"/>
                </a:lnTo>
                <a:lnTo>
                  <a:pt x="2355" y="103"/>
                </a:lnTo>
                <a:lnTo>
                  <a:pt x="2391" y="135"/>
                </a:lnTo>
                <a:lnTo>
                  <a:pt x="2427" y="165"/>
                </a:lnTo>
                <a:lnTo>
                  <a:pt x="2461" y="195"/>
                </a:lnTo>
                <a:lnTo>
                  <a:pt x="2493" y="224"/>
                </a:lnTo>
                <a:lnTo>
                  <a:pt x="2524" y="251"/>
                </a:lnTo>
                <a:lnTo>
                  <a:pt x="2554" y="277"/>
                </a:lnTo>
                <a:lnTo>
                  <a:pt x="2581" y="302"/>
                </a:lnTo>
                <a:lnTo>
                  <a:pt x="2606" y="324"/>
                </a:lnTo>
                <a:lnTo>
                  <a:pt x="2628" y="344"/>
                </a:lnTo>
                <a:lnTo>
                  <a:pt x="2649" y="361"/>
                </a:lnTo>
                <a:lnTo>
                  <a:pt x="2665" y="376"/>
                </a:lnTo>
                <a:lnTo>
                  <a:pt x="2679" y="389"/>
                </a:lnTo>
                <a:lnTo>
                  <a:pt x="2689" y="397"/>
                </a:lnTo>
                <a:lnTo>
                  <a:pt x="2695" y="403"/>
                </a:lnTo>
                <a:lnTo>
                  <a:pt x="2697" y="405"/>
                </a:lnTo>
                <a:lnTo>
                  <a:pt x="2699" y="406"/>
                </a:lnTo>
                <a:lnTo>
                  <a:pt x="2705" y="408"/>
                </a:lnTo>
                <a:lnTo>
                  <a:pt x="2714" y="412"/>
                </a:lnTo>
                <a:lnTo>
                  <a:pt x="2728" y="416"/>
                </a:lnTo>
                <a:lnTo>
                  <a:pt x="2742" y="421"/>
                </a:lnTo>
                <a:lnTo>
                  <a:pt x="2758" y="426"/>
                </a:lnTo>
                <a:lnTo>
                  <a:pt x="2777" y="429"/>
                </a:lnTo>
                <a:lnTo>
                  <a:pt x="2795" y="433"/>
                </a:lnTo>
                <a:lnTo>
                  <a:pt x="2815" y="433"/>
                </a:lnTo>
                <a:lnTo>
                  <a:pt x="2833" y="432"/>
                </a:lnTo>
                <a:lnTo>
                  <a:pt x="2853" y="428"/>
                </a:lnTo>
                <a:lnTo>
                  <a:pt x="2878" y="423"/>
                </a:lnTo>
                <a:lnTo>
                  <a:pt x="2906" y="418"/>
                </a:lnTo>
                <a:lnTo>
                  <a:pt x="2936" y="412"/>
                </a:lnTo>
                <a:lnTo>
                  <a:pt x="2969" y="405"/>
                </a:lnTo>
                <a:lnTo>
                  <a:pt x="3003" y="398"/>
                </a:lnTo>
                <a:lnTo>
                  <a:pt x="3038" y="390"/>
                </a:lnTo>
                <a:lnTo>
                  <a:pt x="3073" y="381"/>
                </a:lnTo>
                <a:lnTo>
                  <a:pt x="3109" y="373"/>
                </a:lnTo>
                <a:lnTo>
                  <a:pt x="3144" y="365"/>
                </a:lnTo>
                <a:lnTo>
                  <a:pt x="3179" y="357"/>
                </a:lnTo>
                <a:lnTo>
                  <a:pt x="3211" y="349"/>
                </a:lnTo>
                <a:lnTo>
                  <a:pt x="3242" y="340"/>
                </a:lnTo>
                <a:lnTo>
                  <a:pt x="3270" y="334"/>
                </a:lnTo>
                <a:lnTo>
                  <a:pt x="3295" y="328"/>
                </a:lnTo>
                <a:lnTo>
                  <a:pt x="3318" y="322"/>
                </a:lnTo>
                <a:lnTo>
                  <a:pt x="3335" y="318"/>
                </a:lnTo>
                <a:lnTo>
                  <a:pt x="3348" y="315"/>
                </a:lnTo>
                <a:lnTo>
                  <a:pt x="3358" y="312"/>
                </a:lnTo>
                <a:lnTo>
                  <a:pt x="3360" y="312"/>
                </a:lnTo>
                <a:lnTo>
                  <a:pt x="3360" y="1368"/>
                </a:lnTo>
                <a:lnTo>
                  <a:pt x="3357" y="1368"/>
                </a:lnTo>
                <a:lnTo>
                  <a:pt x="3347" y="1370"/>
                </a:lnTo>
                <a:lnTo>
                  <a:pt x="3334" y="1373"/>
                </a:lnTo>
                <a:lnTo>
                  <a:pt x="3316" y="1376"/>
                </a:lnTo>
                <a:lnTo>
                  <a:pt x="3294" y="1381"/>
                </a:lnTo>
                <a:lnTo>
                  <a:pt x="3271" y="1385"/>
                </a:lnTo>
                <a:lnTo>
                  <a:pt x="3245" y="1390"/>
                </a:lnTo>
                <a:lnTo>
                  <a:pt x="3220" y="1396"/>
                </a:lnTo>
                <a:lnTo>
                  <a:pt x="3194" y="1401"/>
                </a:lnTo>
                <a:lnTo>
                  <a:pt x="3169" y="1406"/>
                </a:lnTo>
                <a:lnTo>
                  <a:pt x="3146" y="1410"/>
                </a:lnTo>
                <a:lnTo>
                  <a:pt x="3126" y="1413"/>
                </a:lnTo>
                <a:lnTo>
                  <a:pt x="3110" y="1416"/>
                </a:lnTo>
                <a:lnTo>
                  <a:pt x="3098" y="1418"/>
                </a:lnTo>
                <a:lnTo>
                  <a:pt x="3085" y="1420"/>
                </a:lnTo>
                <a:lnTo>
                  <a:pt x="3068" y="1423"/>
                </a:lnTo>
                <a:lnTo>
                  <a:pt x="3048" y="1427"/>
                </a:lnTo>
                <a:lnTo>
                  <a:pt x="3026" y="1430"/>
                </a:lnTo>
                <a:lnTo>
                  <a:pt x="3002" y="1433"/>
                </a:lnTo>
                <a:lnTo>
                  <a:pt x="2975" y="1433"/>
                </a:lnTo>
                <a:lnTo>
                  <a:pt x="2949" y="1432"/>
                </a:lnTo>
                <a:lnTo>
                  <a:pt x="2920" y="1428"/>
                </a:lnTo>
                <a:lnTo>
                  <a:pt x="2892" y="1420"/>
                </a:lnTo>
                <a:lnTo>
                  <a:pt x="2864" y="1409"/>
                </a:lnTo>
                <a:lnTo>
                  <a:pt x="2837" y="1391"/>
                </a:lnTo>
                <a:lnTo>
                  <a:pt x="2810" y="1369"/>
                </a:lnTo>
                <a:lnTo>
                  <a:pt x="2793" y="1352"/>
                </a:lnTo>
                <a:lnTo>
                  <a:pt x="2773" y="1331"/>
                </a:lnTo>
                <a:lnTo>
                  <a:pt x="2750" y="1309"/>
                </a:lnTo>
                <a:lnTo>
                  <a:pt x="2726" y="1283"/>
                </a:lnTo>
                <a:lnTo>
                  <a:pt x="2698" y="1256"/>
                </a:lnTo>
                <a:lnTo>
                  <a:pt x="2670" y="1227"/>
                </a:lnTo>
                <a:lnTo>
                  <a:pt x="2640" y="1197"/>
                </a:lnTo>
                <a:lnTo>
                  <a:pt x="2609" y="1165"/>
                </a:lnTo>
                <a:lnTo>
                  <a:pt x="2577" y="1133"/>
                </a:lnTo>
                <a:lnTo>
                  <a:pt x="2545" y="1099"/>
                </a:lnTo>
                <a:lnTo>
                  <a:pt x="2511" y="1065"/>
                </a:lnTo>
                <a:lnTo>
                  <a:pt x="2477" y="1030"/>
                </a:lnTo>
                <a:lnTo>
                  <a:pt x="2444" y="995"/>
                </a:lnTo>
                <a:lnTo>
                  <a:pt x="2411" y="962"/>
                </a:lnTo>
                <a:lnTo>
                  <a:pt x="2378" y="928"/>
                </a:lnTo>
                <a:lnTo>
                  <a:pt x="2345" y="894"/>
                </a:lnTo>
                <a:lnTo>
                  <a:pt x="2314" y="862"/>
                </a:lnTo>
                <a:lnTo>
                  <a:pt x="2284" y="832"/>
                </a:lnTo>
                <a:lnTo>
                  <a:pt x="2255" y="802"/>
                </a:lnTo>
                <a:lnTo>
                  <a:pt x="2228" y="773"/>
                </a:lnTo>
                <a:lnTo>
                  <a:pt x="2203" y="748"/>
                </a:lnTo>
                <a:lnTo>
                  <a:pt x="2179" y="724"/>
                </a:lnTo>
                <a:lnTo>
                  <a:pt x="2159" y="703"/>
                </a:lnTo>
                <a:lnTo>
                  <a:pt x="2141" y="683"/>
                </a:lnTo>
                <a:lnTo>
                  <a:pt x="2124" y="667"/>
                </a:lnTo>
                <a:lnTo>
                  <a:pt x="2112" y="655"/>
                </a:lnTo>
                <a:lnTo>
                  <a:pt x="2103" y="645"/>
                </a:lnTo>
                <a:lnTo>
                  <a:pt x="2098" y="639"/>
                </a:lnTo>
                <a:lnTo>
                  <a:pt x="2096" y="637"/>
                </a:lnTo>
                <a:lnTo>
                  <a:pt x="2094" y="635"/>
                </a:lnTo>
                <a:lnTo>
                  <a:pt x="2089" y="632"/>
                </a:lnTo>
                <a:lnTo>
                  <a:pt x="2082" y="626"/>
                </a:lnTo>
                <a:lnTo>
                  <a:pt x="2073" y="620"/>
                </a:lnTo>
                <a:lnTo>
                  <a:pt x="2060" y="613"/>
                </a:lnTo>
                <a:lnTo>
                  <a:pt x="2045" y="606"/>
                </a:lnTo>
                <a:lnTo>
                  <a:pt x="2028" y="598"/>
                </a:lnTo>
                <a:lnTo>
                  <a:pt x="2009" y="593"/>
                </a:lnTo>
                <a:lnTo>
                  <a:pt x="1986" y="590"/>
                </a:lnTo>
                <a:lnTo>
                  <a:pt x="1962" y="589"/>
                </a:lnTo>
                <a:lnTo>
                  <a:pt x="1936" y="592"/>
                </a:lnTo>
                <a:lnTo>
                  <a:pt x="1907" y="598"/>
                </a:lnTo>
                <a:lnTo>
                  <a:pt x="1877" y="609"/>
                </a:lnTo>
                <a:lnTo>
                  <a:pt x="1845" y="624"/>
                </a:lnTo>
                <a:lnTo>
                  <a:pt x="1808" y="644"/>
                </a:lnTo>
                <a:lnTo>
                  <a:pt x="1769" y="665"/>
                </a:lnTo>
                <a:lnTo>
                  <a:pt x="1729" y="687"/>
                </a:lnTo>
                <a:lnTo>
                  <a:pt x="1688" y="709"/>
                </a:lnTo>
                <a:lnTo>
                  <a:pt x="1647" y="731"/>
                </a:lnTo>
                <a:lnTo>
                  <a:pt x="1606" y="754"/>
                </a:lnTo>
                <a:lnTo>
                  <a:pt x="1566" y="775"/>
                </a:lnTo>
                <a:lnTo>
                  <a:pt x="1528" y="796"/>
                </a:lnTo>
                <a:lnTo>
                  <a:pt x="1492" y="814"/>
                </a:lnTo>
                <a:lnTo>
                  <a:pt x="1459" y="832"/>
                </a:lnTo>
                <a:lnTo>
                  <a:pt x="1431" y="846"/>
                </a:lnTo>
                <a:lnTo>
                  <a:pt x="1406" y="859"/>
                </a:lnTo>
                <a:lnTo>
                  <a:pt x="1381" y="875"/>
                </a:lnTo>
                <a:lnTo>
                  <a:pt x="1354" y="886"/>
                </a:lnTo>
                <a:lnTo>
                  <a:pt x="1325" y="893"/>
                </a:lnTo>
                <a:lnTo>
                  <a:pt x="1295" y="895"/>
                </a:lnTo>
                <a:lnTo>
                  <a:pt x="1260" y="892"/>
                </a:lnTo>
                <a:lnTo>
                  <a:pt x="1227" y="883"/>
                </a:lnTo>
                <a:lnTo>
                  <a:pt x="1198" y="867"/>
                </a:lnTo>
                <a:lnTo>
                  <a:pt x="1171" y="848"/>
                </a:lnTo>
                <a:lnTo>
                  <a:pt x="1148" y="823"/>
                </a:lnTo>
                <a:lnTo>
                  <a:pt x="1128" y="796"/>
                </a:lnTo>
                <a:lnTo>
                  <a:pt x="1114" y="765"/>
                </a:lnTo>
                <a:lnTo>
                  <a:pt x="1106" y="730"/>
                </a:lnTo>
                <a:lnTo>
                  <a:pt x="1103" y="695"/>
                </a:lnTo>
                <a:lnTo>
                  <a:pt x="1105" y="663"/>
                </a:lnTo>
                <a:lnTo>
                  <a:pt x="1112" y="632"/>
                </a:lnTo>
                <a:lnTo>
                  <a:pt x="1123" y="604"/>
                </a:lnTo>
                <a:lnTo>
                  <a:pt x="1138" y="579"/>
                </a:lnTo>
                <a:lnTo>
                  <a:pt x="1157" y="555"/>
                </a:lnTo>
                <a:lnTo>
                  <a:pt x="1178" y="535"/>
                </a:lnTo>
                <a:lnTo>
                  <a:pt x="1203" y="519"/>
                </a:lnTo>
                <a:lnTo>
                  <a:pt x="1229" y="506"/>
                </a:lnTo>
                <a:lnTo>
                  <a:pt x="1267" y="483"/>
                </a:lnTo>
                <a:lnTo>
                  <a:pt x="1309" y="457"/>
                </a:lnTo>
                <a:lnTo>
                  <a:pt x="1354" y="429"/>
                </a:lnTo>
                <a:lnTo>
                  <a:pt x="1402" y="401"/>
                </a:lnTo>
                <a:lnTo>
                  <a:pt x="1452" y="371"/>
                </a:lnTo>
                <a:lnTo>
                  <a:pt x="1503" y="340"/>
                </a:lnTo>
                <a:lnTo>
                  <a:pt x="1557" y="309"/>
                </a:lnTo>
                <a:lnTo>
                  <a:pt x="1611" y="277"/>
                </a:lnTo>
                <a:lnTo>
                  <a:pt x="1664" y="245"/>
                </a:lnTo>
                <a:lnTo>
                  <a:pt x="1717" y="215"/>
                </a:lnTo>
                <a:lnTo>
                  <a:pt x="1769" y="185"/>
                </a:lnTo>
                <a:lnTo>
                  <a:pt x="1819" y="156"/>
                </a:lnTo>
                <a:lnTo>
                  <a:pt x="1868" y="129"/>
                </a:lnTo>
                <a:lnTo>
                  <a:pt x="1913" y="102"/>
                </a:lnTo>
                <a:lnTo>
                  <a:pt x="1954" y="78"/>
                </a:lnTo>
                <a:lnTo>
                  <a:pt x="1992" y="58"/>
                </a:lnTo>
                <a:lnTo>
                  <a:pt x="2025" y="39"/>
                </a:lnTo>
                <a:lnTo>
                  <a:pt x="2050" y="26"/>
                </a:lnTo>
                <a:lnTo>
                  <a:pt x="2073" y="16"/>
                </a:lnTo>
                <a:lnTo>
                  <a:pt x="2096" y="8"/>
                </a:lnTo>
                <a:lnTo>
                  <a:pt x="2118" y="3"/>
                </a:lnTo>
                <a:lnTo>
                  <a:pt x="214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6543059" y="5534752"/>
            <a:ext cx="206979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b="1" cap="all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b="1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8763001" y="2427514"/>
            <a:ext cx="783771" cy="794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43"/>
          <p:cNvGrpSpPr>
            <a:grpSpLocks noChangeAspect="1"/>
          </p:cNvGrpSpPr>
          <p:nvPr/>
        </p:nvGrpSpPr>
        <p:grpSpPr bwMode="auto">
          <a:xfrm>
            <a:off x="8939985" y="2633955"/>
            <a:ext cx="429803" cy="381774"/>
            <a:chOff x="2349" y="834"/>
            <a:chExt cx="2980" cy="2647"/>
          </a:xfrm>
          <a:solidFill>
            <a:schemeClr val="bg1"/>
          </a:solidFill>
        </p:grpSpPr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2349" y="834"/>
              <a:ext cx="2485" cy="2090"/>
            </a:xfrm>
            <a:custGeom>
              <a:avLst/>
              <a:gdLst>
                <a:gd name="T0" fmla="*/ 1650 w 4970"/>
                <a:gd name="T1" fmla="*/ 3879 h 4182"/>
                <a:gd name="T2" fmla="*/ 2254 w 4970"/>
                <a:gd name="T3" fmla="*/ 3501 h 4182"/>
                <a:gd name="T4" fmla="*/ 586 w 4970"/>
                <a:gd name="T5" fmla="*/ 3501 h 4182"/>
                <a:gd name="T6" fmla="*/ 1189 w 4970"/>
                <a:gd name="T7" fmla="*/ 3879 h 4182"/>
                <a:gd name="T8" fmla="*/ 586 w 4970"/>
                <a:gd name="T9" fmla="*/ 3501 h 4182"/>
                <a:gd name="T10" fmla="*/ 3781 w 4970"/>
                <a:gd name="T11" fmla="*/ 681 h 4182"/>
                <a:gd name="T12" fmla="*/ 4384 w 4970"/>
                <a:gd name="T13" fmla="*/ 301 h 4182"/>
                <a:gd name="T14" fmla="*/ 2716 w 4970"/>
                <a:gd name="T15" fmla="*/ 301 h 4182"/>
                <a:gd name="T16" fmla="*/ 3318 w 4970"/>
                <a:gd name="T17" fmla="*/ 681 h 4182"/>
                <a:gd name="T18" fmla="*/ 2716 w 4970"/>
                <a:gd name="T19" fmla="*/ 301 h 4182"/>
                <a:gd name="T20" fmla="*/ 1650 w 4970"/>
                <a:gd name="T21" fmla="*/ 681 h 4182"/>
                <a:gd name="T22" fmla="*/ 2254 w 4970"/>
                <a:gd name="T23" fmla="*/ 301 h 4182"/>
                <a:gd name="T24" fmla="*/ 586 w 4970"/>
                <a:gd name="T25" fmla="*/ 301 h 4182"/>
                <a:gd name="T26" fmla="*/ 1189 w 4970"/>
                <a:gd name="T27" fmla="*/ 681 h 4182"/>
                <a:gd name="T28" fmla="*/ 586 w 4970"/>
                <a:gd name="T29" fmla="*/ 301 h 4182"/>
                <a:gd name="T30" fmla="*/ 4733 w 4970"/>
                <a:gd name="T31" fmla="*/ 0 h 4182"/>
                <a:gd name="T32" fmla="*/ 4825 w 4970"/>
                <a:gd name="T33" fmla="*/ 19 h 4182"/>
                <a:gd name="T34" fmla="*/ 4900 w 4970"/>
                <a:gd name="T35" fmla="*/ 69 h 4182"/>
                <a:gd name="T36" fmla="*/ 4950 w 4970"/>
                <a:gd name="T37" fmla="*/ 145 h 4182"/>
                <a:gd name="T38" fmla="*/ 4970 w 4970"/>
                <a:gd name="T39" fmla="*/ 238 h 4182"/>
                <a:gd name="T40" fmla="*/ 4910 w 4970"/>
                <a:gd name="T41" fmla="*/ 2992 h 4182"/>
                <a:gd name="T42" fmla="*/ 4708 w 4970"/>
                <a:gd name="T43" fmla="*/ 3050 h 4182"/>
                <a:gd name="T44" fmla="*/ 4498 w 4970"/>
                <a:gd name="T45" fmla="*/ 3153 h 4182"/>
                <a:gd name="T46" fmla="*/ 4283 w 4970"/>
                <a:gd name="T47" fmla="*/ 3302 h 4182"/>
                <a:gd name="T48" fmla="*/ 4166 w 4970"/>
                <a:gd name="T49" fmla="*/ 3400 h 4182"/>
                <a:gd name="T50" fmla="*/ 4063 w 4970"/>
                <a:gd name="T51" fmla="*/ 3392 h 4182"/>
                <a:gd name="T52" fmla="*/ 3945 w 4970"/>
                <a:gd name="T53" fmla="*/ 3273 h 4182"/>
                <a:gd name="T54" fmla="*/ 4401 w 4970"/>
                <a:gd name="T55" fmla="*/ 3211 h 4182"/>
                <a:gd name="T56" fmla="*/ 567 w 4970"/>
                <a:gd name="T57" fmla="*/ 971 h 4182"/>
                <a:gd name="T58" fmla="*/ 2874 w 4970"/>
                <a:gd name="T59" fmla="*/ 3211 h 4182"/>
                <a:gd name="T60" fmla="*/ 2935 w 4970"/>
                <a:gd name="T61" fmla="*/ 3354 h 4182"/>
                <a:gd name="T62" fmla="*/ 3038 w 4970"/>
                <a:gd name="T63" fmla="*/ 3497 h 4182"/>
                <a:gd name="T64" fmla="*/ 2716 w 4970"/>
                <a:gd name="T65" fmla="*/ 3501 h 4182"/>
                <a:gd name="T66" fmla="*/ 3336 w 4970"/>
                <a:gd name="T67" fmla="*/ 3879 h 4182"/>
                <a:gd name="T68" fmla="*/ 237 w 4970"/>
                <a:gd name="T69" fmla="*/ 4182 h 4182"/>
                <a:gd name="T70" fmla="*/ 145 w 4970"/>
                <a:gd name="T71" fmla="*/ 4163 h 4182"/>
                <a:gd name="T72" fmla="*/ 69 w 4970"/>
                <a:gd name="T73" fmla="*/ 4113 h 4182"/>
                <a:gd name="T74" fmla="*/ 18 w 4970"/>
                <a:gd name="T75" fmla="*/ 4037 h 4182"/>
                <a:gd name="T76" fmla="*/ 0 w 4970"/>
                <a:gd name="T77" fmla="*/ 3944 h 4182"/>
                <a:gd name="T78" fmla="*/ 5 w 4970"/>
                <a:gd name="T79" fmla="*/ 189 h 4182"/>
                <a:gd name="T80" fmla="*/ 40 w 4970"/>
                <a:gd name="T81" fmla="*/ 104 h 4182"/>
                <a:gd name="T82" fmla="*/ 105 w 4970"/>
                <a:gd name="T83" fmla="*/ 40 h 4182"/>
                <a:gd name="T84" fmla="*/ 190 w 4970"/>
                <a:gd name="T85" fmla="*/ 4 h 4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70" h="4182">
                  <a:moveTo>
                    <a:pt x="1650" y="3501"/>
                  </a:moveTo>
                  <a:lnTo>
                    <a:pt x="1650" y="3879"/>
                  </a:lnTo>
                  <a:lnTo>
                    <a:pt x="2254" y="3879"/>
                  </a:lnTo>
                  <a:lnTo>
                    <a:pt x="2254" y="3501"/>
                  </a:lnTo>
                  <a:lnTo>
                    <a:pt x="1650" y="3501"/>
                  </a:lnTo>
                  <a:close/>
                  <a:moveTo>
                    <a:pt x="586" y="3501"/>
                  </a:moveTo>
                  <a:lnTo>
                    <a:pt x="586" y="3879"/>
                  </a:lnTo>
                  <a:lnTo>
                    <a:pt x="1189" y="3879"/>
                  </a:lnTo>
                  <a:lnTo>
                    <a:pt x="1189" y="3501"/>
                  </a:lnTo>
                  <a:lnTo>
                    <a:pt x="586" y="3501"/>
                  </a:lnTo>
                  <a:close/>
                  <a:moveTo>
                    <a:pt x="3781" y="301"/>
                  </a:moveTo>
                  <a:lnTo>
                    <a:pt x="3781" y="681"/>
                  </a:lnTo>
                  <a:lnTo>
                    <a:pt x="4384" y="681"/>
                  </a:lnTo>
                  <a:lnTo>
                    <a:pt x="4384" y="301"/>
                  </a:lnTo>
                  <a:lnTo>
                    <a:pt x="3781" y="301"/>
                  </a:lnTo>
                  <a:close/>
                  <a:moveTo>
                    <a:pt x="2716" y="301"/>
                  </a:moveTo>
                  <a:lnTo>
                    <a:pt x="2716" y="681"/>
                  </a:lnTo>
                  <a:lnTo>
                    <a:pt x="3318" y="681"/>
                  </a:lnTo>
                  <a:lnTo>
                    <a:pt x="3318" y="301"/>
                  </a:lnTo>
                  <a:lnTo>
                    <a:pt x="2716" y="301"/>
                  </a:lnTo>
                  <a:close/>
                  <a:moveTo>
                    <a:pt x="1650" y="301"/>
                  </a:moveTo>
                  <a:lnTo>
                    <a:pt x="1650" y="681"/>
                  </a:lnTo>
                  <a:lnTo>
                    <a:pt x="2254" y="681"/>
                  </a:lnTo>
                  <a:lnTo>
                    <a:pt x="2254" y="301"/>
                  </a:lnTo>
                  <a:lnTo>
                    <a:pt x="1650" y="301"/>
                  </a:lnTo>
                  <a:close/>
                  <a:moveTo>
                    <a:pt x="586" y="301"/>
                  </a:moveTo>
                  <a:lnTo>
                    <a:pt x="586" y="681"/>
                  </a:lnTo>
                  <a:lnTo>
                    <a:pt x="1189" y="681"/>
                  </a:lnTo>
                  <a:lnTo>
                    <a:pt x="1189" y="301"/>
                  </a:lnTo>
                  <a:lnTo>
                    <a:pt x="586" y="301"/>
                  </a:lnTo>
                  <a:close/>
                  <a:moveTo>
                    <a:pt x="237" y="0"/>
                  </a:moveTo>
                  <a:lnTo>
                    <a:pt x="4733" y="0"/>
                  </a:lnTo>
                  <a:lnTo>
                    <a:pt x="4780" y="4"/>
                  </a:lnTo>
                  <a:lnTo>
                    <a:pt x="4825" y="19"/>
                  </a:lnTo>
                  <a:lnTo>
                    <a:pt x="4865" y="40"/>
                  </a:lnTo>
                  <a:lnTo>
                    <a:pt x="4900" y="69"/>
                  </a:lnTo>
                  <a:lnTo>
                    <a:pt x="4928" y="104"/>
                  </a:lnTo>
                  <a:lnTo>
                    <a:pt x="4950" y="145"/>
                  </a:lnTo>
                  <a:lnTo>
                    <a:pt x="4965" y="189"/>
                  </a:lnTo>
                  <a:lnTo>
                    <a:pt x="4970" y="238"/>
                  </a:lnTo>
                  <a:lnTo>
                    <a:pt x="4970" y="2983"/>
                  </a:lnTo>
                  <a:lnTo>
                    <a:pt x="4910" y="2992"/>
                  </a:lnTo>
                  <a:lnTo>
                    <a:pt x="4809" y="3014"/>
                  </a:lnTo>
                  <a:lnTo>
                    <a:pt x="4708" y="3050"/>
                  </a:lnTo>
                  <a:lnTo>
                    <a:pt x="4603" y="3096"/>
                  </a:lnTo>
                  <a:lnTo>
                    <a:pt x="4498" y="3153"/>
                  </a:lnTo>
                  <a:lnTo>
                    <a:pt x="4392" y="3222"/>
                  </a:lnTo>
                  <a:lnTo>
                    <a:pt x="4283" y="3302"/>
                  </a:lnTo>
                  <a:lnTo>
                    <a:pt x="4222" y="3351"/>
                  </a:lnTo>
                  <a:lnTo>
                    <a:pt x="4166" y="3400"/>
                  </a:lnTo>
                  <a:lnTo>
                    <a:pt x="4115" y="3447"/>
                  </a:lnTo>
                  <a:lnTo>
                    <a:pt x="4063" y="3392"/>
                  </a:lnTo>
                  <a:lnTo>
                    <a:pt x="4005" y="3334"/>
                  </a:lnTo>
                  <a:lnTo>
                    <a:pt x="3945" y="3273"/>
                  </a:lnTo>
                  <a:lnTo>
                    <a:pt x="3887" y="3211"/>
                  </a:lnTo>
                  <a:lnTo>
                    <a:pt x="4401" y="3211"/>
                  </a:lnTo>
                  <a:lnTo>
                    <a:pt x="4401" y="971"/>
                  </a:lnTo>
                  <a:lnTo>
                    <a:pt x="567" y="971"/>
                  </a:lnTo>
                  <a:lnTo>
                    <a:pt x="567" y="3211"/>
                  </a:lnTo>
                  <a:lnTo>
                    <a:pt x="2874" y="3211"/>
                  </a:lnTo>
                  <a:lnTo>
                    <a:pt x="2899" y="3282"/>
                  </a:lnTo>
                  <a:lnTo>
                    <a:pt x="2935" y="3354"/>
                  </a:lnTo>
                  <a:lnTo>
                    <a:pt x="2980" y="3427"/>
                  </a:lnTo>
                  <a:lnTo>
                    <a:pt x="3038" y="3497"/>
                  </a:lnTo>
                  <a:lnTo>
                    <a:pt x="3042" y="3501"/>
                  </a:lnTo>
                  <a:lnTo>
                    <a:pt x="2716" y="3501"/>
                  </a:lnTo>
                  <a:lnTo>
                    <a:pt x="2716" y="3879"/>
                  </a:lnTo>
                  <a:lnTo>
                    <a:pt x="3336" y="3879"/>
                  </a:lnTo>
                  <a:lnTo>
                    <a:pt x="3596" y="4182"/>
                  </a:lnTo>
                  <a:lnTo>
                    <a:pt x="237" y="4182"/>
                  </a:lnTo>
                  <a:lnTo>
                    <a:pt x="190" y="4178"/>
                  </a:lnTo>
                  <a:lnTo>
                    <a:pt x="145" y="4163"/>
                  </a:lnTo>
                  <a:lnTo>
                    <a:pt x="105" y="4142"/>
                  </a:lnTo>
                  <a:lnTo>
                    <a:pt x="69" y="4113"/>
                  </a:lnTo>
                  <a:lnTo>
                    <a:pt x="40" y="4078"/>
                  </a:lnTo>
                  <a:lnTo>
                    <a:pt x="18" y="4037"/>
                  </a:lnTo>
                  <a:lnTo>
                    <a:pt x="5" y="3993"/>
                  </a:lnTo>
                  <a:lnTo>
                    <a:pt x="0" y="3944"/>
                  </a:lnTo>
                  <a:lnTo>
                    <a:pt x="0" y="238"/>
                  </a:lnTo>
                  <a:lnTo>
                    <a:pt x="5" y="189"/>
                  </a:lnTo>
                  <a:lnTo>
                    <a:pt x="18" y="145"/>
                  </a:lnTo>
                  <a:lnTo>
                    <a:pt x="40" y="104"/>
                  </a:lnTo>
                  <a:lnTo>
                    <a:pt x="69" y="69"/>
                  </a:lnTo>
                  <a:lnTo>
                    <a:pt x="105" y="40"/>
                  </a:lnTo>
                  <a:lnTo>
                    <a:pt x="145" y="19"/>
                  </a:lnTo>
                  <a:lnTo>
                    <a:pt x="190" y="4"/>
                  </a:lnTo>
                  <a:lnTo>
                    <a:pt x="2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3892" y="2299"/>
              <a:ext cx="1437" cy="1182"/>
            </a:xfrm>
            <a:custGeom>
              <a:avLst/>
              <a:gdLst>
                <a:gd name="T0" fmla="*/ 242 w 2875"/>
                <a:gd name="T1" fmla="*/ 13 h 2364"/>
                <a:gd name="T2" fmla="*/ 351 w 2875"/>
                <a:gd name="T3" fmla="*/ 72 h 2364"/>
                <a:gd name="T4" fmla="*/ 441 w 2875"/>
                <a:gd name="T5" fmla="*/ 152 h 2364"/>
                <a:gd name="T6" fmla="*/ 522 w 2875"/>
                <a:gd name="T7" fmla="*/ 241 h 2364"/>
                <a:gd name="T8" fmla="*/ 651 w 2875"/>
                <a:gd name="T9" fmla="*/ 384 h 2364"/>
                <a:gd name="T10" fmla="*/ 795 w 2875"/>
                <a:gd name="T11" fmla="*/ 537 h 2364"/>
                <a:gd name="T12" fmla="*/ 933 w 2875"/>
                <a:gd name="T13" fmla="*/ 679 h 2364"/>
                <a:gd name="T14" fmla="*/ 1045 w 2875"/>
                <a:gd name="T15" fmla="*/ 785 h 2364"/>
                <a:gd name="T16" fmla="*/ 1124 w 2875"/>
                <a:gd name="T17" fmla="*/ 755 h 2364"/>
                <a:gd name="T18" fmla="*/ 1247 w 2875"/>
                <a:gd name="T19" fmla="*/ 637 h 2364"/>
                <a:gd name="T20" fmla="*/ 1449 w 2875"/>
                <a:gd name="T21" fmla="*/ 476 h 2364"/>
                <a:gd name="T22" fmla="*/ 1722 w 2875"/>
                <a:gd name="T23" fmla="*/ 326 h 2364"/>
                <a:gd name="T24" fmla="*/ 1972 w 2875"/>
                <a:gd name="T25" fmla="*/ 266 h 2364"/>
                <a:gd name="T26" fmla="*/ 2185 w 2875"/>
                <a:gd name="T27" fmla="*/ 291 h 2364"/>
                <a:gd name="T28" fmla="*/ 2373 w 2875"/>
                <a:gd name="T29" fmla="*/ 398 h 2364"/>
                <a:gd name="T30" fmla="*/ 2519 w 2875"/>
                <a:gd name="T31" fmla="*/ 561 h 2364"/>
                <a:gd name="T32" fmla="*/ 2648 w 2875"/>
                <a:gd name="T33" fmla="*/ 751 h 2364"/>
                <a:gd name="T34" fmla="*/ 2774 w 2875"/>
                <a:gd name="T35" fmla="*/ 995 h 2364"/>
                <a:gd name="T36" fmla="*/ 2859 w 2875"/>
                <a:gd name="T37" fmla="*/ 1270 h 2364"/>
                <a:gd name="T38" fmla="*/ 2870 w 2875"/>
                <a:gd name="T39" fmla="*/ 1544 h 2364"/>
                <a:gd name="T40" fmla="*/ 2798 w 2875"/>
                <a:gd name="T41" fmla="*/ 1785 h 2364"/>
                <a:gd name="T42" fmla="*/ 2642 w 2875"/>
                <a:gd name="T43" fmla="*/ 1991 h 2364"/>
                <a:gd name="T44" fmla="*/ 2366 w 2875"/>
                <a:gd name="T45" fmla="*/ 2190 h 2364"/>
                <a:gd name="T46" fmla="*/ 2035 w 2875"/>
                <a:gd name="T47" fmla="*/ 2322 h 2364"/>
                <a:gd name="T48" fmla="*/ 1688 w 2875"/>
                <a:gd name="T49" fmla="*/ 2364 h 2364"/>
                <a:gd name="T50" fmla="*/ 1337 w 2875"/>
                <a:gd name="T51" fmla="*/ 2322 h 2364"/>
                <a:gd name="T52" fmla="*/ 1003 w 2875"/>
                <a:gd name="T53" fmla="*/ 2213 h 2364"/>
                <a:gd name="T54" fmla="*/ 750 w 2875"/>
                <a:gd name="T55" fmla="*/ 2090 h 2364"/>
                <a:gd name="T56" fmla="*/ 544 w 2875"/>
                <a:gd name="T57" fmla="*/ 1962 h 2364"/>
                <a:gd name="T58" fmla="*/ 390 w 2875"/>
                <a:gd name="T59" fmla="*/ 1848 h 2364"/>
                <a:gd name="T60" fmla="*/ 320 w 2875"/>
                <a:gd name="T61" fmla="*/ 1790 h 2364"/>
                <a:gd name="T62" fmla="*/ 239 w 2875"/>
                <a:gd name="T63" fmla="*/ 1703 h 2364"/>
                <a:gd name="T64" fmla="*/ 215 w 2875"/>
                <a:gd name="T65" fmla="*/ 1591 h 2364"/>
                <a:gd name="T66" fmla="*/ 264 w 2875"/>
                <a:gd name="T67" fmla="*/ 1518 h 2364"/>
                <a:gd name="T68" fmla="*/ 383 w 2875"/>
                <a:gd name="T69" fmla="*/ 1471 h 2364"/>
                <a:gd name="T70" fmla="*/ 526 w 2875"/>
                <a:gd name="T71" fmla="*/ 1480 h 2364"/>
                <a:gd name="T72" fmla="*/ 638 w 2875"/>
                <a:gd name="T73" fmla="*/ 1535 h 2364"/>
                <a:gd name="T74" fmla="*/ 745 w 2875"/>
                <a:gd name="T75" fmla="*/ 1593 h 2364"/>
                <a:gd name="T76" fmla="*/ 869 w 2875"/>
                <a:gd name="T77" fmla="*/ 1643 h 2364"/>
                <a:gd name="T78" fmla="*/ 989 w 2875"/>
                <a:gd name="T79" fmla="*/ 1669 h 2364"/>
                <a:gd name="T80" fmla="*/ 1075 w 2875"/>
                <a:gd name="T81" fmla="*/ 1649 h 2364"/>
                <a:gd name="T82" fmla="*/ 137 w 2875"/>
                <a:gd name="T83" fmla="*/ 469 h 2364"/>
                <a:gd name="T84" fmla="*/ 110 w 2875"/>
                <a:gd name="T85" fmla="*/ 436 h 2364"/>
                <a:gd name="T86" fmla="*/ 60 w 2875"/>
                <a:gd name="T87" fmla="*/ 362 h 2364"/>
                <a:gd name="T88" fmla="*/ 13 w 2875"/>
                <a:gd name="T89" fmla="*/ 260 h 2364"/>
                <a:gd name="T90" fmla="*/ 2 w 2875"/>
                <a:gd name="T91" fmla="*/ 150 h 2364"/>
                <a:gd name="T92" fmla="*/ 56 w 2875"/>
                <a:gd name="T93" fmla="*/ 47 h 2364"/>
                <a:gd name="T94" fmla="*/ 166 w 2875"/>
                <a:gd name="T95" fmla="*/ 0 h 2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75" h="2364">
                  <a:moveTo>
                    <a:pt x="166" y="0"/>
                  </a:moveTo>
                  <a:lnTo>
                    <a:pt x="204" y="2"/>
                  </a:lnTo>
                  <a:lnTo>
                    <a:pt x="242" y="13"/>
                  </a:lnTo>
                  <a:lnTo>
                    <a:pt x="280" y="27"/>
                  </a:lnTo>
                  <a:lnTo>
                    <a:pt x="316" y="47"/>
                  </a:lnTo>
                  <a:lnTo>
                    <a:pt x="351" y="72"/>
                  </a:lnTo>
                  <a:lnTo>
                    <a:pt x="383" y="98"/>
                  </a:lnTo>
                  <a:lnTo>
                    <a:pt x="414" y="125"/>
                  </a:lnTo>
                  <a:lnTo>
                    <a:pt x="441" y="152"/>
                  </a:lnTo>
                  <a:lnTo>
                    <a:pt x="466" y="177"/>
                  </a:lnTo>
                  <a:lnTo>
                    <a:pt x="486" y="199"/>
                  </a:lnTo>
                  <a:lnTo>
                    <a:pt x="522" y="241"/>
                  </a:lnTo>
                  <a:lnTo>
                    <a:pt x="562" y="286"/>
                  </a:lnTo>
                  <a:lnTo>
                    <a:pt x="604" y="335"/>
                  </a:lnTo>
                  <a:lnTo>
                    <a:pt x="651" y="384"/>
                  </a:lnTo>
                  <a:lnTo>
                    <a:pt x="698" y="434"/>
                  </a:lnTo>
                  <a:lnTo>
                    <a:pt x="746" y="487"/>
                  </a:lnTo>
                  <a:lnTo>
                    <a:pt x="795" y="537"/>
                  </a:lnTo>
                  <a:lnTo>
                    <a:pt x="842" y="586"/>
                  </a:lnTo>
                  <a:lnTo>
                    <a:pt x="889" y="633"/>
                  </a:lnTo>
                  <a:lnTo>
                    <a:pt x="933" y="679"/>
                  </a:lnTo>
                  <a:lnTo>
                    <a:pt x="974" y="718"/>
                  </a:lnTo>
                  <a:lnTo>
                    <a:pt x="1012" y="755"/>
                  </a:lnTo>
                  <a:lnTo>
                    <a:pt x="1045" y="785"/>
                  </a:lnTo>
                  <a:lnTo>
                    <a:pt x="1072" y="809"/>
                  </a:lnTo>
                  <a:lnTo>
                    <a:pt x="1095" y="785"/>
                  </a:lnTo>
                  <a:lnTo>
                    <a:pt x="1124" y="755"/>
                  </a:lnTo>
                  <a:lnTo>
                    <a:pt x="1160" y="718"/>
                  </a:lnTo>
                  <a:lnTo>
                    <a:pt x="1200" y="679"/>
                  </a:lnTo>
                  <a:lnTo>
                    <a:pt x="1247" y="637"/>
                  </a:lnTo>
                  <a:lnTo>
                    <a:pt x="1298" y="592"/>
                  </a:lnTo>
                  <a:lnTo>
                    <a:pt x="1354" y="546"/>
                  </a:lnTo>
                  <a:lnTo>
                    <a:pt x="1449" y="476"/>
                  </a:lnTo>
                  <a:lnTo>
                    <a:pt x="1542" y="416"/>
                  </a:lnTo>
                  <a:lnTo>
                    <a:pt x="1634" y="365"/>
                  </a:lnTo>
                  <a:lnTo>
                    <a:pt x="1722" y="326"/>
                  </a:lnTo>
                  <a:lnTo>
                    <a:pt x="1811" y="295"/>
                  </a:lnTo>
                  <a:lnTo>
                    <a:pt x="1896" y="275"/>
                  </a:lnTo>
                  <a:lnTo>
                    <a:pt x="1972" y="266"/>
                  </a:lnTo>
                  <a:lnTo>
                    <a:pt x="2046" y="266"/>
                  </a:lnTo>
                  <a:lnTo>
                    <a:pt x="2116" y="275"/>
                  </a:lnTo>
                  <a:lnTo>
                    <a:pt x="2185" y="291"/>
                  </a:lnTo>
                  <a:lnTo>
                    <a:pt x="2252" y="318"/>
                  </a:lnTo>
                  <a:lnTo>
                    <a:pt x="2313" y="355"/>
                  </a:lnTo>
                  <a:lnTo>
                    <a:pt x="2373" y="398"/>
                  </a:lnTo>
                  <a:lnTo>
                    <a:pt x="2429" y="451"/>
                  </a:lnTo>
                  <a:lnTo>
                    <a:pt x="2483" y="514"/>
                  </a:lnTo>
                  <a:lnTo>
                    <a:pt x="2519" y="561"/>
                  </a:lnTo>
                  <a:lnTo>
                    <a:pt x="2561" y="617"/>
                  </a:lnTo>
                  <a:lnTo>
                    <a:pt x="2604" y="682"/>
                  </a:lnTo>
                  <a:lnTo>
                    <a:pt x="2648" y="751"/>
                  </a:lnTo>
                  <a:lnTo>
                    <a:pt x="2693" y="827"/>
                  </a:lnTo>
                  <a:lnTo>
                    <a:pt x="2734" y="908"/>
                  </a:lnTo>
                  <a:lnTo>
                    <a:pt x="2774" y="995"/>
                  </a:lnTo>
                  <a:lnTo>
                    <a:pt x="2809" y="1084"/>
                  </a:lnTo>
                  <a:lnTo>
                    <a:pt x="2837" y="1176"/>
                  </a:lnTo>
                  <a:lnTo>
                    <a:pt x="2859" y="1270"/>
                  </a:lnTo>
                  <a:lnTo>
                    <a:pt x="2872" y="1365"/>
                  </a:lnTo>
                  <a:lnTo>
                    <a:pt x="2875" y="1457"/>
                  </a:lnTo>
                  <a:lnTo>
                    <a:pt x="2870" y="1544"/>
                  </a:lnTo>
                  <a:lnTo>
                    <a:pt x="2856" y="1627"/>
                  </a:lnTo>
                  <a:lnTo>
                    <a:pt x="2832" y="1708"/>
                  </a:lnTo>
                  <a:lnTo>
                    <a:pt x="2798" y="1785"/>
                  </a:lnTo>
                  <a:lnTo>
                    <a:pt x="2756" y="1857"/>
                  </a:lnTo>
                  <a:lnTo>
                    <a:pt x="2704" y="1926"/>
                  </a:lnTo>
                  <a:lnTo>
                    <a:pt x="2642" y="1991"/>
                  </a:lnTo>
                  <a:lnTo>
                    <a:pt x="2572" y="2052"/>
                  </a:lnTo>
                  <a:lnTo>
                    <a:pt x="2471" y="2125"/>
                  </a:lnTo>
                  <a:lnTo>
                    <a:pt x="2366" y="2190"/>
                  </a:lnTo>
                  <a:lnTo>
                    <a:pt x="2259" y="2244"/>
                  </a:lnTo>
                  <a:lnTo>
                    <a:pt x="2147" y="2288"/>
                  </a:lnTo>
                  <a:lnTo>
                    <a:pt x="2035" y="2322"/>
                  </a:lnTo>
                  <a:lnTo>
                    <a:pt x="1919" y="2346"/>
                  </a:lnTo>
                  <a:lnTo>
                    <a:pt x="1802" y="2360"/>
                  </a:lnTo>
                  <a:lnTo>
                    <a:pt x="1688" y="2364"/>
                  </a:lnTo>
                  <a:lnTo>
                    <a:pt x="1572" y="2358"/>
                  </a:lnTo>
                  <a:lnTo>
                    <a:pt x="1457" y="2344"/>
                  </a:lnTo>
                  <a:lnTo>
                    <a:pt x="1337" y="2322"/>
                  </a:lnTo>
                  <a:lnTo>
                    <a:pt x="1218" y="2289"/>
                  </a:lnTo>
                  <a:lnTo>
                    <a:pt x="1097" y="2250"/>
                  </a:lnTo>
                  <a:lnTo>
                    <a:pt x="1003" y="2213"/>
                  </a:lnTo>
                  <a:lnTo>
                    <a:pt x="914" y="2174"/>
                  </a:lnTo>
                  <a:lnTo>
                    <a:pt x="830" y="2132"/>
                  </a:lnTo>
                  <a:lnTo>
                    <a:pt x="750" y="2090"/>
                  </a:lnTo>
                  <a:lnTo>
                    <a:pt x="676" y="2047"/>
                  </a:lnTo>
                  <a:lnTo>
                    <a:pt x="607" y="2004"/>
                  </a:lnTo>
                  <a:lnTo>
                    <a:pt x="544" y="1962"/>
                  </a:lnTo>
                  <a:lnTo>
                    <a:pt x="486" y="1920"/>
                  </a:lnTo>
                  <a:lnTo>
                    <a:pt x="436" y="1882"/>
                  </a:lnTo>
                  <a:lnTo>
                    <a:pt x="390" y="1848"/>
                  </a:lnTo>
                  <a:lnTo>
                    <a:pt x="354" y="1819"/>
                  </a:lnTo>
                  <a:lnTo>
                    <a:pt x="324" y="1794"/>
                  </a:lnTo>
                  <a:lnTo>
                    <a:pt x="320" y="1790"/>
                  </a:lnTo>
                  <a:lnTo>
                    <a:pt x="318" y="1790"/>
                  </a:lnTo>
                  <a:lnTo>
                    <a:pt x="271" y="1746"/>
                  </a:lnTo>
                  <a:lnTo>
                    <a:pt x="239" y="1703"/>
                  </a:lnTo>
                  <a:lnTo>
                    <a:pt x="217" y="1661"/>
                  </a:lnTo>
                  <a:lnTo>
                    <a:pt x="211" y="1618"/>
                  </a:lnTo>
                  <a:lnTo>
                    <a:pt x="215" y="1591"/>
                  </a:lnTo>
                  <a:lnTo>
                    <a:pt x="224" y="1564"/>
                  </a:lnTo>
                  <a:lnTo>
                    <a:pt x="240" y="1540"/>
                  </a:lnTo>
                  <a:lnTo>
                    <a:pt x="264" y="1518"/>
                  </a:lnTo>
                  <a:lnTo>
                    <a:pt x="298" y="1497"/>
                  </a:lnTo>
                  <a:lnTo>
                    <a:pt x="338" y="1480"/>
                  </a:lnTo>
                  <a:lnTo>
                    <a:pt x="383" y="1471"/>
                  </a:lnTo>
                  <a:lnTo>
                    <a:pt x="432" y="1468"/>
                  </a:lnTo>
                  <a:lnTo>
                    <a:pt x="479" y="1471"/>
                  </a:lnTo>
                  <a:lnTo>
                    <a:pt x="526" y="1480"/>
                  </a:lnTo>
                  <a:lnTo>
                    <a:pt x="571" y="1495"/>
                  </a:lnTo>
                  <a:lnTo>
                    <a:pt x="611" y="1517"/>
                  </a:lnTo>
                  <a:lnTo>
                    <a:pt x="638" y="1535"/>
                  </a:lnTo>
                  <a:lnTo>
                    <a:pt x="671" y="1553"/>
                  </a:lnTo>
                  <a:lnTo>
                    <a:pt x="707" y="1573"/>
                  </a:lnTo>
                  <a:lnTo>
                    <a:pt x="745" y="1593"/>
                  </a:lnTo>
                  <a:lnTo>
                    <a:pt x="786" y="1611"/>
                  </a:lnTo>
                  <a:lnTo>
                    <a:pt x="828" y="1629"/>
                  </a:lnTo>
                  <a:lnTo>
                    <a:pt x="869" y="1643"/>
                  </a:lnTo>
                  <a:lnTo>
                    <a:pt x="911" y="1656"/>
                  </a:lnTo>
                  <a:lnTo>
                    <a:pt x="951" y="1665"/>
                  </a:lnTo>
                  <a:lnTo>
                    <a:pt x="989" y="1669"/>
                  </a:lnTo>
                  <a:lnTo>
                    <a:pt x="1021" y="1669"/>
                  </a:lnTo>
                  <a:lnTo>
                    <a:pt x="1052" y="1661"/>
                  </a:lnTo>
                  <a:lnTo>
                    <a:pt x="1075" y="1649"/>
                  </a:lnTo>
                  <a:lnTo>
                    <a:pt x="1083" y="1642"/>
                  </a:lnTo>
                  <a:lnTo>
                    <a:pt x="1088" y="1634"/>
                  </a:lnTo>
                  <a:lnTo>
                    <a:pt x="137" y="469"/>
                  </a:lnTo>
                  <a:lnTo>
                    <a:pt x="134" y="463"/>
                  </a:lnTo>
                  <a:lnTo>
                    <a:pt x="123" y="452"/>
                  </a:lnTo>
                  <a:lnTo>
                    <a:pt x="110" y="436"/>
                  </a:lnTo>
                  <a:lnTo>
                    <a:pt x="94" y="416"/>
                  </a:lnTo>
                  <a:lnTo>
                    <a:pt x="78" y="391"/>
                  </a:lnTo>
                  <a:lnTo>
                    <a:pt x="60" y="362"/>
                  </a:lnTo>
                  <a:lnTo>
                    <a:pt x="42" y="331"/>
                  </a:lnTo>
                  <a:lnTo>
                    <a:pt x="25" y="297"/>
                  </a:lnTo>
                  <a:lnTo>
                    <a:pt x="13" y="260"/>
                  </a:lnTo>
                  <a:lnTo>
                    <a:pt x="4" y="224"/>
                  </a:lnTo>
                  <a:lnTo>
                    <a:pt x="0" y="186"/>
                  </a:lnTo>
                  <a:lnTo>
                    <a:pt x="2" y="150"/>
                  </a:lnTo>
                  <a:lnTo>
                    <a:pt x="11" y="114"/>
                  </a:lnTo>
                  <a:lnTo>
                    <a:pt x="29" y="79"/>
                  </a:lnTo>
                  <a:lnTo>
                    <a:pt x="56" y="47"/>
                  </a:lnTo>
                  <a:lnTo>
                    <a:pt x="90" y="20"/>
                  </a:lnTo>
                  <a:lnTo>
                    <a:pt x="128" y="5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3374" y="1467"/>
              <a:ext cx="508" cy="768"/>
            </a:xfrm>
            <a:custGeom>
              <a:avLst/>
              <a:gdLst>
                <a:gd name="T0" fmla="*/ 140 w 1016"/>
                <a:gd name="T1" fmla="*/ 0 h 1535"/>
                <a:gd name="T2" fmla="*/ 172 w 1016"/>
                <a:gd name="T3" fmla="*/ 9 h 1535"/>
                <a:gd name="T4" fmla="*/ 203 w 1016"/>
                <a:gd name="T5" fmla="*/ 28 h 1535"/>
                <a:gd name="T6" fmla="*/ 971 w 1016"/>
                <a:gd name="T7" fmla="*/ 674 h 1535"/>
                <a:gd name="T8" fmla="*/ 991 w 1016"/>
                <a:gd name="T9" fmla="*/ 692 h 1535"/>
                <a:gd name="T10" fmla="*/ 1003 w 1016"/>
                <a:gd name="T11" fmla="*/ 715 h 1535"/>
                <a:gd name="T12" fmla="*/ 1013 w 1016"/>
                <a:gd name="T13" fmla="*/ 741 h 1535"/>
                <a:gd name="T14" fmla="*/ 1016 w 1016"/>
                <a:gd name="T15" fmla="*/ 768 h 1535"/>
                <a:gd name="T16" fmla="*/ 1013 w 1016"/>
                <a:gd name="T17" fmla="*/ 793 h 1535"/>
                <a:gd name="T18" fmla="*/ 1003 w 1016"/>
                <a:gd name="T19" fmla="*/ 819 h 1535"/>
                <a:gd name="T20" fmla="*/ 991 w 1016"/>
                <a:gd name="T21" fmla="*/ 842 h 1535"/>
                <a:gd name="T22" fmla="*/ 971 w 1016"/>
                <a:gd name="T23" fmla="*/ 862 h 1535"/>
                <a:gd name="T24" fmla="*/ 203 w 1016"/>
                <a:gd name="T25" fmla="*/ 1506 h 1535"/>
                <a:gd name="T26" fmla="*/ 178 w 1016"/>
                <a:gd name="T27" fmla="*/ 1523 h 1535"/>
                <a:gd name="T28" fmla="*/ 150 w 1016"/>
                <a:gd name="T29" fmla="*/ 1532 h 1535"/>
                <a:gd name="T30" fmla="*/ 123 w 1016"/>
                <a:gd name="T31" fmla="*/ 1535 h 1535"/>
                <a:gd name="T32" fmla="*/ 98 w 1016"/>
                <a:gd name="T33" fmla="*/ 1534 h 1535"/>
                <a:gd name="T34" fmla="*/ 71 w 1016"/>
                <a:gd name="T35" fmla="*/ 1524 h 1535"/>
                <a:gd name="T36" fmla="*/ 47 w 1016"/>
                <a:gd name="T37" fmla="*/ 1510 h 1535"/>
                <a:gd name="T38" fmla="*/ 28 w 1016"/>
                <a:gd name="T39" fmla="*/ 1490 h 1535"/>
                <a:gd name="T40" fmla="*/ 13 w 1016"/>
                <a:gd name="T41" fmla="*/ 1467 h 1535"/>
                <a:gd name="T42" fmla="*/ 4 w 1016"/>
                <a:gd name="T43" fmla="*/ 1441 h 1535"/>
                <a:gd name="T44" fmla="*/ 0 w 1016"/>
                <a:gd name="T45" fmla="*/ 1412 h 1535"/>
                <a:gd name="T46" fmla="*/ 0 w 1016"/>
                <a:gd name="T47" fmla="*/ 122 h 1535"/>
                <a:gd name="T48" fmla="*/ 4 w 1016"/>
                <a:gd name="T49" fmla="*/ 93 h 1535"/>
                <a:gd name="T50" fmla="*/ 13 w 1016"/>
                <a:gd name="T51" fmla="*/ 67 h 1535"/>
                <a:gd name="T52" fmla="*/ 28 w 1016"/>
                <a:gd name="T53" fmla="*/ 44 h 1535"/>
                <a:gd name="T54" fmla="*/ 47 w 1016"/>
                <a:gd name="T55" fmla="*/ 26 h 1535"/>
                <a:gd name="T56" fmla="*/ 71 w 1016"/>
                <a:gd name="T57" fmla="*/ 9 h 1535"/>
                <a:gd name="T58" fmla="*/ 105 w 1016"/>
                <a:gd name="T59" fmla="*/ 0 h 1535"/>
                <a:gd name="T60" fmla="*/ 140 w 1016"/>
                <a:gd name="T61" fmla="*/ 0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6" h="1535">
                  <a:moveTo>
                    <a:pt x="140" y="0"/>
                  </a:moveTo>
                  <a:lnTo>
                    <a:pt x="172" y="9"/>
                  </a:lnTo>
                  <a:lnTo>
                    <a:pt x="203" y="28"/>
                  </a:lnTo>
                  <a:lnTo>
                    <a:pt x="971" y="674"/>
                  </a:lnTo>
                  <a:lnTo>
                    <a:pt x="991" y="692"/>
                  </a:lnTo>
                  <a:lnTo>
                    <a:pt x="1003" y="715"/>
                  </a:lnTo>
                  <a:lnTo>
                    <a:pt x="1013" y="741"/>
                  </a:lnTo>
                  <a:lnTo>
                    <a:pt x="1016" y="768"/>
                  </a:lnTo>
                  <a:lnTo>
                    <a:pt x="1013" y="793"/>
                  </a:lnTo>
                  <a:lnTo>
                    <a:pt x="1003" y="819"/>
                  </a:lnTo>
                  <a:lnTo>
                    <a:pt x="991" y="842"/>
                  </a:lnTo>
                  <a:lnTo>
                    <a:pt x="971" y="862"/>
                  </a:lnTo>
                  <a:lnTo>
                    <a:pt x="203" y="1506"/>
                  </a:lnTo>
                  <a:lnTo>
                    <a:pt x="178" y="1523"/>
                  </a:lnTo>
                  <a:lnTo>
                    <a:pt x="150" y="1532"/>
                  </a:lnTo>
                  <a:lnTo>
                    <a:pt x="123" y="1535"/>
                  </a:lnTo>
                  <a:lnTo>
                    <a:pt x="98" y="1534"/>
                  </a:lnTo>
                  <a:lnTo>
                    <a:pt x="71" y="1524"/>
                  </a:lnTo>
                  <a:lnTo>
                    <a:pt x="47" y="1510"/>
                  </a:lnTo>
                  <a:lnTo>
                    <a:pt x="28" y="1490"/>
                  </a:lnTo>
                  <a:lnTo>
                    <a:pt x="13" y="1467"/>
                  </a:lnTo>
                  <a:lnTo>
                    <a:pt x="4" y="1441"/>
                  </a:lnTo>
                  <a:lnTo>
                    <a:pt x="0" y="1412"/>
                  </a:lnTo>
                  <a:lnTo>
                    <a:pt x="0" y="122"/>
                  </a:lnTo>
                  <a:lnTo>
                    <a:pt x="4" y="93"/>
                  </a:lnTo>
                  <a:lnTo>
                    <a:pt x="13" y="67"/>
                  </a:lnTo>
                  <a:lnTo>
                    <a:pt x="28" y="44"/>
                  </a:lnTo>
                  <a:lnTo>
                    <a:pt x="47" y="26"/>
                  </a:lnTo>
                  <a:lnTo>
                    <a:pt x="71" y="9"/>
                  </a:lnTo>
                  <a:lnTo>
                    <a:pt x="105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Rectangle 73"/>
          <p:cNvSpPr/>
          <p:nvPr/>
        </p:nvSpPr>
        <p:spPr>
          <a:xfrm>
            <a:off x="9642323" y="2651353"/>
            <a:ext cx="206979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b="1" cap="all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b="1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763001" y="3927042"/>
            <a:ext cx="783771" cy="794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50"/>
          <p:cNvGrpSpPr>
            <a:grpSpLocks noChangeAspect="1"/>
          </p:cNvGrpSpPr>
          <p:nvPr/>
        </p:nvGrpSpPr>
        <p:grpSpPr bwMode="auto">
          <a:xfrm>
            <a:off x="9000956" y="4102289"/>
            <a:ext cx="307860" cy="444162"/>
            <a:chOff x="2991" y="934"/>
            <a:chExt cx="1694" cy="2444"/>
          </a:xfrm>
          <a:solidFill>
            <a:schemeClr val="bg1"/>
          </a:solidFill>
        </p:grpSpPr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3265" y="1819"/>
              <a:ext cx="1420" cy="1559"/>
            </a:xfrm>
            <a:custGeom>
              <a:avLst/>
              <a:gdLst>
                <a:gd name="T0" fmla="*/ 2076 w 2840"/>
                <a:gd name="T1" fmla="*/ 23 h 3119"/>
                <a:gd name="T2" fmla="*/ 2187 w 2840"/>
                <a:gd name="T3" fmla="*/ 116 h 3119"/>
                <a:gd name="T4" fmla="*/ 2242 w 2840"/>
                <a:gd name="T5" fmla="*/ 231 h 3119"/>
                <a:gd name="T6" fmla="*/ 2257 w 2840"/>
                <a:gd name="T7" fmla="*/ 333 h 3119"/>
                <a:gd name="T8" fmla="*/ 2251 w 2840"/>
                <a:gd name="T9" fmla="*/ 403 h 3119"/>
                <a:gd name="T10" fmla="*/ 2251 w 2840"/>
                <a:gd name="T11" fmla="*/ 418 h 3119"/>
                <a:gd name="T12" fmla="*/ 2288 w 2840"/>
                <a:gd name="T13" fmla="*/ 415 h 3119"/>
                <a:gd name="T14" fmla="*/ 2362 w 2840"/>
                <a:gd name="T15" fmla="*/ 436 h 3119"/>
                <a:gd name="T16" fmla="*/ 2462 w 2840"/>
                <a:gd name="T17" fmla="*/ 510 h 3119"/>
                <a:gd name="T18" fmla="*/ 2528 w 2840"/>
                <a:gd name="T19" fmla="*/ 609 h 3119"/>
                <a:gd name="T20" fmla="*/ 2549 w 2840"/>
                <a:gd name="T21" fmla="*/ 741 h 3119"/>
                <a:gd name="T22" fmla="*/ 2562 w 2840"/>
                <a:gd name="T23" fmla="*/ 856 h 3119"/>
                <a:gd name="T24" fmla="*/ 2671 w 2840"/>
                <a:gd name="T25" fmla="*/ 931 h 3119"/>
                <a:gd name="T26" fmla="*/ 2735 w 2840"/>
                <a:gd name="T27" fmla="*/ 1024 h 3119"/>
                <a:gd name="T28" fmla="*/ 2762 w 2840"/>
                <a:gd name="T29" fmla="*/ 1159 h 3119"/>
                <a:gd name="T30" fmla="*/ 2723 w 2840"/>
                <a:gd name="T31" fmla="*/ 1312 h 3119"/>
                <a:gd name="T32" fmla="*/ 2758 w 2840"/>
                <a:gd name="T33" fmla="*/ 1361 h 3119"/>
                <a:gd name="T34" fmla="*/ 2802 w 2840"/>
                <a:gd name="T35" fmla="*/ 1443 h 3119"/>
                <a:gd name="T36" fmla="*/ 2835 w 2840"/>
                <a:gd name="T37" fmla="*/ 1553 h 3119"/>
                <a:gd name="T38" fmla="*/ 2834 w 2840"/>
                <a:gd name="T39" fmla="*/ 1685 h 3119"/>
                <a:gd name="T40" fmla="*/ 2777 w 2840"/>
                <a:gd name="T41" fmla="*/ 1834 h 3119"/>
                <a:gd name="T42" fmla="*/ 2662 w 2840"/>
                <a:gd name="T43" fmla="*/ 1977 h 3119"/>
                <a:gd name="T44" fmla="*/ 2526 w 2840"/>
                <a:gd name="T45" fmla="*/ 2108 h 3119"/>
                <a:gd name="T46" fmla="*/ 2336 w 2840"/>
                <a:gd name="T47" fmla="*/ 2262 h 3119"/>
                <a:gd name="T48" fmla="*/ 2076 w 2840"/>
                <a:gd name="T49" fmla="*/ 2429 h 3119"/>
                <a:gd name="T50" fmla="*/ 1738 w 2840"/>
                <a:gd name="T51" fmla="*/ 2593 h 3119"/>
                <a:gd name="T52" fmla="*/ 1541 w 2840"/>
                <a:gd name="T53" fmla="*/ 2670 h 3119"/>
                <a:gd name="T54" fmla="*/ 1320 w 2840"/>
                <a:gd name="T55" fmla="*/ 2768 h 3119"/>
                <a:gd name="T56" fmla="*/ 1080 w 2840"/>
                <a:gd name="T57" fmla="*/ 2909 h 3119"/>
                <a:gd name="T58" fmla="*/ 830 w 2840"/>
                <a:gd name="T59" fmla="*/ 3119 h 3119"/>
                <a:gd name="T60" fmla="*/ 10 w 2840"/>
                <a:gd name="T61" fmla="*/ 2280 h 3119"/>
                <a:gd name="T62" fmla="*/ 58 w 2840"/>
                <a:gd name="T63" fmla="*/ 2234 h 3119"/>
                <a:gd name="T64" fmla="*/ 132 w 2840"/>
                <a:gd name="T65" fmla="*/ 2157 h 3119"/>
                <a:gd name="T66" fmla="*/ 217 w 2840"/>
                <a:gd name="T67" fmla="*/ 2054 h 3119"/>
                <a:gd name="T68" fmla="*/ 296 w 2840"/>
                <a:gd name="T69" fmla="*/ 1932 h 3119"/>
                <a:gd name="T70" fmla="*/ 350 w 2840"/>
                <a:gd name="T71" fmla="*/ 1804 h 3119"/>
                <a:gd name="T72" fmla="*/ 378 w 2840"/>
                <a:gd name="T73" fmla="*/ 1635 h 3119"/>
                <a:gd name="T74" fmla="*/ 398 w 2840"/>
                <a:gd name="T75" fmla="*/ 1433 h 3119"/>
                <a:gd name="T76" fmla="*/ 417 w 2840"/>
                <a:gd name="T77" fmla="*/ 1217 h 3119"/>
                <a:gd name="T78" fmla="*/ 448 w 2840"/>
                <a:gd name="T79" fmla="*/ 1010 h 3119"/>
                <a:gd name="T80" fmla="*/ 481 w 2840"/>
                <a:gd name="T81" fmla="*/ 884 h 3119"/>
                <a:gd name="T82" fmla="*/ 523 w 2840"/>
                <a:gd name="T83" fmla="*/ 787 h 3119"/>
                <a:gd name="T84" fmla="*/ 594 w 2840"/>
                <a:gd name="T85" fmla="*/ 704 h 3119"/>
                <a:gd name="T86" fmla="*/ 703 w 2840"/>
                <a:gd name="T87" fmla="*/ 643 h 3119"/>
                <a:gd name="T88" fmla="*/ 855 w 2840"/>
                <a:gd name="T89" fmla="*/ 619 h 3119"/>
                <a:gd name="T90" fmla="*/ 1000 w 2840"/>
                <a:gd name="T91" fmla="*/ 650 h 3119"/>
                <a:gd name="T92" fmla="*/ 1124 w 2840"/>
                <a:gd name="T93" fmla="*/ 702 h 3119"/>
                <a:gd name="T94" fmla="*/ 1789 w 2840"/>
                <a:gd name="T95" fmla="*/ 90 h 3119"/>
                <a:gd name="T96" fmla="*/ 1891 w 2840"/>
                <a:gd name="T97" fmla="*/ 20 h 3119"/>
                <a:gd name="T98" fmla="*/ 2000 w 2840"/>
                <a:gd name="T99" fmla="*/ 0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40" h="3119">
                  <a:moveTo>
                    <a:pt x="2000" y="0"/>
                  </a:moveTo>
                  <a:lnTo>
                    <a:pt x="2039" y="8"/>
                  </a:lnTo>
                  <a:lnTo>
                    <a:pt x="2076" y="23"/>
                  </a:lnTo>
                  <a:lnTo>
                    <a:pt x="2115" y="46"/>
                  </a:lnTo>
                  <a:lnTo>
                    <a:pt x="2154" y="81"/>
                  </a:lnTo>
                  <a:lnTo>
                    <a:pt x="2187" y="116"/>
                  </a:lnTo>
                  <a:lnTo>
                    <a:pt x="2210" y="155"/>
                  </a:lnTo>
                  <a:lnTo>
                    <a:pt x="2230" y="192"/>
                  </a:lnTo>
                  <a:lnTo>
                    <a:pt x="2242" y="231"/>
                  </a:lnTo>
                  <a:lnTo>
                    <a:pt x="2251" y="268"/>
                  </a:lnTo>
                  <a:lnTo>
                    <a:pt x="2255" y="302"/>
                  </a:lnTo>
                  <a:lnTo>
                    <a:pt x="2257" y="333"/>
                  </a:lnTo>
                  <a:lnTo>
                    <a:pt x="2255" y="362"/>
                  </a:lnTo>
                  <a:lnTo>
                    <a:pt x="2254" y="386"/>
                  </a:lnTo>
                  <a:lnTo>
                    <a:pt x="2251" y="403"/>
                  </a:lnTo>
                  <a:lnTo>
                    <a:pt x="2249" y="415"/>
                  </a:lnTo>
                  <a:lnTo>
                    <a:pt x="2248" y="418"/>
                  </a:lnTo>
                  <a:lnTo>
                    <a:pt x="2251" y="418"/>
                  </a:lnTo>
                  <a:lnTo>
                    <a:pt x="2258" y="417"/>
                  </a:lnTo>
                  <a:lnTo>
                    <a:pt x="2272" y="415"/>
                  </a:lnTo>
                  <a:lnTo>
                    <a:pt x="2288" y="415"/>
                  </a:lnTo>
                  <a:lnTo>
                    <a:pt x="2309" y="418"/>
                  </a:lnTo>
                  <a:lnTo>
                    <a:pt x="2334" y="424"/>
                  </a:lnTo>
                  <a:lnTo>
                    <a:pt x="2362" y="436"/>
                  </a:lnTo>
                  <a:lnTo>
                    <a:pt x="2392" y="454"/>
                  </a:lnTo>
                  <a:lnTo>
                    <a:pt x="2427" y="478"/>
                  </a:lnTo>
                  <a:lnTo>
                    <a:pt x="2462" y="510"/>
                  </a:lnTo>
                  <a:lnTo>
                    <a:pt x="2486" y="539"/>
                  </a:lnTo>
                  <a:lnTo>
                    <a:pt x="2507" y="570"/>
                  </a:lnTo>
                  <a:lnTo>
                    <a:pt x="2528" y="609"/>
                  </a:lnTo>
                  <a:lnTo>
                    <a:pt x="2540" y="650"/>
                  </a:lnTo>
                  <a:lnTo>
                    <a:pt x="2547" y="693"/>
                  </a:lnTo>
                  <a:lnTo>
                    <a:pt x="2549" y="741"/>
                  </a:lnTo>
                  <a:lnTo>
                    <a:pt x="2543" y="789"/>
                  </a:lnTo>
                  <a:lnTo>
                    <a:pt x="2531" y="841"/>
                  </a:lnTo>
                  <a:lnTo>
                    <a:pt x="2562" y="856"/>
                  </a:lnTo>
                  <a:lnTo>
                    <a:pt x="2598" y="875"/>
                  </a:lnTo>
                  <a:lnTo>
                    <a:pt x="2635" y="900"/>
                  </a:lnTo>
                  <a:lnTo>
                    <a:pt x="2671" y="931"/>
                  </a:lnTo>
                  <a:lnTo>
                    <a:pt x="2696" y="961"/>
                  </a:lnTo>
                  <a:lnTo>
                    <a:pt x="2717" y="991"/>
                  </a:lnTo>
                  <a:lnTo>
                    <a:pt x="2735" y="1024"/>
                  </a:lnTo>
                  <a:lnTo>
                    <a:pt x="2752" y="1067"/>
                  </a:lnTo>
                  <a:lnTo>
                    <a:pt x="2759" y="1113"/>
                  </a:lnTo>
                  <a:lnTo>
                    <a:pt x="2762" y="1159"/>
                  </a:lnTo>
                  <a:lnTo>
                    <a:pt x="2756" y="1208"/>
                  </a:lnTo>
                  <a:lnTo>
                    <a:pt x="2744" y="1260"/>
                  </a:lnTo>
                  <a:lnTo>
                    <a:pt x="2723" y="1312"/>
                  </a:lnTo>
                  <a:lnTo>
                    <a:pt x="2732" y="1324"/>
                  </a:lnTo>
                  <a:lnTo>
                    <a:pt x="2744" y="1340"/>
                  </a:lnTo>
                  <a:lnTo>
                    <a:pt x="2758" y="1361"/>
                  </a:lnTo>
                  <a:lnTo>
                    <a:pt x="2772" y="1385"/>
                  </a:lnTo>
                  <a:lnTo>
                    <a:pt x="2787" y="1412"/>
                  </a:lnTo>
                  <a:lnTo>
                    <a:pt x="2802" y="1443"/>
                  </a:lnTo>
                  <a:lnTo>
                    <a:pt x="2816" y="1477"/>
                  </a:lnTo>
                  <a:lnTo>
                    <a:pt x="2828" y="1513"/>
                  </a:lnTo>
                  <a:lnTo>
                    <a:pt x="2835" y="1553"/>
                  </a:lnTo>
                  <a:lnTo>
                    <a:pt x="2840" y="1595"/>
                  </a:lnTo>
                  <a:lnTo>
                    <a:pt x="2840" y="1639"/>
                  </a:lnTo>
                  <a:lnTo>
                    <a:pt x="2834" y="1685"/>
                  </a:lnTo>
                  <a:lnTo>
                    <a:pt x="2822" y="1733"/>
                  </a:lnTo>
                  <a:lnTo>
                    <a:pt x="2804" y="1784"/>
                  </a:lnTo>
                  <a:lnTo>
                    <a:pt x="2777" y="1834"/>
                  </a:lnTo>
                  <a:lnTo>
                    <a:pt x="2741" y="1888"/>
                  </a:lnTo>
                  <a:lnTo>
                    <a:pt x="2695" y="1941"/>
                  </a:lnTo>
                  <a:lnTo>
                    <a:pt x="2662" y="1977"/>
                  </a:lnTo>
                  <a:lnTo>
                    <a:pt x="2622" y="2017"/>
                  </a:lnTo>
                  <a:lnTo>
                    <a:pt x="2577" y="2062"/>
                  </a:lnTo>
                  <a:lnTo>
                    <a:pt x="2526" y="2108"/>
                  </a:lnTo>
                  <a:lnTo>
                    <a:pt x="2470" y="2158"/>
                  </a:lnTo>
                  <a:lnTo>
                    <a:pt x="2406" y="2209"/>
                  </a:lnTo>
                  <a:lnTo>
                    <a:pt x="2336" y="2262"/>
                  </a:lnTo>
                  <a:lnTo>
                    <a:pt x="2257" y="2318"/>
                  </a:lnTo>
                  <a:lnTo>
                    <a:pt x="2170" y="2373"/>
                  </a:lnTo>
                  <a:lnTo>
                    <a:pt x="2076" y="2429"/>
                  </a:lnTo>
                  <a:lnTo>
                    <a:pt x="1972" y="2484"/>
                  </a:lnTo>
                  <a:lnTo>
                    <a:pt x="1860" y="2539"/>
                  </a:lnTo>
                  <a:lnTo>
                    <a:pt x="1738" y="2593"/>
                  </a:lnTo>
                  <a:lnTo>
                    <a:pt x="1675" y="2618"/>
                  </a:lnTo>
                  <a:lnTo>
                    <a:pt x="1610" y="2643"/>
                  </a:lnTo>
                  <a:lnTo>
                    <a:pt x="1541" y="2670"/>
                  </a:lnTo>
                  <a:lnTo>
                    <a:pt x="1470" y="2700"/>
                  </a:lnTo>
                  <a:lnTo>
                    <a:pt x="1396" y="2731"/>
                  </a:lnTo>
                  <a:lnTo>
                    <a:pt x="1320" y="2768"/>
                  </a:lnTo>
                  <a:lnTo>
                    <a:pt x="1241" y="2808"/>
                  </a:lnTo>
                  <a:lnTo>
                    <a:pt x="1162" y="2856"/>
                  </a:lnTo>
                  <a:lnTo>
                    <a:pt x="1080" y="2909"/>
                  </a:lnTo>
                  <a:lnTo>
                    <a:pt x="998" y="2970"/>
                  </a:lnTo>
                  <a:lnTo>
                    <a:pt x="915" y="3040"/>
                  </a:lnTo>
                  <a:lnTo>
                    <a:pt x="830" y="3119"/>
                  </a:lnTo>
                  <a:lnTo>
                    <a:pt x="0" y="2291"/>
                  </a:lnTo>
                  <a:lnTo>
                    <a:pt x="3" y="2288"/>
                  </a:lnTo>
                  <a:lnTo>
                    <a:pt x="10" y="2280"/>
                  </a:lnTo>
                  <a:lnTo>
                    <a:pt x="22" y="2270"/>
                  </a:lnTo>
                  <a:lnTo>
                    <a:pt x="38" y="2254"/>
                  </a:lnTo>
                  <a:lnTo>
                    <a:pt x="58" y="2234"/>
                  </a:lnTo>
                  <a:lnTo>
                    <a:pt x="82" y="2212"/>
                  </a:lnTo>
                  <a:lnTo>
                    <a:pt x="105" y="2187"/>
                  </a:lnTo>
                  <a:lnTo>
                    <a:pt x="132" y="2157"/>
                  </a:lnTo>
                  <a:lnTo>
                    <a:pt x="161" y="2124"/>
                  </a:lnTo>
                  <a:lnTo>
                    <a:pt x="189" y="2090"/>
                  </a:lnTo>
                  <a:lnTo>
                    <a:pt x="217" y="2054"/>
                  </a:lnTo>
                  <a:lnTo>
                    <a:pt x="244" y="2016"/>
                  </a:lnTo>
                  <a:lnTo>
                    <a:pt x="271" y="1975"/>
                  </a:lnTo>
                  <a:lnTo>
                    <a:pt x="296" y="1932"/>
                  </a:lnTo>
                  <a:lnTo>
                    <a:pt x="320" y="1889"/>
                  </a:lnTo>
                  <a:lnTo>
                    <a:pt x="337" y="1851"/>
                  </a:lnTo>
                  <a:lnTo>
                    <a:pt x="350" y="1804"/>
                  </a:lnTo>
                  <a:lnTo>
                    <a:pt x="360" y="1754"/>
                  </a:lnTo>
                  <a:lnTo>
                    <a:pt x="371" y="1696"/>
                  </a:lnTo>
                  <a:lnTo>
                    <a:pt x="378" y="1635"/>
                  </a:lnTo>
                  <a:lnTo>
                    <a:pt x="386" y="1569"/>
                  </a:lnTo>
                  <a:lnTo>
                    <a:pt x="392" y="1502"/>
                  </a:lnTo>
                  <a:lnTo>
                    <a:pt x="398" y="1433"/>
                  </a:lnTo>
                  <a:lnTo>
                    <a:pt x="404" y="1361"/>
                  </a:lnTo>
                  <a:lnTo>
                    <a:pt x="411" y="1288"/>
                  </a:lnTo>
                  <a:lnTo>
                    <a:pt x="417" y="1217"/>
                  </a:lnTo>
                  <a:lnTo>
                    <a:pt x="426" y="1146"/>
                  </a:lnTo>
                  <a:lnTo>
                    <a:pt x="436" y="1077"/>
                  </a:lnTo>
                  <a:lnTo>
                    <a:pt x="448" y="1010"/>
                  </a:lnTo>
                  <a:lnTo>
                    <a:pt x="462" y="948"/>
                  </a:lnTo>
                  <a:lnTo>
                    <a:pt x="471" y="915"/>
                  </a:lnTo>
                  <a:lnTo>
                    <a:pt x="481" y="884"/>
                  </a:lnTo>
                  <a:lnTo>
                    <a:pt x="493" y="851"/>
                  </a:lnTo>
                  <a:lnTo>
                    <a:pt x="506" y="818"/>
                  </a:lnTo>
                  <a:lnTo>
                    <a:pt x="523" y="787"/>
                  </a:lnTo>
                  <a:lnTo>
                    <a:pt x="544" y="757"/>
                  </a:lnTo>
                  <a:lnTo>
                    <a:pt x="566" y="729"/>
                  </a:lnTo>
                  <a:lnTo>
                    <a:pt x="594" y="704"/>
                  </a:lnTo>
                  <a:lnTo>
                    <a:pt x="626" y="680"/>
                  </a:lnTo>
                  <a:lnTo>
                    <a:pt x="662" y="659"/>
                  </a:lnTo>
                  <a:lnTo>
                    <a:pt x="703" y="643"/>
                  </a:lnTo>
                  <a:lnTo>
                    <a:pt x="751" y="629"/>
                  </a:lnTo>
                  <a:lnTo>
                    <a:pt x="803" y="621"/>
                  </a:lnTo>
                  <a:lnTo>
                    <a:pt x="855" y="619"/>
                  </a:lnTo>
                  <a:lnTo>
                    <a:pt x="905" y="625"/>
                  </a:lnTo>
                  <a:lnTo>
                    <a:pt x="954" y="635"/>
                  </a:lnTo>
                  <a:lnTo>
                    <a:pt x="1000" y="650"/>
                  </a:lnTo>
                  <a:lnTo>
                    <a:pt x="1045" y="668"/>
                  </a:lnTo>
                  <a:lnTo>
                    <a:pt x="1086" y="686"/>
                  </a:lnTo>
                  <a:lnTo>
                    <a:pt x="1124" y="702"/>
                  </a:lnTo>
                  <a:lnTo>
                    <a:pt x="1158" y="716"/>
                  </a:lnTo>
                  <a:lnTo>
                    <a:pt x="1756" y="121"/>
                  </a:lnTo>
                  <a:lnTo>
                    <a:pt x="1789" y="90"/>
                  </a:lnTo>
                  <a:lnTo>
                    <a:pt x="1821" y="61"/>
                  </a:lnTo>
                  <a:lnTo>
                    <a:pt x="1856" y="39"/>
                  </a:lnTo>
                  <a:lnTo>
                    <a:pt x="1891" y="20"/>
                  </a:lnTo>
                  <a:lnTo>
                    <a:pt x="1927" y="8"/>
                  </a:lnTo>
                  <a:lnTo>
                    <a:pt x="1963" y="0"/>
                  </a:lnTo>
                  <a:lnTo>
                    <a:pt x="20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3524" y="934"/>
              <a:ext cx="353" cy="325"/>
            </a:xfrm>
            <a:custGeom>
              <a:avLst/>
              <a:gdLst>
                <a:gd name="T0" fmla="*/ 55 w 705"/>
                <a:gd name="T1" fmla="*/ 0 h 648"/>
                <a:gd name="T2" fmla="*/ 76 w 705"/>
                <a:gd name="T3" fmla="*/ 1 h 648"/>
                <a:gd name="T4" fmla="*/ 152 w 705"/>
                <a:gd name="T5" fmla="*/ 19 h 648"/>
                <a:gd name="T6" fmla="*/ 225 w 705"/>
                <a:gd name="T7" fmla="*/ 43 h 648"/>
                <a:gd name="T8" fmla="*/ 295 w 705"/>
                <a:gd name="T9" fmla="*/ 74 h 648"/>
                <a:gd name="T10" fmla="*/ 362 w 705"/>
                <a:gd name="T11" fmla="*/ 112 h 648"/>
                <a:gd name="T12" fmla="*/ 426 w 705"/>
                <a:gd name="T13" fmla="*/ 153 h 648"/>
                <a:gd name="T14" fmla="*/ 486 w 705"/>
                <a:gd name="T15" fmla="*/ 202 h 648"/>
                <a:gd name="T16" fmla="*/ 541 w 705"/>
                <a:gd name="T17" fmla="*/ 254 h 648"/>
                <a:gd name="T18" fmla="*/ 592 w 705"/>
                <a:gd name="T19" fmla="*/ 314 h 648"/>
                <a:gd name="T20" fmla="*/ 635 w 705"/>
                <a:gd name="T21" fmla="*/ 373 h 648"/>
                <a:gd name="T22" fmla="*/ 674 w 705"/>
                <a:gd name="T23" fmla="*/ 437 h 648"/>
                <a:gd name="T24" fmla="*/ 705 w 705"/>
                <a:gd name="T25" fmla="*/ 503 h 648"/>
                <a:gd name="T26" fmla="*/ 170 w 705"/>
                <a:gd name="T27" fmla="*/ 648 h 648"/>
                <a:gd name="T28" fmla="*/ 3 w 705"/>
                <a:gd name="T29" fmla="*/ 82 h 648"/>
                <a:gd name="T30" fmla="*/ 0 w 705"/>
                <a:gd name="T31" fmla="*/ 59 h 648"/>
                <a:gd name="T32" fmla="*/ 4 w 705"/>
                <a:gd name="T33" fmla="*/ 39 h 648"/>
                <a:gd name="T34" fmla="*/ 16 w 705"/>
                <a:gd name="T35" fmla="*/ 21 h 648"/>
                <a:gd name="T36" fmla="*/ 34 w 705"/>
                <a:gd name="T37" fmla="*/ 7 h 648"/>
                <a:gd name="T38" fmla="*/ 55 w 705"/>
                <a:gd name="T3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5" h="648">
                  <a:moveTo>
                    <a:pt x="55" y="0"/>
                  </a:moveTo>
                  <a:lnTo>
                    <a:pt x="76" y="1"/>
                  </a:lnTo>
                  <a:lnTo>
                    <a:pt x="152" y="19"/>
                  </a:lnTo>
                  <a:lnTo>
                    <a:pt x="225" y="43"/>
                  </a:lnTo>
                  <a:lnTo>
                    <a:pt x="295" y="74"/>
                  </a:lnTo>
                  <a:lnTo>
                    <a:pt x="362" y="112"/>
                  </a:lnTo>
                  <a:lnTo>
                    <a:pt x="426" y="153"/>
                  </a:lnTo>
                  <a:lnTo>
                    <a:pt x="486" y="202"/>
                  </a:lnTo>
                  <a:lnTo>
                    <a:pt x="541" y="254"/>
                  </a:lnTo>
                  <a:lnTo>
                    <a:pt x="592" y="314"/>
                  </a:lnTo>
                  <a:lnTo>
                    <a:pt x="635" y="373"/>
                  </a:lnTo>
                  <a:lnTo>
                    <a:pt x="674" y="437"/>
                  </a:lnTo>
                  <a:lnTo>
                    <a:pt x="705" y="503"/>
                  </a:lnTo>
                  <a:lnTo>
                    <a:pt x="170" y="648"/>
                  </a:lnTo>
                  <a:lnTo>
                    <a:pt x="3" y="82"/>
                  </a:lnTo>
                  <a:lnTo>
                    <a:pt x="0" y="59"/>
                  </a:lnTo>
                  <a:lnTo>
                    <a:pt x="4" y="39"/>
                  </a:lnTo>
                  <a:lnTo>
                    <a:pt x="16" y="21"/>
                  </a:lnTo>
                  <a:lnTo>
                    <a:pt x="34" y="7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2991" y="1028"/>
              <a:ext cx="1077" cy="1058"/>
            </a:xfrm>
            <a:custGeom>
              <a:avLst/>
              <a:gdLst>
                <a:gd name="T0" fmla="*/ 294 w 2154"/>
                <a:gd name="T1" fmla="*/ 0 h 2117"/>
                <a:gd name="T2" fmla="*/ 315 w 2154"/>
                <a:gd name="T3" fmla="*/ 0 h 2117"/>
                <a:gd name="T4" fmla="*/ 335 w 2154"/>
                <a:gd name="T5" fmla="*/ 8 h 2117"/>
                <a:gd name="T6" fmla="*/ 350 w 2154"/>
                <a:gd name="T7" fmla="*/ 23 h 2117"/>
                <a:gd name="T8" fmla="*/ 362 w 2154"/>
                <a:gd name="T9" fmla="*/ 41 h 2117"/>
                <a:gd name="T10" fmla="*/ 677 w 2154"/>
                <a:gd name="T11" fmla="*/ 872 h 2117"/>
                <a:gd name="T12" fmla="*/ 1767 w 2154"/>
                <a:gd name="T13" fmla="*/ 564 h 2117"/>
                <a:gd name="T14" fmla="*/ 1786 w 2154"/>
                <a:gd name="T15" fmla="*/ 561 h 2117"/>
                <a:gd name="T16" fmla="*/ 1805 w 2154"/>
                <a:gd name="T17" fmla="*/ 566 h 2117"/>
                <a:gd name="T18" fmla="*/ 1822 w 2154"/>
                <a:gd name="T19" fmla="*/ 574 h 2117"/>
                <a:gd name="T20" fmla="*/ 1837 w 2154"/>
                <a:gd name="T21" fmla="*/ 588 h 2117"/>
                <a:gd name="T22" fmla="*/ 1846 w 2154"/>
                <a:gd name="T23" fmla="*/ 604 h 2117"/>
                <a:gd name="T24" fmla="*/ 1849 w 2154"/>
                <a:gd name="T25" fmla="*/ 624 h 2117"/>
                <a:gd name="T26" fmla="*/ 1849 w 2154"/>
                <a:gd name="T27" fmla="*/ 699 h 2117"/>
                <a:gd name="T28" fmla="*/ 1841 w 2154"/>
                <a:gd name="T29" fmla="*/ 777 h 2117"/>
                <a:gd name="T30" fmla="*/ 1829 w 2154"/>
                <a:gd name="T31" fmla="*/ 851 h 2117"/>
                <a:gd name="T32" fmla="*/ 1810 w 2154"/>
                <a:gd name="T33" fmla="*/ 925 h 2117"/>
                <a:gd name="T34" fmla="*/ 1784 w 2154"/>
                <a:gd name="T35" fmla="*/ 997 h 2117"/>
                <a:gd name="T36" fmla="*/ 1755 w 2154"/>
                <a:gd name="T37" fmla="*/ 1067 h 2117"/>
                <a:gd name="T38" fmla="*/ 2154 w 2154"/>
                <a:gd name="T39" fmla="*/ 1574 h 2117"/>
                <a:gd name="T40" fmla="*/ 1567 w 2154"/>
                <a:gd name="T41" fmla="*/ 2117 h 2117"/>
                <a:gd name="T42" fmla="*/ 1126 w 2154"/>
                <a:gd name="T43" fmla="*/ 1559 h 2117"/>
                <a:gd name="T44" fmla="*/ 1060 w 2154"/>
                <a:gd name="T45" fmla="*/ 1572 h 2117"/>
                <a:gd name="T46" fmla="*/ 993 w 2154"/>
                <a:gd name="T47" fmla="*/ 1580 h 2117"/>
                <a:gd name="T48" fmla="*/ 924 w 2154"/>
                <a:gd name="T49" fmla="*/ 1581 h 2117"/>
                <a:gd name="T50" fmla="*/ 839 w 2154"/>
                <a:gd name="T51" fmla="*/ 1578 h 2117"/>
                <a:gd name="T52" fmla="*/ 756 w 2154"/>
                <a:gd name="T53" fmla="*/ 1566 h 2117"/>
                <a:gd name="T54" fmla="*/ 674 w 2154"/>
                <a:gd name="T55" fmla="*/ 1549 h 2117"/>
                <a:gd name="T56" fmla="*/ 595 w 2154"/>
                <a:gd name="T57" fmla="*/ 1522 h 2117"/>
                <a:gd name="T58" fmla="*/ 519 w 2154"/>
                <a:gd name="T59" fmla="*/ 1489 h 2117"/>
                <a:gd name="T60" fmla="*/ 446 w 2154"/>
                <a:gd name="T61" fmla="*/ 1450 h 2117"/>
                <a:gd name="T62" fmla="*/ 377 w 2154"/>
                <a:gd name="T63" fmla="*/ 1404 h 2117"/>
                <a:gd name="T64" fmla="*/ 312 w 2154"/>
                <a:gd name="T65" fmla="*/ 1352 h 2117"/>
                <a:gd name="T66" fmla="*/ 252 w 2154"/>
                <a:gd name="T67" fmla="*/ 1294 h 2117"/>
                <a:gd name="T68" fmla="*/ 197 w 2154"/>
                <a:gd name="T69" fmla="*/ 1229 h 2117"/>
                <a:gd name="T70" fmla="*/ 146 w 2154"/>
                <a:gd name="T71" fmla="*/ 1160 h 2117"/>
                <a:gd name="T72" fmla="*/ 104 w 2154"/>
                <a:gd name="T73" fmla="*/ 1088 h 2117"/>
                <a:gd name="T74" fmla="*/ 69 w 2154"/>
                <a:gd name="T75" fmla="*/ 1013 h 2117"/>
                <a:gd name="T76" fmla="*/ 42 w 2154"/>
                <a:gd name="T77" fmla="*/ 934 h 2117"/>
                <a:gd name="T78" fmla="*/ 21 w 2154"/>
                <a:gd name="T79" fmla="*/ 856 h 2117"/>
                <a:gd name="T80" fmla="*/ 6 w 2154"/>
                <a:gd name="T81" fmla="*/ 775 h 2117"/>
                <a:gd name="T82" fmla="*/ 0 w 2154"/>
                <a:gd name="T83" fmla="*/ 695 h 2117"/>
                <a:gd name="T84" fmla="*/ 0 w 2154"/>
                <a:gd name="T85" fmla="*/ 613 h 2117"/>
                <a:gd name="T86" fmla="*/ 7 w 2154"/>
                <a:gd name="T87" fmla="*/ 533 h 2117"/>
                <a:gd name="T88" fmla="*/ 22 w 2154"/>
                <a:gd name="T89" fmla="*/ 453 h 2117"/>
                <a:gd name="T90" fmla="*/ 45 w 2154"/>
                <a:gd name="T91" fmla="*/ 374 h 2117"/>
                <a:gd name="T92" fmla="*/ 73 w 2154"/>
                <a:gd name="T93" fmla="*/ 296 h 2117"/>
                <a:gd name="T94" fmla="*/ 107 w 2154"/>
                <a:gd name="T95" fmla="*/ 222 h 2117"/>
                <a:gd name="T96" fmla="*/ 151 w 2154"/>
                <a:gd name="T97" fmla="*/ 151 h 2117"/>
                <a:gd name="T98" fmla="*/ 200 w 2154"/>
                <a:gd name="T99" fmla="*/ 84 h 2117"/>
                <a:gd name="T100" fmla="*/ 255 w 2154"/>
                <a:gd name="T101" fmla="*/ 20 h 2117"/>
                <a:gd name="T102" fmla="*/ 273 w 2154"/>
                <a:gd name="T103" fmla="*/ 6 h 2117"/>
                <a:gd name="T104" fmla="*/ 294 w 2154"/>
                <a:gd name="T105" fmla="*/ 0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4" h="2117">
                  <a:moveTo>
                    <a:pt x="294" y="0"/>
                  </a:moveTo>
                  <a:lnTo>
                    <a:pt x="315" y="0"/>
                  </a:lnTo>
                  <a:lnTo>
                    <a:pt x="335" y="8"/>
                  </a:lnTo>
                  <a:lnTo>
                    <a:pt x="350" y="23"/>
                  </a:lnTo>
                  <a:lnTo>
                    <a:pt x="362" y="41"/>
                  </a:lnTo>
                  <a:lnTo>
                    <a:pt x="677" y="872"/>
                  </a:lnTo>
                  <a:lnTo>
                    <a:pt x="1767" y="564"/>
                  </a:lnTo>
                  <a:lnTo>
                    <a:pt x="1786" y="561"/>
                  </a:lnTo>
                  <a:lnTo>
                    <a:pt x="1805" y="566"/>
                  </a:lnTo>
                  <a:lnTo>
                    <a:pt x="1822" y="574"/>
                  </a:lnTo>
                  <a:lnTo>
                    <a:pt x="1837" y="588"/>
                  </a:lnTo>
                  <a:lnTo>
                    <a:pt x="1846" y="604"/>
                  </a:lnTo>
                  <a:lnTo>
                    <a:pt x="1849" y="624"/>
                  </a:lnTo>
                  <a:lnTo>
                    <a:pt x="1849" y="699"/>
                  </a:lnTo>
                  <a:lnTo>
                    <a:pt x="1841" y="777"/>
                  </a:lnTo>
                  <a:lnTo>
                    <a:pt x="1829" y="851"/>
                  </a:lnTo>
                  <a:lnTo>
                    <a:pt x="1810" y="925"/>
                  </a:lnTo>
                  <a:lnTo>
                    <a:pt x="1784" y="997"/>
                  </a:lnTo>
                  <a:lnTo>
                    <a:pt x="1755" y="1067"/>
                  </a:lnTo>
                  <a:lnTo>
                    <a:pt x="2154" y="1574"/>
                  </a:lnTo>
                  <a:lnTo>
                    <a:pt x="1567" y="2117"/>
                  </a:lnTo>
                  <a:lnTo>
                    <a:pt x="1126" y="1559"/>
                  </a:lnTo>
                  <a:lnTo>
                    <a:pt x="1060" y="1572"/>
                  </a:lnTo>
                  <a:lnTo>
                    <a:pt x="993" y="1580"/>
                  </a:lnTo>
                  <a:lnTo>
                    <a:pt x="924" y="1581"/>
                  </a:lnTo>
                  <a:lnTo>
                    <a:pt x="839" y="1578"/>
                  </a:lnTo>
                  <a:lnTo>
                    <a:pt x="756" y="1566"/>
                  </a:lnTo>
                  <a:lnTo>
                    <a:pt x="674" y="1549"/>
                  </a:lnTo>
                  <a:lnTo>
                    <a:pt x="595" y="1522"/>
                  </a:lnTo>
                  <a:lnTo>
                    <a:pt x="519" y="1489"/>
                  </a:lnTo>
                  <a:lnTo>
                    <a:pt x="446" y="1450"/>
                  </a:lnTo>
                  <a:lnTo>
                    <a:pt x="377" y="1404"/>
                  </a:lnTo>
                  <a:lnTo>
                    <a:pt x="312" y="1352"/>
                  </a:lnTo>
                  <a:lnTo>
                    <a:pt x="252" y="1294"/>
                  </a:lnTo>
                  <a:lnTo>
                    <a:pt x="197" y="1229"/>
                  </a:lnTo>
                  <a:lnTo>
                    <a:pt x="146" y="1160"/>
                  </a:lnTo>
                  <a:lnTo>
                    <a:pt x="104" y="1088"/>
                  </a:lnTo>
                  <a:lnTo>
                    <a:pt x="69" y="1013"/>
                  </a:lnTo>
                  <a:lnTo>
                    <a:pt x="42" y="934"/>
                  </a:lnTo>
                  <a:lnTo>
                    <a:pt x="21" y="856"/>
                  </a:lnTo>
                  <a:lnTo>
                    <a:pt x="6" y="775"/>
                  </a:lnTo>
                  <a:lnTo>
                    <a:pt x="0" y="695"/>
                  </a:lnTo>
                  <a:lnTo>
                    <a:pt x="0" y="613"/>
                  </a:lnTo>
                  <a:lnTo>
                    <a:pt x="7" y="533"/>
                  </a:lnTo>
                  <a:lnTo>
                    <a:pt x="22" y="453"/>
                  </a:lnTo>
                  <a:lnTo>
                    <a:pt x="45" y="374"/>
                  </a:lnTo>
                  <a:lnTo>
                    <a:pt x="73" y="296"/>
                  </a:lnTo>
                  <a:lnTo>
                    <a:pt x="107" y="222"/>
                  </a:lnTo>
                  <a:lnTo>
                    <a:pt x="151" y="151"/>
                  </a:lnTo>
                  <a:lnTo>
                    <a:pt x="200" y="84"/>
                  </a:lnTo>
                  <a:lnTo>
                    <a:pt x="255" y="20"/>
                  </a:lnTo>
                  <a:lnTo>
                    <a:pt x="273" y="6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9643636" y="4139704"/>
            <a:ext cx="206979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b="1" cap="all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b="1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763001" y="5322090"/>
            <a:ext cx="783771" cy="794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35"/>
          <p:cNvGrpSpPr>
            <a:grpSpLocks noChangeAspect="1"/>
          </p:cNvGrpSpPr>
          <p:nvPr/>
        </p:nvGrpSpPr>
        <p:grpSpPr bwMode="auto">
          <a:xfrm>
            <a:off x="8941766" y="5508972"/>
            <a:ext cx="426240" cy="420892"/>
            <a:chOff x="2643" y="976"/>
            <a:chExt cx="2391" cy="2361"/>
          </a:xfrm>
          <a:solidFill>
            <a:schemeClr val="bg1"/>
          </a:solidFill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643" y="2299"/>
              <a:ext cx="2295" cy="1038"/>
            </a:xfrm>
            <a:custGeom>
              <a:avLst/>
              <a:gdLst>
                <a:gd name="T0" fmla="*/ 3109 w 4591"/>
                <a:gd name="T1" fmla="*/ 26 h 2077"/>
                <a:gd name="T2" fmla="*/ 3170 w 4591"/>
                <a:gd name="T3" fmla="*/ 131 h 2077"/>
                <a:gd name="T4" fmla="*/ 3156 w 4591"/>
                <a:gd name="T5" fmla="*/ 283 h 2077"/>
                <a:gd name="T6" fmla="*/ 3048 w 4591"/>
                <a:gd name="T7" fmla="*/ 450 h 2077"/>
                <a:gd name="T8" fmla="*/ 2831 w 4591"/>
                <a:gd name="T9" fmla="*/ 594 h 2077"/>
                <a:gd name="T10" fmla="*/ 2706 w 4591"/>
                <a:gd name="T11" fmla="*/ 634 h 2077"/>
                <a:gd name="T12" fmla="*/ 2514 w 4591"/>
                <a:gd name="T13" fmla="*/ 688 h 2077"/>
                <a:gd name="T14" fmla="*/ 2327 w 4591"/>
                <a:gd name="T15" fmla="*/ 743 h 2077"/>
                <a:gd name="T16" fmla="*/ 2239 w 4591"/>
                <a:gd name="T17" fmla="*/ 778 h 2077"/>
                <a:gd name="T18" fmla="*/ 2335 w 4591"/>
                <a:gd name="T19" fmla="*/ 796 h 2077"/>
                <a:gd name="T20" fmla="*/ 2526 w 4591"/>
                <a:gd name="T21" fmla="*/ 822 h 2077"/>
                <a:gd name="T22" fmla="*/ 2778 w 4591"/>
                <a:gd name="T23" fmla="*/ 835 h 2077"/>
                <a:gd name="T24" fmla="*/ 3053 w 4591"/>
                <a:gd name="T25" fmla="*/ 814 h 2077"/>
                <a:gd name="T26" fmla="*/ 3314 w 4591"/>
                <a:gd name="T27" fmla="*/ 739 h 2077"/>
                <a:gd name="T28" fmla="*/ 3610 w 4591"/>
                <a:gd name="T29" fmla="*/ 587 h 2077"/>
                <a:gd name="T30" fmla="*/ 3899 w 4591"/>
                <a:gd name="T31" fmla="*/ 428 h 2077"/>
                <a:gd name="T32" fmla="*/ 4166 w 4591"/>
                <a:gd name="T33" fmla="*/ 317 h 2077"/>
                <a:gd name="T34" fmla="*/ 4354 w 4591"/>
                <a:gd name="T35" fmla="*/ 298 h 2077"/>
                <a:gd name="T36" fmla="*/ 4488 w 4591"/>
                <a:gd name="T37" fmla="*/ 338 h 2077"/>
                <a:gd name="T38" fmla="*/ 4578 w 4591"/>
                <a:gd name="T39" fmla="*/ 430 h 2077"/>
                <a:gd name="T40" fmla="*/ 4583 w 4591"/>
                <a:gd name="T41" fmla="*/ 546 h 2077"/>
                <a:gd name="T42" fmla="*/ 4505 w 4591"/>
                <a:gd name="T43" fmla="*/ 632 h 2077"/>
                <a:gd name="T44" fmla="*/ 4344 w 4591"/>
                <a:gd name="T45" fmla="*/ 771 h 2077"/>
                <a:gd name="T46" fmla="*/ 4119 w 4591"/>
                <a:gd name="T47" fmla="*/ 941 h 2077"/>
                <a:gd name="T48" fmla="*/ 3845 w 4591"/>
                <a:gd name="T49" fmla="*/ 1122 h 2077"/>
                <a:gd name="T50" fmla="*/ 3540 w 4591"/>
                <a:gd name="T51" fmla="*/ 1295 h 2077"/>
                <a:gd name="T52" fmla="*/ 3221 w 4591"/>
                <a:gd name="T53" fmla="*/ 1437 h 2077"/>
                <a:gd name="T54" fmla="*/ 3040 w 4591"/>
                <a:gd name="T55" fmla="*/ 1497 h 2077"/>
                <a:gd name="T56" fmla="*/ 2900 w 4591"/>
                <a:gd name="T57" fmla="*/ 1520 h 2077"/>
                <a:gd name="T58" fmla="*/ 2648 w 4591"/>
                <a:gd name="T59" fmla="*/ 1536 h 2077"/>
                <a:gd name="T60" fmla="*/ 2372 w 4591"/>
                <a:gd name="T61" fmla="*/ 1552 h 2077"/>
                <a:gd name="T62" fmla="*/ 2162 w 4591"/>
                <a:gd name="T63" fmla="*/ 1560 h 2077"/>
                <a:gd name="T64" fmla="*/ 1934 w 4591"/>
                <a:gd name="T65" fmla="*/ 1566 h 2077"/>
                <a:gd name="T66" fmla="*/ 1606 w 4591"/>
                <a:gd name="T67" fmla="*/ 1568 h 2077"/>
                <a:gd name="T68" fmla="*/ 1463 w 4591"/>
                <a:gd name="T69" fmla="*/ 1605 h 2077"/>
                <a:gd name="T70" fmla="*/ 1296 w 4591"/>
                <a:gd name="T71" fmla="*/ 1700 h 2077"/>
                <a:gd name="T72" fmla="*/ 1127 w 4591"/>
                <a:gd name="T73" fmla="*/ 1823 h 2077"/>
                <a:gd name="T74" fmla="*/ 981 w 4591"/>
                <a:gd name="T75" fmla="*/ 1945 h 2077"/>
                <a:gd name="T76" fmla="*/ 876 w 4591"/>
                <a:gd name="T77" fmla="*/ 2039 h 2077"/>
                <a:gd name="T78" fmla="*/ 837 w 4591"/>
                <a:gd name="T79" fmla="*/ 2077 h 2077"/>
                <a:gd name="T80" fmla="*/ 19 w 4591"/>
                <a:gd name="T81" fmla="*/ 1237 h 2077"/>
                <a:gd name="T82" fmla="*/ 96 w 4591"/>
                <a:gd name="T83" fmla="*/ 1121 h 2077"/>
                <a:gd name="T84" fmla="*/ 219 w 4591"/>
                <a:gd name="T85" fmla="*/ 945 h 2077"/>
                <a:gd name="T86" fmla="*/ 373 w 4591"/>
                <a:gd name="T87" fmla="*/ 742 h 2077"/>
                <a:gd name="T88" fmla="*/ 544 w 4591"/>
                <a:gd name="T89" fmla="*/ 542 h 2077"/>
                <a:gd name="T90" fmla="*/ 717 w 4591"/>
                <a:gd name="T91" fmla="*/ 375 h 2077"/>
                <a:gd name="T92" fmla="*/ 878 w 4591"/>
                <a:gd name="T93" fmla="*/ 275 h 2077"/>
                <a:gd name="T94" fmla="*/ 1136 w 4591"/>
                <a:gd name="T95" fmla="*/ 219 h 2077"/>
                <a:gd name="T96" fmla="*/ 1476 w 4591"/>
                <a:gd name="T97" fmla="*/ 193 h 2077"/>
                <a:gd name="T98" fmla="*/ 1847 w 4591"/>
                <a:gd name="T99" fmla="*/ 169 h 2077"/>
                <a:gd name="T100" fmla="*/ 2233 w 4591"/>
                <a:gd name="T101" fmla="*/ 118 h 2077"/>
                <a:gd name="T102" fmla="*/ 2539 w 4591"/>
                <a:gd name="T103" fmla="*/ 64 h 2077"/>
                <a:gd name="T104" fmla="*/ 2767 w 4591"/>
                <a:gd name="T105" fmla="*/ 23 h 2077"/>
                <a:gd name="T106" fmla="*/ 2970 w 4591"/>
                <a:gd name="T107" fmla="*/ 2 h 2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91" h="2077">
                  <a:moveTo>
                    <a:pt x="3025" y="0"/>
                  </a:moveTo>
                  <a:lnTo>
                    <a:pt x="3056" y="2"/>
                  </a:lnTo>
                  <a:lnTo>
                    <a:pt x="3085" y="12"/>
                  </a:lnTo>
                  <a:lnTo>
                    <a:pt x="3109" y="26"/>
                  </a:lnTo>
                  <a:lnTo>
                    <a:pt x="3131" y="45"/>
                  </a:lnTo>
                  <a:lnTo>
                    <a:pt x="3148" y="70"/>
                  </a:lnTo>
                  <a:lnTo>
                    <a:pt x="3162" y="99"/>
                  </a:lnTo>
                  <a:lnTo>
                    <a:pt x="3170" y="131"/>
                  </a:lnTo>
                  <a:lnTo>
                    <a:pt x="3175" y="166"/>
                  </a:lnTo>
                  <a:lnTo>
                    <a:pt x="3175" y="203"/>
                  </a:lnTo>
                  <a:lnTo>
                    <a:pt x="3167" y="243"/>
                  </a:lnTo>
                  <a:lnTo>
                    <a:pt x="3156" y="283"/>
                  </a:lnTo>
                  <a:lnTo>
                    <a:pt x="3138" y="325"/>
                  </a:lnTo>
                  <a:lnTo>
                    <a:pt x="3115" y="367"/>
                  </a:lnTo>
                  <a:lnTo>
                    <a:pt x="3085" y="409"/>
                  </a:lnTo>
                  <a:lnTo>
                    <a:pt x="3048" y="450"/>
                  </a:lnTo>
                  <a:lnTo>
                    <a:pt x="3005" y="489"/>
                  </a:lnTo>
                  <a:lnTo>
                    <a:pt x="2954" y="527"/>
                  </a:lnTo>
                  <a:lnTo>
                    <a:pt x="2896" y="562"/>
                  </a:lnTo>
                  <a:lnTo>
                    <a:pt x="2831" y="594"/>
                  </a:lnTo>
                  <a:lnTo>
                    <a:pt x="2810" y="602"/>
                  </a:lnTo>
                  <a:lnTo>
                    <a:pt x="2781" y="613"/>
                  </a:lnTo>
                  <a:lnTo>
                    <a:pt x="2747" y="623"/>
                  </a:lnTo>
                  <a:lnTo>
                    <a:pt x="2706" y="634"/>
                  </a:lnTo>
                  <a:lnTo>
                    <a:pt x="2662" y="647"/>
                  </a:lnTo>
                  <a:lnTo>
                    <a:pt x="2615" y="661"/>
                  </a:lnTo>
                  <a:lnTo>
                    <a:pt x="2565" y="675"/>
                  </a:lnTo>
                  <a:lnTo>
                    <a:pt x="2514" y="688"/>
                  </a:lnTo>
                  <a:lnTo>
                    <a:pt x="2465" y="703"/>
                  </a:lnTo>
                  <a:lnTo>
                    <a:pt x="2416" y="717"/>
                  </a:lnTo>
                  <a:lnTo>
                    <a:pt x="2369" y="730"/>
                  </a:lnTo>
                  <a:lnTo>
                    <a:pt x="2327" y="743"/>
                  </a:lnTo>
                  <a:lnTo>
                    <a:pt x="2291" y="755"/>
                  </a:lnTo>
                  <a:lnTo>
                    <a:pt x="2259" y="766"/>
                  </a:lnTo>
                  <a:lnTo>
                    <a:pt x="2234" y="777"/>
                  </a:lnTo>
                  <a:lnTo>
                    <a:pt x="2239" y="778"/>
                  </a:lnTo>
                  <a:lnTo>
                    <a:pt x="2252" y="781"/>
                  </a:lnTo>
                  <a:lnTo>
                    <a:pt x="2272" y="784"/>
                  </a:lnTo>
                  <a:lnTo>
                    <a:pt x="2300" y="790"/>
                  </a:lnTo>
                  <a:lnTo>
                    <a:pt x="2335" y="796"/>
                  </a:lnTo>
                  <a:lnTo>
                    <a:pt x="2375" y="803"/>
                  </a:lnTo>
                  <a:lnTo>
                    <a:pt x="2422" y="810"/>
                  </a:lnTo>
                  <a:lnTo>
                    <a:pt x="2472" y="816"/>
                  </a:lnTo>
                  <a:lnTo>
                    <a:pt x="2526" y="822"/>
                  </a:lnTo>
                  <a:lnTo>
                    <a:pt x="2586" y="827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8" y="835"/>
                  </a:lnTo>
                  <a:lnTo>
                    <a:pt x="2847" y="833"/>
                  </a:lnTo>
                  <a:lnTo>
                    <a:pt x="2915" y="830"/>
                  </a:lnTo>
                  <a:lnTo>
                    <a:pt x="2985" y="823"/>
                  </a:lnTo>
                  <a:lnTo>
                    <a:pt x="3053" y="814"/>
                  </a:lnTo>
                  <a:lnTo>
                    <a:pt x="3121" y="801"/>
                  </a:lnTo>
                  <a:lnTo>
                    <a:pt x="3188" y="785"/>
                  </a:lnTo>
                  <a:lnTo>
                    <a:pt x="3251" y="764"/>
                  </a:lnTo>
                  <a:lnTo>
                    <a:pt x="3314" y="739"/>
                  </a:lnTo>
                  <a:lnTo>
                    <a:pt x="3388" y="704"/>
                  </a:lnTo>
                  <a:lnTo>
                    <a:pt x="3462" y="666"/>
                  </a:lnTo>
                  <a:lnTo>
                    <a:pt x="3536" y="627"/>
                  </a:lnTo>
                  <a:lnTo>
                    <a:pt x="3610" y="587"/>
                  </a:lnTo>
                  <a:lnTo>
                    <a:pt x="3682" y="544"/>
                  </a:lnTo>
                  <a:lnTo>
                    <a:pt x="3755" y="504"/>
                  </a:lnTo>
                  <a:lnTo>
                    <a:pt x="3827" y="465"/>
                  </a:lnTo>
                  <a:lnTo>
                    <a:pt x="3899" y="428"/>
                  </a:lnTo>
                  <a:lnTo>
                    <a:pt x="3967" y="394"/>
                  </a:lnTo>
                  <a:lnTo>
                    <a:pt x="4035" y="363"/>
                  </a:lnTo>
                  <a:lnTo>
                    <a:pt x="4102" y="337"/>
                  </a:lnTo>
                  <a:lnTo>
                    <a:pt x="4166" y="317"/>
                  </a:lnTo>
                  <a:lnTo>
                    <a:pt x="4226" y="302"/>
                  </a:lnTo>
                  <a:lnTo>
                    <a:pt x="4286" y="295"/>
                  </a:lnTo>
                  <a:lnTo>
                    <a:pt x="4321" y="295"/>
                  </a:lnTo>
                  <a:lnTo>
                    <a:pt x="4354" y="298"/>
                  </a:lnTo>
                  <a:lnTo>
                    <a:pt x="4390" y="302"/>
                  </a:lnTo>
                  <a:lnTo>
                    <a:pt x="4424" y="311"/>
                  </a:lnTo>
                  <a:lnTo>
                    <a:pt x="4457" y="322"/>
                  </a:lnTo>
                  <a:lnTo>
                    <a:pt x="4488" y="338"/>
                  </a:lnTo>
                  <a:lnTo>
                    <a:pt x="4517" y="356"/>
                  </a:lnTo>
                  <a:lnTo>
                    <a:pt x="4541" y="378"/>
                  </a:lnTo>
                  <a:lnTo>
                    <a:pt x="4562" y="402"/>
                  </a:lnTo>
                  <a:lnTo>
                    <a:pt x="4578" y="430"/>
                  </a:lnTo>
                  <a:lnTo>
                    <a:pt x="4588" y="462"/>
                  </a:lnTo>
                  <a:lnTo>
                    <a:pt x="4591" y="497"/>
                  </a:lnTo>
                  <a:lnTo>
                    <a:pt x="4588" y="534"/>
                  </a:lnTo>
                  <a:lnTo>
                    <a:pt x="4583" y="546"/>
                  </a:lnTo>
                  <a:lnTo>
                    <a:pt x="4572" y="560"/>
                  </a:lnTo>
                  <a:lnTo>
                    <a:pt x="4556" y="581"/>
                  </a:lnTo>
                  <a:lnTo>
                    <a:pt x="4533" y="604"/>
                  </a:lnTo>
                  <a:lnTo>
                    <a:pt x="4505" y="632"/>
                  </a:lnTo>
                  <a:lnTo>
                    <a:pt x="4472" y="662"/>
                  </a:lnTo>
                  <a:lnTo>
                    <a:pt x="4434" y="695"/>
                  </a:lnTo>
                  <a:lnTo>
                    <a:pt x="4390" y="732"/>
                  </a:lnTo>
                  <a:lnTo>
                    <a:pt x="4344" y="771"/>
                  </a:lnTo>
                  <a:lnTo>
                    <a:pt x="4293" y="810"/>
                  </a:lnTo>
                  <a:lnTo>
                    <a:pt x="4238" y="852"/>
                  </a:lnTo>
                  <a:lnTo>
                    <a:pt x="4180" y="896"/>
                  </a:lnTo>
                  <a:lnTo>
                    <a:pt x="4119" y="941"/>
                  </a:lnTo>
                  <a:lnTo>
                    <a:pt x="4054" y="986"/>
                  </a:lnTo>
                  <a:lnTo>
                    <a:pt x="3987" y="1031"/>
                  </a:lnTo>
                  <a:lnTo>
                    <a:pt x="3916" y="1077"/>
                  </a:lnTo>
                  <a:lnTo>
                    <a:pt x="3845" y="1122"/>
                  </a:lnTo>
                  <a:lnTo>
                    <a:pt x="3771" y="1167"/>
                  </a:lnTo>
                  <a:lnTo>
                    <a:pt x="3695" y="1211"/>
                  </a:lnTo>
                  <a:lnTo>
                    <a:pt x="3619" y="1253"/>
                  </a:lnTo>
                  <a:lnTo>
                    <a:pt x="3540" y="1295"/>
                  </a:lnTo>
                  <a:lnTo>
                    <a:pt x="3460" y="1334"/>
                  </a:lnTo>
                  <a:lnTo>
                    <a:pt x="3381" y="1370"/>
                  </a:lnTo>
                  <a:lnTo>
                    <a:pt x="3301" y="1405"/>
                  </a:lnTo>
                  <a:lnTo>
                    <a:pt x="3221" y="1437"/>
                  </a:lnTo>
                  <a:lnTo>
                    <a:pt x="3141" y="1466"/>
                  </a:lnTo>
                  <a:lnTo>
                    <a:pt x="3105" y="1478"/>
                  </a:lnTo>
                  <a:lnTo>
                    <a:pt x="3072" y="1488"/>
                  </a:lnTo>
                  <a:lnTo>
                    <a:pt x="3040" y="1497"/>
                  </a:lnTo>
                  <a:lnTo>
                    <a:pt x="3008" y="1504"/>
                  </a:lnTo>
                  <a:lnTo>
                    <a:pt x="2976" y="1510"/>
                  </a:lnTo>
                  <a:lnTo>
                    <a:pt x="2940" y="1515"/>
                  </a:lnTo>
                  <a:lnTo>
                    <a:pt x="2900" y="1520"/>
                  </a:lnTo>
                  <a:lnTo>
                    <a:pt x="2854" y="1524"/>
                  </a:lnTo>
                  <a:lnTo>
                    <a:pt x="2800" y="1527"/>
                  </a:lnTo>
                  <a:lnTo>
                    <a:pt x="2738" y="1531"/>
                  </a:lnTo>
                  <a:lnTo>
                    <a:pt x="2648" y="1536"/>
                  </a:lnTo>
                  <a:lnTo>
                    <a:pt x="2568" y="1540"/>
                  </a:lnTo>
                  <a:lnTo>
                    <a:pt x="2497" y="1544"/>
                  </a:lnTo>
                  <a:lnTo>
                    <a:pt x="2432" y="1547"/>
                  </a:lnTo>
                  <a:lnTo>
                    <a:pt x="2372" y="1552"/>
                  </a:lnTo>
                  <a:lnTo>
                    <a:pt x="2317" y="1555"/>
                  </a:lnTo>
                  <a:lnTo>
                    <a:pt x="2263" y="1556"/>
                  </a:lnTo>
                  <a:lnTo>
                    <a:pt x="2213" y="1559"/>
                  </a:lnTo>
                  <a:lnTo>
                    <a:pt x="2162" y="1560"/>
                  </a:lnTo>
                  <a:lnTo>
                    <a:pt x="2110" y="1563"/>
                  </a:lnTo>
                  <a:lnTo>
                    <a:pt x="2056" y="1565"/>
                  </a:lnTo>
                  <a:lnTo>
                    <a:pt x="1996" y="1565"/>
                  </a:lnTo>
                  <a:lnTo>
                    <a:pt x="1934" y="1566"/>
                  </a:lnTo>
                  <a:lnTo>
                    <a:pt x="1864" y="1566"/>
                  </a:lnTo>
                  <a:lnTo>
                    <a:pt x="1788" y="1568"/>
                  </a:lnTo>
                  <a:lnTo>
                    <a:pt x="1702" y="1568"/>
                  </a:lnTo>
                  <a:lnTo>
                    <a:pt x="1606" y="1568"/>
                  </a:lnTo>
                  <a:lnTo>
                    <a:pt x="1574" y="1571"/>
                  </a:lnTo>
                  <a:lnTo>
                    <a:pt x="1538" y="1578"/>
                  </a:lnTo>
                  <a:lnTo>
                    <a:pt x="1502" y="1589"/>
                  </a:lnTo>
                  <a:lnTo>
                    <a:pt x="1463" y="1605"/>
                  </a:lnTo>
                  <a:lnTo>
                    <a:pt x="1422" y="1624"/>
                  </a:lnTo>
                  <a:lnTo>
                    <a:pt x="1380" y="1647"/>
                  </a:lnTo>
                  <a:lnTo>
                    <a:pt x="1338" y="1672"/>
                  </a:lnTo>
                  <a:lnTo>
                    <a:pt x="1296" y="1700"/>
                  </a:lnTo>
                  <a:lnTo>
                    <a:pt x="1252" y="1729"/>
                  </a:lnTo>
                  <a:lnTo>
                    <a:pt x="1210" y="1759"/>
                  </a:lnTo>
                  <a:lnTo>
                    <a:pt x="1168" y="1791"/>
                  </a:lnTo>
                  <a:lnTo>
                    <a:pt x="1127" y="1823"/>
                  </a:lnTo>
                  <a:lnTo>
                    <a:pt x="1088" y="1855"/>
                  </a:lnTo>
                  <a:lnTo>
                    <a:pt x="1049" y="1885"/>
                  </a:lnTo>
                  <a:lnTo>
                    <a:pt x="1014" y="1916"/>
                  </a:lnTo>
                  <a:lnTo>
                    <a:pt x="981" y="1945"/>
                  </a:lnTo>
                  <a:lnTo>
                    <a:pt x="949" y="1973"/>
                  </a:lnTo>
                  <a:lnTo>
                    <a:pt x="921" y="1997"/>
                  </a:lnTo>
                  <a:lnTo>
                    <a:pt x="897" y="2020"/>
                  </a:lnTo>
                  <a:lnTo>
                    <a:pt x="876" y="2039"/>
                  </a:lnTo>
                  <a:lnTo>
                    <a:pt x="859" y="2055"/>
                  </a:lnTo>
                  <a:lnTo>
                    <a:pt x="847" y="2067"/>
                  </a:lnTo>
                  <a:lnTo>
                    <a:pt x="839" y="2076"/>
                  </a:lnTo>
                  <a:lnTo>
                    <a:pt x="837" y="2077"/>
                  </a:lnTo>
                  <a:lnTo>
                    <a:pt x="0" y="1267"/>
                  </a:lnTo>
                  <a:lnTo>
                    <a:pt x="3" y="1263"/>
                  </a:lnTo>
                  <a:lnTo>
                    <a:pt x="9" y="1253"/>
                  </a:lnTo>
                  <a:lnTo>
                    <a:pt x="19" y="1237"/>
                  </a:lnTo>
                  <a:lnTo>
                    <a:pt x="33" y="1215"/>
                  </a:lnTo>
                  <a:lnTo>
                    <a:pt x="51" y="1189"/>
                  </a:lnTo>
                  <a:lnTo>
                    <a:pt x="73" y="1157"/>
                  </a:lnTo>
                  <a:lnTo>
                    <a:pt x="96" y="1121"/>
                  </a:lnTo>
                  <a:lnTo>
                    <a:pt x="123" y="1081"/>
                  </a:lnTo>
                  <a:lnTo>
                    <a:pt x="152" y="1038"/>
                  </a:lnTo>
                  <a:lnTo>
                    <a:pt x="184" y="993"/>
                  </a:lnTo>
                  <a:lnTo>
                    <a:pt x="219" y="945"/>
                  </a:lnTo>
                  <a:lnTo>
                    <a:pt x="255" y="896"/>
                  </a:lnTo>
                  <a:lnTo>
                    <a:pt x="293" y="845"/>
                  </a:lnTo>
                  <a:lnTo>
                    <a:pt x="332" y="793"/>
                  </a:lnTo>
                  <a:lnTo>
                    <a:pt x="373" y="742"/>
                  </a:lnTo>
                  <a:lnTo>
                    <a:pt x="415" y="690"/>
                  </a:lnTo>
                  <a:lnTo>
                    <a:pt x="457" y="639"/>
                  </a:lnTo>
                  <a:lnTo>
                    <a:pt x="501" y="589"/>
                  </a:lnTo>
                  <a:lnTo>
                    <a:pt x="544" y="542"/>
                  </a:lnTo>
                  <a:lnTo>
                    <a:pt x="588" y="495"/>
                  </a:lnTo>
                  <a:lnTo>
                    <a:pt x="631" y="452"/>
                  </a:lnTo>
                  <a:lnTo>
                    <a:pt x="675" y="412"/>
                  </a:lnTo>
                  <a:lnTo>
                    <a:pt x="717" y="375"/>
                  </a:lnTo>
                  <a:lnTo>
                    <a:pt x="759" y="343"/>
                  </a:lnTo>
                  <a:lnTo>
                    <a:pt x="799" y="315"/>
                  </a:lnTo>
                  <a:lnTo>
                    <a:pt x="839" y="292"/>
                  </a:lnTo>
                  <a:lnTo>
                    <a:pt x="878" y="275"/>
                  </a:lnTo>
                  <a:lnTo>
                    <a:pt x="931" y="257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19"/>
                  </a:lnTo>
                  <a:lnTo>
                    <a:pt x="1216" y="212"/>
                  </a:lnTo>
                  <a:lnTo>
                    <a:pt x="1299" y="205"/>
                  </a:lnTo>
                  <a:lnTo>
                    <a:pt x="1386" y="199"/>
                  </a:lnTo>
                  <a:lnTo>
                    <a:pt x="1476" y="193"/>
                  </a:lnTo>
                  <a:lnTo>
                    <a:pt x="1567" y="187"/>
                  </a:lnTo>
                  <a:lnTo>
                    <a:pt x="1660" y="182"/>
                  </a:lnTo>
                  <a:lnTo>
                    <a:pt x="1754" y="176"/>
                  </a:lnTo>
                  <a:lnTo>
                    <a:pt x="1847" y="169"/>
                  </a:lnTo>
                  <a:lnTo>
                    <a:pt x="1940" y="158"/>
                  </a:lnTo>
                  <a:lnTo>
                    <a:pt x="2031" y="148"/>
                  </a:lnTo>
                  <a:lnTo>
                    <a:pt x="2136" y="132"/>
                  </a:lnTo>
                  <a:lnTo>
                    <a:pt x="2233" y="118"/>
                  </a:lnTo>
                  <a:lnTo>
                    <a:pt x="2320" y="103"/>
                  </a:lnTo>
                  <a:lnTo>
                    <a:pt x="2400" y="90"/>
                  </a:lnTo>
                  <a:lnTo>
                    <a:pt x="2472" y="77"/>
                  </a:lnTo>
                  <a:lnTo>
                    <a:pt x="2539" y="64"/>
                  </a:lnTo>
                  <a:lnTo>
                    <a:pt x="2601" y="52"/>
                  </a:lnTo>
                  <a:lnTo>
                    <a:pt x="2660" y="42"/>
                  </a:lnTo>
                  <a:lnTo>
                    <a:pt x="2715" y="32"/>
                  </a:lnTo>
                  <a:lnTo>
                    <a:pt x="2767" y="23"/>
                  </a:lnTo>
                  <a:lnTo>
                    <a:pt x="2818" y="16"/>
                  </a:lnTo>
                  <a:lnTo>
                    <a:pt x="2867" y="9"/>
                  </a:lnTo>
                  <a:lnTo>
                    <a:pt x="2918" y="5"/>
                  </a:lnTo>
                  <a:lnTo>
                    <a:pt x="2970" y="2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4190" y="1035"/>
              <a:ext cx="844" cy="849"/>
            </a:xfrm>
            <a:custGeom>
              <a:avLst/>
              <a:gdLst>
                <a:gd name="T0" fmla="*/ 1666 w 1689"/>
                <a:gd name="T1" fmla="*/ 1 h 1699"/>
                <a:gd name="T2" fmla="*/ 1686 w 1689"/>
                <a:gd name="T3" fmla="*/ 22 h 1699"/>
                <a:gd name="T4" fmla="*/ 1676 w 1689"/>
                <a:gd name="T5" fmla="*/ 157 h 1699"/>
                <a:gd name="T6" fmla="*/ 1630 w 1689"/>
                <a:gd name="T7" fmla="*/ 392 h 1699"/>
                <a:gd name="T8" fmla="*/ 1556 w 1689"/>
                <a:gd name="T9" fmla="*/ 618 h 1699"/>
                <a:gd name="T10" fmla="*/ 1456 w 1689"/>
                <a:gd name="T11" fmla="*/ 830 h 1699"/>
                <a:gd name="T12" fmla="*/ 1345 w 1689"/>
                <a:gd name="T13" fmla="*/ 1003 h 1699"/>
                <a:gd name="T14" fmla="*/ 1223 w 1689"/>
                <a:gd name="T15" fmla="*/ 1152 h 1699"/>
                <a:gd name="T16" fmla="*/ 1081 w 1689"/>
                <a:gd name="T17" fmla="*/ 1297 h 1699"/>
                <a:gd name="T18" fmla="*/ 929 w 1689"/>
                <a:gd name="T19" fmla="*/ 1428 h 1699"/>
                <a:gd name="T20" fmla="*/ 811 w 1689"/>
                <a:gd name="T21" fmla="*/ 1512 h 1699"/>
                <a:gd name="T22" fmla="*/ 675 w 1689"/>
                <a:gd name="T23" fmla="*/ 1592 h 1699"/>
                <a:gd name="T24" fmla="*/ 526 w 1689"/>
                <a:gd name="T25" fmla="*/ 1656 h 1699"/>
                <a:gd name="T26" fmla="*/ 367 w 1689"/>
                <a:gd name="T27" fmla="*/ 1694 h 1699"/>
                <a:gd name="T28" fmla="*/ 248 w 1689"/>
                <a:gd name="T29" fmla="*/ 1698 h 1699"/>
                <a:gd name="T30" fmla="*/ 196 w 1689"/>
                <a:gd name="T31" fmla="*/ 1688 h 1699"/>
                <a:gd name="T32" fmla="*/ 180 w 1689"/>
                <a:gd name="T33" fmla="*/ 1660 h 1699"/>
                <a:gd name="T34" fmla="*/ 246 w 1689"/>
                <a:gd name="T35" fmla="*/ 1518 h 1699"/>
                <a:gd name="T36" fmla="*/ 395 w 1689"/>
                <a:gd name="T37" fmla="*/ 1260 h 1699"/>
                <a:gd name="T38" fmla="*/ 584 w 1689"/>
                <a:gd name="T39" fmla="*/ 1000 h 1699"/>
                <a:gd name="T40" fmla="*/ 808 w 1689"/>
                <a:gd name="T41" fmla="*/ 742 h 1699"/>
                <a:gd name="T42" fmla="*/ 836 w 1689"/>
                <a:gd name="T43" fmla="*/ 685 h 1699"/>
                <a:gd name="T44" fmla="*/ 646 w 1689"/>
                <a:gd name="T45" fmla="*/ 845 h 1699"/>
                <a:gd name="T46" fmla="*/ 476 w 1689"/>
                <a:gd name="T47" fmla="*/ 1017 h 1699"/>
                <a:gd name="T48" fmla="*/ 324 w 1689"/>
                <a:gd name="T49" fmla="*/ 1197 h 1699"/>
                <a:gd name="T50" fmla="*/ 190 w 1689"/>
                <a:gd name="T51" fmla="*/ 1379 h 1699"/>
                <a:gd name="T52" fmla="*/ 76 w 1689"/>
                <a:gd name="T53" fmla="*/ 1553 h 1699"/>
                <a:gd name="T54" fmla="*/ 53 w 1689"/>
                <a:gd name="T55" fmla="*/ 1569 h 1699"/>
                <a:gd name="T56" fmla="*/ 25 w 1689"/>
                <a:gd name="T57" fmla="*/ 1563 h 1699"/>
                <a:gd name="T58" fmla="*/ 10 w 1689"/>
                <a:gd name="T59" fmla="*/ 1540 h 1699"/>
                <a:gd name="T60" fmla="*/ 0 w 1689"/>
                <a:gd name="T61" fmla="*/ 1370 h 1699"/>
                <a:gd name="T62" fmla="*/ 22 w 1689"/>
                <a:gd name="T63" fmla="*/ 1197 h 1699"/>
                <a:gd name="T64" fmla="*/ 71 w 1689"/>
                <a:gd name="T65" fmla="*/ 1023 h 1699"/>
                <a:gd name="T66" fmla="*/ 153 w 1689"/>
                <a:gd name="T67" fmla="*/ 849 h 1699"/>
                <a:gd name="T68" fmla="*/ 235 w 1689"/>
                <a:gd name="T69" fmla="*/ 711 h 1699"/>
                <a:gd name="T70" fmla="*/ 301 w 1689"/>
                <a:gd name="T71" fmla="*/ 624 h 1699"/>
                <a:gd name="T72" fmla="*/ 360 w 1689"/>
                <a:gd name="T73" fmla="*/ 552 h 1699"/>
                <a:gd name="T74" fmla="*/ 411 w 1689"/>
                <a:gd name="T75" fmla="*/ 496 h 1699"/>
                <a:gd name="T76" fmla="*/ 446 w 1689"/>
                <a:gd name="T77" fmla="*/ 460 h 1699"/>
                <a:gd name="T78" fmla="*/ 463 w 1689"/>
                <a:gd name="T79" fmla="*/ 443 h 1699"/>
                <a:gd name="T80" fmla="*/ 597 w 1689"/>
                <a:gd name="T81" fmla="*/ 331 h 1699"/>
                <a:gd name="T82" fmla="*/ 743 w 1689"/>
                <a:gd name="T83" fmla="*/ 239 h 1699"/>
                <a:gd name="T84" fmla="*/ 900 w 1689"/>
                <a:gd name="T85" fmla="*/ 165 h 1699"/>
                <a:gd name="T86" fmla="*/ 1060 w 1689"/>
                <a:gd name="T87" fmla="*/ 109 h 1699"/>
                <a:gd name="T88" fmla="*/ 1215 w 1689"/>
                <a:gd name="T89" fmla="*/ 67 h 1699"/>
                <a:gd name="T90" fmla="*/ 1361 w 1689"/>
                <a:gd name="T91" fmla="*/ 36 h 1699"/>
                <a:gd name="T92" fmla="*/ 1495 w 1689"/>
                <a:gd name="T93" fmla="*/ 16 h 1699"/>
                <a:gd name="T94" fmla="*/ 1605 w 1689"/>
                <a:gd name="T95" fmla="*/ 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9" h="1699">
                  <a:moveTo>
                    <a:pt x="1651" y="0"/>
                  </a:moveTo>
                  <a:lnTo>
                    <a:pt x="1666" y="1"/>
                  </a:lnTo>
                  <a:lnTo>
                    <a:pt x="1679" y="10"/>
                  </a:lnTo>
                  <a:lnTo>
                    <a:pt x="1686" y="22"/>
                  </a:lnTo>
                  <a:lnTo>
                    <a:pt x="1689" y="38"/>
                  </a:lnTo>
                  <a:lnTo>
                    <a:pt x="1676" y="157"/>
                  </a:lnTo>
                  <a:lnTo>
                    <a:pt x="1657" y="274"/>
                  </a:lnTo>
                  <a:lnTo>
                    <a:pt x="1630" y="392"/>
                  </a:lnTo>
                  <a:lnTo>
                    <a:pt x="1596" y="507"/>
                  </a:lnTo>
                  <a:lnTo>
                    <a:pt x="1556" y="618"/>
                  </a:lnTo>
                  <a:lnTo>
                    <a:pt x="1509" y="726"/>
                  </a:lnTo>
                  <a:lnTo>
                    <a:pt x="1456" y="830"/>
                  </a:lnTo>
                  <a:lnTo>
                    <a:pt x="1396" y="929"/>
                  </a:lnTo>
                  <a:lnTo>
                    <a:pt x="1345" y="1003"/>
                  </a:lnTo>
                  <a:lnTo>
                    <a:pt x="1287" y="1078"/>
                  </a:lnTo>
                  <a:lnTo>
                    <a:pt x="1223" y="1152"/>
                  </a:lnTo>
                  <a:lnTo>
                    <a:pt x="1154" y="1226"/>
                  </a:lnTo>
                  <a:lnTo>
                    <a:pt x="1081" y="1297"/>
                  </a:lnTo>
                  <a:lnTo>
                    <a:pt x="1006" y="1364"/>
                  </a:lnTo>
                  <a:lnTo>
                    <a:pt x="929" y="1428"/>
                  </a:lnTo>
                  <a:lnTo>
                    <a:pt x="872" y="1470"/>
                  </a:lnTo>
                  <a:lnTo>
                    <a:pt x="811" y="1512"/>
                  </a:lnTo>
                  <a:lnTo>
                    <a:pt x="745" y="1553"/>
                  </a:lnTo>
                  <a:lnTo>
                    <a:pt x="675" y="1592"/>
                  </a:lnTo>
                  <a:lnTo>
                    <a:pt x="601" y="1627"/>
                  </a:lnTo>
                  <a:lnTo>
                    <a:pt x="526" y="1656"/>
                  </a:lnTo>
                  <a:lnTo>
                    <a:pt x="447" y="1679"/>
                  </a:lnTo>
                  <a:lnTo>
                    <a:pt x="367" y="1694"/>
                  </a:lnTo>
                  <a:lnTo>
                    <a:pt x="286" y="1699"/>
                  </a:lnTo>
                  <a:lnTo>
                    <a:pt x="248" y="1698"/>
                  </a:lnTo>
                  <a:lnTo>
                    <a:pt x="211" y="1694"/>
                  </a:lnTo>
                  <a:lnTo>
                    <a:pt x="196" y="1688"/>
                  </a:lnTo>
                  <a:lnTo>
                    <a:pt x="185" y="1676"/>
                  </a:lnTo>
                  <a:lnTo>
                    <a:pt x="180" y="1660"/>
                  </a:lnTo>
                  <a:lnTo>
                    <a:pt x="183" y="1644"/>
                  </a:lnTo>
                  <a:lnTo>
                    <a:pt x="246" y="1518"/>
                  </a:lnTo>
                  <a:lnTo>
                    <a:pt x="315" y="1389"/>
                  </a:lnTo>
                  <a:lnTo>
                    <a:pt x="395" y="1260"/>
                  </a:lnTo>
                  <a:lnTo>
                    <a:pt x="485" y="1131"/>
                  </a:lnTo>
                  <a:lnTo>
                    <a:pt x="584" y="1000"/>
                  </a:lnTo>
                  <a:lnTo>
                    <a:pt x="691" y="871"/>
                  </a:lnTo>
                  <a:lnTo>
                    <a:pt x="808" y="742"/>
                  </a:lnTo>
                  <a:lnTo>
                    <a:pt x="936" y="614"/>
                  </a:lnTo>
                  <a:lnTo>
                    <a:pt x="836" y="685"/>
                  </a:lnTo>
                  <a:lnTo>
                    <a:pt x="739" y="763"/>
                  </a:lnTo>
                  <a:lnTo>
                    <a:pt x="646" y="845"/>
                  </a:lnTo>
                  <a:lnTo>
                    <a:pt x="559" y="930"/>
                  </a:lnTo>
                  <a:lnTo>
                    <a:pt x="476" y="1017"/>
                  </a:lnTo>
                  <a:lnTo>
                    <a:pt x="398" y="1107"/>
                  </a:lnTo>
                  <a:lnTo>
                    <a:pt x="324" y="1197"/>
                  </a:lnTo>
                  <a:lnTo>
                    <a:pt x="254" y="1289"/>
                  </a:lnTo>
                  <a:lnTo>
                    <a:pt x="190" y="1379"/>
                  </a:lnTo>
                  <a:lnTo>
                    <a:pt x="131" y="1467"/>
                  </a:lnTo>
                  <a:lnTo>
                    <a:pt x="76" y="1553"/>
                  </a:lnTo>
                  <a:lnTo>
                    <a:pt x="66" y="1563"/>
                  </a:lnTo>
                  <a:lnTo>
                    <a:pt x="53" y="1569"/>
                  </a:lnTo>
                  <a:lnTo>
                    <a:pt x="38" y="1569"/>
                  </a:lnTo>
                  <a:lnTo>
                    <a:pt x="25" y="1563"/>
                  </a:lnTo>
                  <a:lnTo>
                    <a:pt x="16" y="1553"/>
                  </a:lnTo>
                  <a:lnTo>
                    <a:pt x="10" y="1540"/>
                  </a:lnTo>
                  <a:lnTo>
                    <a:pt x="2" y="1456"/>
                  </a:lnTo>
                  <a:lnTo>
                    <a:pt x="0" y="1370"/>
                  </a:lnTo>
                  <a:lnTo>
                    <a:pt x="8" y="1284"/>
                  </a:lnTo>
                  <a:lnTo>
                    <a:pt x="22" y="1197"/>
                  </a:lnTo>
                  <a:lnTo>
                    <a:pt x="42" y="1110"/>
                  </a:lnTo>
                  <a:lnTo>
                    <a:pt x="71" y="1023"/>
                  </a:lnTo>
                  <a:lnTo>
                    <a:pt x="109" y="936"/>
                  </a:lnTo>
                  <a:lnTo>
                    <a:pt x="153" y="849"/>
                  </a:lnTo>
                  <a:lnTo>
                    <a:pt x="203" y="762"/>
                  </a:lnTo>
                  <a:lnTo>
                    <a:pt x="235" y="711"/>
                  </a:lnTo>
                  <a:lnTo>
                    <a:pt x="269" y="666"/>
                  </a:lnTo>
                  <a:lnTo>
                    <a:pt x="301" y="624"/>
                  </a:lnTo>
                  <a:lnTo>
                    <a:pt x="331" y="585"/>
                  </a:lnTo>
                  <a:lnTo>
                    <a:pt x="360" y="552"/>
                  </a:lnTo>
                  <a:lnTo>
                    <a:pt x="386" y="521"/>
                  </a:lnTo>
                  <a:lnTo>
                    <a:pt x="411" y="496"/>
                  </a:lnTo>
                  <a:lnTo>
                    <a:pt x="430" y="475"/>
                  </a:lnTo>
                  <a:lnTo>
                    <a:pt x="446" y="460"/>
                  </a:lnTo>
                  <a:lnTo>
                    <a:pt x="457" y="448"/>
                  </a:lnTo>
                  <a:lnTo>
                    <a:pt x="463" y="443"/>
                  </a:lnTo>
                  <a:lnTo>
                    <a:pt x="528" y="385"/>
                  </a:lnTo>
                  <a:lnTo>
                    <a:pt x="597" y="331"/>
                  </a:lnTo>
                  <a:lnTo>
                    <a:pt x="669" y="283"/>
                  </a:lnTo>
                  <a:lnTo>
                    <a:pt x="743" y="239"/>
                  </a:lnTo>
                  <a:lnTo>
                    <a:pt x="822" y="200"/>
                  </a:lnTo>
                  <a:lnTo>
                    <a:pt x="900" y="165"/>
                  </a:lnTo>
                  <a:lnTo>
                    <a:pt x="980" y="135"/>
                  </a:lnTo>
                  <a:lnTo>
                    <a:pt x="1060" y="109"/>
                  </a:lnTo>
                  <a:lnTo>
                    <a:pt x="1138" y="86"/>
                  </a:lnTo>
                  <a:lnTo>
                    <a:pt x="1215" y="67"/>
                  </a:lnTo>
                  <a:lnTo>
                    <a:pt x="1290" y="49"/>
                  </a:lnTo>
                  <a:lnTo>
                    <a:pt x="1361" y="36"/>
                  </a:lnTo>
                  <a:lnTo>
                    <a:pt x="1431" y="25"/>
                  </a:lnTo>
                  <a:lnTo>
                    <a:pt x="1495" y="16"/>
                  </a:lnTo>
                  <a:lnTo>
                    <a:pt x="1553" y="9"/>
                  </a:lnTo>
                  <a:lnTo>
                    <a:pt x="1605" y="3"/>
                  </a:lnTo>
                  <a:lnTo>
                    <a:pt x="16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3368" y="1324"/>
              <a:ext cx="805" cy="810"/>
            </a:xfrm>
            <a:custGeom>
              <a:avLst/>
              <a:gdLst>
                <a:gd name="T0" fmla="*/ 83 w 1609"/>
                <a:gd name="T1" fmla="*/ 4 h 1620"/>
                <a:gd name="T2" fmla="*/ 197 w 1609"/>
                <a:gd name="T3" fmla="*/ 16 h 1620"/>
                <a:gd name="T4" fmla="*/ 334 w 1609"/>
                <a:gd name="T5" fmla="*/ 38 h 1620"/>
                <a:gd name="T6" fmla="*/ 485 w 1609"/>
                <a:gd name="T7" fmla="*/ 71 h 1620"/>
                <a:gd name="T8" fmla="*/ 644 w 1609"/>
                <a:gd name="T9" fmla="*/ 118 h 1620"/>
                <a:gd name="T10" fmla="*/ 804 w 1609"/>
                <a:gd name="T11" fmla="*/ 180 h 1620"/>
                <a:gd name="T12" fmla="*/ 960 w 1609"/>
                <a:gd name="T13" fmla="*/ 261 h 1620"/>
                <a:gd name="T14" fmla="*/ 1103 w 1609"/>
                <a:gd name="T15" fmla="*/ 363 h 1620"/>
                <a:gd name="T16" fmla="*/ 1174 w 1609"/>
                <a:gd name="T17" fmla="*/ 428 h 1620"/>
                <a:gd name="T18" fmla="*/ 1200 w 1609"/>
                <a:gd name="T19" fmla="*/ 453 h 1620"/>
                <a:gd name="T20" fmla="*/ 1242 w 1609"/>
                <a:gd name="T21" fmla="*/ 496 h 1620"/>
                <a:gd name="T22" fmla="*/ 1294 w 1609"/>
                <a:gd name="T23" fmla="*/ 557 h 1620"/>
                <a:gd name="T24" fmla="*/ 1354 w 1609"/>
                <a:gd name="T25" fmla="*/ 634 h 1620"/>
                <a:gd name="T26" fmla="*/ 1416 w 1609"/>
                <a:gd name="T27" fmla="*/ 726 h 1620"/>
                <a:gd name="T28" fmla="*/ 1516 w 1609"/>
                <a:gd name="T29" fmla="*/ 913 h 1620"/>
                <a:gd name="T30" fmla="*/ 1580 w 1609"/>
                <a:gd name="T31" fmla="*/ 1100 h 1620"/>
                <a:gd name="T32" fmla="*/ 1609 w 1609"/>
                <a:gd name="T33" fmla="*/ 1286 h 1620"/>
                <a:gd name="T34" fmla="*/ 1600 w 1609"/>
                <a:gd name="T35" fmla="*/ 1467 h 1620"/>
                <a:gd name="T36" fmla="*/ 1586 w 1609"/>
                <a:gd name="T37" fmla="*/ 1489 h 1620"/>
                <a:gd name="T38" fmla="*/ 1560 w 1609"/>
                <a:gd name="T39" fmla="*/ 1495 h 1620"/>
                <a:gd name="T40" fmla="*/ 1538 w 1609"/>
                <a:gd name="T41" fmla="*/ 1480 h 1620"/>
                <a:gd name="T42" fmla="*/ 1429 w 1609"/>
                <a:gd name="T43" fmla="*/ 1314 h 1620"/>
                <a:gd name="T44" fmla="*/ 1301 w 1609"/>
                <a:gd name="T45" fmla="*/ 1142 h 1620"/>
                <a:gd name="T46" fmla="*/ 1156 w 1609"/>
                <a:gd name="T47" fmla="*/ 970 h 1620"/>
                <a:gd name="T48" fmla="*/ 994 w 1609"/>
                <a:gd name="T49" fmla="*/ 806 h 1620"/>
                <a:gd name="T50" fmla="*/ 814 w 1609"/>
                <a:gd name="T51" fmla="*/ 653 h 1620"/>
                <a:gd name="T52" fmla="*/ 839 w 1609"/>
                <a:gd name="T53" fmla="*/ 707 h 1620"/>
                <a:gd name="T54" fmla="*/ 1055 w 1609"/>
                <a:gd name="T55" fmla="*/ 954 h 1620"/>
                <a:gd name="T56" fmla="*/ 1233 w 1609"/>
                <a:gd name="T57" fmla="*/ 1202 h 1620"/>
                <a:gd name="T58" fmla="*/ 1377 w 1609"/>
                <a:gd name="T59" fmla="*/ 1447 h 1620"/>
                <a:gd name="T60" fmla="*/ 1438 w 1609"/>
                <a:gd name="T61" fmla="*/ 1582 h 1620"/>
                <a:gd name="T62" fmla="*/ 1423 w 1609"/>
                <a:gd name="T63" fmla="*/ 1610 h 1620"/>
                <a:gd name="T64" fmla="*/ 1374 w 1609"/>
                <a:gd name="T65" fmla="*/ 1618 h 1620"/>
                <a:gd name="T66" fmla="*/ 1261 w 1609"/>
                <a:gd name="T67" fmla="*/ 1614 h 1620"/>
                <a:gd name="T68" fmla="*/ 1110 w 1609"/>
                <a:gd name="T69" fmla="*/ 1579 h 1620"/>
                <a:gd name="T70" fmla="*/ 966 w 1609"/>
                <a:gd name="T71" fmla="*/ 1517 h 1620"/>
                <a:gd name="T72" fmla="*/ 837 w 1609"/>
                <a:gd name="T73" fmla="*/ 1441 h 1620"/>
                <a:gd name="T74" fmla="*/ 725 w 1609"/>
                <a:gd name="T75" fmla="*/ 1361 h 1620"/>
                <a:gd name="T76" fmla="*/ 579 w 1609"/>
                <a:gd name="T77" fmla="*/ 1237 h 1620"/>
                <a:gd name="T78" fmla="*/ 444 w 1609"/>
                <a:gd name="T79" fmla="*/ 1099 h 1620"/>
                <a:gd name="T80" fmla="*/ 328 w 1609"/>
                <a:gd name="T81" fmla="*/ 957 h 1620"/>
                <a:gd name="T82" fmla="*/ 223 w 1609"/>
                <a:gd name="T83" fmla="*/ 791 h 1620"/>
                <a:gd name="T84" fmla="*/ 128 w 1609"/>
                <a:gd name="T85" fmla="*/ 589 h 1620"/>
                <a:gd name="T86" fmla="*/ 56 w 1609"/>
                <a:gd name="T87" fmla="*/ 373 h 1620"/>
                <a:gd name="T88" fmla="*/ 12 w 1609"/>
                <a:gd name="T89" fmla="*/ 150 h 1620"/>
                <a:gd name="T90" fmla="*/ 3 w 1609"/>
                <a:gd name="T91" fmla="*/ 22 h 1620"/>
                <a:gd name="T92" fmla="*/ 22 w 1609"/>
                <a:gd name="T93" fmla="*/ 2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9" h="1620">
                  <a:moveTo>
                    <a:pt x="36" y="0"/>
                  </a:moveTo>
                  <a:lnTo>
                    <a:pt x="83" y="4"/>
                  </a:lnTo>
                  <a:lnTo>
                    <a:pt x="136" y="9"/>
                  </a:lnTo>
                  <a:lnTo>
                    <a:pt x="197" y="16"/>
                  </a:lnTo>
                  <a:lnTo>
                    <a:pt x="263" y="26"/>
                  </a:lnTo>
                  <a:lnTo>
                    <a:pt x="334" y="38"/>
                  </a:lnTo>
                  <a:lnTo>
                    <a:pt x="408" y="54"/>
                  </a:lnTo>
                  <a:lnTo>
                    <a:pt x="485" y="71"/>
                  </a:lnTo>
                  <a:lnTo>
                    <a:pt x="563" y="93"/>
                  </a:lnTo>
                  <a:lnTo>
                    <a:pt x="644" y="118"/>
                  </a:lnTo>
                  <a:lnTo>
                    <a:pt x="724" y="147"/>
                  </a:lnTo>
                  <a:lnTo>
                    <a:pt x="804" y="180"/>
                  </a:lnTo>
                  <a:lnTo>
                    <a:pt x="884" y="218"/>
                  </a:lnTo>
                  <a:lnTo>
                    <a:pt x="960" y="261"/>
                  </a:lnTo>
                  <a:lnTo>
                    <a:pt x="1033" y="309"/>
                  </a:lnTo>
                  <a:lnTo>
                    <a:pt x="1103" y="363"/>
                  </a:lnTo>
                  <a:lnTo>
                    <a:pt x="1168" y="422"/>
                  </a:lnTo>
                  <a:lnTo>
                    <a:pt x="1174" y="428"/>
                  </a:lnTo>
                  <a:lnTo>
                    <a:pt x="1185" y="438"/>
                  </a:lnTo>
                  <a:lnTo>
                    <a:pt x="1200" y="453"/>
                  </a:lnTo>
                  <a:lnTo>
                    <a:pt x="1219" y="473"/>
                  </a:lnTo>
                  <a:lnTo>
                    <a:pt x="1242" y="496"/>
                  </a:lnTo>
                  <a:lnTo>
                    <a:pt x="1267" y="525"/>
                  </a:lnTo>
                  <a:lnTo>
                    <a:pt x="1294" y="557"/>
                  </a:lnTo>
                  <a:lnTo>
                    <a:pt x="1323" y="594"/>
                  </a:lnTo>
                  <a:lnTo>
                    <a:pt x="1354" y="634"/>
                  </a:lnTo>
                  <a:lnTo>
                    <a:pt x="1386" y="679"/>
                  </a:lnTo>
                  <a:lnTo>
                    <a:pt x="1416" y="726"/>
                  </a:lnTo>
                  <a:lnTo>
                    <a:pt x="1471" y="819"/>
                  </a:lnTo>
                  <a:lnTo>
                    <a:pt x="1516" y="913"/>
                  </a:lnTo>
                  <a:lnTo>
                    <a:pt x="1552" y="1007"/>
                  </a:lnTo>
                  <a:lnTo>
                    <a:pt x="1580" y="1100"/>
                  </a:lnTo>
                  <a:lnTo>
                    <a:pt x="1599" y="1193"/>
                  </a:lnTo>
                  <a:lnTo>
                    <a:pt x="1609" y="1286"/>
                  </a:lnTo>
                  <a:lnTo>
                    <a:pt x="1609" y="1377"/>
                  </a:lnTo>
                  <a:lnTo>
                    <a:pt x="1600" y="1467"/>
                  </a:lnTo>
                  <a:lnTo>
                    <a:pt x="1594" y="1480"/>
                  </a:lnTo>
                  <a:lnTo>
                    <a:pt x="1586" y="1489"/>
                  </a:lnTo>
                  <a:lnTo>
                    <a:pt x="1573" y="1495"/>
                  </a:lnTo>
                  <a:lnTo>
                    <a:pt x="1560" y="1495"/>
                  </a:lnTo>
                  <a:lnTo>
                    <a:pt x="1548" y="1489"/>
                  </a:lnTo>
                  <a:lnTo>
                    <a:pt x="1538" y="1480"/>
                  </a:lnTo>
                  <a:lnTo>
                    <a:pt x="1486" y="1398"/>
                  </a:lnTo>
                  <a:lnTo>
                    <a:pt x="1429" y="1314"/>
                  </a:lnTo>
                  <a:lnTo>
                    <a:pt x="1368" y="1228"/>
                  </a:lnTo>
                  <a:lnTo>
                    <a:pt x="1301" y="1142"/>
                  </a:lnTo>
                  <a:lnTo>
                    <a:pt x="1232" y="1055"/>
                  </a:lnTo>
                  <a:lnTo>
                    <a:pt x="1156" y="970"/>
                  </a:lnTo>
                  <a:lnTo>
                    <a:pt x="1078" y="887"/>
                  </a:lnTo>
                  <a:lnTo>
                    <a:pt x="994" y="806"/>
                  </a:lnTo>
                  <a:lnTo>
                    <a:pt x="907" y="727"/>
                  </a:lnTo>
                  <a:lnTo>
                    <a:pt x="814" y="653"/>
                  </a:lnTo>
                  <a:lnTo>
                    <a:pt x="718" y="585"/>
                  </a:lnTo>
                  <a:lnTo>
                    <a:pt x="839" y="707"/>
                  </a:lnTo>
                  <a:lnTo>
                    <a:pt x="952" y="830"/>
                  </a:lnTo>
                  <a:lnTo>
                    <a:pt x="1055" y="954"/>
                  </a:lnTo>
                  <a:lnTo>
                    <a:pt x="1149" y="1077"/>
                  </a:lnTo>
                  <a:lnTo>
                    <a:pt x="1233" y="1202"/>
                  </a:lnTo>
                  <a:lnTo>
                    <a:pt x="1310" y="1325"/>
                  </a:lnTo>
                  <a:lnTo>
                    <a:pt x="1377" y="1447"/>
                  </a:lnTo>
                  <a:lnTo>
                    <a:pt x="1435" y="1568"/>
                  </a:lnTo>
                  <a:lnTo>
                    <a:pt x="1438" y="1582"/>
                  </a:lnTo>
                  <a:lnTo>
                    <a:pt x="1433" y="1598"/>
                  </a:lnTo>
                  <a:lnTo>
                    <a:pt x="1423" y="1610"/>
                  </a:lnTo>
                  <a:lnTo>
                    <a:pt x="1409" y="1614"/>
                  </a:lnTo>
                  <a:lnTo>
                    <a:pt x="1374" y="1618"/>
                  </a:lnTo>
                  <a:lnTo>
                    <a:pt x="1336" y="1620"/>
                  </a:lnTo>
                  <a:lnTo>
                    <a:pt x="1261" y="1614"/>
                  </a:lnTo>
                  <a:lnTo>
                    <a:pt x="1184" y="1601"/>
                  </a:lnTo>
                  <a:lnTo>
                    <a:pt x="1110" y="1579"/>
                  </a:lnTo>
                  <a:lnTo>
                    <a:pt x="1037" y="1550"/>
                  </a:lnTo>
                  <a:lnTo>
                    <a:pt x="966" y="1517"/>
                  </a:lnTo>
                  <a:lnTo>
                    <a:pt x="899" y="1480"/>
                  </a:lnTo>
                  <a:lnTo>
                    <a:pt x="837" y="1441"/>
                  </a:lnTo>
                  <a:lnTo>
                    <a:pt x="779" y="1401"/>
                  </a:lnTo>
                  <a:lnTo>
                    <a:pt x="725" y="1361"/>
                  </a:lnTo>
                  <a:lnTo>
                    <a:pt x="651" y="1300"/>
                  </a:lnTo>
                  <a:lnTo>
                    <a:pt x="579" y="1237"/>
                  </a:lnTo>
                  <a:lnTo>
                    <a:pt x="511" y="1168"/>
                  </a:lnTo>
                  <a:lnTo>
                    <a:pt x="444" y="1099"/>
                  </a:lnTo>
                  <a:lnTo>
                    <a:pt x="383" y="1028"/>
                  </a:lnTo>
                  <a:lnTo>
                    <a:pt x="328" y="957"/>
                  </a:lnTo>
                  <a:lnTo>
                    <a:pt x="280" y="885"/>
                  </a:lnTo>
                  <a:lnTo>
                    <a:pt x="223" y="791"/>
                  </a:lnTo>
                  <a:lnTo>
                    <a:pt x="173" y="692"/>
                  </a:lnTo>
                  <a:lnTo>
                    <a:pt x="128" y="589"/>
                  </a:lnTo>
                  <a:lnTo>
                    <a:pt x="88" y="482"/>
                  </a:lnTo>
                  <a:lnTo>
                    <a:pt x="56" y="373"/>
                  </a:lnTo>
                  <a:lnTo>
                    <a:pt x="30" y="261"/>
                  </a:lnTo>
                  <a:lnTo>
                    <a:pt x="12" y="150"/>
                  </a:lnTo>
                  <a:lnTo>
                    <a:pt x="0" y="36"/>
                  </a:lnTo>
                  <a:lnTo>
                    <a:pt x="3" y="22"/>
                  </a:lnTo>
                  <a:lnTo>
                    <a:pt x="10" y="10"/>
                  </a:lnTo>
                  <a:lnTo>
                    <a:pt x="22" y="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3654" y="976"/>
              <a:ext cx="536" cy="539"/>
            </a:xfrm>
            <a:custGeom>
              <a:avLst/>
              <a:gdLst>
                <a:gd name="T0" fmla="*/ 61 w 1072"/>
                <a:gd name="T1" fmla="*/ 3 h 1079"/>
                <a:gd name="T2" fmla="*/ 150 w 1072"/>
                <a:gd name="T3" fmla="*/ 15 h 1079"/>
                <a:gd name="T4" fmla="*/ 257 w 1072"/>
                <a:gd name="T5" fmla="*/ 34 h 1079"/>
                <a:gd name="T6" fmla="*/ 376 w 1072"/>
                <a:gd name="T7" fmla="*/ 63 h 1079"/>
                <a:gd name="T8" fmla="*/ 498 w 1072"/>
                <a:gd name="T9" fmla="*/ 105 h 1079"/>
                <a:gd name="T10" fmla="*/ 618 w 1072"/>
                <a:gd name="T11" fmla="*/ 162 h 1079"/>
                <a:gd name="T12" fmla="*/ 728 w 1072"/>
                <a:gd name="T13" fmla="*/ 237 h 1079"/>
                <a:gd name="T14" fmla="*/ 784 w 1072"/>
                <a:gd name="T15" fmla="*/ 286 h 1079"/>
                <a:gd name="T16" fmla="*/ 808 w 1072"/>
                <a:gd name="T17" fmla="*/ 311 h 1079"/>
                <a:gd name="T18" fmla="*/ 846 w 1072"/>
                <a:gd name="T19" fmla="*/ 353 h 1079"/>
                <a:gd name="T20" fmla="*/ 894 w 1072"/>
                <a:gd name="T21" fmla="*/ 411 h 1079"/>
                <a:gd name="T22" fmla="*/ 943 w 1072"/>
                <a:gd name="T23" fmla="*/ 485 h 1079"/>
                <a:gd name="T24" fmla="*/ 1017 w 1072"/>
                <a:gd name="T25" fmla="*/ 627 h 1079"/>
                <a:gd name="T26" fmla="*/ 1061 w 1072"/>
                <a:gd name="T27" fmla="*/ 770 h 1079"/>
                <a:gd name="T28" fmla="*/ 1072 w 1072"/>
                <a:gd name="T29" fmla="*/ 909 h 1079"/>
                <a:gd name="T30" fmla="*/ 1064 w 1072"/>
                <a:gd name="T31" fmla="*/ 984 h 1079"/>
                <a:gd name="T32" fmla="*/ 1055 w 1072"/>
                <a:gd name="T33" fmla="*/ 995 h 1079"/>
                <a:gd name="T34" fmla="*/ 1039 w 1072"/>
                <a:gd name="T35" fmla="*/ 996 h 1079"/>
                <a:gd name="T36" fmla="*/ 1024 w 1072"/>
                <a:gd name="T37" fmla="*/ 986 h 1079"/>
                <a:gd name="T38" fmla="*/ 935 w 1072"/>
                <a:gd name="T39" fmla="*/ 851 h 1079"/>
                <a:gd name="T40" fmla="*/ 826 w 1072"/>
                <a:gd name="T41" fmla="*/ 710 h 1079"/>
                <a:gd name="T42" fmla="*/ 699 w 1072"/>
                <a:gd name="T43" fmla="*/ 574 h 1079"/>
                <a:gd name="T44" fmla="*/ 556 w 1072"/>
                <a:gd name="T45" fmla="*/ 447 h 1079"/>
                <a:gd name="T46" fmla="*/ 570 w 1072"/>
                <a:gd name="T47" fmla="*/ 484 h 1079"/>
                <a:gd name="T48" fmla="*/ 730 w 1072"/>
                <a:gd name="T49" fmla="*/ 671 h 1079"/>
                <a:gd name="T50" fmla="*/ 859 w 1072"/>
                <a:gd name="T51" fmla="*/ 860 h 1079"/>
                <a:gd name="T52" fmla="*/ 956 w 1072"/>
                <a:gd name="T53" fmla="*/ 1045 h 1079"/>
                <a:gd name="T54" fmla="*/ 958 w 1072"/>
                <a:gd name="T55" fmla="*/ 1058 h 1079"/>
                <a:gd name="T56" fmla="*/ 952 w 1072"/>
                <a:gd name="T57" fmla="*/ 1069 h 1079"/>
                <a:gd name="T58" fmla="*/ 945 w 1072"/>
                <a:gd name="T59" fmla="*/ 1074 h 1079"/>
                <a:gd name="T60" fmla="*/ 891 w 1072"/>
                <a:gd name="T61" fmla="*/ 1079 h 1079"/>
                <a:gd name="T62" fmla="*/ 760 w 1072"/>
                <a:gd name="T63" fmla="*/ 1058 h 1079"/>
                <a:gd name="T64" fmla="*/ 639 w 1072"/>
                <a:gd name="T65" fmla="*/ 1008 h 1079"/>
                <a:gd name="T66" fmla="*/ 530 w 1072"/>
                <a:gd name="T67" fmla="*/ 941 h 1079"/>
                <a:gd name="T68" fmla="*/ 427 w 1072"/>
                <a:gd name="T69" fmla="*/ 861 h 1079"/>
                <a:gd name="T70" fmla="*/ 318 w 1072"/>
                <a:gd name="T71" fmla="*/ 757 h 1079"/>
                <a:gd name="T72" fmla="*/ 225 w 1072"/>
                <a:gd name="T73" fmla="*/ 646 h 1079"/>
                <a:gd name="T74" fmla="*/ 144 w 1072"/>
                <a:gd name="T75" fmla="*/ 519 h 1079"/>
                <a:gd name="T76" fmla="*/ 74 w 1072"/>
                <a:gd name="T77" fmla="*/ 363 h 1079"/>
                <a:gd name="T78" fmla="*/ 25 w 1072"/>
                <a:gd name="T79" fmla="*/ 196 h 1079"/>
                <a:gd name="T80" fmla="*/ 0 w 1072"/>
                <a:gd name="T81" fmla="*/ 25 h 1079"/>
                <a:gd name="T82" fmla="*/ 3 w 1072"/>
                <a:gd name="T83" fmla="*/ 12 h 1079"/>
                <a:gd name="T84" fmla="*/ 12 w 1072"/>
                <a:gd name="T85" fmla="*/ 3 h 1079"/>
                <a:gd name="T86" fmla="*/ 25 w 1072"/>
                <a:gd name="T87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2" h="1079">
                  <a:moveTo>
                    <a:pt x="25" y="0"/>
                  </a:moveTo>
                  <a:lnTo>
                    <a:pt x="61" y="3"/>
                  </a:lnTo>
                  <a:lnTo>
                    <a:pt x="103" y="8"/>
                  </a:lnTo>
                  <a:lnTo>
                    <a:pt x="150" y="15"/>
                  </a:lnTo>
                  <a:lnTo>
                    <a:pt x="202" y="22"/>
                  </a:lnTo>
                  <a:lnTo>
                    <a:pt x="257" y="34"/>
                  </a:lnTo>
                  <a:lnTo>
                    <a:pt x="315" y="47"/>
                  </a:lnTo>
                  <a:lnTo>
                    <a:pt x="376" y="63"/>
                  </a:lnTo>
                  <a:lnTo>
                    <a:pt x="437" y="82"/>
                  </a:lnTo>
                  <a:lnTo>
                    <a:pt x="498" y="105"/>
                  </a:lnTo>
                  <a:lnTo>
                    <a:pt x="559" y="131"/>
                  </a:lnTo>
                  <a:lnTo>
                    <a:pt x="618" y="162"/>
                  </a:lnTo>
                  <a:lnTo>
                    <a:pt x="675" y="198"/>
                  </a:lnTo>
                  <a:lnTo>
                    <a:pt x="728" y="237"/>
                  </a:lnTo>
                  <a:lnTo>
                    <a:pt x="778" y="282"/>
                  </a:lnTo>
                  <a:lnTo>
                    <a:pt x="784" y="286"/>
                  </a:lnTo>
                  <a:lnTo>
                    <a:pt x="794" y="297"/>
                  </a:lnTo>
                  <a:lnTo>
                    <a:pt x="808" y="311"/>
                  </a:lnTo>
                  <a:lnTo>
                    <a:pt x="826" y="330"/>
                  </a:lnTo>
                  <a:lnTo>
                    <a:pt x="846" y="353"/>
                  </a:lnTo>
                  <a:lnTo>
                    <a:pt x="869" y="381"/>
                  </a:lnTo>
                  <a:lnTo>
                    <a:pt x="894" y="411"/>
                  </a:lnTo>
                  <a:lnTo>
                    <a:pt x="919" y="446"/>
                  </a:lnTo>
                  <a:lnTo>
                    <a:pt x="943" y="485"/>
                  </a:lnTo>
                  <a:lnTo>
                    <a:pt x="985" y="555"/>
                  </a:lnTo>
                  <a:lnTo>
                    <a:pt x="1017" y="627"/>
                  </a:lnTo>
                  <a:lnTo>
                    <a:pt x="1043" y="699"/>
                  </a:lnTo>
                  <a:lnTo>
                    <a:pt x="1061" y="770"/>
                  </a:lnTo>
                  <a:lnTo>
                    <a:pt x="1071" y="839"/>
                  </a:lnTo>
                  <a:lnTo>
                    <a:pt x="1072" y="909"/>
                  </a:lnTo>
                  <a:lnTo>
                    <a:pt x="1067" y="979"/>
                  </a:lnTo>
                  <a:lnTo>
                    <a:pt x="1064" y="984"/>
                  </a:lnTo>
                  <a:lnTo>
                    <a:pt x="1059" y="990"/>
                  </a:lnTo>
                  <a:lnTo>
                    <a:pt x="1055" y="995"/>
                  </a:lnTo>
                  <a:lnTo>
                    <a:pt x="1048" y="996"/>
                  </a:lnTo>
                  <a:lnTo>
                    <a:pt x="1039" y="996"/>
                  </a:lnTo>
                  <a:lnTo>
                    <a:pt x="1032" y="993"/>
                  </a:lnTo>
                  <a:lnTo>
                    <a:pt x="1024" y="986"/>
                  </a:lnTo>
                  <a:lnTo>
                    <a:pt x="982" y="919"/>
                  </a:lnTo>
                  <a:lnTo>
                    <a:pt x="935" y="851"/>
                  </a:lnTo>
                  <a:lnTo>
                    <a:pt x="882" y="781"/>
                  </a:lnTo>
                  <a:lnTo>
                    <a:pt x="826" y="710"/>
                  </a:lnTo>
                  <a:lnTo>
                    <a:pt x="765" y="640"/>
                  </a:lnTo>
                  <a:lnTo>
                    <a:pt x="699" y="574"/>
                  </a:lnTo>
                  <a:lnTo>
                    <a:pt x="630" y="508"/>
                  </a:lnTo>
                  <a:lnTo>
                    <a:pt x="556" y="447"/>
                  </a:lnTo>
                  <a:lnTo>
                    <a:pt x="479" y="391"/>
                  </a:lnTo>
                  <a:lnTo>
                    <a:pt x="570" y="484"/>
                  </a:lnTo>
                  <a:lnTo>
                    <a:pt x="654" y="577"/>
                  </a:lnTo>
                  <a:lnTo>
                    <a:pt x="730" y="671"/>
                  </a:lnTo>
                  <a:lnTo>
                    <a:pt x="798" y="765"/>
                  </a:lnTo>
                  <a:lnTo>
                    <a:pt x="859" y="860"/>
                  </a:lnTo>
                  <a:lnTo>
                    <a:pt x="911" y="953"/>
                  </a:lnTo>
                  <a:lnTo>
                    <a:pt x="956" y="1045"/>
                  </a:lnTo>
                  <a:lnTo>
                    <a:pt x="958" y="1051"/>
                  </a:lnTo>
                  <a:lnTo>
                    <a:pt x="958" y="1058"/>
                  </a:lnTo>
                  <a:lnTo>
                    <a:pt x="955" y="1064"/>
                  </a:lnTo>
                  <a:lnTo>
                    <a:pt x="952" y="1069"/>
                  </a:lnTo>
                  <a:lnTo>
                    <a:pt x="949" y="1073"/>
                  </a:lnTo>
                  <a:lnTo>
                    <a:pt x="945" y="1074"/>
                  </a:lnTo>
                  <a:lnTo>
                    <a:pt x="939" y="1076"/>
                  </a:lnTo>
                  <a:lnTo>
                    <a:pt x="891" y="1079"/>
                  </a:lnTo>
                  <a:lnTo>
                    <a:pt x="826" y="1074"/>
                  </a:lnTo>
                  <a:lnTo>
                    <a:pt x="760" y="1058"/>
                  </a:lnTo>
                  <a:lnTo>
                    <a:pt x="698" y="1037"/>
                  </a:lnTo>
                  <a:lnTo>
                    <a:pt x="639" y="1008"/>
                  </a:lnTo>
                  <a:lnTo>
                    <a:pt x="582" y="976"/>
                  </a:lnTo>
                  <a:lnTo>
                    <a:pt x="530" y="941"/>
                  </a:lnTo>
                  <a:lnTo>
                    <a:pt x="483" y="908"/>
                  </a:lnTo>
                  <a:lnTo>
                    <a:pt x="427" y="861"/>
                  </a:lnTo>
                  <a:lnTo>
                    <a:pt x="370" y="810"/>
                  </a:lnTo>
                  <a:lnTo>
                    <a:pt x="318" y="757"/>
                  </a:lnTo>
                  <a:lnTo>
                    <a:pt x="269" y="701"/>
                  </a:lnTo>
                  <a:lnTo>
                    <a:pt x="225" y="646"/>
                  </a:lnTo>
                  <a:lnTo>
                    <a:pt x="186" y="591"/>
                  </a:lnTo>
                  <a:lnTo>
                    <a:pt x="144" y="519"/>
                  </a:lnTo>
                  <a:lnTo>
                    <a:pt x="106" y="443"/>
                  </a:lnTo>
                  <a:lnTo>
                    <a:pt x="74" y="363"/>
                  </a:lnTo>
                  <a:lnTo>
                    <a:pt x="47" y="281"/>
                  </a:lnTo>
                  <a:lnTo>
                    <a:pt x="25" y="196"/>
                  </a:lnTo>
                  <a:lnTo>
                    <a:pt x="10" y="11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3" y="12"/>
                  </a:lnTo>
                  <a:lnTo>
                    <a:pt x="7" y="8"/>
                  </a:lnTo>
                  <a:lnTo>
                    <a:pt x="12" y="3"/>
                  </a:lnTo>
                  <a:lnTo>
                    <a:pt x="18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9642324" y="5534752"/>
            <a:ext cx="206979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b="1" cap="all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b="1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711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64437" y="2574472"/>
            <a:ext cx="2254602" cy="2334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4049801" y="3002515"/>
            <a:ext cx="1483875" cy="1478899"/>
            <a:chOff x="3354" y="1025"/>
            <a:chExt cx="1193" cy="1189"/>
          </a:xfrm>
          <a:solidFill>
            <a:schemeClr val="bg1"/>
          </a:solidFill>
          <a:effectLst/>
        </p:grpSpPr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3354" y="1025"/>
              <a:ext cx="1193" cy="1189"/>
            </a:xfrm>
            <a:custGeom>
              <a:avLst/>
              <a:gdLst>
                <a:gd name="T0" fmla="*/ 2124 w 3579"/>
                <a:gd name="T1" fmla="*/ 282 h 3568"/>
                <a:gd name="T2" fmla="*/ 1069 w 3579"/>
                <a:gd name="T3" fmla="*/ 435 h 3568"/>
                <a:gd name="T4" fmla="*/ 506 w 3579"/>
                <a:gd name="T5" fmla="*/ 553 h 3568"/>
                <a:gd name="T6" fmla="*/ 295 w 3579"/>
                <a:gd name="T7" fmla="*/ 768 h 3568"/>
                <a:gd name="T8" fmla="*/ 239 w 3579"/>
                <a:gd name="T9" fmla="*/ 1120 h 3568"/>
                <a:gd name="T10" fmla="*/ 282 w 3579"/>
                <a:gd name="T11" fmla="*/ 1686 h 3568"/>
                <a:gd name="T12" fmla="*/ 406 w 3579"/>
                <a:gd name="T13" fmla="*/ 2236 h 3568"/>
                <a:gd name="T14" fmla="*/ 575 w 3579"/>
                <a:gd name="T15" fmla="*/ 2473 h 3568"/>
                <a:gd name="T16" fmla="*/ 812 w 3579"/>
                <a:gd name="T17" fmla="*/ 2561 h 3568"/>
                <a:gd name="T18" fmla="*/ 1093 w 3579"/>
                <a:gd name="T19" fmla="*/ 2562 h 3568"/>
                <a:gd name="T20" fmla="*/ 1285 w 3579"/>
                <a:gd name="T21" fmla="*/ 2560 h 3568"/>
                <a:gd name="T22" fmla="*/ 1521 w 3579"/>
                <a:gd name="T23" fmla="*/ 2943 h 3568"/>
                <a:gd name="T24" fmla="*/ 1787 w 3579"/>
                <a:gd name="T25" fmla="*/ 2991 h 3568"/>
                <a:gd name="T26" fmla="*/ 1888 w 3579"/>
                <a:gd name="T27" fmla="*/ 2742 h 3568"/>
                <a:gd name="T28" fmla="*/ 2008 w 3579"/>
                <a:gd name="T29" fmla="*/ 2573 h 3568"/>
                <a:gd name="T30" fmla="*/ 2099 w 3579"/>
                <a:gd name="T31" fmla="*/ 2532 h 3568"/>
                <a:gd name="T32" fmla="*/ 2312 w 3579"/>
                <a:gd name="T33" fmla="*/ 2531 h 3568"/>
                <a:gd name="T34" fmla="*/ 2607 w 3579"/>
                <a:gd name="T35" fmla="*/ 2537 h 3568"/>
                <a:gd name="T36" fmla="*/ 2902 w 3579"/>
                <a:gd name="T37" fmla="*/ 2501 h 3568"/>
                <a:gd name="T38" fmla="*/ 3144 w 3579"/>
                <a:gd name="T39" fmla="*/ 2383 h 3568"/>
                <a:gd name="T40" fmla="*/ 3294 w 3579"/>
                <a:gd name="T41" fmla="*/ 2106 h 3568"/>
                <a:gd name="T42" fmla="*/ 3337 w 3579"/>
                <a:gd name="T43" fmla="*/ 1671 h 3568"/>
                <a:gd name="T44" fmla="*/ 3314 w 3579"/>
                <a:gd name="T45" fmla="*/ 1242 h 3568"/>
                <a:gd name="T46" fmla="*/ 3300 w 3579"/>
                <a:gd name="T47" fmla="*/ 1009 h 3568"/>
                <a:gd name="T48" fmla="*/ 3265 w 3579"/>
                <a:gd name="T49" fmla="*/ 722 h 3568"/>
                <a:gd name="T50" fmla="*/ 3177 w 3579"/>
                <a:gd name="T51" fmla="*/ 461 h 3568"/>
                <a:gd name="T52" fmla="*/ 3007 w 3579"/>
                <a:gd name="T53" fmla="*/ 311 h 3568"/>
                <a:gd name="T54" fmla="*/ 2613 w 3579"/>
                <a:gd name="T55" fmla="*/ 0 h 3568"/>
                <a:gd name="T56" fmla="*/ 2988 w 3579"/>
                <a:gd name="T57" fmla="*/ 41 h 3568"/>
                <a:gd name="T58" fmla="*/ 3286 w 3579"/>
                <a:gd name="T59" fmla="*/ 205 h 3568"/>
                <a:gd name="T60" fmla="*/ 3452 w 3579"/>
                <a:gd name="T61" fmla="*/ 494 h 3568"/>
                <a:gd name="T62" fmla="*/ 3526 w 3579"/>
                <a:gd name="T63" fmla="*/ 851 h 3568"/>
                <a:gd name="T64" fmla="*/ 3552 w 3579"/>
                <a:gd name="T65" fmla="*/ 1192 h 3568"/>
                <a:gd name="T66" fmla="*/ 3573 w 3579"/>
                <a:gd name="T67" fmla="*/ 1533 h 3568"/>
                <a:gd name="T68" fmla="*/ 3571 w 3579"/>
                <a:gd name="T69" fmla="*/ 1922 h 3568"/>
                <a:gd name="T70" fmla="*/ 3493 w 3579"/>
                <a:gd name="T71" fmla="*/ 2288 h 3568"/>
                <a:gd name="T72" fmla="*/ 3279 w 3579"/>
                <a:gd name="T73" fmla="*/ 2574 h 3568"/>
                <a:gd name="T74" fmla="*/ 2950 w 3579"/>
                <a:gd name="T75" fmla="*/ 2730 h 3568"/>
                <a:gd name="T76" fmla="*/ 2579 w 3579"/>
                <a:gd name="T77" fmla="*/ 2774 h 3568"/>
                <a:gd name="T78" fmla="*/ 2203 w 3579"/>
                <a:gd name="T79" fmla="*/ 2771 h 3568"/>
                <a:gd name="T80" fmla="*/ 2079 w 3579"/>
                <a:gd name="T81" fmla="*/ 2906 h 3568"/>
                <a:gd name="T82" fmla="*/ 1913 w 3579"/>
                <a:gd name="T83" fmla="*/ 3233 h 3568"/>
                <a:gd name="T84" fmla="*/ 1680 w 3579"/>
                <a:gd name="T85" fmla="*/ 3559 h 3568"/>
                <a:gd name="T86" fmla="*/ 1560 w 3579"/>
                <a:gd name="T87" fmla="*/ 3544 h 3568"/>
                <a:gd name="T88" fmla="*/ 1152 w 3579"/>
                <a:gd name="T89" fmla="*/ 2729 h 3568"/>
                <a:gd name="T90" fmla="*/ 844 w 3579"/>
                <a:gd name="T91" fmla="*/ 2793 h 3568"/>
                <a:gd name="T92" fmla="*/ 547 w 3579"/>
                <a:gd name="T93" fmla="*/ 2751 h 3568"/>
                <a:gd name="T94" fmla="*/ 305 w 3579"/>
                <a:gd name="T95" fmla="*/ 2564 h 3568"/>
                <a:gd name="T96" fmla="*/ 117 w 3579"/>
                <a:gd name="T97" fmla="*/ 2136 h 3568"/>
                <a:gd name="T98" fmla="*/ 27 w 3579"/>
                <a:gd name="T99" fmla="*/ 1621 h 3568"/>
                <a:gd name="T100" fmla="*/ 1 w 3579"/>
                <a:gd name="T101" fmla="*/ 1120 h 3568"/>
                <a:gd name="T102" fmla="*/ 35 w 3579"/>
                <a:gd name="T103" fmla="*/ 780 h 3568"/>
                <a:gd name="T104" fmla="*/ 174 w 3579"/>
                <a:gd name="T105" fmla="*/ 495 h 3568"/>
                <a:gd name="T106" fmla="*/ 446 w 3579"/>
                <a:gd name="T107" fmla="*/ 305 h 3568"/>
                <a:gd name="T108" fmla="*/ 942 w 3579"/>
                <a:gd name="T109" fmla="*/ 216 h 3568"/>
                <a:gd name="T110" fmla="*/ 1942 w 3579"/>
                <a:gd name="T111" fmla="*/ 68 h 3568"/>
                <a:gd name="T112" fmla="*/ 2289 w 3579"/>
                <a:gd name="T113" fmla="*/ 21 h 3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9" h="3568">
                  <a:moveTo>
                    <a:pt x="2572" y="249"/>
                  </a:moveTo>
                  <a:lnTo>
                    <a:pt x="2483" y="251"/>
                  </a:lnTo>
                  <a:lnTo>
                    <a:pt x="2392" y="255"/>
                  </a:lnTo>
                  <a:lnTo>
                    <a:pt x="2302" y="261"/>
                  </a:lnTo>
                  <a:lnTo>
                    <a:pt x="2213" y="271"/>
                  </a:lnTo>
                  <a:lnTo>
                    <a:pt x="2124" y="282"/>
                  </a:lnTo>
                  <a:lnTo>
                    <a:pt x="2036" y="294"/>
                  </a:lnTo>
                  <a:lnTo>
                    <a:pt x="1949" y="307"/>
                  </a:lnTo>
                  <a:lnTo>
                    <a:pt x="1864" y="319"/>
                  </a:lnTo>
                  <a:lnTo>
                    <a:pt x="1599" y="360"/>
                  </a:lnTo>
                  <a:lnTo>
                    <a:pt x="1334" y="398"/>
                  </a:lnTo>
                  <a:lnTo>
                    <a:pt x="1069" y="435"/>
                  </a:lnTo>
                  <a:lnTo>
                    <a:pt x="803" y="469"/>
                  </a:lnTo>
                  <a:lnTo>
                    <a:pt x="734" y="480"/>
                  </a:lnTo>
                  <a:lnTo>
                    <a:pt x="671" y="493"/>
                  </a:lnTo>
                  <a:lnTo>
                    <a:pt x="611" y="509"/>
                  </a:lnTo>
                  <a:lnTo>
                    <a:pt x="556" y="530"/>
                  </a:lnTo>
                  <a:lnTo>
                    <a:pt x="506" y="553"/>
                  </a:lnTo>
                  <a:lnTo>
                    <a:pt x="459" y="579"/>
                  </a:lnTo>
                  <a:lnTo>
                    <a:pt x="417" y="609"/>
                  </a:lnTo>
                  <a:lnTo>
                    <a:pt x="380" y="643"/>
                  </a:lnTo>
                  <a:lnTo>
                    <a:pt x="347" y="681"/>
                  </a:lnTo>
                  <a:lnTo>
                    <a:pt x="319" y="722"/>
                  </a:lnTo>
                  <a:lnTo>
                    <a:pt x="295" y="768"/>
                  </a:lnTo>
                  <a:lnTo>
                    <a:pt x="274" y="816"/>
                  </a:lnTo>
                  <a:lnTo>
                    <a:pt x="259" y="869"/>
                  </a:lnTo>
                  <a:lnTo>
                    <a:pt x="248" y="926"/>
                  </a:lnTo>
                  <a:lnTo>
                    <a:pt x="241" y="986"/>
                  </a:lnTo>
                  <a:lnTo>
                    <a:pt x="238" y="1051"/>
                  </a:lnTo>
                  <a:lnTo>
                    <a:pt x="239" y="1120"/>
                  </a:lnTo>
                  <a:lnTo>
                    <a:pt x="245" y="1211"/>
                  </a:lnTo>
                  <a:lnTo>
                    <a:pt x="249" y="1303"/>
                  </a:lnTo>
                  <a:lnTo>
                    <a:pt x="256" y="1398"/>
                  </a:lnTo>
                  <a:lnTo>
                    <a:pt x="262" y="1493"/>
                  </a:lnTo>
                  <a:lnTo>
                    <a:pt x="271" y="1590"/>
                  </a:lnTo>
                  <a:lnTo>
                    <a:pt x="282" y="1686"/>
                  </a:lnTo>
                  <a:lnTo>
                    <a:pt x="295" y="1781"/>
                  </a:lnTo>
                  <a:lnTo>
                    <a:pt x="310" y="1876"/>
                  </a:lnTo>
                  <a:lnTo>
                    <a:pt x="329" y="1970"/>
                  </a:lnTo>
                  <a:lnTo>
                    <a:pt x="351" y="2061"/>
                  </a:lnTo>
                  <a:lnTo>
                    <a:pt x="377" y="2150"/>
                  </a:lnTo>
                  <a:lnTo>
                    <a:pt x="406" y="2236"/>
                  </a:lnTo>
                  <a:lnTo>
                    <a:pt x="429" y="2288"/>
                  </a:lnTo>
                  <a:lnTo>
                    <a:pt x="453" y="2335"/>
                  </a:lnTo>
                  <a:lnTo>
                    <a:pt x="481" y="2377"/>
                  </a:lnTo>
                  <a:lnTo>
                    <a:pt x="510" y="2413"/>
                  </a:lnTo>
                  <a:lnTo>
                    <a:pt x="542" y="2445"/>
                  </a:lnTo>
                  <a:lnTo>
                    <a:pt x="575" y="2473"/>
                  </a:lnTo>
                  <a:lnTo>
                    <a:pt x="611" y="2497"/>
                  </a:lnTo>
                  <a:lnTo>
                    <a:pt x="648" y="2516"/>
                  </a:lnTo>
                  <a:lnTo>
                    <a:pt x="686" y="2532"/>
                  </a:lnTo>
                  <a:lnTo>
                    <a:pt x="727" y="2545"/>
                  </a:lnTo>
                  <a:lnTo>
                    <a:pt x="769" y="2555"/>
                  </a:lnTo>
                  <a:lnTo>
                    <a:pt x="812" y="2561"/>
                  </a:lnTo>
                  <a:lnTo>
                    <a:pt x="857" y="2567"/>
                  </a:lnTo>
                  <a:lnTo>
                    <a:pt x="903" y="2569"/>
                  </a:lnTo>
                  <a:lnTo>
                    <a:pt x="948" y="2569"/>
                  </a:lnTo>
                  <a:lnTo>
                    <a:pt x="997" y="2568"/>
                  </a:lnTo>
                  <a:lnTo>
                    <a:pt x="1045" y="2565"/>
                  </a:lnTo>
                  <a:lnTo>
                    <a:pt x="1093" y="2562"/>
                  </a:lnTo>
                  <a:lnTo>
                    <a:pt x="1143" y="2558"/>
                  </a:lnTo>
                  <a:lnTo>
                    <a:pt x="1192" y="2552"/>
                  </a:lnTo>
                  <a:lnTo>
                    <a:pt x="1242" y="2547"/>
                  </a:lnTo>
                  <a:lnTo>
                    <a:pt x="1259" y="2548"/>
                  </a:lnTo>
                  <a:lnTo>
                    <a:pt x="1273" y="2552"/>
                  </a:lnTo>
                  <a:lnTo>
                    <a:pt x="1285" y="2560"/>
                  </a:lnTo>
                  <a:lnTo>
                    <a:pt x="1297" y="2569"/>
                  </a:lnTo>
                  <a:lnTo>
                    <a:pt x="1307" y="2581"/>
                  </a:lnTo>
                  <a:lnTo>
                    <a:pt x="1366" y="2667"/>
                  </a:lnTo>
                  <a:lnTo>
                    <a:pt x="1422" y="2757"/>
                  </a:lnTo>
                  <a:lnTo>
                    <a:pt x="1473" y="2849"/>
                  </a:lnTo>
                  <a:lnTo>
                    <a:pt x="1521" y="2943"/>
                  </a:lnTo>
                  <a:lnTo>
                    <a:pt x="1567" y="3039"/>
                  </a:lnTo>
                  <a:lnTo>
                    <a:pt x="1612" y="3135"/>
                  </a:lnTo>
                  <a:lnTo>
                    <a:pt x="1654" y="3231"/>
                  </a:lnTo>
                  <a:lnTo>
                    <a:pt x="1701" y="3153"/>
                  </a:lnTo>
                  <a:lnTo>
                    <a:pt x="1745" y="3073"/>
                  </a:lnTo>
                  <a:lnTo>
                    <a:pt x="1787" y="2991"/>
                  </a:lnTo>
                  <a:lnTo>
                    <a:pt x="1825" y="2909"/>
                  </a:lnTo>
                  <a:lnTo>
                    <a:pt x="1838" y="2877"/>
                  </a:lnTo>
                  <a:lnTo>
                    <a:pt x="1850" y="2844"/>
                  </a:lnTo>
                  <a:lnTo>
                    <a:pt x="1863" y="2810"/>
                  </a:lnTo>
                  <a:lnTo>
                    <a:pt x="1875" y="2776"/>
                  </a:lnTo>
                  <a:lnTo>
                    <a:pt x="1888" y="2742"/>
                  </a:lnTo>
                  <a:lnTo>
                    <a:pt x="1902" y="2708"/>
                  </a:lnTo>
                  <a:lnTo>
                    <a:pt x="1919" y="2677"/>
                  </a:lnTo>
                  <a:lnTo>
                    <a:pt x="1936" y="2647"/>
                  </a:lnTo>
                  <a:lnTo>
                    <a:pt x="1957" y="2619"/>
                  </a:lnTo>
                  <a:lnTo>
                    <a:pt x="1981" y="2595"/>
                  </a:lnTo>
                  <a:lnTo>
                    <a:pt x="2008" y="2573"/>
                  </a:lnTo>
                  <a:lnTo>
                    <a:pt x="2023" y="2567"/>
                  </a:lnTo>
                  <a:lnTo>
                    <a:pt x="2038" y="2562"/>
                  </a:lnTo>
                  <a:lnTo>
                    <a:pt x="2053" y="2562"/>
                  </a:lnTo>
                  <a:lnTo>
                    <a:pt x="2066" y="2549"/>
                  </a:lnTo>
                  <a:lnTo>
                    <a:pt x="2082" y="2539"/>
                  </a:lnTo>
                  <a:lnTo>
                    <a:pt x="2099" y="2532"/>
                  </a:lnTo>
                  <a:lnTo>
                    <a:pt x="2120" y="2526"/>
                  </a:lnTo>
                  <a:lnTo>
                    <a:pt x="2142" y="2525"/>
                  </a:lnTo>
                  <a:lnTo>
                    <a:pt x="2182" y="2525"/>
                  </a:lnTo>
                  <a:lnTo>
                    <a:pt x="2224" y="2527"/>
                  </a:lnTo>
                  <a:lnTo>
                    <a:pt x="2267" y="2528"/>
                  </a:lnTo>
                  <a:lnTo>
                    <a:pt x="2312" y="2531"/>
                  </a:lnTo>
                  <a:lnTo>
                    <a:pt x="2359" y="2533"/>
                  </a:lnTo>
                  <a:lnTo>
                    <a:pt x="2407" y="2535"/>
                  </a:lnTo>
                  <a:lnTo>
                    <a:pt x="2456" y="2536"/>
                  </a:lnTo>
                  <a:lnTo>
                    <a:pt x="2507" y="2537"/>
                  </a:lnTo>
                  <a:lnTo>
                    <a:pt x="2557" y="2537"/>
                  </a:lnTo>
                  <a:lnTo>
                    <a:pt x="2607" y="2537"/>
                  </a:lnTo>
                  <a:lnTo>
                    <a:pt x="2658" y="2535"/>
                  </a:lnTo>
                  <a:lnTo>
                    <a:pt x="2708" y="2532"/>
                  </a:lnTo>
                  <a:lnTo>
                    <a:pt x="2758" y="2527"/>
                  </a:lnTo>
                  <a:lnTo>
                    <a:pt x="2807" y="2521"/>
                  </a:lnTo>
                  <a:lnTo>
                    <a:pt x="2855" y="2512"/>
                  </a:lnTo>
                  <a:lnTo>
                    <a:pt x="2902" y="2501"/>
                  </a:lnTo>
                  <a:lnTo>
                    <a:pt x="2947" y="2489"/>
                  </a:lnTo>
                  <a:lnTo>
                    <a:pt x="2991" y="2473"/>
                  </a:lnTo>
                  <a:lnTo>
                    <a:pt x="3032" y="2455"/>
                  </a:lnTo>
                  <a:lnTo>
                    <a:pt x="3072" y="2435"/>
                  </a:lnTo>
                  <a:lnTo>
                    <a:pt x="3109" y="2411"/>
                  </a:lnTo>
                  <a:lnTo>
                    <a:pt x="3144" y="2383"/>
                  </a:lnTo>
                  <a:lnTo>
                    <a:pt x="3176" y="2352"/>
                  </a:lnTo>
                  <a:lnTo>
                    <a:pt x="3203" y="2318"/>
                  </a:lnTo>
                  <a:lnTo>
                    <a:pt x="3228" y="2280"/>
                  </a:lnTo>
                  <a:lnTo>
                    <a:pt x="3249" y="2237"/>
                  </a:lnTo>
                  <a:lnTo>
                    <a:pt x="3274" y="2173"/>
                  </a:lnTo>
                  <a:lnTo>
                    <a:pt x="3294" y="2106"/>
                  </a:lnTo>
                  <a:lnTo>
                    <a:pt x="3309" y="2037"/>
                  </a:lnTo>
                  <a:lnTo>
                    <a:pt x="3321" y="1967"/>
                  </a:lnTo>
                  <a:lnTo>
                    <a:pt x="3328" y="1893"/>
                  </a:lnTo>
                  <a:lnTo>
                    <a:pt x="3334" y="1820"/>
                  </a:lnTo>
                  <a:lnTo>
                    <a:pt x="3336" y="1745"/>
                  </a:lnTo>
                  <a:lnTo>
                    <a:pt x="3337" y="1671"/>
                  </a:lnTo>
                  <a:lnTo>
                    <a:pt x="3335" y="1597"/>
                  </a:lnTo>
                  <a:lnTo>
                    <a:pt x="3333" y="1523"/>
                  </a:lnTo>
                  <a:lnTo>
                    <a:pt x="3328" y="1449"/>
                  </a:lnTo>
                  <a:lnTo>
                    <a:pt x="3324" y="1379"/>
                  </a:lnTo>
                  <a:lnTo>
                    <a:pt x="3319" y="1310"/>
                  </a:lnTo>
                  <a:lnTo>
                    <a:pt x="3314" y="1242"/>
                  </a:lnTo>
                  <a:lnTo>
                    <a:pt x="3312" y="1211"/>
                  </a:lnTo>
                  <a:lnTo>
                    <a:pt x="3310" y="1176"/>
                  </a:lnTo>
                  <a:lnTo>
                    <a:pt x="3308" y="1137"/>
                  </a:lnTo>
                  <a:lnTo>
                    <a:pt x="3306" y="1097"/>
                  </a:lnTo>
                  <a:lnTo>
                    <a:pt x="3303" y="1053"/>
                  </a:lnTo>
                  <a:lnTo>
                    <a:pt x="3300" y="1009"/>
                  </a:lnTo>
                  <a:lnTo>
                    <a:pt x="3297" y="963"/>
                  </a:lnTo>
                  <a:lnTo>
                    <a:pt x="3292" y="915"/>
                  </a:lnTo>
                  <a:lnTo>
                    <a:pt x="3287" y="867"/>
                  </a:lnTo>
                  <a:lnTo>
                    <a:pt x="3280" y="818"/>
                  </a:lnTo>
                  <a:lnTo>
                    <a:pt x="3274" y="770"/>
                  </a:lnTo>
                  <a:lnTo>
                    <a:pt x="3265" y="722"/>
                  </a:lnTo>
                  <a:lnTo>
                    <a:pt x="3254" y="674"/>
                  </a:lnTo>
                  <a:lnTo>
                    <a:pt x="3242" y="628"/>
                  </a:lnTo>
                  <a:lnTo>
                    <a:pt x="3229" y="582"/>
                  </a:lnTo>
                  <a:lnTo>
                    <a:pt x="3214" y="540"/>
                  </a:lnTo>
                  <a:lnTo>
                    <a:pt x="3196" y="499"/>
                  </a:lnTo>
                  <a:lnTo>
                    <a:pt x="3177" y="461"/>
                  </a:lnTo>
                  <a:lnTo>
                    <a:pt x="3155" y="426"/>
                  </a:lnTo>
                  <a:lnTo>
                    <a:pt x="3131" y="395"/>
                  </a:lnTo>
                  <a:lnTo>
                    <a:pt x="3104" y="367"/>
                  </a:lnTo>
                  <a:lnTo>
                    <a:pt x="3075" y="343"/>
                  </a:lnTo>
                  <a:lnTo>
                    <a:pt x="3042" y="325"/>
                  </a:lnTo>
                  <a:lnTo>
                    <a:pt x="3007" y="311"/>
                  </a:lnTo>
                  <a:lnTo>
                    <a:pt x="2923" y="288"/>
                  </a:lnTo>
                  <a:lnTo>
                    <a:pt x="2838" y="270"/>
                  </a:lnTo>
                  <a:lnTo>
                    <a:pt x="2750" y="258"/>
                  </a:lnTo>
                  <a:lnTo>
                    <a:pt x="2662" y="252"/>
                  </a:lnTo>
                  <a:lnTo>
                    <a:pt x="2572" y="249"/>
                  </a:lnTo>
                  <a:close/>
                  <a:moveTo>
                    <a:pt x="2613" y="0"/>
                  </a:moveTo>
                  <a:lnTo>
                    <a:pt x="2677" y="0"/>
                  </a:lnTo>
                  <a:lnTo>
                    <a:pt x="2742" y="3"/>
                  </a:lnTo>
                  <a:lnTo>
                    <a:pt x="2805" y="8"/>
                  </a:lnTo>
                  <a:lnTo>
                    <a:pt x="2867" y="16"/>
                  </a:lnTo>
                  <a:lnTo>
                    <a:pt x="2929" y="27"/>
                  </a:lnTo>
                  <a:lnTo>
                    <a:pt x="2988" y="41"/>
                  </a:lnTo>
                  <a:lnTo>
                    <a:pt x="3044" y="59"/>
                  </a:lnTo>
                  <a:lnTo>
                    <a:pt x="3099" y="79"/>
                  </a:lnTo>
                  <a:lnTo>
                    <a:pt x="3151" y="105"/>
                  </a:lnTo>
                  <a:lnTo>
                    <a:pt x="3201" y="135"/>
                  </a:lnTo>
                  <a:lnTo>
                    <a:pt x="3247" y="169"/>
                  </a:lnTo>
                  <a:lnTo>
                    <a:pt x="3286" y="205"/>
                  </a:lnTo>
                  <a:lnTo>
                    <a:pt x="3322" y="244"/>
                  </a:lnTo>
                  <a:lnTo>
                    <a:pt x="3354" y="289"/>
                  </a:lnTo>
                  <a:lnTo>
                    <a:pt x="3383" y="336"/>
                  </a:lnTo>
                  <a:lnTo>
                    <a:pt x="3408" y="386"/>
                  </a:lnTo>
                  <a:lnTo>
                    <a:pt x="3431" y="438"/>
                  </a:lnTo>
                  <a:lnTo>
                    <a:pt x="3452" y="494"/>
                  </a:lnTo>
                  <a:lnTo>
                    <a:pt x="3469" y="551"/>
                  </a:lnTo>
                  <a:lnTo>
                    <a:pt x="3485" y="609"/>
                  </a:lnTo>
                  <a:lnTo>
                    <a:pt x="3498" y="668"/>
                  </a:lnTo>
                  <a:lnTo>
                    <a:pt x="3509" y="729"/>
                  </a:lnTo>
                  <a:lnTo>
                    <a:pt x="3518" y="789"/>
                  </a:lnTo>
                  <a:lnTo>
                    <a:pt x="3526" y="851"/>
                  </a:lnTo>
                  <a:lnTo>
                    <a:pt x="3533" y="911"/>
                  </a:lnTo>
                  <a:lnTo>
                    <a:pt x="3538" y="971"/>
                  </a:lnTo>
                  <a:lnTo>
                    <a:pt x="3543" y="1028"/>
                  </a:lnTo>
                  <a:lnTo>
                    <a:pt x="3546" y="1085"/>
                  </a:lnTo>
                  <a:lnTo>
                    <a:pt x="3549" y="1140"/>
                  </a:lnTo>
                  <a:lnTo>
                    <a:pt x="3552" y="1192"/>
                  </a:lnTo>
                  <a:lnTo>
                    <a:pt x="3556" y="1242"/>
                  </a:lnTo>
                  <a:lnTo>
                    <a:pt x="3559" y="1296"/>
                  </a:lnTo>
                  <a:lnTo>
                    <a:pt x="3562" y="1352"/>
                  </a:lnTo>
                  <a:lnTo>
                    <a:pt x="3567" y="1411"/>
                  </a:lnTo>
                  <a:lnTo>
                    <a:pt x="3570" y="1471"/>
                  </a:lnTo>
                  <a:lnTo>
                    <a:pt x="3573" y="1533"/>
                  </a:lnTo>
                  <a:lnTo>
                    <a:pt x="3577" y="1597"/>
                  </a:lnTo>
                  <a:lnTo>
                    <a:pt x="3578" y="1661"/>
                  </a:lnTo>
                  <a:lnTo>
                    <a:pt x="3579" y="1727"/>
                  </a:lnTo>
                  <a:lnTo>
                    <a:pt x="3578" y="1791"/>
                  </a:lnTo>
                  <a:lnTo>
                    <a:pt x="3575" y="1857"/>
                  </a:lnTo>
                  <a:lnTo>
                    <a:pt x="3571" y="1922"/>
                  </a:lnTo>
                  <a:lnTo>
                    <a:pt x="3566" y="1986"/>
                  </a:lnTo>
                  <a:lnTo>
                    <a:pt x="3557" y="2051"/>
                  </a:lnTo>
                  <a:lnTo>
                    <a:pt x="3546" y="2113"/>
                  </a:lnTo>
                  <a:lnTo>
                    <a:pt x="3532" y="2173"/>
                  </a:lnTo>
                  <a:lnTo>
                    <a:pt x="3514" y="2232"/>
                  </a:lnTo>
                  <a:lnTo>
                    <a:pt x="3493" y="2288"/>
                  </a:lnTo>
                  <a:lnTo>
                    <a:pt x="3469" y="2343"/>
                  </a:lnTo>
                  <a:lnTo>
                    <a:pt x="3441" y="2394"/>
                  </a:lnTo>
                  <a:lnTo>
                    <a:pt x="3409" y="2442"/>
                  </a:lnTo>
                  <a:lnTo>
                    <a:pt x="3372" y="2487"/>
                  </a:lnTo>
                  <a:lnTo>
                    <a:pt x="3327" y="2534"/>
                  </a:lnTo>
                  <a:lnTo>
                    <a:pt x="3279" y="2574"/>
                  </a:lnTo>
                  <a:lnTo>
                    <a:pt x="3229" y="2611"/>
                  </a:lnTo>
                  <a:lnTo>
                    <a:pt x="3177" y="2643"/>
                  </a:lnTo>
                  <a:lnTo>
                    <a:pt x="3122" y="2670"/>
                  </a:lnTo>
                  <a:lnTo>
                    <a:pt x="3066" y="2693"/>
                  </a:lnTo>
                  <a:lnTo>
                    <a:pt x="3008" y="2714"/>
                  </a:lnTo>
                  <a:lnTo>
                    <a:pt x="2950" y="2730"/>
                  </a:lnTo>
                  <a:lnTo>
                    <a:pt x="2890" y="2743"/>
                  </a:lnTo>
                  <a:lnTo>
                    <a:pt x="2829" y="2754"/>
                  </a:lnTo>
                  <a:lnTo>
                    <a:pt x="2767" y="2762"/>
                  </a:lnTo>
                  <a:lnTo>
                    <a:pt x="2705" y="2767"/>
                  </a:lnTo>
                  <a:lnTo>
                    <a:pt x="2641" y="2772"/>
                  </a:lnTo>
                  <a:lnTo>
                    <a:pt x="2579" y="2774"/>
                  </a:lnTo>
                  <a:lnTo>
                    <a:pt x="2515" y="2775"/>
                  </a:lnTo>
                  <a:lnTo>
                    <a:pt x="2452" y="2775"/>
                  </a:lnTo>
                  <a:lnTo>
                    <a:pt x="2389" y="2775"/>
                  </a:lnTo>
                  <a:lnTo>
                    <a:pt x="2326" y="2774"/>
                  </a:lnTo>
                  <a:lnTo>
                    <a:pt x="2264" y="2772"/>
                  </a:lnTo>
                  <a:lnTo>
                    <a:pt x="2203" y="2771"/>
                  </a:lnTo>
                  <a:lnTo>
                    <a:pt x="2142" y="2771"/>
                  </a:lnTo>
                  <a:lnTo>
                    <a:pt x="2136" y="2769"/>
                  </a:lnTo>
                  <a:lnTo>
                    <a:pt x="2131" y="2769"/>
                  </a:lnTo>
                  <a:lnTo>
                    <a:pt x="2117" y="2815"/>
                  </a:lnTo>
                  <a:lnTo>
                    <a:pt x="2099" y="2861"/>
                  </a:lnTo>
                  <a:lnTo>
                    <a:pt x="2079" y="2906"/>
                  </a:lnTo>
                  <a:lnTo>
                    <a:pt x="2058" y="2951"/>
                  </a:lnTo>
                  <a:lnTo>
                    <a:pt x="2036" y="2993"/>
                  </a:lnTo>
                  <a:lnTo>
                    <a:pt x="2015" y="3033"/>
                  </a:lnTo>
                  <a:lnTo>
                    <a:pt x="1996" y="3071"/>
                  </a:lnTo>
                  <a:lnTo>
                    <a:pt x="1956" y="3152"/>
                  </a:lnTo>
                  <a:lnTo>
                    <a:pt x="1913" y="3233"/>
                  </a:lnTo>
                  <a:lnTo>
                    <a:pt x="1869" y="3312"/>
                  </a:lnTo>
                  <a:lnTo>
                    <a:pt x="1821" y="3389"/>
                  </a:lnTo>
                  <a:lnTo>
                    <a:pt x="1769" y="3463"/>
                  </a:lnTo>
                  <a:lnTo>
                    <a:pt x="1712" y="3535"/>
                  </a:lnTo>
                  <a:lnTo>
                    <a:pt x="1697" y="3548"/>
                  </a:lnTo>
                  <a:lnTo>
                    <a:pt x="1680" y="3559"/>
                  </a:lnTo>
                  <a:lnTo>
                    <a:pt x="1660" y="3565"/>
                  </a:lnTo>
                  <a:lnTo>
                    <a:pt x="1639" y="3568"/>
                  </a:lnTo>
                  <a:lnTo>
                    <a:pt x="1618" y="3567"/>
                  </a:lnTo>
                  <a:lnTo>
                    <a:pt x="1596" y="3563"/>
                  </a:lnTo>
                  <a:lnTo>
                    <a:pt x="1578" y="3555"/>
                  </a:lnTo>
                  <a:lnTo>
                    <a:pt x="1560" y="3544"/>
                  </a:lnTo>
                  <a:lnTo>
                    <a:pt x="1545" y="3530"/>
                  </a:lnTo>
                  <a:lnTo>
                    <a:pt x="1535" y="3512"/>
                  </a:lnTo>
                  <a:lnTo>
                    <a:pt x="1422" y="3246"/>
                  </a:lnTo>
                  <a:lnTo>
                    <a:pt x="1310" y="2979"/>
                  </a:lnTo>
                  <a:lnTo>
                    <a:pt x="1201" y="2712"/>
                  </a:lnTo>
                  <a:lnTo>
                    <a:pt x="1152" y="2729"/>
                  </a:lnTo>
                  <a:lnTo>
                    <a:pt x="1101" y="2745"/>
                  </a:lnTo>
                  <a:lnTo>
                    <a:pt x="1051" y="2760"/>
                  </a:lnTo>
                  <a:lnTo>
                    <a:pt x="1000" y="2773"/>
                  </a:lnTo>
                  <a:lnTo>
                    <a:pt x="947" y="2781"/>
                  </a:lnTo>
                  <a:lnTo>
                    <a:pt x="896" y="2789"/>
                  </a:lnTo>
                  <a:lnTo>
                    <a:pt x="844" y="2793"/>
                  </a:lnTo>
                  <a:lnTo>
                    <a:pt x="792" y="2795"/>
                  </a:lnTo>
                  <a:lnTo>
                    <a:pt x="742" y="2793"/>
                  </a:lnTo>
                  <a:lnTo>
                    <a:pt x="692" y="2788"/>
                  </a:lnTo>
                  <a:lnTo>
                    <a:pt x="643" y="2779"/>
                  </a:lnTo>
                  <a:lnTo>
                    <a:pt x="594" y="2767"/>
                  </a:lnTo>
                  <a:lnTo>
                    <a:pt x="547" y="2751"/>
                  </a:lnTo>
                  <a:lnTo>
                    <a:pt x="502" y="2731"/>
                  </a:lnTo>
                  <a:lnTo>
                    <a:pt x="458" y="2707"/>
                  </a:lnTo>
                  <a:lnTo>
                    <a:pt x="416" y="2678"/>
                  </a:lnTo>
                  <a:lnTo>
                    <a:pt x="377" y="2645"/>
                  </a:lnTo>
                  <a:lnTo>
                    <a:pt x="340" y="2607"/>
                  </a:lnTo>
                  <a:lnTo>
                    <a:pt x="305" y="2564"/>
                  </a:lnTo>
                  <a:lnTo>
                    <a:pt x="273" y="2515"/>
                  </a:lnTo>
                  <a:lnTo>
                    <a:pt x="235" y="2447"/>
                  </a:lnTo>
                  <a:lnTo>
                    <a:pt x="200" y="2372"/>
                  </a:lnTo>
                  <a:lnTo>
                    <a:pt x="169" y="2296"/>
                  </a:lnTo>
                  <a:lnTo>
                    <a:pt x="141" y="2217"/>
                  </a:lnTo>
                  <a:lnTo>
                    <a:pt x="117" y="2136"/>
                  </a:lnTo>
                  <a:lnTo>
                    <a:pt x="96" y="2053"/>
                  </a:lnTo>
                  <a:lnTo>
                    <a:pt x="78" y="1968"/>
                  </a:lnTo>
                  <a:lnTo>
                    <a:pt x="61" y="1881"/>
                  </a:lnTo>
                  <a:lnTo>
                    <a:pt x="48" y="1795"/>
                  </a:lnTo>
                  <a:lnTo>
                    <a:pt x="37" y="1708"/>
                  </a:lnTo>
                  <a:lnTo>
                    <a:pt x="27" y="1621"/>
                  </a:lnTo>
                  <a:lnTo>
                    <a:pt x="21" y="1533"/>
                  </a:lnTo>
                  <a:lnTo>
                    <a:pt x="14" y="1448"/>
                  </a:lnTo>
                  <a:lnTo>
                    <a:pt x="10" y="1363"/>
                  </a:lnTo>
                  <a:lnTo>
                    <a:pt x="5" y="1280"/>
                  </a:lnTo>
                  <a:lnTo>
                    <a:pt x="3" y="1199"/>
                  </a:lnTo>
                  <a:lnTo>
                    <a:pt x="1" y="1120"/>
                  </a:lnTo>
                  <a:lnTo>
                    <a:pt x="0" y="1061"/>
                  </a:lnTo>
                  <a:lnTo>
                    <a:pt x="2" y="1003"/>
                  </a:lnTo>
                  <a:lnTo>
                    <a:pt x="7" y="945"/>
                  </a:lnTo>
                  <a:lnTo>
                    <a:pt x="13" y="889"/>
                  </a:lnTo>
                  <a:lnTo>
                    <a:pt x="23" y="834"/>
                  </a:lnTo>
                  <a:lnTo>
                    <a:pt x="35" y="780"/>
                  </a:lnTo>
                  <a:lnTo>
                    <a:pt x="50" y="727"/>
                  </a:lnTo>
                  <a:lnTo>
                    <a:pt x="68" y="677"/>
                  </a:lnTo>
                  <a:lnTo>
                    <a:pt x="90" y="628"/>
                  </a:lnTo>
                  <a:lnTo>
                    <a:pt x="115" y="581"/>
                  </a:lnTo>
                  <a:lnTo>
                    <a:pt x="142" y="536"/>
                  </a:lnTo>
                  <a:lnTo>
                    <a:pt x="174" y="495"/>
                  </a:lnTo>
                  <a:lnTo>
                    <a:pt x="210" y="456"/>
                  </a:lnTo>
                  <a:lnTo>
                    <a:pt x="248" y="419"/>
                  </a:lnTo>
                  <a:lnTo>
                    <a:pt x="292" y="386"/>
                  </a:lnTo>
                  <a:lnTo>
                    <a:pt x="339" y="355"/>
                  </a:lnTo>
                  <a:lnTo>
                    <a:pt x="390" y="328"/>
                  </a:lnTo>
                  <a:lnTo>
                    <a:pt x="446" y="305"/>
                  </a:lnTo>
                  <a:lnTo>
                    <a:pt x="506" y="285"/>
                  </a:lnTo>
                  <a:lnTo>
                    <a:pt x="592" y="265"/>
                  </a:lnTo>
                  <a:lnTo>
                    <a:pt x="679" y="247"/>
                  </a:lnTo>
                  <a:lnTo>
                    <a:pt x="766" y="235"/>
                  </a:lnTo>
                  <a:lnTo>
                    <a:pt x="853" y="224"/>
                  </a:lnTo>
                  <a:lnTo>
                    <a:pt x="942" y="216"/>
                  </a:lnTo>
                  <a:lnTo>
                    <a:pt x="1029" y="206"/>
                  </a:lnTo>
                  <a:lnTo>
                    <a:pt x="1117" y="196"/>
                  </a:lnTo>
                  <a:lnTo>
                    <a:pt x="1204" y="184"/>
                  </a:lnTo>
                  <a:lnTo>
                    <a:pt x="1450" y="144"/>
                  </a:lnTo>
                  <a:lnTo>
                    <a:pt x="1696" y="104"/>
                  </a:lnTo>
                  <a:lnTo>
                    <a:pt x="1942" y="68"/>
                  </a:lnTo>
                  <a:lnTo>
                    <a:pt x="1994" y="61"/>
                  </a:lnTo>
                  <a:lnTo>
                    <a:pt x="2049" y="53"/>
                  </a:lnTo>
                  <a:lnTo>
                    <a:pt x="2106" y="44"/>
                  </a:lnTo>
                  <a:lnTo>
                    <a:pt x="2166" y="37"/>
                  </a:lnTo>
                  <a:lnTo>
                    <a:pt x="2226" y="29"/>
                  </a:lnTo>
                  <a:lnTo>
                    <a:pt x="2289" y="21"/>
                  </a:lnTo>
                  <a:lnTo>
                    <a:pt x="2353" y="15"/>
                  </a:lnTo>
                  <a:lnTo>
                    <a:pt x="2417" y="8"/>
                  </a:lnTo>
                  <a:lnTo>
                    <a:pt x="2482" y="4"/>
                  </a:lnTo>
                  <a:lnTo>
                    <a:pt x="2547" y="1"/>
                  </a:lnTo>
                  <a:lnTo>
                    <a:pt x="26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19" y="1175"/>
              <a:ext cx="821" cy="203"/>
            </a:xfrm>
            <a:custGeom>
              <a:avLst/>
              <a:gdLst>
                <a:gd name="T0" fmla="*/ 2408 w 2464"/>
                <a:gd name="T1" fmla="*/ 6 h 609"/>
                <a:gd name="T2" fmla="*/ 2438 w 2464"/>
                <a:gd name="T3" fmla="*/ 26 h 609"/>
                <a:gd name="T4" fmla="*/ 2456 w 2464"/>
                <a:gd name="T5" fmla="*/ 59 h 609"/>
                <a:gd name="T6" fmla="*/ 2464 w 2464"/>
                <a:gd name="T7" fmla="*/ 97 h 609"/>
                <a:gd name="T8" fmla="*/ 2461 w 2464"/>
                <a:gd name="T9" fmla="*/ 136 h 609"/>
                <a:gd name="T10" fmla="*/ 2437 w 2464"/>
                <a:gd name="T11" fmla="*/ 186 h 609"/>
                <a:gd name="T12" fmla="*/ 2386 w 2464"/>
                <a:gd name="T13" fmla="*/ 244 h 609"/>
                <a:gd name="T14" fmla="*/ 2318 w 2464"/>
                <a:gd name="T15" fmla="*/ 292 h 609"/>
                <a:gd name="T16" fmla="*/ 2235 w 2464"/>
                <a:gd name="T17" fmla="*/ 332 h 609"/>
                <a:gd name="T18" fmla="*/ 2141 w 2464"/>
                <a:gd name="T19" fmla="*/ 365 h 609"/>
                <a:gd name="T20" fmla="*/ 2039 w 2464"/>
                <a:gd name="T21" fmla="*/ 391 h 609"/>
                <a:gd name="T22" fmla="*/ 1933 w 2464"/>
                <a:gd name="T23" fmla="*/ 412 h 609"/>
                <a:gd name="T24" fmla="*/ 1826 w 2464"/>
                <a:gd name="T25" fmla="*/ 428 h 609"/>
                <a:gd name="T26" fmla="*/ 1721 w 2464"/>
                <a:gd name="T27" fmla="*/ 440 h 609"/>
                <a:gd name="T28" fmla="*/ 1623 w 2464"/>
                <a:gd name="T29" fmla="*/ 450 h 609"/>
                <a:gd name="T30" fmla="*/ 1534 w 2464"/>
                <a:gd name="T31" fmla="*/ 458 h 609"/>
                <a:gd name="T32" fmla="*/ 1458 w 2464"/>
                <a:gd name="T33" fmla="*/ 465 h 609"/>
                <a:gd name="T34" fmla="*/ 1159 w 2464"/>
                <a:gd name="T35" fmla="*/ 502 h 609"/>
                <a:gd name="T36" fmla="*/ 626 w 2464"/>
                <a:gd name="T37" fmla="*/ 562 h 609"/>
                <a:gd name="T38" fmla="*/ 93 w 2464"/>
                <a:gd name="T39" fmla="*/ 609 h 609"/>
                <a:gd name="T40" fmla="*/ 49 w 2464"/>
                <a:gd name="T41" fmla="*/ 604 h 609"/>
                <a:gd name="T42" fmla="*/ 20 w 2464"/>
                <a:gd name="T43" fmla="*/ 582 h 609"/>
                <a:gd name="T44" fmla="*/ 3 w 2464"/>
                <a:gd name="T45" fmla="*/ 549 h 609"/>
                <a:gd name="T46" fmla="*/ 0 w 2464"/>
                <a:gd name="T47" fmla="*/ 512 h 609"/>
                <a:gd name="T48" fmla="*/ 10 w 2464"/>
                <a:gd name="T49" fmla="*/ 474 h 609"/>
                <a:gd name="T50" fmla="*/ 32 w 2464"/>
                <a:gd name="T51" fmla="*/ 441 h 609"/>
                <a:gd name="T52" fmla="*/ 67 w 2464"/>
                <a:gd name="T53" fmla="*/ 419 h 609"/>
                <a:gd name="T54" fmla="*/ 245 w 2464"/>
                <a:gd name="T55" fmla="*/ 365 h 609"/>
                <a:gd name="T56" fmla="*/ 432 w 2464"/>
                <a:gd name="T57" fmla="*/ 326 h 609"/>
                <a:gd name="T58" fmla="*/ 624 w 2464"/>
                <a:gd name="T59" fmla="*/ 301 h 609"/>
                <a:gd name="T60" fmla="*/ 818 w 2464"/>
                <a:gd name="T61" fmla="*/ 283 h 609"/>
                <a:gd name="T62" fmla="*/ 1012 w 2464"/>
                <a:gd name="T63" fmla="*/ 268 h 609"/>
                <a:gd name="T64" fmla="*/ 1200 w 2464"/>
                <a:gd name="T65" fmla="*/ 251 h 609"/>
                <a:gd name="T66" fmla="*/ 1408 w 2464"/>
                <a:gd name="T67" fmla="*/ 227 h 609"/>
                <a:gd name="T68" fmla="*/ 1643 w 2464"/>
                <a:gd name="T69" fmla="*/ 194 h 609"/>
                <a:gd name="T70" fmla="*/ 1876 w 2464"/>
                <a:gd name="T71" fmla="*/ 151 h 609"/>
                <a:gd name="T72" fmla="*/ 2044 w 2464"/>
                <a:gd name="T73" fmla="*/ 107 h 609"/>
                <a:gd name="T74" fmla="*/ 2152 w 2464"/>
                <a:gd name="T75" fmla="*/ 66 h 609"/>
                <a:gd name="T76" fmla="*/ 2259 w 2464"/>
                <a:gd name="T77" fmla="*/ 25 h 609"/>
                <a:gd name="T78" fmla="*/ 2368 w 2464"/>
                <a:gd name="T79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64" h="609">
                  <a:moveTo>
                    <a:pt x="2390" y="0"/>
                  </a:moveTo>
                  <a:lnTo>
                    <a:pt x="2408" y="6"/>
                  </a:lnTo>
                  <a:lnTo>
                    <a:pt x="2425" y="14"/>
                  </a:lnTo>
                  <a:lnTo>
                    <a:pt x="2438" y="26"/>
                  </a:lnTo>
                  <a:lnTo>
                    <a:pt x="2449" y="42"/>
                  </a:lnTo>
                  <a:lnTo>
                    <a:pt x="2456" y="59"/>
                  </a:lnTo>
                  <a:lnTo>
                    <a:pt x="2462" y="78"/>
                  </a:lnTo>
                  <a:lnTo>
                    <a:pt x="2464" y="97"/>
                  </a:lnTo>
                  <a:lnTo>
                    <a:pt x="2464" y="116"/>
                  </a:lnTo>
                  <a:lnTo>
                    <a:pt x="2461" y="136"/>
                  </a:lnTo>
                  <a:lnTo>
                    <a:pt x="2455" y="153"/>
                  </a:lnTo>
                  <a:lnTo>
                    <a:pt x="2437" y="186"/>
                  </a:lnTo>
                  <a:lnTo>
                    <a:pt x="2414" y="215"/>
                  </a:lnTo>
                  <a:lnTo>
                    <a:pt x="2386" y="244"/>
                  </a:lnTo>
                  <a:lnTo>
                    <a:pt x="2354" y="269"/>
                  </a:lnTo>
                  <a:lnTo>
                    <a:pt x="2318" y="292"/>
                  </a:lnTo>
                  <a:lnTo>
                    <a:pt x="2277" y="313"/>
                  </a:lnTo>
                  <a:lnTo>
                    <a:pt x="2235" y="332"/>
                  </a:lnTo>
                  <a:lnTo>
                    <a:pt x="2189" y="349"/>
                  </a:lnTo>
                  <a:lnTo>
                    <a:pt x="2141" y="365"/>
                  </a:lnTo>
                  <a:lnTo>
                    <a:pt x="2090" y="379"/>
                  </a:lnTo>
                  <a:lnTo>
                    <a:pt x="2039" y="391"/>
                  </a:lnTo>
                  <a:lnTo>
                    <a:pt x="1985" y="402"/>
                  </a:lnTo>
                  <a:lnTo>
                    <a:pt x="1933" y="412"/>
                  </a:lnTo>
                  <a:lnTo>
                    <a:pt x="1879" y="420"/>
                  </a:lnTo>
                  <a:lnTo>
                    <a:pt x="1826" y="428"/>
                  </a:lnTo>
                  <a:lnTo>
                    <a:pt x="1773" y="434"/>
                  </a:lnTo>
                  <a:lnTo>
                    <a:pt x="1721" y="440"/>
                  </a:lnTo>
                  <a:lnTo>
                    <a:pt x="1671" y="445"/>
                  </a:lnTo>
                  <a:lnTo>
                    <a:pt x="1623" y="450"/>
                  </a:lnTo>
                  <a:lnTo>
                    <a:pt x="1577" y="454"/>
                  </a:lnTo>
                  <a:lnTo>
                    <a:pt x="1534" y="458"/>
                  </a:lnTo>
                  <a:lnTo>
                    <a:pt x="1494" y="462"/>
                  </a:lnTo>
                  <a:lnTo>
                    <a:pt x="1458" y="465"/>
                  </a:lnTo>
                  <a:lnTo>
                    <a:pt x="1425" y="469"/>
                  </a:lnTo>
                  <a:lnTo>
                    <a:pt x="1159" y="502"/>
                  </a:lnTo>
                  <a:lnTo>
                    <a:pt x="893" y="533"/>
                  </a:lnTo>
                  <a:lnTo>
                    <a:pt x="626" y="562"/>
                  </a:lnTo>
                  <a:lnTo>
                    <a:pt x="358" y="587"/>
                  </a:lnTo>
                  <a:lnTo>
                    <a:pt x="93" y="609"/>
                  </a:lnTo>
                  <a:lnTo>
                    <a:pt x="69" y="608"/>
                  </a:lnTo>
                  <a:lnTo>
                    <a:pt x="49" y="604"/>
                  </a:lnTo>
                  <a:lnTo>
                    <a:pt x="33" y="594"/>
                  </a:lnTo>
                  <a:lnTo>
                    <a:pt x="20" y="582"/>
                  </a:lnTo>
                  <a:lnTo>
                    <a:pt x="10" y="566"/>
                  </a:lnTo>
                  <a:lnTo>
                    <a:pt x="3" y="549"/>
                  </a:lnTo>
                  <a:lnTo>
                    <a:pt x="0" y="530"/>
                  </a:lnTo>
                  <a:lnTo>
                    <a:pt x="0" y="512"/>
                  </a:lnTo>
                  <a:lnTo>
                    <a:pt x="3" y="492"/>
                  </a:lnTo>
                  <a:lnTo>
                    <a:pt x="10" y="474"/>
                  </a:lnTo>
                  <a:lnTo>
                    <a:pt x="18" y="456"/>
                  </a:lnTo>
                  <a:lnTo>
                    <a:pt x="32" y="441"/>
                  </a:lnTo>
                  <a:lnTo>
                    <a:pt x="48" y="429"/>
                  </a:lnTo>
                  <a:lnTo>
                    <a:pt x="67" y="419"/>
                  </a:lnTo>
                  <a:lnTo>
                    <a:pt x="154" y="390"/>
                  </a:lnTo>
                  <a:lnTo>
                    <a:pt x="245" y="365"/>
                  </a:lnTo>
                  <a:lnTo>
                    <a:pt x="338" y="344"/>
                  </a:lnTo>
                  <a:lnTo>
                    <a:pt x="432" y="326"/>
                  </a:lnTo>
                  <a:lnTo>
                    <a:pt x="527" y="312"/>
                  </a:lnTo>
                  <a:lnTo>
                    <a:pt x="624" y="301"/>
                  </a:lnTo>
                  <a:lnTo>
                    <a:pt x="721" y="292"/>
                  </a:lnTo>
                  <a:lnTo>
                    <a:pt x="818" y="283"/>
                  </a:lnTo>
                  <a:lnTo>
                    <a:pt x="916" y="275"/>
                  </a:lnTo>
                  <a:lnTo>
                    <a:pt x="1012" y="268"/>
                  </a:lnTo>
                  <a:lnTo>
                    <a:pt x="1107" y="260"/>
                  </a:lnTo>
                  <a:lnTo>
                    <a:pt x="1200" y="251"/>
                  </a:lnTo>
                  <a:lnTo>
                    <a:pt x="1292" y="241"/>
                  </a:lnTo>
                  <a:lnTo>
                    <a:pt x="1408" y="227"/>
                  </a:lnTo>
                  <a:lnTo>
                    <a:pt x="1526" y="211"/>
                  </a:lnTo>
                  <a:lnTo>
                    <a:pt x="1643" y="194"/>
                  </a:lnTo>
                  <a:lnTo>
                    <a:pt x="1760" y="175"/>
                  </a:lnTo>
                  <a:lnTo>
                    <a:pt x="1876" y="151"/>
                  </a:lnTo>
                  <a:lnTo>
                    <a:pt x="1991" y="124"/>
                  </a:lnTo>
                  <a:lnTo>
                    <a:pt x="2044" y="107"/>
                  </a:lnTo>
                  <a:lnTo>
                    <a:pt x="2098" y="88"/>
                  </a:lnTo>
                  <a:lnTo>
                    <a:pt x="2152" y="66"/>
                  </a:lnTo>
                  <a:lnTo>
                    <a:pt x="2205" y="45"/>
                  </a:lnTo>
                  <a:lnTo>
                    <a:pt x="2259" y="25"/>
                  </a:lnTo>
                  <a:lnTo>
                    <a:pt x="2313" y="10"/>
                  </a:lnTo>
                  <a:lnTo>
                    <a:pt x="2368" y="0"/>
                  </a:lnTo>
                  <a:lnTo>
                    <a:pt x="2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535" y="1376"/>
              <a:ext cx="816" cy="165"/>
            </a:xfrm>
            <a:custGeom>
              <a:avLst/>
              <a:gdLst>
                <a:gd name="T0" fmla="*/ 2370 w 2446"/>
                <a:gd name="T1" fmla="*/ 3 h 495"/>
                <a:gd name="T2" fmla="*/ 2410 w 2446"/>
                <a:gd name="T3" fmla="*/ 24 h 495"/>
                <a:gd name="T4" fmla="*/ 2436 w 2446"/>
                <a:gd name="T5" fmla="*/ 58 h 495"/>
                <a:gd name="T6" fmla="*/ 2446 w 2446"/>
                <a:gd name="T7" fmla="*/ 101 h 495"/>
                <a:gd name="T8" fmla="*/ 2432 w 2446"/>
                <a:gd name="T9" fmla="*/ 145 h 495"/>
                <a:gd name="T10" fmla="*/ 2374 w 2446"/>
                <a:gd name="T11" fmla="*/ 211 h 495"/>
                <a:gd name="T12" fmla="*/ 2299 w 2446"/>
                <a:gd name="T13" fmla="*/ 266 h 495"/>
                <a:gd name="T14" fmla="*/ 2210 w 2446"/>
                <a:gd name="T15" fmla="*/ 312 h 495"/>
                <a:gd name="T16" fmla="*/ 2110 w 2446"/>
                <a:gd name="T17" fmla="*/ 348 h 495"/>
                <a:gd name="T18" fmla="*/ 2003 w 2446"/>
                <a:gd name="T19" fmla="*/ 376 h 495"/>
                <a:gd name="T20" fmla="*/ 1891 w 2446"/>
                <a:gd name="T21" fmla="*/ 399 h 495"/>
                <a:gd name="T22" fmla="*/ 1778 w 2446"/>
                <a:gd name="T23" fmla="*/ 415 h 495"/>
                <a:gd name="T24" fmla="*/ 1668 w 2446"/>
                <a:gd name="T25" fmla="*/ 428 h 495"/>
                <a:gd name="T26" fmla="*/ 1563 w 2446"/>
                <a:gd name="T27" fmla="*/ 438 h 495"/>
                <a:gd name="T28" fmla="*/ 1466 w 2446"/>
                <a:gd name="T29" fmla="*/ 446 h 495"/>
                <a:gd name="T30" fmla="*/ 1381 w 2446"/>
                <a:gd name="T31" fmla="*/ 452 h 495"/>
                <a:gd name="T32" fmla="*/ 1092 w 2446"/>
                <a:gd name="T33" fmla="*/ 476 h 495"/>
                <a:gd name="T34" fmla="*/ 799 w 2446"/>
                <a:gd name="T35" fmla="*/ 492 h 495"/>
                <a:gd name="T36" fmla="*/ 505 w 2446"/>
                <a:gd name="T37" fmla="*/ 495 h 495"/>
                <a:gd name="T38" fmla="*/ 213 w 2446"/>
                <a:gd name="T39" fmla="*/ 482 h 495"/>
                <a:gd name="T40" fmla="*/ 48 w 2446"/>
                <a:gd name="T41" fmla="*/ 462 h 495"/>
                <a:gd name="T42" fmla="*/ 17 w 2446"/>
                <a:gd name="T43" fmla="*/ 441 h 495"/>
                <a:gd name="T44" fmla="*/ 1 w 2446"/>
                <a:gd name="T45" fmla="*/ 412 h 495"/>
                <a:gd name="T46" fmla="*/ 1 w 2446"/>
                <a:gd name="T47" fmla="*/ 379 h 495"/>
                <a:gd name="T48" fmla="*/ 18 w 2446"/>
                <a:gd name="T49" fmla="*/ 350 h 495"/>
                <a:gd name="T50" fmla="*/ 48 w 2446"/>
                <a:gd name="T51" fmla="*/ 329 h 495"/>
                <a:gd name="T52" fmla="*/ 245 w 2446"/>
                <a:gd name="T53" fmla="*/ 305 h 495"/>
                <a:gd name="T54" fmla="*/ 598 w 2446"/>
                <a:gd name="T55" fmla="*/ 280 h 495"/>
                <a:gd name="T56" fmla="*/ 951 w 2446"/>
                <a:gd name="T57" fmla="*/ 259 h 495"/>
                <a:gd name="T58" fmla="*/ 1304 w 2446"/>
                <a:gd name="T59" fmla="*/ 226 h 495"/>
                <a:gd name="T60" fmla="*/ 1555 w 2446"/>
                <a:gd name="T61" fmla="*/ 194 h 495"/>
                <a:gd name="T62" fmla="*/ 1805 w 2446"/>
                <a:gd name="T63" fmla="*/ 150 h 495"/>
                <a:gd name="T64" fmla="*/ 1974 w 2446"/>
                <a:gd name="T65" fmla="*/ 106 h 495"/>
                <a:gd name="T66" fmla="*/ 2067 w 2446"/>
                <a:gd name="T67" fmla="*/ 73 h 495"/>
                <a:gd name="T68" fmla="*/ 2161 w 2446"/>
                <a:gd name="T69" fmla="*/ 37 h 495"/>
                <a:gd name="T70" fmla="*/ 2255 w 2446"/>
                <a:gd name="T71" fmla="*/ 9 h 495"/>
                <a:gd name="T72" fmla="*/ 2347 w 2446"/>
                <a:gd name="T7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46" h="495">
                  <a:moveTo>
                    <a:pt x="2347" y="0"/>
                  </a:moveTo>
                  <a:lnTo>
                    <a:pt x="2370" y="3"/>
                  </a:lnTo>
                  <a:lnTo>
                    <a:pt x="2391" y="12"/>
                  </a:lnTo>
                  <a:lnTo>
                    <a:pt x="2410" y="24"/>
                  </a:lnTo>
                  <a:lnTo>
                    <a:pt x="2425" y="40"/>
                  </a:lnTo>
                  <a:lnTo>
                    <a:pt x="2436" y="58"/>
                  </a:lnTo>
                  <a:lnTo>
                    <a:pt x="2444" y="79"/>
                  </a:lnTo>
                  <a:lnTo>
                    <a:pt x="2446" y="101"/>
                  </a:lnTo>
                  <a:lnTo>
                    <a:pt x="2441" y="124"/>
                  </a:lnTo>
                  <a:lnTo>
                    <a:pt x="2432" y="145"/>
                  </a:lnTo>
                  <a:lnTo>
                    <a:pt x="2405" y="180"/>
                  </a:lnTo>
                  <a:lnTo>
                    <a:pt x="2374" y="211"/>
                  </a:lnTo>
                  <a:lnTo>
                    <a:pt x="2339" y="240"/>
                  </a:lnTo>
                  <a:lnTo>
                    <a:pt x="2299" y="266"/>
                  </a:lnTo>
                  <a:lnTo>
                    <a:pt x="2256" y="290"/>
                  </a:lnTo>
                  <a:lnTo>
                    <a:pt x="2210" y="312"/>
                  </a:lnTo>
                  <a:lnTo>
                    <a:pt x="2162" y="330"/>
                  </a:lnTo>
                  <a:lnTo>
                    <a:pt x="2110" y="348"/>
                  </a:lnTo>
                  <a:lnTo>
                    <a:pt x="2058" y="363"/>
                  </a:lnTo>
                  <a:lnTo>
                    <a:pt x="2003" y="376"/>
                  </a:lnTo>
                  <a:lnTo>
                    <a:pt x="1947" y="388"/>
                  </a:lnTo>
                  <a:lnTo>
                    <a:pt x="1891" y="399"/>
                  </a:lnTo>
                  <a:lnTo>
                    <a:pt x="1835" y="408"/>
                  </a:lnTo>
                  <a:lnTo>
                    <a:pt x="1778" y="415"/>
                  </a:lnTo>
                  <a:lnTo>
                    <a:pt x="1722" y="423"/>
                  </a:lnTo>
                  <a:lnTo>
                    <a:pt x="1668" y="428"/>
                  </a:lnTo>
                  <a:lnTo>
                    <a:pt x="1614" y="434"/>
                  </a:lnTo>
                  <a:lnTo>
                    <a:pt x="1563" y="438"/>
                  </a:lnTo>
                  <a:lnTo>
                    <a:pt x="1513" y="442"/>
                  </a:lnTo>
                  <a:lnTo>
                    <a:pt x="1466" y="446"/>
                  </a:lnTo>
                  <a:lnTo>
                    <a:pt x="1422" y="449"/>
                  </a:lnTo>
                  <a:lnTo>
                    <a:pt x="1381" y="452"/>
                  </a:lnTo>
                  <a:lnTo>
                    <a:pt x="1237" y="465"/>
                  </a:lnTo>
                  <a:lnTo>
                    <a:pt x="1092" y="476"/>
                  </a:lnTo>
                  <a:lnTo>
                    <a:pt x="945" y="485"/>
                  </a:lnTo>
                  <a:lnTo>
                    <a:pt x="799" y="492"/>
                  </a:lnTo>
                  <a:lnTo>
                    <a:pt x="651" y="495"/>
                  </a:lnTo>
                  <a:lnTo>
                    <a:pt x="505" y="495"/>
                  </a:lnTo>
                  <a:lnTo>
                    <a:pt x="359" y="490"/>
                  </a:lnTo>
                  <a:lnTo>
                    <a:pt x="213" y="482"/>
                  </a:lnTo>
                  <a:lnTo>
                    <a:pt x="69" y="468"/>
                  </a:lnTo>
                  <a:lnTo>
                    <a:pt x="48" y="462"/>
                  </a:lnTo>
                  <a:lnTo>
                    <a:pt x="31" y="453"/>
                  </a:lnTo>
                  <a:lnTo>
                    <a:pt x="17" y="441"/>
                  </a:lnTo>
                  <a:lnTo>
                    <a:pt x="8" y="427"/>
                  </a:lnTo>
                  <a:lnTo>
                    <a:pt x="1" y="412"/>
                  </a:lnTo>
                  <a:lnTo>
                    <a:pt x="0" y="396"/>
                  </a:lnTo>
                  <a:lnTo>
                    <a:pt x="1" y="379"/>
                  </a:lnTo>
                  <a:lnTo>
                    <a:pt x="8" y="364"/>
                  </a:lnTo>
                  <a:lnTo>
                    <a:pt x="18" y="350"/>
                  </a:lnTo>
                  <a:lnTo>
                    <a:pt x="31" y="338"/>
                  </a:lnTo>
                  <a:lnTo>
                    <a:pt x="48" y="329"/>
                  </a:lnTo>
                  <a:lnTo>
                    <a:pt x="69" y="324"/>
                  </a:lnTo>
                  <a:lnTo>
                    <a:pt x="245" y="305"/>
                  </a:lnTo>
                  <a:lnTo>
                    <a:pt x="421" y="291"/>
                  </a:lnTo>
                  <a:lnTo>
                    <a:pt x="598" y="280"/>
                  </a:lnTo>
                  <a:lnTo>
                    <a:pt x="775" y="270"/>
                  </a:lnTo>
                  <a:lnTo>
                    <a:pt x="951" y="259"/>
                  </a:lnTo>
                  <a:lnTo>
                    <a:pt x="1128" y="245"/>
                  </a:lnTo>
                  <a:lnTo>
                    <a:pt x="1304" y="226"/>
                  </a:lnTo>
                  <a:lnTo>
                    <a:pt x="1429" y="211"/>
                  </a:lnTo>
                  <a:lnTo>
                    <a:pt x="1555" y="194"/>
                  </a:lnTo>
                  <a:lnTo>
                    <a:pt x="1681" y="174"/>
                  </a:lnTo>
                  <a:lnTo>
                    <a:pt x="1805" y="150"/>
                  </a:lnTo>
                  <a:lnTo>
                    <a:pt x="1929" y="121"/>
                  </a:lnTo>
                  <a:lnTo>
                    <a:pt x="1974" y="106"/>
                  </a:lnTo>
                  <a:lnTo>
                    <a:pt x="2020" y="90"/>
                  </a:lnTo>
                  <a:lnTo>
                    <a:pt x="2067" y="73"/>
                  </a:lnTo>
                  <a:lnTo>
                    <a:pt x="2114" y="54"/>
                  </a:lnTo>
                  <a:lnTo>
                    <a:pt x="2161" y="37"/>
                  </a:lnTo>
                  <a:lnTo>
                    <a:pt x="2208" y="21"/>
                  </a:lnTo>
                  <a:lnTo>
                    <a:pt x="2255" y="9"/>
                  </a:lnTo>
                  <a:lnTo>
                    <a:pt x="2301" y="2"/>
                  </a:lnTo>
                  <a:lnTo>
                    <a:pt x="2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577" y="1585"/>
              <a:ext cx="805" cy="155"/>
            </a:xfrm>
            <a:custGeom>
              <a:avLst/>
              <a:gdLst>
                <a:gd name="T0" fmla="*/ 2333 w 2414"/>
                <a:gd name="T1" fmla="*/ 3 h 464"/>
                <a:gd name="T2" fmla="*/ 2370 w 2414"/>
                <a:gd name="T3" fmla="*/ 20 h 464"/>
                <a:gd name="T4" fmla="*/ 2398 w 2414"/>
                <a:gd name="T5" fmla="*/ 51 h 464"/>
                <a:gd name="T6" fmla="*/ 2414 w 2414"/>
                <a:gd name="T7" fmla="*/ 89 h 464"/>
                <a:gd name="T8" fmla="*/ 2409 w 2414"/>
                <a:gd name="T9" fmla="*/ 130 h 464"/>
                <a:gd name="T10" fmla="*/ 2369 w 2414"/>
                <a:gd name="T11" fmla="*/ 183 h 464"/>
                <a:gd name="T12" fmla="*/ 2297 w 2414"/>
                <a:gd name="T13" fmla="*/ 243 h 464"/>
                <a:gd name="T14" fmla="*/ 2209 w 2414"/>
                <a:gd name="T15" fmla="*/ 291 h 464"/>
                <a:gd name="T16" fmla="*/ 2110 w 2414"/>
                <a:gd name="T17" fmla="*/ 329 h 464"/>
                <a:gd name="T18" fmla="*/ 2002 w 2414"/>
                <a:gd name="T19" fmla="*/ 359 h 464"/>
                <a:gd name="T20" fmla="*/ 1889 w 2414"/>
                <a:gd name="T21" fmla="*/ 380 h 464"/>
                <a:gd name="T22" fmla="*/ 1774 w 2414"/>
                <a:gd name="T23" fmla="*/ 396 h 464"/>
                <a:gd name="T24" fmla="*/ 1661 w 2414"/>
                <a:gd name="T25" fmla="*/ 408 h 464"/>
                <a:gd name="T26" fmla="*/ 1553 w 2414"/>
                <a:gd name="T27" fmla="*/ 415 h 464"/>
                <a:gd name="T28" fmla="*/ 1452 w 2414"/>
                <a:gd name="T29" fmla="*/ 422 h 464"/>
                <a:gd name="T30" fmla="*/ 1362 w 2414"/>
                <a:gd name="T31" fmla="*/ 428 h 464"/>
                <a:gd name="T32" fmla="*/ 997 w 2414"/>
                <a:gd name="T33" fmla="*/ 452 h 464"/>
                <a:gd name="T34" fmla="*/ 629 w 2414"/>
                <a:gd name="T35" fmla="*/ 464 h 464"/>
                <a:gd name="T36" fmla="*/ 262 w 2414"/>
                <a:gd name="T37" fmla="*/ 458 h 464"/>
                <a:gd name="T38" fmla="*/ 62 w 2414"/>
                <a:gd name="T39" fmla="*/ 443 h 464"/>
                <a:gd name="T40" fmla="*/ 33 w 2414"/>
                <a:gd name="T41" fmla="*/ 426 h 464"/>
                <a:gd name="T42" fmla="*/ 12 w 2414"/>
                <a:gd name="T43" fmla="*/ 401 h 464"/>
                <a:gd name="T44" fmla="*/ 1 w 2414"/>
                <a:gd name="T45" fmla="*/ 371 h 464"/>
                <a:gd name="T46" fmla="*/ 1 w 2414"/>
                <a:gd name="T47" fmla="*/ 340 h 464"/>
                <a:gd name="T48" fmla="*/ 14 w 2414"/>
                <a:gd name="T49" fmla="*/ 313 h 464"/>
                <a:gd name="T50" fmla="*/ 39 w 2414"/>
                <a:gd name="T51" fmla="*/ 293 h 464"/>
                <a:gd name="T52" fmla="*/ 201 w 2414"/>
                <a:gd name="T53" fmla="*/ 267 h 464"/>
                <a:gd name="T54" fmla="*/ 488 w 2414"/>
                <a:gd name="T55" fmla="*/ 240 h 464"/>
                <a:gd name="T56" fmla="*/ 778 w 2414"/>
                <a:gd name="T57" fmla="*/ 226 h 464"/>
                <a:gd name="T58" fmla="*/ 1067 w 2414"/>
                <a:gd name="T59" fmla="*/ 211 h 464"/>
                <a:gd name="T60" fmla="*/ 1326 w 2414"/>
                <a:gd name="T61" fmla="*/ 192 h 464"/>
                <a:gd name="T62" fmla="*/ 1556 w 2414"/>
                <a:gd name="T63" fmla="*/ 168 h 464"/>
                <a:gd name="T64" fmla="*/ 1783 w 2414"/>
                <a:gd name="T65" fmla="*/ 133 h 464"/>
                <a:gd name="T66" fmla="*/ 1947 w 2414"/>
                <a:gd name="T67" fmla="*/ 96 h 464"/>
                <a:gd name="T68" fmla="*/ 2051 w 2414"/>
                <a:gd name="T69" fmla="*/ 60 h 464"/>
                <a:gd name="T70" fmla="*/ 2156 w 2414"/>
                <a:gd name="T71" fmla="*/ 25 h 464"/>
                <a:gd name="T72" fmla="*/ 2261 w 2414"/>
                <a:gd name="T73" fmla="*/ 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4" h="464">
                  <a:moveTo>
                    <a:pt x="2312" y="0"/>
                  </a:moveTo>
                  <a:lnTo>
                    <a:pt x="2333" y="3"/>
                  </a:lnTo>
                  <a:lnTo>
                    <a:pt x="2352" y="10"/>
                  </a:lnTo>
                  <a:lnTo>
                    <a:pt x="2370" y="20"/>
                  </a:lnTo>
                  <a:lnTo>
                    <a:pt x="2385" y="35"/>
                  </a:lnTo>
                  <a:lnTo>
                    <a:pt x="2398" y="51"/>
                  </a:lnTo>
                  <a:lnTo>
                    <a:pt x="2408" y="70"/>
                  </a:lnTo>
                  <a:lnTo>
                    <a:pt x="2414" y="89"/>
                  </a:lnTo>
                  <a:lnTo>
                    <a:pt x="2414" y="109"/>
                  </a:lnTo>
                  <a:lnTo>
                    <a:pt x="2409" y="130"/>
                  </a:lnTo>
                  <a:lnTo>
                    <a:pt x="2398" y="148"/>
                  </a:lnTo>
                  <a:lnTo>
                    <a:pt x="2369" y="183"/>
                  </a:lnTo>
                  <a:lnTo>
                    <a:pt x="2335" y="215"/>
                  </a:lnTo>
                  <a:lnTo>
                    <a:pt x="2297" y="243"/>
                  </a:lnTo>
                  <a:lnTo>
                    <a:pt x="2254" y="269"/>
                  </a:lnTo>
                  <a:lnTo>
                    <a:pt x="2209" y="291"/>
                  </a:lnTo>
                  <a:lnTo>
                    <a:pt x="2160" y="312"/>
                  </a:lnTo>
                  <a:lnTo>
                    <a:pt x="2110" y="329"/>
                  </a:lnTo>
                  <a:lnTo>
                    <a:pt x="2056" y="344"/>
                  </a:lnTo>
                  <a:lnTo>
                    <a:pt x="2002" y="359"/>
                  </a:lnTo>
                  <a:lnTo>
                    <a:pt x="1946" y="371"/>
                  </a:lnTo>
                  <a:lnTo>
                    <a:pt x="1889" y="380"/>
                  </a:lnTo>
                  <a:lnTo>
                    <a:pt x="1831" y="389"/>
                  </a:lnTo>
                  <a:lnTo>
                    <a:pt x="1774" y="396"/>
                  </a:lnTo>
                  <a:lnTo>
                    <a:pt x="1718" y="402"/>
                  </a:lnTo>
                  <a:lnTo>
                    <a:pt x="1661" y="408"/>
                  </a:lnTo>
                  <a:lnTo>
                    <a:pt x="1606" y="412"/>
                  </a:lnTo>
                  <a:lnTo>
                    <a:pt x="1553" y="415"/>
                  </a:lnTo>
                  <a:lnTo>
                    <a:pt x="1501" y="419"/>
                  </a:lnTo>
                  <a:lnTo>
                    <a:pt x="1452" y="422"/>
                  </a:lnTo>
                  <a:lnTo>
                    <a:pt x="1405" y="425"/>
                  </a:lnTo>
                  <a:lnTo>
                    <a:pt x="1362" y="428"/>
                  </a:lnTo>
                  <a:lnTo>
                    <a:pt x="1180" y="442"/>
                  </a:lnTo>
                  <a:lnTo>
                    <a:pt x="997" y="452"/>
                  </a:lnTo>
                  <a:lnTo>
                    <a:pt x="813" y="460"/>
                  </a:lnTo>
                  <a:lnTo>
                    <a:pt x="629" y="464"/>
                  </a:lnTo>
                  <a:lnTo>
                    <a:pt x="446" y="463"/>
                  </a:lnTo>
                  <a:lnTo>
                    <a:pt x="262" y="458"/>
                  </a:lnTo>
                  <a:lnTo>
                    <a:pt x="80" y="446"/>
                  </a:lnTo>
                  <a:lnTo>
                    <a:pt x="62" y="443"/>
                  </a:lnTo>
                  <a:lnTo>
                    <a:pt x="47" y="436"/>
                  </a:lnTo>
                  <a:lnTo>
                    <a:pt x="33" y="426"/>
                  </a:lnTo>
                  <a:lnTo>
                    <a:pt x="22" y="414"/>
                  </a:lnTo>
                  <a:lnTo>
                    <a:pt x="12" y="401"/>
                  </a:lnTo>
                  <a:lnTo>
                    <a:pt x="5" y="386"/>
                  </a:lnTo>
                  <a:lnTo>
                    <a:pt x="1" y="371"/>
                  </a:lnTo>
                  <a:lnTo>
                    <a:pt x="0" y="355"/>
                  </a:lnTo>
                  <a:lnTo>
                    <a:pt x="1" y="340"/>
                  </a:lnTo>
                  <a:lnTo>
                    <a:pt x="6" y="325"/>
                  </a:lnTo>
                  <a:lnTo>
                    <a:pt x="14" y="313"/>
                  </a:lnTo>
                  <a:lnTo>
                    <a:pt x="25" y="302"/>
                  </a:lnTo>
                  <a:lnTo>
                    <a:pt x="39" y="293"/>
                  </a:lnTo>
                  <a:lnTo>
                    <a:pt x="58" y="288"/>
                  </a:lnTo>
                  <a:lnTo>
                    <a:pt x="201" y="267"/>
                  </a:lnTo>
                  <a:lnTo>
                    <a:pt x="344" y="252"/>
                  </a:lnTo>
                  <a:lnTo>
                    <a:pt x="488" y="240"/>
                  </a:lnTo>
                  <a:lnTo>
                    <a:pt x="634" y="232"/>
                  </a:lnTo>
                  <a:lnTo>
                    <a:pt x="778" y="226"/>
                  </a:lnTo>
                  <a:lnTo>
                    <a:pt x="923" y="219"/>
                  </a:lnTo>
                  <a:lnTo>
                    <a:pt x="1067" y="211"/>
                  </a:lnTo>
                  <a:lnTo>
                    <a:pt x="1212" y="202"/>
                  </a:lnTo>
                  <a:lnTo>
                    <a:pt x="1326" y="192"/>
                  </a:lnTo>
                  <a:lnTo>
                    <a:pt x="1441" y="181"/>
                  </a:lnTo>
                  <a:lnTo>
                    <a:pt x="1556" y="168"/>
                  </a:lnTo>
                  <a:lnTo>
                    <a:pt x="1669" y="152"/>
                  </a:lnTo>
                  <a:lnTo>
                    <a:pt x="1783" y="133"/>
                  </a:lnTo>
                  <a:lnTo>
                    <a:pt x="1896" y="109"/>
                  </a:lnTo>
                  <a:lnTo>
                    <a:pt x="1947" y="96"/>
                  </a:lnTo>
                  <a:lnTo>
                    <a:pt x="1998" y="78"/>
                  </a:lnTo>
                  <a:lnTo>
                    <a:pt x="2051" y="60"/>
                  </a:lnTo>
                  <a:lnTo>
                    <a:pt x="2103" y="41"/>
                  </a:lnTo>
                  <a:lnTo>
                    <a:pt x="2156" y="25"/>
                  </a:lnTo>
                  <a:lnTo>
                    <a:pt x="2208" y="11"/>
                  </a:lnTo>
                  <a:lnTo>
                    <a:pt x="2261" y="2"/>
                  </a:lnTo>
                  <a:lnTo>
                    <a:pt x="23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6272961" y="2574472"/>
            <a:ext cx="2254602" cy="2334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2"/>
          <p:cNvGrpSpPr>
            <a:grpSpLocks noChangeAspect="1"/>
          </p:cNvGrpSpPr>
          <p:nvPr/>
        </p:nvGrpSpPr>
        <p:grpSpPr bwMode="auto">
          <a:xfrm>
            <a:off x="6697610" y="3016589"/>
            <a:ext cx="1405305" cy="1450750"/>
            <a:chOff x="2229" y="497"/>
            <a:chExt cx="3216" cy="3320"/>
          </a:xfrm>
          <a:solidFill>
            <a:schemeClr val="bg1"/>
          </a:solidFill>
          <a:effectLst/>
        </p:grpSpPr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3046" y="497"/>
              <a:ext cx="1587" cy="1590"/>
            </a:xfrm>
            <a:custGeom>
              <a:avLst/>
              <a:gdLst>
                <a:gd name="T0" fmla="*/ 63 w 1587"/>
                <a:gd name="T1" fmla="*/ 731 h 1590"/>
                <a:gd name="T2" fmla="*/ 142 w 1587"/>
                <a:gd name="T3" fmla="*/ 884 h 1590"/>
                <a:gd name="T4" fmla="*/ 214 w 1587"/>
                <a:gd name="T5" fmla="*/ 957 h 1590"/>
                <a:gd name="T6" fmla="*/ 244 w 1587"/>
                <a:gd name="T7" fmla="*/ 1168 h 1590"/>
                <a:gd name="T8" fmla="*/ 383 w 1587"/>
                <a:gd name="T9" fmla="*/ 1403 h 1590"/>
                <a:gd name="T10" fmla="*/ 542 w 1587"/>
                <a:gd name="T11" fmla="*/ 1305 h 1590"/>
                <a:gd name="T12" fmla="*/ 611 w 1587"/>
                <a:gd name="T13" fmla="*/ 1153 h 1590"/>
                <a:gd name="T14" fmla="*/ 409 w 1587"/>
                <a:gd name="T15" fmla="*/ 1003 h 1590"/>
                <a:gd name="T16" fmla="*/ 259 w 1587"/>
                <a:gd name="T17" fmla="*/ 909 h 1590"/>
                <a:gd name="T18" fmla="*/ 191 w 1587"/>
                <a:gd name="T19" fmla="*/ 806 h 1590"/>
                <a:gd name="T20" fmla="*/ 155 w 1587"/>
                <a:gd name="T21" fmla="*/ 695 h 1590"/>
                <a:gd name="T22" fmla="*/ 268 w 1587"/>
                <a:gd name="T23" fmla="*/ 781 h 1590"/>
                <a:gd name="T24" fmla="*/ 233 w 1587"/>
                <a:gd name="T25" fmla="*/ 666 h 1590"/>
                <a:gd name="T26" fmla="*/ 348 w 1587"/>
                <a:gd name="T27" fmla="*/ 534 h 1590"/>
                <a:gd name="T28" fmla="*/ 401 w 1587"/>
                <a:gd name="T29" fmla="*/ 430 h 1590"/>
                <a:gd name="T30" fmla="*/ 478 w 1587"/>
                <a:gd name="T31" fmla="*/ 417 h 1590"/>
                <a:gd name="T32" fmla="*/ 345 w 1587"/>
                <a:gd name="T33" fmla="*/ 330 h 1590"/>
                <a:gd name="T34" fmla="*/ 443 w 1587"/>
                <a:gd name="T35" fmla="*/ 305 h 1590"/>
                <a:gd name="T36" fmla="*/ 1182 w 1587"/>
                <a:gd name="T37" fmla="*/ 174 h 1590"/>
                <a:gd name="T38" fmla="*/ 1072 w 1587"/>
                <a:gd name="T39" fmla="*/ 221 h 1590"/>
                <a:gd name="T40" fmla="*/ 1090 w 1587"/>
                <a:gd name="T41" fmla="*/ 346 h 1590"/>
                <a:gd name="T42" fmla="*/ 998 w 1587"/>
                <a:gd name="T43" fmla="*/ 322 h 1590"/>
                <a:gd name="T44" fmla="*/ 890 w 1587"/>
                <a:gd name="T45" fmla="*/ 359 h 1590"/>
                <a:gd name="T46" fmla="*/ 992 w 1587"/>
                <a:gd name="T47" fmla="*/ 450 h 1590"/>
                <a:gd name="T48" fmla="*/ 893 w 1587"/>
                <a:gd name="T49" fmla="*/ 489 h 1590"/>
                <a:gd name="T50" fmla="*/ 962 w 1587"/>
                <a:gd name="T51" fmla="*/ 533 h 1590"/>
                <a:gd name="T52" fmla="*/ 1071 w 1587"/>
                <a:gd name="T53" fmla="*/ 476 h 1590"/>
                <a:gd name="T54" fmla="*/ 1208 w 1587"/>
                <a:gd name="T55" fmla="*/ 544 h 1590"/>
                <a:gd name="T56" fmla="*/ 1338 w 1587"/>
                <a:gd name="T57" fmla="*/ 589 h 1590"/>
                <a:gd name="T58" fmla="*/ 1205 w 1587"/>
                <a:gd name="T59" fmla="*/ 645 h 1590"/>
                <a:gd name="T60" fmla="*/ 983 w 1587"/>
                <a:gd name="T61" fmla="*/ 577 h 1590"/>
                <a:gd name="T62" fmla="*/ 799 w 1587"/>
                <a:gd name="T63" fmla="*/ 791 h 1590"/>
                <a:gd name="T64" fmla="*/ 946 w 1587"/>
                <a:gd name="T65" fmla="*/ 1009 h 1590"/>
                <a:gd name="T66" fmla="*/ 1075 w 1587"/>
                <a:gd name="T67" fmla="*/ 1062 h 1590"/>
                <a:gd name="T68" fmla="*/ 1110 w 1587"/>
                <a:gd name="T69" fmla="*/ 1333 h 1590"/>
                <a:gd name="T70" fmla="*/ 1103 w 1587"/>
                <a:gd name="T71" fmla="*/ 1442 h 1590"/>
                <a:gd name="T72" fmla="*/ 1307 w 1587"/>
                <a:gd name="T73" fmla="*/ 1287 h 1590"/>
                <a:gd name="T74" fmla="*/ 1366 w 1587"/>
                <a:gd name="T75" fmla="*/ 1041 h 1590"/>
                <a:gd name="T76" fmla="*/ 1424 w 1587"/>
                <a:gd name="T77" fmla="*/ 951 h 1590"/>
                <a:gd name="T78" fmla="*/ 1364 w 1587"/>
                <a:gd name="T79" fmla="*/ 858 h 1590"/>
                <a:gd name="T80" fmla="*/ 1464 w 1587"/>
                <a:gd name="T81" fmla="*/ 789 h 1590"/>
                <a:gd name="T82" fmla="*/ 1357 w 1587"/>
                <a:gd name="T83" fmla="*/ 655 h 1590"/>
                <a:gd name="T84" fmla="*/ 1443 w 1587"/>
                <a:gd name="T85" fmla="*/ 685 h 1590"/>
                <a:gd name="T86" fmla="*/ 1449 w 1587"/>
                <a:gd name="T87" fmla="*/ 468 h 1590"/>
                <a:gd name="T88" fmla="*/ 1255 w 1587"/>
                <a:gd name="T89" fmla="*/ 235 h 1590"/>
                <a:gd name="T90" fmla="*/ 447 w 1587"/>
                <a:gd name="T91" fmla="*/ 154 h 1590"/>
                <a:gd name="T92" fmla="*/ 520 w 1587"/>
                <a:gd name="T93" fmla="*/ 193 h 1590"/>
                <a:gd name="T94" fmla="*/ 583 w 1587"/>
                <a:gd name="T95" fmla="*/ 299 h 1590"/>
                <a:gd name="T96" fmla="*/ 642 w 1587"/>
                <a:gd name="T97" fmla="*/ 234 h 1590"/>
                <a:gd name="T98" fmla="*/ 812 w 1587"/>
                <a:gd name="T99" fmla="*/ 168 h 1590"/>
                <a:gd name="T100" fmla="*/ 870 w 1587"/>
                <a:gd name="T101" fmla="*/ 79 h 1590"/>
                <a:gd name="T102" fmla="*/ 1175 w 1587"/>
                <a:gd name="T103" fmla="*/ 98 h 1590"/>
                <a:gd name="T104" fmla="*/ 1576 w 1587"/>
                <a:gd name="T105" fmla="*/ 660 h 1590"/>
                <a:gd name="T106" fmla="*/ 1377 w 1587"/>
                <a:gd name="T107" fmla="*/ 1334 h 1590"/>
                <a:gd name="T108" fmla="*/ 725 w 1587"/>
                <a:gd name="T109" fmla="*/ 1587 h 1590"/>
                <a:gd name="T110" fmla="*/ 131 w 1587"/>
                <a:gd name="T111" fmla="*/ 1233 h 1590"/>
                <a:gd name="T112" fmla="*/ 44 w 1587"/>
                <a:gd name="T113" fmla="*/ 532 h 1590"/>
                <a:gd name="T114" fmla="*/ 530 w 1587"/>
                <a:gd name="T115" fmla="*/ 44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7" h="1590">
                  <a:moveTo>
                    <a:pt x="347" y="214"/>
                  </a:moveTo>
                  <a:lnTo>
                    <a:pt x="302" y="252"/>
                  </a:lnTo>
                  <a:lnTo>
                    <a:pt x="259" y="294"/>
                  </a:lnTo>
                  <a:lnTo>
                    <a:pt x="220" y="339"/>
                  </a:lnTo>
                  <a:lnTo>
                    <a:pt x="184" y="388"/>
                  </a:lnTo>
                  <a:lnTo>
                    <a:pt x="153" y="439"/>
                  </a:lnTo>
                  <a:lnTo>
                    <a:pt x="126" y="493"/>
                  </a:lnTo>
                  <a:lnTo>
                    <a:pt x="103" y="549"/>
                  </a:lnTo>
                  <a:lnTo>
                    <a:pt x="85" y="609"/>
                  </a:lnTo>
                  <a:lnTo>
                    <a:pt x="71" y="669"/>
                  </a:lnTo>
                  <a:lnTo>
                    <a:pt x="63" y="731"/>
                  </a:lnTo>
                  <a:lnTo>
                    <a:pt x="69" y="754"/>
                  </a:lnTo>
                  <a:lnTo>
                    <a:pt x="76" y="775"/>
                  </a:lnTo>
                  <a:lnTo>
                    <a:pt x="84" y="792"/>
                  </a:lnTo>
                  <a:lnTo>
                    <a:pt x="92" y="807"/>
                  </a:lnTo>
                  <a:lnTo>
                    <a:pt x="99" y="819"/>
                  </a:lnTo>
                  <a:lnTo>
                    <a:pt x="105" y="829"/>
                  </a:lnTo>
                  <a:lnTo>
                    <a:pt x="110" y="839"/>
                  </a:lnTo>
                  <a:lnTo>
                    <a:pt x="117" y="848"/>
                  </a:lnTo>
                  <a:lnTo>
                    <a:pt x="124" y="858"/>
                  </a:lnTo>
                  <a:lnTo>
                    <a:pt x="132" y="870"/>
                  </a:lnTo>
                  <a:lnTo>
                    <a:pt x="142" y="884"/>
                  </a:lnTo>
                  <a:lnTo>
                    <a:pt x="155" y="902"/>
                  </a:lnTo>
                  <a:lnTo>
                    <a:pt x="166" y="916"/>
                  </a:lnTo>
                  <a:lnTo>
                    <a:pt x="175" y="926"/>
                  </a:lnTo>
                  <a:lnTo>
                    <a:pt x="182" y="933"/>
                  </a:lnTo>
                  <a:lnTo>
                    <a:pt x="188" y="937"/>
                  </a:lnTo>
                  <a:lnTo>
                    <a:pt x="193" y="940"/>
                  </a:lnTo>
                  <a:lnTo>
                    <a:pt x="197" y="942"/>
                  </a:lnTo>
                  <a:lnTo>
                    <a:pt x="201" y="944"/>
                  </a:lnTo>
                  <a:lnTo>
                    <a:pt x="205" y="946"/>
                  </a:lnTo>
                  <a:lnTo>
                    <a:pt x="209" y="950"/>
                  </a:lnTo>
                  <a:lnTo>
                    <a:pt x="214" y="957"/>
                  </a:lnTo>
                  <a:lnTo>
                    <a:pt x="219" y="966"/>
                  </a:lnTo>
                  <a:lnTo>
                    <a:pt x="225" y="983"/>
                  </a:lnTo>
                  <a:lnTo>
                    <a:pt x="228" y="1002"/>
                  </a:lnTo>
                  <a:lnTo>
                    <a:pt x="228" y="1022"/>
                  </a:lnTo>
                  <a:lnTo>
                    <a:pt x="226" y="1042"/>
                  </a:lnTo>
                  <a:lnTo>
                    <a:pt x="224" y="1063"/>
                  </a:lnTo>
                  <a:lnTo>
                    <a:pt x="222" y="1082"/>
                  </a:lnTo>
                  <a:lnTo>
                    <a:pt x="222" y="1101"/>
                  </a:lnTo>
                  <a:lnTo>
                    <a:pt x="225" y="1118"/>
                  </a:lnTo>
                  <a:lnTo>
                    <a:pt x="233" y="1143"/>
                  </a:lnTo>
                  <a:lnTo>
                    <a:pt x="244" y="1168"/>
                  </a:lnTo>
                  <a:lnTo>
                    <a:pt x="257" y="1189"/>
                  </a:lnTo>
                  <a:lnTo>
                    <a:pt x="272" y="1209"/>
                  </a:lnTo>
                  <a:lnTo>
                    <a:pt x="290" y="1226"/>
                  </a:lnTo>
                  <a:lnTo>
                    <a:pt x="302" y="1239"/>
                  </a:lnTo>
                  <a:lnTo>
                    <a:pt x="311" y="1256"/>
                  </a:lnTo>
                  <a:lnTo>
                    <a:pt x="318" y="1276"/>
                  </a:lnTo>
                  <a:lnTo>
                    <a:pt x="324" y="1297"/>
                  </a:lnTo>
                  <a:lnTo>
                    <a:pt x="327" y="1320"/>
                  </a:lnTo>
                  <a:lnTo>
                    <a:pt x="330" y="1343"/>
                  </a:lnTo>
                  <a:lnTo>
                    <a:pt x="333" y="1365"/>
                  </a:lnTo>
                  <a:lnTo>
                    <a:pt x="383" y="1403"/>
                  </a:lnTo>
                  <a:lnTo>
                    <a:pt x="436" y="1436"/>
                  </a:lnTo>
                  <a:lnTo>
                    <a:pt x="449" y="1417"/>
                  </a:lnTo>
                  <a:lnTo>
                    <a:pt x="463" y="1400"/>
                  </a:lnTo>
                  <a:lnTo>
                    <a:pt x="472" y="1390"/>
                  </a:lnTo>
                  <a:lnTo>
                    <a:pt x="479" y="1376"/>
                  </a:lnTo>
                  <a:lnTo>
                    <a:pt x="487" y="1362"/>
                  </a:lnTo>
                  <a:lnTo>
                    <a:pt x="494" y="1347"/>
                  </a:lnTo>
                  <a:lnTo>
                    <a:pt x="503" y="1334"/>
                  </a:lnTo>
                  <a:lnTo>
                    <a:pt x="515" y="1322"/>
                  </a:lnTo>
                  <a:lnTo>
                    <a:pt x="529" y="1313"/>
                  </a:lnTo>
                  <a:lnTo>
                    <a:pt x="542" y="1305"/>
                  </a:lnTo>
                  <a:lnTo>
                    <a:pt x="552" y="1294"/>
                  </a:lnTo>
                  <a:lnTo>
                    <a:pt x="561" y="1279"/>
                  </a:lnTo>
                  <a:lnTo>
                    <a:pt x="569" y="1263"/>
                  </a:lnTo>
                  <a:lnTo>
                    <a:pt x="576" y="1246"/>
                  </a:lnTo>
                  <a:lnTo>
                    <a:pt x="584" y="1231"/>
                  </a:lnTo>
                  <a:lnTo>
                    <a:pt x="593" y="1217"/>
                  </a:lnTo>
                  <a:lnTo>
                    <a:pt x="604" y="1205"/>
                  </a:lnTo>
                  <a:lnTo>
                    <a:pt x="616" y="1193"/>
                  </a:lnTo>
                  <a:lnTo>
                    <a:pt x="620" y="1180"/>
                  </a:lnTo>
                  <a:lnTo>
                    <a:pt x="618" y="1167"/>
                  </a:lnTo>
                  <a:lnTo>
                    <a:pt x="611" y="1153"/>
                  </a:lnTo>
                  <a:lnTo>
                    <a:pt x="597" y="1142"/>
                  </a:lnTo>
                  <a:lnTo>
                    <a:pt x="579" y="1131"/>
                  </a:lnTo>
                  <a:lnTo>
                    <a:pt x="556" y="1123"/>
                  </a:lnTo>
                  <a:lnTo>
                    <a:pt x="528" y="1113"/>
                  </a:lnTo>
                  <a:lnTo>
                    <a:pt x="502" y="1101"/>
                  </a:lnTo>
                  <a:lnTo>
                    <a:pt x="479" y="1086"/>
                  </a:lnTo>
                  <a:lnTo>
                    <a:pt x="459" y="1069"/>
                  </a:lnTo>
                  <a:lnTo>
                    <a:pt x="442" y="1050"/>
                  </a:lnTo>
                  <a:lnTo>
                    <a:pt x="429" y="1031"/>
                  </a:lnTo>
                  <a:lnTo>
                    <a:pt x="420" y="1018"/>
                  </a:lnTo>
                  <a:lnTo>
                    <a:pt x="409" y="1003"/>
                  </a:lnTo>
                  <a:lnTo>
                    <a:pt x="397" y="987"/>
                  </a:lnTo>
                  <a:lnTo>
                    <a:pt x="383" y="970"/>
                  </a:lnTo>
                  <a:lnTo>
                    <a:pt x="368" y="953"/>
                  </a:lnTo>
                  <a:lnTo>
                    <a:pt x="352" y="937"/>
                  </a:lnTo>
                  <a:lnTo>
                    <a:pt x="337" y="923"/>
                  </a:lnTo>
                  <a:lnTo>
                    <a:pt x="323" y="913"/>
                  </a:lnTo>
                  <a:lnTo>
                    <a:pt x="310" y="907"/>
                  </a:lnTo>
                  <a:lnTo>
                    <a:pt x="299" y="906"/>
                  </a:lnTo>
                  <a:lnTo>
                    <a:pt x="286" y="908"/>
                  </a:lnTo>
                  <a:lnTo>
                    <a:pt x="273" y="909"/>
                  </a:lnTo>
                  <a:lnTo>
                    <a:pt x="259" y="909"/>
                  </a:lnTo>
                  <a:lnTo>
                    <a:pt x="247" y="907"/>
                  </a:lnTo>
                  <a:lnTo>
                    <a:pt x="235" y="903"/>
                  </a:lnTo>
                  <a:lnTo>
                    <a:pt x="227" y="898"/>
                  </a:lnTo>
                  <a:lnTo>
                    <a:pt x="221" y="890"/>
                  </a:lnTo>
                  <a:lnTo>
                    <a:pt x="219" y="879"/>
                  </a:lnTo>
                  <a:lnTo>
                    <a:pt x="219" y="867"/>
                  </a:lnTo>
                  <a:lnTo>
                    <a:pt x="218" y="856"/>
                  </a:lnTo>
                  <a:lnTo>
                    <a:pt x="215" y="844"/>
                  </a:lnTo>
                  <a:lnTo>
                    <a:pt x="210" y="832"/>
                  </a:lnTo>
                  <a:lnTo>
                    <a:pt x="202" y="819"/>
                  </a:lnTo>
                  <a:lnTo>
                    <a:pt x="191" y="806"/>
                  </a:lnTo>
                  <a:lnTo>
                    <a:pt x="175" y="792"/>
                  </a:lnTo>
                  <a:lnTo>
                    <a:pt x="155" y="776"/>
                  </a:lnTo>
                  <a:lnTo>
                    <a:pt x="138" y="762"/>
                  </a:lnTo>
                  <a:lnTo>
                    <a:pt x="127" y="748"/>
                  </a:lnTo>
                  <a:lnTo>
                    <a:pt x="122" y="735"/>
                  </a:lnTo>
                  <a:lnTo>
                    <a:pt x="121" y="723"/>
                  </a:lnTo>
                  <a:lnTo>
                    <a:pt x="124" y="712"/>
                  </a:lnTo>
                  <a:lnTo>
                    <a:pt x="129" y="704"/>
                  </a:lnTo>
                  <a:lnTo>
                    <a:pt x="137" y="698"/>
                  </a:lnTo>
                  <a:lnTo>
                    <a:pt x="146" y="694"/>
                  </a:lnTo>
                  <a:lnTo>
                    <a:pt x="155" y="695"/>
                  </a:lnTo>
                  <a:lnTo>
                    <a:pt x="170" y="701"/>
                  </a:lnTo>
                  <a:lnTo>
                    <a:pt x="184" y="712"/>
                  </a:lnTo>
                  <a:lnTo>
                    <a:pt x="196" y="730"/>
                  </a:lnTo>
                  <a:lnTo>
                    <a:pt x="209" y="753"/>
                  </a:lnTo>
                  <a:lnTo>
                    <a:pt x="223" y="781"/>
                  </a:lnTo>
                  <a:lnTo>
                    <a:pt x="230" y="790"/>
                  </a:lnTo>
                  <a:lnTo>
                    <a:pt x="238" y="795"/>
                  </a:lnTo>
                  <a:lnTo>
                    <a:pt x="246" y="796"/>
                  </a:lnTo>
                  <a:lnTo>
                    <a:pt x="254" y="794"/>
                  </a:lnTo>
                  <a:lnTo>
                    <a:pt x="262" y="788"/>
                  </a:lnTo>
                  <a:lnTo>
                    <a:pt x="268" y="781"/>
                  </a:lnTo>
                  <a:lnTo>
                    <a:pt x="272" y="772"/>
                  </a:lnTo>
                  <a:lnTo>
                    <a:pt x="274" y="762"/>
                  </a:lnTo>
                  <a:lnTo>
                    <a:pt x="273" y="752"/>
                  </a:lnTo>
                  <a:lnTo>
                    <a:pt x="268" y="742"/>
                  </a:lnTo>
                  <a:lnTo>
                    <a:pt x="258" y="733"/>
                  </a:lnTo>
                  <a:lnTo>
                    <a:pt x="245" y="721"/>
                  </a:lnTo>
                  <a:lnTo>
                    <a:pt x="237" y="709"/>
                  </a:lnTo>
                  <a:lnTo>
                    <a:pt x="231" y="699"/>
                  </a:lnTo>
                  <a:lnTo>
                    <a:pt x="230" y="688"/>
                  </a:lnTo>
                  <a:lnTo>
                    <a:pt x="231" y="678"/>
                  </a:lnTo>
                  <a:lnTo>
                    <a:pt x="233" y="666"/>
                  </a:lnTo>
                  <a:lnTo>
                    <a:pt x="235" y="654"/>
                  </a:lnTo>
                  <a:lnTo>
                    <a:pt x="237" y="641"/>
                  </a:lnTo>
                  <a:lnTo>
                    <a:pt x="239" y="626"/>
                  </a:lnTo>
                  <a:lnTo>
                    <a:pt x="247" y="610"/>
                  </a:lnTo>
                  <a:lnTo>
                    <a:pt x="259" y="594"/>
                  </a:lnTo>
                  <a:lnTo>
                    <a:pt x="273" y="579"/>
                  </a:lnTo>
                  <a:lnTo>
                    <a:pt x="289" y="565"/>
                  </a:lnTo>
                  <a:lnTo>
                    <a:pt x="306" y="553"/>
                  </a:lnTo>
                  <a:lnTo>
                    <a:pt x="322" y="544"/>
                  </a:lnTo>
                  <a:lnTo>
                    <a:pt x="336" y="538"/>
                  </a:lnTo>
                  <a:lnTo>
                    <a:pt x="348" y="534"/>
                  </a:lnTo>
                  <a:lnTo>
                    <a:pt x="358" y="531"/>
                  </a:lnTo>
                  <a:lnTo>
                    <a:pt x="368" y="528"/>
                  </a:lnTo>
                  <a:lnTo>
                    <a:pt x="374" y="522"/>
                  </a:lnTo>
                  <a:lnTo>
                    <a:pt x="380" y="514"/>
                  </a:lnTo>
                  <a:lnTo>
                    <a:pt x="385" y="502"/>
                  </a:lnTo>
                  <a:lnTo>
                    <a:pt x="390" y="484"/>
                  </a:lnTo>
                  <a:lnTo>
                    <a:pt x="394" y="461"/>
                  </a:lnTo>
                  <a:lnTo>
                    <a:pt x="396" y="446"/>
                  </a:lnTo>
                  <a:lnTo>
                    <a:pt x="398" y="436"/>
                  </a:lnTo>
                  <a:lnTo>
                    <a:pt x="399" y="431"/>
                  </a:lnTo>
                  <a:lnTo>
                    <a:pt x="401" y="430"/>
                  </a:lnTo>
                  <a:lnTo>
                    <a:pt x="403" y="431"/>
                  </a:lnTo>
                  <a:lnTo>
                    <a:pt x="405" y="435"/>
                  </a:lnTo>
                  <a:lnTo>
                    <a:pt x="409" y="440"/>
                  </a:lnTo>
                  <a:lnTo>
                    <a:pt x="415" y="444"/>
                  </a:lnTo>
                  <a:lnTo>
                    <a:pt x="422" y="447"/>
                  </a:lnTo>
                  <a:lnTo>
                    <a:pt x="431" y="448"/>
                  </a:lnTo>
                  <a:lnTo>
                    <a:pt x="443" y="445"/>
                  </a:lnTo>
                  <a:lnTo>
                    <a:pt x="457" y="440"/>
                  </a:lnTo>
                  <a:lnTo>
                    <a:pt x="467" y="433"/>
                  </a:lnTo>
                  <a:lnTo>
                    <a:pt x="475" y="426"/>
                  </a:lnTo>
                  <a:lnTo>
                    <a:pt x="478" y="417"/>
                  </a:lnTo>
                  <a:lnTo>
                    <a:pt x="477" y="408"/>
                  </a:lnTo>
                  <a:lnTo>
                    <a:pt x="471" y="399"/>
                  </a:lnTo>
                  <a:lnTo>
                    <a:pt x="460" y="389"/>
                  </a:lnTo>
                  <a:lnTo>
                    <a:pt x="444" y="378"/>
                  </a:lnTo>
                  <a:lnTo>
                    <a:pt x="421" y="368"/>
                  </a:lnTo>
                  <a:lnTo>
                    <a:pt x="391" y="358"/>
                  </a:lnTo>
                  <a:lnTo>
                    <a:pt x="370" y="351"/>
                  </a:lnTo>
                  <a:lnTo>
                    <a:pt x="355" y="345"/>
                  </a:lnTo>
                  <a:lnTo>
                    <a:pt x="347" y="339"/>
                  </a:lnTo>
                  <a:lnTo>
                    <a:pt x="344" y="334"/>
                  </a:lnTo>
                  <a:lnTo>
                    <a:pt x="345" y="330"/>
                  </a:lnTo>
                  <a:lnTo>
                    <a:pt x="349" y="325"/>
                  </a:lnTo>
                  <a:lnTo>
                    <a:pt x="357" y="322"/>
                  </a:lnTo>
                  <a:lnTo>
                    <a:pt x="367" y="319"/>
                  </a:lnTo>
                  <a:lnTo>
                    <a:pt x="378" y="316"/>
                  </a:lnTo>
                  <a:lnTo>
                    <a:pt x="390" y="314"/>
                  </a:lnTo>
                  <a:lnTo>
                    <a:pt x="402" y="313"/>
                  </a:lnTo>
                  <a:lnTo>
                    <a:pt x="413" y="312"/>
                  </a:lnTo>
                  <a:lnTo>
                    <a:pt x="422" y="311"/>
                  </a:lnTo>
                  <a:lnTo>
                    <a:pt x="430" y="311"/>
                  </a:lnTo>
                  <a:lnTo>
                    <a:pt x="438" y="310"/>
                  </a:lnTo>
                  <a:lnTo>
                    <a:pt x="443" y="305"/>
                  </a:lnTo>
                  <a:lnTo>
                    <a:pt x="445" y="298"/>
                  </a:lnTo>
                  <a:lnTo>
                    <a:pt x="443" y="289"/>
                  </a:lnTo>
                  <a:lnTo>
                    <a:pt x="438" y="278"/>
                  </a:lnTo>
                  <a:lnTo>
                    <a:pt x="429" y="265"/>
                  </a:lnTo>
                  <a:lnTo>
                    <a:pt x="416" y="253"/>
                  </a:lnTo>
                  <a:lnTo>
                    <a:pt x="400" y="242"/>
                  </a:lnTo>
                  <a:lnTo>
                    <a:pt x="380" y="232"/>
                  </a:lnTo>
                  <a:lnTo>
                    <a:pt x="366" y="226"/>
                  </a:lnTo>
                  <a:lnTo>
                    <a:pt x="355" y="220"/>
                  </a:lnTo>
                  <a:lnTo>
                    <a:pt x="347" y="214"/>
                  </a:lnTo>
                  <a:close/>
                  <a:moveTo>
                    <a:pt x="1182" y="174"/>
                  </a:moveTo>
                  <a:lnTo>
                    <a:pt x="1179" y="175"/>
                  </a:lnTo>
                  <a:lnTo>
                    <a:pt x="1176" y="175"/>
                  </a:lnTo>
                  <a:lnTo>
                    <a:pt x="1174" y="175"/>
                  </a:lnTo>
                  <a:lnTo>
                    <a:pt x="1160" y="181"/>
                  </a:lnTo>
                  <a:lnTo>
                    <a:pt x="1146" y="186"/>
                  </a:lnTo>
                  <a:lnTo>
                    <a:pt x="1131" y="190"/>
                  </a:lnTo>
                  <a:lnTo>
                    <a:pt x="1117" y="194"/>
                  </a:lnTo>
                  <a:lnTo>
                    <a:pt x="1103" y="199"/>
                  </a:lnTo>
                  <a:lnTo>
                    <a:pt x="1091" y="205"/>
                  </a:lnTo>
                  <a:lnTo>
                    <a:pt x="1080" y="212"/>
                  </a:lnTo>
                  <a:lnTo>
                    <a:pt x="1072" y="221"/>
                  </a:lnTo>
                  <a:lnTo>
                    <a:pt x="1067" y="232"/>
                  </a:lnTo>
                  <a:lnTo>
                    <a:pt x="1065" y="246"/>
                  </a:lnTo>
                  <a:lnTo>
                    <a:pt x="1066" y="259"/>
                  </a:lnTo>
                  <a:lnTo>
                    <a:pt x="1069" y="272"/>
                  </a:lnTo>
                  <a:lnTo>
                    <a:pt x="1073" y="286"/>
                  </a:lnTo>
                  <a:lnTo>
                    <a:pt x="1078" y="298"/>
                  </a:lnTo>
                  <a:lnTo>
                    <a:pt x="1083" y="310"/>
                  </a:lnTo>
                  <a:lnTo>
                    <a:pt x="1087" y="320"/>
                  </a:lnTo>
                  <a:lnTo>
                    <a:pt x="1090" y="330"/>
                  </a:lnTo>
                  <a:lnTo>
                    <a:pt x="1091" y="339"/>
                  </a:lnTo>
                  <a:lnTo>
                    <a:pt x="1090" y="346"/>
                  </a:lnTo>
                  <a:lnTo>
                    <a:pt x="1086" y="352"/>
                  </a:lnTo>
                  <a:lnTo>
                    <a:pt x="1077" y="356"/>
                  </a:lnTo>
                  <a:lnTo>
                    <a:pt x="1065" y="358"/>
                  </a:lnTo>
                  <a:lnTo>
                    <a:pt x="1050" y="359"/>
                  </a:lnTo>
                  <a:lnTo>
                    <a:pt x="1038" y="357"/>
                  </a:lnTo>
                  <a:lnTo>
                    <a:pt x="1029" y="353"/>
                  </a:lnTo>
                  <a:lnTo>
                    <a:pt x="1023" y="348"/>
                  </a:lnTo>
                  <a:lnTo>
                    <a:pt x="1017" y="342"/>
                  </a:lnTo>
                  <a:lnTo>
                    <a:pt x="1012" y="335"/>
                  </a:lnTo>
                  <a:lnTo>
                    <a:pt x="1006" y="329"/>
                  </a:lnTo>
                  <a:lnTo>
                    <a:pt x="998" y="322"/>
                  </a:lnTo>
                  <a:lnTo>
                    <a:pt x="988" y="317"/>
                  </a:lnTo>
                  <a:lnTo>
                    <a:pt x="973" y="312"/>
                  </a:lnTo>
                  <a:lnTo>
                    <a:pt x="955" y="310"/>
                  </a:lnTo>
                  <a:lnTo>
                    <a:pt x="938" y="310"/>
                  </a:lnTo>
                  <a:lnTo>
                    <a:pt x="922" y="314"/>
                  </a:lnTo>
                  <a:lnTo>
                    <a:pt x="909" y="319"/>
                  </a:lnTo>
                  <a:lnTo>
                    <a:pt x="897" y="327"/>
                  </a:lnTo>
                  <a:lnTo>
                    <a:pt x="889" y="335"/>
                  </a:lnTo>
                  <a:lnTo>
                    <a:pt x="885" y="343"/>
                  </a:lnTo>
                  <a:lnTo>
                    <a:pt x="885" y="351"/>
                  </a:lnTo>
                  <a:lnTo>
                    <a:pt x="890" y="359"/>
                  </a:lnTo>
                  <a:lnTo>
                    <a:pt x="903" y="368"/>
                  </a:lnTo>
                  <a:lnTo>
                    <a:pt x="916" y="375"/>
                  </a:lnTo>
                  <a:lnTo>
                    <a:pt x="929" y="381"/>
                  </a:lnTo>
                  <a:lnTo>
                    <a:pt x="941" y="388"/>
                  </a:lnTo>
                  <a:lnTo>
                    <a:pt x="953" y="396"/>
                  </a:lnTo>
                  <a:lnTo>
                    <a:pt x="962" y="408"/>
                  </a:lnTo>
                  <a:lnTo>
                    <a:pt x="967" y="416"/>
                  </a:lnTo>
                  <a:lnTo>
                    <a:pt x="974" y="425"/>
                  </a:lnTo>
                  <a:lnTo>
                    <a:pt x="982" y="434"/>
                  </a:lnTo>
                  <a:lnTo>
                    <a:pt x="988" y="442"/>
                  </a:lnTo>
                  <a:lnTo>
                    <a:pt x="992" y="450"/>
                  </a:lnTo>
                  <a:lnTo>
                    <a:pt x="995" y="457"/>
                  </a:lnTo>
                  <a:lnTo>
                    <a:pt x="996" y="463"/>
                  </a:lnTo>
                  <a:lnTo>
                    <a:pt x="993" y="468"/>
                  </a:lnTo>
                  <a:lnTo>
                    <a:pt x="986" y="471"/>
                  </a:lnTo>
                  <a:lnTo>
                    <a:pt x="973" y="472"/>
                  </a:lnTo>
                  <a:lnTo>
                    <a:pt x="957" y="473"/>
                  </a:lnTo>
                  <a:lnTo>
                    <a:pt x="941" y="473"/>
                  </a:lnTo>
                  <a:lnTo>
                    <a:pt x="927" y="475"/>
                  </a:lnTo>
                  <a:lnTo>
                    <a:pt x="914" y="478"/>
                  </a:lnTo>
                  <a:lnTo>
                    <a:pt x="902" y="483"/>
                  </a:lnTo>
                  <a:lnTo>
                    <a:pt x="893" y="489"/>
                  </a:lnTo>
                  <a:lnTo>
                    <a:pt x="887" y="498"/>
                  </a:lnTo>
                  <a:lnTo>
                    <a:pt x="884" y="509"/>
                  </a:lnTo>
                  <a:lnTo>
                    <a:pt x="885" y="522"/>
                  </a:lnTo>
                  <a:lnTo>
                    <a:pt x="888" y="532"/>
                  </a:lnTo>
                  <a:lnTo>
                    <a:pt x="895" y="538"/>
                  </a:lnTo>
                  <a:lnTo>
                    <a:pt x="903" y="542"/>
                  </a:lnTo>
                  <a:lnTo>
                    <a:pt x="914" y="543"/>
                  </a:lnTo>
                  <a:lnTo>
                    <a:pt x="925" y="543"/>
                  </a:lnTo>
                  <a:lnTo>
                    <a:pt x="938" y="541"/>
                  </a:lnTo>
                  <a:lnTo>
                    <a:pt x="950" y="537"/>
                  </a:lnTo>
                  <a:lnTo>
                    <a:pt x="962" y="533"/>
                  </a:lnTo>
                  <a:lnTo>
                    <a:pt x="972" y="529"/>
                  </a:lnTo>
                  <a:lnTo>
                    <a:pt x="983" y="525"/>
                  </a:lnTo>
                  <a:lnTo>
                    <a:pt x="990" y="522"/>
                  </a:lnTo>
                  <a:lnTo>
                    <a:pt x="996" y="517"/>
                  </a:lnTo>
                  <a:lnTo>
                    <a:pt x="1004" y="511"/>
                  </a:lnTo>
                  <a:lnTo>
                    <a:pt x="1012" y="504"/>
                  </a:lnTo>
                  <a:lnTo>
                    <a:pt x="1021" y="495"/>
                  </a:lnTo>
                  <a:lnTo>
                    <a:pt x="1031" y="488"/>
                  </a:lnTo>
                  <a:lnTo>
                    <a:pt x="1042" y="482"/>
                  </a:lnTo>
                  <a:lnTo>
                    <a:pt x="1056" y="477"/>
                  </a:lnTo>
                  <a:lnTo>
                    <a:pt x="1071" y="476"/>
                  </a:lnTo>
                  <a:lnTo>
                    <a:pt x="1088" y="477"/>
                  </a:lnTo>
                  <a:lnTo>
                    <a:pt x="1109" y="483"/>
                  </a:lnTo>
                  <a:lnTo>
                    <a:pt x="1128" y="491"/>
                  </a:lnTo>
                  <a:lnTo>
                    <a:pt x="1142" y="501"/>
                  </a:lnTo>
                  <a:lnTo>
                    <a:pt x="1154" y="510"/>
                  </a:lnTo>
                  <a:lnTo>
                    <a:pt x="1163" y="518"/>
                  </a:lnTo>
                  <a:lnTo>
                    <a:pt x="1172" y="526"/>
                  </a:lnTo>
                  <a:lnTo>
                    <a:pt x="1179" y="533"/>
                  </a:lnTo>
                  <a:lnTo>
                    <a:pt x="1187" y="538"/>
                  </a:lnTo>
                  <a:lnTo>
                    <a:pt x="1196" y="542"/>
                  </a:lnTo>
                  <a:lnTo>
                    <a:pt x="1208" y="544"/>
                  </a:lnTo>
                  <a:lnTo>
                    <a:pt x="1222" y="543"/>
                  </a:lnTo>
                  <a:lnTo>
                    <a:pt x="1238" y="543"/>
                  </a:lnTo>
                  <a:lnTo>
                    <a:pt x="1255" y="544"/>
                  </a:lnTo>
                  <a:lnTo>
                    <a:pt x="1272" y="546"/>
                  </a:lnTo>
                  <a:lnTo>
                    <a:pt x="1288" y="550"/>
                  </a:lnTo>
                  <a:lnTo>
                    <a:pt x="1304" y="555"/>
                  </a:lnTo>
                  <a:lnTo>
                    <a:pt x="1317" y="561"/>
                  </a:lnTo>
                  <a:lnTo>
                    <a:pt x="1328" y="568"/>
                  </a:lnTo>
                  <a:lnTo>
                    <a:pt x="1336" y="575"/>
                  </a:lnTo>
                  <a:lnTo>
                    <a:pt x="1339" y="582"/>
                  </a:lnTo>
                  <a:lnTo>
                    <a:pt x="1338" y="589"/>
                  </a:lnTo>
                  <a:lnTo>
                    <a:pt x="1330" y="597"/>
                  </a:lnTo>
                  <a:lnTo>
                    <a:pt x="1319" y="606"/>
                  </a:lnTo>
                  <a:lnTo>
                    <a:pt x="1310" y="615"/>
                  </a:lnTo>
                  <a:lnTo>
                    <a:pt x="1302" y="622"/>
                  </a:lnTo>
                  <a:lnTo>
                    <a:pt x="1294" y="629"/>
                  </a:lnTo>
                  <a:lnTo>
                    <a:pt x="1285" y="635"/>
                  </a:lnTo>
                  <a:lnTo>
                    <a:pt x="1275" y="640"/>
                  </a:lnTo>
                  <a:lnTo>
                    <a:pt x="1263" y="643"/>
                  </a:lnTo>
                  <a:lnTo>
                    <a:pt x="1248" y="645"/>
                  </a:lnTo>
                  <a:lnTo>
                    <a:pt x="1227" y="646"/>
                  </a:lnTo>
                  <a:lnTo>
                    <a:pt x="1205" y="645"/>
                  </a:lnTo>
                  <a:lnTo>
                    <a:pt x="1186" y="641"/>
                  </a:lnTo>
                  <a:lnTo>
                    <a:pt x="1169" y="634"/>
                  </a:lnTo>
                  <a:lnTo>
                    <a:pt x="1153" y="626"/>
                  </a:lnTo>
                  <a:lnTo>
                    <a:pt x="1137" y="616"/>
                  </a:lnTo>
                  <a:lnTo>
                    <a:pt x="1121" y="604"/>
                  </a:lnTo>
                  <a:lnTo>
                    <a:pt x="1102" y="593"/>
                  </a:lnTo>
                  <a:lnTo>
                    <a:pt x="1081" y="581"/>
                  </a:lnTo>
                  <a:lnTo>
                    <a:pt x="1056" y="571"/>
                  </a:lnTo>
                  <a:lnTo>
                    <a:pt x="1031" y="567"/>
                  </a:lnTo>
                  <a:lnTo>
                    <a:pt x="1006" y="570"/>
                  </a:lnTo>
                  <a:lnTo>
                    <a:pt x="983" y="577"/>
                  </a:lnTo>
                  <a:lnTo>
                    <a:pt x="959" y="587"/>
                  </a:lnTo>
                  <a:lnTo>
                    <a:pt x="938" y="599"/>
                  </a:lnTo>
                  <a:lnTo>
                    <a:pt x="919" y="614"/>
                  </a:lnTo>
                  <a:lnTo>
                    <a:pt x="905" y="626"/>
                  </a:lnTo>
                  <a:lnTo>
                    <a:pt x="889" y="641"/>
                  </a:lnTo>
                  <a:lnTo>
                    <a:pt x="871" y="660"/>
                  </a:lnTo>
                  <a:lnTo>
                    <a:pt x="853" y="682"/>
                  </a:lnTo>
                  <a:lnTo>
                    <a:pt x="836" y="706"/>
                  </a:lnTo>
                  <a:lnTo>
                    <a:pt x="821" y="733"/>
                  </a:lnTo>
                  <a:lnTo>
                    <a:pt x="808" y="761"/>
                  </a:lnTo>
                  <a:lnTo>
                    <a:pt x="799" y="791"/>
                  </a:lnTo>
                  <a:lnTo>
                    <a:pt x="794" y="821"/>
                  </a:lnTo>
                  <a:lnTo>
                    <a:pt x="794" y="852"/>
                  </a:lnTo>
                  <a:lnTo>
                    <a:pt x="799" y="885"/>
                  </a:lnTo>
                  <a:lnTo>
                    <a:pt x="807" y="913"/>
                  </a:lnTo>
                  <a:lnTo>
                    <a:pt x="817" y="938"/>
                  </a:lnTo>
                  <a:lnTo>
                    <a:pt x="830" y="960"/>
                  </a:lnTo>
                  <a:lnTo>
                    <a:pt x="846" y="978"/>
                  </a:lnTo>
                  <a:lnTo>
                    <a:pt x="866" y="992"/>
                  </a:lnTo>
                  <a:lnTo>
                    <a:pt x="889" y="1001"/>
                  </a:lnTo>
                  <a:lnTo>
                    <a:pt x="916" y="1007"/>
                  </a:lnTo>
                  <a:lnTo>
                    <a:pt x="946" y="1009"/>
                  </a:lnTo>
                  <a:lnTo>
                    <a:pt x="969" y="1009"/>
                  </a:lnTo>
                  <a:lnTo>
                    <a:pt x="990" y="1007"/>
                  </a:lnTo>
                  <a:lnTo>
                    <a:pt x="1008" y="1006"/>
                  </a:lnTo>
                  <a:lnTo>
                    <a:pt x="1023" y="1005"/>
                  </a:lnTo>
                  <a:lnTo>
                    <a:pt x="1037" y="1005"/>
                  </a:lnTo>
                  <a:lnTo>
                    <a:pt x="1048" y="1007"/>
                  </a:lnTo>
                  <a:lnTo>
                    <a:pt x="1057" y="1011"/>
                  </a:lnTo>
                  <a:lnTo>
                    <a:pt x="1064" y="1017"/>
                  </a:lnTo>
                  <a:lnTo>
                    <a:pt x="1069" y="1027"/>
                  </a:lnTo>
                  <a:lnTo>
                    <a:pt x="1073" y="1042"/>
                  </a:lnTo>
                  <a:lnTo>
                    <a:pt x="1075" y="1062"/>
                  </a:lnTo>
                  <a:lnTo>
                    <a:pt x="1076" y="1086"/>
                  </a:lnTo>
                  <a:lnTo>
                    <a:pt x="1078" y="1120"/>
                  </a:lnTo>
                  <a:lnTo>
                    <a:pt x="1082" y="1151"/>
                  </a:lnTo>
                  <a:lnTo>
                    <a:pt x="1089" y="1181"/>
                  </a:lnTo>
                  <a:lnTo>
                    <a:pt x="1097" y="1208"/>
                  </a:lnTo>
                  <a:lnTo>
                    <a:pt x="1105" y="1232"/>
                  </a:lnTo>
                  <a:lnTo>
                    <a:pt x="1111" y="1255"/>
                  </a:lnTo>
                  <a:lnTo>
                    <a:pt x="1116" y="1278"/>
                  </a:lnTo>
                  <a:lnTo>
                    <a:pt x="1117" y="1299"/>
                  </a:lnTo>
                  <a:lnTo>
                    <a:pt x="1114" y="1319"/>
                  </a:lnTo>
                  <a:lnTo>
                    <a:pt x="1110" y="1333"/>
                  </a:lnTo>
                  <a:lnTo>
                    <a:pt x="1106" y="1347"/>
                  </a:lnTo>
                  <a:lnTo>
                    <a:pt x="1101" y="1362"/>
                  </a:lnTo>
                  <a:lnTo>
                    <a:pt x="1096" y="1377"/>
                  </a:lnTo>
                  <a:lnTo>
                    <a:pt x="1093" y="1392"/>
                  </a:lnTo>
                  <a:lnTo>
                    <a:pt x="1090" y="1405"/>
                  </a:lnTo>
                  <a:lnTo>
                    <a:pt x="1088" y="1417"/>
                  </a:lnTo>
                  <a:lnTo>
                    <a:pt x="1087" y="1427"/>
                  </a:lnTo>
                  <a:lnTo>
                    <a:pt x="1088" y="1435"/>
                  </a:lnTo>
                  <a:lnTo>
                    <a:pt x="1091" y="1440"/>
                  </a:lnTo>
                  <a:lnTo>
                    <a:pt x="1096" y="1443"/>
                  </a:lnTo>
                  <a:lnTo>
                    <a:pt x="1103" y="1442"/>
                  </a:lnTo>
                  <a:lnTo>
                    <a:pt x="1114" y="1438"/>
                  </a:lnTo>
                  <a:lnTo>
                    <a:pt x="1129" y="1429"/>
                  </a:lnTo>
                  <a:lnTo>
                    <a:pt x="1148" y="1418"/>
                  </a:lnTo>
                  <a:lnTo>
                    <a:pt x="1169" y="1406"/>
                  </a:lnTo>
                  <a:lnTo>
                    <a:pt x="1191" y="1391"/>
                  </a:lnTo>
                  <a:lnTo>
                    <a:pt x="1214" y="1374"/>
                  </a:lnTo>
                  <a:lnTo>
                    <a:pt x="1238" y="1357"/>
                  </a:lnTo>
                  <a:lnTo>
                    <a:pt x="1260" y="1340"/>
                  </a:lnTo>
                  <a:lnTo>
                    <a:pt x="1279" y="1322"/>
                  </a:lnTo>
                  <a:lnTo>
                    <a:pt x="1295" y="1304"/>
                  </a:lnTo>
                  <a:lnTo>
                    <a:pt x="1307" y="1287"/>
                  </a:lnTo>
                  <a:lnTo>
                    <a:pt x="1314" y="1269"/>
                  </a:lnTo>
                  <a:lnTo>
                    <a:pt x="1319" y="1243"/>
                  </a:lnTo>
                  <a:lnTo>
                    <a:pt x="1320" y="1216"/>
                  </a:lnTo>
                  <a:lnTo>
                    <a:pt x="1319" y="1189"/>
                  </a:lnTo>
                  <a:lnTo>
                    <a:pt x="1319" y="1159"/>
                  </a:lnTo>
                  <a:lnTo>
                    <a:pt x="1320" y="1131"/>
                  </a:lnTo>
                  <a:lnTo>
                    <a:pt x="1325" y="1103"/>
                  </a:lnTo>
                  <a:lnTo>
                    <a:pt x="1336" y="1075"/>
                  </a:lnTo>
                  <a:lnTo>
                    <a:pt x="1345" y="1061"/>
                  </a:lnTo>
                  <a:lnTo>
                    <a:pt x="1356" y="1049"/>
                  </a:lnTo>
                  <a:lnTo>
                    <a:pt x="1366" y="1041"/>
                  </a:lnTo>
                  <a:lnTo>
                    <a:pt x="1377" y="1034"/>
                  </a:lnTo>
                  <a:lnTo>
                    <a:pt x="1389" y="1030"/>
                  </a:lnTo>
                  <a:lnTo>
                    <a:pt x="1399" y="1025"/>
                  </a:lnTo>
                  <a:lnTo>
                    <a:pt x="1409" y="1021"/>
                  </a:lnTo>
                  <a:lnTo>
                    <a:pt x="1418" y="1017"/>
                  </a:lnTo>
                  <a:lnTo>
                    <a:pt x="1425" y="1010"/>
                  </a:lnTo>
                  <a:lnTo>
                    <a:pt x="1430" y="1002"/>
                  </a:lnTo>
                  <a:lnTo>
                    <a:pt x="1433" y="991"/>
                  </a:lnTo>
                  <a:lnTo>
                    <a:pt x="1434" y="977"/>
                  </a:lnTo>
                  <a:lnTo>
                    <a:pt x="1430" y="963"/>
                  </a:lnTo>
                  <a:lnTo>
                    <a:pt x="1424" y="951"/>
                  </a:lnTo>
                  <a:lnTo>
                    <a:pt x="1415" y="939"/>
                  </a:lnTo>
                  <a:lnTo>
                    <a:pt x="1405" y="929"/>
                  </a:lnTo>
                  <a:lnTo>
                    <a:pt x="1393" y="921"/>
                  </a:lnTo>
                  <a:lnTo>
                    <a:pt x="1382" y="913"/>
                  </a:lnTo>
                  <a:lnTo>
                    <a:pt x="1371" y="905"/>
                  </a:lnTo>
                  <a:lnTo>
                    <a:pt x="1362" y="898"/>
                  </a:lnTo>
                  <a:lnTo>
                    <a:pt x="1355" y="891"/>
                  </a:lnTo>
                  <a:lnTo>
                    <a:pt x="1349" y="884"/>
                  </a:lnTo>
                  <a:lnTo>
                    <a:pt x="1349" y="876"/>
                  </a:lnTo>
                  <a:lnTo>
                    <a:pt x="1354" y="867"/>
                  </a:lnTo>
                  <a:lnTo>
                    <a:pt x="1364" y="858"/>
                  </a:lnTo>
                  <a:lnTo>
                    <a:pt x="1379" y="847"/>
                  </a:lnTo>
                  <a:lnTo>
                    <a:pt x="1393" y="841"/>
                  </a:lnTo>
                  <a:lnTo>
                    <a:pt x="1405" y="838"/>
                  </a:lnTo>
                  <a:lnTo>
                    <a:pt x="1416" y="837"/>
                  </a:lnTo>
                  <a:lnTo>
                    <a:pt x="1426" y="837"/>
                  </a:lnTo>
                  <a:lnTo>
                    <a:pt x="1435" y="836"/>
                  </a:lnTo>
                  <a:lnTo>
                    <a:pt x="1443" y="834"/>
                  </a:lnTo>
                  <a:lnTo>
                    <a:pt x="1449" y="829"/>
                  </a:lnTo>
                  <a:lnTo>
                    <a:pt x="1455" y="820"/>
                  </a:lnTo>
                  <a:lnTo>
                    <a:pt x="1460" y="807"/>
                  </a:lnTo>
                  <a:lnTo>
                    <a:pt x="1464" y="789"/>
                  </a:lnTo>
                  <a:lnTo>
                    <a:pt x="1464" y="774"/>
                  </a:lnTo>
                  <a:lnTo>
                    <a:pt x="1460" y="760"/>
                  </a:lnTo>
                  <a:lnTo>
                    <a:pt x="1453" y="749"/>
                  </a:lnTo>
                  <a:lnTo>
                    <a:pt x="1443" y="737"/>
                  </a:lnTo>
                  <a:lnTo>
                    <a:pt x="1431" y="726"/>
                  </a:lnTo>
                  <a:lnTo>
                    <a:pt x="1417" y="713"/>
                  </a:lnTo>
                  <a:lnTo>
                    <a:pt x="1401" y="700"/>
                  </a:lnTo>
                  <a:lnTo>
                    <a:pt x="1358" y="662"/>
                  </a:lnTo>
                  <a:lnTo>
                    <a:pt x="1358" y="661"/>
                  </a:lnTo>
                  <a:lnTo>
                    <a:pt x="1357" y="659"/>
                  </a:lnTo>
                  <a:lnTo>
                    <a:pt x="1357" y="655"/>
                  </a:lnTo>
                  <a:lnTo>
                    <a:pt x="1357" y="651"/>
                  </a:lnTo>
                  <a:lnTo>
                    <a:pt x="1357" y="647"/>
                  </a:lnTo>
                  <a:lnTo>
                    <a:pt x="1360" y="644"/>
                  </a:lnTo>
                  <a:lnTo>
                    <a:pt x="1364" y="642"/>
                  </a:lnTo>
                  <a:lnTo>
                    <a:pt x="1370" y="642"/>
                  </a:lnTo>
                  <a:lnTo>
                    <a:pt x="1379" y="644"/>
                  </a:lnTo>
                  <a:lnTo>
                    <a:pt x="1391" y="649"/>
                  </a:lnTo>
                  <a:lnTo>
                    <a:pt x="1407" y="657"/>
                  </a:lnTo>
                  <a:lnTo>
                    <a:pt x="1421" y="666"/>
                  </a:lnTo>
                  <a:lnTo>
                    <a:pt x="1433" y="676"/>
                  </a:lnTo>
                  <a:lnTo>
                    <a:pt x="1443" y="685"/>
                  </a:lnTo>
                  <a:lnTo>
                    <a:pt x="1452" y="694"/>
                  </a:lnTo>
                  <a:lnTo>
                    <a:pt x="1460" y="702"/>
                  </a:lnTo>
                  <a:lnTo>
                    <a:pt x="1469" y="708"/>
                  </a:lnTo>
                  <a:lnTo>
                    <a:pt x="1480" y="713"/>
                  </a:lnTo>
                  <a:lnTo>
                    <a:pt x="1491" y="715"/>
                  </a:lnTo>
                  <a:lnTo>
                    <a:pt x="1505" y="715"/>
                  </a:lnTo>
                  <a:lnTo>
                    <a:pt x="1522" y="711"/>
                  </a:lnTo>
                  <a:lnTo>
                    <a:pt x="1511" y="648"/>
                  </a:lnTo>
                  <a:lnTo>
                    <a:pt x="1496" y="585"/>
                  </a:lnTo>
                  <a:lnTo>
                    <a:pt x="1474" y="526"/>
                  </a:lnTo>
                  <a:lnTo>
                    <a:pt x="1449" y="468"/>
                  </a:lnTo>
                  <a:lnTo>
                    <a:pt x="1419" y="414"/>
                  </a:lnTo>
                  <a:lnTo>
                    <a:pt x="1384" y="362"/>
                  </a:lnTo>
                  <a:lnTo>
                    <a:pt x="1345" y="314"/>
                  </a:lnTo>
                  <a:lnTo>
                    <a:pt x="1335" y="318"/>
                  </a:lnTo>
                  <a:lnTo>
                    <a:pt x="1325" y="320"/>
                  </a:lnTo>
                  <a:lnTo>
                    <a:pt x="1317" y="318"/>
                  </a:lnTo>
                  <a:lnTo>
                    <a:pt x="1309" y="312"/>
                  </a:lnTo>
                  <a:lnTo>
                    <a:pt x="1297" y="296"/>
                  </a:lnTo>
                  <a:lnTo>
                    <a:pt x="1283" y="277"/>
                  </a:lnTo>
                  <a:lnTo>
                    <a:pt x="1270" y="256"/>
                  </a:lnTo>
                  <a:lnTo>
                    <a:pt x="1255" y="235"/>
                  </a:lnTo>
                  <a:lnTo>
                    <a:pt x="1241" y="215"/>
                  </a:lnTo>
                  <a:lnTo>
                    <a:pt x="1211" y="194"/>
                  </a:lnTo>
                  <a:lnTo>
                    <a:pt x="1182" y="174"/>
                  </a:lnTo>
                  <a:close/>
                  <a:moveTo>
                    <a:pt x="793" y="62"/>
                  </a:moveTo>
                  <a:lnTo>
                    <a:pt x="730" y="64"/>
                  </a:lnTo>
                  <a:lnTo>
                    <a:pt x="670" y="72"/>
                  </a:lnTo>
                  <a:lnTo>
                    <a:pt x="611" y="85"/>
                  </a:lnTo>
                  <a:lnTo>
                    <a:pt x="553" y="102"/>
                  </a:lnTo>
                  <a:lnTo>
                    <a:pt x="498" y="123"/>
                  </a:lnTo>
                  <a:lnTo>
                    <a:pt x="445" y="149"/>
                  </a:lnTo>
                  <a:lnTo>
                    <a:pt x="447" y="154"/>
                  </a:lnTo>
                  <a:lnTo>
                    <a:pt x="450" y="158"/>
                  </a:lnTo>
                  <a:lnTo>
                    <a:pt x="453" y="161"/>
                  </a:lnTo>
                  <a:lnTo>
                    <a:pt x="455" y="162"/>
                  </a:lnTo>
                  <a:lnTo>
                    <a:pt x="458" y="163"/>
                  </a:lnTo>
                  <a:lnTo>
                    <a:pt x="466" y="163"/>
                  </a:lnTo>
                  <a:lnTo>
                    <a:pt x="473" y="165"/>
                  </a:lnTo>
                  <a:lnTo>
                    <a:pt x="480" y="166"/>
                  </a:lnTo>
                  <a:lnTo>
                    <a:pt x="489" y="169"/>
                  </a:lnTo>
                  <a:lnTo>
                    <a:pt x="497" y="175"/>
                  </a:lnTo>
                  <a:lnTo>
                    <a:pt x="507" y="182"/>
                  </a:lnTo>
                  <a:lnTo>
                    <a:pt x="520" y="193"/>
                  </a:lnTo>
                  <a:lnTo>
                    <a:pt x="534" y="208"/>
                  </a:lnTo>
                  <a:lnTo>
                    <a:pt x="545" y="220"/>
                  </a:lnTo>
                  <a:lnTo>
                    <a:pt x="552" y="230"/>
                  </a:lnTo>
                  <a:lnTo>
                    <a:pt x="556" y="239"/>
                  </a:lnTo>
                  <a:lnTo>
                    <a:pt x="558" y="246"/>
                  </a:lnTo>
                  <a:lnTo>
                    <a:pt x="559" y="253"/>
                  </a:lnTo>
                  <a:lnTo>
                    <a:pt x="559" y="261"/>
                  </a:lnTo>
                  <a:lnTo>
                    <a:pt x="561" y="268"/>
                  </a:lnTo>
                  <a:lnTo>
                    <a:pt x="565" y="278"/>
                  </a:lnTo>
                  <a:lnTo>
                    <a:pt x="572" y="287"/>
                  </a:lnTo>
                  <a:lnTo>
                    <a:pt x="583" y="299"/>
                  </a:lnTo>
                  <a:lnTo>
                    <a:pt x="593" y="308"/>
                  </a:lnTo>
                  <a:lnTo>
                    <a:pt x="601" y="312"/>
                  </a:lnTo>
                  <a:lnTo>
                    <a:pt x="607" y="312"/>
                  </a:lnTo>
                  <a:lnTo>
                    <a:pt x="614" y="308"/>
                  </a:lnTo>
                  <a:lnTo>
                    <a:pt x="618" y="302"/>
                  </a:lnTo>
                  <a:lnTo>
                    <a:pt x="622" y="294"/>
                  </a:lnTo>
                  <a:lnTo>
                    <a:pt x="626" y="284"/>
                  </a:lnTo>
                  <a:lnTo>
                    <a:pt x="629" y="271"/>
                  </a:lnTo>
                  <a:lnTo>
                    <a:pt x="633" y="259"/>
                  </a:lnTo>
                  <a:lnTo>
                    <a:pt x="637" y="246"/>
                  </a:lnTo>
                  <a:lnTo>
                    <a:pt x="642" y="234"/>
                  </a:lnTo>
                  <a:lnTo>
                    <a:pt x="648" y="223"/>
                  </a:lnTo>
                  <a:lnTo>
                    <a:pt x="660" y="209"/>
                  </a:lnTo>
                  <a:lnTo>
                    <a:pt x="674" y="199"/>
                  </a:lnTo>
                  <a:lnTo>
                    <a:pt x="690" y="192"/>
                  </a:lnTo>
                  <a:lnTo>
                    <a:pt x="707" y="187"/>
                  </a:lnTo>
                  <a:lnTo>
                    <a:pt x="726" y="185"/>
                  </a:lnTo>
                  <a:lnTo>
                    <a:pt x="746" y="183"/>
                  </a:lnTo>
                  <a:lnTo>
                    <a:pt x="765" y="182"/>
                  </a:lnTo>
                  <a:lnTo>
                    <a:pt x="784" y="180"/>
                  </a:lnTo>
                  <a:lnTo>
                    <a:pt x="799" y="176"/>
                  </a:lnTo>
                  <a:lnTo>
                    <a:pt x="812" y="168"/>
                  </a:lnTo>
                  <a:lnTo>
                    <a:pt x="823" y="157"/>
                  </a:lnTo>
                  <a:lnTo>
                    <a:pt x="833" y="145"/>
                  </a:lnTo>
                  <a:lnTo>
                    <a:pt x="840" y="133"/>
                  </a:lnTo>
                  <a:lnTo>
                    <a:pt x="846" y="122"/>
                  </a:lnTo>
                  <a:lnTo>
                    <a:pt x="850" y="113"/>
                  </a:lnTo>
                  <a:lnTo>
                    <a:pt x="853" y="106"/>
                  </a:lnTo>
                  <a:lnTo>
                    <a:pt x="853" y="104"/>
                  </a:lnTo>
                  <a:lnTo>
                    <a:pt x="855" y="102"/>
                  </a:lnTo>
                  <a:lnTo>
                    <a:pt x="859" y="97"/>
                  </a:lnTo>
                  <a:lnTo>
                    <a:pt x="864" y="89"/>
                  </a:lnTo>
                  <a:lnTo>
                    <a:pt x="870" y="79"/>
                  </a:lnTo>
                  <a:lnTo>
                    <a:pt x="876" y="67"/>
                  </a:lnTo>
                  <a:lnTo>
                    <a:pt x="835" y="63"/>
                  </a:lnTo>
                  <a:lnTo>
                    <a:pt x="793" y="62"/>
                  </a:lnTo>
                  <a:close/>
                  <a:moveTo>
                    <a:pt x="793" y="0"/>
                  </a:moveTo>
                  <a:lnTo>
                    <a:pt x="793" y="0"/>
                  </a:lnTo>
                  <a:lnTo>
                    <a:pt x="862" y="3"/>
                  </a:lnTo>
                  <a:lnTo>
                    <a:pt x="929" y="11"/>
                  </a:lnTo>
                  <a:lnTo>
                    <a:pt x="994" y="25"/>
                  </a:lnTo>
                  <a:lnTo>
                    <a:pt x="1057" y="44"/>
                  </a:lnTo>
                  <a:lnTo>
                    <a:pt x="1118" y="70"/>
                  </a:lnTo>
                  <a:lnTo>
                    <a:pt x="1175" y="98"/>
                  </a:lnTo>
                  <a:lnTo>
                    <a:pt x="1231" y="131"/>
                  </a:lnTo>
                  <a:lnTo>
                    <a:pt x="1283" y="170"/>
                  </a:lnTo>
                  <a:lnTo>
                    <a:pt x="1331" y="211"/>
                  </a:lnTo>
                  <a:lnTo>
                    <a:pt x="1377" y="256"/>
                  </a:lnTo>
                  <a:lnTo>
                    <a:pt x="1419" y="306"/>
                  </a:lnTo>
                  <a:lnTo>
                    <a:pt x="1456" y="357"/>
                  </a:lnTo>
                  <a:lnTo>
                    <a:pt x="1490" y="413"/>
                  </a:lnTo>
                  <a:lnTo>
                    <a:pt x="1519" y="471"/>
                  </a:lnTo>
                  <a:lnTo>
                    <a:pt x="1543" y="532"/>
                  </a:lnTo>
                  <a:lnTo>
                    <a:pt x="1562" y="594"/>
                  </a:lnTo>
                  <a:lnTo>
                    <a:pt x="1576" y="660"/>
                  </a:lnTo>
                  <a:lnTo>
                    <a:pt x="1584" y="727"/>
                  </a:lnTo>
                  <a:lnTo>
                    <a:pt x="1587" y="795"/>
                  </a:lnTo>
                  <a:lnTo>
                    <a:pt x="1584" y="864"/>
                  </a:lnTo>
                  <a:lnTo>
                    <a:pt x="1576" y="930"/>
                  </a:lnTo>
                  <a:lnTo>
                    <a:pt x="1562" y="996"/>
                  </a:lnTo>
                  <a:lnTo>
                    <a:pt x="1543" y="1059"/>
                  </a:lnTo>
                  <a:lnTo>
                    <a:pt x="1519" y="1119"/>
                  </a:lnTo>
                  <a:lnTo>
                    <a:pt x="1490" y="1178"/>
                  </a:lnTo>
                  <a:lnTo>
                    <a:pt x="1456" y="1233"/>
                  </a:lnTo>
                  <a:lnTo>
                    <a:pt x="1419" y="1285"/>
                  </a:lnTo>
                  <a:lnTo>
                    <a:pt x="1377" y="1334"/>
                  </a:lnTo>
                  <a:lnTo>
                    <a:pt x="1331" y="1379"/>
                  </a:lnTo>
                  <a:lnTo>
                    <a:pt x="1283" y="1421"/>
                  </a:lnTo>
                  <a:lnTo>
                    <a:pt x="1231" y="1459"/>
                  </a:lnTo>
                  <a:lnTo>
                    <a:pt x="1175" y="1492"/>
                  </a:lnTo>
                  <a:lnTo>
                    <a:pt x="1118" y="1521"/>
                  </a:lnTo>
                  <a:lnTo>
                    <a:pt x="1056" y="1546"/>
                  </a:lnTo>
                  <a:lnTo>
                    <a:pt x="994" y="1565"/>
                  </a:lnTo>
                  <a:lnTo>
                    <a:pt x="929" y="1579"/>
                  </a:lnTo>
                  <a:lnTo>
                    <a:pt x="862" y="1587"/>
                  </a:lnTo>
                  <a:lnTo>
                    <a:pt x="793" y="1590"/>
                  </a:lnTo>
                  <a:lnTo>
                    <a:pt x="725" y="1587"/>
                  </a:lnTo>
                  <a:lnTo>
                    <a:pt x="658" y="1579"/>
                  </a:lnTo>
                  <a:lnTo>
                    <a:pt x="593" y="1565"/>
                  </a:lnTo>
                  <a:lnTo>
                    <a:pt x="530" y="1546"/>
                  </a:lnTo>
                  <a:lnTo>
                    <a:pt x="469" y="1521"/>
                  </a:lnTo>
                  <a:lnTo>
                    <a:pt x="412" y="1492"/>
                  </a:lnTo>
                  <a:lnTo>
                    <a:pt x="356" y="1459"/>
                  </a:lnTo>
                  <a:lnTo>
                    <a:pt x="304" y="1421"/>
                  </a:lnTo>
                  <a:lnTo>
                    <a:pt x="256" y="1379"/>
                  </a:lnTo>
                  <a:lnTo>
                    <a:pt x="209" y="1334"/>
                  </a:lnTo>
                  <a:lnTo>
                    <a:pt x="168" y="1285"/>
                  </a:lnTo>
                  <a:lnTo>
                    <a:pt x="131" y="1233"/>
                  </a:lnTo>
                  <a:lnTo>
                    <a:pt x="97" y="1178"/>
                  </a:lnTo>
                  <a:lnTo>
                    <a:pt x="68" y="1119"/>
                  </a:lnTo>
                  <a:lnTo>
                    <a:pt x="44" y="1059"/>
                  </a:lnTo>
                  <a:lnTo>
                    <a:pt x="25" y="996"/>
                  </a:lnTo>
                  <a:lnTo>
                    <a:pt x="11" y="930"/>
                  </a:lnTo>
                  <a:lnTo>
                    <a:pt x="2" y="864"/>
                  </a:lnTo>
                  <a:lnTo>
                    <a:pt x="0" y="795"/>
                  </a:lnTo>
                  <a:lnTo>
                    <a:pt x="2" y="727"/>
                  </a:lnTo>
                  <a:lnTo>
                    <a:pt x="11" y="660"/>
                  </a:lnTo>
                  <a:lnTo>
                    <a:pt x="25" y="594"/>
                  </a:lnTo>
                  <a:lnTo>
                    <a:pt x="44" y="532"/>
                  </a:lnTo>
                  <a:lnTo>
                    <a:pt x="68" y="471"/>
                  </a:lnTo>
                  <a:lnTo>
                    <a:pt x="97" y="413"/>
                  </a:lnTo>
                  <a:lnTo>
                    <a:pt x="131" y="357"/>
                  </a:lnTo>
                  <a:lnTo>
                    <a:pt x="168" y="306"/>
                  </a:lnTo>
                  <a:lnTo>
                    <a:pt x="209" y="256"/>
                  </a:lnTo>
                  <a:lnTo>
                    <a:pt x="256" y="211"/>
                  </a:lnTo>
                  <a:lnTo>
                    <a:pt x="304" y="170"/>
                  </a:lnTo>
                  <a:lnTo>
                    <a:pt x="356" y="131"/>
                  </a:lnTo>
                  <a:lnTo>
                    <a:pt x="412" y="98"/>
                  </a:lnTo>
                  <a:lnTo>
                    <a:pt x="469" y="69"/>
                  </a:lnTo>
                  <a:lnTo>
                    <a:pt x="530" y="44"/>
                  </a:lnTo>
                  <a:lnTo>
                    <a:pt x="593" y="25"/>
                  </a:lnTo>
                  <a:lnTo>
                    <a:pt x="658" y="11"/>
                  </a:lnTo>
                  <a:lnTo>
                    <a:pt x="725" y="3"/>
                  </a:lnTo>
                  <a:lnTo>
                    <a:pt x="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229" y="873"/>
              <a:ext cx="1310" cy="2944"/>
            </a:xfrm>
            <a:custGeom>
              <a:avLst/>
              <a:gdLst>
                <a:gd name="T0" fmla="*/ 387 w 1310"/>
                <a:gd name="T1" fmla="*/ 2 h 2944"/>
                <a:gd name="T2" fmla="*/ 427 w 1310"/>
                <a:gd name="T3" fmla="*/ 17 h 2944"/>
                <a:gd name="T4" fmla="*/ 453 w 1310"/>
                <a:gd name="T5" fmla="*/ 42 h 2944"/>
                <a:gd name="T6" fmla="*/ 466 w 1310"/>
                <a:gd name="T7" fmla="*/ 74 h 2944"/>
                <a:gd name="T8" fmla="*/ 471 w 1310"/>
                <a:gd name="T9" fmla="*/ 107 h 2944"/>
                <a:gd name="T10" fmla="*/ 470 w 1310"/>
                <a:gd name="T11" fmla="*/ 139 h 2944"/>
                <a:gd name="T12" fmla="*/ 467 w 1310"/>
                <a:gd name="T13" fmla="*/ 164 h 2944"/>
                <a:gd name="T14" fmla="*/ 463 w 1310"/>
                <a:gd name="T15" fmla="*/ 179 h 2944"/>
                <a:gd name="T16" fmla="*/ 337 w 1310"/>
                <a:gd name="T17" fmla="*/ 853 h 2944"/>
                <a:gd name="T18" fmla="*/ 560 w 1310"/>
                <a:gd name="T19" fmla="*/ 1258 h 2944"/>
                <a:gd name="T20" fmla="*/ 568 w 1310"/>
                <a:gd name="T21" fmla="*/ 1273 h 2944"/>
                <a:gd name="T22" fmla="*/ 583 w 1310"/>
                <a:gd name="T23" fmla="*/ 1296 h 2944"/>
                <a:gd name="T24" fmla="*/ 604 w 1310"/>
                <a:gd name="T25" fmla="*/ 1321 h 2944"/>
                <a:gd name="T26" fmla="*/ 629 w 1310"/>
                <a:gd name="T27" fmla="*/ 1339 h 2944"/>
                <a:gd name="T28" fmla="*/ 657 w 1310"/>
                <a:gd name="T29" fmla="*/ 1345 h 2944"/>
                <a:gd name="T30" fmla="*/ 680 w 1310"/>
                <a:gd name="T31" fmla="*/ 1332 h 2944"/>
                <a:gd name="T32" fmla="*/ 690 w 1310"/>
                <a:gd name="T33" fmla="*/ 1311 h 2944"/>
                <a:gd name="T34" fmla="*/ 690 w 1310"/>
                <a:gd name="T35" fmla="*/ 1284 h 2944"/>
                <a:gd name="T36" fmla="*/ 685 w 1310"/>
                <a:gd name="T37" fmla="*/ 1255 h 2944"/>
                <a:gd name="T38" fmla="*/ 677 w 1310"/>
                <a:gd name="T39" fmla="*/ 1230 h 2944"/>
                <a:gd name="T40" fmla="*/ 672 w 1310"/>
                <a:gd name="T41" fmla="*/ 1215 h 2944"/>
                <a:gd name="T42" fmla="*/ 557 w 1310"/>
                <a:gd name="T43" fmla="*/ 865 h 2944"/>
                <a:gd name="T44" fmla="*/ 555 w 1310"/>
                <a:gd name="T45" fmla="*/ 858 h 2944"/>
                <a:gd name="T46" fmla="*/ 550 w 1310"/>
                <a:gd name="T47" fmla="*/ 840 h 2944"/>
                <a:gd name="T48" fmla="*/ 548 w 1310"/>
                <a:gd name="T49" fmla="*/ 815 h 2944"/>
                <a:gd name="T50" fmla="*/ 550 w 1310"/>
                <a:gd name="T51" fmla="*/ 784 h 2944"/>
                <a:gd name="T52" fmla="*/ 562 w 1310"/>
                <a:gd name="T53" fmla="*/ 754 h 2944"/>
                <a:gd name="T54" fmla="*/ 584 w 1310"/>
                <a:gd name="T55" fmla="*/ 728 h 2944"/>
                <a:gd name="T56" fmla="*/ 622 w 1310"/>
                <a:gd name="T57" fmla="*/ 708 h 2944"/>
                <a:gd name="T58" fmla="*/ 671 w 1310"/>
                <a:gd name="T59" fmla="*/ 699 h 2944"/>
                <a:gd name="T60" fmla="*/ 710 w 1310"/>
                <a:gd name="T61" fmla="*/ 704 h 2944"/>
                <a:gd name="T62" fmla="*/ 738 w 1310"/>
                <a:gd name="T63" fmla="*/ 719 h 2944"/>
                <a:gd name="T64" fmla="*/ 757 w 1310"/>
                <a:gd name="T65" fmla="*/ 738 h 2944"/>
                <a:gd name="T66" fmla="*/ 769 w 1310"/>
                <a:gd name="T67" fmla="*/ 756 h 2944"/>
                <a:gd name="T68" fmla="*/ 774 w 1310"/>
                <a:gd name="T69" fmla="*/ 767 h 2944"/>
                <a:gd name="T70" fmla="*/ 1310 w 1310"/>
                <a:gd name="T71" fmla="*/ 1940 h 2944"/>
                <a:gd name="T72" fmla="*/ 625 w 1310"/>
                <a:gd name="T73" fmla="*/ 2944 h 2944"/>
                <a:gd name="T74" fmla="*/ 0 w 1310"/>
                <a:gd name="T75" fmla="*/ 1555 h 2944"/>
                <a:gd name="T76" fmla="*/ 1 w 1310"/>
                <a:gd name="T77" fmla="*/ 827 h 2944"/>
                <a:gd name="T78" fmla="*/ 8 w 1310"/>
                <a:gd name="T79" fmla="*/ 806 h 2944"/>
                <a:gd name="T80" fmla="*/ 22 w 1310"/>
                <a:gd name="T81" fmla="*/ 767 h 2944"/>
                <a:gd name="T82" fmla="*/ 40 w 1310"/>
                <a:gd name="T83" fmla="*/ 714 h 2944"/>
                <a:gd name="T84" fmla="*/ 64 w 1310"/>
                <a:gd name="T85" fmla="*/ 650 h 2944"/>
                <a:gd name="T86" fmla="*/ 90 w 1310"/>
                <a:gd name="T87" fmla="*/ 578 h 2944"/>
                <a:gd name="T88" fmla="*/ 117 w 1310"/>
                <a:gd name="T89" fmla="*/ 501 h 2944"/>
                <a:gd name="T90" fmla="*/ 145 w 1310"/>
                <a:gd name="T91" fmla="*/ 422 h 2944"/>
                <a:gd name="T92" fmla="*/ 172 w 1310"/>
                <a:gd name="T93" fmla="*/ 346 h 2944"/>
                <a:gd name="T94" fmla="*/ 198 w 1310"/>
                <a:gd name="T95" fmla="*/ 274 h 2944"/>
                <a:gd name="T96" fmla="*/ 221 w 1310"/>
                <a:gd name="T97" fmla="*/ 210 h 2944"/>
                <a:gd name="T98" fmla="*/ 239 w 1310"/>
                <a:gd name="T99" fmla="*/ 158 h 2944"/>
                <a:gd name="T100" fmla="*/ 252 w 1310"/>
                <a:gd name="T101" fmla="*/ 120 h 2944"/>
                <a:gd name="T102" fmla="*/ 280 w 1310"/>
                <a:gd name="T103" fmla="*/ 58 h 2944"/>
                <a:gd name="T104" fmla="*/ 313 w 1310"/>
                <a:gd name="T105" fmla="*/ 20 h 2944"/>
                <a:gd name="T106" fmla="*/ 348 w 1310"/>
                <a:gd name="T107" fmla="*/ 2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0" h="2944">
                  <a:moveTo>
                    <a:pt x="367" y="0"/>
                  </a:moveTo>
                  <a:lnTo>
                    <a:pt x="387" y="2"/>
                  </a:lnTo>
                  <a:lnTo>
                    <a:pt x="409" y="8"/>
                  </a:lnTo>
                  <a:lnTo>
                    <a:pt x="427" y="17"/>
                  </a:lnTo>
                  <a:lnTo>
                    <a:pt x="442" y="29"/>
                  </a:lnTo>
                  <a:lnTo>
                    <a:pt x="453" y="42"/>
                  </a:lnTo>
                  <a:lnTo>
                    <a:pt x="461" y="58"/>
                  </a:lnTo>
                  <a:lnTo>
                    <a:pt x="466" y="74"/>
                  </a:lnTo>
                  <a:lnTo>
                    <a:pt x="470" y="90"/>
                  </a:lnTo>
                  <a:lnTo>
                    <a:pt x="471" y="107"/>
                  </a:lnTo>
                  <a:lnTo>
                    <a:pt x="471" y="124"/>
                  </a:lnTo>
                  <a:lnTo>
                    <a:pt x="470" y="139"/>
                  </a:lnTo>
                  <a:lnTo>
                    <a:pt x="469" y="153"/>
                  </a:lnTo>
                  <a:lnTo>
                    <a:pt x="467" y="164"/>
                  </a:lnTo>
                  <a:lnTo>
                    <a:pt x="465" y="173"/>
                  </a:lnTo>
                  <a:lnTo>
                    <a:pt x="463" y="179"/>
                  </a:lnTo>
                  <a:lnTo>
                    <a:pt x="463" y="181"/>
                  </a:lnTo>
                  <a:lnTo>
                    <a:pt x="337" y="853"/>
                  </a:lnTo>
                  <a:lnTo>
                    <a:pt x="559" y="1256"/>
                  </a:lnTo>
                  <a:lnTo>
                    <a:pt x="560" y="1258"/>
                  </a:lnTo>
                  <a:lnTo>
                    <a:pt x="563" y="1264"/>
                  </a:lnTo>
                  <a:lnTo>
                    <a:pt x="568" y="1273"/>
                  </a:lnTo>
                  <a:lnTo>
                    <a:pt x="575" y="1284"/>
                  </a:lnTo>
                  <a:lnTo>
                    <a:pt x="583" y="1296"/>
                  </a:lnTo>
                  <a:lnTo>
                    <a:pt x="593" y="1309"/>
                  </a:lnTo>
                  <a:lnTo>
                    <a:pt x="604" y="1321"/>
                  </a:lnTo>
                  <a:lnTo>
                    <a:pt x="616" y="1331"/>
                  </a:lnTo>
                  <a:lnTo>
                    <a:pt x="629" y="1339"/>
                  </a:lnTo>
                  <a:lnTo>
                    <a:pt x="643" y="1344"/>
                  </a:lnTo>
                  <a:lnTo>
                    <a:pt x="657" y="1345"/>
                  </a:lnTo>
                  <a:lnTo>
                    <a:pt x="672" y="1339"/>
                  </a:lnTo>
                  <a:lnTo>
                    <a:pt x="680" y="1332"/>
                  </a:lnTo>
                  <a:lnTo>
                    <a:pt x="687" y="1323"/>
                  </a:lnTo>
                  <a:lnTo>
                    <a:pt x="690" y="1311"/>
                  </a:lnTo>
                  <a:lnTo>
                    <a:pt x="691" y="1298"/>
                  </a:lnTo>
                  <a:lnTo>
                    <a:pt x="690" y="1284"/>
                  </a:lnTo>
                  <a:lnTo>
                    <a:pt x="688" y="1269"/>
                  </a:lnTo>
                  <a:lnTo>
                    <a:pt x="685" y="1255"/>
                  </a:lnTo>
                  <a:lnTo>
                    <a:pt x="681" y="1242"/>
                  </a:lnTo>
                  <a:lnTo>
                    <a:pt x="677" y="1230"/>
                  </a:lnTo>
                  <a:lnTo>
                    <a:pt x="674" y="1221"/>
                  </a:lnTo>
                  <a:lnTo>
                    <a:pt x="672" y="1215"/>
                  </a:lnTo>
                  <a:lnTo>
                    <a:pt x="672" y="1213"/>
                  </a:lnTo>
                  <a:lnTo>
                    <a:pt x="557" y="865"/>
                  </a:lnTo>
                  <a:lnTo>
                    <a:pt x="556" y="863"/>
                  </a:lnTo>
                  <a:lnTo>
                    <a:pt x="555" y="858"/>
                  </a:lnTo>
                  <a:lnTo>
                    <a:pt x="553" y="850"/>
                  </a:lnTo>
                  <a:lnTo>
                    <a:pt x="550" y="840"/>
                  </a:lnTo>
                  <a:lnTo>
                    <a:pt x="549" y="828"/>
                  </a:lnTo>
                  <a:lnTo>
                    <a:pt x="548" y="815"/>
                  </a:lnTo>
                  <a:lnTo>
                    <a:pt x="548" y="800"/>
                  </a:lnTo>
                  <a:lnTo>
                    <a:pt x="550" y="784"/>
                  </a:lnTo>
                  <a:lnTo>
                    <a:pt x="554" y="769"/>
                  </a:lnTo>
                  <a:lnTo>
                    <a:pt x="562" y="754"/>
                  </a:lnTo>
                  <a:lnTo>
                    <a:pt x="571" y="740"/>
                  </a:lnTo>
                  <a:lnTo>
                    <a:pt x="584" y="728"/>
                  </a:lnTo>
                  <a:lnTo>
                    <a:pt x="601" y="717"/>
                  </a:lnTo>
                  <a:lnTo>
                    <a:pt x="622" y="708"/>
                  </a:lnTo>
                  <a:lnTo>
                    <a:pt x="647" y="701"/>
                  </a:lnTo>
                  <a:lnTo>
                    <a:pt x="671" y="699"/>
                  </a:lnTo>
                  <a:lnTo>
                    <a:pt x="692" y="700"/>
                  </a:lnTo>
                  <a:lnTo>
                    <a:pt x="710" y="704"/>
                  </a:lnTo>
                  <a:lnTo>
                    <a:pt x="725" y="711"/>
                  </a:lnTo>
                  <a:lnTo>
                    <a:pt x="738" y="719"/>
                  </a:lnTo>
                  <a:lnTo>
                    <a:pt x="748" y="728"/>
                  </a:lnTo>
                  <a:lnTo>
                    <a:pt x="757" y="738"/>
                  </a:lnTo>
                  <a:lnTo>
                    <a:pt x="764" y="747"/>
                  </a:lnTo>
                  <a:lnTo>
                    <a:pt x="769" y="756"/>
                  </a:lnTo>
                  <a:lnTo>
                    <a:pt x="772" y="763"/>
                  </a:lnTo>
                  <a:lnTo>
                    <a:pt x="774" y="767"/>
                  </a:lnTo>
                  <a:lnTo>
                    <a:pt x="775" y="769"/>
                  </a:lnTo>
                  <a:lnTo>
                    <a:pt x="1310" y="1940"/>
                  </a:lnTo>
                  <a:lnTo>
                    <a:pt x="1310" y="2944"/>
                  </a:lnTo>
                  <a:lnTo>
                    <a:pt x="625" y="2944"/>
                  </a:lnTo>
                  <a:lnTo>
                    <a:pt x="606" y="2370"/>
                  </a:lnTo>
                  <a:lnTo>
                    <a:pt x="0" y="1555"/>
                  </a:lnTo>
                  <a:lnTo>
                    <a:pt x="0" y="829"/>
                  </a:lnTo>
                  <a:lnTo>
                    <a:pt x="1" y="827"/>
                  </a:lnTo>
                  <a:lnTo>
                    <a:pt x="3" y="819"/>
                  </a:lnTo>
                  <a:lnTo>
                    <a:pt x="8" y="806"/>
                  </a:lnTo>
                  <a:lnTo>
                    <a:pt x="14" y="789"/>
                  </a:lnTo>
                  <a:lnTo>
                    <a:pt x="22" y="767"/>
                  </a:lnTo>
                  <a:lnTo>
                    <a:pt x="30" y="742"/>
                  </a:lnTo>
                  <a:lnTo>
                    <a:pt x="40" y="714"/>
                  </a:lnTo>
                  <a:lnTo>
                    <a:pt x="51" y="684"/>
                  </a:lnTo>
                  <a:lnTo>
                    <a:pt x="64" y="650"/>
                  </a:lnTo>
                  <a:lnTo>
                    <a:pt x="77" y="615"/>
                  </a:lnTo>
                  <a:lnTo>
                    <a:pt x="90" y="578"/>
                  </a:lnTo>
                  <a:lnTo>
                    <a:pt x="103" y="539"/>
                  </a:lnTo>
                  <a:lnTo>
                    <a:pt x="117" y="501"/>
                  </a:lnTo>
                  <a:lnTo>
                    <a:pt x="131" y="462"/>
                  </a:lnTo>
                  <a:lnTo>
                    <a:pt x="145" y="422"/>
                  </a:lnTo>
                  <a:lnTo>
                    <a:pt x="159" y="383"/>
                  </a:lnTo>
                  <a:lnTo>
                    <a:pt x="172" y="346"/>
                  </a:lnTo>
                  <a:lnTo>
                    <a:pt x="185" y="308"/>
                  </a:lnTo>
                  <a:lnTo>
                    <a:pt x="198" y="274"/>
                  </a:lnTo>
                  <a:lnTo>
                    <a:pt x="210" y="241"/>
                  </a:lnTo>
                  <a:lnTo>
                    <a:pt x="221" y="210"/>
                  </a:lnTo>
                  <a:lnTo>
                    <a:pt x="231" y="182"/>
                  </a:lnTo>
                  <a:lnTo>
                    <a:pt x="239" y="158"/>
                  </a:lnTo>
                  <a:lnTo>
                    <a:pt x="246" y="138"/>
                  </a:lnTo>
                  <a:lnTo>
                    <a:pt x="252" y="120"/>
                  </a:lnTo>
                  <a:lnTo>
                    <a:pt x="266" y="86"/>
                  </a:lnTo>
                  <a:lnTo>
                    <a:pt x="280" y="58"/>
                  </a:lnTo>
                  <a:lnTo>
                    <a:pt x="296" y="36"/>
                  </a:lnTo>
                  <a:lnTo>
                    <a:pt x="313" y="20"/>
                  </a:lnTo>
                  <a:lnTo>
                    <a:pt x="330" y="8"/>
                  </a:lnTo>
                  <a:lnTo>
                    <a:pt x="348" y="2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135" y="873"/>
              <a:ext cx="1310" cy="2944"/>
            </a:xfrm>
            <a:custGeom>
              <a:avLst/>
              <a:gdLst>
                <a:gd name="T0" fmla="*/ 962 w 1310"/>
                <a:gd name="T1" fmla="*/ 2 h 2944"/>
                <a:gd name="T2" fmla="*/ 997 w 1310"/>
                <a:gd name="T3" fmla="*/ 20 h 2944"/>
                <a:gd name="T4" fmla="*/ 1029 w 1310"/>
                <a:gd name="T5" fmla="*/ 58 h 2944"/>
                <a:gd name="T6" fmla="*/ 1057 w 1310"/>
                <a:gd name="T7" fmla="*/ 120 h 2944"/>
                <a:gd name="T8" fmla="*/ 1070 w 1310"/>
                <a:gd name="T9" fmla="*/ 158 h 2944"/>
                <a:gd name="T10" fmla="*/ 1089 w 1310"/>
                <a:gd name="T11" fmla="*/ 210 h 2944"/>
                <a:gd name="T12" fmla="*/ 1111 w 1310"/>
                <a:gd name="T13" fmla="*/ 274 h 2944"/>
                <a:gd name="T14" fmla="*/ 1137 w 1310"/>
                <a:gd name="T15" fmla="*/ 346 h 2944"/>
                <a:gd name="T16" fmla="*/ 1165 w 1310"/>
                <a:gd name="T17" fmla="*/ 422 h 2944"/>
                <a:gd name="T18" fmla="*/ 1192 w 1310"/>
                <a:gd name="T19" fmla="*/ 501 h 2944"/>
                <a:gd name="T20" fmla="*/ 1220 w 1310"/>
                <a:gd name="T21" fmla="*/ 578 h 2944"/>
                <a:gd name="T22" fmla="*/ 1245 w 1310"/>
                <a:gd name="T23" fmla="*/ 650 h 2944"/>
                <a:gd name="T24" fmla="*/ 1269 w 1310"/>
                <a:gd name="T25" fmla="*/ 714 h 2944"/>
                <a:gd name="T26" fmla="*/ 1288 w 1310"/>
                <a:gd name="T27" fmla="*/ 767 h 2944"/>
                <a:gd name="T28" fmla="*/ 1302 w 1310"/>
                <a:gd name="T29" fmla="*/ 806 h 2944"/>
                <a:gd name="T30" fmla="*/ 1309 w 1310"/>
                <a:gd name="T31" fmla="*/ 827 h 2944"/>
                <a:gd name="T32" fmla="*/ 1310 w 1310"/>
                <a:gd name="T33" fmla="*/ 1555 h 2944"/>
                <a:gd name="T34" fmla="*/ 685 w 1310"/>
                <a:gd name="T35" fmla="*/ 2944 h 2944"/>
                <a:gd name="T36" fmla="*/ 0 w 1310"/>
                <a:gd name="T37" fmla="*/ 1940 h 2944"/>
                <a:gd name="T38" fmla="*/ 535 w 1310"/>
                <a:gd name="T39" fmla="*/ 767 h 2944"/>
                <a:gd name="T40" fmla="*/ 541 w 1310"/>
                <a:gd name="T41" fmla="*/ 756 h 2944"/>
                <a:gd name="T42" fmla="*/ 552 w 1310"/>
                <a:gd name="T43" fmla="*/ 738 h 2944"/>
                <a:gd name="T44" fmla="*/ 572 w 1310"/>
                <a:gd name="T45" fmla="*/ 719 h 2944"/>
                <a:gd name="T46" fmla="*/ 600 w 1310"/>
                <a:gd name="T47" fmla="*/ 704 h 2944"/>
                <a:gd name="T48" fmla="*/ 639 w 1310"/>
                <a:gd name="T49" fmla="*/ 699 h 2944"/>
                <a:gd name="T50" fmla="*/ 688 w 1310"/>
                <a:gd name="T51" fmla="*/ 708 h 2944"/>
                <a:gd name="T52" fmla="*/ 726 w 1310"/>
                <a:gd name="T53" fmla="*/ 728 h 2944"/>
                <a:gd name="T54" fmla="*/ 748 w 1310"/>
                <a:gd name="T55" fmla="*/ 754 h 2944"/>
                <a:gd name="T56" fmla="*/ 759 w 1310"/>
                <a:gd name="T57" fmla="*/ 784 h 2944"/>
                <a:gd name="T58" fmla="*/ 762 w 1310"/>
                <a:gd name="T59" fmla="*/ 815 h 2944"/>
                <a:gd name="T60" fmla="*/ 759 w 1310"/>
                <a:gd name="T61" fmla="*/ 840 h 2944"/>
                <a:gd name="T62" fmla="*/ 754 w 1310"/>
                <a:gd name="T63" fmla="*/ 858 h 2944"/>
                <a:gd name="T64" fmla="*/ 752 w 1310"/>
                <a:gd name="T65" fmla="*/ 865 h 2944"/>
                <a:gd name="T66" fmla="*/ 637 w 1310"/>
                <a:gd name="T67" fmla="*/ 1215 h 2944"/>
                <a:gd name="T68" fmla="*/ 631 w 1310"/>
                <a:gd name="T69" fmla="*/ 1230 h 2944"/>
                <a:gd name="T70" fmla="*/ 625 w 1310"/>
                <a:gd name="T71" fmla="*/ 1255 h 2944"/>
                <a:gd name="T72" fmla="*/ 620 w 1310"/>
                <a:gd name="T73" fmla="*/ 1284 h 2944"/>
                <a:gd name="T74" fmla="*/ 620 w 1310"/>
                <a:gd name="T75" fmla="*/ 1311 h 2944"/>
                <a:gd name="T76" fmla="*/ 628 w 1310"/>
                <a:gd name="T77" fmla="*/ 1332 h 2944"/>
                <a:gd name="T78" fmla="*/ 652 w 1310"/>
                <a:gd name="T79" fmla="*/ 1345 h 2944"/>
                <a:gd name="T80" fmla="*/ 680 w 1310"/>
                <a:gd name="T81" fmla="*/ 1339 h 2944"/>
                <a:gd name="T82" fmla="*/ 705 w 1310"/>
                <a:gd name="T83" fmla="*/ 1321 h 2944"/>
                <a:gd name="T84" fmla="*/ 726 w 1310"/>
                <a:gd name="T85" fmla="*/ 1296 h 2944"/>
                <a:gd name="T86" fmla="*/ 741 w 1310"/>
                <a:gd name="T87" fmla="*/ 1273 h 2944"/>
                <a:gd name="T88" fmla="*/ 749 w 1310"/>
                <a:gd name="T89" fmla="*/ 1258 h 2944"/>
                <a:gd name="T90" fmla="*/ 973 w 1310"/>
                <a:gd name="T91" fmla="*/ 853 h 2944"/>
                <a:gd name="T92" fmla="*/ 846 w 1310"/>
                <a:gd name="T93" fmla="*/ 179 h 2944"/>
                <a:gd name="T94" fmla="*/ 843 w 1310"/>
                <a:gd name="T95" fmla="*/ 164 h 2944"/>
                <a:gd name="T96" fmla="*/ 839 w 1310"/>
                <a:gd name="T97" fmla="*/ 139 h 2944"/>
                <a:gd name="T98" fmla="*/ 838 w 1310"/>
                <a:gd name="T99" fmla="*/ 107 h 2944"/>
                <a:gd name="T100" fmla="*/ 843 w 1310"/>
                <a:gd name="T101" fmla="*/ 74 h 2944"/>
                <a:gd name="T102" fmla="*/ 857 w 1310"/>
                <a:gd name="T103" fmla="*/ 42 h 2944"/>
                <a:gd name="T104" fmla="*/ 883 w 1310"/>
                <a:gd name="T105" fmla="*/ 17 h 2944"/>
                <a:gd name="T106" fmla="*/ 922 w 1310"/>
                <a:gd name="T107" fmla="*/ 2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0" h="2944">
                  <a:moveTo>
                    <a:pt x="943" y="0"/>
                  </a:moveTo>
                  <a:lnTo>
                    <a:pt x="962" y="2"/>
                  </a:lnTo>
                  <a:lnTo>
                    <a:pt x="980" y="8"/>
                  </a:lnTo>
                  <a:lnTo>
                    <a:pt x="997" y="20"/>
                  </a:lnTo>
                  <a:lnTo>
                    <a:pt x="1014" y="36"/>
                  </a:lnTo>
                  <a:lnTo>
                    <a:pt x="1029" y="58"/>
                  </a:lnTo>
                  <a:lnTo>
                    <a:pt x="1044" y="86"/>
                  </a:lnTo>
                  <a:lnTo>
                    <a:pt x="1057" y="120"/>
                  </a:lnTo>
                  <a:lnTo>
                    <a:pt x="1063" y="138"/>
                  </a:lnTo>
                  <a:lnTo>
                    <a:pt x="1070" y="158"/>
                  </a:lnTo>
                  <a:lnTo>
                    <a:pt x="1079" y="182"/>
                  </a:lnTo>
                  <a:lnTo>
                    <a:pt x="1089" y="210"/>
                  </a:lnTo>
                  <a:lnTo>
                    <a:pt x="1099" y="241"/>
                  </a:lnTo>
                  <a:lnTo>
                    <a:pt x="1111" y="274"/>
                  </a:lnTo>
                  <a:lnTo>
                    <a:pt x="1124" y="308"/>
                  </a:lnTo>
                  <a:lnTo>
                    <a:pt x="1137" y="346"/>
                  </a:lnTo>
                  <a:lnTo>
                    <a:pt x="1151" y="383"/>
                  </a:lnTo>
                  <a:lnTo>
                    <a:pt x="1165" y="422"/>
                  </a:lnTo>
                  <a:lnTo>
                    <a:pt x="1179" y="462"/>
                  </a:lnTo>
                  <a:lnTo>
                    <a:pt x="1192" y="501"/>
                  </a:lnTo>
                  <a:lnTo>
                    <a:pt x="1206" y="539"/>
                  </a:lnTo>
                  <a:lnTo>
                    <a:pt x="1220" y="578"/>
                  </a:lnTo>
                  <a:lnTo>
                    <a:pt x="1233" y="615"/>
                  </a:lnTo>
                  <a:lnTo>
                    <a:pt x="1245" y="650"/>
                  </a:lnTo>
                  <a:lnTo>
                    <a:pt x="1258" y="684"/>
                  </a:lnTo>
                  <a:lnTo>
                    <a:pt x="1269" y="714"/>
                  </a:lnTo>
                  <a:lnTo>
                    <a:pt x="1279" y="742"/>
                  </a:lnTo>
                  <a:lnTo>
                    <a:pt x="1288" y="767"/>
                  </a:lnTo>
                  <a:lnTo>
                    <a:pt x="1295" y="789"/>
                  </a:lnTo>
                  <a:lnTo>
                    <a:pt x="1302" y="806"/>
                  </a:lnTo>
                  <a:lnTo>
                    <a:pt x="1306" y="819"/>
                  </a:lnTo>
                  <a:lnTo>
                    <a:pt x="1309" y="827"/>
                  </a:lnTo>
                  <a:lnTo>
                    <a:pt x="1310" y="829"/>
                  </a:lnTo>
                  <a:lnTo>
                    <a:pt x="1310" y="1555"/>
                  </a:lnTo>
                  <a:lnTo>
                    <a:pt x="703" y="2370"/>
                  </a:lnTo>
                  <a:lnTo>
                    <a:pt x="685" y="2944"/>
                  </a:lnTo>
                  <a:lnTo>
                    <a:pt x="0" y="2944"/>
                  </a:lnTo>
                  <a:lnTo>
                    <a:pt x="0" y="1940"/>
                  </a:lnTo>
                  <a:lnTo>
                    <a:pt x="535" y="769"/>
                  </a:lnTo>
                  <a:lnTo>
                    <a:pt x="535" y="767"/>
                  </a:lnTo>
                  <a:lnTo>
                    <a:pt x="537" y="763"/>
                  </a:lnTo>
                  <a:lnTo>
                    <a:pt x="541" y="756"/>
                  </a:lnTo>
                  <a:lnTo>
                    <a:pt x="546" y="747"/>
                  </a:lnTo>
                  <a:lnTo>
                    <a:pt x="552" y="738"/>
                  </a:lnTo>
                  <a:lnTo>
                    <a:pt x="561" y="728"/>
                  </a:lnTo>
                  <a:lnTo>
                    <a:pt x="572" y="719"/>
                  </a:lnTo>
                  <a:lnTo>
                    <a:pt x="585" y="711"/>
                  </a:lnTo>
                  <a:lnTo>
                    <a:pt x="600" y="704"/>
                  </a:lnTo>
                  <a:lnTo>
                    <a:pt x="618" y="700"/>
                  </a:lnTo>
                  <a:lnTo>
                    <a:pt x="639" y="699"/>
                  </a:lnTo>
                  <a:lnTo>
                    <a:pt x="662" y="701"/>
                  </a:lnTo>
                  <a:lnTo>
                    <a:pt x="688" y="708"/>
                  </a:lnTo>
                  <a:lnTo>
                    <a:pt x="709" y="717"/>
                  </a:lnTo>
                  <a:lnTo>
                    <a:pt x="726" y="728"/>
                  </a:lnTo>
                  <a:lnTo>
                    <a:pt x="738" y="740"/>
                  </a:lnTo>
                  <a:lnTo>
                    <a:pt x="748" y="754"/>
                  </a:lnTo>
                  <a:lnTo>
                    <a:pt x="754" y="769"/>
                  </a:lnTo>
                  <a:lnTo>
                    <a:pt x="759" y="784"/>
                  </a:lnTo>
                  <a:lnTo>
                    <a:pt x="761" y="800"/>
                  </a:lnTo>
                  <a:lnTo>
                    <a:pt x="762" y="815"/>
                  </a:lnTo>
                  <a:lnTo>
                    <a:pt x="761" y="828"/>
                  </a:lnTo>
                  <a:lnTo>
                    <a:pt x="759" y="840"/>
                  </a:lnTo>
                  <a:lnTo>
                    <a:pt x="756" y="850"/>
                  </a:lnTo>
                  <a:lnTo>
                    <a:pt x="754" y="858"/>
                  </a:lnTo>
                  <a:lnTo>
                    <a:pt x="752" y="863"/>
                  </a:lnTo>
                  <a:lnTo>
                    <a:pt x="752" y="865"/>
                  </a:lnTo>
                  <a:lnTo>
                    <a:pt x="638" y="1213"/>
                  </a:lnTo>
                  <a:lnTo>
                    <a:pt x="637" y="1215"/>
                  </a:lnTo>
                  <a:lnTo>
                    <a:pt x="635" y="1221"/>
                  </a:lnTo>
                  <a:lnTo>
                    <a:pt x="631" y="1230"/>
                  </a:lnTo>
                  <a:lnTo>
                    <a:pt x="628" y="1242"/>
                  </a:lnTo>
                  <a:lnTo>
                    <a:pt x="625" y="1255"/>
                  </a:lnTo>
                  <a:lnTo>
                    <a:pt x="622" y="1269"/>
                  </a:lnTo>
                  <a:lnTo>
                    <a:pt x="620" y="1284"/>
                  </a:lnTo>
                  <a:lnTo>
                    <a:pt x="619" y="1298"/>
                  </a:lnTo>
                  <a:lnTo>
                    <a:pt x="620" y="1311"/>
                  </a:lnTo>
                  <a:lnTo>
                    <a:pt x="623" y="1323"/>
                  </a:lnTo>
                  <a:lnTo>
                    <a:pt x="628" y="1332"/>
                  </a:lnTo>
                  <a:lnTo>
                    <a:pt x="638" y="1339"/>
                  </a:lnTo>
                  <a:lnTo>
                    <a:pt x="652" y="1345"/>
                  </a:lnTo>
                  <a:lnTo>
                    <a:pt x="667" y="1344"/>
                  </a:lnTo>
                  <a:lnTo>
                    <a:pt x="680" y="1339"/>
                  </a:lnTo>
                  <a:lnTo>
                    <a:pt x="693" y="1331"/>
                  </a:lnTo>
                  <a:lnTo>
                    <a:pt x="705" y="1321"/>
                  </a:lnTo>
                  <a:lnTo>
                    <a:pt x="716" y="1309"/>
                  </a:lnTo>
                  <a:lnTo>
                    <a:pt x="726" y="1296"/>
                  </a:lnTo>
                  <a:lnTo>
                    <a:pt x="734" y="1284"/>
                  </a:lnTo>
                  <a:lnTo>
                    <a:pt x="741" y="1273"/>
                  </a:lnTo>
                  <a:lnTo>
                    <a:pt x="746" y="1264"/>
                  </a:lnTo>
                  <a:lnTo>
                    <a:pt x="749" y="1258"/>
                  </a:lnTo>
                  <a:lnTo>
                    <a:pt x="750" y="1256"/>
                  </a:lnTo>
                  <a:lnTo>
                    <a:pt x="973" y="853"/>
                  </a:lnTo>
                  <a:lnTo>
                    <a:pt x="847" y="181"/>
                  </a:lnTo>
                  <a:lnTo>
                    <a:pt x="846" y="179"/>
                  </a:lnTo>
                  <a:lnTo>
                    <a:pt x="845" y="173"/>
                  </a:lnTo>
                  <a:lnTo>
                    <a:pt x="843" y="164"/>
                  </a:lnTo>
                  <a:lnTo>
                    <a:pt x="841" y="153"/>
                  </a:lnTo>
                  <a:lnTo>
                    <a:pt x="839" y="139"/>
                  </a:lnTo>
                  <a:lnTo>
                    <a:pt x="838" y="124"/>
                  </a:lnTo>
                  <a:lnTo>
                    <a:pt x="838" y="107"/>
                  </a:lnTo>
                  <a:lnTo>
                    <a:pt x="840" y="90"/>
                  </a:lnTo>
                  <a:lnTo>
                    <a:pt x="843" y="74"/>
                  </a:lnTo>
                  <a:lnTo>
                    <a:pt x="849" y="58"/>
                  </a:lnTo>
                  <a:lnTo>
                    <a:pt x="857" y="42"/>
                  </a:lnTo>
                  <a:lnTo>
                    <a:pt x="868" y="29"/>
                  </a:lnTo>
                  <a:lnTo>
                    <a:pt x="883" y="17"/>
                  </a:lnTo>
                  <a:lnTo>
                    <a:pt x="901" y="8"/>
                  </a:lnTo>
                  <a:lnTo>
                    <a:pt x="922" y="2"/>
                  </a:lnTo>
                  <a:lnTo>
                    <a:pt x="9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55914" y="2574472"/>
            <a:ext cx="2254602" cy="2334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19"/>
          <p:cNvGrpSpPr>
            <a:grpSpLocks noChangeAspect="1"/>
          </p:cNvGrpSpPr>
          <p:nvPr/>
        </p:nvGrpSpPr>
        <p:grpSpPr bwMode="auto">
          <a:xfrm>
            <a:off x="1429418" y="3008153"/>
            <a:ext cx="1507594" cy="1467623"/>
            <a:chOff x="2462" y="813"/>
            <a:chExt cx="1999" cy="1946"/>
          </a:xfrm>
          <a:solidFill>
            <a:schemeClr val="bg1"/>
          </a:solidFill>
          <a:effectLst/>
        </p:grpSpPr>
        <p:sp>
          <p:nvSpPr>
            <p:cNvPr id="26" name="Freeform 21"/>
            <p:cNvSpPr>
              <a:spLocks noEditPoints="1"/>
            </p:cNvSpPr>
            <p:nvPr/>
          </p:nvSpPr>
          <p:spPr bwMode="auto">
            <a:xfrm>
              <a:off x="2962" y="955"/>
              <a:ext cx="1110" cy="1804"/>
            </a:xfrm>
            <a:custGeom>
              <a:avLst/>
              <a:gdLst>
                <a:gd name="T0" fmla="*/ 536 w 2219"/>
                <a:gd name="T1" fmla="*/ 3246 h 3607"/>
                <a:gd name="T2" fmla="*/ 940 w 2219"/>
                <a:gd name="T3" fmla="*/ 3442 h 3607"/>
                <a:gd name="T4" fmla="*/ 1467 w 2219"/>
                <a:gd name="T5" fmla="*/ 3433 h 3607"/>
                <a:gd name="T6" fmla="*/ 1634 w 2219"/>
                <a:gd name="T7" fmla="*/ 3195 h 3607"/>
                <a:gd name="T8" fmla="*/ 1336 w 2219"/>
                <a:gd name="T9" fmla="*/ 3186 h 3607"/>
                <a:gd name="T10" fmla="*/ 752 w 2219"/>
                <a:gd name="T11" fmla="*/ 3121 h 3607"/>
                <a:gd name="T12" fmla="*/ 628 w 2219"/>
                <a:gd name="T13" fmla="*/ 2884 h 3607"/>
                <a:gd name="T14" fmla="*/ 925 w 2219"/>
                <a:gd name="T15" fmla="*/ 3032 h 3607"/>
                <a:gd name="T16" fmla="*/ 1355 w 2219"/>
                <a:gd name="T17" fmla="*/ 3044 h 3607"/>
                <a:gd name="T18" fmla="*/ 1558 w 2219"/>
                <a:gd name="T19" fmla="*/ 2803 h 3607"/>
                <a:gd name="T20" fmla="*/ 992 w 2219"/>
                <a:gd name="T21" fmla="*/ 2755 h 3607"/>
                <a:gd name="T22" fmla="*/ 774 w 2219"/>
                <a:gd name="T23" fmla="*/ 2298 h 3607"/>
                <a:gd name="T24" fmla="*/ 628 w 2219"/>
                <a:gd name="T25" fmla="*/ 2427 h 3607"/>
                <a:gd name="T26" fmla="*/ 947 w 2219"/>
                <a:gd name="T27" fmla="*/ 2607 h 3607"/>
                <a:gd name="T28" fmla="*/ 1535 w 2219"/>
                <a:gd name="T29" fmla="*/ 2629 h 3607"/>
                <a:gd name="T30" fmla="*/ 1615 w 2219"/>
                <a:gd name="T31" fmla="*/ 2497 h 3607"/>
                <a:gd name="T32" fmla="*/ 1153 w 2219"/>
                <a:gd name="T33" fmla="*/ 2428 h 3607"/>
                <a:gd name="T34" fmla="*/ 798 w 2219"/>
                <a:gd name="T35" fmla="*/ 2375 h 3607"/>
                <a:gd name="T36" fmla="*/ 856 w 2219"/>
                <a:gd name="T37" fmla="*/ 1955 h 3607"/>
                <a:gd name="T38" fmla="*/ 217 w 2219"/>
                <a:gd name="T39" fmla="*/ 1287 h 3607"/>
                <a:gd name="T40" fmla="*/ 890 w 2219"/>
                <a:gd name="T41" fmla="*/ 1005 h 3607"/>
                <a:gd name="T42" fmla="*/ 897 w 2219"/>
                <a:gd name="T43" fmla="*/ 1007 h 3607"/>
                <a:gd name="T44" fmla="*/ 768 w 2219"/>
                <a:gd name="T45" fmla="*/ 1437 h 3607"/>
                <a:gd name="T46" fmla="*/ 987 w 2219"/>
                <a:gd name="T47" fmla="*/ 2005 h 3607"/>
                <a:gd name="T48" fmla="*/ 1140 w 2219"/>
                <a:gd name="T49" fmla="*/ 2280 h 3607"/>
                <a:gd name="T50" fmla="*/ 1014 w 2219"/>
                <a:gd name="T51" fmla="*/ 1848 h 3607"/>
                <a:gd name="T52" fmla="*/ 933 w 2219"/>
                <a:gd name="T53" fmla="*/ 1611 h 3607"/>
                <a:gd name="T54" fmla="*/ 711 w 2219"/>
                <a:gd name="T55" fmla="*/ 1213 h 3607"/>
                <a:gd name="T56" fmla="*/ 1422 w 2219"/>
                <a:gd name="T57" fmla="*/ 919 h 3607"/>
                <a:gd name="T58" fmla="*/ 1262 w 2219"/>
                <a:gd name="T59" fmla="*/ 1471 h 3607"/>
                <a:gd name="T60" fmla="*/ 1260 w 2219"/>
                <a:gd name="T61" fmla="*/ 2073 h 3607"/>
                <a:gd name="T62" fmla="*/ 1232 w 2219"/>
                <a:gd name="T63" fmla="*/ 2279 h 3607"/>
                <a:gd name="T64" fmla="*/ 1535 w 2219"/>
                <a:gd name="T65" fmla="*/ 1389 h 3607"/>
                <a:gd name="T66" fmla="*/ 1575 w 2219"/>
                <a:gd name="T67" fmla="*/ 785 h 3607"/>
                <a:gd name="T68" fmla="*/ 1956 w 2219"/>
                <a:gd name="T69" fmla="*/ 521 h 3607"/>
                <a:gd name="T70" fmla="*/ 1325 w 2219"/>
                <a:gd name="T71" fmla="*/ 143 h 3607"/>
                <a:gd name="T72" fmla="*/ 1491 w 2219"/>
                <a:gd name="T73" fmla="*/ 201 h 3607"/>
                <a:gd name="T74" fmla="*/ 1438 w 2219"/>
                <a:gd name="T75" fmla="*/ 18 h 3607"/>
                <a:gd name="T76" fmla="*/ 2001 w 2219"/>
                <a:gd name="T77" fmla="*/ 288 h 3607"/>
                <a:gd name="T78" fmla="*/ 2219 w 2219"/>
                <a:gd name="T79" fmla="*/ 907 h 3607"/>
                <a:gd name="T80" fmla="*/ 1984 w 2219"/>
                <a:gd name="T81" fmla="*/ 1492 h 3607"/>
                <a:gd name="T82" fmla="*/ 1701 w 2219"/>
                <a:gd name="T83" fmla="*/ 1928 h 3607"/>
                <a:gd name="T84" fmla="*/ 1651 w 2219"/>
                <a:gd name="T85" fmla="*/ 2277 h 3607"/>
                <a:gd name="T86" fmla="*/ 1767 w 2219"/>
                <a:gd name="T87" fmla="*/ 2467 h 3607"/>
                <a:gd name="T88" fmla="*/ 1702 w 2219"/>
                <a:gd name="T89" fmla="*/ 2718 h 3607"/>
                <a:gd name="T90" fmla="*/ 1716 w 2219"/>
                <a:gd name="T91" fmla="*/ 3032 h 3607"/>
                <a:gd name="T92" fmla="*/ 1754 w 2219"/>
                <a:gd name="T93" fmla="*/ 3396 h 3607"/>
                <a:gd name="T94" fmla="*/ 1296 w 2219"/>
                <a:gd name="T95" fmla="*/ 3606 h 3607"/>
                <a:gd name="T96" fmla="*/ 774 w 2219"/>
                <a:gd name="T97" fmla="*/ 3553 h 3607"/>
                <a:gd name="T98" fmla="*/ 401 w 2219"/>
                <a:gd name="T99" fmla="*/ 3313 h 3607"/>
                <a:gd name="T100" fmla="*/ 509 w 2219"/>
                <a:gd name="T101" fmla="*/ 3057 h 3607"/>
                <a:gd name="T102" fmla="*/ 453 w 2219"/>
                <a:gd name="T103" fmla="*/ 2816 h 3607"/>
                <a:gd name="T104" fmla="*/ 433 w 2219"/>
                <a:gd name="T105" fmla="*/ 2545 h 3607"/>
                <a:gd name="T106" fmla="*/ 516 w 2219"/>
                <a:gd name="T107" fmla="*/ 2371 h 3607"/>
                <a:gd name="T108" fmla="*/ 618 w 2219"/>
                <a:gd name="T109" fmla="*/ 2181 h 3607"/>
                <a:gd name="T110" fmla="*/ 391 w 2219"/>
                <a:gd name="T111" fmla="*/ 1685 h 3607"/>
                <a:gd name="T112" fmla="*/ 57 w 2219"/>
                <a:gd name="T113" fmla="*/ 1273 h 3607"/>
                <a:gd name="T114" fmla="*/ 100 w 2219"/>
                <a:gd name="T115" fmla="*/ 583 h 3607"/>
                <a:gd name="T116" fmla="*/ 643 w 2219"/>
                <a:gd name="T117" fmla="*/ 108 h 3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9" h="3607">
                  <a:moveTo>
                    <a:pt x="641" y="3068"/>
                  </a:moveTo>
                  <a:lnTo>
                    <a:pt x="622" y="3085"/>
                  </a:lnTo>
                  <a:lnTo>
                    <a:pt x="605" y="3103"/>
                  </a:lnTo>
                  <a:lnTo>
                    <a:pt x="589" y="3122"/>
                  </a:lnTo>
                  <a:lnTo>
                    <a:pt x="574" y="3143"/>
                  </a:lnTo>
                  <a:lnTo>
                    <a:pt x="559" y="3163"/>
                  </a:lnTo>
                  <a:lnTo>
                    <a:pt x="549" y="3184"/>
                  </a:lnTo>
                  <a:lnTo>
                    <a:pt x="541" y="3205"/>
                  </a:lnTo>
                  <a:lnTo>
                    <a:pt x="536" y="3225"/>
                  </a:lnTo>
                  <a:lnTo>
                    <a:pt x="536" y="3246"/>
                  </a:lnTo>
                  <a:lnTo>
                    <a:pt x="540" y="3265"/>
                  </a:lnTo>
                  <a:lnTo>
                    <a:pt x="551" y="3284"/>
                  </a:lnTo>
                  <a:lnTo>
                    <a:pt x="567" y="3303"/>
                  </a:lnTo>
                  <a:lnTo>
                    <a:pt x="589" y="3319"/>
                  </a:lnTo>
                  <a:lnTo>
                    <a:pt x="642" y="3350"/>
                  </a:lnTo>
                  <a:lnTo>
                    <a:pt x="698" y="3376"/>
                  </a:lnTo>
                  <a:lnTo>
                    <a:pt x="757" y="3398"/>
                  </a:lnTo>
                  <a:lnTo>
                    <a:pt x="817" y="3416"/>
                  </a:lnTo>
                  <a:lnTo>
                    <a:pt x="878" y="3431"/>
                  </a:lnTo>
                  <a:lnTo>
                    <a:pt x="940" y="3442"/>
                  </a:lnTo>
                  <a:lnTo>
                    <a:pt x="1002" y="3450"/>
                  </a:lnTo>
                  <a:lnTo>
                    <a:pt x="1062" y="3456"/>
                  </a:lnTo>
                  <a:lnTo>
                    <a:pt x="1111" y="3460"/>
                  </a:lnTo>
                  <a:lnTo>
                    <a:pt x="1160" y="3463"/>
                  </a:lnTo>
                  <a:lnTo>
                    <a:pt x="1212" y="3465"/>
                  </a:lnTo>
                  <a:lnTo>
                    <a:pt x="1263" y="3463"/>
                  </a:lnTo>
                  <a:lnTo>
                    <a:pt x="1315" y="3461"/>
                  </a:lnTo>
                  <a:lnTo>
                    <a:pt x="1368" y="3456"/>
                  </a:lnTo>
                  <a:lnTo>
                    <a:pt x="1417" y="3446"/>
                  </a:lnTo>
                  <a:lnTo>
                    <a:pt x="1467" y="3433"/>
                  </a:lnTo>
                  <a:lnTo>
                    <a:pt x="1513" y="3416"/>
                  </a:lnTo>
                  <a:lnTo>
                    <a:pt x="1557" y="3394"/>
                  </a:lnTo>
                  <a:lnTo>
                    <a:pt x="1587" y="3373"/>
                  </a:lnTo>
                  <a:lnTo>
                    <a:pt x="1610" y="3351"/>
                  </a:lnTo>
                  <a:lnTo>
                    <a:pt x="1627" y="3327"/>
                  </a:lnTo>
                  <a:lnTo>
                    <a:pt x="1638" y="3303"/>
                  </a:lnTo>
                  <a:lnTo>
                    <a:pt x="1644" y="3277"/>
                  </a:lnTo>
                  <a:lnTo>
                    <a:pt x="1644" y="3251"/>
                  </a:lnTo>
                  <a:lnTo>
                    <a:pt x="1641" y="3223"/>
                  </a:lnTo>
                  <a:lnTo>
                    <a:pt x="1634" y="3195"/>
                  </a:lnTo>
                  <a:lnTo>
                    <a:pt x="1624" y="3167"/>
                  </a:lnTo>
                  <a:lnTo>
                    <a:pt x="1612" y="3139"/>
                  </a:lnTo>
                  <a:lnTo>
                    <a:pt x="1598" y="3111"/>
                  </a:lnTo>
                  <a:lnTo>
                    <a:pt x="1582" y="3084"/>
                  </a:lnTo>
                  <a:lnTo>
                    <a:pt x="1567" y="3096"/>
                  </a:lnTo>
                  <a:lnTo>
                    <a:pt x="1550" y="3107"/>
                  </a:lnTo>
                  <a:lnTo>
                    <a:pt x="1501" y="3134"/>
                  </a:lnTo>
                  <a:lnTo>
                    <a:pt x="1447" y="3157"/>
                  </a:lnTo>
                  <a:lnTo>
                    <a:pt x="1392" y="3174"/>
                  </a:lnTo>
                  <a:lnTo>
                    <a:pt x="1336" y="3186"/>
                  </a:lnTo>
                  <a:lnTo>
                    <a:pt x="1278" y="3195"/>
                  </a:lnTo>
                  <a:lnTo>
                    <a:pt x="1220" y="3199"/>
                  </a:lnTo>
                  <a:lnTo>
                    <a:pt x="1160" y="3199"/>
                  </a:lnTo>
                  <a:lnTo>
                    <a:pt x="1102" y="3196"/>
                  </a:lnTo>
                  <a:lnTo>
                    <a:pt x="1045" y="3190"/>
                  </a:lnTo>
                  <a:lnTo>
                    <a:pt x="988" y="3182"/>
                  </a:lnTo>
                  <a:lnTo>
                    <a:pt x="930" y="3172"/>
                  </a:lnTo>
                  <a:lnTo>
                    <a:pt x="871" y="3157"/>
                  </a:lnTo>
                  <a:lnTo>
                    <a:pt x="811" y="3140"/>
                  </a:lnTo>
                  <a:lnTo>
                    <a:pt x="752" y="3121"/>
                  </a:lnTo>
                  <a:lnTo>
                    <a:pt x="695" y="3097"/>
                  </a:lnTo>
                  <a:lnTo>
                    <a:pt x="641" y="3068"/>
                  </a:lnTo>
                  <a:close/>
                  <a:moveTo>
                    <a:pt x="631" y="2678"/>
                  </a:moveTo>
                  <a:lnTo>
                    <a:pt x="613" y="2713"/>
                  </a:lnTo>
                  <a:lnTo>
                    <a:pt x="601" y="2747"/>
                  </a:lnTo>
                  <a:lnTo>
                    <a:pt x="596" y="2779"/>
                  </a:lnTo>
                  <a:lnTo>
                    <a:pt x="596" y="2808"/>
                  </a:lnTo>
                  <a:lnTo>
                    <a:pt x="602" y="2834"/>
                  </a:lnTo>
                  <a:lnTo>
                    <a:pt x="613" y="2860"/>
                  </a:lnTo>
                  <a:lnTo>
                    <a:pt x="628" y="2884"/>
                  </a:lnTo>
                  <a:lnTo>
                    <a:pt x="647" y="2906"/>
                  </a:lnTo>
                  <a:lnTo>
                    <a:pt x="670" y="2926"/>
                  </a:lnTo>
                  <a:lnTo>
                    <a:pt x="696" y="2944"/>
                  </a:lnTo>
                  <a:lnTo>
                    <a:pt x="724" y="2961"/>
                  </a:lnTo>
                  <a:lnTo>
                    <a:pt x="756" y="2976"/>
                  </a:lnTo>
                  <a:lnTo>
                    <a:pt x="787" y="2990"/>
                  </a:lnTo>
                  <a:lnTo>
                    <a:pt x="821" y="3003"/>
                  </a:lnTo>
                  <a:lnTo>
                    <a:pt x="856" y="3013"/>
                  </a:lnTo>
                  <a:lnTo>
                    <a:pt x="891" y="3023"/>
                  </a:lnTo>
                  <a:lnTo>
                    <a:pt x="925" y="3032"/>
                  </a:lnTo>
                  <a:lnTo>
                    <a:pt x="960" y="3039"/>
                  </a:lnTo>
                  <a:lnTo>
                    <a:pt x="993" y="3045"/>
                  </a:lnTo>
                  <a:lnTo>
                    <a:pt x="1025" y="3050"/>
                  </a:lnTo>
                  <a:lnTo>
                    <a:pt x="1069" y="3056"/>
                  </a:lnTo>
                  <a:lnTo>
                    <a:pt x="1117" y="3059"/>
                  </a:lnTo>
                  <a:lnTo>
                    <a:pt x="1164" y="3062"/>
                  </a:lnTo>
                  <a:lnTo>
                    <a:pt x="1214" y="3062"/>
                  </a:lnTo>
                  <a:lnTo>
                    <a:pt x="1262" y="3059"/>
                  </a:lnTo>
                  <a:lnTo>
                    <a:pt x="1309" y="3053"/>
                  </a:lnTo>
                  <a:lnTo>
                    <a:pt x="1355" y="3044"/>
                  </a:lnTo>
                  <a:lnTo>
                    <a:pt x="1400" y="3029"/>
                  </a:lnTo>
                  <a:lnTo>
                    <a:pt x="1443" y="3010"/>
                  </a:lnTo>
                  <a:lnTo>
                    <a:pt x="1477" y="2989"/>
                  </a:lnTo>
                  <a:lnTo>
                    <a:pt x="1503" y="2966"/>
                  </a:lnTo>
                  <a:lnTo>
                    <a:pt x="1524" y="2942"/>
                  </a:lnTo>
                  <a:lnTo>
                    <a:pt x="1540" y="2917"/>
                  </a:lnTo>
                  <a:lnTo>
                    <a:pt x="1549" y="2890"/>
                  </a:lnTo>
                  <a:lnTo>
                    <a:pt x="1555" y="2862"/>
                  </a:lnTo>
                  <a:lnTo>
                    <a:pt x="1558" y="2833"/>
                  </a:lnTo>
                  <a:lnTo>
                    <a:pt x="1558" y="2803"/>
                  </a:lnTo>
                  <a:lnTo>
                    <a:pt x="1557" y="2770"/>
                  </a:lnTo>
                  <a:lnTo>
                    <a:pt x="1494" y="2781"/>
                  </a:lnTo>
                  <a:lnTo>
                    <a:pt x="1428" y="2787"/>
                  </a:lnTo>
                  <a:lnTo>
                    <a:pt x="1363" y="2788"/>
                  </a:lnTo>
                  <a:lnTo>
                    <a:pt x="1297" y="2787"/>
                  </a:lnTo>
                  <a:lnTo>
                    <a:pt x="1231" y="2782"/>
                  </a:lnTo>
                  <a:lnTo>
                    <a:pt x="1166" y="2776"/>
                  </a:lnTo>
                  <a:lnTo>
                    <a:pt x="1105" y="2769"/>
                  </a:lnTo>
                  <a:lnTo>
                    <a:pt x="1045" y="2762"/>
                  </a:lnTo>
                  <a:lnTo>
                    <a:pt x="992" y="2755"/>
                  </a:lnTo>
                  <a:lnTo>
                    <a:pt x="935" y="2747"/>
                  </a:lnTo>
                  <a:lnTo>
                    <a:pt x="876" y="2738"/>
                  </a:lnTo>
                  <a:lnTo>
                    <a:pt x="814" y="2727"/>
                  </a:lnTo>
                  <a:lnTo>
                    <a:pt x="751" y="2713"/>
                  </a:lnTo>
                  <a:lnTo>
                    <a:pt x="690" y="2698"/>
                  </a:lnTo>
                  <a:lnTo>
                    <a:pt x="631" y="2678"/>
                  </a:lnTo>
                  <a:close/>
                  <a:moveTo>
                    <a:pt x="753" y="2266"/>
                  </a:moveTo>
                  <a:lnTo>
                    <a:pt x="758" y="2273"/>
                  </a:lnTo>
                  <a:lnTo>
                    <a:pt x="763" y="2279"/>
                  </a:lnTo>
                  <a:lnTo>
                    <a:pt x="774" y="2298"/>
                  </a:lnTo>
                  <a:lnTo>
                    <a:pt x="778" y="2318"/>
                  </a:lnTo>
                  <a:lnTo>
                    <a:pt x="776" y="2336"/>
                  </a:lnTo>
                  <a:lnTo>
                    <a:pt x="770" y="2354"/>
                  </a:lnTo>
                  <a:lnTo>
                    <a:pt x="761" y="2369"/>
                  </a:lnTo>
                  <a:lnTo>
                    <a:pt x="747" y="2381"/>
                  </a:lnTo>
                  <a:lnTo>
                    <a:pt x="731" y="2389"/>
                  </a:lnTo>
                  <a:lnTo>
                    <a:pt x="715" y="2392"/>
                  </a:lnTo>
                  <a:lnTo>
                    <a:pt x="687" y="2403"/>
                  </a:lnTo>
                  <a:lnTo>
                    <a:pt x="658" y="2415"/>
                  </a:lnTo>
                  <a:lnTo>
                    <a:pt x="628" y="2427"/>
                  </a:lnTo>
                  <a:lnTo>
                    <a:pt x="601" y="2441"/>
                  </a:lnTo>
                  <a:lnTo>
                    <a:pt x="575" y="2458"/>
                  </a:lnTo>
                  <a:lnTo>
                    <a:pt x="553" y="2476"/>
                  </a:lnTo>
                  <a:lnTo>
                    <a:pt x="578" y="2494"/>
                  </a:lnTo>
                  <a:lnTo>
                    <a:pt x="603" y="2508"/>
                  </a:lnTo>
                  <a:lnTo>
                    <a:pt x="668" y="2536"/>
                  </a:lnTo>
                  <a:lnTo>
                    <a:pt x="736" y="2559"/>
                  </a:lnTo>
                  <a:lnTo>
                    <a:pt x="805" y="2578"/>
                  </a:lnTo>
                  <a:lnTo>
                    <a:pt x="877" y="2595"/>
                  </a:lnTo>
                  <a:lnTo>
                    <a:pt x="947" y="2607"/>
                  </a:lnTo>
                  <a:lnTo>
                    <a:pt x="1019" y="2618"/>
                  </a:lnTo>
                  <a:lnTo>
                    <a:pt x="1089" y="2626"/>
                  </a:lnTo>
                  <a:lnTo>
                    <a:pt x="1142" y="2632"/>
                  </a:lnTo>
                  <a:lnTo>
                    <a:pt x="1198" y="2638"/>
                  </a:lnTo>
                  <a:lnTo>
                    <a:pt x="1254" y="2643"/>
                  </a:lnTo>
                  <a:lnTo>
                    <a:pt x="1311" y="2646"/>
                  </a:lnTo>
                  <a:lnTo>
                    <a:pt x="1369" y="2647"/>
                  </a:lnTo>
                  <a:lnTo>
                    <a:pt x="1424" y="2644"/>
                  </a:lnTo>
                  <a:lnTo>
                    <a:pt x="1480" y="2638"/>
                  </a:lnTo>
                  <a:lnTo>
                    <a:pt x="1535" y="2629"/>
                  </a:lnTo>
                  <a:lnTo>
                    <a:pt x="1588" y="2614"/>
                  </a:lnTo>
                  <a:lnTo>
                    <a:pt x="1612" y="2605"/>
                  </a:lnTo>
                  <a:lnTo>
                    <a:pt x="1629" y="2594"/>
                  </a:lnTo>
                  <a:lnTo>
                    <a:pt x="1640" y="2582"/>
                  </a:lnTo>
                  <a:lnTo>
                    <a:pt x="1646" y="2569"/>
                  </a:lnTo>
                  <a:lnTo>
                    <a:pt x="1646" y="2556"/>
                  </a:lnTo>
                  <a:lnTo>
                    <a:pt x="1644" y="2542"/>
                  </a:lnTo>
                  <a:lnTo>
                    <a:pt x="1636" y="2527"/>
                  </a:lnTo>
                  <a:lnTo>
                    <a:pt x="1627" y="2513"/>
                  </a:lnTo>
                  <a:lnTo>
                    <a:pt x="1615" y="2497"/>
                  </a:lnTo>
                  <a:lnTo>
                    <a:pt x="1601" y="2481"/>
                  </a:lnTo>
                  <a:lnTo>
                    <a:pt x="1588" y="2467"/>
                  </a:lnTo>
                  <a:lnTo>
                    <a:pt x="1573" y="2451"/>
                  </a:lnTo>
                  <a:lnTo>
                    <a:pt x="1559" y="2435"/>
                  </a:lnTo>
                  <a:lnTo>
                    <a:pt x="1547" y="2419"/>
                  </a:lnTo>
                  <a:lnTo>
                    <a:pt x="1536" y="2404"/>
                  </a:lnTo>
                  <a:lnTo>
                    <a:pt x="1426" y="2416"/>
                  </a:lnTo>
                  <a:lnTo>
                    <a:pt x="1314" y="2423"/>
                  </a:lnTo>
                  <a:lnTo>
                    <a:pt x="1203" y="2426"/>
                  </a:lnTo>
                  <a:lnTo>
                    <a:pt x="1153" y="2428"/>
                  </a:lnTo>
                  <a:lnTo>
                    <a:pt x="1101" y="2430"/>
                  </a:lnTo>
                  <a:lnTo>
                    <a:pt x="1048" y="2433"/>
                  </a:lnTo>
                  <a:lnTo>
                    <a:pt x="994" y="2434"/>
                  </a:lnTo>
                  <a:lnTo>
                    <a:pt x="942" y="2433"/>
                  </a:lnTo>
                  <a:lnTo>
                    <a:pt x="890" y="2428"/>
                  </a:lnTo>
                  <a:lnTo>
                    <a:pt x="841" y="2418"/>
                  </a:lnTo>
                  <a:lnTo>
                    <a:pt x="825" y="2412"/>
                  </a:lnTo>
                  <a:lnTo>
                    <a:pt x="813" y="2403"/>
                  </a:lnTo>
                  <a:lnTo>
                    <a:pt x="804" y="2389"/>
                  </a:lnTo>
                  <a:lnTo>
                    <a:pt x="798" y="2375"/>
                  </a:lnTo>
                  <a:lnTo>
                    <a:pt x="797" y="2360"/>
                  </a:lnTo>
                  <a:lnTo>
                    <a:pt x="799" y="2344"/>
                  </a:lnTo>
                  <a:lnTo>
                    <a:pt x="804" y="2330"/>
                  </a:lnTo>
                  <a:lnTo>
                    <a:pt x="797" y="2324"/>
                  </a:lnTo>
                  <a:lnTo>
                    <a:pt x="792" y="2317"/>
                  </a:lnTo>
                  <a:lnTo>
                    <a:pt x="788" y="2306"/>
                  </a:lnTo>
                  <a:lnTo>
                    <a:pt x="784" y="2277"/>
                  </a:lnTo>
                  <a:lnTo>
                    <a:pt x="768" y="2273"/>
                  </a:lnTo>
                  <a:lnTo>
                    <a:pt x="753" y="2266"/>
                  </a:lnTo>
                  <a:close/>
                  <a:moveTo>
                    <a:pt x="856" y="1955"/>
                  </a:moveTo>
                  <a:lnTo>
                    <a:pt x="857" y="2163"/>
                  </a:lnTo>
                  <a:lnTo>
                    <a:pt x="859" y="2199"/>
                  </a:lnTo>
                  <a:lnTo>
                    <a:pt x="866" y="2136"/>
                  </a:lnTo>
                  <a:lnTo>
                    <a:pt x="868" y="2073"/>
                  </a:lnTo>
                  <a:lnTo>
                    <a:pt x="865" y="2013"/>
                  </a:lnTo>
                  <a:lnTo>
                    <a:pt x="856" y="1955"/>
                  </a:lnTo>
                  <a:close/>
                  <a:moveTo>
                    <a:pt x="163" y="1127"/>
                  </a:moveTo>
                  <a:lnTo>
                    <a:pt x="177" y="1182"/>
                  </a:lnTo>
                  <a:lnTo>
                    <a:pt x="194" y="1236"/>
                  </a:lnTo>
                  <a:lnTo>
                    <a:pt x="217" y="1287"/>
                  </a:lnTo>
                  <a:lnTo>
                    <a:pt x="246" y="1337"/>
                  </a:lnTo>
                  <a:lnTo>
                    <a:pt x="278" y="1384"/>
                  </a:lnTo>
                  <a:lnTo>
                    <a:pt x="318" y="1428"/>
                  </a:lnTo>
                  <a:lnTo>
                    <a:pt x="267" y="1361"/>
                  </a:lnTo>
                  <a:lnTo>
                    <a:pt x="259" y="1344"/>
                  </a:lnTo>
                  <a:lnTo>
                    <a:pt x="257" y="1326"/>
                  </a:lnTo>
                  <a:lnTo>
                    <a:pt x="220" y="1264"/>
                  </a:lnTo>
                  <a:lnTo>
                    <a:pt x="190" y="1198"/>
                  </a:lnTo>
                  <a:lnTo>
                    <a:pt x="163" y="1127"/>
                  </a:lnTo>
                  <a:close/>
                  <a:moveTo>
                    <a:pt x="890" y="1005"/>
                  </a:moveTo>
                  <a:lnTo>
                    <a:pt x="897" y="1023"/>
                  </a:lnTo>
                  <a:lnTo>
                    <a:pt x="899" y="1042"/>
                  </a:lnTo>
                  <a:lnTo>
                    <a:pt x="896" y="1060"/>
                  </a:lnTo>
                  <a:lnTo>
                    <a:pt x="889" y="1077"/>
                  </a:lnTo>
                  <a:lnTo>
                    <a:pt x="878" y="1092"/>
                  </a:lnTo>
                  <a:lnTo>
                    <a:pt x="865" y="1105"/>
                  </a:lnTo>
                  <a:lnTo>
                    <a:pt x="904" y="1158"/>
                  </a:lnTo>
                  <a:lnTo>
                    <a:pt x="907" y="1057"/>
                  </a:lnTo>
                  <a:lnTo>
                    <a:pt x="905" y="1007"/>
                  </a:lnTo>
                  <a:lnTo>
                    <a:pt x="897" y="1007"/>
                  </a:lnTo>
                  <a:lnTo>
                    <a:pt x="890" y="1005"/>
                  </a:lnTo>
                  <a:close/>
                  <a:moveTo>
                    <a:pt x="512" y="997"/>
                  </a:moveTo>
                  <a:lnTo>
                    <a:pt x="539" y="1054"/>
                  </a:lnTo>
                  <a:lnTo>
                    <a:pt x="568" y="1111"/>
                  </a:lnTo>
                  <a:lnTo>
                    <a:pt x="599" y="1166"/>
                  </a:lnTo>
                  <a:lnTo>
                    <a:pt x="631" y="1221"/>
                  </a:lnTo>
                  <a:lnTo>
                    <a:pt x="665" y="1275"/>
                  </a:lnTo>
                  <a:lnTo>
                    <a:pt x="699" y="1330"/>
                  </a:lnTo>
                  <a:lnTo>
                    <a:pt x="734" y="1383"/>
                  </a:lnTo>
                  <a:lnTo>
                    <a:pt x="768" y="1437"/>
                  </a:lnTo>
                  <a:lnTo>
                    <a:pt x="801" y="1492"/>
                  </a:lnTo>
                  <a:lnTo>
                    <a:pt x="833" y="1546"/>
                  </a:lnTo>
                  <a:lnTo>
                    <a:pt x="864" y="1600"/>
                  </a:lnTo>
                  <a:lnTo>
                    <a:pt x="891" y="1655"/>
                  </a:lnTo>
                  <a:lnTo>
                    <a:pt x="917" y="1712"/>
                  </a:lnTo>
                  <a:lnTo>
                    <a:pt x="939" y="1767"/>
                  </a:lnTo>
                  <a:lnTo>
                    <a:pt x="957" y="1825"/>
                  </a:lnTo>
                  <a:lnTo>
                    <a:pt x="971" y="1884"/>
                  </a:lnTo>
                  <a:lnTo>
                    <a:pt x="982" y="1944"/>
                  </a:lnTo>
                  <a:lnTo>
                    <a:pt x="987" y="2005"/>
                  </a:lnTo>
                  <a:lnTo>
                    <a:pt x="986" y="2067"/>
                  </a:lnTo>
                  <a:lnTo>
                    <a:pt x="979" y="2132"/>
                  </a:lnTo>
                  <a:lnTo>
                    <a:pt x="967" y="2197"/>
                  </a:lnTo>
                  <a:lnTo>
                    <a:pt x="946" y="2265"/>
                  </a:lnTo>
                  <a:lnTo>
                    <a:pt x="940" y="2277"/>
                  </a:lnTo>
                  <a:lnTo>
                    <a:pt x="933" y="2285"/>
                  </a:lnTo>
                  <a:lnTo>
                    <a:pt x="1002" y="2283"/>
                  </a:lnTo>
                  <a:lnTo>
                    <a:pt x="1072" y="2282"/>
                  </a:lnTo>
                  <a:lnTo>
                    <a:pt x="1141" y="2282"/>
                  </a:lnTo>
                  <a:lnTo>
                    <a:pt x="1140" y="2280"/>
                  </a:lnTo>
                  <a:lnTo>
                    <a:pt x="1139" y="2279"/>
                  </a:lnTo>
                  <a:lnTo>
                    <a:pt x="1116" y="2242"/>
                  </a:lnTo>
                  <a:lnTo>
                    <a:pt x="1095" y="2201"/>
                  </a:lnTo>
                  <a:lnTo>
                    <a:pt x="1078" y="2156"/>
                  </a:lnTo>
                  <a:lnTo>
                    <a:pt x="1065" y="2107"/>
                  </a:lnTo>
                  <a:lnTo>
                    <a:pt x="1051" y="2058"/>
                  </a:lnTo>
                  <a:lnTo>
                    <a:pt x="1042" y="2006"/>
                  </a:lnTo>
                  <a:lnTo>
                    <a:pt x="1032" y="1954"/>
                  </a:lnTo>
                  <a:lnTo>
                    <a:pt x="1022" y="1900"/>
                  </a:lnTo>
                  <a:lnTo>
                    <a:pt x="1014" y="1848"/>
                  </a:lnTo>
                  <a:lnTo>
                    <a:pt x="1005" y="1796"/>
                  </a:lnTo>
                  <a:lnTo>
                    <a:pt x="997" y="1746"/>
                  </a:lnTo>
                  <a:lnTo>
                    <a:pt x="986" y="1697"/>
                  </a:lnTo>
                  <a:lnTo>
                    <a:pt x="979" y="1688"/>
                  </a:lnTo>
                  <a:lnTo>
                    <a:pt x="973" y="1677"/>
                  </a:lnTo>
                  <a:lnTo>
                    <a:pt x="958" y="1668"/>
                  </a:lnTo>
                  <a:lnTo>
                    <a:pt x="947" y="1659"/>
                  </a:lnTo>
                  <a:lnTo>
                    <a:pt x="937" y="1645"/>
                  </a:lnTo>
                  <a:lnTo>
                    <a:pt x="933" y="1630"/>
                  </a:lnTo>
                  <a:lnTo>
                    <a:pt x="933" y="1611"/>
                  </a:lnTo>
                  <a:lnTo>
                    <a:pt x="940" y="1547"/>
                  </a:lnTo>
                  <a:lnTo>
                    <a:pt x="917" y="1488"/>
                  </a:lnTo>
                  <a:lnTo>
                    <a:pt x="893" y="1429"/>
                  </a:lnTo>
                  <a:lnTo>
                    <a:pt x="865" y="1369"/>
                  </a:lnTo>
                  <a:lnTo>
                    <a:pt x="836" y="1311"/>
                  </a:lnTo>
                  <a:lnTo>
                    <a:pt x="803" y="1256"/>
                  </a:lnTo>
                  <a:lnTo>
                    <a:pt x="767" y="1202"/>
                  </a:lnTo>
                  <a:lnTo>
                    <a:pt x="750" y="1210"/>
                  </a:lnTo>
                  <a:lnTo>
                    <a:pt x="730" y="1213"/>
                  </a:lnTo>
                  <a:lnTo>
                    <a:pt x="711" y="1213"/>
                  </a:lnTo>
                  <a:lnTo>
                    <a:pt x="691" y="1209"/>
                  </a:lnTo>
                  <a:lnTo>
                    <a:pt x="673" y="1199"/>
                  </a:lnTo>
                  <a:lnTo>
                    <a:pt x="659" y="1184"/>
                  </a:lnTo>
                  <a:lnTo>
                    <a:pt x="587" y="1090"/>
                  </a:lnTo>
                  <a:lnTo>
                    <a:pt x="512" y="997"/>
                  </a:lnTo>
                  <a:close/>
                  <a:moveTo>
                    <a:pt x="1575" y="785"/>
                  </a:moveTo>
                  <a:lnTo>
                    <a:pt x="1530" y="812"/>
                  </a:lnTo>
                  <a:lnTo>
                    <a:pt x="1490" y="843"/>
                  </a:lnTo>
                  <a:lnTo>
                    <a:pt x="1454" y="880"/>
                  </a:lnTo>
                  <a:lnTo>
                    <a:pt x="1422" y="919"/>
                  </a:lnTo>
                  <a:lnTo>
                    <a:pt x="1393" y="963"/>
                  </a:lnTo>
                  <a:lnTo>
                    <a:pt x="1368" y="1010"/>
                  </a:lnTo>
                  <a:lnTo>
                    <a:pt x="1346" y="1061"/>
                  </a:lnTo>
                  <a:lnTo>
                    <a:pt x="1326" y="1113"/>
                  </a:lnTo>
                  <a:lnTo>
                    <a:pt x="1309" y="1169"/>
                  </a:lnTo>
                  <a:lnTo>
                    <a:pt x="1296" y="1227"/>
                  </a:lnTo>
                  <a:lnTo>
                    <a:pt x="1285" y="1286"/>
                  </a:lnTo>
                  <a:lnTo>
                    <a:pt x="1275" y="1346"/>
                  </a:lnTo>
                  <a:lnTo>
                    <a:pt x="1268" y="1408"/>
                  </a:lnTo>
                  <a:lnTo>
                    <a:pt x="1262" y="1471"/>
                  </a:lnTo>
                  <a:lnTo>
                    <a:pt x="1258" y="1534"/>
                  </a:lnTo>
                  <a:lnTo>
                    <a:pt x="1256" y="1597"/>
                  </a:lnTo>
                  <a:lnTo>
                    <a:pt x="1254" y="1661"/>
                  </a:lnTo>
                  <a:lnTo>
                    <a:pt x="1254" y="1724"/>
                  </a:lnTo>
                  <a:lnTo>
                    <a:pt x="1254" y="1786"/>
                  </a:lnTo>
                  <a:lnTo>
                    <a:pt x="1255" y="1846"/>
                  </a:lnTo>
                  <a:lnTo>
                    <a:pt x="1256" y="1905"/>
                  </a:lnTo>
                  <a:lnTo>
                    <a:pt x="1257" y="1963"/>
                  </a:lnTo>
                  <a:lnTo>
                    <a:pt x="1258" y="2019"/>
                  </a:lnTo>
                  <a:lnTo>
                    <a:pt x="1260" y="2073"/>
                  </a:lnTo>
                  <a:lnTo>
                    <a:pt x="1260" y="2124"/>
                  </a:lnTo>
                  <a:lnTo>
                    <a:pt x="1260" y="2171"/>
                  </a:lnTo>
                  <a:lnTo>
                    <a:pt x="1258" y="2216"/>
                  </a:lnTo>
                  <a:lnTo>
                    <a:pt x="1256" y="2231"/>
                  </a:lnTo>
                  <a:lnTo>
                    <a:pt x="1249" y="2240"/>
                  </a:lnTo>
                  <a:lnTo>
                    <a:pt x="1239" y="2248"/>
                  </a:lnTo>
                  <a:lnTo>
                    <a:pt x="1238" y="2257"/>
                  </a:lnTo>
                  <a:lnTo>
                    <a:pt x="1237" y="2266"/>
                  </a:lnTo>
                  <a:lnTo>
                    <a:pt x="1234" y="2273"/>
                  </a:lnTo>
                  <a:lnTo>
                    <a:pt x="1232" y="2279"/>
                  </a:lnTo>
                  <a:lnTo>
                    <a:pt x="1332" y="2274"/>
                  </a:lnTo>
                  <a:lnTo>
                    <a:pt x="1336" y="2175"/>
                  </a:lnTo>
                  <a:lnTo>
                    <a:pt x="1347" y="2077"/>
                  </a:lnTo>
                  <a:lnTo>
                    <a:pt x="1365" y="1978"/>
                  </a:lnTo>
                  <a:lnTo>
                    <a:pt x="1388" y="1880"/>
                  </a:lnTo>
                  <a:lnTo>
                    <a:pt x="1415" y="1781"/>
                  </a:lnTo>
                  <a:lnTo>
                    <a:pt x="1444" y="1683"/>
                  </a:lnTo>
                  <a:lnTo>
                    <a:pt x="1475" y="1585"/>
                  </a:lnTo>
                  <a:lnTo>
                    <a:pt x="1506" y="1487"/>
                  </a:lnTo>
                  <a:lnTo>
                    <a:pt x="1535" y="1389"/>
                  </a:lnTo>
                  <a:lnTo>
                    <a:pt x="1561" y="1291"/>
                  </a:lnTo>
                  <a:lnTo>
                    <a:pt x="1583" y="1193"/>
                  </a:lnTo>
                  <a:lnTo>
                    <a:pt x="1600" y="1095"/>
                  </a:lnTo>
                  <a:lnTo>
                    <a:pt x="1589" y="1034"/>
                  </a:lnTo>
                  <a:lnTo>
                    <a:pt x="1584" y="974"/>
                  </a:lnTo>
                  <a:lnTo>
                    <a:pt x="1584" y="913"/>
                  </a:lnTo>
                  <a:lnTo>
                    <a:pt x="1590" y="852"/>
                  </a:lnTo>
                  <a:lnTo>
                    <a:pt x="1601" y="790"/>
                  </a:lnTo>
                  <a:lnTo>
                    <a:pt x="1601" y="790"/>
                  </a:lnTo>
                  <a:lnTo>
                    <a:pt x="1575" y="785"/>
                  </a:lnTo>
                  <a:close/>
                  <a:moveTo>
                    <a:pt x="2002" y="581"/>
                  </a:moveTo>
                  <a:lnTo>
                    <a:pt x="2008" y="596"/>
                  </a:lnTo>
                  <a:lnTo>
                    <a:pt x="2022" y="619"/>
                  </a:lnTo>
                  <a:lnTo>
                    <a:pt x="2002" y="581"/>
                  </a:lnTo>
                  <a:close/>
                  <a:moveTo>
                    <a:pt x="1802" y="338"/>
                  </a:moveTo>
                  <a:lnTo>
                    <a:pt x="1856" y="393"/>
                  </a:lnTo>
                  <a:lnTo>
                    <a:pt x="1905" y="452"/>
                  </a:lnTo>
                  <a:lnTo>
                    <a:pt x="1950" y="513"/>
                  </a:lnTo>
                  <a:lnTo>
                    <a:pt x="1954" y="518"/>
                  </a:lnTo>
                  <a:lnTo>
                    <a:pt x="1956" y="521"/>
                  </a:lnTo>
                  <a:lnTo>
                    <a:pt x="1973" y="540"/>
                  </a:lnTo>
                  <a:lnTo>
                    <a:pt x="1989" y="558"/>
                  </a:lnTo>
                  <a:lnTo>
                    <a:pt x="2000" y="573"/>
                  </a:lnTo>
                  <a:lnTo>
                    <a:pt x="1995" y="566"/>
                  </a:lnTo>
                  <a:lnTo>
                    <a:pt x="1965" y="514"/>
                  </a:lnTo>
                  <a:lnTo>
                    <a:pt x="1930" y="466"/>
                  </a:lnTo>
                  <a:lnTo>
                    <a:pt x="1891" y="421"/>
                  </a:lnTo>
                  <a:lnTo>
                    <a:pt x="1848" y="377"/>
                  </a:lnTo>
                  <a:lnTo>
                    <a:pt x="1802" y="338"/>
                  </a:lnTo>
                  <a:close/>
                  <a:moveTo>
                    <a:pt x="1325" y="143"/>
                  </a:moveTo>
                  <a:lnTo>
                    <a:pt x="1378" y="165"/>
                  </a:lnTo>
                  <a:lnTo>
                    <a:pt x="1433" y="190"/>
                  </a:lnTo>
                  <a:lnTo>
                    <a:pt x="1433" y="190"/>
                  </a:lnTo>
                  <a:lnTo>
                    <a:pt x="1434" y="190"/>
                  </a:lnTo>
                  <a:lnTo>
                    <a:pt x="1449" y="188"/>
                  </a:lnTo>
                  <a:lnTo>
                    <a:pt x="1463" y="191"/>
                  </a:lnTo>
                  <a:lnTo>
                    <a:pt x="1478" y="196"/>
                  </a:lnTo>
                  <a:lnTo>
                    <a:pt x="1478" y="196"/>
                  </a:lnTo>
                  <a:lnTo>
                    <a:pt x="1484" y="198"/>
                  </a:lnTo>
                  <a:lnTo>
                    <a:pt x="1491" y="201"/>
                  </a:lnTo>
                  <a:lnTo>
                    <a:pt x="1502" y="191"/>
                  </a:lnTo>
                  <a:lnTo>
                    <a:pt x="1513" y="184"/>
                  </a:lnTo>
                  <a:lnTo>
                    <a:pt x="1452" y="167"/>
                  </a:lnTo>
                  <a:lnTo>
                    <a:pt x="1389" y="152"/>
                  </a:lnTo>
                  <a:lnTo>
                    <a:pt x="1325" y="143"/>
                  </a:lnTo>
                  <a:close/>
                  <a:moveTo>
                    <a:pt x="1177" y="0"/>
                  </a:moveTo>
                  <a:lnTo>
                    <a:pt x="1243" y="0"/>
                  </a:lnTo>
                  <a:lnTo>
                    <a:pt x="1308" y="4"/>
                  </a:lnTo>
                  <a:lnTo>
                    <a:pt x="1374" y="10"/>
                  </a:lnTo>
                  <a:lnTo>
                    <a:pt x="1438" y="18"/>
                  </a:lnTo>
                  <a:lnTo>
                    <a:pt x="1502" y="30"/>
                  </a:lnTo>
                  <a:lnTo>
                    <a:pt x="1565" y="45"/>
                  </a:lnTo>
                  <a:lnTo>
                    <a:pt x="1627" y="63"/>
                  </a:lnTo>
                  <a:lnTo>
                    <a:pt x="1687" y="85"/>
                  </a:lnTo>
                  <a:lnTo>
                    <a:pt x="1747" y="109"/>
                  </a:lnTo>
                  <a:lnTo>
                    <a:pt x="1802" y="138"/>
                  </a:lnTo>
                  <a:lnTo>
                    <a:pt x="1857" y="169"/>
                  </a:lnTo>
                  <a:lnTo>
                    <a:pt x="1908" y="206"/>
                  </a:lnTo>
                  <a:lnTo>
                    <a:pt x="1956" y="244"/>
                  </a:lnTo>
                  <a:lnTo>
                    <a:pt x="2001" y="288"/>
                  </a:lnTo>
                  <a:lnTo>
                    <a:pt x="2042" y="336"/>
                  </a:lnTo>
                  <a:lnTo>
                    <a:pt x="2080" y="387"/>
                  </a:lnTo>
                  <a:lnTo>
                    <a:pt x="2114" y="443"/>
                  </a:lnTo>
                  <a:lnTo>
                    <a:pt x="2142" y="503"/>
                  </a:lnTo>
                  <a:lnTo>
                    <a:pt x="2166" y="567"/>
                  </a:lnTo>
                  <a:lnTo>
                    <a:pt x="2185" y="635"/>
                  </a:lnTo>
                  <a:lnTo>
                    <a:pt x="2201" y="702"/>
                  </a:lnTo>
                  <a:lnTo>
                    <a:pt x="2212" y="771"/>
                  </a:lnTo>
                  <a:lnTo>
                    <a:pt x="2218" y="838"/>
                  </a:lnTo>
                  <a:lnTo>
                    <a:pt x="2219" y="907"/>
                  </a:lnTo>
                  <a:lnTo>
                    <a:pt x="2216" y="976"/>
                  </a:lnTo>
                  <a:lnTo>
                    <a:pt x="2207" y="1043"/>
                  </a:lnTo>
                  <a:lnTo>
                    <a:pt x="2194" y="1111"/>
                  </a:lnTo>
                  <a:lnTo>
                    <a:pt x="2174" y="1176"/>
                  </a:lnTo>
                  <a:lnTo>
                    <a:pt x="2149" y="1240"/>
                  </a:lnTo>
                  <a:lnTo>
                    <a:pt x="2119" y="1302"/>
                  </a:lnTo>
                  <a:lnTo>
                    <a:pt x="2081" y="1362"/>
                  </a:lnTo>
                  <a:lnTo>
                    <a:pt x="2050" y="1406"/>
                  </a:lnTo>
                  <a:lnTo>
                    <a:pt x="2018" y="1449"/>
                  </a:lnTo>
                  <a:lnTo>
                    <a:pt x="1984" y="1492"/>
                  </a:lnTo>
                  <a:lnTo>
                    <a:pt x="1950" y="1534"/>
                  </a:lnTo>
                  <a:lnTo>
                    <a:pt x="1916" y="1575"/>
                  </a:lnTo>
                  <a:lnTo>
                    <a:pt x="1882" y="1617"/>
                  </a:lnTo>
                  <a:lnTo>
                    <a:pt x="1850" y="1660"/>
                  </a:lnTo>
                  <a:lnTo>
                    <a:pt x="1819" y="1702"/>
                  </a:lnTo>
                  <a:lnTo>
                    <a:pt x="1789" y="1744"/>
                  </a:lnTo>
                  <a:lnTo>
                    <a:pt x="1762" y="1789"/>
                  </a:lnTo>
                  <a:lnTo>
                    <a:pt x="1738" y="1834"/>
                  </a:lnTo>
                  <a:lnTo>
                    <a:pt x="1718" y="1880"/>
                  </a:lnTo>
                  <a:lnTo>
                    <a:pt x="1701" y="1928"/>
                  </a:lnTo>
                  <a:lnTo>
                    <a:pt x="1687" y="1978"/>
                  </a:lnTo>
                  <a:lnTo>
                    <a:pt x="1679" y="2029"/>
                  </a:lnTo>
                  <a:lnTo>
                    <a:pt x="1675" y="2082"/>
                  </a:lnTo>
                  <a:lnTo>
                    <a:pt x="1678" y="2138"/>
                  </a:lnTo>
                  <a:lnTo>
                    <a:pt x="1686" y="2197"/>
                  </a:lnTo>
                  <a:lnTo>
                    <a:pt x="1687" y="2217"/>
                  </a:lnTo>
                  <a:lnTo>
                    <a:pt x="1684" y="2236"/>
                  </a:lnTo>
                  <a:lnTo>
                    <a:pt x="1676" y="2251"/>
                  </a:lnTo>
                  <a:lnTo>
                    <a:pt x="1666" y="2266"/>
                  </a:lnTo>
                  <a:lnTo>
                    <a:pt x="1651" y="2277"/>
                  </a:lnTo>
                  <a:lnTo>
                    <a:pt x="1636" y="2284"/>
                  </a:lnTo>
                  <a:lnTo>
                    <a:pt x="1644" y="2298"/>
                  </a:lnTo>
                  <a:lnTo>
                    <a:pt x="1649" y="2314"/>
                  </a:lnTo>
                  <a:lnTo>
                    <a:pt x="1651" y="2330"/>
                  </a:lnTo>
                  <a:lnTo>
                    <a:pt x="1674" y="2348"/>
                  </a:lnTo>
                  <a:lnTo>
                    <a:pt x="1697" y="2367"/>
                  </a:lnTo>
                  <a:lnTo>
                    <a:pt x="1718" y="2390"/>
                  </a:lnTo>
                  <a:lnTo>
                    <a:pt x="1736" y="2415"/>
                  </a:lnTo>
                  <a:lnTo>
                    <a:pt x="1753" y="2440"/>
                  </a:lnTo>
                  <a:lnTo>
                    <a:pt x="1767" y="2467"/>
                  </a:lnTo>
                  <a:lnTo>
                    <a:pt x="1778" y="2494"/>
                  </a:lnTo>
                  <a:lnTo>
                    <a:pt x="1785" y="2522"/>
                  </a:lnTo>
                  <a:lnTo>
                    <a:pt x="1790" y="2551"/>
                  </a:lnTo>
                  <a:lnTo>
                    <a:pt x="1792" y="2579"/>
                  </a:lnTo>
                  <a:lnTo>
                    <a:pt x="1788" y="2606"/>
                  </a:lnTo>
                  <a:lnTo>
                    <a:pt x="1781" y="2632"/>
                  </a:lnTo>
                  <a:lnTo>
                    <a:pt x="1769" y="2657"/>
                  </a:lnTo>
                  <a:lnTo>
                    <a:pt x="1752" y="2680"/>
                  </a:lnTo>
                  <a:lnTo>
                    <a:pt x="1729" y="2700"/>
                  </a:lnTo>
                  <a:lnTo>
                    <a:pt x="1702" y="2718"/>
                  </a:lnTo>
                  <a:lnTo>
                    <a:pt x="1698" y="2719"/>
                  </a:lnTo>
                  <a:lnTo>
                    <a:pt x="1696" y="2721"/>
                  </a:lnTo>
                  <a:lnTo>
                    <a:pt x="1704" y="2762"/>
                  </a:lnTo>
                  <a:lnTo>
                    <a:pt x="1708" y="2803"/>
                  </a:lnTo>
                  <a:lnTo>
                    <a:pt x="1707" y="2844"/>
                  </a:lnTo>
                  <a:lnTo>
                    <a:pt x="1699" y="2886"/>
                  </a:lnTo>
                  <a:lnTo>
                    <a:pt x="1689" y="2926"/>
                  </a:lnTo>
                  <a:lnTo>
                    <a:pt x="1673" y="2965"/>
                  </a:lnTo>
                  <a:lnTo>
                    <a:pt x="1696" y="2998"/>
                  </a:lnTo>
                  <a:lnTo>
                    <a:pt x="1716" y="3032"/>
                  </a:lnTo>
                  <a:lnTo>
                    <a:pt x="1736" y="3068"/>
                  </a:lnTo>
                  <a:lnTo>
                    <a:pt x="1753" y="3104"/>
                  </a:lnTo>
                  <a:lnTo>
                    <a:pt x="1766" y="3140"/>
                  </a:lnTo>
                  <a:lnTo>
                    <a:pt x="1777" y="3178"/>
                  </a:lnTo>
                  <a:lnTo>
                    <a:pt x="1784" y="3215"/>
                  </a:lnTo>
                  <a:lnTo>
                    <a:pt x="1787" y="3253"/>
                  </a:lnTo>
                  <a:lnTo>
                    <a:pt x="1787" y="3290"/>
                  </a:lnTo>
                  <a:lnTo>
                    <a:pt x="1781" y="3327"/>
                  </a:lnTo>
                  <a:lnTo>
                    <a:pt x="1770" y="3362"/>
                  </a:lnTo>
                  <a:lnTo>
                    <a:pt x="1754" y="3396"/>
                  </a:lnTo>
                  <a:lnTo>
                    <a:pt x="1733" y="3428"/>
                  </a:lnTo>
                  <a:lnTo>
                    <a:pt x="1706" y="3460"/>
                  </a:lnTo>
                  <a:lnTo>
                    <a:pt x="1673" y="3488"/>
                  </a:lnTo>
                  <a:lnTo>
                    <a:pt x="1626" y="3519"/>
                  </a:lnTo>
                  <a:lnTo>
                    <a:pt x="1576" y="3543"/>
                  </a:lnTo>
                  <a:lnTo>
                    <a:pt x="1524" y="3564"/>
                  </a:lnTo>
                  <a:lnTo>
                    <a:pt x="1469" y="3581"/>
                  </a:lnTo>
                  <a:lnTo>
                    <a:pt x="1412" y="3593"/>
                  </a:lnTo>
                  <a:lnTo>
                    <a:pt x="1354" y="3600"/>
                  </a:lnTo>
                  <a:lnTo>
                    <a:pt x="1296" y="3606"/>
                  </a:lnTo>
                  <a:lnTo>
                    <a:pt x="1238" y="3607"/>
                  </a:lnTo>
                  <a:lnTo>
                    <a:pt x="1180" y="3607"/>
                  </a:lnTo>
                  <a:lnTo>
                    <a:pt x="1123" y="3605"/>
                  </a:lnTo>
                  <a:lnTo>
                    <a:pt x="1067" y="3600"/>
                  </a:lnTo>
                  <a:lnTo>
                    <a:pt x="1013" y="3594"/>
                  </a:lnTo>
                  <a:lnTo>
                    <a:pt x="968" y="3588"/>
                  </a:lnTo>
                  <a:lnTo>
                    <a:pt x="920" y="3581"/>
                  </a:lnTo>
                  <a:lnTo>
                    <a:pt x="872" y="3574"/>
                  </a:lnTo>
                  <a:lnTo>
                    <a:pt x="824" y="3564"/>
                  </a:lnTo>
                  <a:lnTo>
                    <a:pt x="774" y="3553"/>
                  </a:lnTo>
                  <a:lnTo>
                    <a:pt x="725" y="3540"/>
                  </a:lnTo>
                  <a:lnTo>
                    <a:pt x="677" y="3524"/>
                  </a:lnTo>
                  <a:lnTo>
                    <a:pt x="631" y="3506"/>
                  </a:lnTo>
                  <a:lnTo>
                    <a:pt x="586" y="3485"/>
                  </a:lnTo>
                  <a:lnTo>
                    <a:pt x="544" y="3462"/>
                  </a:lnTo>
                  <a:lnTo>
                    <a:pt x="504" y="3434"/>
                  </a:lnTo>
                  <a:lnTo>
                    <a:pt x="467" y="3404"/>
                  </a:lnTo>
                  <a:lnTo>
                    <a:pt x="435" y="3369"/>
                  </a:lnTo>
                  <a:lnTo>
                    <a:pt x="415" y="3342"/>
                  </a:lnTo>
                  <a:lnTo>
                    <a:pt x="401" y="3313"/>
                  </a:lnTo>
                  <a:lnTo>
                    <a:pt x="391" y="3282"/>
                  </a:lnTo>
                  <a:lnTo>
                    <a:pt x="386" y="3251"/>
                  </a:lnTo>
                  <a:lnTo>
                    <a:pt x="387" y="3219"/>
                  </a:lnTo>
                  <a:lnTo>
                    <a:pt x="393" y="3188"/>
                  </a:lnTo>
                  <a:lnTo>
                    <a:pt x="406" y="3156"/>
                  </a:lnTo>
                  <a:lnTo>
                    <a:pt x="424" y="3127"/>
                  </a:lnTo>
                  <a:lnTo>
                    <a:pt x="443" y="3103"/>
                  </a:lnTo>
                  <a:lnTo>
                    <a:pt x="464" y="3084"/>
                  </a:lnTo>
                  <a:lnTo>
                    <a:pt x="486" y="3068"/>
                  </a:lnTo>
                  <a:lnTo>
                    <a:pt x="509" y="3057"/>
                  </a:lnTo>
                  <a:lnTo>
                    <a:pt x="534" y="3047"/>
                  </a:lnTo>
                  <a:lnTo>
                    <a:pt x="559" y="3040"/>
                  </a:lnTo>
                  <a:lnTo>
                    <a:pt x="587" y="3033"/>
                  </a:lnTo>
                  <a:lnTo>
                    <a:pt x="556" y="3009"/>
                  </a:lnTo>
                  <a:lnTo>
                    <a:pt x="528" y="2981"/>
                  </a:lnTo>
                  <a:lnTo>
                    <a:pt x="501" y="2952"/>
                  </a:lnTo>
                  <a:lnTo>
                    <a:pt x="479" y="2918"/>
                  </a:lnTo>
                  <a:lnTo>
                    <a:pt x="464" y="2884"/>
                  </a:lnTo>
                  <a:lnTo>
                    <a:pt x="455" y="2850"/>
                  </a:lnTo>
                  <a:lnTo>
                    <a:pt x="453" y="2816"/>
                  </a:lnTo>
                  <a:lnTo>
                    <a:pt x="456" y="2782"/>
                  </a:lnTo>
                  <a:lnTo>
                    <a:pt x="466" y="2751"/>
                  </a:lnTo>
                  <a:lnTo>
                    <a:pt x="481" y="2721"/>
                  </a:lnTo>
                  <a:lnTo>
                    <a:pt x="500" y="2692"/>
                  </a:lnTo>
                  <a:lnTo>
                    <a:pt x="524" y="2666"/>
                  </a:lnTo>
                  <a:lnTo>
                    <a:pt x="552" y="2643"/>
                  </a:lnTo>
                  <a:lnTo>
                    <a:pt x="517" y="2621"/>
                  </a:lnTo>
                  <a:lnTo>
                    <a:pt x="484" y="2598"/>
                  </a:lnTo>
                  <a:lnTo>
                    <a:pt x="455" y="2572"/>
                  </a:lnTo>
                  <a:lnTo>
                    <a:pt x="433" y="2545"/>
                  </a:lnTo>
                  <a:lnTo>
                    <a:pt x="419" y="2521"/>
                  </a:lnTo>
                  <a:lnTo>
                    <a:pt x="410" y="2498"/>
                  </a:lnTo>
                  <a:lnTo>
                    <a:pt x="409" y="2478"/>
                  </a:lnTo>
                  <a:lnTo>
                    <a:pt x="413" y="2458"/>
                  </a:lnTo>
                  <a:lnTo>
                    <a:pt x="420" y="2440"/>
                  </a:lnTo>
                  <a:lnTo>
                    <a:pt x="433" y="2423"/>
                  </a:lnTo>
                  <a:lnTo>
                    <a:pt x="449" y="2409"/>
                  </a:lnTo>
                  <a:lnTo>
                    <a:pt x="470" y="2394"/>
                  </a:lnTo>
                  <a:lnTo>
                    <a:pt x="492" y="2382"/>
                  </a:lnTo>
                  <a:lnTo>
                    <a:pt x="516" y="2371"/>
                  </a:lnTo>
                  <a:lnTo>
                    <a:pt x="541" y="2361"/>
                  </a:lnTo>
                  <a:lnTo>
                    <a:pt x="568" y="2354"/>
                  </a:lnTo>
                  <a:lnTo>
                    <a:pt x="596" y="2347"/>
                  </a:lnTo>
                  <a:lnTo>
                    <a:pt x="622" y="2342"/>
                  </a:lnTo>
                  <a:lnTo>
                    <a:pt x="648" y="2337"/>
                  </a:lnTo>
                  <a:lnTo>
                    <a:pt x="636" y="2308"/>
                  </a:lnTo>
                  <a:lnTo>
                    <a:pt x="628" y="2277"/>
                  </a:lnTo>
                  <a:lnTo>
                    <a:pt x="624" y="2245"/>
                  </a:lnTo>
                  <a:lnTo>
                    <a:pt x="620" y="2213"/>
                  </a:lnTo>
                  <a:lnTo>
                    <a:pt x="618" y="2181"/>
                  </a:lnTo>
                  <a:lnTo>
                    <a:pt x="612" y="2123"/>
                  </a:lnTo>
                  <a:lnTo>
                    <a:pt x="603" y="2067"/>
                  </a:lnTo>
                  <a:lnTo>
                    <a:pt x="592" y="2013"/>
                  </a:lnTo>
                  <a:lnTo>
                    <a:pt x="579" y="1961"/>
                  </a:lnTo>
                  <a:lnTo>
                    <a:pt x="561" y="1911"/>
                  </a:lnTo>
                  <a:lnTo>
                    <a:pt x="538" y="1863"/>
                  </a:lnTo>
                  <a:lnTo>
                    <a:pt x="509" y="1816"/>
                  </a:lnTo>
                  <a:lnTo>
                    <a:pt x="475" y="1770"/>
                  </a:lnTo>
                  <a:lnTo>
                    <a:pt x="433" y="1726"/>
                  </a:lnTo>
                  <a:lnTo>
                    <a:pt x="391" y="1685"/>
                  </a:lnTo>
                  <a:lnTo>
                    <a:pt x="350" y="1645"/>
                  </a:lnTo>
                  <a:lnTo>
                    <a:pt x="309" y="1608"/>
                  </a:lnTo>
                  <a:lnTo>
                    <a:pt x="270" y="1569"/>
                  </a:lnTo>
                  <a:lnTo>
                    <a:pt x="232" y="1532"/>
                  </a:lnTo>
                  <a:lnTo>
                    <a:pt x="197" y="1494"/>
                  </a:lnTo>
                  <a:lnTo>
                    <a:pt x="164" y="1454"/>
                  </a:lnTo>
                  <a:lnTo>
                    <a:pt x="133" y="1413"/>
                  </a:lnTo>
                  <a:lnTo>
                    <a:pt x="105" y="1369"/>
                  </a:lnTo>
                  <a:lnTo>
                    <a:pt x="80" y="1322"/>
                  </a:lnTo>
                  <a:lnTo>
                    <a:pt x="57" y="1273"/>
                  </a:lnTo>
                  <a:lnTo>
                    <a:pt x="37" y="1218"/>
                  </a:lnTo>
                  <a:lnTo>
                    <a:pt x="22" y="1159"/>
                  </a:lnTo>
                  <a:lnTo>
                    <a:pt x="7" y="1080"/>
                  </a:lnTo>
                  <a:lnTo>
                    <a:pt x="0" y="1004"/>
                  </a:lnTo>
                  <a:lnTo>
                    <a:pt x="1" y="928"/>
                  </a:lnTo>
                  <a:lnTo>
                    <a:pt x="8" y="855"/>
                  </a:lnTo>
                  <a:lnTo>
                    <a:pt x="22" y="784"/>
                  </a:lnTo>
                  <a:lnTo>
                    <a:pt x="42" y="715"/>
                  </a:lnTo>
                  <a:lnTo>
                    <a:pt x="69" y="648"/>
                  </a:lnTo>
                  <a:lnTo>
                    <a:pt x="100" y="583"/>
                  </a:lnTo>
                  <a:lnTo>
                    <a:pt x="137" y="521"/>
                  </a:lnTo>
                  <a:lnTo>
                    <a:pt x="179" y="463"/>
                  </a:lnTo>
                  <a:lnTo>
                    <a:pt x="225" y="407"/>
                  </a:lnTo>
                  <a:lnTo>
                    <a:pt x="275" y="353"/>
                  </a:lnTo>
                  <a:lnTo>
                    <a:pt x="329" y="304"/>
                  </a:lnTo>
                  <a:lnTo>
                    <a:pt x="386" y="258"/>
                  </a:lnTo>
                  <a:lnTo>
                    <a:pt x="447" y="214"/>
                  </a:lnTo>
                  <a:lnTo>
                    <a:pt x="510" y="174"/>
                  </a:lnTo>
                  <a:lnTo>
                    <a:pt x="576" y="139"/>
                  </a:lnTo>
                  <a:lnTo>
                    <a:pt x="643" y="108"/>
                  </a:lnTo>
                  <a:lnTo>
                    <a:pt x="712" y="80"/>
                  </a:lnTo>
                  <a:lnTo>
                    <a:pt x="784" y="56"/>
                  </a:lnTo>
                  <a:lnTo>
                    <a:pt x="855" y="36"/>
                  </a:lnTo>
                  <a:lnTo>
                    <a:pt x="927" y="22"/>
                  </a:lnTo>
                  <a:lnTo>
                    <a:pt x="987" y="13"/>
                  </a:lnTo>
                  <a:lnTo>
                    <a:pt x="1050" y="6"/>
                  </a:lnTo>
                  <a:lnTo>
                    <a:pt x="1113" y="1"/>
                  </a:lnTo>
                  <a:lnTo>
                    <a:pt x="1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4098" y="813"/>
              <a:ext cx="222" cy="227"/>
            </a:xfrm>
            <a:custGeom>
              <a:avLst/>
              <a:gdLst>
                <a:gd name="T0" fmla="*/ 367 w 444"/>
                <a:gd name="T1" fmla="*/ 0 h 454"/>
                <a:gd name="T2" fmla="*/ 388 w 444"/>
                <a:gd name="T3" fmla="*/ 1 h 454"/>
                <a:gd name="T4" fmla="*/ 405 w 444"/>
                <a:gd name="T5" fmla="*/ 7 h 454"/>
                <a:gd name="T6" fmla="*/ 419 w 444"/>
                <a:gd name="T7" fmla="*/ 18 h 454"/>
                <a:gd name="T8" fmla="*/ 432 w 444"/>
                <a:gd name="T9" fmla="*/ 31 h 454"/>
                <a:gd name="T10" fmla="*/ 439 w 444"/>
                <a:gd name="T11" fmla="*/ 48 h 454"/>
                <a:gd name="T12" fmla="*/ 444 w 444"/>
                <a:gd name="T13" fmla="*/ 65 h 454"/>
                <a:gd name="T14" fmla="*/ 444 w 444"/>
                <a:gd name="T15" fmla="*/ 85 h 454"/>
                <a:gd name="T16" fmla="*/ 441 w 444"/>
                <a:gd name="T17" fmla="*/ 103 h 454"/>
                <a:gd name="T18" fmla="*/ 434 w 444"/>
                <a:gd name="T19" fmla="*/ 120 h 454"/>
                <a:gd name="T20" fmla="*/ 423 w 444"/>
                <a:gd name="T21" fmla="*/ 135 h 454"/>
                <a:gd name="T22" fmla="*/ 398 w 444"/>
                <a:gd name="T23" fmla="*/ 158 h 454"/>
                <a:gd name="T24" fmla="*/ 369 w 444"/>
                <a:gd name="T25" fmla="*/ 181 h 454"/>
                <a:gd name="T26" fmla="*/ 338 w 444"/>
                <a:gd name="T27" fmla="*/ 202 h 454"/>
                <a:gd name="T28" fmla="*/ 309 w 444"/>
                <a:gd name="T29" fmla="*/ 224 h 454"/>
                <a:gd name="T30" fmla="*/ 281 w 444"/>
                <a:gd name="T31" fmla="*/ 247 h 454"/>
                <a:gd name="T32" fmla="*/ 234 w 444"/>
                <a:gd name="T33" fmla="*/ 295 h 454"/>
                <a:gd name="T34" fmla="*/ 189 w 444"/>
                <a:gd name="T35" fmla="*/ 344 h 454"/>
                <a:gd name="T36" fmla="*/ 143 w 444"/>
                <a:gd name="T37" fmla="*/ 392 h 454"/>
                <a:gd name="T38" fmla="*/ 96 w 444"/>
                <a:gd name="T39" fmla="*/ 438 h 454"/>
                <a:gd name="T40" fmla="*/ 79 w 444"/>
                <a:gd name="T41" fmla="*/ 449 h 454"/>
                <a:gd name="T42" fmla="*/ 62 w 444"/>
                <a:gd name="T43" fmla="*/ 454 h 454"/>
                <a:gd name="T44" fmla="*/ 45 w 444"/>
                <a:gd name="T45" fmla="*/ 452 h 454"/>
                <a:gd name="T46" fmla="*/ 29 w 444"/>
                <a:gd name="T47" fmla="*/ 446 h 454"/>
                <a:gd name="T48" fmla="*/ 16 w 444"/>
                <a:gd name="T49" fmla="*/ 437 h 454"/>
                <a:gd name="T50" fmla="*/ 5 w 444"/>
                <a:gd name="T51" fmla="*/ 422 h 454"/>
                <a:gd name="T52" fmla="*/ 0 w 444"/>
                <a:gd name="T53" fmla="*/ 406 h 454"/>
                <a:gd name="T54" fmla="*/ 0 w 444"/>
                <a:gd name="T55" fmla="*/ 388 h 454"/>
                <a:gd name="T56" fmla="*/ 6 w 444"/>
                <a:gd name="T57" fmla="*/ 369 h 454"/>
                <a:gd name="T58" fmla="*/ 31 w 444"/>
                <a:gd name="T59" fmla="*/ 325 h 454"/>
                <a:gd name="T60" fmla="*/ 60 w 444"/>
                <a:gd name="T61" fmla="*/ 284 h 454"/>
                <a:gd name="T62" fmla="*/ 91 w 444"/>
                <a:gd name="T63" fmla="*/ 244 h 454"/>
                <a:gd name="T64" fmla="*/ 124 w 444"/>
                <a:gd name="T65" fmla="*/ 206 h 454"/>
                <a:gd name="T66" fmla="*/ 158 w 444"/>
                <a:gd name="T67" fmla="*/ 168 h 454"/>
                <a:gd name="T68" fmla="*/ 192 w 444"/>
                <a:gd name="T69" fmla="*/ 133 h 454"/>
                <a:gd name="T70" fmla="*/ 210 w 444"/>
                <a:gd name="T71" fmla="*/ 112 h 454"/>
                <a:gd name="T72" fmla="*/ 229 w 444"/>
                <a:gd name="T73" fmla="*/ 91 h 454"/>
                <a:gd name="T74" fmla="*/ 249 w 444"/>
                <a:gd name="T75" fmla="*/ 69 h 454"/>
                <a:gd name="T76" fmla="*/ 269 w 444"/>
                <a:gd name="T77" fmla="*/ 50 h 454"/>
                <a:gd name="T78" fmla="*/ 291 w 444"/>
                <a:gd name="T79" fmla="*/ 31 h 454"/>
                <a:gd name="T80" fmla="*/ 314 w 444"/>
                <a:gd name="T81" fmla="*/ 17 h 454"/>
                <a:gd name="T82" fmla="*/ 340 w 444"/>
                <a:gd name="T83" fmla="*/ 6 h 454"/>
                <a:gd name="T84" fmla="*/ 367 w 444"/>
                <a:gd name="T8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4" h="454">
                  <a:moveTo>
                    <a:pt x="367" y="0"/>
                  </a:moveTo>
                  <a:lnTo>
                    <a:pt x="388" y="1"/>
                  </a:lnTo>
                  <a:lnTo>
                    <a:pt x="405" y="7"/>
                  </a:lnTo>
                  <a:lnTo>
                    <a:pt x="419" y="18"/>
                  </a:lnTo>
                  <a:lnTo>
                    <a:pt x="432" y="31"/>
                  </a:lnTo>
                  <a:lnTo>
                    <a:pt x="439" y="48"/>
                  </a:lnTo>
                  <a:lnTo>
                    <a:pt x="444" y="65"/>
                  </a:lnTo>
                  <a:lnTo>
                    <a:pt x="444" y="85"/>
                  </a:lnTo>
                  <a:lnTo>
                    <a:pt x="441" y="103"/>
                  </a:lnTo>
                  <a:lnTo>
                    <a:pt x="434" y="120"/>
                  </a:lnTo>
                  <a:lnTo>
                    <a:pt x="423" y="135"/>
                  </a:lnTo>
                  <a:lnTo>
                    <a:pt x="398" y="158"/>
                  </a:lnTo>
                  <a:lnTo>
                    <a:pt x="369" y="181"/>
                  </a:lnTo>
                  <a:lnTo>
                    <a:pt x="338" y="202"/>
                  </a:lnTo>
                  <a:lnTo>
                    <a:pt x="309" y="224"/>
                  </a:lnTo>
                  <a:lnTo>
                    <a:pt x="281" y="247"/>
                  </a:lnTo>
                  <a:lnTo>
                    <a:pt x="234" y="295"/>
                  </a:lnTo>
                  <a:lnTo>
                    <a:pt x="189" y="344"/>
                  </a:lnTo>
                  <a:lnTo>
                    <a:pt x="143" y="392"/>
                  </a:lnTo>
                  <a:lnTo>
                    <a:pt x="96" y="438"/>
                  </a:lnTo>
                  <a:lnTo>
                    <a:pt x="79" y="449"/>
                  </a:lnTo>
                  <a:lnTo>
                    <a:pt x="62" y="454"/>
                  </a:lnTo>
                  <a:lnTo>
                    <a:pt x="45" y="452"/>
                  </a:lnTo>
                  <a:lnTo>
                    <a:pt x="29" y="446"/>
                  </a:lnTo>
                  <a:lnTo>
                    <a:pt x="16" y="437"/>
                  </a:lnTo>
                  <a:lnTo>
                    <a:pt x="5" y="422"/>
                  </a:lnTo>
                  <a:lnTo>
                    <a:pt x="0" y="406"/>
                  </a:lnTo>
                  <a:lnTo>
                    <a:pt x="0" y="388"/>
                  </a:lnTo>
                  <a:lnTo>
                    <a:pt x="6" y="369"/>
                  </a:lnTo>
                  <a:lnTo>
                    <a:pt x="31" y="325"/>
                  </a:lnTo>
                  <a:lnTo>
                    <a:pt x="60" y="284"/>
                  </a:lnTo>
                  <a:lnTo>
                    <a:pt x="91" y="244"/>
                  </a:lnTo>
                  <a:lnTo>
                    <a:pt x="124" y="206"/>
                  </a:lnTo>
                  <a:lnTo>
                    <a:pt x="158" y="168"/>
                  </a:lnTo>
                  <a:lnTo>
                    <a:pt x="192" y="133"/>
                  </a:lnTo>
                  <a:lnTo>
                    <a:pt x="210" y="112"/>
                  </a:lnTo>
                  <a:lnTo>
                    <a:pt x="229" y="91"/>
                  </a:lnTo>
                  <a:lnTo>
                    <a:pt x="249" y="69"/>
                  </a:lnTo>
                  <a:lnTo>
                    <a:pt x="269" y="50"/>
                  </a:lnTo>
                  <a:lnTo>
                    <a:pt x="291" y="31"/>
                  </a:lnTo>
                  <a:lnTo>
                    <a:pt x="314" y="17"/>
                  </a:lnTo>
                  <a:lnTo>
                    <a:pt x="340" y="6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4239" y="1199"/>
              <a:ext cx="222" cy="94"/>
            </a:xfrm>
            <a:custGeom>
              <a:avLst/>
              <a:gdLst>
                <a:gd name="T0" fmla="*/ 351 w 443"/>
                <a:gd name="T1" fmla="*/ 0 h 186"/>
                <a:gd name="T2" fmla="*/ 370 w 443"/>
                <a:gd name="T3" fmla="*/ 2 h 186"/>
                <a:gd name="T4" fmla="*/ 388 w 443"/>
                <a:gd name="T5" fmla="*/ 7 h 186"/>
                <a:gd name="T6" fmla="*/ 405 w 443"/>
                <a:gd name="T7" fmla="*/ 14 h 186"/>
                <a:gd name="T8" fmla="*/ 420 w 443"/>
                <a:gd name="T9" fmla="*/ 26 h 186"/>
                <a:gd name="T10" fmla="*/ 432 w 443"/>
                <a:gd name="T11" fmla="*/ 42 h 186"/>
                <a:gd name="T12" fmla="*/ 441 w 443"/>
                <a:gd name="T13" fmla="*/ 64 h 186"/>
                <a:gd name="T14" fmla="*/ 443 w 443"/>
                <a:gd name="T15" fmla="*/ 81 h 186"/>
                <a:gd name="T16" fmla="*/ 441 w 443"/>
                <a:gd name="T17" fmla="*/ 98 h 186"/>
                <a:gd name="T18" fmla="*/ 435 w 443"/>
                <a:gd name="T19" fmla="*/ 115 h 186"/>
                <a:gd name="T20" fmla="*/ 424 w 443"/>
                <a:gd name="T21" fmla="*/ 128 h 186"/>
                <a:gd name="T22" fmla="*/ 410 w 443"/>
                <a:gd name="T23" fmla="*/ 140 h 186"/>
                <a:gd name="T24" fmla="*/ 395 w 443"/>
                <a:gd name="T25" fmla="*/ 146 h 186"/>
                <a:gd name="T26" fmla="*/ 385 w 443"/>
                <a:gd name="T27" fmla="*/ 147 h 186"/>
                <a:gd name="T28" fmla="*/ 375 w 443"/>
                <a:gd name="T29" fmla="*/ 150 h 186"/>
                <a:gd name="T30" fmla="*/ 368 w 443"/>
                <a:gd name="T31" fmla="*/ 151 h 186"/>
                <a:gd name="T32" fmla="*/ 365 w 443"/>
                <a:gd name="T33" fmla="*/ 152 h 186"/>
                <a:gd name="T34" fmla="*/ 347 w 443"/>
                <a:gd name="T35" fmla="*/ 151 h 186"/>
                <a:gd name="T36" fmla="*/ 329 w 443"/>
                <a:gd name="T37" fmla="*/ 149 h 186"/>
                <a:gd name="T38" fmla="*/ 305 w 443"/>
                <a:gd name="T39" fmla="*/ 147 h 186"/>
                <a:gd name="T40" fmla="*/ 282 w 443"/>
                <a:gd name="T41" fmla="*/ 149 h 186"/>
                <a:gd name="T42" fmla="*/ 259 w 443"/>
                <a:gd name="T43" fmla="*/ 151 h 186"/>
                <a:gd name="T44" fmla="*/ 167 w 443"/>
                <a:gd name="T45" fmla="*/ 164 h 186"/>
                <a:gd name="T46" fmla="*/ 75 w 443"/>
                <a:gd name="T47" fmla="*/ 184 h 186"/>
                <a:gd name="T48" fmla="*/ 54 w 443"/>
                <a:gd name="T49" fmla="*/ 186 h 186"/>
                <a:gd name="T50" fmla="*/ 37 w 443"/>
                <a:gd name="T51" fmla="*/ 182 h 186"/>
                <a:gd name="T52" fmla="*/ 23 w 443"/>
                <a:gd name="T53" fmla="*/ 175 h 186"/>
                <a:gd name="T54" fmla="*/ 12 w 443"/>
                <a:gd name="T55" fmla="*/ 164 h 186"/>
                <a:gd name="T56" fmla="*/ 3 w 443"/>
                <a:gd name="T57" fmla="*/ 150 h 186"/>
                <a:gd name="T58" fmla="*/ 0 w 443"/>
                <a:gd name="T59" fmla="*/ 134 h 186"/>
                <a:gd name="T60" fmla="*/ 0 w 443"/>
                <a:gd name="T61" fmla="*/ 118 h 186"/>
                <a:gd name="T62" fmla="*/ 3 w 443"/>
                <a:gd name="T63" fmla="*/ 103 h 186"/>
                <a:gd name="T64" fmla="*/ 12 w 443"/>
                <a:gd name="T65" fmla="*/ 87 h 186"/>
                <a:gd name="T66" fmla="*/ 24 w 443"/>
                <a:gd name="T67" fmla="*/ 75 h 186"/>
                <a:gd name="T68" fmla="*/ 42 w 443"/>
                <a:gd name="T69" fmla="*/ 65 h 186"/>
                <a:gd name="T70" fmla="*/ 97 w 443"/>
                <a:gd name="T71" fmla="*/ 45 h 186"/>
                <a:gd name="T72" fmla="*/ 153 w 443"/>
                <a:gd name="T73" fmla="*/ 29 h 186"/>
                <a:gd name="T74" fmla="*/ 212 w 443"/>
                <a:gd name="T75" fmla="*/ 17 h 186"/>
                <a:gd name="T76" fmla="*/ 270 w 443"/>
                <a:gd name="T77" fmla="*/ 7 h 186"/>
                <a:gd name="T78" fmla="*/ 289 w 443"/>
                <a:gd name="T79" fmla="*/ 5 h 186"/>
                <a:gd name="T80" fmla="*/ 310 w 443"/>
                <a:gd name="T81" fmla="*/ 2 h 186"/>
                <a:gd name="T82" fmla="*/ 330 w 443"/>
                <a:gd name="T83" fmla="*/ 0 h 186"/>
                <a:gd name="T84" fmla="*/ 351 w 443"/>
                <a:gd name="T8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186">
                  <a:moveTo>
                    <a:pt x="351" y="0"/>
                  </a:moveTo>
                  <a:lnTo>
                    <a:pt x="370" y="2"/>
                  </a:lnTo>
                  <a:lnTo>
                    <a:pt x="388" y="7"/>
                  </a:lnTo>
                  <a:lnTo>
                    <a:pt x="405" y="14"/>
                  </a:lnTo>
                  <a:lnTo>
                    <a:pt x="420" y="26"/>
                  </a:lnTo>
                  <a:lnTo>
                    <a:pt x="432" y="42"/>
                  </a:lnTo>
                  <a:lnTo>
                    <a:pt x="441" y="64"/>
                  </a:lnTo>
                  <a:lnTo>
                    <a:pt x="443" y="81"/>
                  </a:lnTo>
                  <a:lnTo>
                    <a:pt x="441" y="98"/>
                  </a:lnTo>
                  <a:lnTo>
                    <a:pt x="435" y="115"/>
                  </a:lnTo>
                  <a:lnTo>
                    <a:pt x="424" y="128"/>
                  </a:lnTo>
                  <a:lnTo>
                    <a:pt x="410" y="140"/>
                  </a:lnTo>
                  <a:lnTo>
                    <a:pt x="395" y="146"/>
                  </a:lnTo>
                  <a:lnTo>
                    <a:pt x="385" y="147"/>
                  </a:lnTo>
                  <a:lnTo>
                    <a:pt x="375" y="150"/>
                  </a:lnTo>
                  <a:lnTo>
                    <a:pt x="368" y="151"/>
                  </a:lnTo>
                  <a:lnTo>
                    <a:pt x="365" y="152"/>
                  </a:lnTo>
                  <a:lnTo>
                    <a:pt x="347" y="151"/>
                  </a:lnTo>
                  <a:lnTo>
                    <a:pt x="329" y="149"/>
                  </a:lnTo>
                  <a:lnTo>
                    <a:pt x="305" y="147"/>
                  </a:lnTo>
                  <a:lnTo>
                    <a:pt x="282" y="149"/>
                  </a:lnTo>
                  <a:lnTo>
                    <a:pt x="259" y="151"/>
                  </a:lnTo>
                  <a:lnTo>
                    <a:pt x="167" y="164"/>
                  </a:lnTo>
                  <a:lnTo>
                    <a:pt x="75" y="184"/>
                  </a:lnTo>
                  <a:lnTo>
                    <a:pt x="54" y="186"/>
                  </a:lnTo>
                  <a:lnTo>
                    <a:pt x="37" y="182"/>
                  </a:lnTo>
                  <a:lnTo>
                    <a:pt x="23" y="175"/>
                  </a:lnTo>
                  <a:lnTo>
                    <a:pt x="12" y="164"/>
                  </a:lnTo>
                  <a:lnTo>
                    <a:pt x="3" y="150"/>
                  </a:lnTo>
                  <a:lnTo>
                    <a:pt x="0" y="134"/>
                  </a:lnTo>
                  <a:lnTo>
                    <a:pt x="0" y="118"/>
                  </a:lnTo>
                  <a:lnTo>
                    <a:pt x="3" y="103"/>
                  </a:lnTo>
                  <a:lnTo>
                    <a:pt x="12" y="87"/>
                  </a:lnTo>
                  <a:lnTo>
                    <a:pt x="24" y="75"/>
                  </a:lnTo>
                  <a:lnTo>
                    <a:pt x="42" y="65"/>
                  </a:lnTo>
                  <a:lnTo>
                    <a:pt x="97" y="45"/>
                  </a:lnTo>
                  <a:lnTo>
                    <a:pt x="153" y="29"/>
                  </a:lnTo>
                  <a:lnTo>
                    <a:pt x="212" y="17"/>
                  </a:lnTo>
                  <a:lnTo>
                    <a:pt x="270" y="7"/>
                  </a:lnTo>
                  <a:lnTo>
                    <a:pt x="289" y="5"/>
                  </a:lnTo>
                  <a:lnTo>
                    <a:pt x="310" y="2"/>
                  </a:lnTo>
                  <a:lnTo>
                    <a:pt x="330" y="0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4436" y="1271"/>
              <a:ext cx="5" cy="2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1 h 2"/>
                <a:gd name="T4" fmla="*/ 9 w 10"/>
                <a:gd name="T5" fmla="*/ 1 h 2"/>
                <a:gd name="T6" fmla="*/ 5 w 10"/>
                <a:gd name="T7" fmla="*/ 1 h 2"/>
                <a:gd name="T8" fmla="*/ 0 w 10"/>
                <a:gd name="T9" fmla="*/ 2 h 2"/>
                <a:gd name="T10" fmla="*/ 0 w 10"/>
                <a:gd name="T11" fmla="*/ 2 h 2"/>
                <a:gd name="T12" fmla="*/ 2 w 10"/>
                <a:gd name="T13" fmla="*/ 2 h 2"/>
                <a:gd name="T14" fmla="*/ 5 w 10"/>
                <a:gd name="T15" fmla="*/ 1 h 2"/>
                <a:gd name="T16" fmla="*/ 8 w 10"/>
                <a:gd name="T17" fmla="*/ 1 h 2"/>
                <a:gd name="T18" fmla="*/ 9 w 10"/>
                <a:gd name="T19" fmla="*/ 1 h 2"/>
                <a:gd name="T20" fmla="*/ 10 w 10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1"/>
                  </a:lnTo>
                  <a:lnTo>
                    <a:pt x="9" y="1"/>
                  </a:lnTo>
                  <a:lnTo>
                    <a:pt x="5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4155" y="1752"/>
              <a:ext cx="231" cy="165"/>
            </a:xfrm>
            <a:custGeom>
              <a:avLst/>
              <a:gdLst>
                <a:gd name="T0" fmla="*/ 43 w 463"/>
                <a:gd name="T1" fmla="*/ 0 h 329"/>
                <a:gd name="T2" fmla="*/ 58 w 463"/>
                <a:gd name="T3" fmla="*/ 0 h 329"/>
                <a:gd name="T4" fmla="*/ 74 w 463"/>
                <a:gd name="T5" fmla="*/ 8 h 329"/>
                <a:gd name="T6" fmla="*/ 179 w 463"/>
                <a:gd name="T7" fmla="*/ 71 h 329"/>
                <a:gd name="T8" fmla="*/ 285 w 463"/>
                <a:gd name="T9" fmla="*/ 132 h 329"/>
                <a:gd name="T10" fmla="*/ 315 w 463"/>
                <a:gd name="T11" fmla="*/ 150 h 329"/>
                <a:gd name="T12" fmla="*/ 347 w 463"/>
                <a:gd name="T13" fmla="*/ 166 h 329"/>
                <a:gd name="T14" fmla="*/ 379 w 463"/>
                <a:gd name="T15" fmla="*/ 179 h 329"/>
                <a:gd name="T16" fmla="*/ 399 w 463"/>
                <a:gd name="T17" fmla="*/ 187 h 329"/>
                <a:gd name="T18" fmla="*/ 415 w 463"/>
                <a:gd name="T19" fmla="*/ 195 h 329"/>
                <a:gd name="T20" fmla="*/ 430 w 463"/>
                <a:gd name="T21" fmla="*/ 209 h 329"/>
                <a:gd name="T22" fmla="*/ 430 w 463"/>
                <a:gd name="T23" fmla="*/ 209 h 329"/>
                <a:gd name="T24" fmla="*/ 431 w 463"/>
                <a:gd name="T25" fmla="*/ 210 h 329"/>
                <a:gd name="T26" fmla="*/ 433 w 463"/>
                <a:gd name="T27" fmla="*/ 211 h 329"/>
                <a:gd name="T28" fmla="*/ 435 w 463"/>
                <a:gd name="T29" fmla="*/ 212 h 329"/>
                <a:gd name="T30" fmla="*/ 436 w 463"/>
                <a:gd name="T31" fmla="*/ 213 h 329"/>
                <a:gd name="T32" fmla="*/ 438 w 463"/>
                <a:gd name="T33" fmla="*/ 215 h 329"/>
                <a:gd name="T34" fmla="*/ 439 w 463"/>
                <a:gd name="T35" fmla="*/ 217 h 329"/>
                <a:gd name="T36" fmla="*/ 440 w 463"/>
                <a:gd name="T37" fmla="*/ 218 h 329"/>
                <a:gd name="T38" fmla="*/ 441 w 463"/>
                <a:gd name="T39" fmla="*/ 218 h 329"/>
                <a:gd name="T40" fmla="*/ 441 w 463"/>
                <a:gd name="T41" fmla="*/ 218 h 329"/>
                <a:gd name="T42" fmla="*/ 440 w 463"/>
                <a:gd name="T43" fmla="*/ 218 h 329"/>
                <a:gd name="T44" fmla="*/ 438 w 463"/>
                <a:gd name="T45" fmla="*/ 217 h 329"/>
                <a:gd name="T46" fmla="*/ 435 w 463"/>
                <a:gd name="T47" fmla="*/ 216 h 329"/>
                <a:gd name="T48" fmla="*/ 451 w 463"/>
                <a:gd name="T49" fmla="*/ 230 h 329"/>
                <a:gd name="T50" fmla="*/ 461 w 463"/>
                <a:gd name="T51" fmla="*/ 247 h 329"/>
                <a:gd name="T52" fmla="*/ 463 w 463"/>
                <a:gd name="T53" fmla="*/ 264 h 329"/>
                <a:gd name="T54" fmla="*/ 461 w 463"/>
                <a:gd name="T55" fmla="*/ 282 h 329"/>
                <a:gd name="T56" fmla="*/ 453 w 463"/>
                <a:gd name="T57" fmla="*/ 298 h 329"/>
                <a:gd name="T58" fmla="*/ 440 w 463"/>
                <a:gd name="T59" fmla="*/ 313 h 329"/>
                <a:gd name="T60" fmla="*/ 421 w 463"/>
                <a:gd name="T61" fmla="*/ 323 h 329"/>
                <a:gd name="T62" fmla="*/ 395 w 463"/>
                <a:gd name="T63" fmla="*/ 329 h 329"/>
                <a:gd name="T64" fmla="*/ 371 w 463"/>
                <a:gd name="T65" fmla="*/ 328 h 329"/>
                <a:gd name="T66" fmla="*/ 347 w 463"/>
                <a:gd name="T67" fmla="*/ 321 h 329"/>
                <a:gd name="T68" fmla="*/ 322 w 463"/>
                <a:gd name="T69" fmla="*/ 310 h 329"/>
                <a:gd name="T70" fmla="*/ 301 w 463"/>
                <a:gd name="T71" fmla="*/ 296 h 329"/>
                <a:gd name="T72" fmla="*/ 279 w 463"/>
                <a:gd name="T73" fmla="*/ 280 h 329"/>
                <a:gd name="T74" fmla="*/ 257 w 463"/>
                <a:gd name="T75" fmla="*/ 264 h 329"/>
                <a:gd name="T76" fmla="*/ 238 w 463"/>
                <a:gd name="T77" fmla="*/ 250 h 329"/>
                <a:gd name="T78" fmla="*/ 130 w 463"/>
                <a:gd name="T79" fmla="*/ 173 h 329"/>
                <a:gd name="T80" fmla="*/ 23 w 463"/>
                <a:gd name="T81" fmla="*/ 97 h 329"/>
                <a:gd name="T82" fmla="*/ 10 w 463"/>
                <a:gd name="T83" fmla="*/ 84 h 329"/>
                <a:gd name="T84" fmla="*/ 3 w 463"/>
                <a:gd name="T85" fmla="*/ 69 h 329"/>
                <a:gd name="T86" fmla="*/ 0 w 463"/>
                <a:gd name="T87" fmla="*/ 54 h 329"/>
                <a:gd name="T88" fmla="*/ 1 w 463"/>
                <a:gd name="T89" fmla="*/ 39 h 329"/>
                <a:gd name="T90" fmla="*/ 7 w 463"/>
                <a:gd name="T91" fmla="*/ 25 h 329"/>
                <a:gd name="T92" fmla="*/ 16 w 463"/>
                <a:gd name="T93" fmla="*/ 13 h 329"/>
                <a:gd name="T94" fmla="*/ 28 w 463"/>
                <a:gd name="T95" fmla="*/ 4 h 329"/>
                <a:gd name="T96" fmla="*/ 43 w 463"/>
                <a:gd name="T9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3" h="329">
                  <a:moveTo>
                    <a:pt x="43" y="0"/>
                  </a:moveTo>
                  <a:lnTo>
                    <a:pt x="58" y="0"/>
                  </a:lnTo>
                  <a:lnTo>
                    <a:pt x="74" y="8"/>
                  </a:lnTo>
                  <a:lnTo>
                    <a:pt x="179" y="71"/>
                  </a:lnTo>
                  <a:lnTo>
                    <a:pt x="285" y="132"/>
                  </a:lnTo>
                  <a:lnTo>
                    <a:pt x="315" y="150"/>
                  </a:lnTo>
                  <a:lnTo>
                    <a:pt x="347" y="166"/>
                  </a:lnTo>
                  <a:lnTo>
                    <a:pt x="379" y="179"/>
                  </a:lnTo>
                  <a:lnTo>
                    <a:pt x="399" y="187"/>
                  </a:lnTo>
                  <a:lnTo>
                    <a:pt x="415" y="195"/>
                  </a:lnTo>
                  <a:lnTo>
                    <a:pt x="430" y="209"/>
                  </a:lnTo>
                  <a:lnTo>
                    <a:pt x="430" y="209"/>
                  </a:lnTo>
                  <a:lnTo>
                    <a:pt x="431" y="210"/>
                  </a:lnTo>
                  <a:lnTo>
                    <a:pt x="433" y="211"/>
                  </a:lnTo>
                  <a:lnTo>
                    <a:pt x="435" y="212"/>
                  </a:lnTo>
                  <a:lnTo>
                    <a:pt x="436" y="213"/>
                  </a:lnTo>
                  <a:lnTo>
                    <a:pt x="438" y="215"/>
                  </a:lnTo>
                  <a:lnTo>
                    <a:pt x="439" y="217"/>
                  </a:lnTo>
                  <a:lnTo>
                    <a:pt x="440" y="218"/>
                  </a:lnTo>
                  <a:lnTo>
                    <a:pt x="441" y="218"/>
                  </a:lnTo>
                  <a:lnTo>
                    <a:pt x="441" y="218"/>
                  </a:lnTo>
                  <a:lnTo>
                    <a:pt x="440" y="218"/>
                  </a:lnTo>
                  <a:lnTo>
                    <a:pt x="438" y="217"/>
                  </a:lnTo>
                  <a:lnTo>
                    <a:pt x="435" y="216"/>
                  </a:lnTo>
                  <a:lnTo>
                    <a:pt x="451" y="230"/>
                  </a:lnTo>
                  <a:lnTo>
                    <a:pt x="461" y="247"/>
                  </a:lnTo>
                  <a:lnTo>
                    <a:pt x="463" y="264"/>
                  </a:lnTo>
                  <a:lnTo>
                    <a:pt x="461" y="282"/>
                  </a:lnTo>
                  <a:lnTo>
                    <a:pt x="453" y="298"/>
                  </a:lnTo>
                  <a:lnTo>
                    <a:pt x="440" y="313"/>
                  </a:lnTo>
                  <a:lnTo>
                    <a:pt x="421" y="323"/>
                  </a:lnTo>
                  <a:lnTo>
                    <a:pt x="395" y="329"/>
                  </a:lnTo>
                  <a:lnTo>
                    <a:pt x="371" y="328"/>
                  </a:lnTo>
                  <a:lnTo>
                    <a:pt x="347" y="321"/>
                  </a:lnTo>
                  <a:lnTo>
                    <a:pt x="322" y="310"/>
                  </a:lnTo>
                  <a:lnTo>
                    <a:pt x="301" y="296"/>
                  </a:lnTo>
                  <a:lnTo>
                    <a:pt x="279" y="280"/>
                  </a:lnTo>
                  <a:lnTo>
                    <a:pt x="257" y="264"/>
                  </a:lnTo>
                  <a:lnTo>
                    <a:pt x="238" y="250"/>
                  </a:lnTo>
                  <a:lnTo>
                    <a:pt x="130" y="173"/>
                  </a:lnTo>
                  <a:lnTo>
                    <a:pt x="23" y="97"/>
                  </a:lnTo>
                  <a:lnTo>
                    <a:pt x="10" y="84"/>
                  </a:lnTo>
                  <a:lnTo>
                    <a:pt x="3" y="69"/>
                  </a:lnTo>
                  <a:lnTo>
                    <a:pt x="0" y="54"/>
                  </a:lnTo>
                  <a:lnTo>
                    <a:pt x="1" y="39"/>
                  </a:lnTo>
                  <a:lnTo>
                    <a:pt x="7" y="25"/>
                  </a:lnTo>
                  <a:lnTo>
                    <a:pt x="16" y="13"/>
                  </a:lnTo>
                  <a:lnTo>
                    <a:pt x="28" y="4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2717" y="884"/>
              <a:ext cx="259" cy="209"/>
            </a:xfrm>
            <a:custGeom>
              <a:avLst/>
              <a:gdLst>
                <a:gd name="T0" fmla="*/ 86 w 519"/>
                <a:gd name="T1" fmla="*/ 0 h 417"/>
                <a:gd name="T2" fmla="*/ 112 w 519"/>
                <a:gd name="T3" fmla="*/ 1 h 417"/>
                <a:gd name="T4" fmla="*/ 136 w 519"/>
                <a:gd name="T5" fmla="*/ 8 h 417"/>
                <a:gd name="T6" fmla="*/ 159 w 519"/>
                <a:gd name="T7" fmla="*/ 19 h 417"/>
                <a:gd name="T8" fmla="*/ 181 w 519"/>
                <a:gd name="T9" fmla="*/ 31 h 417"/>
                <a:gd name="T10" fmla="*/ 202 w 519"/>
                <a:gd name="T11" fmla="*/ 47 h 417"/>
                <a:gd name="T12" fmla="*/ 250 w 519"/>
                <a:gd name="T13" fmla="*/ 81 h 417"/>
                <a:gd name="T14" fmla="*/ 297 w 519"/>
                <a:gd name="T15" fmla="*/ 118 h 417"/>
                <a:gd name="T16" fmla="*/ 345 w 519"/>
                <a:gd name="T17" fmla="*/ 158 h 417"/>
                <a:gd name="T18" fmla="*/ 391 w 519"/>
                <a:gd name="T19" fmla="*/ 199 h 417"/>
                <a:gd name="T20" fmla="*/ 435 w 519"/>
                <a:gd name="T21" fmla="*/ 243 h 417"/>
                <a:gd name="T22" fmla="*/ 475 w 519"/>
                <a:gd name="T23" fmla="*/ 287 h 417"/>
                <a:gd name="T24" fmla="*/ 510 w 519"/>
                <a:gd name="T25" fmla="*/ 335 h 417"/>
                <a:gd name="T26" fmla="*/ 517 w 519"/>
                <a:gd name="T27" fmla="*/ 350 h 417"/>
                <a:gd name="T28" fmla="*/ 519 w 519"/>
                <a:gd name="T29" fmla="*/ 366 h 417"/>
                <a:gd name="T30" fmla="*/ 514 w 519"/>
                <a:gd name="T31" fmla="*/ 381 h 417"/>
                <a:gd name="T32" fmla="*/ 506 w 519"/>
                <a:gd name="T33" fmla="*/ 394 h 417"/>
                <a:gd name="T34" fmla="*/ 496 w 519"/>
                <a:gd name="T35" fmla="*/ 406 h 417"/>
                <a:gd name="T36" fmla="*/ 481 w 519"/>
                <a:gd name="T37" fmla="*/ 413 h 417"/>
                <a:gd name="T38" fmla="*/ 466 w 519"/>
                <a:gd name="T39" fmla="*/ 417 h 417"/>
                <a:gd name="T40" fmla="*/ 451 w 519"/>
                <a:gd name="T41" fmla="*/ 416 h 417"/>
                <a:gd name="T42" fmla="*/ 435 w 519"/>
                <a:gd name="T43" fmla="*/ 410 h 417"/>
                <a:gd name="T44" fmla="*/ 390 w 519"/>
                <a:gd name="T45" fmla="*/ 377 h 417"/>
                <a:gd name="T46" fmla="*/ 347 w 519"/>
                <a:gd name="T47" fmla="*/ 342 h 417"/>
                <a:gd name="T48" fmla="*/ 304 w 519"/>
                <a:gd name="T49" fmla="*/ 306 h 417"/>
                <a:gd name="T50" fmla="*/ 261 w 519"/>
                <a:gd name="T51" fmla="*/ 269 h 417"/>
                <a:gd name="T52" fmla="*/ 217 w 519"/>
                <a:gd name="T53" fmla="*/ 235 h 417"/>
                <a:gd name="T54" fmla="*/ 182 w 519"/>
                <a:gd name="T55" fmla="*/ 209 h 417"/>
                <a:gd name="T56" fmla="*/ 144 w 519"/>
                <a:gd name="T57" fmla="*/ 183 h 417"/>
                <a:gd name="T58" fmla="*/ 105 w 519"/>
                <a:gd name="T59" fmla="*/ 162 h 417"/>
                <a:gd name="T60" fmla="*/ 92 w 519"/>
                <a:gd name="T61" fmla="*/ 168 h 417"/>
                <a:gd name="T62" fmla="*/ 76 w 519"/>
                <a:gd name="T63" fmla="*/ 170 h 417"/>
                <a:gd name="T64" fmla="*/ 61 w 519"/>
                <a:gd name="T65" fmla="*/ 169 h 417"/>
                <a:gd name="T66" fmla="*/ 45 w 519"/>
                <a:gd name="T67" fmla="*/ 164 h 417"/>
                <a:gd name="T68" fmla="*/ 30 w 519"/>
                <a:gd name="T69" fmla="*/ 156 h 417"/>
                <a:gd name="T70" fmla="*/ 19 w 519"/>
                <a:gd name="T71" fmla="*/ 143 h 417"/>
                <a:gd name="T72" fmla="*/ 10 w 519"/>
                <a:gd name="T73" fmla="*/ 127 h 417"/>
                <a:gd name="T74" fmla="*/ 2 w 519"/>
                <a:gd name="T75" fmla="*/ 108 h 417"/>
                <a:gd name="T76" fmla="*/ 0 w 519"/>
                <a:gd name="T77" fmla="*/ 89 h 417"/>
                <a:gd name="T78" fmla="*/ 1 w 519"/>
                <a:gd name="T79" fmla="*/ 70 h 417"/>
                <a:gd name="T80" fmla="*/ 5 w 519"/>
                <a:gd name="T81" fmla="*/ 52 h 417"/>
                <a:gd name="T82" fmla="*/ 13 w 519"/>
                <a:gd name="T83" fmla="*/ 36 h 417"/>
                <a:gd name="T84" fmla="*/ 24 w 519"/>
                <a:gd name="T85" fmla="*/ 21 h 417"/>
                <a:gd name="T86" fmla="*/ 40 w 519"/>
                <a:gd name="T87" fmla="*/ 10 h 417"/>
                <a:gd name="T88" fmla="*/ 59 w 519"/>
                <a:gd name="T89" fmla="*/ 3 h 417"/>
                <a:gd name="T90" fmla="*/ 86 w 519"/>
                <a:gd name="T91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417">
                  <a:moveTo>
                    <a:pt x="86" y="0"/>
                  </a:moveTo>
                  <a:lnTo>
                    <a:pt x="112" y="1"/>
                  </a:lnTo>
                  <a:lnTo>
                    <a:pt x="136" y="8"/>
                  </a:lnTo>
                  <a:lnTo>
                    <a:pt x="159" y="19"/>
                  </a:lnTo>
                  <a:lnTo>
                    <a:pt x="181" y="31"/>
                  </a:lnTo>
                  <a:lnTo>
                    <a:pt x="202" y="47"/>
                  </a:lnTo>
                  <a:lnTo>
                    <a:pt x="250" y="81"/>
                  </a:lnTo>
                  <a:lnTo>
                    <a:pt x="297" y="118"/>
                  </a:lnTo>
                  <a:lnTo>
                    <a:pt x="345" y="158"/>
                  </a:lnTo>
                  <a:lnTo>
                    <a:pt x="391" y="199"/>
                  </a:lnTo>
                  <a:lnTo>
                    <a:pt x="435" y="243"/>
                  </a:lnTo>
                  <a:lnTo>
                    <a:pt x="475" y="287"/>
                  </a:lnTo>
                  <a:lnTo>
                    <a:pt x="510" y="335"/>
                  </a:lnTo>
                  <a:lnTo>
                    <a:pt x="517" y="350"/>
                  </a:lnTo>
                  <a:lnTo>
                    <a:pt x="519" y="366"/>
                  </a:lnTo>
                  <a:lnTo>
                    <a:pt x="514" y="381"/>
                  </a:lnTo>
                  <a:lnTo>
                    <a:pt x="506" y="394"/>
                  </a:lnTo>
                  <a:lnTo>
                    <a:pt x="496" y="406"/>
                  </a:lnTo>
                  <a:lnTo>
                    <a:pt x="481" y="413"/>
                  </a:lnTo>
                  <a:lnTo>
                    <a:pt x="466" y="417"/>
                  </a:lnTo>
                  <a:lnTo>
                    <a:pt x="451" y="416"/>
                  </a:lnTo>
                  <a:lnTo>
                    <a:pt x="435" y="410"/>
                  </a:lnTo>
                  <a:lnTo>
                    <a:pt x="390" y="377"/>
                  </a:lnTo>
                  <a:lnTo>
                    <a:pt x="347" y="342"/>
                  </a:lnTo>
                  <a:lnTo>
                    <a:pt x="304" y="306"/>
                  </a:lnTo>
                  <a:lnTo>
                    <a:pt x="261" y="269"/>
                  </a:lnTo>
                  <a:lnTo>
                    <a:pt x="217" y="235"/>
                  </a:lnTo>
                  <a:lnTo>
                    <a:pt x="182" y="209"/>
                  </a:lnTo>
                  <a:lnTo>
                    <a:pt x="144" y="183"/>
                  </a:lnTo>
                  <a:lnTo>
                    <a:pt x="105" y="162"/>
                  </a:lnTo>
                  <a:lnTo>
                    <a:pt x="92" y="168"/>
                  </a:lnTo>
                  <a:lnTo>
                    <a:pt x="76" y="170"/>
                  </a:lnTo>
                  <a:lnTo>
                    <a:pt x="61" y="169"/>
                  </a:lnTo>
                  <a:lnTo>
                    <a:pt x="45" y="164"/>
                  </a:lnTo>
                  <a:lnTo>
                    <a:pt x="30" y="156"/>
                  </a:lnTo>
                  <a:lnTo>
                    <a:pt x="19" y="143"/>
                  </a:lnTo>
                  <a:lnTo>
                    <a:pt x="10" y="127"/>
                  </a:lnTo>
                  <a:lnTo>
                    <a:pt x="2" y="108"/>
                  </a:lnTo>
                  <a:lnTo>
                    <a:pt x="0" y="89"/>
                  </a:lnTo>
                  <a:lnTo>
                    <a:pt x="1" y="70"/>
                  </a:lnTo>
                  <a:lnTo>
                    <a:pt x="5" y="52"/>
                  </a:lnTo>
                  <a:lnTo>
                    <a:pt x="13" y="36"/>
                  </a:lnTo>
                  <a:lnTo>
                    <a:pt x="24" y="21"/>
                  </a:lnTo>
                  <a:lnTo>
                    <a:pt x="40" y="10"/>
                  </a:lnTo>
                  <a:lnTo>
                    <a:pt x="59" y="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2462" y="1247"/>
              <a:ext cx="359" cy="97"/>
            </a:xfrm>
            <a:custGeom>
              <a:avLst/>
              <a:gdLst>
                <a:gd name="T0" fmla="*/ 116 w 718"/>
                <a:gd name="T1" fmla="*/ 0 h 195"/>
                <a:gd name="T2" fmla="*/ 133 w 718"/>
                <a:gd name="T3" fmla="*/ 3 h 195"/>
                <a:gd name="T4" fmla="*/ 147 w 718"/>
                <a:gd name="T5" fmla="*/ 7 h 195"/>
                <a:gd name="T6" fmla="*/ 157 w 718"/>
                <a:gd name="T7" fmla="*/ 15 h 195"/>
                <a:gd name="T8" fmla="*/ 167 w 718"/>
                <a:gd name="T9" fmla="*/ 24 h 195"/>
                <a:gd name="T10" fmla="*/ 176 w 718"/>
                <a:gd name="T11" fmla="*/ 27 h 195"/>
                <a:gd name="T12" fmla="*/ 184 w 718"/>
                <a:gd name="T13" fmla="*/ 28 h 195"/>
                <a:gd name="T14" fmla="*/ 276 w 718"/>
                <a:gd name="T15" fmla="*/ 41 h 195"/>
                <a:gd name="T16" fmla="*/ 368 w 718"/>
                <a:gd name="T17" fmla="*/ 51 h 195"/>
                <a:gd name="T18" fmla="*/ 452 w 718"/>
                <a:gd name="T19" fmla="*/ 62 h 195"/>
                <a:gd name="T20" fmla="*/ 533 w 718"/>
                <a:gd name="T21" fmla="*/ 75 h 195"/>
                <a:gd name="T22" fmla="*/ 614 w 718"/>
                <a:gd name="T23" fmla="*/ 90 h 195"/>
                <a:gd name="T24" fmla="*/ 695 w 718"/>
                <a:gd name="T25" fmla="*/ 107 h 195"/>
                <a:gd name="T26" fmla="*/ 708 w 718"/>
                <a:gd name="T27" fmla="*/ 111 h 195"/>
                <a:gd name="T28" fmla="*/ 715 w 718"/>
                <a:gd name="T29" fmla="*/ 120 h 195"/>
                <a:gd name="T30" fmla="*/ 718 w 718"/>
                <a:gd name="T31" fmla="*/ 131 h 195"/>
                <a:gd name="T32" fmla="*/ 718 w 718"/>
                <a:gd name="T33" fmla="*/ 143 h 195"/>
                <a:gd name="T34" fmla="*/ 715 w 718"/>
                <a:gd name="T35" fmla="*/ 154 h 195"/>
                <a:gd name="T36" fmla="*/ 708 w 718"/>
                <a:gd name="T37" fmla="*/ 163 h 195"/>
                <a:gd name="T38" fmla="*/ 695 w 718"/>
                <a:gd name="T39" fmla="*/ 168 h 195"/>
                <a:gd name="T40" fmla="*/ 590 w 718"/>
                <a:gd name="T41" fmla="*/ 184 h 195"/>
                <a:gd name="T42" fmla="*/ 483 w 718"/>
                <a:gd name="T43" fmla="*/ 194 h 195"/>
                <a:gd name="T44" fmla="*/ 378 w 718"/>
                <a:gd name="T45" fmla="*/ 195 h 195"/>
                <a:gd name="T46" fmla="*/ 271 w 718"/>
                <a:gd name="T47" fmla="*/ 191 h 195"/>
                <a:gd name="T48" fmla="*/ 164 w 718"/>
                <a:gd name="T49" fmla="*/ 183 h 195"/>
                <a:gd name="T50" fmla="*/ 144 w 718"/>
                <a:gd name="T51" fmla="*/ 180 h 195"/>
                <a:gd name="T52" fmla="*/ 124 w 718"/>
                <a:gd name="T53" fmla="*/ 178 h 195"/>
                <a:gd name="T54" fmla="*/ 102 w 718"/>
                <a:gd name="T55" fmla="*/ 174 h 195"/>
                <a:gd name="T56" fmla="*/ 80 w 718"/>
                <a:gd name="T57" fmla="*/ 168 h 195"/>
                <a:gd name="T58" fmla="*/ 59 w 718"/>
                <a:gd name="T59" fmla="*/ 161 h 195"/>
                <a:gd name="T60" fmla="*/ 40 w 718"/>
                <a:gd name="T61" fmla="*/ 151 h 195"/>
                <a:gd name="T62" fmla="*/ 24 w 718"/>
                <a:gd name="T63" fmla="*/ 139 h 195"/>
                <a:gd name="T64" fmla="*/ 12 w 718"/>
                <a:gd name="T65" fmla="*/ 122 h 195"/>
                <a:gd name="T66" fmla="*/ 4 w 718"/>
                <a:gd name="T67" fmla="*/ 103 h 195"/>
                <a:gd name="T68" fmla="*/ 0 w 718"/>
                <a:gd name="T69" fmla="*/ 81 h 195"/>
                <a:gd name="T70" fmla="*/ 1 w 718"/>
                <a:gd name="T71" fmla="*/ 63 h 195"/>
                <a:gd name="T72" fmla="*/ 7 w 718"/>
                <a:gd name="T73" fmla="*/ 47 h 195"/>
                <a:gd name="T74" fmla="*/ 17 w 718"/>
                <a:gd name="T75" fmla="*/ 34 h 195"/>
                <a:gd name="T76" fmla="*/ 30 w 718"/>
                <a:gd name="T77" fmla="*/ 23 h 195"/>
                <a:gd name="T78" fmla="*/ 45 w 718"/>
                <a:gd name="T79" fmla="*/ 15 h 195"/>
                <a:gd name="T80" fmla="*/ 62 w 718"/>
                <a:gd name="T81" fmla="*/ 9 h 195"/>
                <a:gd name="T82" fmla="*/ 80 w 718"/>
                <a:gd name="T83" fmla="*/ 4 h 195"/>
                <a:gd name="T84" fmla="*/ 98 w 718"/>
                <a:gd name="T85" fmla="*/ 1 h 195"/>
                <a:gd name="T86" fmla="*/ 116 w 718"/>
                <a:gd name="T8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195">
                  <a:moveTo>
                    <a:pt x="116" y="0"/>
                  </a:moveTo>
                  <a:lnTo>
                    <a:pt x="133" y="3"/>
                  </a:lnTo>
                  <a:lnTo>
                    <a:pt x="147" y="7"/>
                  </a:lnTo>
                  <a:lnTo>
                    <a:pt x="157" y="15"/>
                  </a:lnTo>
                  <a:lnTo>
                    <a:pt x="167" y="24"/>
                  </a:lnTo>
                  <a:lnTo>
                    <a:pt x="176" y="27"/>
                  </a:lnTo>
                  <a:lnTo>
                    <a:pt x="184" y="28"/>
                  </a:lnTo>
                  <a:lnTo>
                    <a:pt x="276" y="41"/>
                  </a:lnTo>
                  <a:lnTo>
                    <a:pt x="368" y="51"/>
                  </a:lnTo>
                  <a:lnTo>
                    <a:pt x="452" y="62"/>
                  </a:lnTo>
                  <a:lnTo>
                    <a:pt x="533" y="75"/>
                  </a:lnTo>
                  <a:lnTo>
                    <a:pt x="614" y="90"/>
                  </a:lnTo>
                  <a:lnTo>
                    <a:pt x="695" y="107"/>
                  </a:lnTo>
                  <a:lnTo>
                    <a:pt x="708" y="111"/>
                  </a:lnTo>
                  <a:lnTo>
                    <a:pt x="715" y="120"/>
                  </a:lnTo>
                  <a:lnTo>
                    <a:pt x="718" y="131"/>
                  </a:lnTo>
                  <a:lnTo>
                    <a:pt x="718" y="143"/>
                  </a:lnTo>
                  <a:lnTo>
                    <a:pt x="715" y="154"/>
                  </a:lnTo>
                  <a:lnTo>
                    <a:pt x="708" y="163"/>
                  </a:lnTo>
                  <a:lnTo>
                    <a:pt x="695" y="168"/>
                  </a:lnTo>
                  <a:lnTo>
                    <a:pt x="590" y="184"/>
                  </a:lnTo>
                  <a:lnTo>
                    <a:pt x="483" y="194"/>
                  </a:lnTo>
                  <a:lnTo>
                    <a:pt x="378" y="195"/>
                  </a:lnTo>
                  <a:lnTo>
                    <a:pt x="271" y="191"/>
                  </a:lnTo>
                  <a:lnTo>
                    <a:pt x="164" y="183"/>
                  </a:lnTo>
                  <a:lnTo>
                    <a:pt x="144" y="180"/>
                  </a:lnTo>
                  <a:lnTo>
                    <a:pt x="124" y="178"/>
                  </a:lnTo>
                  <a:lnTo>
                    <a:pt x="102" y="174"/>
                  </a:lnTo>
                  <a:lnTo>
                    <a:pt x="80" y="168"/>
                  </a:lnTo>
                  <a:lnTo>
                    <a:pt x="59" y="161"/>
                  </a:lnTo>
                  <a:lnTo>
                    <a:pt x="40" y="151"/>
                  </a:lnTo>
                  <a:lnTo>
                    <a:pt x="24" y="139"/>
                  </a:lnTo>
                  <a:lnTo>
                    <a:pt x="12" y="122"/>
                  </a:lnTo>
                  <a:lnTo>
                    <a:pt x="4" y="103"/>
                  </a:lnTo>
                  <a:lnTo>
                    <a:pt x="0" y="81"/>
                  </a:lnTo>
                  <a:lnTo>
                    <a:pt x="1" y="63"/>
                  </a:lnTo>
                  <a:lnTo>
                    <a:pt x="7" y="47"/>
                  </a:lnTo>
                  <a:lnTo>
                    <a:pt x="17" y="34"/>
                  </a:lnTo>
                  <a:lnTo>
                    <a:pt x="30" y="23"/>
                  </a:lnTo>
                  <a:lnTo>
                    <a:pt x="45" y="15"/>
                  </a:lnTo>
                  <a:lnTo>
                    <a:pt x="62" y="9"/>
                  </a:lnTo>
                  <a:lnTo>
                    <a:pt x="80" y="4"/>
                  </a:lnTo>
                  <a:lnTo>
                    <a:pt x="98" y="1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560" y="1676"/>
              <a:ext cx="310" cy="158"/>
            </a:xfrm>
            <a:custGeom>
              <a:avLst/>
              <a:gdLst>
                <a:gd name="T0" fmla="*/ 567 w 622"/>
                <a:gd name="T1" fmla="*/ 0 h 317"/>
                <a:gd name="T2" fmla="*/ 584 w 622"/>
                <a:gd name="T3" fmla="*/ 2 h 317"/>
                <a:gd name="T4" fmla="*/ 599 w 622"/>
                <a:gd name="T5" fmla="*/ 10 h 317"/>
                <a:gd name="T6" fmla="*/ 609 w 622"/>
                <a:gd name="T7" fmla="*/ 22 h 317"/>
                <a:gd name="T8" fmla="*/ 618 w 622"/>
                <a:gd name="T9" fmla="*/ 36 h 317"/>
                <a:gd name="T10" fmla="*/ 622 w 622"/>
                <a:gd name="T11" fmla="*/ 53 h 317"/>
                <a:gd name="T12" fmla="*/ 622 w 622"/>
                <a:gd name="T13" fmla="*/ 70 h 317"/>
                <a:gd name="T14" fmla="*/ 618 w 622"/>
                <a:gd name="T15" fmla="*/ 87 h 317"/>
                <a:gd name="T16" fmla="*/ 608 w 622"/>
                <a:gd name="T17" fmla="*/ 102 h 317"/>
                <a:gd name="T18" fmla="*/ 595 w 622"/>
                <a:gd name="T19" fmla="*/ 115 h 317"/>
                <a:gd name="T20" fmla="*/ 536 w 622"/>
                <a:gd name="T21" fmla="*/ 151 h 317"/>
                <a:gd name="T22" fmla="*/ 474 w 622"/>
                <a:gd name="T23" fmla="*/ 184 h 317"/>
                <a:gd name="T24" fmla="*/ 411 w 622"/>
                <a:gd name="T25" fmla="*/ 213 h 317"/>
                <a:gd name="T26" fmla="*/ 347 w 622"/>
                <a:gd name="T27" fmla="*/ 241 h 317"/>
                <a:gd name="T28" fmla="*/ 281 w 622"/>
                <a:gd name="T29" fmla="*/ 266 h 317"/>
                <a:gd name="T30" fmla="*/ 256 w 622"/>
                <a:gd name="T31" fmla="*/ 277 h 317"/>
                <a:gd name="T32" fmla="*/ 228 w 622"/>
                <a:gd name="T33" fmla="*/ 288 h 317"/>
                <a:gd name="T34" fmla="*/ 200 w 622"/>
                <a:gd name="T35" fmla="*/ 299 h 317"/>
                <a:gd name="T36" fmla="*/ 171 w 622"/>
                <a:gd name="T37" fmla="*/ 307 h 317"/>
                <a:gd name="T38" fmla="*/ 142 w 622"/>
                <a:gd name="T39" fmla="*/ 315 h 317"/>
                <a:gd name="T40" fmla="*/ 113 w 622"/>
                <a:gd name="T41" fmla="*/ 317 h 317"/>
                <a:gd name="T42" fmla="*/ 85 w 622"/>
                <a:gd name="T43" fmla="*/ 317 h 317"/>
                <a:gd name="T44" fmla="*/ 57 w 622"/>
                <a:gd name="T45" fmla="*/ 310 h 317"/>
                <a:gd name="T46" fmla="*/ 32 w 622"/>
                <a:gd name="T47" fmla="*/ 298 h 317"/>
                <a:gd name="T48" fmla="*/ 15 w 622"/>
                <a:gd name="T49" fmla="*/ 283 h 317"/>
                <a:gd name="T50" fmla="*/ 4 w 622"/>
                <a:gd name="T51" fmla="*/ 267 h 317"/>
                <a:gd name="T52" fmla="*/ 0 w 622"/>
                <a:gd name="T53" fmla="*/ 249 h 317"/>
                <a:gd name="T54" fmla="*/ 0 w 622"/>
                <a:gd name="T55" fmla="*/ 231 h 317"/>
                <a:gd name="T56" fmla="*/ 6 w 622"/>
                <a:gd name="T57" fmla="*/ 214 h 317"/>
                <a:gd name="T58" fmla="*/ 16 w 622"/>
                <a:gd name="T59" fmla="*/ 197 h 317"/>
                <a:gd name="T60" fmla="*/ 32 w 622"/>
                <a:gd name="T61" fmla="*/ 183 h 317"/>
                <a:gd name="T62" fmla="*/ 56 w 622"/>
                <a:gd name="T63" fmla="*/ 167 h 317"/>
                <a:gd name="T64" fmla="*/ 84 w 622"/>
                <a:gd name="T65" fmla="*/ 155 h 317"/>
                <a:gd name="T66" fmla="*/ 114 w 622"/>
                <a:gd name="T67" fmla="*/ 145 h 317"/>
                <a:gd name="T68" fmla="*/ 144 w 622"/>
                <a:gd name="T69" fmla="*/ 138 h 317"/>
                <a:gd name="T70" fmla="*/ 177 w 622"/>
                <a:gd name="T71" fmla="*/ 131 h 317"/>
                <a:gd name="T72" fmla="*/ 208 w 622"/>
                <a:gd name="T73" fmla="*/ 125 h 317"/>
                <a:gd name="T74" fmla="*/ 239 w 622"/>
                <a:gd name="T75" fmla="*/ 117 h 317"/>
                <a:gd name="T76" fmla="*/ 267 w 622"/>
                <a:gd name="T77" fmla="*/ 109 h 317"/>
                <a:gd name="T78" fmla="*/ 361 w 622"/>
                <a:gd name="T79" fmla="*/ 75 h 317"/>
                <a:gd name="T80" fmla="*/ 454 w 622"/>
                <a:gd name="T81" fmla="*/ 38 h 317"/>
                <a:gd name="T82" fmla="*/ 548 w 622"/>
                <a:gd name="T83" fmla="*/ 4 h 317"/>
                <a:gd name="T84" fmla="*/ 567 w 622"/>
                <a:gd name="T8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2" h="317">
                  <a:moveTo>
                    <a:pt x="567" y="0"/>
                  </a:moveTo>
                  <a:lnTo>
                    <a:pt x="584" y="2"/>
                  </a:lnTo>
                  <a:lnTo>
                    <a:pt x="599" y="10"/>
                  </a:lnTo>
                  <a:lnTo>
                    <a:pt x="609" y="22"/>
                  </a:lnTo>
                  <a:lnTo>
                    <a:pt x="618" y="36"/>
                  </a:lnTo>
                  <a:lnTo>
                    <a:pt x="622" y="53"/>
                  </a:lnTo>
                  <a:lnTo>
                    <a:pt x="622" y="70"/>
                  </a:lnTo>
                  <a:lnTo>
                    <a:pt x="618" y="87"/>
                  </a:lnTo>
                  <a:lnTo>
                    <a:pt x="608" y="102"/>
                  </a:lnTo>
                  <a:lnTo>
                    <a:pt x="595" y="115"/>
                  </a:lnTo>
                  <a:lnTo>
                    <a:pt x="536" y="151"/>
                  </a:lnTo>
                  <a:lnTo>
                    <a:pt x="474" y="184"/>
                  </a:lnTo>
                  <a:lnTo>
                    <a:pt x="411" y="213"/>
                  </a:lnTo>
                  <a:lnTo>
                    <a:pt x="347" y="241"/>
                  </a:lnTo>
                  <a:lnTo>
                    <a:pt x="281" y="266"/>
                  </a:lnTo>
                  <a:lnTo>
                    <a:pt x="256" y="277"/>
                  </a:lnTo>
                  <a:lnTo>
                    <a:pt x="228" y="288"/>
                  </a:lnTo>
                  <a:lnTo>
                    <a:pt x="200" y="299"/>
                  </a:lnTo>
                  <a:lnTo>
                    <a:pt x="171" y="307"/>
                  </a:lnTo>
                  <a:lnTo>
                    <a:pt x="142" y="315"/>
                  </a:lnTo>
                  <a:lnTo>
                    <a:pt x="113" y="317"/>
                  </a:lnTo>
                  <a:lnTo>
                    <a:pt x="85" y="317"/>
                  </a:lnTo>
                  <a:lnTo>
                    <a:pt x="57" y="310"/>
                  </a:lnTo>
                  <a:lnTo>
                    <a:pt x="32" y="298"/>
                  </a:lnTo>
                  <a:lnTo>
                    <a:pt x="15" y="283"/>
                  </a:lnTo>
                  <a:lnTo>
                    <a:pt x="4" y="267"/>
                  </a:lnTo>
                  <a:lnTo>
                    <a:pt x="0" y="249"/>
                  </a:lnTo>
                  <a:lnTo>
                    <a:pt x="0" y="231"/>
                  </a:lnTo>
                  <a:lnTo>
                    <a:pt x="6" y="214"/>
                  </a:lnTo>
                  <a:lnTo>
                    <a:pt x="16" y="197"/>
                  </a:lnTo>
                  <a:lnTo>
                    <a:pt x="32" y="183"/>
                  </a:lnTo>
                  <a:lnTo>
                    <a:pt x="56" y="167"/>
                  </a:lnTo>
                  <a:lnTo>
                    <a:pt x="84" y="155"/>
                  </a:lnTo>
                  <a:lnTo>
                    <a:pt x="114" y="145"/>
                  </a:lnTo>
                  <a:lnTo>
                    <a:pt x="144" y="138"/>
                  </a:lnTo>
                  <a:lnTo>
                    <a:pt x="177" y="131"/>
                  </a:lnTo>
                  <a:lnTo>
                    <a:pt x="208" y="125"/>
                  </a:lnTo>
                  <a:lnTo>
                    <a:pt x="239" y="117"/>
                  </a:lnTo>
                  <a:lnTo>
                    <a:pt x="267" y="109"/>
                  </a:lnTo>
                  <a:lnTo>
                    <a:pt x="361" y="75"/>
                  </a:lnTo>
                  <a:lnTo>
                    <a:pt x="454" y="38"/>
                  </a:lnTo>
                  <a:lnTo>
                    <a:pt x="548" y="4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8881484" y="2574472"/>
            <a:ext cx="2254602" cy="2334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3"/>
          <p:cNvSpPr>
            <a:spLocks noEditPoints="1"/>
          </p:cNvSpPr>
          <p:nvPr/>
        </p:nvSpPr>
        <p:spPr bwMode="auto">
          <a:xfrm>
            <a:off x="9251460" y="3065664"/>
            <a:ext cx="1514650" cy="1352600"/>
          </a:xfrm>
          <a:custGeom>
            <a:avLst/>
            <a:gdLst>
              <a:gd name="T0" fmla="*/ 565 w 3431"/>
              <a:gd name="T1" fmla="*/ 2099 h 3547"/>
              <a:gd name="T2" fmla="*/ 677 w 3431"/>
              <a:gd name="T3" fmla="*/ 1900 h 3547"/>
              <a:gd name="T4" fmla="*/ 893 w 3431"/>
              <a:gd name="T5" fmla="*/ 1557 h 3547"/>
              <a:gd name="T6" fmla="*/ 1624 w 3431"/>
              <a:gd name="T7" fmla="*/ 1426 h 3547"/>
              <a:gd name="T8" fmla="*/ 1626 w 3431"/>
              <a:gd name="T9" fmla="*/ 1493 h 3547"/>
              <a:gd name="T10" fmla="*/ 854 w 3431"/>
              <a:gd name="T11" fmla="*/ 996 h 3547"/>
              <a:gd name="T12" fmla="*/ 1372 w 3431"/>
              <a:gd name="T13" fmla="*/ 632 h 3547"/>
              <a:gd name="T14" fmla="*/ 1168 w 3431"/>
              <a:gd name="T15" fmla="*/ 772 h 3547"/>
              <a:gd name="T16" fmla="*/ 1025 w 3431"/>
              <a:gd name="T17" fmla="*/ 962 h 3547"/>
              <a:gd name="T18" fmla="*/ 977 w 3431"/>
              <a:gd name="T19" fmla="*/ 1214 h 3547"/>
              <a:gd name="T20" fmla="*/ 1080 w 3431"/>
              <a:gd name="T21" fmla="*/ 1648 h 3547"/>
              <a:gd name="T22" fmla="*/ 1312 w 3431"/>
              <a:gd name="T23" fmla="*/ 2034 h 3547"/>
              <a:gd name="T24" fmla="*/ 1569 w 3431"/>
              <a:gd name="T25" fmla="*/ 2311 h 3547"/>
              <a:gd name="T26" fmla="*/ 1867 w 3431"/>
              <a:gd name="T27" fmla="*/ 2525 h 3547"/>
              <a:gd name="T28" fmla="*/ 2193 w 3431"/>
              <a:gd name="T29" fmla="*/ 2622 h 3547"/>
              <a:gd name="T30" fmla="*/ 2414 w 3431"/>
              <a:gd name="T31" fmla="*/ 2588 h 3547"/>
              <a:gd name="T32" fmla="*/ 2576 w 3431"/>
              <a:gd name="T33" fmla="*/ 2466 h 3547"/>
              <a:gd name="T34" fmla="*/ 2700 w 3431"/>
              <a:gd name="T35" fmla="*/ 2288 h 3547"/>
              <a:gd name="T36" fmla="*/ 2699 w 3431"/>
              <a:gd name="T37" fmla="*/ 2072 h 3547"/>
              <a:gd name="T38" fmla="*/ 2487 w 3431"/>
              <a:gd name="T39" fmla="*/ 1902 h 3547"/>
              <a:gd name="T40" fmla="*/ 2243 w 3431"/>
              <a:gd name="T41" fmla="*/ 1835 h 3547"/>
              <a:gd name="T42" fmla="*/ 2133 w 3431"/>
              <a:gd name="T43" fmla="*/ 1899 h 3547"/>
              <a:gd name="T44" fmla="*/ 1922 w 3431"/>
              <a:gd name="T45" fmla="*/ 1928 h 3547"/>
              <a:gd name="T46" fmla="*/ 1685 w 3431"/>
              <a:gd name="T47" fmla="*/ 1825 h 3547"/>
              <a:gd name="T48" fmla="*/ 1533 w 3431"/>
              <a:gd name="T49" fmla="*/ 1655 h 3547"/>
              <a:gd name="T50" fmla="*/ 1476 w 3431"/>
              <a:gd name="T51" fmla="*/ 1457 h 3547"/>
              <a:gd name="T52" fmla="*/ 1561 w 3431"/>
              <a:gd name="T53" fmla="*/ 1298 h 3547"/>
              <a:gd name="T54" fmla="*/ 1725 w 3431"/>
              <a:gd name="T55" fmla="*/ 1224 h 3547"/>
              <a:gd name="T56" fmla="*/ 1683 w 3431"/>
              <a:gd name="T57" fmla="*/ 1023 h 3547"/>
              <a:gd name="T58" fmla="*/ 1525 w 3431"/>
              <a:gd name="T59" fmla="*/ 771 h 3547"/>
              <a:gd name="T60" fmla="*/ 1051 w 3431"/>
              <a:gd name="T61" fmla="*/ 358 h 3547"/>
              <a:gd name="T62" fmla="*/ 1121 w 3431"/>
              <a:gd name="T63" fmla="*/ 335 h 3547"/>
              <a:gd name="T64" fmla="*/ 1465 w 3431"/>
              <a:gd name="T65" fmla="*/ 279 h 3547"/>
              <a:gd name="T66" fmla="*/ 1902 w 3431"/>
              <a:gd name="T67" fmla="*/ 0 h 3547"/>
              <a:gd name="T68" fmla="*/ 2323 w 3431"/>
              <a:gd name="T69" fmla="*/ 58 h 3547"/>
              <a:gd name="T70" fmla="*/ 2715 w 3431"/>
              <a:gd name="T71" fmla="*/ 231 h 3547"/>
              <a:gd name="T72" fmla="*/ 3056 w 3431"/>
              <a:gd name="T73" fmla="*/ 526 h 3547"/>
              <a:gd name="T74" fmla="*/ 3303 w 3431"/>
              <a:gd name="T75" fmla="*/ 922 h 3547"/>
              <a:gd name="T76" fmla="*/ 3419 w 3431"/>
              <a:gd name="T77" fmla="*/ 1357 h 3547"/>
              <a:gd name="T78" fmla="*/ 3416 w 3431"/>
              <a:gd name="T79" fmla="*/ 1805 h 3547"/>
              <a:gd name="T80" fmla="*/ 3305 w 3431"/>
              <a:gd name="T81" fmla="*/ 2248 h 3547"/>
              <a:gd name="T82" fmla="*/ 3099 w 3431"/>
              <a:gd name="T83" fmla="*/ 2660 h 3547"/>
              <a:gd name="T84" fmla="*/ 2841 w 3431"/>
              <a:gd name="T85" fmla="*/ 2984 h 3547"/>
              <a:gd name="T86" fmla="*/ 2540 w 3431"/>
              <a:gd name="T87" fmla="*/ 3219 h 3547"/>
              <a:gd name="T88" fmla="*/ 2199 w 3431"/>
              <a:gd name="T89" fmla="*/ 3378 h 3547"/>
              <a:gd name="T90" fmla="*/ 1839 w 3431"/>
              <a:gd name="T91" fmla="*/ 3440 h 3547"/>
              <a:gd name="T92" fmla="*/ 1483 w 3431"/>
              <a:gd name="T93" fmla="*/ 3389 h 3547"/>
              <a:gd name="T94" fmla="*/ 1152 w 3431"/>
              <a:gd name="T95" fmla="*/ 3204 h 3547"/>
              <a:gd name="T96" fmla="*/ 435 w 3431"/>
              <a:gd name="T97" fmla="*/ 3474 h 3547"/>
              <a:gd name="T98" fmla="*/ 200 w 3431"/>
              <a:gd name="T99" fmla="*/ 3530 h 3547"/>
              <a:gd name="T100" fmla="*/ 176 w 3431"/>
              <a:gd name="T101" fmla="*/ 3451 h 3547"/>
              <a:gd name="T102" fmla="*/ 242 w 3431"/>
              <a:gd name="T103" fmla="*/ 3252 h 3547"/>
              <a:gd name="T104" fmla="*/ 330 w 3431"/>
              <a:gd name="T105" fmla="*/ 3042 h 3547"/>
              <a:gd name="T106" fmla="*/ 478 w 3431"/>
              <a:gd name="T107" fmla="*/ 2713 h 3547"/>
              <a:gd name="T108" fmla="*/ 285 w 3431"/>
              <a:gd name="T109" fmla="*/ 2471 h 3547"/>
              <a:gd name="T110" fmla="*/ 70 w 3431"/>
              <a:gd name="T111" fmla="*/ 2093 h 3547"/>
              <a:gd name="T112" fmla="*/ 0 w 3431"/>
              <a:gd name="T113" fmla="*/ 1694 h 3547"/>
              <a:gd name="T114" fmla="*/ 59 w 3431"/>
              <a:gd name="T115" fmla="*/ 1296 h 3547"/>
              <a:gd name="T116" fmla="*/ 227 w 3431"/>
              <a:gd name="T117" fmla="*/ 920 h 3547"/>
              <a:gd name="T118" fmla="*/ 490 w 3431"/>
              <a:gd name="T119" fmla="*/ 587 h 3547"/>
              <a:gd name="T120" fmla="*/ 828 w 3431"/>
              <a:gd name="T121" fmla="*/ 315 h 3547"/>
              <a:gd name="T122" fmla="*/ 1222 w 3431"/>
              <a:gd name="T123" fmla="*/ 119 h 3547"/>
              <a:gd name="T124" fmla="*/ 1645 w 3431"/>
              <a:gd name="T125" fmla="*/ 15 h 3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31" h="3547">
                <a:moveTo>
                  <a:pt x="551" y="2082"/>
                </a:moveTo>
                <a:lnTo>
                  <a:pt x="643" y="2230"/>
                </a:lnTo>
                <a:lnTo>
                  <a:pt x="669" y="2254"/>
                </a:lnTo>
                <a:lnTo>
                  <a:pt x="697" y="2277"/>
                </a:lnTo>
                <a:lnTo>
                  <a:pt x="565" y="2099"/>
                </a:lnTo>
                <a:lnTo>
                  <a:pt x="551" y="2082"/>
                </a:lnTo>
                <a:close/>
                <a:moveTo>
                  <a:pt x="644" y="1834"/>
                </a:moveTo>
                <a:lnTo>
                  <a:pt x="636" y="1866"/>
                </a:lnTo>
                <a:lnTo>
                  <a:pt x="712" y="1968"/>
                </a:lnTo>
                <a:lnTo>
                  <a:pt x="677" y="1900"/>
                </a:lnTo>
                <a:lnTo>
                  <a:pt x="644" y="1834"/>
                </a:lnTo>
                <a:close/>
                <a:moveTo>
                  <a:pt x="880" y="1512"/>
                </a:moveTo>
                <a:lnTo>
                  <a:pt x="874" y="1564"/>
                </a:lnTo>
                <a:lnTo>
                  <a:pt x="909" y="1603"/>
                </a:lnTo>
                <a:lnTo>
                  <a:pt x="893" y="1557"/>
                </a:lnTo>
                <a:lnTo>
                  <a:pt x="880" y="1512"/>
                </a:lnTo>
                <a:close/>
                <a:moveTo>
                  <a:pt x="1658" y="1389"/>
                </a:moveTo>
                <a:lnTo>
                  <a:pt x="1645" y="1400"/>
                </a:lnTo>
                <a:lnTo>
                  <a:pt x="1633" y="1412"/>
                </a:lnTo>
                <a:lnTo>
                  <a:pt x="1624" y="1426"/>
                </a:lnTo>
                <a:lnTo>
                  <a:pt x="1617" y="1442"/>
                </a:lnTo>
                <a:lnTo>
                  <a:pt x="1615" y="1461"/>
                </a:lnTo>
                <a:lnTo>
                  <a:pt x="1617" y="1495"/>
                </a:lnTo>
                <a:lnTo>
                  <a:pt x="1626" y="1527"/>
                </a:lnTo>
                <a:lnTo>
                  <a:pt x="1626" y="1493"/>
                </a:lnTo>
                <a:lnTo>
                  <a:pt x="1632" y="1459"/>
                </a:lnTo>
                <a:lnTo>
                  <a:pt x="1641" y="1424"/>
                </a:lnTo>
                <a:lnTo>
                  <a:pt x="1658" y="1389"/>
                </a:lnTo>
                <a:close/>
                <a:moveTo>
                  <a:pt x="866" y="989"/>
                </a:moveTo>
                <a:lnTo>
                  <a:pt x="854" y="996"/>
                </a:lnTo>
                <a:lnTo>
                  <a:pt x="843" y="1002"/>
                </a:lnTo>
                <a:lnTo>
                  <a:pt x="842" y="1103"/>
                </a:lnTo>
                <a:lnTo>
                  <a:pt x="852" y="1044"/>
                </a:lnTo>
                <a:lnTo>
                  <a:pt x="866" y="989"/>
                </a:lnTo>
                <a:close/>
                <a:moveTo>
                  <a:pt x="1372" y="632"/>
                </a:moveTo>
                <a:lnTo>
                  <a:pt x="1328" y="657"/>
                </a:lnTo>
                <a:lnTo>
                  <a:pt x="1285" y="683"/>
                </a:lnTo>
                <a:lnTo>
                  <a:pt x="1244" y="711"/>
                </a:lnTo>
                <a:lnTo>
                  <a:pt x="1205" y="740"/>
                </a:lnTo>
                <a:lnTo>
                  <a:pt x="1168" y="772"/>
                </a:lnTo>
                <a:lnTo>
                  <a:pt x="1133" y="805"/>
                </a:lnTo>
                <a:lnTo>
                  <a:pt x="1102" y="841"/>
                </a:lnTo>
                <a:lnTo>
                  <a:pt x="1072" y="879"/>
                </a:lnTo>
                <a:lnTo>
                  <a:pt x="1047" y="919"/>
                </a:lnTo>
                <a:lnTo>
                  <a:pt x="1025" y="962"/>
                </a:lnTo>
                <a:lnTo>
                  <a:pt x="1007" y="1007"/>
                </a:lnTo>
                <a:lnTo>
                  <a:pt x="993" y="1055"/>
                </a:lnTo>
                <a:lnTo>
                  <a:pt x="983" y="1105"/>
                </a:lnTo>
                <a:lnTo>
                  <a:pt x="978" y="1158"/>
                </a:lnTo>
                <a:lnTo>
                  <a:pt x="977" y="1214"/>
                </a:lnTo>
                <a:lnTo>
                  <a:pt x="985" y="1303"/>
                </a:lnTo>
                <a:lnTo>
                  <a:pt x="999" y="1391"/>
                </a:lnTo>
                <a:lnTo>
                  <a:pt x="1020" y="1478"/>
                </a:lnTo>
                <a:lnTo>
                  <a:pt x="1047" y="1564"/>
                </a:lnTo>
                <a:lnTo>
                  <a:pt x="1080" y="1648"/>
                </a:lnTo>
                <a:lnTo>
                  <a:pt x="1119" y="1730"/>
                </a:lnTo>
                <a:lnTo>
                  <a:pt x="1161" y="1810"/>
                </a:lnTo>
                <a:lnTo>
                  <a:pt x="1208" y="1887"/>
                </a:lnTo>
                <a:lnTo>
                  <a:pt x="1259" y="1962"/>
                </a:lnTo>
                <a:lnTo>
                  <a:pt x="1312" y="2034"/>
                </a:lnTo>
                <a:lnTo>
                  <a:pt x="1369" y="2102"/>
                </a:lnTo>
                <a:lnTo>
                  <a:pt x="1415" y="2156"/>
                </a:lnTo>
                <a:lnTo>
                  <a:pt x="1464" y="2208"/>
                </a:lnTo>
                <a:lnTo>
                  <a:pt x="1515" y="2260"/>
                </a:lnTo>
                <a:lnTo>
                  <a:pt x="1569" y="2311"/>
                </a:lnTo>
                <a:lnTo>
                  <a:pt x="1624" y="2360"/>
                </a:lnTo>
                <a:lnTo>
                  <a:pt x="1681" y="2405"/>
                </a:lnTo>
                <a:lnTo>
                  <a:pt x="1741" y="2449"/>
                </a:lnTo>
                <a:lnTo>
                  <a:pt x="1803" y="2489"/>
                </a:lnTo>
                <a:lnTo>
                  <a:pt x="1867" y="2525"/>
                </a:lnTo>
                <a:lnTo>
                  <a:pt x="1932" y="2556"/>
                </a:lnTo>
                <a:lnTo>
                  <a:pt x="2000" y="2582"/>
                </a:lnTo>
                <a:lnTo>
                  <a:pt x="2069" y="2603"/>
                </a:lnTo>
                <a:lnTo>
                  <a:pt x="2140" y="2617"/>
                </a:lnTo>
                <a:lnTo>
                  <a:pt x="2193" y="2622"/>
                </a:lnTo>
                <a:lnTo>
                  <a:pt x="2243" y="2623"/>
                </a:lnTo>
                <a:lnTo>
                  <a:pt x="2289" y="2621"/>
                </a:lnTo>
                <a:lnTo>
                  <a:pt x="2334" y="2614"/>
                </a:lnTo>
                <a:lnTo>
                  <a:pt x="2375" y="2603"/>
                </a:lnTo>
                <a:lnTo>
                  <a:pt x="2414" y="2588"/>
                </a:lnTo>
                <a:lnTo>
                  <a:pt x="2450" y="2569"/>
                </a:lnTo>
                <a:lnTo>
                  <a:pt x="2485" y="2547"/>
                </a:lnTo>
                <a:lnTo>
                  <a:pt x="2517" y="2522"/>
                </a:lnTo>
                <a:lnTo>
                  <a:pt x="2548" y="2495"/>
                </a:lnTo>
                <a:lnTo>
                  <a:pt x="2576" y="2466"/>
                </a:lnTo>
                <a:lnTo>
                  <a:pt x="2603" y="2433"/>
                </a:lnTo>
                <a:lnTo>
                  <a:pt x="2629" y="2400"/>
                </a:lnTo>
                <a:lnTo>
                  <a:pt x="2654" y="2364"/>
                </a:lnTo>
                <a:lnTo>
                  <a:pt x="2677" y="2326"/>
                </a:lnTo>
                <a:lnTo>
                  <a:pt x="2700" y="2288"/>
                </a:lnTo>
                <a:lnTo>
                  <a:pt x="2721" y="2248"/>
                </a:lnTo>
                <a:lnTo>
                  <a:pt x="2743" y="2208"/>
                </a:lnTo>
                <a:lnTo>
                  <a:pt x="2764" y="2166"/>
                </a:lnTo>
                <a:lnTo>
                  <a:pt x="2733" y="2118"/>
                </a:lnTo>
                <a:lnTo>
                  <a:pt x="2699" y="2072"/>
                </a:lnTo>
                <a:lnTo>
                  <a:pt x="2662" y="2031"/>
                </a:lnTo>
                <a:lnTo>
                  <a:pt x="2623" y="1993"/>
                </a:lnTo>
                <a:lnTo>
                  <a:pt x="2579" y="1959"/>
                </a:lnTo>
                <a:lnTo>
                  <a:pt x="2535" y="1929"/>
                </a:lnTo>
                <a:lnTo>
                  <a:pt x="2487" y="1902"/>
                </a:lnTo>
                <a:lnTo>
                  <a:pt x="2437" y="1877"/>
                </a:lnTo>
                <a:lnTo>
                  <a:pt x="2385" y="1855"/>
                </a:lnTo>
                <a:lnTo>
                  <a:pt x="2331" y="1836"/>
                </a:lnTo>
                <a:lnTo>
                  <a:pt x="2275" y="1821"/>
                </a:lnTo>
                <a:lnTo>
                  <a:pt x="2243" y="1835"/>
                </a:lnTo>
                <a:lnTo>
                  <a:pt x="2219" y="1847"/>
                </a:lnTo>
                <a:lnTo>
                  <a:pt x="2194" y="1857"/>
                </a:lnTo>
                <a:lnTo>
                  <a:pt x="2182" y="1869"/>
                </a:lnTo>
                <a:lnTo>
                  <a:pt x="2168" y="1879"/>
                </a:lnTo>
                <a:lnTo>
                  <a:pt x="2133" y="1899"/>
                </a:lnTo>
                <a:lnTo>
                  <a:pt x="2095" y="1916"/>
                </a:lnTo>
                <a:lnTo>
                  <a:pt x="2056" y="1927"/>
                </a:lnTo>
                <a:lnTo>
                  <a:pt x="2016" y="1933"/>
                </a:lnTo>
                <a:lnTo>
                  <a:pt x="1975" y="1934"/>
                </a:lnTo>
                <a:lnTo>
                  <a:pt x="1922" y="1928"/>
                </a:lnTo>
                <a:lnTo>
                  <a:pt x="1873" y="1917"/>
                </a:lnTo>
                <a:lnTo>
                  <a:pt x="1823" y="1900"/>
                </a:lnTo>
                <a:lnTo>
                  <a:pt x="1775" y="1880"/>
                </a:lnTo>
                <a:lnTo>
                  <a:pt x="1728" y="1854"/>
                </a:lnTo>
                <a:lnTo>
                  <a:pt x="1685" y="1825"/>
                </a:lnTo>
                <a:lnTo>
                  <a:pt x="1645" y="1791"/>
                </a:lnTo>
                <a:lnTo>
                  <a:pt x="1608" y="1754"/>
                </a:lnTo>
                <a:lnTo>
                  <a:pt x="1582" y="1724"/>
                </a:lnTo>
                <a:lnTo>
                  <a:pt x="1556" y="1691"/>
                </a:lnTo>
                <a:lnTo>
                  <a:pt x="1533" y="1655"/>
                </a:lnTo>
                <a:lnTo>
                  <a:pt x="1512" y="1617"/>
                </a:lnTo>
                <a:lnTo>
                  <a:pt x="1495" y="1578"/>
                </a:lnTo>
                <a:lnTo>
                  <a:pt x="1483" y="1538"/>
                </a:lnTo>
                <a:lnTo>
                  <a:pt x="1476" y="1498"/>
                </a:lnTo>
                <a:lnTo>
                  <a:pt x="1476" y="1457"/>
                </a:lnTo>
                <a:lnTo>
                  <a:pt x="1484" y="1414"/>
                </a:lnTo>
                <a:lnTo>
                  <a:pt x="1496" y="1381"/>
                </a:lnTo>
                <a:lnTo>
                  <a:pt x="1513" y="1350"/>
                </a:lnTo>
                <a:lnTo>
                  <a:pt x="1535" y="1322"/>
                </a:lnTo>
                <a:lnTo>
                  <a:pt x="1561" y="1298"/>
                </a:lnTo>
                <a:lnTo>
                  <a:pt x="1589" y="1276"/>
                </a:lnTo>
                <a:lnTo>
                  <a:pt x="1621" y="1258"/>
                </a:lnTo>
                <a:lnTo>
                  <a:pt x="1654" y="1243"/>
                </a:lnTo>
                <a:lnTo>
                  <a:pt x="1689" y="1232"/>
                </a:lnTo>
                <a:lnTo>
                  <a:pt x="1725" y="1224"/>
                </a:lnTo>
                <a:lnTo>
                  <a:pt x="1761" y="1220"/>
                </a:lnTo>
                <a:lnTo>
                  <a:pt x="1740" y="1171"/>
                </a:lnTo>
                <a:lnTo>
                  <a:pt x="1721" y="1122"/>
                </a:lnTo>
                <a:lnTo>
                  <a:pt x="1702" y="1073"/>
                </a:lnTo>
                <a:lnTo>
                  <a:pt x="1683" y="1023"/>
                </a:lnTo>
                <a:lnTo>
                  <a:pt x="1662" y="976"/>
                </a:lnTo>
                <a:lnTo>
                  <a:pt x="1638" y="928"/>
                </a:lnTo>
                <a:lnTo>
                  <a:pt x="1610" y="881"/>
                </a:lnTo>
                <a:lnTo>
                  <a:pt x="1569" y="824"/>
                </a:lnTo>
                <a:lnTo>
                  <a:pt x="1525" y="771"/>
                </a:lnTo>
                <a:lnTo>
                  <a:pt x="1477" y="721"/>
                </a:lnTo>
                <a:lnTo>
                  <a:pt x="1427" y="674"/>
                </a:lnTo>
                <a:lnTo>
                  <a:pt x="1372" y="632"/>
                </a:lnTo>
                <a:close/>
                <a:moveTo>
                  <a:pt x="1126" y="321"/>
                </a:moveTo>
                <a:lnTo>
                  <a:pt x="1051" y="358"/>
                </a:lnTo>
                <a:lnTo>
                  <a:pt x="978" y="399"/>
                </a:lnTo>
                <a:lnTo>
                  <a:pt x="906" y="444"/>
                </a:lnTo>
                <a:lnTo>
                  <a:pt x="976" y="405"/>
                </a:lnTo>
                <a:lnTo>
                  <a:pt x="1047" y="369"/>
                </a:lnTo>
                <a:lnTo>
                  <a:pt x="1121" y="335"/>
                </a:lnTo>
                <a:lnTo>
                  <a:pt x="1122" y="330"/>
                </a:lnTo>
                <a:lnTo>
                  <a:pt x="1123" y="325"/>
                </a:lnTo>
                <a:lnTo>
                  <a:pt x="1126" y="321"/>
                </a:lnTo>
                <a:close/>
                <a:moveTo>
                  <a:pt x="1523" y="270"/>
                </a:moveTo>
                <a:lnTo>
                  <a:pt x="1465" y="279"/>
                </a:lnTo>
                <a:lnTo>
                  <a:pt x="1406" y="289"/>
                </a:lnTo>
                <a:lnTo>
                  <a:pt x="1535" y="295"/>
                </a:lnTo>
                <a:lnTo>
                  <a:pt x="1528" y="283"/>
                </a:lnTo>
                <a:lnTo>
                  <a:pt x="1523" y="270"/>
                </a:lnTo>
                <a:close/>
                <a:moveTo>
                  <a:pt x="1902" y="0"/>
                </a:moveTo>
                <a:lnTo>
                  <a:pt x="1988" y="3"/>
                </a:lnTo>
                <a:lnTo>
                  <a:pt x="2072" y="11"/>
                </a:lnTo>
                <a:lnTo>
                  <a:pt x="2157" y="23"/>
                </a:lnTo>
                <a:lnTo>
                  <a:pt x="2241" y="38"/>
                </a:lnTo>
                <a:lnTo>
                  <a:pt x="2323" y="58"/>
                </a:lnTo>
                <a:lnTo>
                  <a:pt x="2404" y="85"/>
                </a:lnTo>
                <a:lnTo>
                  <a:pt x="2484" y="114"/>
                </a:lnTo>
                <a:lnTo>
                  <a:pt x="2563" y="149"/>
                </a:lnTo>
                <a:lnTo>
                  <a:pt x="2640" y="188"/>
                </a:lnTo>
                <a:lnTo>
                  <a:pt x="2715" y="231"/>
                </a:lnTo>
                <a:lnTo>
                  <a:pt x="2788" y="281"/>
                </a:lnTo>
                <a:lnTo>
                  <a:pt x="2858" y="334"/>
                </a:lnTo>
                <a:lnTo>
                  <a:pt x="2927" y="394"/>
                </a:lnTo>
                <a:lnTo>
                  <a:pt x="2992" y="458"/>
                </a:lnTo>
                <a:lnTo>
                  <a:pt x="3056" y="526"/>
                </a:lnTo>
                <a:lnTo>
                  <a:pt x="3116" y="602"/>
                </a:lnTo>
                <a:lnTo>
                  <a:pt x="3171" y="679"/>
                </a:lnTo>
                <a:lnTo>
                  <a:pt x="3220" y="759"/>
                </a:lnTo>
                <a:lnTo>
                  <a:pt x="3264" y="840"/>
                </a:lnTo>
                <a:lnTo>
                  <a:pt x="3303" y="922"/>
                </a:lnTo>
                <a:lnTo>
                  <a:pt x="3336" y="1007"/>
                </a:lnTo>
                <a:lnTo>
                  <a:pt x="3364" y="1093"/>
                </a:lnTo>
                <a:lnTo>
                  <a:pt x="3388" y="1180"/>
                </a:lnTo>
                <a:lnTo>
                  <a:pt x="3406" y="1268"/>
                </a:lnTo>
                <a:lnTo>
                  <a:pt x="3419" y="1357"/>
                </a:lnTo>
                <a:lnTo>
                  <a:pt x="3428" y="1446"/>
                </a:lnTo>
                <a:lnTo>
                  <a:pt x="3431" y="1536"/>
                </a:lnTo>
                <a:lnTo>
                  <a:pt x="3431" y="1626"/>
                </a:lnTo>
                <a:lnTo>
                  <a:pt x="3426" y="1715"/>
                </a:lnTo>
                <a:lnTo>
                  <a:pt x="3416" y="1805"/>
                </a:lnTo>
                <a:lnTo>
                  <a:pt x="3402" y="1895"/>
                </a:lnTo>
                <a:lnTo>
                  <a:pt x="3385" y="1984"/>
                </a:lnTo>
                <a:lnTo>
                  <a:pt x="3362" y="2073"/>
                </a:lnTo>
                <a:lnTo>
                  <a:pt x="3336" y="2161"/>
                </a:lnTo>
                <a:lnTo>
                  <a:pt x="3305" y="2248"/>
                </a:lnTo>
                <a:lnTo>
                  <a:pt x="3272" y="2332"/>
                </a:lnTo>
                <a:lnTo>
                  <a:pt x="3234" y="2417"/>
                </a:lnTo>
                <a:lnTo>
                  <a:pt x="3193" y="2500"/>
                </a:lnTo>
                <a:lnTo>
                  <a:pt x="3147" y="2581"/>
                </a:lnTo>
                <a:lnTo>
                  <a:pt x="3099" y="2660"/>
                </a:lnTo>
                <a:lnTo>
                  <a:pt x="3047" y="2737"/>
                </a:lnTo>
                <a:lnTo>
                  <a:pt x="2992" y="2812"/>
                </a:lnTo>
                <a:lnTo>
                  <a:pt x="2944" y="2872"/>
                </a:lnTo>
                <a:lnTo>
                  <a:pt x="2894" y="2928"/>
                </a:lnTo>
                <a:lnTo>
                  <a:pt x="2841" y="2984"/>
                </a:lnTo>
                <a:lnTo>
                  <a:pt x="2784" y="3036"/>
                </a:lnTo>
                <a:lnTo>
                  <a:pt x="2727" y="3086"/>
                </a:lnTo>
                <a:lnTo>
                  <a:pt x="2666" y="3134"/>
                </a:lnTo>
                <a:lnTo>
                  <a:pt x="2604" y="3178"/>
                </a:lnTo>
                <a:lnTo>
                  <a:pt x="2540" y="3219"/>
                </a:lnTo>
                <a:lnTo>
                  <a:pt x="2474" y="3258"/>
                </a:lnTo>
                <a:lnTo>
                  <a:pt x="2408" y="3293"/>
                </a:lnTo>
                <a:lnTo>
                  <a:pt x="2339" y="3325"/>
                </a:lnTo>
                <a:lnTo>
                  <a:pt x="2270" y="3353"/>
                </a:lnTo>
                <a:lnTo>
                  <a:pt x="2199" y="3378"/>
                </a:lnTo>
                <a:lnTo>
                  <a:pt x="2128" y="3398"/>
                </a:lnTo>
                <a:lnTo>
                  <a:pt x="2056" y="3415"/>
                </a:lnTo>
                <a:lnTo>
                  <a:pt x="1984" y="3428"/>
                </a:lnTo>
                <a:lnTo>
                  <a:pt x="1912" y="3436"/>
                </a:lnTo>
                <a:lnTo>
                  <a:pt x="1839" y="3440"/>
                </a:lnTo>
                <a:lnTo>
                  <a:pt x="1767" y="3440"/>
                </a:lnTo>
                <a:lnTo>
                  <a:pt x="1694" y="3434"/>
                </a:lnTo>
                <a:lnTo>
                  <a:pt x="1624" y="3423"/>
                </a:lnTo>
                <a:lnTo>
                  <a:pt x="1552" y="3408"/>
                </a:lnTo>
                <a:lnTo>
                  <a:pt x="1483" y="3389"/>
                </a:lnTo>
                <a:lnTo>
                  <a:pt x="1413" y="3363"/>
                </a:lnTo>
                <a:lnTo>
                  <a:pt x="1346" y="3331"/>
                </a:lnTo>
                <a:lnTo>
                  <a:pt x="1280" y="3295"/>
                </a:lnTo>
                <a:lnTo>
                  <a:pt x="1215" y="3253"/>
                </a:lnTo>
                <a:lnTo>
                  <a:pt x="1152" y="3204"/>
                </a:lnTo>
                <a:lnTo>
                  <a:pt x="1090" y="3150"/>
                </a:lnTo>
                <a:lnTo>
                  <a:pt x="930" y="3239"/>
                </a:lnTo>
                <a:lnTo>
                  <a:pt x="767" y="3322"/>
                </a:lnTo>
                <a:lnTo>
                  <a:pt x="602" y="3401"/>
                </a:lnTo>
                <a:lnTo>
                  <a:pt x="435" y="3474"/>
                </a:lnTo>
                <a:lnTo>
                  <a:pt x="265" y="3542"/>
                </a:lnTo>
                <a:lnTo>
                  <a:pt x="246" y="3547"/>
                </a:lnTo>
                <a:lnTo>
                  <a:pt x="229" y="3546"/>
                </a:lnTo>
                <a:lnTo>
                  <a:pt x="213" y="3540"/>
                </a:lnTo>
                <a:lnTo>
                  <a:pt x="200" y="3530"/>
                </a:lnTo>
                <a:lnTo>
                  <a:pt x="189" y="3517"/>
                </a:lnTo>
                <a:lnTo>
                  <a:pt x="181" y="3502"/>
                </a:lnTo>
                <a:lnTo>
                  <a:pt x="176" y="3485"/>
                </a:lnTo>
                <a:lnTo>
                  <a:pt x="175" y="3468"/>
                </a:lnTo>
                <a:lnTo>
                  <a:pt x="176" y="3451"/>
                </a:lnTo>
                <a:lnTo>
                  <a:pt x="181" y="3434"/>
                </a:lnTo>
                <a:lnTo>
                  <a:pt x="206" y="3380"/>
                </a:lnTo>
                <a:lnTo>
                  <a:pt x="229" y="3324"/>
                </a:lnTo>
                <a:lnTo>
                  <a:pt x="252" y="3266"/>
                </a:lnTo>
                <a:lnTo>
                  <a:pt x="242" y="3252"/>
                </a:lnTo>
                <a:lnTo>
                  <a:pt x="235" y="3236"/>
                </a:lnTo>
                <a:lnTo>
                  <a:pt x="234" y="3218"/>
                </a:lnTo>
                <a:lnTo>
                  <a:pt x="238" y="3199"/>
                </a:lnTo>
                <a:lnTo>
                  <a:pt x="247" y="3179"/>
                </a:lnTo>
                <a:lnTo>
                  <a:pt x="330" y="3042"/>
                </a:lnTo>
                <a:lnTo>
                  <a:pt x="356" y="2974"/>
                </a:lnTo>
                <a:lnTo>
                  <a:pt x="382" y="2907"/>
                </a:lnTo>
                <a:lnTo>
                  <a:pt x="411" y="2840"/>
                </a:lnTo>
                <a:lnTo>
                  <a:pt x="443" y="2776"/>
                </a:lnTo>
                <a:lnTo>
                  <a:pt x="478" y="2713"/>
                </a:lnTo>
                <a:lnTo>
                  <a:pt x="422" y="2638"/>
                </a:lnTo>
                <a:lnTo>
                  <a:pt x="370" y="2559"/>
                </a:lnTo>
                <a:lnTo>
                  <a:pt x="341" y="2532"/>
                </a:lnTo>
                <a:lnTo>
                  <a:pt x="313" y="2503"/>
                </a:lnTo>
                <a:lnTo>
                  <a:pt x="285" y="2471"/>
                </a:lnTo>
                <a:lnTo>
                  <a:pt x="230" y="2399"/>
                </a:lnTo>
                <a:lnTo>
                  <a:pt x="181" y="2324"/>
                </a:lnTo>
                <a:lnTo>
                  <a:pt x="138" y="2248"/>
                </a:lnTo>
                <a:lnTo>
                  <a:pt x="101" y="2171"/>
                </a:lnTo>
                <a:lnTo>
                  <a:pt x="70" y="2093"/>
                </a:lnTo>
                <a:lnTo>
                  <a:pt x="46" y="2013"/>
                </a:lnTo>
                <a:lnTo>
                  <a:pt x="26" y="1934"/>
                </a:lnTo>
                <a:lnTo>
                  <a:pt x="12" y="1854"/>
                </a:lnTo>
                <a:lnTo>
                  <a:pt x="3" y="1773"/>
                </a:lnTo>
                <a:lnTo>
                  <a:pt x="0" y="1694"/>
                </a:lnTo>
                <a:lnTo>
                  <a:pt x="2" y="1614"/>
                </a:lnTo>
                <a:lnTo>
                  <a:pt x="10" y="1534"/>
                </a:lnTo>
                <a:lnTo>
                  <a:pt x="21" y="1453"/>
                </a:lnTo>
                <a:lnTo>
                  <a:pt x="38" y="1375"/>
                </a:lnTo>
                <a:lnTo>
                  <a:pt x="59" y="1296"/>
                </a:lnTo>
                <a:lnTo>
                  <a:pt x="84" y="1219"/>
                </a:lnTo>
                <a:lnTo>
                  <a:pt x="114" y="1142"/>
                </a:lnTo>
                <a:lnTo>
                  <a:pt x="148" y="1067"/>
                </a:lnTo>
                <a:lnTo>
                  <a:pt x="186" y="993"/>
                </a:lnTo>
                <a:lnTo>
                  <a:pt x="227" y="920"/>
                </a:lnTo>
                <a:lnTo>
                  <a:pt x="272" y="850"/>
                </a:lnTo>
                <a:lnTo>
                  <a:pt x="322" y="780"/>
                </a:lnTo>
                <a:lnTo>
                  <a:pt x="374" y="714"/>
                </a:lnTo>
                <a:lnTo>
                  <a:pt x="430" y="649"/>
                </a:lnTo>
                <a:lnTo>
                  <a:pt x="490" y="587"/>
                </a:lnTo>
                <a:lnTo>
                  <a:pt x="551" y="527"/>
                </a:lnTo>
                <a:lnTo>
                  <a:pt x="617" y="470"/>
                </a:lnTo>
                <a:lnTo>
                  <a:pt x="684" y="416"/>
                </a:lnTo>
                <a:lnTo>
                  <a:pt x="755" y="363"/>
                </a:lnTo>
                <a:lnTo>
                  <a:pt x="828" y="315"/>
                </a:lnTo>
                <a:lnTo>
                  <a:pt x="904" y="269"/>
                </a:lnTo>
                <a:lnTo>
                  <a:pt x="981" y="226"/>
                </a:lnTo>
                <a:lnTo>
                  <a:pt x="1061" y="188"/>
                </a:lnTo>
                <a:lnTo>
                  <a:pt x="1141" y="152"/>
                </a:lnTo>
                <a:lnTo>
                  <a:pt x="1222" y="119"/>
                </a:lnTo>
                <a:lnTo>
                  <a:pt x="1306" y="91"/>
                </a:lnTo>
                <a:lnTo>
                  <a:pt x="1389" y="66"/>
                </a:lnTo>
                <a:lnTo>
                  <a:pt x="1474" y="45"/>
                </a:lnTo>
                <a:lnTo>
                  <a:pt x="1559" y="28"/>
                </a:lnTo>
                <a:lnTo>
                  <a:pt x="1645" y="15"/>
                </a:lnTo>
                <a:lnTo>
                  <a:pt x="1730" y="6"/>
                </a:lnTo>
                <a:lnTo>
                  <a:pt x="1816" y="1"/>
                </a:lnTo>
                <a:lnTo>
                  <a:pt x="1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55914" y="5177001"/>
            <a:ext cx="2254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664437" y="5155221"/>
            <a:ext cx="2254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272960" y="5166111"/>
            <a:ext cx="2254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881484" y="5177001"/>
            <a:ext cx="2254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20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192000" cy="1571219"/>
            <a:chOff x="0" y="0"/>
            <a:chExt cx="12192000" cy="1571219"/>
          </a:xfrm>
        </p:grpSpPr>
        <p:sp>
          <p:nvSpPr>
            <p:cNvPr id="53" name="Rectangle 52"/>
            <p:cNvSpPr/>
            <p:nvPr/>
          </p:nvSpPr>
          <p:spPr>
            <a:xfrm>
              <a:off x="0" y="0"/>
              <a:ext cx="12192000" cy="15712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691677" y="389500"/>
              <a:ext cx="10808646" cy="7922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0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80099C5C-E29A-4543-AE69-0AEEE2F5DA93}"/>
              </a:ext>
            </a:extLst>
          </p:cNvPr>
          <p:cNvGrpSpPr/>
          <p:nvPr/>
        </p:nvGrpSpPr>
        <p:grpSpPr>
          <a:xfrm>
            <a:off x="488267" y="2520761"/>
            <a:ext cx="2123765" cy="2319839"/>
            <a:chOff x="1195754" y="2274277"/>
            <a:chExt cx="2103120" cy="2255520"/>
          </a:xfrm>
        </p:grpSpPr>
        <p:sp>
          <p:nvSpPr>
            <p:cNvPr id="43" name="Diamond 42">
              <a:extLst>
                <a:ext uri="{FF2B5EF4-FFF2-40B4-BE49-F238E27FC236}">
                  <a16:creationId xmlns:a16="http://schemas.microsoft.com/office/drawing/2014/main" xmlns="" id="{E6959846-C754-45CE-B2E2-720EB5F09AAB}"/>
                </a:ext>
              </a:extLst>
            </p:cNvPr>
            <p:cNvSpPr/>
            <p:nvPr/>
          </p:nvSpPr>
          <p:spPr>
            <a:xfrm>
              <a:off x="1195754" y="2274277"/>
              <a:ext cx="2103120" cy="2103120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Diamond 43">
              <a:extLst>
                <a:ext uri="{FF2B5EF4-FFF2-40B4-BE49-F238E27FC236}">
                  <a16:creationId xmlns:a16="http://schemas.microsoft.com/office/drawing/2014/main" xmlns="" id="{70736ACC-FFB8-4FA9-9AA8-5179BF85A5C1}"/>
                </a:ext>
              </a:extLst>
            </p:cNvPr>
            <p:cNvSpPr/>
            <p:nvPr/>
          </p:nvSpPr>
          <p:spPr>
            <a:xfrm>
              <a:off x="1195754" y="2426677"/>
              <a:ext cx="2103120" cy="210312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DD4EFF75-1821-4565-B3C2-8FD75EB893F4}"/>
              </a:ext>
            </a:extLst>
          </p:cNvPr>
          <p:cNvCxnSpPr/>
          <p:nvPr/>
        </p:nvCxnSpPr>
        <p:spPr>
          <a:xfrm>
            <a:off x="567169" y="4973231"/>
            <a:ext cx="19659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CEBE701E-476C-4370-B671-4C0E53390DF4}"/>
              </a:ext>
            </a:extLst>
          </p:cNvPr>
          <p:cNvCxnSpPr/>
          <p:nvPr/>
        </p:nvCxnSpPr>
        <p:spPr>
          <a:xfrm>
            <a:off x="2840094" y="4973231"/>
            <a:ext cx="1965961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2AF6D69B-FF81-473E-98D5-34DA61628B74}"/>
              </a:ext>
            </a:extLst>
          </p:cNvPr>
          <p:cNvCxnSpPr/>
          <p:nvPr/>
        </p:nvCxnSpPr>
        <p:spPr>
          <a:xfrm>
            <a:off x="5113019" y="4987301"/>
            <a:ext cx="196596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6F66300F-E668-44CD-87B0-347278211F59}"/>
              </a:ext>
            </a:extLst>
          </p:cNvPr>
          <p:cNvCxnSpPr/>
          <p:nvPr/>
        </p:nvCxnSpPr>
        <p:spPr>
          <a:xfrm>
            <a:off x="7385944" y="5001371"/>
            <a:ext cx="19659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3CB3DCCA-0B95-4AA2-A7A1-C9E474EFA747}"/>
              </a:ext>
            </a:extLst>
          </p:cNvPr>
          <p:cNvCxnSpPr/>
          <p:nvPr/>
        </p:nvCxnSpPr>
        <p:spPr>
          <a:xfrm>
            <a:off x="9658871" y="5017788"/>
            <a:ext cx="19659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4756892B-0C9D-48CD-9DF6-E9221C06B30D}"/>
              </a:ext>
            </a:extLst>
          </p:cNvPr>
          <p:cNvSpPr/>
          <p:nvPr/>
        </p:nvSpPr>
        <p:spPr>
          <a:xfrm>
            <a:off x="630805" y="5121762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B50CB85A-15DE-45CB-B927-994AE748FC57}"/>
              </a:ext>
            </a:extLst>
          </p:cNvPr>
          <p:cNvSpPr/>
          <p:nvPr/>
        </p:nvSpPr>
        <p:spPr>
          <a:xfrm>
            <a:off x="2903730" y="5121762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160E92B6-4F5A-49AD-ABE1-8A567522F218}"/>
              </a:ext>
            </a:extLst>
          </p:cNvPr>
          <p:cNvSpPr/>
          <p:nvPr/>
        </p:nvSpPr>
        <p:spPr>
          <a:xfrm>
            <a:off x="5176655" y="5131963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6345FE2C-4E08-4CCB-BD17-F171258D60D0}"/>
              </a:ext>
            </a:extLst>
          </p:cNvPr>
          <p:cNvSpPr/>
          <p:nvPr/>
        </p:nvSpPr>
        <p:spPr>
          <a:xfrm>
            <a:off x="7449580" y="5131963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C9423D7-F5B2-47FE-80C0-70FB40A93D57}"/>
              </a:ext>
            </a:extLst>
          </p:cNvPr>
          <p:cNvSpPr/>
          <p:nvPr/>
        </p:nvSpPr>
        <p:spPr>
          <a:xfrm>
            <a:off x="9722507" y="5131963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51AD4F14-4954-488D-BAB8-017EC0575AD6}"/>
              </a:ext>
            </a:extLst>
          </p:cNvPr>
          <p:cNvGrpSpPr/>
          <p:nvPr/>
        </p:nvGrpSpPr>
        <p:grpSpPr>
          <a:xfrm>
            <a:off x="2761191" y="2504862"/>
            <a:ext cx="2123765" cy="2319839"/>
            <a:chOff x="1195754" y="2274277"/>
            <a:chExt cx="2103120" cy="2255520"/>
          </a:xfrm>
        </p:grpSpPr>
        <p:sp>
          <p:nvSpPr>
            <p:cNvPr id="94" name="Diamond 93">
              <a:extLst>
                <a:ext uri="{FF2B5EF4-FFF2-40B4-BE49-F238E27FC236}">
                  <a16:creationId xmlns:a16="http://schemas.microsoft.com/office/drawing/2014/main" xmlns="" id="{C476C67D-FAA6-4ED2-B995-2D26475EC3FE}"/>
                </a:ext>
              </a:extLst>
            </p:cNvPr>
            <p:cNvSpPr/>
            <p:nvPr/>
          </p:nvSpPr>
          <p:spPr>
            <a:xfrm>
              <a:off x="1195754" y="2274277"/>
              <a:ext cx="2103120" cy="2103120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Diamond 94">
              <a:extLst>
                <a:ext uri="{FF2B5EF4-FFF2-40B4-BE49-F238E27FC236}">
                  <a16:creationId xmlns:a16="http://schemas.microsoft.com/office/drawing/2014/main" xmlns="" id="{1F849762-20D1-47D5-BE3E-5E0C3CFD4C9D}"/>
                </a:ext>
              </a:extLst>
            </p:cNvPr>
            <p:cNvSpPr/>
            <p:nvPr/>
          </p:nvSpPr>
          <p:spPr>
            <a:xfrm>
              <a:off x="1195754" y="2426677"/>
              <a:ext cx="2103120" cy="210312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D36065BF-5CEF-4B57-BFAD-9CE9F33A803B}"/>
              </a:ext>
            </a:extLst>
          </p:cNvPr>
          <p:cNvGrpSpPr/>
          <p:nvPr/>
        </p:nvGrpSpPr>
        <p:grpSpPr>
          <a:xfrm>
            <a:off x="5034115" y="2488963"/>
            <a:ext cx="2123765" cy="2319839"/>
            <a:chOff x="1195754" y="2274277"/>
            <a:chExt cx="2103120" cy="2255520"/>
          </a:xfrm>
        </p:grpSpPr>
        <p:sp>
          <p:nvSpPr>
            <p:cNvPr id="97" name="Diamond 96">
              <a:extLst>
                <a:ext uri="{FF2B5EF4-FFF2-40B4-BE49-F238E27FC236}">
                  <a16:creationId xmlns:a16="http://schemas.microsoft.com/office/drawing/2014/main" xmlns="" id="{6A3AD780-1242-4EAA-A1B8-98D9224FF881}"/>
                </a:ext>
              </a:extLst>
            </p:cNvPr>
            <p:cNvSpPr/>
            <p:nvPr/>
          </p:nvSpPr>
          <p:spPr>
            <a:xfrm>
              <a:off x="1195754" y="2274277"/>
              <a:ext cx="2103120" cy="2103120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8" name="Diamond 97">
              <a:extLst>
                <a:ext uri="{FF2B5EF4-FFF2-40B4-BE49-F238E27FC236}">
                  <a16:creationId xmlns:a16="http://schemas.microsoft.com/office/drawing/2014/main" xmlns="" id="{F20FBCF9-31BF-4CFC-A21F-10B36BFECE18}"/>
                </a:ext>
              </a:extLst>
            </p:cNvPr>
            <p:cNvSpPr/>
            <p:nvPr/>
          </p:nvSpPr>
          <p:spPr>
            <a:xfrm>
              <a:off x="1195754" y="2426677"/>
              <a:ext cx="2103120" cy="210312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A900B8AD-2B8D-4766-AD6E-DE102286DA3F}"/>
              </a:ext>
            </a:extLst>
          </p:cNvPr>
          <p:cNvGrpSpPr/>
          <p:nvPr/>
        </p:nvGrpSpPr>
        <p:grpSpPr>
          <a:xfrm>
            <a:off x="7307039" y="2473064"/>
            <a:ext cx="2123765" cy="2319839"/>
            <a:chOff x="1195754" y="2274277"/>
            <a:chExt cx="2103120" cy="2255520"/>
          </a:xfrm>
        </p:grpSpPr>
        <p:sp>
          <p:nvSpPr>
            <p:cNvPr id="100" name="Diamond 99">
              <a:extLst>
                <a:ext uri="{FF2B5EF4-FFF2-40B4-BE49-F238E27FC236}">
                  <a16:creationId xmlns:a16="http://schemas.microsoft.com/office/drawing/2014/main" xmlns="" id="{521C4797-2FD7-45AA-8394-C498FCB40261}"/>
                </a:ext>
              </a:extLst>
            </p:cNvPr>
            <p:cNvSpPr/>
            <p:nvPr/>
          </p:nvSpPr>
          <p:spPr>
            <a:xfrm>
              <a:off x="1195754" y="2274277"/>
              <a:ext cx="2103120" cy="2103120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xmlns="" id="{93870515-7A8E-42C4-840F-F3ECA16C0C8F}"/>
                </a:ext>
              </a:extLst>
            </p:cNvPr>
            <p:cNvSpPr/>
            <p:nvPr/>
          </p:nvSpPr>
          <p:spPr>
            <a:xfrm>
              <a:off x="1195754" y="2426677"/>
              <a:ext cx="2103120" cy="210312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57672CCE-920D-4206-8A5C-D0E73E2B6994}"/>
              </a:ext>
            </a:extLst>
          </p:cNvPr>
          <p:cNvGrpSpPr/>
          <p:nvPr/>
        </p:nvGrpSpPr>
        <p:grpSpPr>
          <a:xfrm>
            <a:off x="9579963" y="2457165"/>
            <a:ext cx="2123765" cy="2319839"/>
            <a:chOff x="1195754" y="2274277"/>
            <a:chExt cx="2103120" cy="2255520"/>
          </a:xfrm>
        </p:grpSpPr>
        <p:sp>
          <p:nvSpPr>
            <p:cNvPr id="103" name="Diamond 102">
              <a:extLst>
                <a:ext uri="{FF2B5EF4-FFF2-40B4-BE49-F238E27FC236}">
                  <a16:creationId xmlns:a16="http://schemas.microsoft.com/office/drawing/2014/main" xmlns="" id="{92E54E85-99A8-48DD-BF2A-D4CE63609D23}"/>
                </a:ext>
              </a:extLst>
            </p:cNvPr>
            <p:cNvSpPr/>
            <p:nvPr/>
          </p:nvSpPr>
          <p:spPr>
            <a:xfrm>
              <a:off x="1195754" y="2274277"/>
              <a:ext cx="2103120" cy="2103120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Diamond 103">
              <a:extLst>
                <a:ext uri="{FF2B5EF4-FFF2-40B4-BE49-F238E27FC236}">
                  <a16:creationId xmlns:a16="http://schemas.microsoft.com/office/drawing/2014/main" xmlns="" id="{09897793-F69A-494D-8586-1FD0743F6D35}"/>
                </a:ext>
              </a:extLst>
            </p:cNvPr>
            <p:cNvSpPr/>
            <p:nvPr/>
          </p:nvSpPr>
          <p:spPr>
            <a:xfrm>
              <a:off x="1195754" y="2426677"/>
              <a:ext cx="2103120" cy="210312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1466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83D5B2B6-3DBB-42F0-BC7F-9A909CD24090}"/>
              </a:ext>
            </a:extLst>
          </p:cNvPr>
          <p:cNvGrpSpPr/>
          <p:nvPr/>
        </p:nvGrpSpPr>
        <p:grpSpPr>
          <a:xfrm>
            <a:off x="4354501" y="4157835"/>
            <a:ext cx="1349601" cy="868599"/>
            <a:chOff x="4354501" y="4157835"/>
            <a:chExt cx="1349601" cy="868599"/>
          </a:xfrm>
          <a:solidFill>
            <a:schemeClr val="accent2"/>
          </a:solidFill>
        </p:grpSpPr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4354501" y="4157835"/>
              <a:ext cx="1349601" cy="868599"/>
            </a:xfrm>
            <a:custGeom>
              <a:avLst/>
              <a:gdLst>
                <a:gd name="T0" fmla="*/ 199 w 4827"/>
                <a:gd name="T1" fmla="*/ 2865 h 3106"/>
                <a:gd name="T2" fmla="*/ 403 w 4827"/>
                <a:gd name="T3" fmla="*/ 2982 h 3106"/>
                <a:gd name="T4" fmla="*/ 950 w 4827"/>
                <a:gd name="T5" fmla="*/ 2989 h 3106"/>
                <a:gd name="T6" fmla="*/ 3123 w 4827"/>
                <a:gd name="T7" fmla="*/ 2954 h 3106"/>
                <a:gd name="T8" fmla="*/ 3928 w 4827"/>
                <a:gd name="T9" fmla="*/ 2958 h 3106"/>
                <a:gd name="T10" fmla="*/ 4203 w 4827"/>
                <a:gd name="T11" fmla="*/ 2970 h 3106"/>
                <a:gd name="T12" fmla="*/ 4466 w 4827"/>
                <a:gd name="T13" fmla="*/ 2932 h 3106"/>
                <a:gd name="T14" fmla="*/ 4671 w 4827"/>
                <a:gd name="T15" fmla="*/ 2786 h 3106"/>
                <a:gd name="T16" fmla="*/ 4237 w 4827"/>
                <a:gd name="T17" fmla="*/ 2739 h 3106"/>
                <a:gd name="T18" fmla="*/ 3652 w 4827"/>
                <a:gd name="T19" fmla="*/ 2764 h 3106"/>
                <a:gd name="T20" fmla="*/ 2486 w 4827"/>
                <a:gd name="T21" fmla="*/ 2693 h 3106"/>
                <a:gd name="T22" fmla="*/ 1628 w 4827"/>
                <a:gd name="T23" fmla="*/ 2715 h 3106"/>
                <a:gd name="T24" fmla="*/ 836 w 4827"/>
                <a:gd name="T25" fmla="*/ 2749 h 3106"/>
                <a:gd name="T26" fmla="*/ 59 w 4827"/>
                <a:gd name="T27" fmla="*/ 2681 h 3106"/>
                <a:gd name="T28" fmla="*/ 1063 w 4827"/>
                <a:gd name="T29" fmla="*/ 137 h 3106"/>
                <a:gd name="T30" fmla="*/ 761 w 4827"/>
                <a:gd name="T31" fmla="*/ 183 h 3106"/>
                <a:gd name="T32" fmla="*/ 591 w 4827"/>
                <a:gd name="T33" fmla="*/ 323 h 3106"/>
                <a:gd name="T34" fmla="*/ 521 w 4827"/>
                <a:gd name="T35" fmla="*/ 615 h 3106"/>
                <a:gd name="T36" fmla="*/ 512 w 4827"/>
                <a:gd name="T37" fmla="*/ 1996 h 3106"/>
                <a:gd name="T38" fmla="*/ 1222 w 4827"/>
                <a:gd name="T39" fmla="*/ 2631 h 3106"/>
                <a:gd name="T40" fmla="*/ 2408 w 4827"/>
                <a:gd name="T41" fmla="*/ 2594 h 3106"/>
                <a:gd name="T42" fmla="*/ 3313 w 4827"/>
                <a:gd name="T43" fmla="*/ 2656 h 3106"/>
                <a:gd name="T44" fmla="*/ 4171 w 4827"/>
                <a:gd name="T45" fmla="*/ 2656 h 3106"/>
                <a:gd name="T46" fmla="*/ 4406 w 4827"/>
                <a:gd name="T47" fmla="*/ 2281 h 3106"/>
                <a:gd name="T48" fmla="*/ 4438 w 4827"/>
                <a:gd name="T49" fmla="*/ 1350 h 3106"/>
                <a:gd name="T50" fmla="*/ 4416 w 4827"/>
                <a:gd name="T51" fmla="*/ 554 h 3106"/>
                <a:gd name="T52" fmla="*/ 4330 w 4827"/>
                <a:gd name="T53" fmla="*/ 307 h 3106"/>
                <a:gd name="T54" fmla="*/ 4155 w 4827"/>
                <a:gd name="T55" fmla="*/ 173 h 3106"/>
                <a:gd name="T56" fmla="*/ 3923 w 4827"/>
                <a:gd name="T57" fmla="*/ 117 h 3106"/>
                <a:gd name="T58" fmla="*/ 3662 w 4827"/>
                <a:gd name="T59" fmla="*/ 105 h 3106"/>
                <a:gd name="T60" fmla="*/ 3400 w 4827"/>
                <a:gd name="T61" fmla="*/ 103 h 3106"/>
                <a:gd name="T62" fmla="*/ 3350 w 4827"/>
                <a:gd name="T63" fmla="*/ 11 h 3106"/>
                <a:gd name="T64" fmla="*/ 4437 w 4827"/>
                <a:gd name="T65" fmla="*/ 90 h 3106"/>
                <a:gd name="T66" fmla="*/ 4503 w 4827"/>
                <a:gd name="T67" fmla="*/ 479 h 3106"/>
                <a:gd name="T68" fmla="*/ 4492 w 4827"/>
                <a:gd name="T69" fmla="*/ 1084 h 3106"/>
                <a:gd name="T70" fmla="*/ 4504 w 4827"/>
                <a:gd name="T71" fmla="*/ 1849 h 3106"/>
                <a:gd name="T72" fmla="*/ 4570 w 4827"/>
                <a:gd name="T73" fmla="*/ 2639 h 3106"/>
                <a:gd name="T74" fmla="*/ 4825 w 4827"/>
                <a:gd name="T75" fmla="*/ 2687 h 3106"/>
                <a:gd name="T76" fmla="*/ 4803 w 4827"/>
                <a:gd name="T77" fmla="*/ 2742 h 3106"/>
                <a:gd name="T78" fmla="*/ 4660 w 4827"/>
                <a:gd name="T79" fmla="*/ 2938 h 3106"/>
                <a:gd name="T80" fmla="*/ 4396 w 4827"/>
                <a:gd name="T81" fmla="*/ 3064 h 3106"/>
                <a:gd name="T82" fmla="*/ 4074 w 4827"/>
                <a:gd name="T83" fmla="*/ 3101 h 3106"/>
                <a:gd name="T84" fmla="*/ 3734 w 4827"/>
                <a:gd name="T85" fmla="*/ 3085 h 3106"/>
                <a:gd name="T86" fmla="*/ 3410 w 4827"/>
                <a:gd name="T87" fmla="*/ 3058 h 3106"/>
                <a:gd name="T88" fmla="*/ 2040 w 4827"/>
                <a:gd name="T89" fmla="*/ 3066 h 3106"/>
                <a:gd name="T90" fmla="*/ 213 w 4827"/>
                <a:gd name="T91" fmla="*/ 3095 h 3106"/>
                <a:gd name="T92" fmla="*/ 4 w 4827"/>
                <a:gd name="T93" fmla="*/ 2700 h 3106"/>
                <a:gd name="T94" fmla="*/ 19 w 4827"/>
                <a:gd name="T95" fmla="*/ 2650 h 3106"/>
                <a:gd name="T96" fmla="*/ 241 w 4827"/>
                <a:gd name="T97" fmla="*/ 2637 h 3106"/>
                <a:gd name="T98" fmla="*/ 405 w 4827"/>
                <a:gd name="T99" fmla="*/ 1518 h 3106"/>
                <a:gd name="T100" fmla="*/ 478 w 4827"/>
                <a:gd name="T101" fmla="*/ 111 h 3106"/>
                <a:gd name="T102" fmla="*/ 527 w 4827"/>
                <a:gd name="T103" fmla="*/ 62 h 3106"/>
                <a:gd name="T104" fmla="*/ 2292 w 4827"/>
                <a:gd name="T105" fmla="*/ 3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27" h="3106">
                  <a:moveTo>
                    <a:pt x="59" y="2681"/>
                  </a:moveTo>
                  <a:lnTo>
                    <a:pt x="95" y="2736"/>
                  </a:lnTo>
                  <a:lnTo>
                    <a:pt x="131" y="2784"/>
                  </a:lnTo>
                  <a:lnTo>
                    <a:pt x="166" y="2827"/>
                  </a:lnTo>
                  <a:lnTo>
                    <a:pt x="199" y="2865"/>
                  </a:lnTo>
                  <a:lnTo>
                    <a:pt x="236" y="2898"/>
                  </a:lnTo>
                  <a:lnTo>
                    <a:pt x="273" y="2926"/>
                  </a:lnTo>
                  <a:lnTo>
                    <a:pt x="312" y="2949"/>
                  </a:lnTo>
                  <a:lnTo>
                    <a:pt x="356" y="2967"/>
                  </a:lnTo>
                  <a:lnTo>
                    <a:pt x="403" y="2982"/>
                  </a:lnTo>
                  <a:lnTo>
                    <a:pt x="455" y="2992"/>
                  </a:lnTo>
                  <a:lnTo>
                    <a:pt x="512" y="2998"/>
                  </a:lnTo>
                  <a:lnTo>
                    <a:pt x="575" y="3001"/>
                  </a:lnTo>
                  <a:lnTo>
                    <a:pt x="645" y="3000"/>
                  </a:lnTo>
                  <a:lnTo>
                    <a:pt x="950" y="2989"/>
                  </a:lnTo>
                  <a:lnTo>
                    <a:pt x="1254" y="2980"/>
                  </a:lnTo>
                  <a:lnTo>
                    <a:pt x="1864" y="2969"/>
                  </a:lnTo>
                  <a:lnTo>
                    <a:pt x="2473" y="2961"/>
                  </a:lnTo>
                  <a:lnTo>
                    <a:pt x="2797" y="2958"/>
                  </a:lnTo>
                  <a:lnTo>
                    <a:pt x="3123" y="2954"/>
                  </a:lnTo>
                  <a:lnTo>
                    <a:pt x="3447" y="2951"/>
                  </a:lnTo>
                  <a:lnTo>
                    <a:pt x="3772" y="2952"/>
                  </a:lnTo>
                  <a:lnTo>
                    <a:pt x="3822" y="2952"/>
                  </a:lnTo>
                  <a:lnTo>
                    <a:pt x="3873" y="2955"/>
                  </a:lnTo>
                  <a:lnTo>
                    <a:pt x="3928" y="2958"/>
                  </a:lnTo>
                  <a:lnTo>
                    <a:pt x="3982" y="2963"/>
                  </a:lnTo>
                  <a:lnTo>
                    <a:pt x="4038" y="2966"/>
                  </a:lnTo>
                  <a:lnTo>
                    <a:pt x="4092" y="2969"/>
                  </a:lnTo>
                  <a:lnTo>
                    <a:pt x="4148" y="2970"/>
                  </a:lnTo>
                  <a:lnTo>
                    <a:pt x="4203" y="2970"/>
                  </a:lnTo>
                  <a:lnTo>
                    <a:pt x="4259" y="2969"/>
                  </a:lnTo>
                  <a:lnTo>
                    <a:pt x="4312" y="2964"/>
                  </a:lnTo>
                  <a:lnTo>
                    <a:pt x="4365" y="2957"/>
                  </a:lnTo>
                  <a:lnTo>
                    <a:pt x="4416" y="2946"/>
                  </a:lnTo>
                  <a:lnTo>
                    <a:pt x="4466" y="2932"/>
                  </a:lnTo>
                  <a:lnTo>
                    <a:pt x="4513" y="2914"/>
                  </a:lnTo>
                  <a:lnTo>
                    <a:pt x="4557" y="2891"/>
                  </a:lnTo>
                  <a:lnTo>
                    <a:pt x="4598" y="2861"/>
                  </a:lnTo>
                  <a:lnTo>
                    <a:pt x="4636" y="2827"/>
                  </a:lnTo>
                  <a:lnTo>
                    <a:pt x="4671" y="2786"/>
                  </a:lnTo>
                  <a:lnTo>
                    <a:pt x="4702" y="2740"/>
                  </a:lnTo>
                  <a:lnTo>
                    <a:pt x="4586" y="2730"/>
                  </a:lnTo>
                  <a:lnTo>
                    <a:pt x="4470" y="2728"/>
                  </a:lnTo>
                  <a:lnTo>
                    <a:pt x="4353" y="2731"/>
                  </a:lnTo>
                  <a:lnTo>
                    <a:pt x="4237" y="2739"/>
                  </a:lnTo>
                  <a:lnTo>
                    <a:pt x="4120" y="2748"/>
                  </a:lnTo>
                  <a:lnTo>
                    <a:pt x="4003" y="2756"/>
                  </a:lnTo>
                  <a:lnTo>
                    <a:pt x="3885" y="2764"/>
                  </a:lnTo>
                  <a:lnTo>
                    <a:pt x="3769" y="2767"/>
                  </a:lnTo>
                  <a:lnTo>
                    <a:pt x="3652" y="2764"/>
                  </a:lnTo>
                  <a:lnTo>
                    <a:pt x="3419" y="2751"/>
                  </a:lnTo>
                  <a:lnTo>
                    <a:pt x="3186" y="2733"/>
                  </a:lnTo>
                  <a:lnTo>
                    <a:pt x="2952" y="2717"/>
                  </a:lnTo>
                  <a:lnTo>
                    <a:pt x="2719" y="2702"/>
                  </a:lnTo>
                  <a:lnTo>
                    <a:pt x="2486" y="2693"/>
                  </a:lnTo>
                  <a:lnTo>
                    <a:pt x="2253" y="2690"/>
                  </a:lnTo>
                  <a:lnTo>
                    <a:pt x="2097" y="2693"/>
                  </a:lnTo>
                  <a:lnTo>
                    <a:pt x="1942" y="2699"/>
                  </a:lnTo>
                  <a:lnTo>
                    <a:pt x="1785" y="2706"/>
                  </a:lnTo>
                  <a:lnTo>
                    <a:pt x="1628" y="2715"/>
                  </a:lnTo>
                  <a:lnTo>
                    <a:pt x="1470" y="2726"/>
                  </a:lnTo>
                  <a:lnTo>
                    <a:pt x="1311" y="2734"/>
                  </a:lnTo>
                  <a:lnTo>
                    <a:pt x="1153" y="2742"/>
                  </a:lnTo>
                  <a:lnTo>
                    <a:pt x="994" y="2746"/>
                  </a:lnTo>
                  <a:lnTo>
                    <a:pt x="836" y="2749"/>
                  </a:lnTo>
                  <a:lnTo>
                    <a:pt x="678" y="2748"/>
                  </a:lnTo>
                  <a:lnTo>
                    <a:pt x="522" y="2740"/>
                  </a:lnTo>
                  <a:lnTo>
                    <a:pt x="365" y="2727"/>
                  </a:lnTo>
                  <a:lnTo>
                    <a:pt x="211" y="2708"/>
                  </a:lnTo>
                  <a:lnTo>
                    <a:pt x="59" y="2681"/>
                  </a:lnTo>
                  <a:close/>
                  <a:moveTo>
                    <a:pt x="2719" y="92"/>
                  </a:moveTo>
                  <a:lnTo>
                    <a:pt x="2377" y="94"/>
                  </a:lnTo>
                  <a:lnTo>
                    <a:pt x="1760" y="111"/>
                  </a:lnTo>
                  <a:lnTo>
                    <a:pt x="1143" y="133"/>
                  </a:lnTo>
                  <a:lnTo>
                    <a:pt x="1063" y="137"/>
                  </a:lnTo>
                  <a:lnTo>
                    <a:pt x="991" y="142"/>
                  </a:lnTo>
                  <a:lnTo>
                    <a:pt x="925" y="149"/>
                  </a:lnTo>
                  <a:lnTo>
                    <a:pt x="865" y="158"/>
                  </a:lnTo>
                  <a:lnTo>
                    <a:pt x="811" y="168"/>
                  </a:lnTo>
                  <a:lnTo>
                    <a:pt x="761" y="183"/>
                  </a:lnTo>
                  <a:lnTo>
                    <a:pt x="719" y="202"/>
                  </a:lnTo>
                  <a:lnTo>
                    <a:pt x="679" y="224"/>
                  </a:lnTo>
                  <a:lnTo>
                    <a:pt x="645" y="252"/>
                  </a:lnTo>
                  <a:lnTo>
                    <a:pt x="616" y="285"/>
                  </a:lnTo>
                  <a:lnTo>
                    <a:pt x="591" y="323"/>
                  </a:lnTo>
                  <a:lnTo>
                    <a:pt x="571" y="367"/>
                  </a:lnTo>
                  <a:lnTo>
                    <a:pt x="553" y="417"/>
                  </a:lnTo>
                  <a:lnTo>
                    <a:pt x="540" y="476"/>
                  </a:lnTo>
                  <a:lnTo>
                    <a:pt x="529" y="541"/>
                  </a:lnTo>
                  <a:lnTo>
                    <a:pt x="521" y="615"/>
                  </a:lnTo>
                  <a:lnTo>
                    <a:pt x="516" y="697"/>
                  </a:lnTo>
                  <a:lnTo>
                    <a:pt x="506" y="1023"/>
                  </a:lnTo>
                  <a:lnTo>
                    <a:pt x="505" y="1347"/>
                  </a:lnTo>
                  <a:lnTo>
                    <a:pt x="507" y="1672"/>
                  </a:lnTo>
                  <a:lnTo>
                    <a:pt x="512" y="1996"/>
                  </a:lnTo>
                  <a:lnTo>
                    <a:pt x="513" y="2322"/>
                  </a:lnTo>
                  <a:lnTo>
                    <a:pt x="510" y="2646"/>
                  </a:lnTo>
                  <a:lnTo>
                    <a:pt x="748" y="2647"/>
                  </a:lnTo>
                  <a:lnTo>
                    <a:pt x="984" y="2642"/>
                  </a:lnTo>
                  <a:lnTo>
                    <a:pt x="1222" y="2631"/>
                  </a:lnTo>
                  <a:lnTo>
                    <a:pt x="1459" y="2619"/>
                  </a:lnTo>
                  <a:lnTo>
                    <a:pt x="1697" y="2608"/>
                  </a:lnTo>
                  <a:lnTo>
                    <a:pt x="1935" y="2599"/>
                  </a:lnTo>
                  <a:lnTo>
                    <a:pt x="2171" y="2593"/>
                  </a:lnTo>
                  <a:lnTo>
                    <a:pt x="2408" y="2594"/>
                  </a:lnTo>
                  <a:lnTo>
                    <a:pt x="2646" y="2603"/>
                  </a:lnTo>
                  <a:lnTo>
                    <a:pt x="2812" y="2614"/>
                  </a:lnTo>
                  <a:lnTo>
                    <a:pt x="2979" y="2628"/>
                  </a:lnTo>
                  <a:lnTo>
                    <a:pt x="3146" y="2643"/>
                  </a:lnTo>
                  <a:lnTo>
                    <a:pt x="3313" y="2656"/>
                  </a:lnTo>
                  <a:lnTo>
                    <a:pt x="3480" y="2668"/>
                  </a:lnTo>
                  <a:lnTo>
                    <a:pt x="3648" y="2675"/>
                  </a:lnTo>
                  <a:lnTo>
                    <a:pt x="3815" y="2677"/>
                  </a:lnTo>
                  <a:lnTo>
                    <a:pt x="3982" y="2671"/>
                  </a:lnTo>
                  <a:lnTo>
                    <a:pt x="4171" y="2656"/>
                  </a:lnTo>
                  <a:lnTo>
                    <a:pt x="4362" y="2643"/>
                  </a:lnTo>
                  <a:lnTo>
                    <a:pt x="4362" y="2640"/>
                  </a:lnTo>
                  <a:lnTo>
                    <a:pt x="4362" y="2637"/>
                  </a:lnTo>
                  <a:lnTo>
                    <a:pt x="4387" y="2460"/>
                  </a:lnTo>
                  <a:lnTo>
                    <a:pt x="4406" y="2281"/>
                  </a:lnTo>
                  <a:lnTo>
                    <a:pt x="4421" y="2098"/>
                  </a:lnTo>
                  <a:lnTo>
                    <a:pt x="4429" y="1912"/>
                  </a:lnTo>
                  <a:lnTo>
                    <a:pt x="4437" y="1725"/>
                  </a:lnTo>
                  <a:lnTo>
                    <a:pt x="4438" y="1538"/>
                  </a:lnTo>
                  <a:lnTo>
                    <a:pt x="4438" y="1350"/>
                  </a:lnTo>
                  <a:lnTo>
                    <a:pt x="4437" y="1164"/>
                  </a:lnTo>
                  <a:lnTo>
                    <a:pt x="4432" y="980"/>
                  </a:lnTo>
                  <a:lnTo>
                    <a:pt x="4428" y="797"/>
                  </a:lnTo>
                  <a:lnTo>
                    <a:pt x="4422" y="619"/>
                  </a:lnTo>
                  <a:lnTo>
                    <a:pt x="4416" y="554"/>
                  </a:lnTo>
                  <a:lnTo>
                    <a:pt x="4407" y="494"/>
                  </a:lnTo>
                  <a:lnTo>
                    <a:pt x="4394" y="439"/>
                  </a:lnTo>
                  <a:lnTo>
                    <a:pt x="4377" y="391"/>
                  </a:lnTo>
                  <a:lnTo>
                    <a:pt x="4355" y="346"/>
                  </a:lnTo>
                  <a:lnTo>
                    <a:pt x="4330" y="307"/>
                  </a:lnTo>
                  <a:lnTo>
                    <a:pt x="4300" y="273"/>
                  </a:lnTo>
                  <a:lnTo>
                    <a:pt x="4268" y="242"/>
                  </a:lnTo>
                  <a:lnTo>
                    <a:pt x="4233" y="215"/>
                  </a:lnTo>
                  <a:lnTo>
                    <a:pt x="4196" y="192"/>
                  </a:lnTo>
                  <a:lnTo>
                    <a:pt x="4155" y="173"/>
                  </a:lnTo>
                  <a:lnTo>
                    <a:pt x="4113" y="156"/>
                  </a:lnTo>
                  <a:lnTo>
                    <a:pt x="4069" y="143"/>
                  </a:lnTo>
                  <a:lnTo>
                    <a:pt x="4022" y="131"/>
                  </a:lnTo>
                  <a:lnTo>
                    <a:pt x="3973" y="124"/>
                  </a:lnTo>
                  <a:lnTo>
                    <a:pt x="3923" y="117"/>
                  </a:lnTo>
                  <a:lnTo>
                    <a:pt x="3872" y="112"/>
                  </a:lnTo>
                  <a:lnTo>
                    <a:pt x="3821" y="109"/>
                  </a:lnTo>
                  <a:lnTo>
                    <a:pt x="3768" y="106"/>
                  </a:lnTo>
                  <a:lnTo>
                    <a:pt x="3715" y="105"/>
                  </a:lnTo>
                  <a:lnTo>
                    <a:pt x="3662" y="105"/>
                  </a:lnTo>
                  <a:lnTo>
                    <a:pt x="3609" y="105"/>
                  </a:lnTo>
                  <a:lnTo>
                    <a:pt x="3557" y="105"/>
                  </a:lnTo>
                  <a:lnTo>
                    <a:pt x="3504" y="105"/>
                  </a:lnTo>
                  <a:lnTo>
                    <a:pt x="3451" y="105"/>
                  </a:lnTo>
                  <a:lnTo>
                    <a:pt x="3400" y="103"/>
                  </a:lnTo>
                  <a:lnTo>
                    <a:pt x="3059" y="96"/>
                  </a:lnTo>
                  <a:lnTo>
                    <a:pt x="2719" y="92"/>
                  </a:lnTo>
                  <a:close/>
                  <a:moveTo>
                    <a:pt x="2644" y="0"/>
                  </a:moveTo>
                  <a:lnTo>
                    <a:pt x="2998" y="2"/>
                  </a:lnTo>
                  <a:lnTo>
                    <a:pt x="3350" y="11"/>
                  </a:lnTo>
                  <a:lnTo>
                    <a:pt x="3703" y="25"/>
                  </a:lnTo>
                  <a:lnTo>
                    <a:pt x="4055" y="49"/>
                  </a:lnTo>
                  <a:lnTo>
                    <a:pt x="4407" y="80"/>
                  </a:lnTo>
                  <a:lnTo>
                    <a:pt x="4423" y="84"/>
                  </a:lnTo>
                  <a:lnTo>
                    <a:pt x="4437" y="90"/>
                  </a:lnTo>
                  <a:lnTo>
                    <a:pt x="4447" y="100"/>
                  </a:lnTo>
                  <a:lnTo>
                    <a:pt x="4454" y="115"/>
                  </a:lnTo>
                  <a:lnTo>
                    <a:pt x="4478" y="237"/>
                  </a:lnTo>
                  <a:lnTo>
                    <a:pt x="4494" y="358"/>
                  </a:lnTo>
                  <a:lnTo>
                    <a:pt x="4503" y="479"/>
                  </a:lnTo>
                  <a:lnTo>
                    <a:pt x="4506" y="600"/>
                  </a:lnTo>
                  <a:lnTo>
                    <a:pt x="4506" y="722"/>
                  </a:lnTo>
                  <a:lnTo>
                    <a:pt x="4503" y="843"/>
                  </a:lnTo>
                  <a:lnTo>
                    <a:pt x="4497" y="964"/>
                  </a:lnTo>
                  <a:lnTo>
                    <a:pt x="4492" y="1084"/>
                  </a:lnTo>
                  <a:lnTo>
                    <a:pt x="4489" y="1207"/>
                  </a:lnTo>
                  <a:lnTo>
                    <a:pt x="4488" y="1329"/>
                  </a:lnTo>
                  <a:lnTo>
                    <a:pt x="4491" y="1451"/>
                  </a:lnTo>
                  <a:lnTo>
                    <a:pt x="4500" y="1650"/>
                  </a:lnTo>
                  <a:lnTo>
                    <a:pt x="4504" y="1849"/>
                  </a:lnTo>
                  <a:lnTo>
                    <a:pt x="4504" y="2046"/>
                  </a:lnTo>
                  <a:lnTo>
                    <a:pt x="4497" y="2244"/>
                  </a:lnTo>
                  <a:lnTo>
                    <a:pt x="4482" y="2441"/>
                  </a:lnTo>
                  <a:lnTo>
                    <a:pt x="4457" y="2639"/>
                  </a:lnTo>
                  <a:lnTo>
                    <a:pt x="4570" y="2639"/>
                  </a:lnTo>
                  <a:lnTo>
                    <a:pt x="4682" y="2644"/>
                  </a:lnTo>
                  <a:lnTo>
                    <a:pt x="4795" y="2659"/>
                  </a:lnTo>
                  <a:lnTo>
                    <a:pt x="4809" y="2665"/>
                  </a:lnTo>
                  <a:lnTo>
                    <a:pt x="4819" y="2675"/>
                  </a:lnTo>
                  <a:lnTo>
                    <a:pt x="4825" y="2687"/>
                  </a:lnTo>
                  <a:lnTo>
                    <a:pt x="4827" y="2702"/>
                  </a:lnTo>
                  <a:lnTo>
                    <a:pt x="4822" y="2717"/>
                  </a:lnTo>
                  <a:lnTo>
                    <a:pt x="4815" y="2730"/>
                  </a:lnTo>
                  <a:lnTo>
                    <a:pt x="4805" y="2740"/>
                  </a:lnTo>
                  <a:lnTo>
                    <a:pt x="4803" y="2742"/>
                  </a:lnTo>
                  <a:lnTo>
                    <a:pt x="4803" y="2745"/>
                  </a:lnTo>
                  <a:lnTo>
                    <a:pt x="4774" y="2802"/>
                  </a:lnTo>
                  <a:lnTo>
                    <a:pt x="4740" y="2852"/>
                  </a:lnTo>
                  <a:lnTo>
                    <a:pt x="4702" y="2898"/>
                  </a:lnTo>
                  <a:lnTo>
                    <a:pt x="4660" y="2938"/>
                  </a:lnTo>
                  <a:lnTo>
                    <a:pt x="4613" y="2973"/>
                  </a:lnTo>
                  <a:lnTo>
                    <a:pt x="4563" y="3002"/>
                  </a:lnTo>
                  <a:lnTo>
                    <a:pt x="4510" y="3028"/>
                  </a:lnTo>
                  <a:lnTo>
                    <a:pt x="4454" y="3048"/>
                  </a:lnTo>
                  <a:lnTo>
                    <a:pt x="4396" y="3064"/>
                  </a:lnTo>
                  <a:lnTo>
                    <a:pt x="4335" y="3078"/>
                  </a:lnTo>
                  <a:lnTo>
                    <a:pt x="4272" y="3088"/>
                  </a:lnTo>
                  <a:lnTo>
                    <a:pt x="4208" y="3095"/>
                  </a:lnTo>
                  <a:lnTo>
                    <a:pt x="4142" y="3100"/>
                  </a:lnTo>
                  <a:lnTo>
                    <a:pt x="4074" y="3101"/>
                  </a:lnTo>
                  <a:lnTo>
                    <a:pt x="4007" y="3101"/>
                  </a:lnTo>
                  <a:lnTo>
                    <a:pt x="3939" y="3098"/>
                  </a:lnTo>
                  <a:lnTo>
                    <a:pt x="3871" y="3095"/>
                  </a:lnTo>
                  <a:lnTo>
                    <a:pt x="3802" y="3091"/>
                  </a:lnTo>
                  <a:lnTo>
                    <a:pt x="3734" y="3085"/>
                  </a:lnTo>
                  <a:lnTo>
                    <a:pt x="3667" y="3081"/>
                  </a:lnTo>
                  <a:lnTo>
                    <a:pt x="3601" y="3075"/>
                  </a:lnTo>
                  <a:lnTo>
                    <a:pt x="3535" y="3069"/>
                  </a:lnTo>
                  <a:lnTo>
                    <a:pt x="3472" y="3063"/>
                  </a:lnTo>
                  <a:lnTo>
                    <a:pt x="3410" y="3058"/>
                  </a:lnTo>
                  <a:lnTo>
                    <a:pt x="3350" y="3056"/>
                  </a:lnTo>
                  <a:lnTo>
                    <a:pt x="3293" y="3053"/>
                  </a:lnTo>
                  <a:lnTo>
                    <a:pt x="3238" y="3053"/>
                  </a:lnTo>
                  <a:lnTo>
                    <a:pt x="2640" y="3058"/>
                  </a:lnTo>
                  <a:lnTo>
                    <a:pt x="2040" y="3066"/>
                  </a:lnTo>
                  <a:lnTo>
                    <a:pt x="1440" y="3075"/>
                  </a:lnTo>
                  <a:lnTo>
                    <a:pt x="842" y="3088"/>
                  </a:lnTo>
                  <a:lnTo>
                    <a:pt x="242" y="3106"/>
                  </a:lnTo>
                  <a:lnTo>
                    <a:pt x="227" y="3103"/>
                  </a:lnTo>
                  <a:lnTo>
                    <a:pt x="213" y="3095"/>
                  </a:lnTo>
                  <a:lnTo>
                    <a:pt x="204" y="3083"/>
                  </a:lnTo>
                  <a:lnTo>
                    <a:pt x="157" y="2985"/>
                  </a:lnTo>
                  <a:lnTo>
                    <a:pt x="107" y="2889"/>
                  </a:lnTo>
                  <a:lnTo>
                    <a:pt x="56" y="2795"/>
                  </a:lnTo>
                  <a:lnTo>
                    <a:pt x="4" y="2700"/>
                  </a:lnTo>
                  <a:lnTo>
                    <a:pt x="0" y="2686"/>
                  </a:lnTo>
                  <a:lnTo>
                    <a:pt x="3" y="2675"/>
                  </a:lnTo>
                  <a:lnTo>
                    <a:pt x="10" y="2667"/>
                  </a:lnTo>
                  <a:lnTo>
                    <a:pt x="21" y="2661"/>
                  </a:lnTo>
                  <a:lnTo>
                    <a:pt x="19" y="2650"/>
                  </a:lnTo>
                  <a:lnTo>
                    <a:pt x="21" y="2639"/>
                  </a:lnTo>
                  <a:lnTo>
                    <a:pt x="26" y="2630"/>
                  </a:lnTo>
                  <a:lnTo>
                    <a:pt x="34" y="2622"/>
                  </a:lnTo>
                  <a:lnTo>
                    <a:pt x="45" y="2621"/>
                  </a:lnTo>
                  <a:lnTo>
                    <a:pt x="241" y="2637"/>
                  </a:lnTo>
                  <a:lnTo>
                    <a:pt x="434" y="2644"/>
                  </a:lnTo>
                  <a:lnTo>
                    <a:pt x="425" y="2363"/>
                  </a:lnTo>
                  <a:lnTo>
                    <a:pt x="417" y="2082"/>
                  </a:lnTo>
                  <a:lnTo>
                    <a:pt x="409" y="1799"/>
                  </a:lnTo>
                  <a:lnTo>
                    <a:pt x="405" y="1518"/>
                  </a:lnTo>
                  <a:lnTo>
                    <a:pt x="406" y="1235"/>
                  </a:lnTo>
                  <a:lnTo>
                    <a:pt x="412" y="953"/>
                  </a:lnTo>
                  <a:lnTo>
                    <a:pt x="425" y="672"/>
                  </a:lnTo>
                  <a:lnTo>
                    <a:pt x="447" y="391"/>
                  </a:lnTo>
                  <a:lnTo>
                    <a:pt x="478" y="111"/>
                  </a:lnTo>
                  <a:lnTo>
                    <a:pt x="483" y="96"/>
                  </a:lnTo>
                  <a:lnTo>
                    <a:pt x="488" y="83"/>
                  </a:lnTo>
                  <a:lnTo>
                    <a:pt x="499" y="72"/>
                  </a:lnTo>
                  <a:lnTo>
                    <a:pt x="510" y="65"/>
                  </a:lnTo>
                  <a:lnTo>
                    <a:pt x="527" y="62"/>
                  </a:lnTo>
                  <a:lnTo>
                    <a:pt x="880" y="47"/>
                  </a:lnTo>
                  <a:lnTo>
                    <a:pt x="1232" y="34"/>
                  </a:lnTo>
                  <a:lnTo>
                    <a:pt x="1585" y="21"/>
                  </a:lnTo>
                  <a:lnTo>
                    <a:pt x="1939" y="11"/>
                  </a:lnTo>
                  <a:lnTo>
                    <a:pt x="2292" y="3"/>
                  </a:lnTo>
                  <a:lnTo>
                    <a:pt x="26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4554173" y="4289271"/>
              <a:ext cx="973189" cy="553152"/>
            </a:xfrm>
            <a:custGeom>
              <a:avLst/>
              <a:gdLst>
                <a:gd name="T0" fmla="*/ 201 w 3481"/>
                <a:gd name="T1" fmla="*/ 1646 h 1979"/>
                <a:gd name="T2" fmla="*/ 327 w 3481"/>
                <a:gd name="T3" fmla="*/ 1703 h 1979"/>
                <a:gd name="T4" fmla="*/ 519 w 3481"/>
                <a:gd name="T5" fmla="*/ 1802 h 1979"/>
                <a:gd name="T6" fmla="*/ 229 w 3481"/>
                <a:gd name="T7" fmla="*/ 1419 h 1979"/>
                <a:gd name="T8" fmla="*/ 748 w 3481"/>
                <a:gd name="T9" fmla="*/ 1797 h 1979"/>
                <a:gd name="T10" fmla="*/ 159 w 3481"/>
                <a:gd name="T11" fmla="*/ 1086 h 1979"/>
                <a:gd name="T12" fmla="*/ 930 w 3481"/>
                <a:gd name="T13" fmla="*/ 1702 h 1979"/>
                <a:gd name="T14" fmla="*/ 151 w 3481"/>
                <a:gd name="T15" fmla="*/ 620 h 1979"/>
                <a:gd name="T16" fmla="*/ 1182 w 3481"/>
                <a:gd name="T17" fmla="*/ 1842 h 1979"/>
                <a:gd name="T18" fmla="*/ 863 w 3481"/>
                <a:gd name="T19" fmla="*/ 1354 h 1979"/>
                <a:gd name="T20" fmla="*/ 258 w 3481"/>
                <a:gd name="T21" fmla="*/ 660 h 1979"/>
                <a:gd name="T22" fmla="*/ 1300 w 3481"/>
                <a:gd name="T23" fmla="*/ 1687 h 1979"/>
                <a:gd name="T24" fmla="*/ 515 w 3481"/>
                <a:gd name="T25" fmla="*/ 741 h 1979"/>
                <a:gd name="T26" fmla="*/ 3127 w 3481"/>
                <a:gd name="T27" fmla="*/ 1856 h 1979"/>
                <a:gd name="T28" fmla="*/ 2318 w 3481"/>
                <a:gd name="T29" fmla="*/ 968 h 1979"/>
                <a:gd name="T30" fmla="*/ 3328 w 3481"/>
                <a:gd name="T31" fmla="*/ 1846 h 1979"/>
                <a:gd name="T32" fmla="*/ 2326 w 3481"/>
                <a:gd name="T33" fmla="*/ 725 h 1979"/>
                <a:gd name="T34" fmla="*/ 1904 w 3481"/>
                <a:gd name="T35" fmla="*/ 419 h 1979"/>
                <a:gd name="T36" fmla="*/ 1420 w 3481"/>
                <a:gd name="T37" fmla="*/ 550 h 1979"/>
                <a:gd name="T38" fmla="*/ 2758 w 3481"/>
                <a:gd name="T39" fmla="*/ 1750 h 1979"/>
                <a:gd name="T40" fmla="*/ 1881 w 3481"/>
                <a:gd name="T41" fmla="*/ 832 h 1979"/>
                <a:gd name="T42" fmla="*/ 1832 w 3481"/>
                <a:gd name="T43" fmla="*/ 252 h 1979"/>
                <a:gd name="T44" fmla="*/ 2765 w 3481"/>
                <a:gd name="T45" fmla="*/ 1015 h 1979"/>
                <a:gd name="T46" fmla="*/ 3142 w 3481"/>
                <a:gd name="T47" fmla="*/ 1164 h 1979"/>
                <a:gd name="T48" fmla="*/ 2348 w 3481"/>
                <a:gd name="T49" fmla="*/ 541 h 1979"/>
                <a:gd name="T50" fmla="*/ 2172 w 3481"/>
                <a:gd name="T51" fmla="*/ 277 h 1979"/>
                <a:gd name="T52" fmla="*/ 3073 w 3481"/>
                <a:gd name="T53" fmla="*/ 1009 h 1979"/>
                <a:gd name="T54" fmla="*/ 2951 w 3481"/>
                <a:gd name="T55" fmla="*/ 813 h 1979"/>
                <a:gd name="T56" fmla="*/ 2329 w 3481"/>
                <a:gd name="T57" fmla="*/ 159 h 1979"/>
                <a:gd name="T58" fmla="*/ 1919 w 3481"/>
                <a:gd name="T59" fmla="*/ 1154 h 1979"/>
                <a:gd name="T60" fmla="*/ 2376 w 3481"/>
                <a:gd name="T61" fmla="*/ 1581 h 1979"/>
                <a:gd name="T62" fmla="*/ 2593 w 3481"/>
                <a:gd name="T63" fmla="*/ 1725 h 1979"/>
                <a:gd name="T64" fmla="*/ 1558 w 3481"/>
                <a:gd name="T65" fmla="*/ 754 h 1979"/>
                <a:gd name="T66" fmla="*/ 2834 w 3481"/>
                <a:gd name="T67" fmla="*/ 327 h 1979"/>
                <a:gd name="T68" fmla="*/ 3312 w 3481"/>
                <a:gd name="T69" fmla="*/ 794 h 1979"/>
                <a:gd name="T70" fmla="*/ 3071 w 3481"/>
                <a:gd name="T71" fmla="*/ 597 h 1979"/>
                <a:gd name="T72" fmla="*/ 2441 w 3481"/>
                <a:gd name="T73" fmla="*/ 233 h 1979"/>
                <a:gd name="T74" fmla="*/ 3328 w 3481"/>
                <a:gd name="T75" fmla="*/ 843 h 1979"/>
                <a:gd name="T76" fmla="*/ 2992 w 3481"/>
                <a:gd name="T77" fmla="*/ 118 h 1979"/>
                <a:gd name="T78" fmla="*/ 3278 w 3481"/>
                <a:gd name="T79" fmla="*/ 391 h 1979"/>
                <a:gd name="T80" fmla="*/ 1156 w 3481"/>
                <a:gd name="T81" fmla="*/ 760 h 1979"/>
                <a:gd name="T82" fmla="*/ 2024 w 3481"/>
                <a:gd name="T83" fmla="*/ 1677 h 1979"/>
                <a:gd name="T84" fmla="*/ 2442 w 3481"/>
                <a:gd name="T85" fmla="*/ 1797 h 1979"/>
                <a:gd name="T86" fmla="*/ 1080 w 3481"/>
                <a:gd name="T87" fmla="*/ 488 h 1979"/>
                <a:gd name="T88" fmla="*/ 3362 w 3481"/>
                <a:gd name="T89" fmla="*/ 395 h 1979"/>
                <a:gd name="T90" fmla="*/ 197 w 3481"/>
                <a:gd name="T91" fmla="*/ 83 h 1979"/>
                <a:gd name="T92" fmla="*/ 1869 w 3481"/>
                <a:gd name="T93" fmla="*/ 1703 h 1979"/>
                <a:gd name="T94" fmla="*/ 1966 w 3481"/>
                <a:gd name="T95" fmla="*/ 1709 h 1979"/>
                <a:gd name="T96" fmla="*/ 820 w 3481"/>
                <a:gd name="T97" fmla="*/ 523 h 1979"/>
                <a:gd name="T98" fmla="*/ 153 w 3481"/>
                <a:gd name="T99" fmla="*/ 90 h 1979"/>
                <a:gd name="T100" fmla="*/ 1759 w 3481"/>
                <a:gd name="T101" fmla="*/ 1867 h 1979"/>
                <a:gd name="T102" fmla="*/ 910 w 3481"/>
                <a:gd name="T103" fmla="*/ 863 h 1979"/>
                <a:gd name="T104" fmla="*/ 3422 w 3481"/>
                <a:gd name="T105" fmla="*/ 12 h 1979"/>
                <a:gd name="T106" fmla="*/ 3435 w 3481"/>
                <a:gd name="T107" fmla="*/ 1086 h 1979"/>
                <a:gd name="T108" fmla="*/ 3377 w 3481"/>
                <a:gd name="T109" fmla="*/ 1915 h 1979"/>
                <a:gd name="T110" fmla="*/ 125 w 3481"/>
                <a:gd name="T111" fmla="*/ 1923 h 1979"/>
                <a:gd name="T112" fmla="*/ 55 w 3481"/>
                <a:gd name="T113" fmla="*/ 1896 h 1979"/>
                <a:gd name="T114" fmla="*/ 19 w 3481"/>
                <a:gd name="T115" fmla="*/ 526 h 1979"/>
                <a:gd name="T116" fmla="*/ 84 w 3481"/>
                <a:gd name="T117" fmla="*/ 41 h 1979"/>
                <a:gd name="T118" fmla="*/ 1756 w 3481"/>
                <a:gd name="T119" fmla="*/ 25 h 1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81" h="1979">
                  <a:moveTo>
                    <a:pt x="150" y="1659"/>
                  </a:moveTo>
                  <a:lnTo>
                    <a:pt x="143" y="1763"/>
                  </a:lnTo>
                  <a:lnTo>
                    <a:pt x="132" y="1865"/>
                  </a:lnTo>
                  <a:lnTo>
                    <a:pt x="349" y="1861"/>
                  </a:lnTo>
                  <a:lnTo>
                    <a:pt x="299" y="1811"/>
                  </a:lnTo>
                  <a:lnTo>
                    <a:pt x="251" y="1759"/>
                  </a:lnTo>
                  <a:lnTo>
                    <a:pt x="201" y="1708"/>
                  </a:lnTo>
                  <a:lnTo>
                    <a:pt x="150" y="1659"/>
                  </a:lnTo>
                  <a:close/>
                  <a:moveTo>
                    <a:pt x="157" y="1517"/>
                  </a:moveTo>
                  <a:lnTo>
                    <a:pt x="153" y="1612"/>
                  </a:lnTo>
                  <a:lnTo>
                    <a:pt x="201" y="1646"/>
                  </a:lnTo>
                  <a:lnTo>
                    <a:pt x="247" y="1685"/>
                  </a:lnTo>
                  <a:lnTo>
                    <a:pt x="289" y="1728"/>
                  </a:lnTo>
                  <a:lnTo>
                    <a:pt x="332" y="1772"/>
                  </a:lnTo>
                  <a:lnTo>
                    <a:pt x="373" y="1817"/>
                  </a:lnTo>
                  <a:lnTo>
                    <a:pt x="415" y="1859"/>
                  </a:lnTo>
                  <a:lnTo>
                    <a:pt x="514" y="1858"/>
                  </a:lnTo>
                  <a:lnTo>
                    <a:pt x="473" y="1833"/>
                  </a:lnTo>
                  <a:lnTo>
                    <a:pt x="433" y="1803"/>
                  </a:lnTo>
                  <a:lnTo>
                    <a:pt x="395" y="1769"/>
                  </a:lnTo>
                  <a:lnTo>
                    <a:pt x="360" y="1736"/>
                  </a:lnTo>
                  <a:lnTo>
                    <a:pt x="327" y="1703"/>
                  </a:lnTo>
                  <a:lnTo>
                    <a:pt x="241" y="1612"/>
                  </a:lnTo>
                  <a:lnTo>
                    <a:pt x="157" y="1517"/>
                  </a:lnTo>
                  <a:close/>
                  <a:moveTo>
                    <a:pt x="160" y="1333"/>
                  </a:moveTo>
                  <a:lnTo>
                    <a:pt x="160" y="1403"/>
                  </a:lnTo>
                  <a:lnTo>
                    <a:pt x="159" y="1472"/>
                  </a:lnTo>
                  <a:lnTo>
                    <a:pt x="223" y="1541"/>
                  </a:lnTo>
                  <a:lnTo>
                    <a:pt x="288" y="1609"/>
                  </a:lnTo>
                  <a:lnTo>
                    <a:pt x="355" y="1675"/>
                  </a:lnTo>
                  <a:lnTo>
                    <a:pt x="408" y="1719"/>
                  </a:lnTo>
                  <a:lnTo>
                    <a:pt x="464" y="1761"/>
                  </a:lnTo>
                  <a:lnTo>
                    <a:pt x="519" y="1802"/>
                  </a:lnTo>
                  <a:lnTo>
                    <a:pt x="574" y="1845"/>
                  </a:lnTo>
                  <a:lnTo>
                    <a:pt x="577" y="1849"/>
                  </a:lnTo>
                  <a:lnTo>
                    <a:pt x="578" y="1852"/>
                  </a:lnTo>
                  <a:lnTo>
                    <a:pt x="580" y="1856"/>
                  </a:lnTo>
                  <a:lnTo>
                    <a:pt x="744" y="1856"/>
                  </a:lnTo>
                  <a:lnTo>
                    <a:pt x="651" y="1796"/>
                  </a:lnTo>
                  <a:lnTo>
                    <a:pt x="561" y="1730"/>
                  </a:lnTo>
                  <a:lnTo>
                    <a:pt x="473" y="1659"/>
                  </a:lnTo>
                  <a:lnTo>
                    <a:pt x="386" y="1582"/>
                  </a:lnTo>
                  <a:lnTo>
                    <a:pt x="305" y="1503"/>
                  </a:lnTo>
                  <a:lnTo>
                    <a:pt x="229" y="1419"/>
                  </a:lnTo>
                  <a:lnTo>
                    <a:pt x="160" y="1333"/>
                  </a:lnTo>
                  <a:close/>
                  <a:moveTo>
                    <a:pt x="159" y="1086"/>
                  </a:moveTo>
                  <a:lnTo>
                    <a:pt x="160" y="1280"/>
                  </a:lnTo>
                  <a:lnTo>
                    <a:pt x="231" y="1361"/>
                  </a:lnTo>
                  <a:lnTo>
                    <a:pt x="305" y="1438"/>
                  </a:lnTo>
                  <a:lnTo>
                    <a:pt x="383" y="1512"/>
                  </a:lnTo>
                  <a:lnTo>
                    <a:pt x="465" y="1581"/>
                  </a:lnTo>
                  <a:lnTo>
                    <a:pt x="536" y="1635"/>
                  </a:lnTo>
                  <a:lnTo>
                    <a:pt x="606" y="1688"/>
                  </a:lnTo>
                  <a:lnTo>
                    <a:pt x="678" y="1741"/>
                  </a:lnTo>
                  <a:lnTo>
                    <a:pt x="748" y="1797"/>
                  </a:lnTo>
                  <a:lnTo>
                    <a:pt x="814" y="1856"/>
                  </a:lnTo>
                  <a:lnTo>
                    <a:pt x="924" y="1856"/>
                  </a:lnTo>
                  <a:lnTo>
                    <a:pt x="855" y="1806"/>
                  </a:lnTo>
                  <a:lnTo>
                    <a:pt x="788" y="1750"/>
                  </a:lnTo>
                  <a:lnTo>
                    <a:pt x="723" y="1691"/>
                  </a:lnTo>
                  <a:lnTo>
                    <a:pt x="660" y="1631"/>
                  </a:lnTo>
                  <a:lnTo>
                    <a:pt x="600" y="1569"/>
                  </a:lnTo>
                  <a:lnTo>
                    <a:pt x="540" y="1507"/>
                  </a:lnTo>
                  <a:lnTo>
                    <a:pt x="409" y="1370"/>
                  </a:lnTo>
                  <a:lnTo>
                    <a:pt x="282" y="1230"/>
                  </a:lnTo>
                  <a:lnTo>
                    <a:pt x="159" y="1086"/>
                  </a:lnTo>
                  <a:close/>
                  <a:moveTo>
                    <a:pt x="154" y="856"/>
                  </a:moveTo>
                  <a:lnTo>
                    <a:pt x="159" y="1048"/>
                  </a:lnTo>
                  <a:lnTo>
                    <a:pt x="323" y="1213"/>
                  </a:lnTo>
                  <a:lnTo>
                    <a:pt x="490" y="1376"/>
                  </a:lnTo>
                  <a:lnTo>
                    <a:pt x="659" y="1537"/>
                  </a:lnTo>
                  <a:lnTo>
                    <a:pt x="827" y="1696"/>
                  </a:lnTo>
                  <a:lnTo>
                    <a:pt x="998" y="1858"/>
                  </a:lnTo>
                  <a:lnTo>
                    <a:pt x="1125" y="1859"/>
                  </a:lnTo>
                  <a:lnTo>
                    <a:pt x="1058" y="1811"/>
                  </a:lnTo>
                  <a:lnTo>
                    <a:pt x="993" y="1759"/>
                  </a:lnTo>
                  <a:lnTo>
                    <a:pt x="930" y="1702"/>
                  </a:lnTo>
                  <a:lnTo>
                    <a:pt x="871" y="1643"/>
                  </a:lnTo>
                  <a:lnTo>
                    <a:pt x="813" y="1581"/>
                  </a:lnTo>
                  <a:lnTo>
                    <a:pt x="757" y="1517"/>
                  </a:lnTo>
                  <a:lnTo>
                    <a:pt x="703" y="1456"/>
                  </a:lnTo>
                  <a:lnTo>
                    <a:pt x="650" y="1392"/>
                  </a:lnTo>
                  <a:lnTo>
                    <a:pt x="555" y="1282"/>
                  </a:lnTo>
                  <a:lnTo>
                    <a:pt x="458" y="1173"/>
                  </a:lnTo>
                  <a:lnTo>
                    <a:pt x="360" y="1064"/>
                  </a:lnTo>
                  <a:lnTo>
                    <a:pt x="258" y="958"/>
                  </a:lnTo>
                  <a:lnTo>
                    <a:pt x="154" y="856"/>
                  </a:lnTo>
                  <a:close/>
                  <a:moveTo>
                    <a:pt x="151" y="620"/>
                  </a:moveTo>
                  <a:lnTo>
                    <a:pt x="154" y="818"/>
                  </a:lnTo>
                  <a:lnTo>
                    <a:pt x="263" y="913"/>
                  </a:lnTo>
                  <a:lnTo>
                    <a:pt x="368" y="1012"/>
                  </a:lnTo>
                  <a:lnTo>
                    <a:pt x="471" y="1115"/>
                  </a:lnTo>
                  <a:lnTo>
                    <a:pt x="571" y="1220"/>
                  </a:lnTo>
                  <a:lnTo>
                    <a:pt x="671" y="1326"/>
                  </a:lnTo>
                  <a:lnTo>
                    <a:pt x="770" y="1432"/>
                  </a:lnTo>
                  <a:lnTo>
                    <a:pt x="870" y="1538"/>
                  </a:lnTo>
                  <a:lnTo>
                    <a:pt x="971" y="1643"/>
                  </a:lnTo>
                  <a:lnTo>
                    <a:pt x="1075" y="1744"/>
                  </a:lnTo>
                  <a:lnTo>
                    <a:pt x="1182" y="1842"/>
                  </a:lnTo>
                  <a:lnTo>
                    <a:pt x="1185" y="1846"/>
                  </a:lnTo>
                  <a:lnTo>
                    <a:pt x="1187" y="1850"/>
                  </a:lnTo>
                  <a:lnTo>
                    <a:pt x="1188" y="1855"/>
                  </a:lnTo>
                  <a:lnTo>
                    <a:pt x="1188" y="1859"/>
                  </a:lnTo>
                  <a:lnTo>
                    <a:pt x="1427" y="1862"/>
                  </a:lnTo>
                  <a:lnTo>
                    <a:pt x="1323" y="1789"/>
                  </a:lnTo>
                  <a:lnTo>
                    <a:pt x="1225" y="1710"/>
                  </a:lnTo>
                  <a:lnTo>
                    <a:pt x="1131" y="1626"/>
                  </a:lnTo>
                  <a:lnTo>
                    <a:pt x="1039" y="1540"/>
                  </a:lnTo>
                  <a:lnTo>
                    <a:pt x="949" y="1448"/>
                  </a:lnTo>
                  <a:lnTo>
                    <a:pt x="863" y="1354"/>
                  </a:lnTo>
                  <a:lnTo>
                    <a:pt x="776" y="1260"/>
                  </a:lnTo>
                  <a:lnTo>
                    <a:pt x="691" y="1164"/>
                  </a:lnTo>
                  <a:lnTo>
                    <a:pt x="605" y="1068"/>
                  </a:lnTo>
                  <a:lnTo>
                    <a:pt x="518" y="974"/>
                  </a:lnTo>
                  <a:lnTo>
                    <a:pt x="431" y="881"/>
                  </a:lnTo>
                  <a:lnTo>
                    <a:pt x="341" y="790"/>
                  </a:lnTo>
                  <a:lnTo>
                    <a:pt x="248" y="703"/>
                  </a:lnTo>
                  <a:lnTo>
                    <a:pt x="151" y="620"/>
                  </a:lnTo>
                  <a:close/>
                  <a:moveTo>
                    <a:pt x="150" y="343"/>
                  </a:moveTo>
                  <a:lnTo>
                    <a:pt x="151" y="581"/>
                  </a:lnTo>
                  <a:lnTo>
                    <a:pt x="258" y="660"/>
                  </a:lnTo>
                  <a:lnTo>
                    <a:pt x="361" y="743"/>
                  </a:lnTo>
                  <a:lnTo>
                    <a:pt x="461" y="831"/>
                  </a:lnTo>
                  <a:lnTo>
                    <a:pt x="558" y="922"/>
                  </a:lnTo>
                  <a:lnTo>
                    <a:pt x="651" y="1015"/>
                  </a:lnTo>
                  <a:lnTo>
                    <a:pt x="744" y="1111"/>
                  </a:lnTo>
                  <a:lnTo>
                    <a:pt x="836" y="1208"/>
                  </a:lnTo>
                  <a:lnTo>
                    <a:pt x="927" y="1305"/>
                  </a:lnTo>
                  <a:lnTo>
                    <a:pt x="1018" y="1403"/>
                  </a:lnTo>
                  <a:lnTo>
                    <a:pt x="1111" y="1500"/>
                  </a:lnTo>
                  <a:lnTo>
                    <a:pt x="1204" y="1594"/>
                  </a:lnTo>
                  <a:lnTo>
                    <a:pt x="1300" y="1687"/>
                  </a:lnTo>
                  <a:lnTo>
                    <a:pt x="1399" y="1775"/>
                  </a:lnTo>
                  <a:lnTo>
                    <a:pt x="1501" y="1861"/>
                  </a:lnTo>
                  <a:lnTo>
                    <a:pt x="1502" y="1862"/>
                  </a:lnTo>
                  <a:lnTo>
                    <a:pt x="1502" y="1864"/>
                  </a:lnTo>
                  <a:lnTo>
                    <a:pt x="1681" y="1865"/>
                  </a:lnTo>
                  <a:lnTo>
                    <a:pt x="1479" y="1688"/>
                  </a:lnTo>
                  <a:lnTo>
                    <a:pt x="1279" y="1507"/>
                  </a:lnTo>
                  <a:lnTo>
                    <a:pt x="1084" y="1320"/>
                  </a:lnTo>
                  <a:lnTo>
                    <a:pt x="891" y="1130"/>
                  </a:lnTo>
                  <a:lnTo>
                    <a:pt x="701" y="937"/>
                  </a:lnTo>
                  <a:lnTo>
                    <a:pt x="515" y="741"/>
                  </a:lnTo>
                  <a:lnTo>
                    <a:pt x="332" y="542"/>
                  </a:lnTo>
                  <a:lnTo>
                    <a:pt x="150" y="343"/>
                  </a:lnTo>
                  <a:close/>
                  <a:moveTo>
                    <a:pt x="1370" y="187"/>
                  </a:moveTo>
                  <a:lnTo>
                    <a:pt x="1583" y="404"/>
                  </a:lnTo>
                  <a:lnTo>
                    <a:pt x="1795" y="620"/>
                  </a:lnTo>
                  <a:lnTo>
                    <a:pt x="2010" y="834"/>
                  </a:lnTo>
                  <a:lnTo>
                    <a:pt x="2225" y="1046"/>
                  </a:lnTo>
                  <a:lnTo>
                    <a:pt x="2445" y="1254"/>
                  </a:lnTo>
                  <a:lnTo>
                    <a:pt x="2667" y="1459"/>
                  </a:lnTo>
                  <a:lnTo>
                    <a:pt x="2894" y="1659"/>
                  </a:lnTo>
                  <a:lnTo>
                    <a:pt x="3127" y="1856"/>
                  </a:lnTo>
                  <a:lnTo>
                    <a:pt x="3201" y="1852"/>
                  </a:lnTo>
                  <a:lnTo>
                    <a:pt x="3117" y="1787"/>
                  </a:lnTo>
                  <a:lnTo>
                    <a:pt x="3035" y="1715"/>
                  </a:lnTo>
                  <a:lnTo>
                    <a:pt x="2957" y="1638"/>
                  </a:lnTo>
                  <a:lnTo>
                    <a:pt x="2879" y="1559"/>
                  </a:lnTo>
                  <a:lnTo>
                    <a:pt x="2805" y="1476"/>
                  </a:lnTo>
                  <a:lnTo>
                    <a:pt x="2730" y="1395"/>
                  </a:lnTo>
                  <a:lnTo>
                    <a:pt x="2656" y="1313"/>
                  </a:lnTo>
                  <a:lnTo>
                    <a:pt x="2585" y="1235"/>
                  </a:lnTo>
                  <a:lnTo>
                    <a:pt x="2511" y="1160"/>
                  </a:lnTo>
                  <a:lnTo>
                    <a:pt x="2318" y="968"/>
                  </a:lnTo>
                  <a:lnTo>
                    <a:pt x="2124" y="776"/>
                  </a:lnTo>
                  <a:lnTo>
                    <a:pt x="1933" y="584"/>
                  </a:lnTo>
                  <a:lnTo>
                    <a:pt x="1744" y="388"/>
                  </a:lnTo>
                  <a:lnTo>
                    <a:pt x="1561" y="187"/>
                  </a:lnTo>
                  <a:lnTo>
                    <a:pt x="1370" y="187"/>
                  </a:lnTo>
                  <a:close/>
                  <a:moveTo>
                    <a:pt x="1743" y="184"/>
                  </a:moveTo>
                  <a:lnTo>
                    <a:pt x="1606" y="187"/>
                  </a:lnTo>
                  <a:lnTo>
                    <a:pt x="2162" y="747"/>
                  </a:lnTo>
                  <a:lnTo>
                    <a:pt x="2722" y="1301"/>
                  </a:lnTo>
                  <a:lnTo>
                    <a:pt x="3289" y="1849"/>
                  </a:lnTo>
                  <a:lnTo>
                    <a:pt x="3328" y="1846"/>
                  </a:lnTo>
                  <a:lnTo>
                    <a:pt x="3313" y="1755"/>
                  </a:lnTo>
                  <a:lnTo>
                    <a:pt x="3303" y="1662"/>
                  </a:lnTo>
                  <a:lnTo>
                    <a:pt x="3196" y="1556"/>
                  </a:lnTo>
                  <a:lnTo>
                    <a:pt x="3091" y="1448"/>
                  </a:lnTo>
                  <a:lnTo>
                    <a:pt x="2985" y="1341"/>
                  </a:lnTo>
                  <a:lnTo>
                    <a:pt x="2879" y="1233"/>
                  </a:lnTo>
                  <a:lnTo>
                    <a:pt x="2774" y="1127"/>
                  </a:lnTo>
                  <a:lnTo>
                    <a:pt x="2667" y="1022"/>
                  </a:lnTo>
                  <a:lnTo>
                    <a:pt x="2557" y="919"/>
                  </a:lnTo>
                  <a:lnTo>
                    <a:pt x="2442" y="821"/>
                  </a:lnTo>
                  <a:lnTo>
                    <a:pt x="2326" y="725"/>
                  </a:lnTo>
                  <a:lnTo>
                    <a:pt x="2304" y="709"/>
                  </a:lnTo>
                  <a:lnTo>
                    <a:pt x="2277" y="690"/>
                  </a:lnTo>
                  <a:lnTo>
                    <a:pt x="2243" y="667"/>
                  </a:lnTo>
                  <a:lnTo>
                    <a:pt x="2206" y="642"/>
                  </a:lnTo>
                  <a:lnTo>
                    <a:pt x="2165" y="614"/>
                  </a:lnTo>
                  <a:lnTo>
                    <a:pt x="2123" y="585"/>
                  </a:lnTo>
                  <a:lnTo>
                    <a:pt x="2079" y="554"/>
                  </a:lnTo>
                  <a:lnTo>
                    <a:pt x="2033" y="522"/>
                  </a:lnTo>
                  <a:lnTo>
                    <a:pt x="1989" y="488"/>
                  </a:lnTo>
                  <a:lnTo>
                    <a:pt x="1945" y="452"/>
                  </a:lnTo>
                  <a:lnTo>
                    <a:pt x="1904" y="419"/>
                  </a:lnTo>
                  <a:lnTo>
                    <a:pt x="1866" y="383"/>
                  </a:lnTo>
                  <a:lnTo>
                    <a:pt x="1831" y="348"/>
                  </a:lnTo>
                  <a:lnTo>
                    <a:pt x="1800" y="312"/>
                  </a:lnTo>
                  <a:lnTo>
                    <a:pt x="1775" y="279"/>
                  </a:lnTo>
                  <a:lnTo>
                    <a:pt x="1757" y="246"/>
                  </a:lnTo>
                  <a:lnTo>
                    <a:pt x="1746" y="214"/>
                  </a:lnTo>
                  <a:lnTo>
                    <a:pt x="1743" y="184"/>
                  </a:lnTo>
                  <a:close/>
                  <a:moveTo>
                    <a:pt x="1102" y="178"/>
                  </a:moveTo>
                  <a:lnTo>
                    <a:pt x="1203" y="307"/>
                  </a:lnTo>
                  <a:lnTo>
                    <a:pt x="1310" y="430"/>
                  </a:lnTo>
                  <a:lnTo>
                    <a:pt x="1420" y="550"/>
                  </a:lnTo>
                  <a:lnTo>
                    <a:pt x="1536" y="665"/>
                  </a:lnTo>
                  <a:lnTo>
                    <a:pt x="1653" y="778"/>
                  </a:lnTo>
                  <a:lnTo>
                    <a:pt x="1773" y="888"/>
                  </a:lnTo>
                  <a:lnTo>
                    <a:pt x="1897" y="996"/>
                  </a:lnTo>
                  <a:lnTo>
                    <a:pt x="2020" y="1104"/>
                  </a:lnTo>
                  <a:lnTo>
                    <a:pt x="2145" y="1210"/>
                  </a:lnTo>
                  <a:lnTo>
                    <a:pt x="2269" y="1316"/>
                  </a:lnTo>
                  <a:lnTo>
                    <a:pt x="2394" y="1422"/>
                  </a:lnTo>
                  <a:lnTo>
                    <a:pt x="2516" y="1529"/>
                  </a:lnTo>
                  <a:lnTo>
                    <a:pt x="2637" y="1638"/>
                  </a:lnTo>
                  <a:lnTo>
                    <a:pt x="2758" y="1750"/>
                  </a:lnTo>
                  <a:lnTo>
                    <a:pt x="2873" y="1864"/>
                  </a:lnTo>
                  <a:lnTo>
                    <a:pt x="3033" y="1859"/>
                  </a:lnTo>
                  <a:lnTo>
                    <a:pt x="2894" y="1766"/>
                  </a:lnTo>
                  <a:lnTo>
                    <a:pt x="2758" y="1666"/>
                  </a:lnTo>
                  <a:lnTo>
                    <a:pt x="2624" y="1560"/>
                  </a:lnTo>
                  <a:lnTo>
                    <a:pt x="2494" y="1448"/>
                  </a:lnTo>
                  <a:lnTo>
                    <a:pt x="2366" y="1332"/>
                  </a:lnTo>
                  <a:lnTo>
                    <a:pt x="2241" y="1211"/>
                  </a:lnTo>
                  <a:lnTo>
                    <a:pt x="2118" y="1087"/>
                  </a:lnTo>
                  <a:lnTo>
                    <a:pt x="1998" y="961"/>
                  </a:lnTo>
                  <a:lnTo>
                    <a:pt x="1881" y="832"/>
                  </a:lnTo>
                  <a:lnTo>
                    <a:pt x="1765" y="701"/>
                  </a:lnTo>
                  <a:lnTo>
                    <a:pt x="1650" y="572"/>
                  </a:lnTo>
                  <a:lnTo>
                    <a:pt x="1540" y="442"/>
                  </a:lnTo>
                  <a:lnTo>
                    <a:pt x="1430" y="312"/>
                  </a:lnTo>
                  <a:lnTo>
                    <a:pt x="1323" y="186"/>
                  </a:lnTo>
                  <a:lnTo>
                    <a:pt x="1212" y="183"/>
                  </a:lnTo>
                  <a:lnTo>
                    <a:pt x="1102" y="178"/>
                  </a:lnTo>
                  <a:close/>
                  <a:moveTo>
                    <a:pt x="2042" y="174"/>
                  </a:moveTo>
                  <a:lnTo>
                    <a:pt x="1907" y="180"/>
                  </a:lnTo>
                  <a:lnTo>
                    <a:pt x="1772" y="183"/>
                  </a:lnTo>
                  <a:lnTo>
                    <a:pt x="1832" y="252"/>
                  </a:lnTo>
                  <a:lnTo>
                    <a:pt x="1895" y="317"/>
                  </a:lnTo>
                  <a:lnTo>
                    <a:pt x="1964" y="379"/>
                  </a:lnTo>
                  <a:lnTo>
                    <a:pt x="2035" y="438"/>
                  </a:lnTo>
                  <a:lnTo>
                    <a:pt x="2108" y="495"/>
                  </a:lnTo>
                  <a:lnTo>
                    <a:pt x="2183" y="551"/>
                  </a:lnTo>
                  <a:lnTo>
                    <a:pt x="2259" y="606"/>
                  </a:lnTo>
                  <a:lnTo>
                    <a:pt x="2334" y="660"/>
                  </a:lnTo>
                  <a:lnTo>
                    <a:pt x="2407" y="715"/>
                  </a:lnTo>
                  <a:lnTo>
                    <a:pt x="2479" y="769"/>
                  </a:lnTo>
                  <a:lnTo>
                    <a:pt x="2623" y="888"/>
                  </a:lnTo>
                  <a:lnTo>
                    <a:pt x="2765" y="1015"/>
                  </a:lnTo>
                  <a:lnTo>
                    <a:pt x="2906" y="1148"/>
                  </a:lnTo>
                  <a:lnTo>
                    <a:pt x="3041" y="1286"/>
                  </a:lnTo>
                  <a:lnTo>
                    <a:pt x="3173" y="1426"/>
                  </a:lnTo>
                  <a:lnTo>
                    <a:pt x="3297" y="1569"/>
                  </a:lnTo>
                  <a:lnTo>
                    <a:pt x="3294" y="1447"/>
                  </a:lnTo>
                  <a:lnTo>
                    <a:pt x="3296" y="1323"/>
                  </a:lnTo>
                  <a:lnTo>
                    <a:pt x="3293" y="1322"/>
                  </a:lnTo>
                  <a:lnTo>
                    <a:pt x="3290" y="1320"/>
                  </a:lnTo>
                  <a:lnTo>
                    <a:pt x="3287" y="1319"/>
                  </a:lnTo>
                  <a:lnTo>
                    <a:pt x="3217" y="1239"/>
                  </a:lnTo>
                  <a:lnTo>
                    <a:pt x="3142" y="1164"/>
                  </a:lnTo>
                  <a:lnTo>
                    <a:pt x="3063" y="1093"/>
                  </a:lnTo>
                  <a:lnTo>
                    <a:pt x="2982" y="1025"/>
                  </a:lnTo>
                  <a:lnTo>
                    <a:pt x="2900" y="961"/>
                  </a:lnTo>
                  <a:lnTo>
                    <a:pt x="2816" y="896"/>
                  </a:lnTo>
                  <a:lnTo>
                    <a:pt x="2731" y="832"/>
                  </a:lnTo>
                  <a:lnTo>
                    <a:pt x="2646" y="769"/>
                  </a:lnTo>
                  <a:lnTo>
                    <a:pt x="2561" y="704"/>
                  </a:lnTo>
                  <a:lnTo>
                    <a:pt x="2511" y="667"/>
                  </a:lnTo>
                  <a:lnTo>
                    <a:pt x="2458" y="628"/>
                  </a:lnTo>
                  <a:lnTo>
                    <a:pt x="2404" y="585"/>
                  </a:lnTo>
                  <a:lnTo>
                    <a:pt x="2348" y="541"/>
                  </a:lnTo>
                  <a:lnTo>
                    <a:pt x="2294" y="495"/>
                  </a:lnTo>
                  <a:lnTo>
                    <a:pt x="2240" y="448"/>
                  </a:lnTo>
                  <a:lnTo>
                    <a:pt x="2190" y="398"/>
                  </a:lnTo>
                  <a:lnTo>
                    <a:pt x="2145" y="345"/>
                  </a:lnTo>
                  <a:lnTo>
                    <a:pt x="2103" y="290"/>
                  </a:lnTo>
                  <a:lnTo>
                    <a:pt x="2068" y="234"/>
                  </a:lnTo>
                  <a:lnTo>
                    <a:pt x="2042" y="174"/>
                  </a:lnTo>
                  <a:close/>
                  <a:moveTo>
                    <a:pt x="2329" y="159"/>
                  </a:moveTo>
                  <a:lnTo>
                    <a:pt x="2203" y="167"/>
                  </a:lnTo>
                  <a:lnTo>
                    <a:pt x="2077" y="174"/>
                  </a:lnTo>
                  <a:lnTo>
                    <a:pt x="2172" y="277"/>
                  </a:lnTo>
                  <a:lnTo>
                    <a:pt x="2269" y="376"/>
                  </a:lnTo>
                  <a:lnTo>
                    <a:pt x="2370" y="470"/>
                  </a:lnTo>
                  <a:lnTo>
                    <a:pt x="2475" y="560"/>
                  </a:lnTo>
                  <a:lnTo>
                    <a:pt x="2582" y="647"/>
                  </a:lnTo>
                  <a:lnTo>
                    <a:pt x="2692" y="732"/>
                  </a:lnTo>
                  <a:lnTo>
                    <a:pt x="2806" y="818"/>
                  </a:lnTo>
                  <a:lnTo>
                    <a:pt x="2856" y="853"/>
                  </a:lnTo>
                  <a:lnTo>
                    <a:pt x="2909" y="890"/>
                  </a:lnTo>
                  <a:lnTo>
                    <a:pt x="2963" y="928"/>
                  </a:lnTo>
                  <a:lnTo>
                    <a:pt x="3019" y="968"/>
                  </a:lnTo>
                  <a:lnTo>
                    <a:pt x="3073" y="1009"/>
                  </a:lnTo>
                  <a:lnTo>
                    <a:pt x="3127" y="1053"/>
                  </a:lnTo>
                  <a:lnTo>
                    <a:pt x="3177" y="1099"/>
                  </a:lnTo>
                  <a:lnTo>
                    <a:pt x="3224" y="1148"/>
                  </a:lnTo>
                  <a:lnTo>
                    <a:pt x="3264" y="1198"/>
                  </a:lnTo>
                  <a:lnTo>
                    <a:pt x="3299" y="1251"/>
                  </a:lnTo>
                  <a:lnTo>
                    <a:pt x="3308" y="1086"/>
                  </a:lnTo>
                  <a:lnTo>
                    <a:pt x="3233" y="1042"/>
                  </a:lnTo>
                  <a:lnTo>
                    <a:pt x="3159" y="992"/>
                  </a:lnTo>
                  <a:lnTo>
                    <a:pt x="3088" y="936"/>
                  </a:lnTo>
                  <a:lnTo>
                    <a:pt x="3019" y="875"/>
                  </a:lnTo>
                  <a:lnTo>
                    <a:pt x="2951" y="813"/>
                  </a:lnTo>
                  <a:lnTo>
                    <a:pt x="2885" y="750"/>
                  </a:lnTo>
                  <a:lnTo>
                    <a:pt x="2822" y="688"/>
                  </a:lnTo>
                  <a:lnTo>
                    <a:pt x="2762" y="628"/>
                  </a:lnTo>
                  <a:lnTo>
                    <a:pt x="2687" y="556"/>
                  </a:lnTo>
                  <a:lnTo>
                    <a:pt x="2611" y="482"/>
                  </a:lnTo>
                  <a:lnTo>
                    <a:pt x="2535" y="405"/>
                  </a:lnTo>
                  <a:lnTo>
                    <a:pt x="2463" y="329"/>
                  </a:lnTo>
                  <a:lnTo>
                    <a:pt x="2394" y="248"/>
                  </a:lnTo>
                  <a:lnTo>
                    <a:pt x="2331" y="165"/>
                  </a:lnTo>
                  <a:lnTo>
                    <a:pt x="2329" y="162"/>
                  </a:lnTo>
                  <a:lnTo>
                    <a:pt x="2329" y="159"/>
                  </a:lnTo>
                  <a:close/>
                  <a:moveTo>
                    <a:pt x="716" y="153"/>
                  </a:moveTo>
                  <a:lnTo>
                    <a:pt x="914" y="293"/>
                  </a:lnTo>
                  <a:lnTo>
                    <a:pt x="1106" y="439"/>
                  </a:lnTo>
                  <a:lnTo>
                    <a:pt x="1295" y="591"/>
                  </a:lnTo>
                  <a:lnTo>
                    <a:pt x="1482" y="747"/>
                  </a:lnTo>
                  <a:lnTo>
                    <a:pt x="1661" y="909"/>
                  </a:lnTo>
                  <a:lnTo>
                    <a:pt x="1837" y="1077"/>
                  </a:lnTo>
                  <a:lnTo>
                    <a:pt x="1848" y="1089"/>
                  </a:lnTo>
                  <a:lnTo>
                    <a:pt x="1867" y="1106"/>
                  </a:lnTo>
                  <a:lnTo>
                    <a:pt x="1891" y="1127"/>
                  </a:lnTo>
                  <a:lnTo>
                    <a:pt x="1919" y="1154"/>
                  </a:lnTo>
                  <a:lnTo>
                    <a:pt x="1951" y="1182"/>
                  </a:lnTo>
                  <a:lnTo>
                    <a:pt x="1986" y="1214"/>
                  </a:lnTo>
                  <a:lnTo>
                    <a:pt x="2024" y="1249"/>
                  </a:lnTo>
                  <a:lnTo>
                    <a:pt x="2065" y="1286"/>
                  </a:lnTo>
                  <a:lnTo>
                    <a:pt x="2108" y="1326"/>
                  </a:lnTo>
                  <a:lnTo>
                    <a:pt x="2152" y="1366"/>
                  </a:lnTo>
                  <a:lnTo>
                    <a:pt x="2197" y="1408"/>
                  </a:lnTo>
                  <a:lnTo>
                    <a:pt x="2243" y="1451"/>
                  </a:lnTo>
                  <a:lnTo>
                    <a:pt x="2288" y="1495"/>
                  </a:lnTo>
                  <a:lnTo>
                    <a:pt x="2332" y="1538"/>
                  </a:lnTo>
                  <a:lnTo>
                    <a:pt x="2376" y="1581"/>
                  </a:lnTo>
                  <a:lnTo>
                    <a:pt x="2419" y="1624"/>
                  </a:lnTo>
                  <a:lnTo>
                    <a:pt x="2458" y="1665"/>
                  </a:lnTo>
                  <a:lnTo>
                    <a:pt x="2495" y="1705"/>
                  </a:lnTo>
                  <a:lnTo>
                    <a:pt x="2530" y="1743"/>
                  </a:lnTo>
                  <a:lnTo>
                    <a:pt x="2560" y="1780"/>
                  </a:lnTo>
                  <a:lnTo>
                    <a:pt x="2586" y="1812"/>
                  </a:lnTo>
                  <a:lnTo>
                    <a:pt x="2608" y="1842"/>
                  </a:lnTo>
                  <a:lnTo>
                    <a:pt x="2624" y="1868"/>
                  </a:lnTo>
                  <a:lnTo>
                    <a:pt x="2772" y="1865"/>
                  </a:lnTo>
                  <a:lnTo>
                    <a:pt x="2681" y="1797"/>
                  </a:lnTo>
                  <a:lnTo>
                    <a:pt x="2593" y="1725"/>
                  </a:lnTo>
                  <a:lnTo>
                    <a:pt x="2507" y="1647"/>
                  </a:lnTo>
                  <a:lnTo>
                    <a:pt x="2422" y="1566"/>
                  </a:lnTo>
                  <a:lnTo>
                    <a:pt x="2337" y="1484"/>
                  </a:lnTo>
                  <a:lnTo>
                    <a:pt x="2255" y="1401"/>
                  </a:lnTo>
                  <a:lnTo>
                    <a:pt x="2172" y="1320"/>
                  </a:lnTo>
                  <a:lnTo>
                    <a:pt x="2090" y="1241"/>
                  </a:lnTo>
                  <a:lnTo>
                    <a:pt x="2008" y="1167"/>
                  </a:lnTo>
                  <a:lnTo>
                    <a:pt x="1894" y="1065"/>
                  </a:lnTo>
                  <a:lnTo>
                    <a:pt x="1781" y="964"/>
                  </a:lnTo>
                  <a:lnTo>
                    <a:pt x="1668" y="860"/>
                  </a:lnTo>
                  <a:lnTo>
                    <a:pt x="1558" y="754"/>
                  </a:lnTo>
                  <a:lnTo>
                    <a:pt x="1451" y="647"/>
                  </a:lnTo>
                  <a:lnTo>
                    <a:pt x="1348" y="535"/>
                  </a:lnTo>
                  <a:lnTo>
                    <a:pt x="1248" y="420"/>
                  </a:lnTo>
                  <a:lnTo>
                    <a:pt x="1153" y="302"/>
                  </a:lnTo>
                  <a:lnTo>
                    <a:pt x="1064" y="177"/>
                  </a:lnTo>
                  <a:lnTo>
                    <a:pt x="889" y="167"/>
                  </a:lnTo>
                  <a:lnTo>
                    <a:pt x="716" y="153"/>
                  </a:lnTo>
                  <a:close/>
                  <a:moveTo>
                    <a:pt x="2807" y="130"/>
                  </a:moveTo>
                  <a:lnTo>
                    <a:pt x="2629" y="142"/>
                  </a:lnTo>
                  <a:lnTo>
                    <a:pt x="2730" y="236"/>
                  </a:lnTo>
                  <a:lnTo>
                    <a:pt x="2834" y="327"/>
                  </a:lnTo>
                  <a:lnTo>
                    <a:pt x="2941" y="416"/>
                  </a:lnTo>
                  <a:lnTo>
                    <a:pt x="3045" y="507"/>
                  </a:lnTo>
                  <a:lnTo>
                    <a:pt x="3074" y="532"/>
                  </a:lnTo>
                  <a:lnTo>
                    <a:pt x="3108" y="558"/>
                  </a:lnTo>
                  <a:lnTo>
                    <a:pt x="3142" y="588"/>
                  </a:lnTo>
                  <a:lnTo>
                    <a:pt x="3177" y="619"/>
                  </a:lnTo>
                  <a:lnTo>
                    <a:pt x="3211" y="651"/>
                  </a:lnTo>
                  <a:lnTo>
                    <a:pt x="3243" y="685"/>
                  </a:lnTo>
                  <a:lnTo>
                    <a:pt x="3271" y="719"/>
                  </a:lnTo>
                  <a:lnTo>
                    <a:pt x="3294" y="756"/>
                  </a:lnTo>
                  <a:lnTo>
                    <a:pt x="3312" y="794"/>
                  </a:lnTo>
                  <a:lnTo>
                    <a:pt x="3322" y="832"/>
                  </a:lnTo>
                  <a:lnTo>
                    <a:pt x="3322" y="844"/>
                  </a:lnTo>
                  <a:lnTo>
                    <a:pt x="3316" y="852"/>
                  </a:lnTo>
                  <a:lnTo>
                    <a:pt x="3309" y="858"/>
                  </a:lnTo>
                  <a:lnTo>
                    <a:pt x="3300" y="860"/>
                  </a:lnTo>
                  <a:lnTo>
                    <a:pt x="3291" y="858"/>
                  </a:lnTo>
                  <a:lnTo>
                    <a:pt x="3284" y="849"/>
                  </a:lnTo>
                  <a:lnTo>
                    <a:pt x="3237" y="781"/>
                  </a:lnTo>
                  <a:lnTo>
                    <a:pt x="3186" y="716"/>
                  </a:lnTo>
                  <a:lnTo>
                    <a:pt x="3130" y="654"/>
                  </a:lnTo>
                  <a:lnTo>
                    <a:pt x="3071" y="597"/>
                  </a:lnTo>
                  <a:lnTo>
                    <a:pt x="3011" y="541"/>
                  </a:lnTo>
                  <a:lnTo>
                    <a:pt x="2950" y="486"/>
                  </a:lnTo>
                  <a:lnTo>
                    <a:pt x="2887" y="432"/>
                  </a:lnTo>
                  <a:lnTo>
                    <a:pt x="2824" y="377"/>
                  </a:lnTo>
                  <a:lnTo>
                    <a:pt x="2761" y="321"/>
                  </a:lnTo>
                  <a:lnTo>
                    <a:pt x="2700" y="265"/>
                  </a:lnTo>
                  <a:lnTo>
                    <a:pt x="2643" y="206"/>
                  </a:lnTo>
                  <a:lnTo>
                    <a:pt x="2589" y="145"/>
                  </a:lnTo>
                  <a:lnTo>
                    <a:pt x="2473" y="152"/>
                  </a:lnTo>
                  <a:lnTo>
                    <a:pt x="2357" y="158"/>
                  </a:lnTo>
                  <a:lnTo>
                    <a:pt x="2441" y="233"/>
                  </a:lnTo>
                  <a:lnTo>
                    <a:pt x="2523" y="311"/>
                  </a:lnTo>
                  <a:lnTo>
                    <a:pt x="2602" y="392"/>
                  </a:lnTo>
                  <a:lnTo>
                    <a:pt x="2681" y="474"/>
                  </a:lnTo>
                  <a:lnTo>
                    <a:pt x="2761" y="556"/>
                  </a:lnTo>
                  <a:lnTo>
                    <a:pt x="2841" y="634"/>
                  </a:lnTo>
                  <a:lnTo>
                    <a:pt x="2934" y="716"/>
                  </a:lnTo>
                  <a:lnTo>
                    <a:pt x="3027" y="794"/>
                  </a:lnTo>
                  <a:lnTo>
                    <a:pt x="3123" y="871"/>
                  </a:lnTo>
                  <a:lnTo>
                    <a:pt x="3218" y="949"/>
                  </a:lnTo>
                  <a:lnTo>
                    <a:pt x="3312" y="1027"/>
                  </a:lnTo>
                  <a:lnTo>
                    <a:pt x="3328" y="843"/>
                  </a:lnTo>
                  <a:lnTo>
                    <a:pt x="3344" y="659"/>
                  </a:lnTo>
                  <a:lnTo>
                    <a:pt x="3343" y="659"/>
                  </a:lnTo>
                  <a:lnTo>
                    <a:pt x="3340" y="657"/>
                  </a:lnTo>
                  <a:lnTo>
                    <a:pt x="3286" y="607"/>
                  </a:lnTo>
                  <a:lnTo>
                    <a:pt x="3233" y="554"/>
                  </a:lnTo>
                  <a:lnTo>
                    <a:pt x="3181" y="500"/>
                  </a:lnTo>
                  <a:lnTo>
                    <a:pt x="3130" y="444"/>
                  </a:lnTo>
                  <a:lnTo>
                    <a:pt x="3079" y="391"/>
                  </a:lnTo>
                  <a:lnTo>
                    <a:pt x="2944" y="259"/>
                  </a:lnTo>
                  <a:lnTo>
                    <a:pt x="2807" y="130"/>
                  </a:lnTo>
                  <a:close/>
                  <a:moveTo>
                    <a:pt x="2992" y="118"/>
                  </a:moveTo>
                  <a:lnTo>
                    <a:pt x="2851" y="127"/>
                  </a:lnTo>
                  <a:lnTo>
                    <a:pt x="2994" y="254"/>
                  </a:lnTo>
                  <a:lnTo>
                    <a:pt x="3135" y="383"/>
                  </a:lnTo>
                  <a:lnTo>
                    <a:pt x="3179" y="423"/>
                  </a:lnTo>
                  <a:lnTo>
                    <a:pt x="3224" y="464"/>
                  </a:lnTo>
                  <a:lnTo>
                    <a:pt x="3268" y="507"/>
                  </a:lnTo>
                  <a:lnTo>
                    <a:pt x="3311" y="551"/>
                  </a:lnTo>
                  <a:lnTo>
                    <a:pt x="3349" y="598"/>
                  </a:lnTo>
                  <a:lnTo>
                    <a:pt x="3359" y="457"/>
                  </a:lnTo>
                  <a:lnTo>
                    <a:pt x="3316" y="426"/>
                  </a:lnTo>
                  <a:lnTo>
                    <a:pt x="3278" y="391"/>
                  </a:lnTo>
                  <a:lnTo>
                    <a:pt x="3242" y="352"/>
                  </a:lnTo>
                  <a:lnTo>
                    <a:pt x="3206" y="315"/>
                  </a:lnTo>
                  <a:lnTo>
                    <a:pt x="3155" y="264"/>
                  </a:lnTo>
                  <a:lnTo>
                    <a:pt x="3104" y="212"/>
                  </a:lnTo>
                  <a:lnTo>
                    <a:pt x="3049" y="164"/>
                  </a:lnTo>
                  <a:lnTo>
                    <a:pt x="2992" y="118"/>
                  </a:lnTo>
                  <a:close/>
                  <a:moveTo>
                    <a:pt x="411" y="118"/>
                  </a:moveTo>
                  <a:lnTo>
                    <a:pt x="605" y="270"/>
                  </a:lnTo>
                  <a:lnTo>
                    <a:pt x="792" y="429"/>
                  </a:lnTo>
                  <a:lnTo>
                    <a:pt x="976" y="592"/>
                  </a:lnTo>
                  <a:lnTo>
                    <a:pt x="1156" y="760"/>
                  </a:lnTo>
                  <a:lnTo>
                    <a:pt x="1332" y="931"/>
                  </a:lnTo>
                  <a:lnTo>
                    <a:pt x="1505" y="1106"/>
                  </a:lnTo>
                  <a:lnTo>
                    <a:pt x="1556" y="1164"/>
                  </a:lnTo>
                  <a:lnTo>
                    <a:pt x="1611" y="1224"/>
                  </a:lnTo>
                  <a:lnTo>
                    <a:pt x="1666" y="1289"/>
                  </a:lnTo>
                  <a:lnTo>
                    <a:pt x="1722" y="1355"/>
                  </a:lnTo>
                  <a:lnTo>
                    <a:pt x="1779" y="1422"/>
                  </a:lnTo>
                  <a:lnTo>
                    <a:pt x="1838" y="1488"/>
                  </a:lnTo>
                  <a:lnTo>
                    <a:pt x="1898" y="1554"/>
                  </a:lnTo>
                  <a:lnTo>
                    <a:pt x="1961" y="1616"/>
                  </a:lnTo>
                  <a:lnTo>
                    <a:pt x="2024" y="1677"/>
                  </a:lnTo>
                  <a:lnTo>
                    <a:pt x="2089" y="1730"/>
                  </a:lnTo>
                  <a:lnTo>
                    <a:pt x="2156" y="1778"/>
                  </a:lnTo>
                  <a:lnTo>
                    <a:pt x="2224" y="1818"/>
                  </a:lnTo>
                  <a:lnTo>
                    <a:pt x="2294" y="1850"/>
                  </a:lnTo>
                  <a:lnTo>
                    <a:pt x="2300" y="1853"/>
                  </a:lnTo>
                  <a:lnTo>
                    <a:pt x="2304" y="1858"/>
                  </a:lnTo>
                  <a:lnTo>
                    <a:pt x="2307" y="1862"/>
                  </a:lnTo>
                  <a:lnTo>
                    <a:pt x="2309" y="1867"/>
                  </a:lnTo>
                  <a:lnTo>
                    <a:pt x="2310" y="1871"/>
                  </a:lnTo>
                  <a:lnTo>
                    <a:pt x="2527" y="1870"/>
                  </a:lnTo>
                  <a:lnTo>
                    <a:pt x="2442" y="1797"/>
                  </a:lnTo>
                  <a:lnTo>
                    <a:pt x="2359" y="1718"/>
                  </a:lnTo>
                  <a:lnTo>
                    <a:pt x="2278" y="1635"/>
                  </a:lnTo>
                  <a:lnTo>
                    <a:pt x="2199" y="1550"/>
                  </a:lnTo>
                  <a:lnTo>
                    <a:pt x="2121" y="1464"/>
                  </a:lnTo>
                  <a:lnTo>
                    <a:pt x="2045" y="1379"/>
                  </a:lnTo>
                  <a:lnTo>
                    <a:pt x="1969" y="1297"/>
                  </a:lnTo>
                  <a:lnTo>
                    <a:pt x="1892" y="1218"/>
                  </a:lnTo>
                  <a:lnTo>
                    <a:pt x="1696" y="1028"/>
                  </a:lnTo>
                  <a:lnTo>
                    <a:pt x="1493" y="843"/>
                  </a:lnTo>
                  <a:lnTo>
                    <a:pt x="1288" y="663"/>
                  </a:lnTo>
                  <a:lnTo>
                    <a:pt x="1080" y="488"/>
                  </a:lnTo>
                  <a:lnTo>
                    <a:pt x="869" y="315"/>
                  </a:lnTo>
                  <a:lnTo>
                    <a:pt x="654" y="146"/>
                  </a:lnTo>
                  <a:lnTo>
                    <a:pt x="533" y="133"/>
                  </a:lnTo>
                  <a:lnTo>
                    <a:pt x="411" y="118"/>
                  </a:lnTo>
                  <a:close/>
                  <a:moveTo>
                    <a:pt x="3205" y="103"/>
                  </a:moveTo>
                  <a:lnTo>
                    <a:pt x="3042" y="115"/>
                  </a:lnTo>
                  <a:lnTo>
                    <a:pt x="3132" y="189"/>
                  </a:lnTo>
                  <a:lnTo>
                    <a:pt x="3217" y="268"/>
                  </a:lnTo>
                  <a:lnTo>
                    <a:pt x="3264" y="311"/>
                  </a:lnTo>
                  <a:lnTo>
                    <a:pt x="3313" y="354"/>
                  </a:lnTo>
                  <a:lnTo>
                    <a:pt x="3362" y="395"/>
                  </a:lnTo>
                  <a:lnTo>
                    <a:pt x="3368" y="270"/>
                  </a:lnTo>
                  <a:lnTo>
                    <a:pt x="3340" y="243"/>
                  </a:lnTo>
                  <a:lnTo>
                    <a:pt x="3313" y="217"/>
                  </a:lnTo>
                  <a:lnTo>
                    <a:pt x="3205" y="103"/>
                  </a:lnTo>
                  <a:close/>
                  <a:moveTo>
                    <a:pt x="3368" y="91"/>
                  </a:moveTo>
                  <a:lnTo>
                    <a:pt x="3250" y="100"/>
                  </a:lnTo>
                  <a:lnTo>
                    <a:pt x="3297" y="143"/>
                  </a:lnTo>
                  <a:lnTo>
                    <a:pt x="3344" y="186"/>
                  </a:lnTo>
                  <a:lnTo>
                    <a:pt x="3368" y="206"/>
                  </a:lnTo>
                  <a:lnTo>
                    <a:pt x="3368" y="91"/>
                  </a:lnTo>
                  <a:close/>
                  <a:moveTo>
                    <a:pt x="197" y="83"/>
                  </a:moveTo>
                  <a:lnTo>
                    <a:pt x="385" y="271"/>
                  </a:lnTo>
                  <a:lnTo>
                    <a:pt x="575" y="457"/>
                  </a:lnTo>
                  <a:lnTo>
                    <a:pt x="769" y="641"/>
                  </a:lnTo>
                  <a:lnTo>
                    <a:pt x="961" y="824"/>
                  </a:lnTo>
                  <a:lnTo>
                    <a:pt x="1153" y="1008"/>
                  </a:lnTo>
                  <a:lnTo>
                    <a:pt x="1363" y="1213"/>
                  </a:lnTo>
                  <a:lnTo>
                    <a:pt x="1574" y="1416"/>
                  </a:lnTo>
                  <a:lnTo>
                    <a:pt x="1787" y="1618"/>
                  </a:lnTo>
                  <a:lnTo>
                    <a:pt x="1810" y="1641"/>
                  </a:lnTo>
                  <a:lnTo>
                    <a:pt x="1838" y="1671"/>
                  </a:lnTo>
                  <a:lnTo>
                    <a:pt x="1869" y="1703"/>
                  </a:lnTo>
                  <a:lnTo>
                    <a:pt x="1901" y="1738"/>
                  </a:lnTo>
                  <a:lnTo>
                    <a:pt x="1935" y="1772"/>
                  </a:lnTo>
                  <a:lnTo>
                    <a:pt x="1969" y="1805"/>
                  </a:lnTo>
                  <a:lnTo>
                    <a:pt x="2004" y="1833"/>
                  </a:lnTo>
                  <a:lnTo>
                    <a:pt x="2037" y="1855"/>
                  </a:lnTo>
                  <a:lnTo>
                    <a:pt x="2070" y="1871"/>
                  </a:lnTo>
                  <a:lnTo>
                    <a:pt x="2189" y="1871"/>
                  </a:lnTo>
                  <a:lnTo>
                    <a:pt x="2130" y="1840"/>
                  </a:lnTo>
                  <a:lnTo>
                    <a:pt x="2073" y="1802"/>
                  </a:lnTo>
                  <a:lnTo>
                    <a:pt x="2018" y="1758"/>
                  </a:lnTo>
                  <a:lnTo>
                    <a:pt x="1966" y="1709"/>
                  </a:lnTo>
                  <a:lnTo>
                    <a:pt x="1914" y="1657"/>
                  </a:lnTo>
                  <a:lnTo>
                    <a:pt x="1864" y="1603"/>
                  </a:lnTo>
                  <a:lnTo>
                    <a:pt x="1817" y="1548"/>
                  </a:lnTo>
                  <a:lnTo>
                    <a:pt x="1771" y="1494"/>
                  </a:lnTo>
                  <a:lnTo>
                    <a:pt x="1727" y="1441"/>
                  </a:lnTo>
                  <a:lnTo>
                    <a:pt x="1683" y="1391"/>
                  </a:lnTo>
                  <a:lnTo>
                    <a:pt x="1640" y="1345"/>
                  </a:lnTo>
                  <a:lnTo>
                    <a:pt x="1439" y="1136"/>
                  </a:lnTo>
                  <a:lnTo>
                    <a:pt x="1235" y="930"/>
                  </a:lnTo>
                  <a:lnTo>
                    <a:pt x="1030" y="725"/>
                  </a:lnTo>
                  <a:lnTo>
                    <a:pt x="820" y="523"/>
                  </a:lnTo>
                  <a:lnTo>
                    <a:pt x="609" y="326"/>
                  </a:lnTo>
                  <a:lnTo>
                    <a:pt x="392" y="131"/>
                  </a:lnTo>
                  <a:lnTo>
                    <a:pt x="390" y="128"/>
                  </a:lnTo>
                  <a:lnTo>
                    <a:pt x="389" y="125"/>
                  </a:lnTo>
                  <a:lnTo>
                    <a:pt x="389" y="121"/>
                  </a:lnTo>
                  <a:lnTo>
                    <a:pt x="390" y="118"/>
                  </a:lnTo>
                  <a:lnTo>
                    <a:pt x="393" y="115"/>
                  </a:lnTo>
                  <a:lnTo>
                    <a:pt x="197" y="83"/>
                  </a:lnTo>
                  <a:close/>
                  <a:moveTo>
                    <a:pt x="134" y="71"/>
                  </a:moveTo>
                  <a:lnTo>
                    <a:pt x="145" y="80"/>
                  </a:lnTo>
                  <a:lnTo>
                    <a:pt x="153" y="90"/>
                  </a:lnTo>
                  <a:lnTo>
                    <a:pt x="154" y="105"/>
                  </a:lnTo>
                  <a:lnTo>
                    <a:pt x="151" y="202"/>
                  </a:lnTo>
                  <a:lnTo>
                    <a:pt x="150" y="299"/>
                  </a:lnTo>
                  <a:lnTo>
                    <a:pt x="354" y="492"/>
                  </a:lnTo>
                  <a:lnTo>
                    <a:pt x="555" y="688"/>
                  </a:lnTo>
                  <a:lnTo>
                    <a:pt x="754" y="887"/>
                  </a:lnTo>
                  <a:lnTo>
                    <a:pt x="952" y="1086"/>
                  </a:lnTo>
                  <a:lnTo>
                    <a:pt x="1150" y="1285"/>
                  </a:lnTo>
                  <a:lnTo>
                    <a:pt x="1351" y="1481"/>
                  </a:lnTo>
                  <a:lnTo>
                    <a:pt x="1553" y="1677"/>
                  </a:lnTo>
                  <a:lnTo>
                    <a:pt x="1759" y="1867"/>
                  </a:lnTo>
                  <a:lnTo>
                    <a:pt x="1974" y="1870"/>
                  </a:lnTo>
                  <a:lnTo>
                    <a:pt x="1948" y="1847"/>
                  </a:lnTo>
                  <a:lnTo>
                    <a:pt x="1923" y="1824"/>
                  </a:lnTo>
                  <a:lnTo>
                    <a:pt x="1901" y="1802"/>
                  </a:lnTo>
                  <a:lnTo>
                    <a:pt x="1882" y="1783"/>
                  </a:lnTo>
                  <a:lnTo>
                    <a:pt x="1866" y="1768"/>
                  </a:lnTo>
                  <a:lnTo>
                    <a:pt x="1647" y="1571"/>
                  </a:lnTo>
                  <a:lnTo>
                    <a:pt x="1433" y="1370"/>
                  </a:lnTo>
                  <a:lnTo>
                    <a:pt x="1222" y="1165"/>
                  </a:lnTo>
                  <a:lnTo>
                    <a:pt x="1067" y="1015"/>
                  </a:lnTo>
                  <a:lnTo>
                    <a:pt x="910" y="863"/>
                  </a:lnTo>
                  <a:lnTo>
                    <a:pt x="754" y="710"/>
                  </a:lnTo>
                  <a:lnTo>
                    <a:pt x="599" y="556"/>
                  </a:lnTo>
                  <a:lnTo>
                    <a:pt x="446" y="398"/>
                  </a:lnTo>
                  <a:lnTo>
                    <a:pt x="298" y="239"/>
                  </a:lnTo>
                  <a:lnTo>
                    <a:pt x="154" y="75"/>
                  </a:lnTo>
                  <a:lnTo>
                    <a:pt x="134" y="71"/>
                  </a:lnTo>
                  <a:close/>
                  <a:moveTo>
                    <a:pt x="2847" y="0"/>
                  </a:moveTo>
                  <a:lnTo>
                    <a:pt x="3121" y="3"/>
                  </a:lnTo>
                  <a:lnTo>
                    <a:pt x="3394" y="13"/>
                  </a:lnTo>
                  <a:lnTo>
                    <a:pt x="3407" y="10"/>
                  </a:lnTo>
                  <a:lnTo>
                    <a:pt x="3422" y="12"/>
                  </a:lnTo>
                  <a:lnTo>
                    <a:pt x="3434" y="16"/>
                  </a:lnTo>
                  <a:lnTo>
                    <a:pt x="3444" y="27"/>
                  </a:lnTo>
                  <a:lnTo>
                    <a:pt x="3450" y="40"/>
                  </a:lnTo>
                  <a:lnTo>
                    <a:pt x="3467" y="170"/>
                  </a:lnTo>
                  <a:lnTo>
                    <a:pt x="3478" y="299"/>
                  </a:lnTo>
                  <a:lnTo>
                    <a:pt x="3481" y="429"/>
                  </a:lnTo>
                  <a:lnTo>
                    <a:pt x="3478" y="560"/>
                  </a:lnTo>
                  <a:lnTo>
                    <a:pt x="3470" y="691"/>
                  </a:lnTo>
                  <a:lnTo>
                    <a:pt x="3460" y="822"/>
                  </a:lnTo>
                  <a:lnTo>
                    <a:pt x="3448" y="955"/>
                  </a:lnTo>
                  <a:lnTo>
                    <a:pt x="3435" y="1086"/>
                  </a:lnTo>
                  <a:lnTo>
                    <a:pt x="3422" y="1218"/>
                  </a:lnTo>
                  <a:lnTo>
                    <a:pt x="3412" y="1351"/>
                  </a:lnTo>
                  <a:lnTo>
                    <a:pt x="3404" y="1482"/>
                  </a:lnTo>
                  <a:lnTo>
                    <a:pt x="3401" y="1613"/>
                  </a:lnTo>
                  <a:lnTo>
                    <a:pt x="3404" y="1744"/>
                  </a:lnTo>
                  <a:lnTo>
                    <a:pt x="3415" y="1875"/>
                  </a:lnTo>
                  <a:lnTo>
                    <a:pt x="3413" y="1889"/>
                  </a:lnTo>
                  <a:lnTo>
                    <a:pt x="3407" y="1899"/>
                  </a:lnTo>
                  <a:lnTo>
                    <a:pt x="3400" y="1908"/>
                  </a:lnTo>
                  <a:lnTo>
                    <a:pt x="3388" y="1912"/>
                  </a:lnTo>
                  <a:lnTo>
                    <a:pt x="3377" y="1915"/>
                  </a:lnTo>
                  <a:lnTo>
                    <a:pt x="3368" y="1928"/>
                  </a:lnTo>
                  <a:lnTo>
                    <a:pt x="3355" y="1937"/>
                  </a:lnTo>
                  <a:lnTo>
                    <a:pt x="3338" y="1942"/>
                  </a:lnTo>
                  <a:lnTo>
                    <a:pt x="2938" y="1962"/>
                  </a:lnTo>
                  <a:lnTo>
                    <a:pt x="2536" y="1974"/>
                  </a:lnTo>
                  <a:lnTo>
                    <a:pt x="2134" y="1979"/>
                  </a:lnTo>
                  <a:lnTo>
                    <a:pt x="1732" y="1977"/>
                  </a:lnTo>
                  <a:lnTo>
                    <a:pt x="1329" y="1970"/>
                  </a:lnTo>
                  <a:lnTo>
                    <a:pt x="927" y="1956"/>
                  </a:lnTo>
                  <a:lnTo>
                    <a:pt x="527" y="1942"/>
                  </a:lnTo>
                  <a:lnTo>
                    <a:pt x="125" y="1923"/>
                  </a:lnTo>
                  <a:lnTo>
                    <a:pt x="125" y="1930"/>
                  </a:lnTo>
                  <a:lnTo>
                    <a:pt x="123" y="1937"/>
                  </a:lnTo>
                  <a:lnTo>
                    <a:pt x="119" y="1948"/>
                  </a:lnTo>
                  <a:lnTo>
                    <a:pt x="109" y="1955"/>
                  </a:lnTo>
                  <a:lnTo>
                    <a:pt x="97" y="1956"/>
                  </a:lnTo>
                  <a:lnTo>
                    <a:pt x="85" y="1955"/>
                  </a:lnTo>
                  <a:lnTo>
                    <a:pt x="77" y="1948"/>
                  </a:lnTo>
                  <a:lnTo>
                    <a:pt x="71" y="1937"/>
                  </a:lnTo>
                  <a:lnTo>
                    <a:pt x="68" y="1915"/>
                  </a:lnTo>
                  <a:lnTo>
                    <a:pt x="59" y="1906"/>
                  </a:lnTo>
                  <a:lnTo>
                    <a:pt x="55" y="1896"/>
                  </a:lnTo>
                  <a:lnTo>
                    <a:pt x="56" y="1884"/>
                  </a:lnTo>
                  <a:lnTo>
                    <a:pt x="62" y="1875"/>
                  </a:lnTo>
                  <a:lnTo>
                    <a:pt x="44" y="1733"/>
                  </a:lnTo>
                  <a:lnTo>
                    <a:pt x="30" y="1587"/>
                  </a:lnTo>
                  <a:lnTo>
                    <a:pt x="16" y="1438"/>
                  </a:lnTo>
                  <a:lnTo>
                    <a:pt x="8" y="1286"/>
                  </a:lnTo>
                  <a:lnTo>
                    <a:pt x="3" y="1134"/>
                  </a:lnTo>
                  <a:lnTo>
                    <a:pt x="0" y="981"/>
                  </a:lnTo>
                  <a:lnTo>
                    <a:pt x="3" y="828"/>
                  </a:lnTo>
                  <a:lnTo>
                    <a:pt x="9" y="675"/>
                  </a:lnTo>
                  <a:lnTo>
                    <a:pt x="19" y="526"/>
                  </a:lnTo>
                  <a:lnTo>
                    <a:pt x="34" y="377"/>
                  </a:lnTo>
                  <a:lnTo>
                    <a:pt x="53" y="234"/>
                  </a:lnTo>
                  <a:lnTo>
                    <a:pt x="77" y="94"/>
                  </a:lnTo>
                  <a:lnTo>
                    <a:pt x="81" y="83"/>
                  </a:lnTo>
                  <a:lnTo>
                    <a:pt x="90" y="74"/>
                  </a:lnTo>
                  <a:lnTo>
                    <a:pt x="100" y="69"/>
                  </a:lnTo>
                  <a:lnTo>
                    <a:pt x="110" y="66"/>
                  </a:lnTo>
                  <a:lnTo>
                    <a:pt x="106" y="66"/>
                  </a:lnTo>
                  <a:lnTo>
                    <a:pt x="94" y="61"/>
                  </a:lnTo>
                  <a:lnTo>
                    <a:pt x="87" y="52"/>
                  </a:lnTo>
                  <a:lnTo>
                    <a:pt x="84" y="41"/>
                  </a:lnTo>
                  <a:lnTo>
                    <a:pt x="82" y="30"/>
                  </a:lnTo>
                  <a:lnTo>
                    <a:pt x="87" y="18"/>
                  </a:lnTo>
                  <a:lnTo>
                    <a:pt x="93" y="8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390" y="22"/>
                  </a:lnTo>
                  <a:lnTo>
                    <a:pt x="663" y="35"/>
                  </a:lnTo>
                  <a:lnTo>
                    <a:pt x="937" y="40"/>
                  </a:lnTo>
                  <a:lnTo>
                    <a:pt x="1210" y="38"/>
                  </a:lnTo>
                  <a:lnTo>
                    <a:pt x="1483" y="33"/>
                  </a:lnTo>
                  <a:lnTo>
                    <a:pt x="1756" y="25"/>
                  </a:lnTo>
                  <a:lnTo>
                    <a:pt x="2029" y="16"/>
                  </a:lnTo>
                  <a:lnTo>
                    <a:pt x="2301" y="8"/>
                  </a:lnTo>
                  <a:lnTo>
                    <a:pt x="2574" y="2"/>
                  </a:lnTo>
                  <a:lnTo>
                    <a:pt x="2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B500768-A43E-4B76-8999-27D560D7797A}"/>
              </a:ext>
            </a:extLst>
          </p:cNvPr>
          <p:cNvGrpSpPr/>
          <p:nvPr/>
        </p:nvGrpSpPr>
        <p:grpSpPr>
          <a:xfrm>
            <a:off x="6643335" y="2349635"/>
            <a:ext cx="1194165" cy="1138443"/>
            <a:chOff x="6643335" y="2349635"/>
            <a:chExt cx="1194165" cy="1138443"/>
          </a:xfrm>
          <a:solidFill>
            <a:schemeClr val="accent2"/>
          </a:solidFill>
        </p:grpSpPr>
        <p:sp>
          <p:nvSpPr>
            <p:cNvPr id="17" name="Freeform 17"/>
            <p:cNvSpPr>
              <a:spLocks noEditPoints="1"/>
            </p:cNvSpPr>
            <p:nvPr/>
          </p:nvSpPr>
          <p:spPr bwMode="auto">
            <a:xfrm flipH="1">
              <a:off x="7142905" y="2349635"/>
              <a:ext cx="694595" cy="1138443"/>
            </a:xfrm>
            <a:custGeom>
              <a:avLst/>
              <a:gdLst>
                <a:gd name="T0" fmla="*/ 246 w 2168"/>
                <a:gd name="T1" fmla="*/ 2236 h 3553"/>
                <a:gd name="T2" fmla="*/ 423 w 2168"/>
                <a:gd name="T3" fmla="*/ 2278 h 3553"/>
                <a:gd name="T4" fmla="*/ 365 w 2168"/>
                <a:gd name="T5" fmla="*/ 2024 h 3553"/>
                <a:gd name="T6" fmla="*/ 962 w 2168"/>
                <a:gd name="T7" fmla="*/ 2406 h 3553"/>
                <a:gd name="T8" fmla="*/ 1949 w 2168"/>
                <a:gd name="T9" fmla="*/ 3365 h 3553"/>
                <a:gd name="T10" fmla="*/ 1892 w 2168"/>
                <a:gd name="T11" fmla="*/ 3141 h 3553"/>
                <a:gd name="T12" fmla="*/ 171 w 2168"/>
                <a:gd name="T13" fmla="*/ 1538 h 3553"/>
                <a:gd name="T14" fmla="*/ 1090 w 2168"/>
                <a:gd name="T15" fmla="*/ 2188 h 3553"/>
                <a:gd name="T16" fmla="*/ 1925 w 2168"/>
                <a:gd name="T17" fmla="*/ 2775 h 3553"/>
                <a:gd name="T18" fmla="*/ 877 w 2168"/>
                <a:gd name="T19" fmla="*/ 1842 h 3553"/>
                <a:gd name="T20" fmla="*/ 463 w 2168"/>
                <a:gd name="T21" fmla="*/ 1265 h 3553"/>
                <a:gd name="T22" fmla="*/ 1329 w 2168"/>
                <a:gd name="T23" fmla="*/ 2078 h 3553"/>
                <a:gd name="T24" fmla="*/ 1942 w 2168"/>
                <a:gd name="T25" fmla="*/ 2493 h 3553"/>
                <a:gd name="T26" fmla="*/ 1312 w 2168"/>
                <a:gd name="T27" fmla="*/ 1907 h 3553"/>
                <a:gd name="T28" fmla="*/ 463 w 2168"/>
                <a:gd name="T29" fmla="*/ 1265 h 3553"/>
                <a:gd name="T30" fmla="*/ 897 w 2168"/>
                <a:gd name="T31" fmla="*/ 1429 h 3553"/>
                <a:gd name="T32" fmla="*/ 1154 w 2168"/>
                <a:gd name="T33" fmla="*/ 1645 h 3553"/>
                <a:gd name="T34" fmla="*/ 1900 w 2168"/>
                <a:gd name="T35" fmla="*/ 2299 h 3553"/>
                <a:gd name="T36" fmla="*/ 1925 w 2168"/>
                <a:gd name="T37" fmla="*/ 2118 h 3553"/>
                <a:gd name="T38" fmla="*/ 1236 w 2168"/>
                <a:gd name="T39" fmla="*/ 1520 h 3553"/>
                <a:gd name="T40" fmla="*/ 835 w 2168"/>
                <a:gd name="T41" fmla="*/ 1218 h 3553"/>
                <a:gd name="T42" fmla="*/ 1448 w 2168"/>
                <a:gd name="T43" fmla="*/ 1581 h 3553"/>
                <a:gd name="T44" fmla="*/ 1920 w 2168"/>
                <a:gd name="T45" fmla="*/ 1974 h 3553"/>
                <a:gd name="T46" fmla="*/ 1592 w 2168"/>
                <a:gd name="T47" fmla="*/ 1512 h 3553"/>
                <a:gd name="T48" fmla="*/ 1214 w 2168"/>
                <a:gd name="T49" fmla="*/ 1024 h 3553"/>
                <a:gd name="T50" fmla="*/ 1675 w 2168"/>
                <a:gd name="T51" fmla="*/ 1463 h 3553"/>
                <a:gd name="T52" fmla="*/ 1819 w 2168"/>
                <a:gd name="T53" fmla="*/ 1434 h 3553"/>
                <a:gd name="T54" fmla="*/ 1394 w 2168"/>
                <a:gd name="T55" fmla="*/ 1125 h 3553"/>
                <a:gd name="T56" fmla="*/ 1348 w 2168"/>
                <a:gd name="T57" fmla="*/ 895 h 3553"/>
                <a:gd name="T58" fmla="*/ 1546 w 2168"/>
                <a:gd name="T59" fmla="*/ 1134 h 3553"/>
                <a:gd name="T60" fmla="*/ 1870 w 2168"/>
                <a:gd name="T61" fmla="*/ 1198 h 3553"/>
                <a:gd name="T62" fmla="*/ 1452 w 2168"/>
                <a:gd name="T63" fmla="*/ 784 h 3553"/>
                <a:gd name="T64" fmla="*/ 1995 w 2168"/>
                <a:gd name="T65" fmla="*/ 996 h 3553"/>
                <a:gd name="T66" fmla="*/ 1701 w 2168"/>
                <a:gd name="T67" fmla="*/ 510 h 3553"/>
                <a:gd name="T68" fmla="*/ 1972 w 2168"/>
                <a:gd name="T69" fmla="*/ 737 h 3553"/>
                <a:gd name="T70" fmla="*/ 1790 w 2168"/>
                <a:gd name="T71" fmla="*/ 414 h 3553"/>
                <a:gd name="T72" fmla="*/ 2012 w 2168"/>
                <a:gd name="T73" fmla="*/ 609 h 3553"/>
                <a:gd name="T74" fmla="*/ 2000 w 2168"/>
                <a:gd name="T75" fmla="*/ 221 h 3553"/>
                <a:gd name="T76" fmla="*/ 2092 w 2168"/>
                <a:gd name="T77" fmla="*/ 5 h 3553"/>
                <a:gd name="T78" fmla="*/ 2165 w 2168"/>
                <a:gd name="T79" fmla="*/ 386 h 3553"/>
                <a:gd name="T80" fmla="*/ 2126 w 2168"/>
                <a:gd name="T81" fmla="*/ 1640 h 3553"/>
                <a:gd name="T82" fmla="*/ 2111 w 2168"/>
                <a:gd name="T83" fmla="*/ 3155 h 3553"/>
                <a:gd name="T84" fmla="*/ 2081 w 2168"/>
                <a:gd name="T85" fmla="*/ 3461 h 3553"/>
                <a:gd name="T86" fmla="*/ 2047 w 2168"/>
                <a:gd name="T87" fmla="*/ 3539 h 3553"/>
                <a:gd name="T88" fmla="*/ 1776 w 2168"/>
                <a:gd name="T89" fmla="*/ 3402 h 3553"/>
                <a:gd name="T90" fmla="*/ 1466 w 2168"/>
                <a:gd name="T91" fmla="*/ 3185 h 3553"/>
                <a:gd name="T92" fmla="*/ 1051 w 2168"/>
                <a:gd name="T93" fmla="*/ 2792 h 3553"/>
                <a:gd name="T94" fmla="*/ 695 w 2168"/>
                <a:gd name="T95" fmla="*/ 2494 h 3553"/>
                <a:gd name="T96" fmla="*/ 138 w 2168"/>
                <a:gd name="T97" fmla="*/ 2467 h 3553"/>
                <a:gd name="T98" fmla="*/ 43 w 2168"/>
                <a:gd name="T99" fmla="*/ 2258 h 3553"/>
                <a:gd name="T100" fmla="*/ 18 w 2168"/>
                <a:gd name="T101" fmla="*/ 1580 h 3553"/>
                <a:gd name="T102" fmla="*/ 85 w 2168"/>
                <a:gd name="T103" fmla="*/ 1162 h 3553"/>
                <a:gd name="T104" fmla="*/ 511 w 2168"/>
                <a:gd name="T105" fmla="*/ 1113 h 3553"/>
                <a:gd name="T106" fmla="*/ 997 w 2168"/>
                <a:gd name="T107" fmla="*/ 999 h 3553"/>
                <a:gd name="T108" fmla="*/ 1435 w 2168"/>
                <a:gd name="T109" fmla="*/ 561 h 3553"/>
                <a:gd name="T110" fmla="*/ 1751 w 2168"/>
                <a:gd name="T111" fmla="*/ 189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68" h="3553">
                  <a:moveTo>
                    <a:pt x="200" y="2190"/>
                  </a:moveTo>
                  <a:lnTo>
                    <a:pt x="209" y="2265"/>
                  </a:lnTo>
                  <a:lnTo>
                    <a:pt x="220" y="2341"/>
                  </a:lnTo>
                  <a:lnTo>
                    <a:pt x="220" y="2359"/>
                  </a:lnTo>
                  <a:lnTo>
                    <a:pt x="216" y="2376"/>
                  </a:lnTo>
                  <a:lnTo>
                    <a:pt x="396" y="2357"/>
                  </a:lnTo>
                  <a:lnTo>
                    <a:pt x="345" y="2320"/>
                  </a:lnTo>
                  <a:lnTo>
                    <a:pt x="294" y="2280"/>
                  </a:lnTo>
                  <a:lnTo>
                    <a:pt x="246" y="2236"/>
                  </a:lnTo>
                  <a:lnTo>
                    <a:pt x="200" y="2190"/>
                  </a:lnTo>
                  <a:close/>
                  <a:moveTo>
                    <a:pt x="177" y="1872"/>
                  </a:moveTo>
                  <a:lnTo>
                    <a:pt x="183" y="1979"/>
                  </a:lnTo>
                  <a:lnTo>
                    <a:pt x="189" y="2088"/>
                  </a:lnTo>
                  <a:lnTo>
                    <a:pt x="230" y="2128"/>
                  </a:lnTo>
                  <a:lnTo>
                    <a:pt x="273" y="2167"/>
                  </a:lnTo>
                  <a:lnTo>
                    <a:pt x="318" y="2204"/>
                  </a:lnTo>
                  <a:lnTo>
                    <a:pt x="369" y="2243"/>
                  </a:lnTo>
                  <a:lnTo>
                    <a:pt x="423" y="2278"/>
                  </a:lnTo>
                  <a:lnTo>
                    <a:pt x="477" y="2312"/>
                  </a:lnTo>
                  <a:lnTo>
                    <a:pt x="531" y="2346"/>
                  </a:lnTo>
                  <a:lnTo>
                    <a:pt x="572" y="2341"/>
                  </a:lnTo>
                  <a:lnTo>
                    <a:pt x="613" y="2337"/>
                  </a:lnTo>
                  <a:lnTo>
                    <a:pt x="653" y="2332"/>
                  </a:lnTo>
                  <a:lnTo>
                    <a:pt x="694" y="2332"/>
                  </a:lnTo>
                  <a:lnTo>
                    <a:pt x="734" y="2335"/>
                  </a:lnTo>
                  <a:lnTo>
                    <a:pt x="551" y="2178"/>
                  </a:lnTo>
                  <a:lnTo>
                    <a:pt x="365" y="2024"/>
                  </a:lnTo>
                  <a:lnTo>
                    <a:pt x="177" y="1872"/>
                  </a:lnTo>
                  <a:close/>
                  <a:moveTo>
                    <a:pt x="171" y="1538"/>
                  </a:moveTo>
                  <a:lnTo>
                    <a:pt x="174" y="1681"/>
                  </a:lnTo>
                  <a:lnTo>
                    <a:pt x="176" y="1823"/>
                  </a:lnTo>
                  <a:lnTo>
                    <a:pt x="340" y="1931"/>
                  </a:lnTo>
                  <a:lnTo>
                    <a:pt x="500" y="2044"/>
                  </a:lnTo>
                  <a:lnTo>
                    <a:pt x="657" y="2160"/>
                  </a:lnTo>
                  <a:lnTo>
                    <a:pt x="811" y="2281"/>
                  </a:lnTo>
                  <a:lnTo>
                    <a:pt x="962" y="2406"/>
                  </a:lnTo>
                  <a:lnTo>
                    <a:pt x="1110" y="2534"/>
                  </a:lnTo>
                  <a:lnTo>
                    <a:pt x="1255" y="2665"/>
                  </a:lnTo>
                  <a:lnTo>
                    <a:pt x="1398" y="2799"/>
                  </a:lnTo>
                  <a:lnTo>
                    <a:pt x="1537" y="2936"/>
                  </a:lnTo>
                  <a:lnTo>
                    <a:pt x="1676" y="3074"/>
                  </a:lnTo>
                  <a:lnTo>
                    <a:pt x="1812" y="3216"/>
                  </a:lnTo>
                  <a:lnTo>
                    <a:pt x="1945" y="3359"/>
                  </a:lnTo>
                  <a:lnTo>
                    <a:pt x="1947" y="3361"/>
                  </a:lnTo>
                  <a:lnTo>
                    <a:pt x="1949" y="3365"/>
                  </a:lnTo>
                  <a:lnTo>
                    <a:pt x="1950" y="3368"/>
                  </a:lnTo>
                  <a:lnTo>
                    <a:pt x="1942" y="3332"/>
                  </a:lnTo>
                  <a:lnTo>
                    <a:pt x="1936" y="3293"/>
                  </a:lnTo>
                  <a:lnTo>
                    <a:pt x="1930" y="3250"/>
                  </a:lnTo>
                  <a:lnTo>
                    <a:pt x="1926" y="3205"/>
                  </a:lnTo>
                  <a:lnTo>
                    <a:pt x="1924" y="3157"/>
                  </a:lnTo>
                  <a:lnTo>
                    <a:pt x="1913" y="3155"/>
                  </a:lnTo>
                  <a:lnTo>
                    <a:pt x="1903" y="3149"/>
                  </a:lnTo>
                  <a:lnTo>
                    <a:pt x="1892" y="3141"/>
                  </a:lnTo>
                  <a:lnTo>
                    <a:pt x="1714" y="2949"/>
                  </a:lnTo>
                  <a:lnTo>
                    <a:pt x="1532" y="2761"/>
                  </a:lnTo>
                  <a:lnTo>
                    <a:pt x="1348" y="2576"/>
                  </a:lnTo>
                  <a:lnTo>
                    <a:pt x="1160" y="2395"/>
                  </a:lnTo>
                  <a:lnTo>
                    <a:pt x="968" y="2215"/>
                  </a:lnTo>
                  <a:lnTo>
                    <a:pt x="774" y="2041"/>
                  </a:lnTo>
                  <a:lnTo>
                    <a:pt x="576" y="1869"/>
                  </a:lnTo>
                  <a:lnTo>
                    <a:pt x="376" y="1701"/>
                  </a:lnTo>
                  <a:lnTo>
                    <a:pt x="171" y="1538"/>
                  </a:lnTo>
                  <a:close/>
                  <a:moveTo>
                    <a:pt x="171" y="1275"/>
                  </a:moveTo>
                  <a:lnTo>
                    <a:pt x="167" y="1275"/>
                  </a:lnTo>
                  <a:lnTo>
                    <a:pt x="169" y="1370"/>
                  </a:lnTo>
                  <a:lnTo>
                    <a:pt x="170" y="1464"/>
                  </a:lnTo>
                  <a:lnTo>
                    <a:pt x="361" y="1602"/>
                  </a:lnTo>
                  <a:lnTo>
                    <a:pt x="548" y="1743"/>
                  </a:lnTo>
                  <a:lnTo>
                    <a:pt x="732" y="1887"/>
                  </a:lnTo>
                  <a:lnTo>
                    <a:pt x="912" y="2036"/>
                  </a:lnTo>
                  <a:lnTo>
                    <a:pt x="1090" y="2188"/>
                  </a:lnTo>
                  <a:lnTo>
                    <a:pt x="1264" y="2345"/>
                  </a:lnTo>
                  <a:lnTo>
                    <a:pt x="1434" y="2505"/>
                  </a:lnTo>
                  <a:lnTo>
                    <a:pt x="1601" y="2669"/>
                  </a:lnTo>
                  <a:lnTo>
                    <a:pt x="1763" y="2838"/>
                  </a:lnTo>
                  <a:lnTo>
                    <a:pt x="1922" y="3011"/>
                  </a:lnTo>
                  <a:lnTo>
                    <a:pt x="1925" y="2894"/>
                  </a:lnTo>
                  <a:lnTo>
                    <a:pt x="1932" y="2778"/>
                  </a:lnTo>
                  <a:lnTo>
                    <a:pt x="1929" y="2776"/>
                  </a:lnTo>
                  <a:lnTo>
                    <a:pt x="1925" y="2775"/>
                  </a:lnTo>
                  <a:lnTo>
                    <a:pt x="1923" y="2772"/>
                  </a:lnTo>
                  <a:lnTo>
                    <a:pt x="1789" y="2659"/>
                  </a:lnTo>
                  <a:lnTo>
                    <a:pt x="1658" y="2543"/>
                  </a:lnTo>
                  <a:lnTo>
                    <a:pt x="1527" y="2426"/>
                  </a:lnTo>
                  <a:lnTo>
                    <a:pt x="1397" y="2308"/>
                  </a:lnTo>
                  <a:lnTo>
                    <a:pt x="1267" y="2190"/>
                  </a:lnTo>
                  <a:lnTo>
                    <a:pt x="1138" y="2074"/>
                  </a:lnTo>
                  <a:lnTo>
                    <a:pt x="1007" y="1957"/>
                  </a:lnTo>
                  <a:lnTo>
                    <a:pt x="877" y="1842"/>
                  </a:lnTo>
                  <a:lnTo>
                    <a:pt x="743" y="1729"/>
                  </a:lnTo>
                  <a:lnTo>
                    <a:pt x="608" y="1617"/>
                  </a:lnTo>
                  <a:lnTo>
                    <a:pt x="471" y="1509"/>
                  </a:lnTo>
                  <a:lnTo>
                    <a:pt x="329" y="1404"/>
                  </a:lnTo>
                  <a:lnTo>
                    <a:pt x="184" y="1303"/>
                  </a:lnTo>
                  <a:lnTo>
                    <a:pt x="176" y="1295"/>
                  </a:lnTo>
                  <a:lnTo>
                    <a:pt x="171" y="1285"/>
                  </a:lnTo>
                  <a:lnTo>
                    <a:pt x="171" y="1275"/>
                  </a:lnTo>
                  <a:close/>
                  <a:moveTo>
                    <a:pt x="463" y="1265"/>
                  </a:moveTo>
                  <a:lnTo>
                    <a:pt x="242" y="1273"/>
                  </a:lnTo>
                  <a:lnTo>
                    <a:pt x="387" y="1360"/>
                  </a:lnTo>
                  <a:lnTo>
                    <a:pt x="530" y="1451"/>
                  </a:lnTo>
                  <a:lnTo>
                    <a:pt x="669" y="1547"/>
                  </a:lnTo>
                  <a:lnTo>
                    <a:pt x="806" y="1646"/>
                  </a:lnTo>
                  <a:lnTo>
                    <a:pt x="941" y="1750"/>
                  </a:lnTo>
                  <a:lnTo>
                    <a:pt x="1072" y="1857"/>
                  </a:lnTo>
                  <a:lnTo>
                    <a:pt x="1201" y="1966"/>
                  </a:lnTo>
                  <a:lnTo>
                    <a:pt x="1329" y="2078"/>
                  </a:lnTo>
                  <a:lnTo>
                    <a:pt x="1454" y="2193"/>
                  </a:lnTo>
                  <a:lnTo>
                    <a:pt x="1578" y="2308"/>
                  </a:lnTo>
                  <a:lnTo>
                    <a:pt x="1701" y="2426"/>
                  </a:lnTo>
                  <a:lnTo>
                    <a:pt x="1821" y="2546"/>
                  </a:lnTo>
                  <a:lnTo>
                    <a:pt x="1940" y="2666"/>
                  </a:lnTo>
                  <a:lnTo>
                    <a:pt x="1945" y="2605"/>
                  </a:lnTo>
                  <a:lnTo>
                    <a:pt x="1949" y="2547"/>
                  </a:lnTo>
                  <a:lnTo>
                    <a:pt x="1954" y="2496"/>
                  </a:lnTo>
                  <a:lnTo>
                    <a:pt x="1942" y="2493"/>
                  </a:lnTo>
                  <a:lnTo>
                    <a:pt x="1931" y="2488"/>
                  </a:lnTo>
                  <a:lnTo>
                    <a:pt x="1849" y="2424"/>
                  </a:lnTo>
                  <a:lnTo>
                    <a:pt x="1770" y="2356"/>
                  </a:lnTo>
                  <a:lnTo>
                    <a:pt x="1692" y="2283"/>
                  </a:lnTo>
                  <a:lnTo>
                    <a:pt x="1614" y="2209"/>
                  </a:lnTo>
                  <a:lnTo>
                    <a:pt x="1538" y="2133"/>
                  </a:lnTo>
                  <a:lnTo>
                    <a:pt x="1464" y="2057"/>
                  </a:lnTo>
                  <a:lnTo>
                    <a:pt x="1388" y="1981"/>
                  </a:lnTo>
                  <a:lnTo>
                    <a:pt x="1312" y="1907"/>
                  </a:lnTo>
                  <a:lnTo>
                    <a:pt x="1234" y="1838"/>
                  </a:lnTo>
                  <a:lnTo>
                    <a:pt x="1129" y="1747"/>
                  </a:lnTo>
                  <a:lnTo>
                    <a:pt x="1023" y="1658"/>
                  </a:lnTo>
                  <a:lnTo>
                    <a:pt x="917" y="1573"/>
                  </a:lnTo>
                  <a:lnTo>
                    <a:pt x="808" y="1490"/>
                  </a:lnTo>
                  <a:lnTo>
                    <a:pt x="695" y="1412"/>
                  </a:lnTo>
                  <a:lnTo>
                    <a:pt x="581" y="1336"/>
                  </a:lnTo>
                  <a:lnTo>
                    <a:pt x="463" y="1266"/>
                  </a:lnTo>
                  <a:lnTo>
                    <a:pt x="463" y="1265"/>
                  </a:lnTo>
                  <a:close/>
                  <a:moveTo>
                    <a:pt x="768" y="1245"/>
                  </a:moveTo>
                  <a:lnTo>
                    <a:pt x="630" y="1257"/>
                  </a:lnTo>
                  <a:lnTo>
                    <a:pt x="666" y="1274"/>
                  </a:lnTo>
                  <a:lnTo>
                    <a:pt x="703" y="1294"/>
                  </a:lnTo>
                  <a:lnTo>
                    <a:pt x="742" y="1318"/>
                  </a:lnTo>
                  <a:lnTo>
                    <a:pt x="781" y="1343"/>
                  </a:lnTo>
                  <a:lnTo>
                    <a:pt x="820" y="1370"/>
                  </a:lnTo>
                  <a:lnTo>
                    <a:pt x="859" y="1400"/>
                  </a:lnTo>
                  <a:lnTo>
                    <a:pt x="897" y="1429"/>
                  </a:lnTo>
                  <a:lnTo>
                    <a:pt x="935" y="1459"/>
                  </a:lnTo>
                  <a:lnTo>
                    <a:pt x="971" y="1488"/>
                  </a:lnTo>
                  <a:lnTo>
                    <a:pt x="1005" y="1516"/>
                  </a:lnTo>
                  <a:lnTo>
                    <a:pt x="1037" y="1545"/>
                  </a:lnTo>
                  <a:lnTo>
                    <a:pt x="1068" y="1570"/>
                  </a:lnTo>
                  <a:lnTo>
                    <a:pt x="1094" y="1594"/>
                  </a:lnTo>
                  <a:lnTo>
                    <a:pt x="1118" y="1614"/>
                  </a:lnTo>
                  <a:lnTo>
                    <a:pt x="1138" y="1631"/>
                  </a:lnTo>
                  <a:lnTo>
                    <a:pt x="1154" y="1645"/>
                  </a:lnTo>
                  <a:lnTo>
                    <a:pt x="1298" y="1763"/>
                  </a:lnTo>
                  <a:lnTo>
                    <a:pt x="1441" y="1884"/>
                  </a:lnTo>
                  <a:lnTo>
                    <a:pt x="1580" y="2008"/>
                  </a:lnTo>
                  <a:lnTo>
                    <a:pt x="1718" y="2134"/>
                  </a:lnTo>
                  <a:lnTo>
                    <a:pt x="1753" y="2165"/>
                  </a:lnTo>
                  <a:lnTo>
                    <a:pt x="1789" y="2197"/>
                  </a:lnTo>
                  <a:lnTo>
                    <a:pt x="1827" y="2230"/>
                  </a:lnTo>
                  <a:lnTo>
                    <a:pt x="1864" y="2264"/>
                  </a:lnTo>
                  <a:lnTo>
                    <a:pt x="1900" y="2299"/>
                  </a:lnTo>
                  <a:lnTo>
                    <a:pt x="1933" y="2337"/>
                  </a:lnTo>
                  <a:lnTo>
                    <a:pt x="1963" y="2375"/>
                  </a:lnTo>
                  <a:lnTo>
                    <a:pt x="1963" y="2372"/>
                  </a:lnTo>
                  <a:lnTo>
                    <a:pt x="1963" y="2369"/>
                  </a:lnTo>
                  <a:lnTo>
                    <a:pt x="1964" y="2247"/>
                  </a:lnTo>
                  <a:lnTo>
                    <a:pt x="1962" y="2126"/>
                  </a:lnTo>
                  <a:lnTo>
                    <a:pt x="1949" y="2127"/>
                  </a:lnTo>
                  <a:lnTo>
                    <a:pt x="1937" y="2125"/>
                  </a:lnTo>
                  <a:lnTo>
                    <a:pt x="1925" y="2118"/>
                  </a:lnTo>
                  <a:lnTo>
                    <a:pt x="1850" y="2057"/>
                  </a:lnTo>
                  <a:lnTo>
                    <a:pt x="1779" y="1992"/>
                  </a:lnTo>
                  <a:lnTo>
                    <a:pt x="1709" y="1925"/>
                  </a:lnTo>
                  <a:lnTo>
                    <a:pt x="1638" y="1858"/>
                  </a:lnTo>
                  <a:lnTo>
                    <a:pt x="1569" y="1790"/>
                  </a:lnTo>
                  <a:lnTo>
                    <a:pt x="1498" y="1724"/>
                  </a:lnTo>
                  <a:lnTo>
                    <a:pt x="1424" y="1661"/>
                  </a:lnTo>
                  <a:lnTo>
                    <a:pt x="1347" y="1600"/>
                  </a:lnTo>
                  <a:lnTo>
                    <a:pt x="1236" y="1520"/>
                  </a:lnTo>
                  <a:lnTo>
                    <a:pt x="1123" y="1445"/>
                  </a:lnTo>
                  <a:lnTo>
                    <a:pt x="1007" y="1374"/>
                  </a:lnTo>
                  <a:lnTo>
                    <a:pt x="889" y="1308"/>
                  </a:lnTo>
                  <a:lnTo>
                    <a:pt x="768" y="1245"/>
                  </a:lnTo>
                  <a:close/>
                  <a:moveTo>
                    <a:pt x="1006" y="1170"/>
                  </a:moveTo>
                  <a:lnTo>
                    <a:pt x="964" y="1189"/>
                  </a:lnTo>
                  <a:lnTo>
                    <a:pt x="921" y="1203"/>
                  </a:lnTo>
                  <a:lnTo>
                    <a:pt x="878" y="1214"/>
                  </a:lnTo>
                  <a:lnTo>
                    <a:pt x="835" y="1218"/>
                  </a:lnTo>
                  <a:lnTo>
                    <a:pt x="832" y="1220"/>
                  </a:lnTo>
                  <a:lnTo>
                    <a:pt x="827" y="1224"/>
                  </a:lnTo>
                  <a:lnTo>
                    <a:pt x="824" y="1226"/>
                  </a:lnTo>
                  <a:lnTo>
                    <a:pt x="934" y="1274"/>
                  </a:lnTo>
                  <a:lnTo>
                    <a:pt x="1042" y="1327"/>
                  </a:lnTo>
                  <a:lnTo>
                    <a:pt x="1147" y="1385"/>
                  </a:lnTo>
                  <a:lnTo>
                    <a:pt x="1250" y="1447"/>
                  </a:lnTo>
                  <a:lnTo>
                    <a:pt x="1350" y="1513"/>
                  </a:lnTo>
                  <a:lnTo>
                    <a:pt x="1448" y="1581"/>
                  </a:lnTo>
                  <a:lnTo>
                    <a:pt x="1501" y="1620"/>
                  </a:lnTo>
                  <a:lnTo>
                    <a:pt x="1555" y="1659"/>
                  </a:lnTo>
                  <a:lnTo>
                    <a:pt x="1611" y="1699"/>
                  </a:lnTo>
                  <a:lnTo>
                    <a:pt x="1667" y="1741"/>
                  </a:lnTo>
                  <a:lnTo>
                    <a:pt x="1721" y="1783"/>
                  </a:lnTo>
                  <a:lnTo>
                    <a:pt x="1774" y="1828"/>
                  </a:lnTo>
                  <a:lnTo>
                    <a:pt x="1827" y="1875"/>
                  </a:lnTo>
                  <a:lnTo>
                    <a:pt x="1874" y="1923"/>
                  </a:lnTo>
                  <a:lnTo>
                    <a:pt x="1920" y="1974"/>
                  </a:lnTo>
                  <a:lnTo>
                    <a:pt x="1959" y="2027"/>
                  </a:lnTo>
                  <a:lnTo>
                    <a:pt x="1955" y="1782"/>
                  </a:lnTo>
                  <a:lnTo>
                    <a:pt x="1899" y="1754"/>
                  </a:lnTo>
                  <a:lnTo>
                    <a:pt x="1846" y="1720"/>
                  </a:lnTo>
                  <a:lnTo>
                    <a:pt x="1794" y="1682"/>
                  </a:lnTo>
                  <a:lnTo>
                    <a:pt x="1743" y="1640"/>
                  </a:lnTo>
                  <a:lnTo>
                    <a:pt x="1692" y="1598"/>
                  </a:lnTo>
                  <a:lnTo>
                    <a:pt x="1642" y="1555"/>
                  </a:lnTo>
                  <a:lnTo>
                    <a:pt x="1592" y="1512"/>
                  </a:lnTo>
                  <a:lnTo>
                    <a:pt x="1541" y="1472"/>
                  </a:lnTo>
                  <a:lnTo>
                    <a:pt x="1490" y="1436"/>
                  </a:lnTo>
                  <a:lnTo>
                    <a:pt x="1397" y="1376"/>
                  </a:lnTo>
                  <a:lnTo>
                    <a:pt x="1302" y="1319"/>
                  </a:lnTo>
                  <a:lnTo>
                    <a:pt x="1206" y="1266"/>
                  </a:lnTo>
                  <a:lnTo>
                    <a:pt x="1107" y="1217"/>
                  </a:lnTo>
                  <a:lnTo>
                    <a:pt x="1006" y="1170"/>
                  </a:lnTo>
                  <a:close/>
                  <a:moveTo>
                    <a:pt x="1259" y="981"/>
                  </a:moveTo>
                  <a:lnTo>
                    <a:pt x="1214" y="1024"/>
                  </a:lnTo>
                  <a:lnTo>
                    <a:pt x="1165" y="1066"/>
                  </a:lnTo>
                  <a:lnTo>
                    <a:pt x="1115" y="1105"/>
                  </a:lnTo>
                  <a:lnTo>
                    <a:pt x="1062" y="1140"/>
                  </a:lnTo>
                  <a:lnTo>
                    <a:pt x="1196" y="1200"/>
                  </a:lnTo>
                  <a:lnTo>
                    <a:pt x="1326" y="1265"/>
                  </a:lnTo>
                  <a:lnTo>
                    <a:pt x="1454" y="1334"/>
                  </a:lnTo>
                  <a:lnTo>
                    <a:pt x="1580" y="1408"/>
                  </a:lnTo>
                  <a:lnTo>
                    <a:pt x="1626" y="1435"/>
                  </a:lnTo>
                  <a:lnTo>
                    <a:pt x="1675" y="1463"/>
                  </a:lnTo>
                  <a:lnTo>
                    <a:pt x="1723" y="1492"/>
                  </a:lnTo>
                  <a:lnTo>
                    <a:pt x="1773" y="1522"/>
                  </a:lnTo>
                  <a:lnTo>
                    <a:pt x="1823" y="1555"/>
                  </a:lnTo>
                  <a:lnTo>
                    <a:pt x="1870" y="1589"/>
                  </a:lnTo>
                  <a:lnTo>
                    <a:pt x="1914" y="1625"/>
                  </a:lnTo>
                  <a:lnTo>
                    <a:pt x="1955" y="1664"/>
                  </a:lnTo>
                  <a:lnTo>
                    <a:pt x="1958" y="1521"/>
                  </a:lnTo>
                  <a:lnTo>
                    <a:pt x="1888" y="1480"/>
                  </a:lnTo>
                  <a:lnTo>
                    <a:pt x="1819" y="1434"/>
                  </a:lnTo>
                  <a:lnTo>
                    <a:pt x="1752" y="1384"/>
                  </a:lnTo>
                  <a:lnTo>
                    <a:pt x="1685" y="1334"/>
                  </a:lnTo>
                  <a:lnTo>
                    <a:pt x="1620" y="1284"/>
                  </a:lnTo>
                  <a:lnTo>
                    <a:pt x="1557" y="1237"/>
                  </a:lnTo>
                  <a:lnTo>
                    <a:pt x="1527" y="1217"/>
                  </a:lnTo>
                  <a:lnTo>
                    <a:pt x="1495" y="1195"/>
                  </a:lnTo>
                  <a:lnTo>
                    <a:pt x="1462" y="1173"/>
                  </a:lnTo>
                  <a:lnTo>
                    <a:pt x="1428" y="1150"/>
                  </a:lnTo>
                  <a:lnTo>
                    <a:pt x="1394" y="1125"/>
                  </a:lnTo>
                  <a:lnTo>
                    <a:pt x="1361" y="1099"/>
                  </a:lnTo>
                  <a:lnTo>
                    <a:pt x="1331" y="1072"/>
                  </a:lnTo>
                  <a:lnTo>
                    <a:pt x="1302" y="1043"/>
                  </a:lnTo>
                  <a:lnTo>
                    <a:pt x="1279" y="1013"/>
                  </a:lnTo>
                  <a:lnTo>
                    <a:pt x="1259" y="981"/>
                  </a:lnTo>
                  <a:close/>
                  <a:moveTo>
                    <a:pt x="1407" y="833"/>
                  </a:moveTo>
                  <a:lnTo>
                    <a:pt x="1392" y="849"/>
                  </a:lnTo>
                  <a:lnTo>
                    <a:pt x="1377" y="865"/>
                  </a:lnTo>
                  <a:lnTo>
                    <a:pt x="1348" y="895"/>
                  </a:lnTo>
                  <a:lnTo>
                    <a:pt x="1317" y="925"/>
                  </a:lnTo>
                  <a:lnTo>
                    <a:pt x="1285" y="957"/>
                  </a:lnTo>
                  <a:lnTo>
                    <a:pt x="1304" y="973"/>
                  </a:lnTo>
                  <a:lnTo>
                    <a:pt x="1325" y="988"/>
                  </a:lnTo>
                  <a:lnTo>
                    <a:pt x="1348" y="1003"/>
                  </a:lnTo>
                  <a:lnTo>
                    <a:pt x="1371" y="1016"/>
                  </a:lnTo>
                  <a:lnTo>
                    <a:pt x="1391" y="1029"/>
                  </a:lnTo>
                  <a:lnTo>
                    <a:pt x="1408" y="1040"/>
                  </a:lnTo>
                  <a:lnTo>
                    <a:pt x="1546" y="1134"/>
                  </a:lnTo>
                  <a:lnTo>
                    <a:pt x="1687" y="1226"/>
                  </a:lnTo>
                  <a:lnTo>
                    <a:pt x="1738" y="1257"/>
                  </a:lnTo>
                  <a:lnTo>
                    <a:pt x="1794" y="1287"/>
                  </a:lnTo>
                  <a:lnTo>
                    <a:pt x="1852" y="1318"/>
                  </a:lnTo>
                  <a:lnTo>
                    <a:pt x="1909" y="1351"/>
                  </a:lnTo>
                  <a:lnTo>
                    <a:pt x="1966" y="1386"/>
                  </a:lnTo>
                  <a:lnTo>
                    <a:pt x="1975" y="1257"/>
                  </a:lnTo>
                  <a:lnTo>
                    <a:pt x="1922" y="1229"/>
                  </a:lnTo>
                  <a:lnTo>
                    <a:pt x="1870" y="1198"/>
                  </a:lnTo>
                  <a:lnTo>
                    <a:pt x="1820" y="1161"/>
                  </a:lnTo>
                  <a:lnTo>
                    <a:pt x="1772" y="1125"/>
                  </a:lnTo>
                  <a:lnTo>
                    <a:pt x="1727" y="1088"/>
                  </a:lnTo>
                  <a:lnTo>
                    <a:pt x="1621" y="1003"/>
                  </a:lnTo>
                  <a:lnTo>
                    <a:pt x="1515" y="916"/>
                  </a:lnTo>
                  <a:lnTo>
                    <a:pt x="1407" y="833"/>
                  </a:lnTo>
                  <a:close/>
                  <a:moveTo>
                    <a:pt x="1554" y="672"/>
                  </a:moveTo>
                  <a:lnTo>
                    <a:pt x="1503" y="728"/>
                  </a:lnTo>
                  <a:lnTo>
                    <a:pt x="1452" y="784"/>
                  </a:lnTo>
                  <a:lnTo>
                    <a:pt x="1525" y="835"/>
                  </a:lnTo>
                  <a:lnTo>
                    <a:pt x="1596" y="888"/>
                  </a:lnTo>
                  <a:lnTo>
                    <a:pt x="1667" y="941"/>
                  </a:lnTo>
                  <a:lnTo>
                    <a:pt x="1737" y="996"/>
                  </a:lnTo>
                  <a:lnTo>
                    <a:pt x="1797" y="1037"/>
                  </a:lnTo>
                  <a:lnTo>
                    <a:pt x="1858" y="1075"/>
                  </a:lnTo>
                  <a:lnTo>
                    <a:pt x="1921" y="1111"/>
                  </a:lnTo>
                  <a:lnTo>
                    <a:pt x="1983" y="1148"/>
                  </a:lnTo>
                  <a:lnTo>
                    <a:pt x="1995" y="996"/>
                  </a:lnTo>
                  <a:lnTo>
                    <a:pt x="1958" y="974"/>
                  </a:lnTo>
                  <a:lnTo>
                    <a:pt x="1923" y="949"/>
                  </a:lnTo>
                  <a:lnTo>
                    <a:pt x="1889" y="922"/>
                  </a:lnTo>
                  <a:lnTo>
                    <a:pt x="1855" y="895"/>
                  </a:lnTo>
                  <a:lnTo>
                    <a:pt x="1823" y="869"/>
                  </a:lnTo>
                  <a:lnTo>
                    <a:pt x="1735" y="801"/>
                  </a:lnTo>
                  <a:lnTo>
                    <a:pt x="1645" y="736"/>
                  </a:lnTo>
                  <a:lnTo>
                    <a:pt x="1554" y="672"/>
                  </a:lnTo>
                  <a:close/>
                  <a:moveTo>
                    <a:pt x="1701" y="510"/>
                  </a:moveTo>
                  <a:lnTo>
                    <a:pt x="1602" y="620"/>
                  </a:lnTo>
                  <a:lnTo>
                    <a:pt x="1684" y="673"/>
                  </a:lnTo>
                  <a:lnTo>
                    <a:pt x="1763" y="728"/>
                  </a:lnTo>
                  <a:lnTo>
                    <a:pt x="1843" y="782"/>
                  </a:lnTo>
                  <a:lnTo>
                    <a:pt x="1894" y="815"/>
                  </a:lnTo>
                  <a:lnTo>
                    <a:pt x="1948" y="848"/>
                  </a:lnTo>
                  <a:lnTo>
                    <a:pt x="2001" y="883"/>
                  </a:lnTo>
                  <a:lnTo>
                    <a:pt x="2008" y="750"/>
                  </a:lnTo>
                  <a:lnTo>
                    <a:pt x="1972" y="737"/>
                  </a:lnTo>
                  <a:lnTo>
                    <a:pt x="1938" y="719"/>
                  </a:lnTo>
                  <a:lnTo>
                    <a:pt x="1905" y="696"/>
                  </a:lnTo>
                  <a:lnTo>
                    <a:pt x="1874" y="672"/>
                  </a:lnTo>
                  <a:lnTo>
                    <a:pt x="1846" y="649"/>
                  </a:lnTo>
                  <a:lnTo>
                    <a:pt x="1796" y="604"/>
                  </a:lnTo>
                  <a:lnTo>
                    <a:pt x="1748" y="558"/>
                  </a:lnTo>
                  <a:lnTo>
                    <a:pt x="1701" y="510"/>
                  </a:lnTo>
                  <a:close/>
                  <a:moveTo>
                    <a:pt x="1819" y="384"/>
                  </a:moveTo>
                  <a:lnTo>
                    <a:pt x="1790" y="414"/>
                  </a:lnTo>
                  <a:lnTo>
                    <a:pt x="1762" y="443"/>
                  </a:lnTo>
                  <a:lnTo>
                    <a:pt x="1746" y="460"/>
                  </a:lnTo>
                  <a:lnTo>
                    <a:pt x="1795" y="504"/>
                  </a:lnTo>
                  <a:lnTo>
                    <a:pt x="1844" y="545"/>
                  </a:lnTo>
                  <a:lnTo>
                    <a:pt x="1896" y="585"/>
                  </a:lnTo>
                  <a:lnTo>
                    <a:pt x="1933" y="608"/>
                  </a:lnTo>
                  <a:lnTo>
                    <a:pt x="1972" y="629"/>
                  </a:lnTo>
                  <a:lnTo>
                    <a:pt x="2012" y="650"/>
                  </a:lnTo>
                  <a:lnTo>
                    <a:pt x="2012" y="609"/>
                  </a:lnTo>
                  <a:lnTo>
                    <a:pt x="2012" y="569"/>
                  </a:lnTo>
                  <a:lnTo>
                    <a:pt x="2006" y="567"/>
                  </a:lnTo>
                  <a:lnTo>
                    <a:pt x="2001" y="565"/>
                  </a:lnTo>
                  <a:lnTo>
                    <a:pt x="1997" y="561"/>
                  </a:lnTo>
                  <a:lnTo>
                    <a:pt x="1949" y="520"/>
                  </a:lnTo>
                  <a:lnTo>
                    <a:pt x="1905" y="477"/>
                  </a:lnTo>
                  <a:lnTo>
                    <a:pt x="1861" y="432"/>
                  </a:lnTo>
                  <a:lnTo>
                    <a:pt x="1819" y="384"/>
                  </a:lnTo>
                  <a:close/>
                  <a:moveTo>
                    <a:pt x="2000" y="221"/>
                  </a:moveTo>
                  <a:lnTo>
                    <a:pt x="1937" y="279"/>
                  </a:lnTo>
                  <a:lnTo>
                    <a:pt x="1871" y="335"/>
                  </a:lnTo>
                  <a:lnTo>
                    <a:pt x="1920" y="380"/>
                  </a:lnTo>
                  <a:lnTo>
                    <a:pt x="1967" y="425"/>
                  </a:lnTo>
                  <a:lnTo>
                    <a:pt x="2012" y="473"/>
                  </a:lnTo>
                  <a:lnTo>
                    <a:pt x="2008" y="347"/>
                  </a:lnTo>
                  <a:lnTo>
                    <a:pt x="2000" y="221"/>
                  </a:lnTo>
                  <a:close/>
                  <a:moveTo>
                    <a:pt x="2072" y="0"/>
                  </a:moveTo>
                  <a:lnTo>
                    <a:pt x="2092" y="5"/>
                  </a:lnTo>
                  <a:lnTo>
                    <a:pt x="2109" y="15"/>
                  </a:lnTo>
                  <a:lnTo>
                    <a:pt x="2123" y="30"/>
                  </a:lnTo>
                  <a:lnTo>
                    <a:pt x="2131" y="47"/>
                  </a:lnTo>
                  <a:lnTo>
                    <a:pt x="2133" y="66"/>
                  </a:lnTo>
                  <a:lnTo>
                    <a:pt x="2128" y="87"/>
                  </a:lnTo>
                  <a:lnTo>
                    <a:pt x="2134" y="98"/>
                  </a:lnTo>
                  <a:lnTo>
                    <a:pt x="2137" y="112"/>
                  </a:lnTo>
                  <a:lnTo>
                    <a:pt x="2155" y="249"/>
                  </a:lnTo>
                  <a:lnTo>
                    <a:pt x="2165" y="386"/>
                  </a:lnTo>
                  <a:lnTo>
                    <a:pt x="2168" y="524"/>
                  </a:lnTo>
                  <a:lnTo>
                    <a:pt x="2168" y="661"/>
                  </a:lnTo>
                  <a:lnTo>
                    <a:pt x="2164" y="798"/>
                  </a:lnTo>
                  <a:lnTo>
                    <a:pt x="2157" y="934"/>
                  </a:lnTo>
                  <a:lnTo>
                    <a:pt x="2149" y="1072"/>
                  </a:lnTo>
                  <a:lnTo>
                    <a:pt x="2140" y="1210"/>
                  </a:lnTo>
                  <a:lnTo>
                    <a:pt x="2132" y="1349"/>
                  </a:lnTo>
                  <a:lnTo>
                    <a:pt x="2127" y="1495"/>
                  </a:lnTo>
                  <a:lnTo>
                    <a:pt x="2126" y="1640"/>
                  </a:lnTo>
                  <a:lnTo>
                    <a:pt x="2127" y="1787"/>
                  </a:lnTo>
                  <a:lnTo>
                    <a:pt x="2130" y="1932"/>
                  </a:lnTo>
                  <a:lnTo>
                    <a:pt x="2132" y="2078"/>
                  </a:lnTo>
                  <a:lnTo>
                    <a:pt x="2131" y="2224"/>
                  </a:lnTo>
                  <a:lnTo>
                    <a:pt x="2125" y="2513"/>
                  </a:lnTo>
                  <a:lnTo>
                    <a:pt x="2117" y="2802"/>
                  </a:lnTo>
                  <a:lnTo>
                    <a:pt x="2110" y="3090"/>
                  </a:lnTo>
                  <a:lnTo>
                    <a:pt x="2110" y="3121"/>
                  </a:lnTo>
                  <a:lnTo>
                    <a:pt x="2111" y="3155"/>
                  </a:lnTo>
                  <a:lnTo>
                    <a:pt x="2113" y="3190"/>
                  </a:lnTo>
                  <a:lnTo>
                    <a:pt x="2115" y="3225"/>
                  </a:lnTo>
                  <a:lnTo>
                    <a:pt x="2116" y="3263"/>
                  </a:lnTo>
                  <a:lnTo>
                    <a:pt x="2116" y="3299"/>
                  </a:lnTo>
                  <a:lnTo>
                    <a:pt x="2115" y="3335"/>
                  </a:lnTo>
                  <a:lnTo>
                    <a:pt x="2111" y="3370"/>
                  </a:lnTo>
                  <a:lnTo>
                    <a:pt x="2105" y="3403"/>
                  </a:lnTo>
                  <a:lnTo>
                    <a:pt x="2094" y="3434"/>
                  </a:lnTo>
                  <a:lnTo>
                    <a:pt x="2081" y="3461"/>
                  </a:lnTo>
                  <a:lnTo>
                    <a:pt x="2080" y="3462"/>
                  </a:lnTo>
                  <a:lnTo>
                    <a:pt x="2078" y="3463"/>
                  </a:lnTo>
                  <a:lnTo>
                    <a:pt x="2077" y="3465"/>
                  </a:lnTo>
                  <a:lnTo>
                    <a:pt x="2078" y="3482"/>
                  </a:lnTo>
                  <a:lnTo>
                    <a:pt x="2076" y="3497"/>
                  </a:lnTo>
                  <a:lnTo>
                    <a:pt x="2073" y="3507"/>
                  </a:lnTo>
                  <a:lnTo>
                    <a:pt x="2068" y="3516"/>
                  </a:lnTo>
                  <a:lnTo>
                    <a:pt x="2059" y="3528"/>
                  </a:lnTo>
                  <a:lnTo>
                    <a:pt x="2047" y="3539"/>
                  </a:lnTo>
                  <a:lnTo>
                    <a:pt x="2032" y="3547"/>
                  </a:lnTo>
                  <a:lnTo>
                    <a:pt x="2016" y="3552"/>
                  </a:lnTo>
                  <a:lnTo>
                    <a:pt x="1999" y="3553"/>
                  </a:lnTo>
                  <a:lnTo>
                    <a:pt x="1984" y="3550"/>
                  </a:lnTo>
                  <a:lnTo>
                    <a:pt x="1937" y="3527"/>
                  </a:lnTo>
                  <a:lnTo>
                    <a:pt x="1894" y="3501"/>
                  </a:lnTo>
                  <a:lnTo>
                    <a:pt x="1852" y="3470"/>
                  </a:lnTo>
                  <a:lnTo>
                    <a:pt x="1813" y="3437"/>
                  </a:lnTo>
                  <a:lnTo>
                    <a:pt x="1776" y="3402"/>
                  </a:lnTo>
                  <a:lnTo>
                    <a:pt x="1740" y="3365"/>
                  </a:lnTo>
                  <a:lnTo>
                    <a:pt x="1707" y="3354"/>
                  </a:lnTo>
                  <a:lnTo>
                    <a:pt x="1673" y="3340"/>
                  </a:lnTo>
                  <a:lnTo>
                    <a:pt x="1638" y="3319"/>
                  </a:lnTo>
                  <a:lnTo>
                    <a:pt x="1602" y="3297"/>
                  </a:lnTo>
                  <a:lnTo>
                    <a:pt x="1567" y="3271"/>
                  </a:lnTo>
                  <a:lnTo>
                    <a:pt x="1533" y="3243"/>
                  </a:lnTo>
                  <a:lnTo>
                    <a:pt x="1499" y="3215"/>
                  </a:lnTo>
                  <a:lnTo>
                    <a:pt x="1466" y="3185"/>
                  </a:lnTo>
                  <a:lnTo>
                    <a:pt x="1435" y="3157"/>
                  </a:lnTo>
                  <a:lnTo>
                    <a:pt x="1408" y="3131"/>
                  </a:lnTo>
                  <a:lnTo>
                    <a:pt x="1382" y="3106"/>
                  </a:lnTo>
                  <a:lnTo>
                    <a:pt x="1359" y="3084"/>
                  </a:lnTo>
                  <a:lnTo>
                    <a:pt x="1341" y="3067"/>
                  </a:lnTo>
                  <a:lnTo>
                    <a:pt x="1267" y="3002"/>
                  </a:lnTo>
                  <a:lnTo>
                    <a:pt x="1194" y="2934"/>
                  </a:lnTo>
                  <a:lnTo>
                    <a:pt x="1121" y="2863"/>
                  </a:lnTo>
                  <a:lnTo>
                    <a:pt x="1051" y="2792"/>
                  </a:lnTo>
                  <a:lnTo>
                    <a:pt x="983" y="2717"/>
                  </a:lnTo>
                  <a:lnTo>
                    <a:pt x="918" y="2641"/>
                  </a:lnTo>
                  <a:lnTo>
                    <a:pt x="858" y="2561"/>
                  </a:lnTo>
                  <a:lnTo>
                    <a:pt x="801" y="2479"/>
                  </a:lnTo>
                  <a:lnTo>
                    <a:pt x="796" y="2468"/>
                  </a:lnTo>
                  <a:lnTo>
                    <a:pt x="794" y="2459"/>
                  </a:lnTo>
                  <a:lnTo>
                    <a:pt x="764" y="2475"/>
                  </a:lnTo>
                  <a:lnTo>
                    <a:pt x="731" y="2487"/>
                  </a:lnTo>
                  <a:lnTo>
                    <a:pt x="695" y="2494"/>
                  </a:lnTo>
                  <a:lnTo>
                    <a:pt x="659" y="2499"/>
                  </a:lnTo>
                  <a:lnTo>
                    <a:pt x="622" y="2500"/>
                  </a:lnTo>
                  <a:lnTo>
                    <a:pt x="585" y="2500"/>
                  </a:lnTo>
                  <a:lnTo>
                    <a:pt x="549" y="2499"/>
                  </a:lnTo>
                  <a:lnTo>
                    <a:pt x="514" y="2498"/>
                  </a:lnTo>
                  <a:lnTo>
                    <a:pt x="394" y="2492"/>
                  </a:lnTo>
                  <a:lnTo>
                    <a:pt x="273" y="2482"/>
                  </a:lnTo>
                  <a:lnTo>
                    <a:pt x="153" y="2471"/>
                  </a:lnTo>
                  <a:lnTo>
                    <a:pt x="138" y="2467"/>
                  </a:lnTo>
                  <a:lnTo>
                    <a:pt x="127" y="2462"/>
                  </a:lnTo>
                  <a:lnTo>
                    <a:pt x="119" y="2453"/>
                  </a:lnTo>
                  <a:lnTo>
                    <a:pt x="115" y="2441"/>
                  </a:lnTo>
                  <a:lnTo>
                    <a:pt x="112" y="2430"/>
                  </a:lnTo>
                  <a:lnTo>
                    <a:pt x="112" y="2418"/>
                  </a:lnTo>
                  <a:lnTo>
                    <a:pt x="102" y="2408"/>
                  </a:lnTo>
                  <a:lnTo>
                    <a:pt x="93" y="2395"/>
                  </a:lnTo>
                  <a:lnTo>
                    <a:pt x="66" y="2328"/>
                  </a:lnTo>
                  <a:lnTo>
                    <a:pt x="43" y="2258"/>
                  </a:lnTo>
                  <a:lnTo>
                    <a:pt x="26" y="2187"/>
                  </a:lnTo>
                  <a:lnTo>
                    <a:pt x="14" y="2114"/>
                  </a:lnTo>
                  <a:lnTo>
                    <a:pt x="6" y="2040"/>
                  </a:lnTo>
                  <a:lnTo>
                    <a:pt x="1" y="1965"/>
                  </a:lnTo>
                  <a:lnTo>
                    <a:pt x="0" y="1887"/>
                  </a:lnTo>
                  <a:lnTo>
                    <a:pt x="1" y="1810"/>
                  </a:lnTo>
                  <a:lnTo>
                    <a:pt x="6" y="1733"/>
                  </a:lnTo>
                  <a:lnTo>
                    <a:pt x="11" y="1656"/>
                  </a:lnTo>
                  <a:lnTo>
                    <a:pt x="18" y="1580"/>
                  </a:lnTo>
                  <a:lnTo>
                    <a:pt x="25" y="1504"/>
                  </a:lnTo>
                  <a:lnTo>
                    <a:pt x="33" y="1428"/>
                  </a:lnTo>
                  <a:lnTo>
                    <a:pt x="41" y="1354"/>
                  </a:lnTo>
                  <a:lnTo>
                    <a:pt x="47" y="1282"/>
                  </a:lnTo>
                  <a:lnTo>
                    <a:pt x="52" y="1211"/>
                  </a:lnTo>
                  <a:lnTo>
                    <a:pt x="56" y="1194"/>
                  </a:lnTo>
                  <a:lnTo>
                    <a:pt x="62" y="1180"/>
                  </a:lnTo>
                  <a:lnTo>
                    <a:pt x="73" y="1169"/>
                  </a:lnTo>
                  <a:lnTo>
                    <a:pt x="85" y="1162"/>
                  </a:lnTo>
                  <a:lnTo>
                    <a:pt x="99" y="1158"/>
                  </a:lnTo>
                  <a:lnTo>
                    <a:pt x="113" y="1158"/>
                  </a:lnTo>
                  <a:lnTo>
                    <a:pt x="127" y="1160"/>
                  </a:lnTo>
                  <a:lnTo>
                    <a:pt x="140" y="1167"/>
                  </a:lnTo>
                  <a:lnTo>
                    <a:pt x="151" y="1176"/>
                  </a:lnTo>
                  <a:lnTo>
                    <a:pt x="239" y="1153"/>
                  </a:lnTo>
                  <a:lnTo>
                    <a:pt x="329" y="1136"/>
                  </a:lnTo>
                  <a:lnTo>
                    <a:pt x="419" y="1123"/>
                  </a:lnTo>
                  <a:lnTo>
                    <a:pt x="511" y="1113"/>
                  </a:lnTo>
                  <a:lnTo>
                    <a:pt x="601" y="1103"/>
                  </a:lnTo>
                  <a:lnTo>
                    <a:pt x="693" y="1097"/>
                  </a:lnTo>
                  <a:lnTo>
                    <a:pt x="784" y="1089"/>
                  </a:lnTo>
                  <a:lnTo>
                    <a:pt x="799" y="1090"/>
                  </a:lnTo>
                  <a:lnTo>
                    <a:pt x="811" y="1092"/>
                  </a:lnTo>
                  <a:lnTo>
                    <a:pt x="823" y="1098"/>
                  </a:lnTo>
                  <a:lnTo>
                    <a:pt x="883" y="1069"/>
                  </a:lnTo>
                  <a:lnTo>
                    <a:pt x="941" y="1037"/>
                  </a:lnTo>
                  <a:lnTo>
                    <a:pt x="997" y="999"/>
                  </a:lnTo>
                  <a:lnTo>
                    <a:pt x="1052" y="958"/>
                  </a:lnTo>
                  <a:lnTo>
                    <a:pt x="1105" y="913"/>
                  </a:lnTo>
                  <a:lnTo>
                    <a:pt x="1156" y="865"/>
                  </a:lnTo>
                  <a:lnTo>
                    <a:pt x="1206" y="815"/>
                  </a:lnTo>
                  <a:lnTo>
                    <a:pt x="1255" y="764"/>
                  </a:lnTo>
                  <a:lnTo>
                    <a:pt x="1302" y="713"/>
                  </a:lnTo>
                  <a:lnTo>
                    <a:pt x="1348" y="661"/>
                  </a:lnTo>
                  <a:lnTo>
                    <a:pt x="1392" y="610"/>
                  </a:lnTo>
                  <a:lnTo>
                    <a:pt x="1435" y="561"/>
                  </a:lnTo>
                  <a:lnTo>
                    <a:pt x="1477" y="512"/>
                  </a:lnTo>
                  <a:lnTo>
                    <a:pt x="1506" y="479"/>
                  </a:lnTo>
                  <a:lnTo>
                    <a:pt x="1536" y="443"/>
                  </a:lnTo>
                  <a:lnTo>
                    <a:pt x="1568" y="403"/>
                  </a:lnTo>
                  <a:lnTo>
                    <a:pt x="1601" y="361"/>
                  </a:lnTo>
                  <a:lnTo>
                    <a:pt x="1637" y="318"/>
                  </a:lnTo>
                  <a:lnTo>
                    <a:pt x="1673" y="274"/>
                  </a:lnTo>
                  <a:lnTo>
                    <a:pt x="1711" y="231"/>
                  </a:lnTo>
                  <a:lnTo>
                    <a:pt x="1751" y="189"/>
                  </a:lnTo>
                  <a:lnTo>
                    <a:pt x="1790" y="149"/>
                  </a:lnTo>
                  <a:lnTo>
                    <a:pt x="1832" y="112"/>
                  </a:lnTo>
                  <a:lnTo>
                    <a:pt x="1874" y="78"/>
                  </a:lnTo>
                  <a:lnTo>
                    <a:pt x="1917" y="49"/>
                  </a:lnTo>
                  <a:lnTo>
                    <a:pt x="1960" y="26"/>
                  </a:lnTo>
                  <a:lnTo>
                    <a:pt x="2005" y="9"/>
                  </a:lnTo>
                  <a:lnTo>
                    <a:pt x="2049" y="0"/>
                  </a:lnTo>
                  <a:lnTo>
                    <a:pt x="20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flipH="1">
              <a:off x="7013209" y="2768505"/>
              <a:ext cx="118168" cy="241139"/>
            </a:xfrm>
            <a:custGeom>
              <a:avLst/>
              <a:gdLst>
                <a:gd name="T0" fmla="*/ 110 w 371"/>
                <a:gd name="T1" fmla="*/ 2 h 752"/>
                <a:gd name="T2" fmla="*/ 172 w 371"/>
                <a:gd name="T3" fmla="*/ 33 h 752"/>
                <a:gd name="T4" fmla="*/ 243 w 371"/>
                <a:gd name="T5" fmla="*/ 89 h 752"/>
                <a:gd name="T6" fmla="*/ 299 w 371"/>
                <a:gd name="T7" fmla="*/ 156 h 752"/>
                <a:gd name="T8" fmla="*/ 340 w 371"/>
                <a:gd name="T9" fmla="*/ 231 h 752"/>
                <a:gd name="T10" fmla="*/ 363 w 371"/>
                <a:gd name="T11" fmla="*/ 312 h 752"/>
                <a:gd name="T12" fmla="*/ 371 w 371"/>
                <a:gd name="T13" fmla="*/ 395 h 752"/>
                <a:gd name="T14" fmla="*/ 363 w 371"/>
                <a:gd name="T15" fmla="*/ 475 h 752"/>
                <a:gd name="T16" fmla="*/ 337 w 371"/>
                <a:gd name="T17" fmla="*/ 553 h 752"/>
                <a:gd name="T18" fmla="*/ 294 w 371"/>
                <a:gd name="T19" fmla="*/ 623 h 752"/>
                <a:gd name="T20" fmla="*/ 234 w 371"/>
                <a:gd name="T21" fmla="*/ 683 h 752"/>
                <a:gd name="T22" fmla="*/ 156 w 371"/>
                <a:gd name="T23" fmla="*/ 730 h 752"/>
                <a:gd name="T24" fmla="*/ 87 w 371"/>
                <a:gd name="T25" fmla="*/ 752 h 752"/>
                <a:gd name="T26" fmla="*/ 49 w 371"/>
                <a:gd name="T27" fmla="*/ 744 h 752"/>
                <a:gd name="T28" fmla="*/ 24 w 371"/>
                <a:gd name="T29" fmla="*/ 720 h 752"/>
                <a:gd name="T30" fmla="*/ 11 w 371"/>
                <a:gd name="T31" fmla="*/ 686 h 752"/>
                <a:gd name="T32" fmla="*/ 13 w 371"/>
                <a:gd name="T33" fmla="*/ 649 h 752"/>
                <a:gd name="T34" fmla="*/ 31 w 371"/>
                <a:gd name="T35" fmla="*/ 614 h 752"/>
                <a:gd name="T36" fmla="*/ 66 w 371"/>
                <a:gd name="T37" fmla="*/ 590 h 752"/>
                <a:gd name="T38" fmla="*/ 126 w 371"/>
                <a:gd name="T39" fmla="*/ 556 h 752"/>
                <a:gd name="T40" fmla="*/ 168 w 371"/>
                <a:gd name="T41" fmla="*/ 513 h 752"/>
                <a:gd name="T42" fmla="*/ 193 w 371"/>
                <a:gd name="T43" fmla="*/ 460 h 752"/>
                <a:gd name="T44" fmla="*/ 201 w 371"/>
                <a:gd name="T45" fmla="*/ 405 h 752"/>
                <a:gd name="T46" fmla="*/ 193 w 371"/>
                <a:gd name="T47" fmla="*/ 347 h 752"/>
                <a:gd name="T48" fmla="*/ 173 w 371"/>
                <a:gd name="T49" fmla="*/ 290 h 752"/>
                <a:gd name="T50" fmla="*/ 141 w 371"/>
                <a:gd name="T51" fmla="*/ 238 h 752"/>
                <a:gd name="T52" fmla="*/ 97 w 371"/>
                <a:gd name="T53" fmla="*/ 193 h 752"/>
                <a:gd name="T54" fmla="*/ 45 w 371"/>
                <a:gd name="T55" fmla="*/ 157 h 752"/>
                <a:gd name="T56" fmla="*/ 13 w 371"/>
                <a:gd name="T57" fmla="*/ 131 h 752"/>
                <a:gd name="T58" fmla="*/ 0 w 371"/>
                <a:gd name="T59" fmla="*/ 97 h 752"/>
                <a:gd name="T60" fmla="*/ 6 w 371"/>
                <a:gd name="T61" fmla="*/ 63 h 752"/>
                <a:gd name="T62" fmla="*/ 24 w 371"/>
                <a:gd name="T63" fmla="*/ 31 h 752"/>
                <a:gd name="T64" fmla="*/ 54 w 371"/>
                <a:gd name="T65" fmla="*/ 9 h 752"/>
                <a:gd name="T66" fmla="*/ 90 w 371"/>
                <a:gd name="T67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1" h="752">
                  <a:moveTo>
                    <a:pt x="90" y="0"/>
                  </a:moveTo>
                  <a:lnTo>
                    <a:pt x="110" y="2"/>
                  </a:lnTo>
                  <a:lnTo>
                    <a:pt x="131" y="10"/>
                  </a:lnTo>
                  <a:lnTo>
                    <a:pt x="172" y="33"/>
                  </a:lnTo>
                  <a:lnTo>
                    <a:pt x="209" y="59"/>
                  </a:lnTo>
                  <a:lnTo>
                    <a:pt x="243" y="89"/>
                  </a:lnTo>
                  <a:lnTo>
                    <a:pt x="273" y="121"/>
                  </a:lnTo>
                  <a:lnTo>
                    <a:pt x="299" y="156"/>
                  </a:lnTo>
                  <a:lnTo>
                    <a:pt x="321" y="193"/>
                  </a:lnTo>
                  <a:lnTo>
                    <a:pt x="340" y="231"/>
                  </a:lnTo>
                  <a:lnTo>
                    <a:pt x="353" y="271"/>
                  </a:lnTo>
                  <a:lnTo>
                    <a:pt x="363" y="312"/>
                  </a:lnTo>
                  <a:lnTo>
                    <a:pt x="369" y="353"/>
                  </a:lnTo>
                  <a:lnTo>
                    <a:pt x="371" y="395"/>
                  </a:lnTo>
                  <a:lnTo>
                    <a:pt x="369" y="435"/>
                  </a:lnTo>
                  <a:lnTo>
                    <a:pt x="363" y="475"/>
                  </a:lnTo>
                  <a:lnTo>
                    <a:pt x="352" y="515"/>
                  </a:lnTo>
                  <a:lnTo>
                    <a:pt x="337" y="553"/>
                  </a:lnTo>
                  <a:lnTo>
                    <a:pt x="318" y="589"/>
                  </a:lnTo>
                  <a:lnTo>
                    <a:pt x="294" y="623"/>
                  </a:lnTo>
                  <a:lnTo>
                    <a:pt x="267" y="654"/>
                  </a:lnTo>
                  <a:lnTo>
                    <a:pt x="234" y="683"/>
                  </a:lnTo>
                  <a:lnTo>
                    <a:pt x="197" y="709"/>
                  </a:lnTo>
                  <a:lnTo>
                    <a:pt x="156" y="730"/>
                  </a:lnTo>
                  <a:lnTo>
                    <a:pt x="109" y="747"/>
                  </a:lnTo>
                  <a:lnTo>
                    <a:pt x="87" y="752"/>
                  </a:lnTo>
                  <a:lnTo>
                    <a:pt x="67" y="751"/>
                  </a:lnTo>
                  <a:lnTo>
                    <a:pt x="49" y="744"/>
                  </a:lnTo>
                  <a:lnTo>
                    <a:pt x="36" y="734"/>
                  </a:lnTo>
                  <a:lnTo>
                    <a:pt x="24" y="720"/>
                  </a:lnTo>
                  <a:lnTo>
                    <a:pt x="15" y="704"/>
                  </a:lnTo>
                  <a:lnTo>
                    <a:pt x="11" y="686"/>
                  </a:lnTo>
                  <a:lnTo>
                    <a:pt x="9" y="667"/>
                  </a:lnTo>
                  <a:lnTo>
                    <a:pt x="13" y="649"/>
                  </a:lnTo>
                  <a:lnTo>
                    <a:pt x="20" y="631"/>
                  </a:lnTo>
                  <a:lnTo>
                    <a:pt x="31" y="614"/>
                  </a:lnTo>
                  <a:lnTo>
                    <a:pt x="46" y="600"/>
                  </a:lnTo>
                  <a:lnTo>
                    <a:pt x="66" y="590"/>
                  </a:lnTo>
                  <a:lnTo>
                    <a:pt x="99" y="575"/>
                  </a:lnTo>
                  <a:lnTo>
                    <a:pt x="126" y="556"/>
                  </a:lnTo>
                  <a:lnTo>
                    <a:pt x="150" y="535"/>
                  </a:lnTo>
                  <a:lnTo>
                    <a:pt x="168" y="513"/>
                  </a:lnTo>
                  <a:lnTo>
                    <a:pt x="183" y="488"/>
                  </a:lnTo>
                  <a:lnTo>
                    <a:pt x="193" y="460"/>
                  </a:lnTo>
                  <a:lnTo>
                    <a:pt x="199" y="433"/>
                  </a:lnTo>
                  <a:lnTo>
                    <a:pt x="201" y="405"/>
                  </a:lnTo>
                  <a:lnTo>
                    <a:pt x="199" y="375"/>
                  </a:lnTo>
                  <a:lnTo>
                    <a:pt x="193" y="347"/>
                  </a:lnTo>
                  <a:lnTo>
                    <a:pt x="185" y="319"/>
                  </a:lnTo>
                  <a:lnTo>
                    <a:pt x="173" y="290"/>
                  </a:lnTo>
                  <a:lnTo>
                    <a:pt x="158" y="264"/>
                  </a:lnTo>
                  <a:lnTo>
                    <a:pt x="141" y="238"/>
                  </a:lnTo>
                  <a:lnTo>
                    <a:pt x="120" y="214"/>
                  </a:lnTo>
                  <a:lnTo>
                    <a:pt x="97" y="193"/>
                  </a:lnTo>
                  <a:lnTo>
                    <a:pt x="72" y="174"/>
                  </a:lnTo>
                  <a:lnTo>
                    <a:pt x="45" y="157"/>
                  </a:lnTo>
                  <a:lnTo>
                    <a:pt x="25" y="146"/>
                  </a:lnTo>
                  <a:lnTo>
                    <a:pt x="13" y="131"/>
                  </a:lnTo>
                  <a:lnTo>
                    <a:pt x="5" y="114"/>
                  </a:lnTo>
                  <a:lnTo>
                    <a:pt x="0" y="97"/>
                  </a:lnTo>
                  <a:lnTo>
                    <a:pt x="2" y="80"/>
                  </a:lnTo>
                  <a:lnTo>
                    <a:pt x="6" y="63"/>
                  </a:lnTo>
                  <a:lnTo>
                    <a:pt x="13" y="46"/>
                  </a:lnTo>
                  <a:lnTo>
                    <a:pt x="24" y="31"/>
                  </a:lnTo>
                  <a:lnTo>
                    <a:pt x="38" y="19"/>
                  </a:lnTo>
                  <a:lnTo>
                    <a:pt x="54" y="9"/>
                  </a:lnTo>
                  <a:lnTo>
                    <a:pt x="71" y="2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flipH="1">
              <a:off x="6843163" y="2659945"/>
              <a:ext cx="165242" cy="472670"/>
            </a:xfrm>
            <a:custGeom>
              <a:avLst/>
              <a:gdLst>
                <a:gd name="T0" fmla="*/ 199 w 514"/>
                <a:gd name="T1" fmla="*/ 3 h 1475"/>
                <a:gd name="T2" fmla="*/ 237 w 514"/>
                <a:gd name="T3" fmla="*/ 23 h 1475"/>
                <a:gd name="T4" fmla="*/ 329 w 514"/>
                <a:gd name="T5" fmla="*/ 120 h 1475"/>
                <a:gd name="T6" fmla="*/ 403 w 514"/>
                <a:gd name="T7" fmla="*/ 230 h 1475"/>
                <a:gd name="T8" fmla="*/ 457 w 514"/>
                <a:gd name="T9" fmla="*/ 350 h 1475"/>
                <a:gd name="T10" fmla="*/ 494 w 514"/>
                <a:gd name="T11" fmla="*/ 477 h 1475"/>
                <a:gd name="T12" fmla="*/ 512 w 514"/>
                <a:gd name="T13" fmla="*/ 610 h 1475"/>
                <a:gd name="T14" fmla="*/ 512 w 514"/>
                <a:gd name="T15" fmla="*/ 745 h 1475"/>
                <a:gd name="T16" fmla="*/ 495 w 514"/>
                <a:gd name="T17" fmla="*/ 878 h 1475"/>
                <a:gd name="T18" fmla="*/ 460 w 514"/>
                <a:gd name="T19" fmla="*/ 1008 h 1475"/>
                <a:gd name="T20" fmla="*/ 407 w 514"/>
                <a:gd name="T21" fmla="*/ 1131 h 1475"/>
                <a:gd name="T22" fmla="*/ 338 w 514"/>
                <a:gd name="T23" fmla="*/ 1244 h 1475"/>
                <a:gd name="T24" fmla="*/ 252 w 514"/>
                <a:gd name="T25" fmla="*/ 1345 h 1475"/>
                <a:gd name="T26" fmla="*/ 150 w 514"/>
                <a:gd name="T27" fmla="*/ 1431 h 1475"/>
                <a:gd name="T28" fmla="*/ 76 w 514"/>
                <a:gd name="T29" fmla="*/ 1473 h 1475"/>
                <a:gd name="T30" fmla="*/ 44 w 514"/>
                <a:gd name="T31" fmla="*/ 1472 h 1475"/>
                <a:gd name="T32" fmla="*/ 18 w 514"/>
                <a:gd name="T33" fmla="*/ 1455 h 1475"/>
                <a:gd name="T34" fmla="*/ 2 w 514"/>
                <a:gd name="T35" fmla="*/ 1429 h 1475"/>
                <a:gd name="T36" fmla="*/ 1 w 514"/>
                <a:gd name="T37" fmla="*/ 1399 h 1475"/>
                <a:gd name="T38" fmla="*/ 18 w 514"/>
                <a:gd name="T39" fmla="*/ 1370 h 1475"/>
                <a:gd name="T40" fmla="*/ 100 w 514"/>
                <a:gd name="T41" fmla="*/ 1284 h 1475"/>
                <a:gd name="T42" fmla="*/ 173 w 514"/>
                <a:gd name="T43" fmla="*/ 1187 h 1475"/>
                <a:gd name="T44" fmla="*/ 234 w 514"/>
                <a:gd name="T45" fmla="*/ 1082 h 1475"/>
                <a:gd name="T46" fmla="*/ 283 w 514"/>
                <a:gd name="T47" fmla="*/ 972 h 1475"/>
                <a:gd name="T48" fmla="*/ 317 w 514"/>
                <a:gd name="T49" fmla="*/ 856 h 1475"/>
                <a:gd name="T50" fmla="*/ 337 w 514"/>
                <a:gd name="T51" fmla="*/ 739 h 1475"/>
                <a:gd name="T52" fmla="*/ 339 w 514"/>
                <a:gd name="T53" fmla="*/ 621 h 1475"/>
                <a:gd name="T54" fmla="*/ 325 w 514"/>
                <a:gd name="T55" fmla="*/ 507 h 1475"/>
                <a:gd name="T56" fmla="*/ 291 w 514"/>
                <a:gd name="T57" fmla="*/ 395 h 1475"/>
                <a:gd name="T58" fmla="*/ 236 w 514"/>
                <a:gd name="T59" fmla="*/ 290 h 1475"/>
                <a:gd name="T60" fmla="*/ 159 w 514"/>
                <a:gd name="T61" fmla="*/ 193 h 1475"/>
                <a:gd name="T62" fmla="*/ 97 w 514"/>
                <a:gd name="T63" fmla="*/ 132 h 1475"/>
                <a:gd name="T64" fmla="*/ 83 w 514"/>
                <a:gd name="T65" fmla="*/ 96 h 1475"/>
                <a:gd name="T66" fmla="*/ 89 w 514"/>
                <a:gd name="T67" fmla="*/ 61 h 1475"/>
                <a:gd name="T68" fmla="*/ 109 w 514"/>
                <a:gd name="T69" fmla="*/ 30 h 1475"/>
                <a:gd name="T70" fmla="*/ 141 w 514"/>
                <a:gd name="T71" fmla="*/ 8 h 1475"/>
                <a:gd name="T72" fmla="*/ 178 w 514"/>
                <a:gd name="T73" fmla="*/ 0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4" h="1475">
                  <a:moveTo>
                    <a:pt x="178" y="0"/>
                  </a:moveTo>
                  <a:lnTo>
                    <a:pt x="199" y="3"/>
                  </a:lnTo>
                  <a:lnTo>
                    <a:pt x="218" y="11"/>
                  </a:lnTo>
                  <a:lnTo>
                    <a:pt x="237" y="23"/>
                  </a:lnTo>
                  <a:lnTo>
                    <a:pt x="285" y="70"/>
                  </a:lnTo>
                  <a:lnTo>
                    <a:pt x="329" y="120"/>
                  </a:lnTo>
                  <a:lnTo>
                    <a:pt x="369" y="173"/>
                  </a:lnTo>
                  <a:lnTo>
                    <a:pt x="403" y="230"/>
                  </a:lnTo>
                  <a:lnTo>
                    <a:pt x="432" y="289"/>
                  </a:lnTo>
                  <a:lnTo>
                    <a:pt x="457" y="350"/>
                  </a:lnTo>
                  <a:lnTo>
                    <a:pt x="478" y="412"/>
                  </a:lnTo>
                  <a:lnTo>
                    <a:pt x="494" y="477"/>
                  </a:lnTo>
                  <a:lnTo>
                    <a:pt x="505" y="543"/>
                  </a:lnTo>
                  <a:lnTo>
                    <a:pt x="512" y="610"/>
                  </a:lnTo>
                  <a:lnTo>
                    <a:pt x="514" y="677"/>
                  </a:lnTo>
                  <a:lnTo>
                    <a:pt x="512" y="745"/>
                  </a:lnTo>
                  <a:lnTo>
                    <a:pt x="505" y="812"/>
                  </a:lnTo>
                  <a:lnTo>
                    <a:pt x="495" y="878"/>
                  </a:lnTo>
                  <a:lnTo>
                    <a:pt x="479" y="943"/>
                  </a:lnTo>
                  <a:lnTo>
                    <a:pt x="460" y="1008"/>
                  </a:lnTo>
                  <a:lnTo>
                    <a:pt x="436" y="1070"/>
                  </a:lnTo>
                  <a:lnTo>
                    <a:pt x="407" y="1131"/>
                  </a:lnTo>
                  <a:lnTo>
                    <a:pt x="375" y="1188"/>
                  </a:lnTo>
                  <a:lnTo>
                    <a:pt x="338" y="1244"/>
                  </a:lnTo>
                  <a:lnTo>
                    <a:pt x="297" y="1296"/>
                  </a:lnTo>
                  <a:lnTo>
                    <a:pt x="252" y="1345"/>
                  </a:lnTo>
                  <a:lnTo>
                    <a:pt x="203" y="1390"/>
                  </a:lnTo>
                  <a:lnTo>
                    <a:pt x="150" y="1431"/>
                  </a:lnTo>
                  <a:lnTo>
                    <a:pt x="93" y="1467"/>
                  </a:lnTo>
                  <a:lnTo>
                    <a:pt x="76" y="1473"/>
                  </a:lnTo>
                  <a:lnTo>
                    <a:pt x="60" y="1475"/>
                  </a:lnTo>
                  <a:lnTo>
                    <a:pt x="44" y="1472"/>
                  </a:lnTo>
                  <a:lnTo>
                    <a:pt x="31" y="1465"/>
                  </a:lnTo>
                  <a:lnTo>
                    <a:pt x="18" y="1455"/>
                  </a:lnTo>
                  <a:lnTo>
                    <a:pt x="9" y="1444"/>
                  </a:lnTo>
                  <a:lnTo>
                    <a:pt x="2" y="1429"/>
                  </a:lnTo>
                  <a:lnTo>
                    <a:pt x="0" y="1414"/>
                  </a:lnTo>
                  <a:lnTo>
                    <a:pt x="1" y="1399"/>
                  </a:lnTo>
                  <a:lnTo>
                    <a:pt x="7" y="1385"/>
                  </a:lnTo>
                  <a:lnTo>
                    <a:pt x="18" y="1370"/>
                  </a:lnTo>
                  <a:lnTo>
                    <a:pt x="60" y="1329"/>
                  </a:lnTo>
                  <a:lnTo>
                    <a:pt x="100" y="1284"/>
                  </a:lnTo>
                  <a:lnTo>
                    <a:pt x="137" y="1237"/>
                  </a:lnTo>
                  <a:lnTo>
                    <a:pt x="173" y="1187"/>
                  </a:lnTo>
                  <a:lnTo>
                    <a:pt x="204" y="1136"/>
                  </a:lnTo>
                  <a:lnTo>
                    <a:pt x="234" y="1082"/>
                  </a:lnTo>
                  <a:lnTo>
                    <a:pt x="260" y="1027"/>
                  </a:lnTo>
                  <a:lnTo>
                    <a:pt x="283" y="972"/>
                  </a:lnTo>
                  <a:lnTo>
                    <a:pt x="302" y="914"/>
                  </a:lnTo>
                  <a:lnTo>
                    <a:pt x="317" y="856"/>
                  </a:lnTo>
                  <a:lnTo>
                    <a:pt x="329" y="798"/>
                  </a:lnTo>
                  <a:lnTo>
                    <a:pt x="337" y="739"/>
                  </a:lnTo>
                  <a:lnTo>
                    <a:pt x="341" y="680"/>
                  </a:lnTo>
                  <a:lnTo>
                    <a:pt x="339" y="621"/>
                  </a:lnTo>
                  <a:lnTo>
                    <a:pt x="335" y="563"/>
                  </a:lnTo>
                  <a:lnTo>
                    <a:pt x="325" y="507"/>
                  </a:lnTo>
                  <a:lnTo>
                    <a:pt x="310" y="450"/>
                  </a:lnTo>
                  <a:lnTo>
                    <a:pt x="291" y="395"/>
                  </a:lnTo>
                  <a:lnTo>
                    <a:pt x="266" y="342"/>
                  </a:lnTo>
                  <a:lnTo>
                    <a:pt x="236" y="290"/>
                  </a:lnTo>
                  <a:lnTo>
                    <a:pt x="200" y="241"/>
                  </a:lnTo>
                  <a:lnTo>
                    <a:pt x="159" y="193"/>
                  </a:lnTo>
                  <a:lnTo>
                    <a:pt x="111" y="149"/>
                  </a:lnTo>
                  <a:lnTo>
                    <a:pt x="97" y="132"/>
                  </a:lnTo>
                  <a:lnTo>
                    <a:pt x="86" y="114"/>
                  </a:lnTo>
                  <a:lnTo>
                    <a:pt x="83" y="96"/>
                  </a:lnTo>
                  <a:lnTo>
                    <a:pt x="83" y="78"/>
                  </a:lnTo>
                  <a:lnTo>
                    <a:pt x="89" y="61"/>
                  </a:lnTo>
                  <a:lnTo>
                    <a:pt x="98" y="45"/>
                  </a:lnTo>
                  <a:lnTo>
                    <a:pt x="109" y="30"/>
                  </a:lnTo>
                  <a:lnTo>
                    <a:pt x="124" y="18"/>
                  </a:lnTo>
                  <a:lnTo>
                    <a:pt x="141" y="8"/>
                  </a:lnTo>
                  <a:lnTo>
                    <a:pt x="159" y="3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flipH="1">
              <a:off x="6643335" y="2534092"/>
              <a:ext cx="245942" cy="702280"/>
            </a:xfrm>
            <a:custGeom>
              <a:avLst/>
              <a:gdLst>
                <a:gd name="T0" fmla="*/ 133 w 769"/>
                <a:gd name="T1" fmla="*/ 8 h 2193"/>
                <a:gd name="T2" fmla="*/ 244 w 769"/>
                <a:gd name="T3" fmla="*/ 42 h 2193"/>
                <a:gd name="T4" fmla="*/ 345 w 769"/>
                <a:gd name="T5" fmla="*/ 96 h 2193"/>
                <a:gd name="T6" fmla="*/ 435 w 769"/>
                <a:gd name="T7" fmla="*/ 169 h 2193"/>
                <a:gd name="T8" fmla="*/ 513 w 769"/>
                <a:gd name="T9" fmla="*/ 255 h 2193"/>
                <a:gd name="T10" fmla="*/ 581 w 769"/>
                <a:gd name="T11" fmla="*/ 354 h 2193"/>
                <a:gd name="T12" fmla="*/ 639 w 769"/>
                <a:gd name="T13" fmla="*/ 463 h 2193"/>
                <a:gd name="T14" fmla="*/ 685 w 769"/>
                <a:gd name="T15" fmla="*/ 576 h 2193"/>
                <a:gd name="T16" fmla="*/ 722 w 769"/>
                <a:gd name="T17" fmla="*/ 694 h 2193"/>
                <a:gd name="T18" fmla="*/ 748 w 769"/>
                <a:gd name="T19" fmla="*/ 811 h 2193"/>
                <a:gd name="T20" fmla="*/ 764 w 769"/>
                <a:gd name="T21" fmla="*/ 925 h 2193"/>
                <a:gd name="T22" fmla="*/ 769 w 769"/>
                <a:gd name="T23" fmla="*/ 1036 h 2193"/>
                <a:gd name="T24" fmla="*/ 765 w 769"/>
                <a:gd name="T25" fmla="*/ 1167 h 2193"/>
                <a:gd name="T26" fmla="*/ 751 w 769"/>
                <a:gd name="T27" fmla="*/ 1301 h 2193"/>
                <a:gd name="T28" fmla="*/ 726 w 769"/>
                <a:gd name="T29" fmla="*/ 1434 h 2193"/>
                <a:gd name="T30" fmla="*/ 690 w 769"/>
                <a:gd name="T31" fmla="*/ 1564 h 2193"/>
                <a:gd name="T32" fmla="*/ 642 w 769"/>
                <a:gd name="T33" fmla="*/ 1689 h 2193"/>
                <a:gd name="T34" fmla="*/ 581 w 769"/>
                <a:gd name="T35" fmla="*/ 1806 h 2193"/>
                <a:gd name="T36" fmla="*/ 507 w 769"/>
                <a:gd name="T37" fmla="*/ 1915 h 2193"/>
                <a:gd name="T38" fmla="*/ 420 w 769"/>
                <a:gd name="T39" fmla="*/ 2011 h 2193"/>
                <a:gd name="T40" fmla="*/ 318 w 769"/>
                <a:gd name="T41" fmla="*/ 2094 h 2193"/>
                <a:gd name="T42" fmla="*/ 201 w 769"/>
                <a:gd name="T43" fmla="*/ 2162 h 2193"/>
                <a:gd name="T44" fmla="*/ 118 w 769"/>
                <a:gd name="T45" fmla="*/ 2193 h 2193"/>
                <a:gd name="T46" fmla="*/ 88 w 769"/>
                <a:gd name="T47" fmla="*/ 2186 h 2193"/>
                <a:gd name="T48" fmla="*/ 65 w 769"/>
                <a:gd name="T49" fmla="*/ 2164 h 2193"/>
                <a:gd name="T50" fmla="*/ 52 w 769"/>
                <a:gd name="T51" fmla="*/ 2135 h 2193"/>
                <a:gd name="T52" fmla="*/ 53 w 769"/>
                <a:gd name="T53" fmla="*/ 2102 h 2193"/>
                <a:gd name="T54" fmla="*/ 69 w 769"/>
                <a:gd name="T55" fmla="*/ 2075 h 2193"/>
                <a:gd name="T56" fmla="*/ 143 w 769"/>
                <a:gd name="T57" fmla="*/ 2028 h 2193"/>
                <a:gd name="T58" fmla="*/ 251 w 769"/>
                <a:gd name="T59" fmla="*/ 1947 h 2193"/>
                <a:gd name="T60" fmla="*/ 343 w 769"/>
                <a:gd name="T61" fmla="*/ 1851 h 2193"/>
                <a:gd name="T62" fmla="*/ 420 w 769"/>
                <a:gd name="T63" fmla="*/ 1745 h 2193"/>
                <a:gd name="T64" fmla="*/ 481 w 769"/>
                <a:gd name="T65" fmla="*/ 1628 h 2193"/>
                <a:gd name="T66" fmla="*/ 529 w 769"/>
                <a:gd name="T67" fmla="*/ 1503 h 2193"/>
                <a:gd name="T68" fmla="*/ 563 w 769"/>
                <a:gd name="T69" fmla="*/ 1372 h 2193"/>
                <a:gd name="T70" fmla="*/ 582 w 769"/>
                <a:gd name="T71" fmla="*/ 1239 h 2193"/>
                <a:gd name="T72" fmla="*/ 588 w 769"/>
                <a:gd name="T73" fmla="*/ 1104 h 2193"/>
                <a:gd name="T74" fmla="*/ 579 w 769"/>
                <a:gd name="T75" fmla="*/ 952 h 2193"/>
                <a:gd name="T76" fmla="*/ 553 w 769"/>
                <a:gd name="T77" fmla="*/ 797 h 2193"/>
                <a:gd name="T78" fmla="*/ 511 w 769"/>
                <a:gd name="T79" fmla="*/ 660 h 2193"/>
                <a:gd name="T80" fmla="*/ 452 w 769"/>
                <a:gd name="T81" fmla="*/ 537 h 2193"/>
                <a:gd name="T82" fmla="*/ 376 w 769"/>
                <a:gd name="T83" fmla="*/ 426 h 2193"/>
                <a:gd name="T84" fmla="*/ 280 w 769"/>
                <a:gd name="T85" fmla="*/ 325 h 2193"/>
                <a:gd name="T86" fmla="*/ 168 w 769"/>
                <a:gd name="T87" fmla="*/ 230 h 2193"/>
                <a:gd name="T88" fmla="*/ 35 w 769"/>
                <a:gd name="T89" fmla="*/ 139 h 2193"/>
                <a:gd name="T90" fmla="*/ 10 w 769"/>
                <a:gd name="T91" fmla="*/ 113 h 2193"/>
                <a:gd name="T92" fmla="*/ 0 w 769"/>
                <a:gd name="T93" fmla="*/ 79 h 2193"/>
                <a:gd name="T94" fmla="*/ 5 w 769"/>
                <a:gd name="T95" fmla="*/ 45 h 2193"/>
                <a:gd name="T96" fmla="*/ 23 w 769"/>
                <a:gd name="T97" fmla="*/ 17 h 2193"/>
                <a:gd name="T98" fmla="*/ 53 w 769"/>
                <a:gd name="T99" fmla="*/ 1 h 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9" h="2193">
                  <a:moveTo>
                    <a:pt x="73" y="0"/>
                  </a:moveTo>
                  <a:lnTo>
                    <a:pt x="133" y="8"/>
                  </a:lnTo>
                  <a:lnTo>
                    <a:pt x="190" y="22"/>
                  </a:lnTo>
                  <a:lnTo>
                    <a:pt x="244" y="42"/>
                  </a:lnTo>
                  <a:lnTo>
                    <a:pt x="296" y="67"/>
                  </a:lnTo>
                  <a:lnTo>
                    <a:pt x="345" y="96"/>
                  </a:lnTo>
                  <a:lnTo>
                    <a:pt x="390" y="130"/>
                  </a:lnTo>
                  <a:lnTo>
                    <a:pt x="435" y="169"/>
                  </a:lnTo>
                  <a:lnTo>
                    <a:pt x="476" y="210"/>
                  </a:lnTo>
                  <a:lnTo>
                    <a:pt x="513" y="255"/>
                  </a:lnTo>
                  <a:lnTo>
                    <a:pt x="548" y="304"/>
                  </a:lnTo>
                  <a:lnTo>
                    <a:pt x="581" y="354"/>
                  </a:lnTo>
                  <a:lnTo>
                    <a:pt x="612" y="407"/>
                  </a:lnTo>
                  <a:lnTo>
                    <a:pt x="639" y="463"/>
                  </a:lnTo>
                  <a:lnTo>
                    <a:pt x="664" y="518"/>
                  </a:lnTo>
                  <a:lnTo>
                    <a:pt x="685" y="576"/>
                  </a:lnTo>
                  <a:lnTo>
                    <a:pt x="705" y="635"/>
                  </a:lnTo>
                  <a:lnTo>
                    <a:pt x="722" y="694"/>
                  </a:lnTo>
                  <a:lnTo>
                    <a:pt x="736" y="752"/>
                  </a:lnTo>
                  <a:lnTo>
                    <a:pt x="748" y="811"/>
                  </a:lnTo>
                  <a:lnTo>
                    <a:pt x="757" y="869"/>
                  </a:lnTo>
                  <a:lnTo>
                    <a:pt x="764" y="925"/>
                  </a:lnTo>
                  <a:lnTo>
                    <a:pt x="768" y="981"/>
                  </a:lnTo>
                  <a:lnTo>
                    <a:pt x="769" y="1036"/>
                  </a:lnTo>
                  <a:lnTo>
                    <a:pt x="768" y="1101"/>
                  </a:lnTo>
                  <a:lnTo>
                    <a:pt x="765" y="1167"/>
                  </a:lnTo>
                  <a:lnTo>
                    <a:pt x="759" y="1234"/>
                  </a:lnTo>
                  <a:lnTo>
                    <a:pt x="751" y="1301"/>
                  </a:lnTo>
                  <a:lnTo>
                    <a:pt x="740" y="1368"/>
                  </a:lnTo>
                  <a:lnTo>
                    <a:pt x="726" y="1434"/>
                  </a:lnTo>
                  <a:lnTo>
                    <a:pt x="709" y="1500"/>
                  </a:lnTo>
                  <a:lnTo>
                    <a:pt x="690" y="1564"/>
                  </a:lnTo>
                  <a:lnTo>
                    <a:pt x="667" y="1627"/>
                  </a:lnTo>
                  <a:lnTo>
                    <a:pt x="642" y="1689"/>
                  </a:lnTo>
                  <a:lnTo>
                    <a:pt x="614" y="1748"/>
                  </a:lnTo>
                  <a:lnTo>
                    <a:pt x="581" y="1806"/>
                  </a:lnTo>
                  <a:lnTo>
                    <a:pt x="546" y="1861"/>
                  </a:lnTo>
                  <a:lnTo>
                    <a:pt x="507" y="1915"/>
                  </a:lnTo>
                  <a:lnTo>
                    <a:pt x="465" y="1965"/>
                  </a:lnTo>
                  <a:lnTo>
                    <a:pt x="420" y="2011"/>
                  </a:lnTo>
                  <a:lnTo>
                    <a:pt x="371" y="2054"/>
                  </a:lnTo>
                  <a:lnTo>
                    <a:pt x="318" y="2094"/>
                  </a:lnTo>
                  <a:lnTo>
                    <a:pt x="261" y="2130"/>
                  </a:lnTo>
                  <a:lnTo>
                    <a:pt x="201" y="2162"/>
                  </a:lnTo>
                  <a:lnTo>
                    <a:pt x="136" y="2189"/>
                  </a:lnTo>
                  <a:lnTo>
                    <a:pt x="118" y="2193"/>
                  </a:lnTo>
                  <a:lnTo>
                    <a:pt x="102" y="2192"/>
                  </a:lnTo>
                  <a:lnTo>
                    <a:pt x="88" y="2186"/>
                  </a:lnTo>
                  <a:lnTo>
                    <a:pt x="75" y="2177"/>
                  </a:lnTo>
                  <a:lnTo>
                    <a:pt x="65" y="2164"/>
                  </a:lnTo>
                  <a:lnTo>
                    <a:pt x="57" y="2151"/>
                  </a:lnTo>
                  <a:lnTo>
                    <a:pt x="52" y="2135"/>
                  </a:lnTo>
                  <a:lnTo>
                    <a:pt x="51" y="2119"/>
                  </a:lnTo>
                  <a:lnTo>
                    <a:pt x="53" y="2102"/>
                  </a:lnTo>
                  <a:lnTo>
                    <a:pt x="59" y="2087"/>
                  </a:lnTo>
                  <a:lnTo>
                    <a:pt x="69" y="2075"/>
                  </a:lnTo>
                  <a:lnTo>
                    <a:pt x="84" y="2063"/>
                  </a:lnTo>
                  <a:lnTo>
                    <a:pt x="143" y="2028"/>
                  </a:lnTo>
                  <a:lnTo>
                    <a:pt x="199" y="1990"/>
                  </a:lnTo>
                  <a:lnTo>
                    <a:pt x="251" y="1947"/>
                  </a:lnTo>
                  <a:lnTo>
                    <a:pt x="299" y="1901"/>
                  </a:lnTo>
                  <a:lnTo>
                    <a:pt x="343" y="1851"/>
                  </a:lnTo>
                  <a:lnTo>
                    <a:pt x="383" y="1799"/>
                  </a:lnTo>
                  <a:lnTo>
                    <a:pt x="420" y="1745"/>
                  </a:lnTo>
                  <a:lnTo>
                    <a:pt x="453" y="1687"/>
                  </a:lnTo>
                  <a:lnTo>
                    <a:pt x="481" y="1628"/>
                  </a:lnTo>
                  <a:lnTo>
                    <a:pt x="507" y="1566"/>
                  </a:lnTo>
                  <a:lnTo>
                    <a:pt x="529" y="1503"/>
                  </a:lnTo>
                  <a:lnTo>
                    <a:pt x="548" y="1438"/>
                  </a:lnTo>
                  <a:lnTo>
                    <a:pt x="563" y="1372"/>
                  </a:lnTo>
                  <a:lnTo>
                    <a:pt x="574" y="1306"/>
                  </a:lnTo>
                  <a:lnTo>
                    <a:pt x="582" y="1239"/>
                  </a:lnTo>
                  <a:lnTo>
                    <a:pt x="587" y="1171"/>
                  </a:lnTo>
                  <a:lnTo>
                    <a:pt x="588" y="1104"/>
                  </a:lnTo>
                  <a:lnTo>
                    <a:pt x="586" y="1036"/>
                  </a:lnTo>
                  <a:lnTo>
                    <a:pt x="579" y="952"/>
                  </a:lnTo>
                  <a:lnTo>
                    <a:pt x="567" y="872"/>
                  </a:lnTo>
                  <a:lnTo>
                    <a:pt x="553" y="797"/>
                  </a:lnTo>
                  <a:lnTo>
                    <a:pt x="533" y="727"/>
                  </a:lnTo>
                  <a:lnTo>
                    <a:pt x="511" y="660"/>
                  </a:lnTo>
                  <a:lnTo>
                    <a:pt x="483" y="598"/>
                  </a:lnTo>
                  <a:lnTo>
                    <a:pt x="452" y="537"/>
                  </a:lnTo>
                  <a:lnTo>
                    <a:pt x="415" y="481"/>
                  </a:lnTo>
                  <a:lnTo>
                    <a:pt x="376" y="426"/>
                  </a:lnTo>
                  <a:lnTo>
                    <a:pt x="330" y="374"/>
                  </a:lnTo>
                  <a:lnTo>
                    <a:pt x="280" y="325"/>
                  </a:lnTo>
                  <a:lnTo>
                    <a:pt x="227" y="276"/>
                  </a:lnTo>
                  <a:lnTo>
                    <a:pt x="168" y="230"/>
                  </a:lnTo>
                  <a:lnTo>
                    <a:pt x="103" y="185"/>
                  </a:lnTo>
                  <a:lnTo>
                    <a:pt x="35" y="139"/>
                  </a:lnTo>
                  <a:lnTo>
                    <a:pt x="21" y="128"/>
                  </a:lnTo>
                  <a:lnTo>
                    <a:pt x="10" y="113"/>
                  </a:lnTo>
                  <a:lnTo>
                    <a:pt x="4" y="97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5"/>
                  </a:lnTo>
                  <a:lnTo>
                    <a:pt x="13" y="29"/>
                  </a:lnTo>
                  <a:lnTo>
                    <a:pt x="23" y="17"/>
                  </a:lnTo>
                  <a:lnTo>
                    <a:pt x="36" y="6"/>
                  </a:lnTo>
                  <a:lnTo>
                    <a:pt x="53" y="1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643335" y="4003659"/>
            <a:ext cx="1180702" cy="1221484"/>
          </a:xfrm>
          <a:custGeom>
            <a:avLst/>
            <a:gdLst>
              <a:gd name="T0" fmla="*/ 946 w 3639"/>
              <a:gd name="T1" fmla="*/ 3104 h 3658"/>
              <a:gd name="T2" fmla="*/ 951 w 3639"/>
              <a:gd name="T3" fmla="*/ 2553 h 3658"/>
              <a:gd name="T4" fmla="*/ 234 w 3639"/>
              <a:gd name="T5" fmla="*/ 2075 h 3658"/>
              <a:gd name="T6" fmla="*/ 534 w 3639"/>
              <a:gd name="T7" fmla="*/ 2362 h 3658"/>
              <a:gd name="T8" fmla="*/ 205 w 3639"/>
              <a:gd name="T9" fmla="*/ 1840 h 3658"/>
              <a:gd name="T10" fmla="*/ 1627 w 3639"/>
              <a:gd name="T11" fmla="*/ 2693 h 3658"/>
              <a:gd name="T12" fmla="*/ 412 w 3639"/>
              <a:gd name="T13" fmla="*/ 1738 h 3658"/>
              <a:gd name="T14" fmla="*/ 988 w 3639"/>
              <a:gd name="T15" fmla="*/ 2016 h 3658"/>
              <a:gd name="T16" fmla="*/ 1731 w 3639"/>
              <a:gd name="T17" fmla="*/ 2360 h 3658"/>
              <a:gd name="T18" fmla="*/ 307 w 3639"/>
              <a:gd name="T19" fmla="*/ 1395 h 3658"/>
              <a:gd name="T20" fmla="*/ 1317 w 3639"/>
              <a:gd name="T21" fmla="*/ 1917 h 3658"/>
              <a:gd name="T22" fmla="*/ 1271 w 3639"/>
              <a:gd name="T23" fmla="*/ 1693 h 3658"/>
              <a:gd name="T24" fmla="*/ 804 w 3639"/>
              <a:gd name="T25" fmla="*/ 1285 h 3658"/>
              <a:gd name="T26" fmla="*/ 2886 w 3639"/>
              <a:gd name="T27" fmla="*/ 2435 h 3658"/>
              <a:gd name="T28" fmla="*/ 890 w 3639"/>
              <a:gd name="T29" fmla="*/ 1071 h 3658"/>
              <a:gd name="T30" fmla="*/ 976 w 3639"/>
              <a:gd name="T31" fmla="*/ 1014 h 3658"/>
              <a:gd name="T32" fmla="*/ 2556 w 3639"/>
              <a:gd name="T33" fmla="*/ 2005 h 3658"/>
              <a:gd name="T34" fmla="*/ 3321 w 3639"/>
              <a:gd name="T35" fmla="*/ 2317 h 3658"/>
              <a:gd name="T36" fmla="*/ 2037 w 3639"/>
              <a:gd name="T37" fmla="*/ 1552 h 3658"/>
              <a:gd name="T38" fmla="*/ 427 w 3639"/>
              <a:gd name="T39" fmla="*/ 515 h 3658"/>
              <a:gd name="T40" fmla="*/ 3274 w 3639"/>
              <a:gd name="T41" fmla="*/ 468 h 3658"/>
              <a:gd name="T42" fmla="*/ 2592 w 3639"/>
              <a:gd name="T43" fmla="*/ 285 h 3658"/>
              <a:gd name="T44" fmla="*/ 3031 w 3639"/>
              <a:gd name="T45" fmla="*/ 609 h 3658"/>
              <a:gd name="T46" fmla="*/ 3071 w 3639"/>
              <a:gd name="T47" fmla="*/ 534 h 3658"/>
              <a:gd name="T48" fmla="*/ 355 w 3639"/>
              <a:gd name="T49" fmla="*/ 368 h 3658"/>
              <a:gd name="T50" fmla="*/ 1990 w 3639"/>
              <a:gd name="T51" fmla="*/ 1398 h 3658"/>
              <a:gd name="T52" fmla="*/ 2943 w 3639"/>
              <a:gd name="T53" fmla="*/ 1911 h 3658"/>
              <a:gd name="T54" fmla="*/ 3399 w 3639"/>
              <a:gd name="T55" fmla="*/ 2205 h 3658"/>
              <a:gd name="T56" fmla="*/ 1085 w 3639"/>
              <a:gd name="T57" fmla="*/ 648 h 3658"/>
              <a:gd name="T58" fmla="*/ 3279 w 3639"/>
              <a:gd name="T59" fmla="*/ 948 h 3658"/>
              <a:gd name="T60" fmla="*/ 3218 w 3639"/>
              <a:gd name="T61" fmla="*/ 846 h 3658"/>
              <a:gd name="T62" fmla="*/ 2540 w 3639"/>
              <a:gd name="T63" fmla="*/ 441 h 3658"/>
              <a:gd name="T64" fmla="*/ 1574 w 3639"/>
              <a:gd name="T65" fmla="*/ 319 h 3658"/>
              <a:gd name="T66" fmla="*/ 2785 w 3639"/>
              <a:gd name="T67" fmla="*/ 877 h 3658"/>
              <a:gd name="T68" fmla="*/ 3452 w 3639"/>
              <a:gd name="T69" fmla="*/ 1228 h 3658"/>
              <a:gd name="T70" fmla="*/ 3137 w 3639"/>
              <a:gd name="T71" fmla="*/ 987 h 3658"/>
              <a:gd name="T72" fmla="*/ 1783 w 3639"/>
              <a:gd name="T73" fmla="*/ 271 h 3658"/>
              <a:gd name="T74" fmla="*/ 611 w 3639"/>
              <a:gd name="T75" fmla="*/ 197 h 3658"/>
              <a:gd name="T76" fmla="*/ 2286 w 3639"/>
              <a:gd name="T77" fmla="*/ 1274 h 3658"/>
              <a:gd name="T78" fmla="*/ 2528 w 3639"/>
              <a:gd name="T79" fmla="*/ 1290 h 3658"/>
              <a:gd name="T80" fmla="*/ 966 w 3639"/>
              <a:gd name="T81" fmla="*/ 262 h 3658"/>
              <a:gd name="T82" fmla="*/ 2371 w 3639"/>
              <a:gd name="T83" fmla="*/ 1058 h 3658"/>
              <a:gd name="T84" fmla="*/ 3470 w 3639"/>
              <a:gd name="T85" fmla="*/ 1751 h 3658"/>
              <a:gd name="T86" fmla="*/ 2986 w 3639"/>
              <a:gd name="T87" fmla="*/ 1092 h 3658"/>
              <a:gd name="T88" fmla="*/ 2044 w 3639"/>
              <a:gd name="T89" fmla="*/ 638 h 3658"/>
              <a:gd name="T90" fmla="*/ 940 w 3639"/>
              <a:gd name="T91" fmla="*/ 0 h 3658"/>
              <a:gd name="T92" fmla="*/ 2419 w 3639"/>
              <a:gd name="T93" fmla="*/ 126 h 3658"/>
              <a:gd name="T94" fmla="*/ 3008 w 3639"/>
              <a:gd name="T95" fmla="*/ 136 h 3658"/>
              <a:gd name="T96" fmla="*/ 3476 w 3639"/>
              <a:gd name="T97" fmla="*/ 500 h 3658"/>
              <a:gd name="T98" fmla="*/ 3635 w 3639"/>
              <a:gd name="T99" fmla="*/ 1435 h 3658"/>
              <a:gd name="T100" fmla="*/ 3614 w 3639"/>
              <a:gd name="T101" fmla="*/ 2071 h 3658"/>
              <a:gd name="T102" fmla="*/ 3334 w 3639"/>
              <a:gd name="T103" fmla="*/ 2527 h 3658"/>
              <a:gd name="T104" fmla="*/ 2263 w 3639"/>
              <a:gd name="T105" fmla="*/ 2574 h 3658"/>
              <a:gd name="T106" fmla="*/ 1178 w 3639"/>
              <a:gd name="T107" fmla="*/ 3360 h 3658"/>
              <a:gd name="T108" fmla="*/ 772 w 3639"/>
              <a:gd name="T109" fmla="*/ 3592 h 3658"/>
              <a:gd name="T110" fmla="*/ 683 w 3639"/>
              <a:gd name="T111" fmla="*/ 2545 h 3658"/>
              <a:gd name="T112" fmla="*/ 220 w 3639"/>
              <a:gd name="T113" fmla="*/ 2420 h 3658"/>
              <a:gd name="T114" fmla="*/ 2 w 3639"/>
              <a:gd name="T115" fmla="*/ 1525 h 3658"/>
              <a:gd name="T116" fmla="*/ 109 w 3639"/>
              <a:gd name="T117" fmla="*/ 473 h 3658"/>
              <a:gd name="T118" fmla="*/ 563 w 3639"/>
              <a:gd name="T119" fmla="*/ 48 h 3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39" h="3658">
                <a:moveTo>
                  <a:pt x="945" y="3139"/>
                </a:moveTo>
                <a:lnTo>
                  <a:pt x="942" y="3352"/>
                </a:lnTo>
                <a:lnTo>
                  <a:pt x="1002" y="3293"/>
                </a:lnTo>
                <a:lnTo>
                  <a:pt x="1062" y="3235"/>
                </a:lnTo>
                <a:lnTo>
                  <a:pt x="1053" y="3227"/>
                </a:lnTo>
                <a:lnTo>
                  <a:pt x="1044" y="3220"/>
                </a:lnTo>
                <a:lnTo>
                  <a:pt x="1011" y="3195"/>
                </a:lnTo>
                <a:lnTo>
                  <a:pt x="977" y="3168"/>
                </a:lnTo>
                <a:lnTo>
                  <a:pt x="945" y="3139"/>
                </a:lnTo>
                <a:close/>
                <a:moveTo>
                  <a:pt x="948" y="2897"/>
                </a:moveTo>
                <a:lnTo>
                  <a:pt x="946" y="3104"/>
                </a:lnTo>
                <a:lnTo>
                  <a:pt x="946" y="3104"/>
                </a:lnTo>
                <a:lnTo>
                  <a:pt x="990" y="3139"/>
                </a:lnTo>
                <a:lnTo>
                  <a:pt x="1036" y="3170"/>
                </a:lnTo>
                <a:lnTo>
                  <a:pt x="1083" y="3200"/>
                </a:lnTo>
                <a:lnTo>
                  <a:pt x="1087" y="3204"/>
                </a:lnTo>
                <a:lnTo>
                  <a:pt x="1093" y="3206"/>
                </a:lnTo>
                <a:lnTo>
                  <a:pt x="1200" y="3105"/>
                </a:lnTo>
                <a:lnTo>
                  <a:pt x="1117" y="3034"/>
                </a:lnTo>
                <a:lnTo>
                  <a:pt x="1033" y="2965"/>
                </a:lnTo>
                <a:lnTo>
                  <a:pt x="948" y="2897"/>
                </a:lnTo>
                <a:close/>
                <a:moveTo>
                  <a:pt x="951" y="2545"/>
                </a:moveTo>
                <a:lnTo>
                  <a:pt x="951" y="2548"/>
                </a:lnTo>
                <a:lnTo>
                  <a:pt x="951" y="2553"/>
                </a:lnTo>
                <a:lnTo>
                  <a:pt x="949" y="2826"/>
                </a:lnTo>
                <a:lnTo>
                  <a:pt x="1002" y="2861"/>
                </a:lnTo>
                <a:lnTo>
                  <a:pt x="1055" y="2897"/>
                </a:lnTo>
                <a:lnTo>
                  <a:pt x="1107" y="2934"/>
                </a:lnTo>
                <a:lnTo>
                  <a:pt x="1158" y="2972"/>
                </a:lnTo>
                <a:lnTo>
                  <a:pt x="1207" y="3012"/>
                </a:lnTo>
                <a:lnTo>
                  <a:pt x="1253" y="3056"/>
                </a:lnTo>
                <a:lnTo>
                  <a:pt x="1410" y="2908"/>
                </a:lnTo>
                <a:lnTo>
                  <a:pt x="1181" y="2726"/>
                </a:lnTo>
                <a:lnTo>
                  <a:pt x="951" y="2545"/>
                </a:lnTo>
                <a:close/>
                <a:moveTo>
                  <a:pt x="226" y="2025"/>
                </a:moveTo>
                <a:lnTo>
                  <a:pt x="234" y="2075"/>
                </a:lnTo>
                <a:lnTo>
                  <a:pt x="247" y="2120"/>
                </a:lnTo>
                <a:lnTo>
                  <a:pt x="263" y="2160"/>
                </a:lnTo>
                <a:lnTo>
                  <a:pt x="279" y="2195"/>
                </a:lnTo>
                <a:lnTo>
                  <a:pt x="300" y="2226"/>
                </a:lnTo>
                <a:lnTo>
                  <a:pt x="322" y="2253"/>
                </a:lnTo>
                <a:lnTo>
                  <a:pt x="347" y="2277"/>
                </a:lnTo>
                <a:lnTo>
                  <a:pt x="374" y="2297"/>
                </a:lnTo>
                <a:lnTo>
                  <a:pt x="402" y="2313"/>
                </a:lnTo>
                <a:lnTo>
                  <a:pt x="432" y="2328"/>
                </a:lnTo>
                <a:lnTo>
                  <a:pt x="464" y="2341"/>
                </a:lnTo>
                <a:lnTo>
                  <a:pt x="498" y="2351"/>
                </a:lnTo>
                <a:lnTo>
                  <a:pt x="534" y="2362"/>
                </a:lnTo>
                <a:lnTo>
                  <a:pt x="571" y="2369"/>
                </a:lnTo>
                <a:lnTo>
                  <a:pt x="609" y="2378"/>
                </a:lnTo>
                <a:lnTo>
                  <a:pt x="650" y="2385"/>
                </a:lnTo>
                <a:lnTo>
                  <a:pt x="690" y="2393"/>
                </a:lnTo>
                <a:lnTo>
                  <a:pt x="731" y="2402"/>
                </a:lnTo>
                <a:lnTo>
                  <a:pt x="774" y="2411"/>
                </a:lnTo>
                <a:lnTo>
                  <a:pt x="593" y="2279"/>
                </a:lnTo>
                <a:lnTo>
                  <a:pt x="411" y="2149"/>
                </a:lnTo>
                <a:lnTo>
                  <a:pt x="226" y="2025"/>
                </a:lnTo>
                <a:close/>
                <a:moveTo>
                  <a:pt x="188" y="1603"/>
                </a:moveTo>
                <a:lnTo>
                  <a:pt x="196" y="1722"/>
                </a:lnTo>
                <a:lnTo>
                  <a:pt x="205" y="1840"/>
                </a:lnTo>
                <a:lnTo>
                  <a:pt x="217" y="1957"/>
                </a:lnTo>
                <a:lnTo>
                  <a:pt x="366" y="2043"/>
                </a:lnTo>
                <a:lnTo>
                  <a:pt x="513" y="2132"/>
                </a:lnTo>
                <a:lnTo>
                  <a:pt x="656" y="2225"/>
                </a:lnTo>
                <a:lnTo>
                  <a:pt x="798" y="2321"/>
                </a:lnTo>
                <a:lnTo>
                  <a:pt x="938" y="2421"/>
                </a:lnTo>
                <a:lnTo>
                  <a:pt x="1076" y="2523"/>
                </a:lnTo>
                <a:lnTo>
                  <a:pt x="1213" y="2627"/>
                </a:lnTo>
                <a:lnTo>
                  <a:pt x="1347" y="2732"/>
                </a:lnTo>
                <a:lnTo>
                  <a:pt x="1482" y="2839"/>
                </a:lnTo>
                <a:lnTo>
                  <a:pt x="1555" y="2766"/>
                </a:lnTo>
                <a:lnTo>
                  <a:pt x="1627" y="2693"/>
                </a:lnTo>
                <a:lnTo>
                  <a:pt x="1524" y="2614"/>
                </a:lnTo>
                <a:lnTo>
                  <a:pt x="1423" y="2534"/>
                </a:lnTo>
                <a:lnTo>
                  <a:pt x="1322" y="2452"/>
                </a:lnTo>
                <a:lnTo>
                  <a:pt x="1223" y="2370"/>
                </a:lnTo>
                <a:lnTo>
                  <a:pt x="1124" y="2288"/>
                </a:lnTo>
                <a:lnTo>
                  <a:pt x="1025" y="2205"/>
                </a:lnTo>
                <a:lnTo>
                  <a:pt x="927" y="2123"/>
                </a:lnTo>
                <a:lnTo>
                  <a:pt x="827" y="2042"/>
                </a:lnTo>
                <a:lnTo>
                  <a:pt x="726" y="1962"/>
                </a:lnTo>
                <a:lnTo>
                  <a:pt x="623" y="1885"/>
                </a:lnTo>
                <a:lnTo>
                  <a:pt x="518" y="1810"/>
                </a:lnTo>
                <a:lnTo>
                  <a:pt x="412" y="1738"/>
                </a:lnTo>
                <a:lnTo>
                  <a:pt x="302" y="1668"/>
                </a:lnTo>
                <a:lnTo>
                  <a:pt x="188" y="1603"/>
                </a:lnTo>
                <a:close/>
                <a:moveTo>
                  <a:pt x="181" y="1327"/>
                </a:moveTo>
                <a:lnTo>
                  <a:pt x="183" y="1444"/>
                </a:lnTo>
                <a:lnTo>
                  <a:pt x="186" y="1559"/>
                </a:lnTo>
                <a:lnTo>
                  <a:pt x="306" y="1608"/>
                </a:lnTo>
                <a:lnTo>
                  <a:pt x="424" y="1663"/>
                </a:lnTo>
                <a:lnTo>
                  <a:pt x="541" y="1724"/>
                </a:lnTo>
                <a:lnTo>
                  <a:pt x="655" y="1790"/>
                </a:lnTo>
                <a:lnTo>
                  <a:pt x="768" y="1862"/>
                </a:lnTo>
                <a:lnTo>
                  <a:pt x="880" y="1938"/>
                </a:lnTo>
                <a:lnTo>
                  <a:pt x="988" y="2016"/>
                </a:lnTo>
                <a:lnTo>
                  <a:pt x="1096" y="2099"/>
                </a:lnTo>
                <a:lnTo>
                  <a:pt x="1202" y="2183"/>
                </a:lnTo>
                <a:lnTo>
                  <a:pt x="1304" y="2269"/>
                </a:lnTo>
                <a:lnTo>
                  <a:pt x="1405" y="2356"/>
                </a:lnTo>
                <a:lnTo>
                  <a:pt x="1503" y="2444"/>
                </a:lnTo>
                <a:lnTo>
                  <a:pt x="1600" y="2533"/>
                </a:lnTo>
                <a:lnTo>
                  <a:pt x="1694" y="2620"/>
                </a:lnTo>
                <a:lnTo>
                  <a:pt x="1766" y="2537"/>
                </a:lnTo>
                <a:lnTo>
                  <a:pt x="1834" y="2451"/>
                </a:lnTo>
                <a:lnTo>
                  <a:pt x="1843" y="2441"/>
                </a:lnTo>
                <a:lnTo>
                  <a:pt x="1853" y="2433"/>
                </a:lnTo>
                <a:lnTo>
                  <a:pt x="1731" y="2360"/>
                </a:lnTo>
                <a:lnTo>
                  <a:pt x="1610" y="2284"/>
                </a:lnTo>
                <a:lnTo>
                  <a:pt x="1491" y="2205"/>
                </a:lnTo>
                <a:lnTo>
                  <a:pt x="1373" y="2123"/>
                </a:lnTo>
                <a:lnTo>
                  <a:pt x="1257" y="2041"/>
                </a:lnTo>
                <a:lnTo>
                  <a:pt x="1140" y="1956"/>
                </a:lnTo>
                <a:lnTo>
                  <a:pt x="1024" y="1872"/>
                </a:lnTo>
                <a:lnTo>
                  <a:pt x="908" y="1788"/>
                </a:lnTo>
                <a:lnTo>
                  <a:pt x="791" y="1704"/>
                </a:lnTo>
                <a:lnTo>
                  <a:pt x="672" y="1622"/>
                </a:lnTo>
                <a:lnTo>
                  <a:pt x="553" y="1544"/>
                </a:lnTo>
                <a:lnTo>
                  <a:pt x="431" y="1468"/>
                </a:lnTo>
                <a:lnTo>
                  <a:pt x="307" y="1395"/>
                </a:lnTo>
                <a:lnTo>
                  <a:pt x="181" y="1327"/>
                </a:lnTo>
                <a:close/>
                <a:moveTo>
                  <a:pt x="186" y="995"/>
                </a:moveTo>
                <a:lnTo>
                  <a:pt x="181" y="1130"/>
                </a:lnTo>
                <a:lnTo>
                  <a:pt x="180" y="1266"/>
                </a:lnTo>
                <a:lnTo>
                  <a:pt x="328" y="1333"/>
                </a:lnTo>
                <a:lnTo>
                  <a:pt x="473" y="1404"/>
                </a:lnTo>
                <a:lnTo>
                  <a:pt x="618" y="1482"/>
                </a:lnTo>
                <a:lnTo>
                  <a:pt x="761" y="1562"/>
                </a:lnTo>
                <a:lnTo>
                  <a:pt x="902" y="1647"/>
                </a:lnTo>
                <a:lnTo>
                  <a:pt x="1041" y="1734"/>
                </a:lnTo>
                <a:lnTo>
                  <a:pt x="1180" y="1825"/>
                </a:lnTo>
                <a:lnTo>
                  <a:pt x="1317" y="1917"/>
                </a:lnTo>
                <a:lnTo>
                  <a:pt x="1454" y="2010"/>
                </a:lnTo>
                <a:lnTo>
                  <a:pt x="1590" y="2104"/>
                </a:lnTo>
                <a:lnTo>
                  <a:pt x="1724" y="2198"/>
                </a:lnTo>
                <a:lnTo>
                  <a:pt x="1859" y="2291"/>
                </a:lnTo>
                <a:lnTo>
                  <a:pt x="1992" y="2384"/>
                </a:lnTo>
                <a:lnTo>
                  <a:pt x="2169" y="2395"/>
                </a:lnTo>
                <a:lnTo>
                  <a:pt x="2344" y="2410"/>
                </a:lnTo>
                <a:lnTo>
                  <a:pt x="2127" y="2270"/>
                </a:lnTo>
                <a:lnTo>
                  <a:pt x="1912" y="2128"/>
                </a:lnTo>
                <a:lnTo>
                  <a:pt x="1697" y="1984"/>
                </a:lnTo>
                <a:lnTo>
                  <a:pt x="1484" y="1838"/>
                </a:lnTo>
                <a:lnTo>
                  <a:pt x="1271" y="1693"/>
                </a:lnTo>
                <a:lnTo>
                  <a:pt x="1057" y="1548"/>
                </a:lnTo>
                <a:lnTo>
                  <a:pt x="843" y="1406"/>
                </a:lnTo>
                <a:lnTo>
                  <a:pt x="626" y="1265"/>
                </a:lnTo>
                <a:lnTo>
                  <a:pt x="407" y="1128"/>
                </a:lnTo>
                <a:lnTo>
                  <a:pt x="186" y="995"/>
                </a:lnTo>
                <a:close/>
                <a:moveTo>
                  <a:pt x="213" y="706"/>
                </a:moveTo>
                <a:lnTo>
                  <a:pt x="199" y="804"/>
                </a:lnTo>
                <a:lnTo>
                  <a:pt x="190" y="903"/>
                </a:lnTo>
                <a:lnTo>
                  <a:pt x="188" y="940"/>
                </a:lnTo>
                <a:lnTo>
                  <a:pt x="396" y="1051"/>
                </a:lnTo>
                <a:lnTo>
                  <a:pt x="601" y="1166"/>
                </a:lnTo>
                <a:lnTo>
                  <a:pt x="804" y="1285"/>
                </a:lnTo>
                <a:lnTo>
                  <a:pt x="1005" y="1407"/>
                </a:lnTo>
                <a:lnTo>
                  <a:pt x="1204" y="1532"/>
                </a:lnTo>
                <a:lnTo>
                  <a:pt x="1402" y="1658"/>
                </a:lnTo>
                <a:lnTo>
                  <a:pt x="1599" y="1787"/>
                </a:lnTo>
                <a:lnTo>
                  <a:pt x="1795" y="1917"/>
                </a:lnTo>
                <a:lnTo>
                  <a:pt x="1991" y="2045"/>
                </a:lnTo>
                <a:lnTo>
                  <a:pt x="2189" y="2175"/>
                </a:lnTo>
                <a:lnTo>
                  <a:pt x="2385" y="2302"/>
                </a:lnTo>
                <a:lnTo>
                  <a:pt x="2584" y="2429"/>
                </a:lnTo>
                <a:lnTo>
                  <a:pt x="2685" y="2434"/>
                </a:lnTo>
                <a:lnTo>
                  <a:pt x="2785" y="2436"/>
                </a:lnTo>
                <a:lnTo>
                  <a:pt x="2886" y="2435"/>
                </a:lnTo>
                <a:lnTo>
                  <a:pt x="2736" y="2328"/>
                </a:lnTo>
                <a:lnTo>
                  <a:pt x="2589" y="2220"/>
                </a:lnTo>
                <a:lnTo>
                  <a:pt x="2442" y="2109"/>
                </a:lnTo>
                <a:lnTo>
                  <a:pt x="2297" y="1998"/>
                </a:lnTo>
                <a:lnTo>
                  <a:pt x="2151" y="1889"/>
                </a:lnTo>
                <a:lnTo>
                  <a:pt x="2003" y="1780"/>
                </a:lnTo>
                <a:lnTo>
                  <a:pt x="1853" y="1673"/>
                </a:lnTo>
                <a:lnTo>
                  <a:pt x="1702" y="1569"/>
                </a:lnTo>
                <a:lnTo>
                  <a:pt x="1548" y="1468"/>
                </a:lnTo>
                <a:lnTo>
                  <a:pt x="1331" y="1333"/>
                </a:lnTo>
                <a:lnTo>
                  <a:pt x="1111" y="1200"/>
                </a:lnTo>
                <a:lnTo>
                  <a:pt x="890" y="1071"/>
                </a:lnTo>
                <a:lnTo>
                  <a:pt x="666" y="945"/>
                </a:lnTo>
                <a:lnTo>
                  <a:pt x="441" y="823"/>
                </a:lnTo>
                <a:lnTo>
                  <a:pt x="213" y="706"/>
                </a:lnTo>
                <a:close/>
                <a:moveTo>
                  <a:pt x="313" y="408"/>
                </a:moveTo>
                <a:lnTo>
                  <a:pt x="284" y="468"/>
                </a:lnTo>
                <a:lnTo>
                  <a:pt x="260" y="530"/>
                </a:lnTo>
                <a:lnTo>
                  <a:pt x="240" y="593"/>
                </a:lnTo>
                <a:lnTo>
                  <a:pt x="223" y="656"/>
                </a:lnTo>
                <a:lnTo>
                  <a:pt x="415" y="739"/>
                </a:lnTo>
                <a:lnTo>
                  <a:pt x="604" y="826"/>
                </a:lnTo>
                <a:lnTo>
                  <a:pt x="791" y="918"/>
                </a:lnTo>
                <a:lnTo>
                  <a:pt x="976" y="1014"/>
                </a:lnTo>
                <a:lnTo>
                  <a:pt x="1160" y="1115"/>
                </a:lnTo>
                <a:lnTo>
                  <a:pt x="1341" y="1218"/>
                </a:lnTo>
                <a:lnTo>
                  <a:pt x="1519" y="1325"/>
                </a:lnTo>
                <a:lnTo>
                  <a:pt x="1695" y="1435"/>
                </a:lnTo>
                <a:lnTo>
                  <a:pt x="1802" y="1502"/>
                </a:lnTo>
                <a:lnTo>
                  <a:pt x="1909" y="1570"/>
                </a:lnTo>
                <a:lnTo>
                  <a:pt x="2018" y="1639"/>
                </a:lnTo>
                <a:lnTo>
                  <a:pt x="2127" y="1710"/>
                </a:lnTo>
                <a:lnTo>
                  <a:pt x="2235" y="1781"/>
                </a:lnTo>
                <a:lnTo>
                  <a:pt x="2344" y="1854"/>
                </a:lnTo>
                <a:lnTo>
                  <a:pt x="2450" y="1929"/>
                </a:lnTo>
                <a:lnTo>
                  <a:pt x="2556" y="2005"/>
                </a:lnTo>
                <a:lnTo>
                  <a:pt x="2659" y="2084"/>
                </a:lnTo>
                <a:lnTo>
                  <a:pt x="2760" y="2165"/>
                </a:lnTo>
                <a:lnTo>
                  <a:pt x="2856" y="2249"/>
                </a:lnTo>
                <a:lnTo>
                  <a:pt x="2951" y="2335"/>
                </a:lnTo>
                <a:lnTo>
                  <a:pt x="3040" y="2424"/>
                </a:lnTo>
                <a:lnTo>
                  <a:pt x="3086" y="2417"/>
                </a:lnTo>
                <a:lnTo>
                  <a:pt x="3131" y="2409"/>
                </a:lnTo>
                <a:lnTo>
                  <a:pt x="3174" y="2397"/>
                </a:lnTo>
                <a:lnTo>
                  <a:pt x="3214" y="2383"/>
                </a:lnTo>
                <a:lnTo>
                  <a:pt x="3252" y="2365"/>
                </a:lnTo>
                <a:lnTo>
                  <a:pt x="3288" y="2343"/>
                </a:lnTo>
                <a:lnTo>
                  <a:pt x="3321" y="2317"/>
                </a:lnTo>
                <a:lnTo>
                  <a:pt x="3307" y="2318"/>
                </a:lnTo>
                <a:lnTo>
                  <a:pt x="3293" y="2313"/>
                </a:lnTo>
                <a:lnTo>
                  <a:pt x="3201" y="2262"/>
                </a:lnTo>
                <a:lnTo>
                  <a:pt x="3111" y="2208"/>
                </a:lnTo>
                <a:lnTo>
                  <a:pt x="3022" y="2151"/>
                </a:lnTo>
                <a:lnTo>
                  <a:pt x="2934" y="2093"/>
                </a:lnTo>
                <a:lnTo>
                  <a:pt x="2846" y="2034"/>
                </a:lnTo>
                <a:lnTo>
                  <a:pt x="2758" y="1975"/>
                </a:lnTo>
                <a:lnTo>
                  <a:pt x="2669" y="1918"/>
                </a:lnTo>
                <a:lnTo>
                  <a:pt x="2579" y="1863"/>
                </a:lnTo>
                <a:lnTo>
                  <a:pt x="2309" y="1707"/>
                </a:lnTo>
                <a:lnTo>
                  <a:pt x="2037" y="1552"/>
                </a:lnTo>
                <a:lnTo>
                  <a:pt x="1767" y="1395"/>
                </a:lnTo>
                <a:lnTo>
                  <a:pt x="1641" y="1323"/>
                </a:lnTo>
                <a:lnTo>
                  <a:pt x="1516" y="1250"/>
                </a:lnTo>
                <a:lnTo>
                  <a:pt x="1389" y="1176"/>
                </a:lnTo>
                <a:lnTo>
                  <a:pt x="1263" y="1101"/>
                </a:lnTo>
                <a:lnTo>
                  <a:pt x="1139" y="1025"/>
                </a:lnTo>
                <a:lnTo>
                  <a:pt x="1015" y="947"/>
                </a:lnTo>
                <a:lnTo>
                  <a:pt x="893" y="867"/>
                </a:lnTo>
                <a:lnTo>
                  <a:pt x="772" y="784"/>
                </a:lnTo>
                <a:lnTo>
                  <a:pt x="654" y="698"/>
                </a:lnTo>
                <a:lnTo>
                  <a:pt x="540" y="608"/>
                </a:lnTo>
                <a:lnTo>
                  <a:pt x="427" y="515"/>
                </a:lnTo>
                <a:lnTo>
                  <a:pt x="320" y="418"/>
                </a:lnTo>
                <a:lnTo>
                  <a:pt x="315" y="414"/>
                </a:lnTo>
                <a:lnTo>
                  <a:pt x="313" y="408"/>
                </a:lnTo>
                <a:close/>
                <a:moveTo>
                  <a:pt x="2897" y="288"/>
                </a:moveTo>
                <a:lnTo>
                  <a:pt x="2989" y="347"/>
                </a:lnTo>
                <a:lnTo>
                  <a:pt x="3080" y="405"/>
                </a:lnTo>
                <a:lnTo>
                  <a:pt x="3170" y="466"/>
                </a:lnTo>
                <a:lnTo>
                  <a:pt x="3259" y="529"/>
                </a:lnTo>
                <a:lnTo>
                  <a:pt x="3344" y="594"/>
                </a:lnTo>
                <a:lnTo>
                  <a:pt x="3324" y="548"/>
                </a:lnTo>
                <a:lnTo>
                  <a:pt x="3301" y="506"/>
                </a:lnTo>
                <a:lnTo>
                  <a:pt x="3274" y="468"/>
                </a:lnTo>
                <a:lnTo>
                  <a:pt x="3245" y="435"/>
                </a:lnTo>
                <a:lnTo>
                  <a:pt x="3210" y="402"/>
                </a:lnTo>
                <a:lnTo>
                  <a:pt x="3170" y="376"/>
                </a:lnTo>
                <a:lnTo>
                  <a:pt x="3130" y="352"/>
                </a:lnTo>
                <a:lnTo>
                  <a:pt x="3086" y="333"/>
                </a:lnTo>
                <a:lnTo>
                  <a:pt x="3041" y="318"/>
                </a:lnTo>
                <a:lnTo>
                  <a:pt x="2994" y="305"/>
                </a:lnTo>
                <a:lnTo>
                  <a:pt x="2946" y="296"/>
                </a:lnTo>
                <a:lnTo>
                  <a:pt x="2897" y="288"/>
                </a:lnTo>
                <a:close/>
                <a:moveTo>
                  <a:pt x="2753" y="281"/>
                </a:moveTo>
                <a:lnTo>
                  <a:pt x="2672" y="282"/>
                </a:lnTo>
                <a:lnTo>
                  <a:pt x="2592" y="285"/>
                </a:lnTo>
                <a:lnTo>
                  <a:pt x="2513" y="288"/>
                </a:lnTo>
                <a:lnTo>
                  <a:pt x="2437" y="292"/>
                </a:lnTo>
                <a:lnTo>
                  <a:pt x="2493" y="332"/>
                </a:lnTo>
                <a:lnTo>
                  <a:pt x="2552" y="370"/>
                </a:lnTo>
                <a:lnTo>
                  <a:pt x="2615" y="405"/>
                </a:lnTo>
                <a:lnTo>
                  <a:pt x="2679" y="438"/>
                </a:lnTo>
                <a:lnTo>
                  <a:pt x="2743" y="471"/>
                </a:lnTo>
                <a:lnTo>
                  <a:pt x="2807" y="501"/>
                </a:lnTo>
                <a:lnTo>
                  <a:pt x="2870" y="531"/>
                </a:lnTo>
                <a:lnTo>
                  <a:pt x="2928" y="560"/>
                </a:lnTo>
                <a:lnTo>
                  <a:pt x="2979" y="585"/>
                </a:lnTo>
                <a:lnTo>
                  <a:pt x="3031" y="609"/>
                </a:lnTo>
                <a:lnTo>
                  <a:pt x="3087" y="634"/>
                </a:lnTo>
                <a:lnTo>
                  <a:pt x="3144" y="659"/>
                </a:lnTo>
                <a:lnTo>
                  <a:pt x="3201" y="685"/>
                </a:lnTo>
                <a:lnTo>
                  <a:pt x="3257" y="713"/>
                </a:lnTo>
                <a:lnTo>
                  <a:pt x="3310" y="742"/>
                </a:lnTo>
                <a:lnTo>
                  <a:pt x="3360" y="775"/>
                </a:lnTo>
                <a:lnTo>
                  <a:pt x="3406" y="808"/>
                </a:lnTo>
                <a:lnTo>
                  <a:pt x="3398" y="771"/>
                </a:lnTo>
                <a:lnTo>
                  <a:pt x="3314" y="717"/>
                </a:lnTo>
                <a:lnTo>
                  <a:pt x="3232" y="659"/>
                </a:lnTo>
                <a:lnTo>
                  <a:pt x="3150" y="597"/>
                </a:lnTo>
                <a:lnTo>
                  <a:pt x="3071" y="534"/>
                </a:lnTo>
                <a:lnTo>
                  <a:pt x="2991" y="470"/>
                </a:lnTo>
                <a:lnTo>
                  <a:pt x="2912" y="405"/>
                </a:lnTo>
                <a:lnTo>
                  <a:pt x="2833" y="342"/>
                </a:lnTo>
                <a:lnTo>
                  <a:pt x="2753" y="281"/>
                </a:lnTo>
                <a:close/>
                <a:moveTo>
                  <a:pt x="423" y="272"/>
                </a:moveTo>
                <a:lnTo>
                  <a:pt x="398" y="292"/>
                </a:lnTo>
                <a:lnTo>
                  <a:pt x="376" y="313"/>
                </a:lnTo>
                <a:lnTo>
                  <a:pt x="355" y="338"/>
                </a:lnTo>
                <a:lnTo>
                  <a:pt x="337" y="364"/>
                </a:lnTo>
                <a:lnTo>
                  <a:pt x="335" y="367"/>
                </a:lnTo>
                <a:lnTo>
                  <a:pt x="344" y="366"/>
                </a:lnTo>
                <a:lnTo>
                  <a:pt x="355" y="368"/>
                </a:lnTo>
                <a:lnTo>
                  <a:pt x="365" y="373"/>
                </a:lnTo>
                <a:lnTo>
                  <a:pt x="504" y="481"/>
                </a:lnTo>
                <a:lnTo>
                  <a:pt x="644" y="585"/>
                </a:lnTo>
                <a:lnTo>
                  <a:pt x="788" y="685"/>
                </a:lnTo>
                <a:lnTo>
                  <a:pt x="933" y="782"/>
                </a:lnTo>
                <a:lnTo>
                  <a:pt x="1080" y="875"/>
                </a:lnTo>
                <a:lnTo>
                  <a:pt x="1230" y="966"/>
                </a:lnTo>
                <a:lnTo>
                  <a:pt x="1380" y="1054"/>
                </a:lnTo>
                <a:lnTo>
                  <a:pt x="1531" y="1142"/>
                </a:lnTo>
                <a:lnTo>
                  <a:pt x="1684" y="1228"/>
                </a:lnTo>
                <a:lnTo>
                  <a:pt x="1837" y="1313"/>
                </a:lnTo>
                <a:lnTo>
                  <a:pt x="1990" y="1398"/>
                </a:lnTo>
                <a:lnTo>
                  <a:pt x="2063" y="1437"/>
                </a:lnTo>
                <a:lnTo>
                  <a:pt x="2139" y="1476"/>
                </a:lnTo>
                <a:lnTo>
                  <a:pt x="2218" y="1516"/>
                </a:lnTo>
                <a:lnTo>
                  <a:pt x="2298" y="1556"/>
                </a:lnTo>
                <a:lnTo>
                  <a:pt x="2378" y="1597"/>
                </a:lnTo>
                <a:lnTo>
                  <a:pt x="2460" y="1638"/>
                </a:lnTo>
                <a:lnTo>
                  <a:pt x="2542" y="1681"/>
                </a:lnTo>
                <a:lnTo>
                  <a:pt x="2625" y="1724"/>
                </a:lnTo>
                <a:lnTo>
                  <a:pt x="2706" y="1769"/>
                </a:lnTo>
                <a:lnTo>
                  <a:pt x="2787" y="1815"/>
                </a:lnTo>
                <a:lnTo>
                  <a:pt x="2866" y="1862"/>
                </a:lnTo>
                <a:lnTo>
                  <a:pt x="2943" y="1911"/>
                </a:lnTo>
                <a:lnTo>
                  <a:pt x="3018" y="1962"/>
                </a:lnTo>
                <a:lnTo>
                  <a:pt x="3090" y="2015"/>
                </a:lnTo>
                <a:lnTo>
                  <a:pt x="3158" y="2071"/>
                </a:lnTo>
                <a:lnTo>
                  <a:pt x="3223" y="2128"/>
                </a:lnTo>
                <a:lnTo>
                  <a:pt x="3284" y="2188"/>
                </a:lnTo>
                <a:lnTo>
                  <a:pt x="3340" y="2252"/>
                </a:lnTo>
                <a:lnTo>
                  <a:pt x="3347" y="2263"/>
                </a:lnTo>
                <a:lnTo>
                  <a:pt x="3350" y="2274"/>
                </a:lnTo>
                <a:lnTo>
                  <a:pt x="3349" y="2287"/>
                </a:lnTo>
                <a:lnTo>
                  <a:pt x="3368" y="2262"/>
                </a:lnTo>
                <a:lnTo>
                  <a:pt x="3385" y="2235"/>
                </a:lnTo>
                <a:lnTo>
                  <a:pt x="3399" y="2205"/>
                </a:lnTo>
                <a:lnTo>
                  <a:pt x="3412" y="2173"/>
                </a:lnTo>
                <a:lnTo>
                  <a:pt x="3199" y="2037"/>
                </a:lnTo>
                <a:lnTo>
                  <a:pt x="2985" y="1899"/>
                </a:lnTo>
                <a:lnTo>
                  <a:pt x="2774" y="1759"/>
                </a:lnTo>
                <a:lnTo>
                  <a:pt x="2565" y="1618"/>
                </a:lnTo>
                <a:lnTo>
                  <a:pt x="2355" y="1477"/>
                </a:lnTo>
                <a:lnTo>
                  <a:pt x="2145" y="1335"/>
                </a:lnTo>
                <a:lnTo>
                  <a:pt x="1935" y="1194"/>
                </a:lnTo>
                <a:lnTo>
                  <a:pt x="1724" y="1054"/>
                </a:lnTo>
                <a:lnTo>
                  <a:pt x="1513" y="917"/>
                </a:lnTo>
                <a:lnTo>
                  <a:pt x="1299" y="780"/>
                </a:lnTo>
                <a:lnTo>
                  <a:pt x="1085" y="648"/>
                </a:lnTo>
                <a:lnTo>
                  <a:pt x="867" y="519"/>
                </a:lnTo>
                <a:lnTo>
                  <a:pt x="646" y="394"/>
                </a:lnTo>
                <a:lnTo>
                  <a:pt x="423" y="272"/>
                </a:lnTo>
                <a:close/>
                <a:moveTo>
                  <a:pt x="1830" y="253"/>
                </a:moveTo>
                <a:lnTo>
                  <a:pt x="2118" y="387"/>
                </a:lnTo>
                <a:lnTo>
                  <a:pt x="2409" y="518"/>
                </a:lnTo>
                <a:lnTo>
                  <a:pt x="2698" y="650"/>
                </a:lnTo>
                <a:lnTo>
                  <a:pt x="2986" y="784"/>
                </a:lnTo>
                <a:lnTo>
                  <a:pt x="3063" y="821"/>
                </a:lnTo>
                <a:lnTo>
                  <a:pt x="3136" y="861"/>
                </a:lnTo>
                <a:lnTo>
                  <a:pt x="3207" y="902"/>
                </a:lnTo>
                <a:lnTo>
                  <a:pt x="3279" y="948"/>
                </a:lnTo>
                <a:lnTo>
                  <a:pt x="3425" y="1043"/>
                </a:lnTo>
                <a:lnTo>
                  <a:pt x="3431" y="1047"/>
                </a:lnTo>
                <a:lnTo>
                  <a:pt x="3435" y="1050"/>
                </a:lnTo>
                <a:lnTo>
                  <a:pt x="3439" y="1054"/>
                </a:lnTo>
                <a:lnTo>
                  <a:pt x="3440" y="1053"/>
                </a:lnTo>
                <a:lnTo>
                  <a:pt x="3425" y="922"/>
                </a:lnTo>
                <a:lnTo>
                  <a:pt x="3420" y="922"/>
                </a:lnTo>
                <a:lnTo>
                  <a:pt x="3415" y="922"/>
                </a:lnTo>
                <a:lnTo>
                  <a:pt x="3408" y="921"/>
                </a:lnTo>
                <a:lnTo>
                  <a:pt x="3345" y="902"/>
                </a:lnTo>
                <a:lnTo>
                  <a:pt x="3282" y="877"/>
                </a:lnTo>
                <a:lnTo>
                  <a:pt x="3218" y="846"/>
                </a:lnTo>
                <a:lnTo>
                  <a:pt x="3154" y="812"/>
                </a:lnTo>
                <a:lnTo>
                  <a:pt x="3090" y="774"/>
                </a:lnTo>
                <a:lnTo>
                  <a:pt x="3027" y="735"/>
                </a:lnTo>
                <a:lnTo>
                  <a:pt x="2964" y="694"/>
                </a:lnTo>
                <a:lnTo>
                  <a:pt x="2903" y="656"/>
                </a:lnTo>
                <a:lnTo>
                  <a:pt x="2844" y="618"/>
                </a:lnTo>
                <a:lnTo>
                  <a:pt x="2787" y="585"/>
                </a:lnTo>
                <a:lnTo>
                  <a:pt x="2739" y="557"/>
                </a:lnTo>
                <a:lnTo>
                  <a:pt x="2688" y="529"/>
                </a:lnTo>
                <a:lnTo>
                  <a:pt x="2639" y="501"/>
                </a:lnTo>
                <a:lnTo>
                  <a:pt x="2588" y="472"/>
                </a:lnTo>
                <a:lnTo>
                  <a:pt x="2540" y="441"/>
                </a:lnTo>
                <a:lnTo>
                  <a:pt x="2493" y="408"/>
                </a:lnTo>
                <a:lnTo>
                  <a:pt x="2448" y="372"/>
                </a:lnTo>
                <a:lnTo>
                  <a:pt x="2406" y="334"/>
                </a:lnTo>
                <a:lnTo>
                  <a:pt x="2367" y="294"/>
                </a:lnTo>
                <a:lnTo>
                  <a:pt x="2341" y="294"/>
                </a:lnTo>
                <a:lnTo>
                  <a:pt x="2213" y="290"/>
                </a:lnTo>
                <a:lnTo>
                  <a:pt x="2084" y="281"/>
                </a:lnTo>
                <a:lnTo>
                  <a:pt x="1958" y="268"/>
                </a:lnTo>
                <a:lnTo>
                  <a:pt x="1830" y="253"/>
                </a:lnTo>
                <a:close/>
                <a:moveTo>
                  <a:pt x="1352" y="193"/>
                </a:moveTo>
                <a:lnTo>
                  <a:pt x="1462" y="257"/>
                </a:lnTo>
                <a:lnTo>
                  <a:pt x="1574" y="319"/>
                </a:lnTo>
                <a:lnTo>
                  <a:pt x="1688" y="377"/>
                </a:lnTo>
                <a:lnTo>
                  <a:pt x="1805" y="432"/>
                </a:lnTo>
                <a:lnTo>
                  <a:pt x="1922" y="485"/>
                </a:lnTo>
                <a:lnTo>
                  <a:pt x="2040" y="538"/>
                </a:lnTo>
                <a:lnTo>
                  <a:pt x="2159" y="589"/>
                </a:lnTo>
                <a:lnTo>
                  <a:pt x="2276" y="641"/>
                </a:lnTo>
                <a:lnTo>
                  <a:pt x="2393" y="692"/>
                </a:lnTo>
                <a:lnTo>
                  <a:pt x="2510" y="746"/>
                </a:lnTo>
                <a:lnTo>
                  <a:pt x="2624" y="802"/>
                </a:lnTo>
                <a:lnTo>
                  <a:pt x="2672" y="825"/>
                </a:lnTo>
                <a:lnTo>
                  <a:pt x="2726" y="850"/>
                </a:lnTo>
                <a:lnTo>
                  <a:pt x="2785" y="877"/>
                </a:lnTo>
                <a:lnTo>
                  <a:pt x="2846" y="905"/>
                </a:lnTo>
                <a:lnTo>
                  <a:pt x="2910" y="935"/>
                </a:lnTo>
                <a:lnTo>
                  <a:pt x="2975" y="966"/>
                </a:lnTo>
                <a:lnTo>
                  <a:pt x="3043" y="1000"/>
                </a:lnTo>
                <a:lnTo>
                  <a:pt x="3109" y="1035"/>
                </a:lnTo>
                <a:lnTo>
                  <a:pt x="3174" y="1072"/>
                </a:lnTo>
                <a:lnTo>
                  <a:pt x="3238" y="1111"/>
                </a:lnTo>
                <a:lnTo>
                  <a:pt x="3298" y="1153"/>
                </a:lnTo>
                <a:lnTo>
                  <a:pt x="3356" y="1196"/>
                </a:lnTo>
                <a:lnTo>
                  <a:pt x="3408" y="1241"/>
                </a:lnTo>
                <a:lnTo>
                  <a:pt x="3455" y="1289"/>
                </a:lnTo>
                <a:lnTo>
                  <a:pt x="3452" y="1228"/>
                </a:lnTo>
                <a:lnTo>
                  <a:pt x="3449" y="1165"/>
                </a:lnTo>
                <a:lnTo>
                  <a:pt x="3423" y="1165"/>
                </a:lnTo>
                <a:lnTo>
                  <a:pt x="3396" y="1158"/>
                </a:lnTo>
                <a:lnTo>
                  <a:pt x="3367" y="1148"/>
                </a:lnTo>
                <a:lnTo>
                  <a:pt x="3338" y="1134"/>
                </a:lnTo>
                <a:lnTo>
                  <a:pt x="3307" y="1116"/>
                </a:lnTo>
                <a:lnTo>
                  <a:pt x="3277" y="1096"/>
                </a:lnTo>
                <a:lnTo>
                  <a:pt x="3247" y="1073"/>
                </a:lnTo>
                <a:lnTo>
                  <a:pt x="3216" y="1051"/>
                </a:lnTo>
                <a:lnTo>
                  <a:pt x="3188" y="1029"/>
                </a:lnTo>
                <a:lnTo>
                  <a:pt x="3161" y="1007"/>
                </a:lnTo>
                <a:lnTo>
                  <a:pt x="3137" y="987"/>
                </a:lnTo>
                <a:lnTo>
                  <a:pt x="3113" y="969"/>
                </a:lnTo>
                <a:lnTo>
                  <a:pt x="3094" y="955"/>
                </a:lnTo>
                <a:lnTo>
                  <a:pt x="3077" y="945"/>
                </a:lnTo>
                <a:lnTo>
                  <a:pt x="2919" y="856"/>
                </a:lnTo>
                <a:lnTo>
                  <a:pt x="2759" y="773"/>
                </a:lnTo>
                <a:lnTo>
                  <a:pt x="2597" y="691"/>
                </a:lnTo>
                <a:lnTo>
                  <a:pt x="2435" y="612"/>
                </a:lnTo>
                <a:lnTo>
                  <a:pt x="2272" y="531"/>
                </a:lnTo>
                <a:lnTo>
                  <a:pt x="2109" y="451"/>
                </a:lnTo>
                <a:lnTo>
                  <a:pt x="1949" y="367"/>
                </a:lnTo>
                <a:lnTo>
                  <a:pt x="1791" y="278"/>
                </a:lnTo>
                <a:lnTo>
                  <a:pt x="1783" y="271"/>
                </a:lnTo>
                <a:lnTo>
                  <a:pt x="1780" y="263"/>
                </a:lnTo>
                <a:lnTo>
                  <a:pt x="1782" y="254"/>
                </a:lnTo>
                <a:lnTo>
                  <a:pt x="1787" y="247"/>
                </a:lnTo>
                <a:lnTo>
                  <a:pt x="1642" y="228"/>
                </a:lnTo>
                <a:lnTo>
                  <a:pt x="1498" y="209"/>
                </a:lnTo>
                <a:lnTo>
                  <a:pt x="1352" y="193"/>
                </a:lnTo>
                <a:close/>
                <a:moveTo>
                  <a:pt x="869" y="172"/>
                </a:moveTo>
                <a:lnTo>
                  <a:pt x="819" y="174"/>
                </a:lnTo>
                <a:lnTo>
                  <a:pt x="767" y="177"/>
                </a:lnTo>
                <a:lnTo>
                  <a:pt x="716" y="181"/>
                </a:lnTo>
                <a:lnTo>
                  <a:pt x="663" y="187"/>
                </a:lnTo>
                <a:lnTo>
                  <a:pt x="611" y="197"/>
                </a:lnTo>
                <a:lnTo>
                  <a:pt x="562" y="209"/>
                </a:lnTo>
                <a:lnTo>
                  <a:pt x="515" y="225"/>
                </a:lnTo>
                <a:lnTo>
                  <a:pt x="469" y="245"/>
                </a:lnTo>
                <a:lnTo>
                  <a:pt x="679" y="343"/>
                </a:lnTo>
                <a:lnTo>
                  <a:pt x="886" y="446"/>
                </a:lnTo>
                <a:lnTo>
                  <a:pt x="1092" y="553"/>
                </a:lnTo>
                <a:lnTo>
                  <a:pt x="1296" y="666"/>
                </a:lnTo>
                <a:lnTo>
                  <a:pt x="1497" y="782"/>
                </a:lnTo>
                <a:lnTo>
                  <a:pt x="1696" y="901"/>
                </a:lnTo>
                <a:lnTo>
                  <a:pt x="1895" y="1023"/>
                </a:lnTo>
                <a:lnTo>
                  <a:pt x="2091" y="1147"/>
                </a:lnTo>
                <a:lnTo>
                  <a:pt x="2286" y="1274"/>
                </a:lnTo>
                <a:lnTo>
                  <a:pt x="2482" y="1402"/>
                </a:lnTo>
                <a:lnTo>
                  <a:pt x="2675" y="1532"/>
                </a:lnTo>
                <a:lnTo>
                  <a:pt x="2868" y="1662"/>
                </a:lnTo>
                <a:lnTo>
                  <a:pt x="3059" y="1792"/>
                </a:lnTo>
                <a:lnTo>
                  <a:pt x="3250" y="1923"/>
                </a:lnTo>
                <a:lnTo>
                  <a:pt x="3442" y="2054"/>
                </a:lnTo>
                <a:lnTo>
                  <a:pt x="3454" y="1971"/>
                </a:lnTo>
                <a:lnTo>
                  <a:pt x="3463" y="1889"/>
                </a:lnTo>
                <a:lnTo>
                  <a:pt x="3229" y="1740"/>
                </a:lnTo>
                <a:lnTo>
                  <a:pt x="2994" y="1589"/>
                </a:lnTo>
                <a:lnTo>
                  <a:pt x="2761" y="1439"/>
                </a:lnTo>
                <a:lnTo>
                  <a:pt x="2528" y="1290"/>
                </a:lnTo>
                <a:lnTo>
                  <a:pt x="2291" y="1144"/>
                </a:lnTo>
                <a:lnTo>
                  <a:pt x="2051" y="1001"/>
                </a:lnTo>
                <a:lnTo>
                  <a:pt x="1939" y="934"/>
                </a:lnTo>
                <a:lnTo>
                  <a:pt x="1825" y="867"/>
                </a:lnTo>
                <a:lnTo>
                  <a:pt x="1713" y="798"/>
                </a:lnTo>
                <a:lnTo>
                  <a:pt x="1601" y="729"/>
                </a:lnTo>
                <a:lnTo>
                  <a:pt x="1490" y="657"/>
                </a:lnTo>
                <a:lnTo>
                  <a:pt x="1381" y="584"/>
                </a:lnTo>
                <a:lnTo>
                  <a:pt x="1273" y="508"/>
                </a:lnTo>
                <a:lnTo>
                  <a:pt x="1168" y="429"/>
                </a:lnTo>
                <a:lnTo>
                  <a:pt x="1066" y="347"/>
                </a:lnTo>
                <a:lnTo>
                  <a:pt x="966" y="262"/>
                </a:lnTo>
                <a:lnTo>
                  <a:pt x="869" y="172"/>
                </a:lnTo>
                <a:close/>
                <a:moveTo>
                  <a:pt x="964" y="172"/>
                </a:moveTo>
                <a:lnTo>
                  <a:pt x="1102" y="277"/>
                </a:lnTo>
                <a:lnTo>
                  <a:pt x="1243" y="378"/>
                </a:lnTo>
                <a:lnTo>
                  <a:pt x="1386" y="475"/>
                </a:lnTo>
                <a:lnTo>
                  <a:pt x="1531" y="568"/>
                </a:lnTo>
                <a:lnTo>
                  <a:pt x="1678" y="660"/>
                </a:lnTo>
                <a:lnTo>
                  <a:pt x="1825" y="749"/>
                </a:lnTo>
                <a:lnTo>
                  <a:pt x="1976" y="836"/>
                </a:lnTo>
                <a:lnTo>
                  <a:pt x="2127" y="921"/>
                </a:lnTo>
                <a:lnTo>
                  <a:pt x="2279" y="1007"/>
                </a:lnTo>
                <a:lnTo>
                  <a:pt x="2371" y="1058"/>
                </a:lnTo>
                <a:lnTo>
                  <a:pt x="2464" y="1108"/>
                </a:lnTo>
                <a:lnTo>
                  <a:pt x="2559" y="1158"/>
                </a:lnTo>
                <a:lnTo>
                  <a:pt x="2656" y="1210"/>
                </a:lnTo>
                <a:lnTo>
                  <a:pt x="2752" y="1262"/>
                </a:lnTo>
                <a:lnTo>
                  <a:pt x="2848" y="1316"/>
                </a:lnTo>
                <a:lnTo>
                  <a:pt x="2944" y="1371"/>
                </a:lnTo>
                <a:lnTo>
                  <a:pt x="3038" y="1428"/>
                </a:lnTo>
                <a:lnTo>
                  <a:pt x="3130" y="1487"/>
                </a:lnTo>
                <a:lnTo>
                  <a:pt x="3220" y="1549"/>
                </a:lnTo>
                <a:lnTo>
                  <a:pt x="3307" y="1613"/>
                </a:lnTo>
                <a:lnTo>
                  <a:pt x="3390" y="1681"/>
                </a:lnTo>
                <a:lnTo>
                  <a:pt x="3470" y="1751"/>
                </a:lnTo>
                <a:lnTo>
                  <a:pt x="3470" y="1663"/>
                </a:lnTo>
                <a:lnTo>
                  <a:pt x="3466" y="1573"/>
                </a:lnTo>
                <a:lnTo>
                  <a:pt x="3463" y="1527"/>
                </a:lnTo>
                <a:lnTo>
                  <a:pt x="3462" y="1476"/>
                </a:lnTo>
                <a:lnTo>
                  <a:pt x="3417" y="1419"/>
                </a:lnTo>
                <a:lnTo>
                  <a:pt x="3367" y="1365"/>
                </a:lnTo>
                <a:lnTo>
                  <a:pt x="3312" y="1314"/>
                </a:lnTo>
                <a:lnTo>
                  <a:pt x="3253" y="1266"/>
                </a:lnTo>
                <a:lnTo>
                  <a:pt x="3191" y="1219"/>
                </a:lnTo>
                <a:lnTo>
                  <a:pt x="3124" y="1174"/>
                </a:lnTo>
                <a:lnTo>
                  <a:pt x="3057" y="1133"/>
                </a:lnTo>
                <a:lnTo>
                  <a:pt x="2986" y="1092"/>
                </a:lnTo>
                <a:lnTo>
                  <a:pt x="2916" y="1053"/>
                </a:lnTo>
                <a:lnTo>
                  <a:pt x="2843" y="1016"/>
                </a:lnTo>
                <a:lnTo>
                  <a:pt x="2771" y="981"/>
                </a:lnTo>
                <a:lnTo>
                  <a:pt x="2698" y="947"/>
                </a:lnTo>
                <a:lnTo>
                  <a:pt x="2627" y="914"/>
                </a:lnTo>
                <a:lnTo>
                  <a:pt x="2557" y="881"/>
                </a:lnTo>
                <a:lnTo>
                  <a:pt x="2489" y="850"/>
                </a:lnTo>
                <a:lnTo>
                  <a:pt x="2423" y="820"/>
                </a:lnTo>
                <a:lnTo>
                  <a:pt x="2360" y="789"/>
                </a:lnTo>
                <a:lnTo>
                  <a:pt x="2256" y="738"/>
                </a:lnTo>
                <a:lnTo>
                  <a:pt x="2151" y="689"/>
                </a:lnTo>
                <a:lnTo>
                  <a:pt x="2044" y="638"/>
                </a:lnTo>
                <a:lnTo>
                  <a:pt x="1936" y="588"/>
                </a:lnTo>
                <a:lnTo>
                  <a:pt x="1830" y="537"/>
                </a:lnTo>
                <a:lnTo>
                  <a:pt x="1723" y="484"/>
                </a:lnTo>
                <a:lnTo>
                  <a:pt x="1619" y="429"/>
                </a:lnTo>
                <a:lnTo>
                  <a:pt x="1516" y="372"/>
                </a:lnTo>
                <a:lnTo>
                  <a:pt x="1415" y="312"/>
                </a:lnTo>
                <a:lnTo>
                  <a:pt x="1317" y="249"/>
                </a:lnTo>
                <a:lnTo>
                  <a:pt x="1222" y="182"/>
                </a:lnTo>
                <a:lnTo>
                  <a:pt x="1105" y="174"/>
                </a:lnTo>
                <a:lnTo>
                  <a:pt x="988" y="172"/>
                </a:lnTo>
                <a:lnTo>
                  <a:pt x="964" y="172"/>
                </a:lnTo>
                <a:close/>
                <a:moveTo>
                  <a:pt x="940" y="0"/>
                </a:moveTo>
                <a:lnTo>
                  <a:pt x="1062" y="0"/>
                </a:lnTo>
                <a:lnTo>
                  <a:pt x="1186" y="6"/>
                </a:lnTo>
                <a:lnTo>
                  <a:pt x="1309" y="16"/>
                </a:lnTo>
                <a:lnTo>
                  <a:pt x="1433" y="29"/>
                </a:lnTo>
                <a:lnTo>
                  <a:pt x="1556" y="45"/>
                </a:lnTo>
                <a:lnTo>
                  <a:pt x="1679" y="60"/>
                </a:lnTo>
                <a:lnTo>
                  <a:pt x="1803" y="77"/>
                </a:lnTo>
                <a:lnTo>
                  <a:pt x="1926" y="93"/>
                </a:lnTo>
                <a:lnTo>
                  <a:pt x="2050" y="107"/>
                </a:lnTo>
                <a:lnTo>
                  <a:pt x="2173" y="117"/>
                </a:lnTo>
                <a:lnTo>
                  <a:pt x="2297" y="124"/>
                </a:lnTo>
                <a:lnTo>
                  <a:pt x="2419" y="126"/>
                </a:lnTo>
                <a:lnTo>
                  <a:pt x="2463" y="125"/>
                </a:lnTo>
                <a:lnTo>
                  <a:pt x="2509" y="124"/>
                </a:lnTo>
                <a:lnTo>
                  <a:pt x="2556" y="122"/>
                </a:lnTo>
                <a:lnTo>
                  <a:pt x="2604" y="121"/>
                </a:lnTo>
                <a:lnTo>
                  <a:pt x="2653" y="118"/>
                </a:lnTo>
                <a:lnTo>
                  <a:pt x="2704" y="117"/>
                </a:lnTo>
                <a:lnTo>
                  <a:pt x="2754" y="117"/>
                </a:lnTo>
                <a:lnTo>
                  <a:pt x="2806" y="118"/>
                </a:lnTo>
                <a:lnTo>
                  <a:pt x="2856" y="121"/>
                </a:lnTo>
                <a:lnTo>
                  <a:pt x="2907" y="124"/>
                </a:lnTo>
                <a:lnTo>
                  <a:pt x="2957" y="129"/>
                </a:lnTo>
                <a:lnTo>
                  <a:pt x="3008" y="136"/>
                </a:lnTo>
                <a:lnTo>
                  <a:pt x="3056" y="145"/>
                </a:lnTo>
                <a:lnTo>
                  <a:pt x="3103" y="158"/>
                </a:lnTo>
                <a:lnTo>
                  <a:pt x="3149" y="172"/>
                </a:lnTo>
                <a:lnTo>
                  <a:pt x="3194" y="190"/>
                </a:lnTo>
                <a:lnTo>
                  <a:pt x="3237" y="211"/>
                </a:lnTo>
                <a:lnTo>
                  <a:pt x="3276" y="236"/>
                </a:lnTo>
                <a:lnTo>
                  <a:pt x="3314" y="264"/>
                </a:lnTo>
                <a:lnTo>
                  <a:pt x="3349" y="295"/>
                </a:lnTo>
                <a:lnTo>
                  <a:pt x="3380" y="332"/>
                </a:lnTo>
                <a:lnTo>
                  <a:pt x="3409" y="373"/>
                </a:lnTo>
                <a:lnTo>
                  <a:pt x="3444" y="435"/>
                </a:lnTo>
                <a:lnTo>
                  <a:pt x="3476" y="500"/>
                </a:lnTo>
                <a:lnTo>
                  <a:pt x="3503" y="569"/>
                </a:lnTo>
                <a:lnTo>
                  <a:pt x="3527" y="642"/>
                </a:lnTo>
                <a:lnTo>
                  <a:pt x="3549" y="717"/>
                </a:lnTo>
                <a:lnTo>
                  <a:pt x="3566" y="794"/>
                </a:lnTo>
                <a:lnTo>
                  <a:pt x="3582" y="873"/>
                </a:lnTo>
                <a:lnTo>
                  <a:pt x="3595" y="953"/>
                </a:lnTo>
                <a:lnTo>
                  <a:pt x="3606" y="1034"/>
                </a:lnTo>
                <a:lnTo>
                  <a:pt x="3615" y="1116"/>
                </a:lnTo>
                <a:lnTo>
                  <a:pt x="3621" y="1196"/>
                </a:lnTo>
                <a:lnTo>
                  <a:pt x="3627" y="1277"/>
                </a:lnTo>
                <a:lnTo>
                  <a:pt x="3632" y="1356"/>
                </a:lnTo>
                <a:lnTo>
                  <a:pt x="3635" y="1435"/>
                </a:lnTo>
                <a:lnTo>
                  <a:pt x="3637" y="1509"/>
                </a:lnTo>
                <a:lnTo>
                  <a:pt x="3638" y="1582"/>
                </a:lnTo>
                <a:lnTo>
                  <a:pt x="3639" y="1653"/>
                </a:lnTo>
                <a:lnTo>
                  <a:pt x="3639" y="1694"/>
                </a:lnTo>
                <a:lnTo>
                  <a:pt x="3639" y="1738"/>
                </a:lnTo>
                <a:lnTo>
                  <a:pt x="3639" y="1783"/>
                </a:lnTo>
                <a:lnTo>
                  <a:pt x="3638" y="1829"/>
                </a:lnTo>
                <a:lnTo>
                  <a:pt x="3635" y="1876"/>
                </a:lnTo>
                <a:lnTo>
                  <a:pt x="3632" y="1924"/>
                </a:lnTo>
                <a:lnTo>
                  <a:pt x="3627" y="1974"/>
                </a:lnTo>
                <a:lnTo>
                  <a:pt x="3621" y="2022"/>
                </a:lnTo>
                <a:lnTo>
                  <a:pt x="3614" y="2071"/>
                </a:lnTo>
                <a:lnTo>
                  <a:pt x="3605" y="2118"/>
                </a:lnTo>
                <a:lnTo>
                  <a:pt x="3592" y="2165"/>
                </a:lnTo>
                <a:lnTo>
                  <a:pt x="3579" y="2212"/>
                </a:lnTo>
                <a:lnTo>
                  <a:pt x="3563" y="2255"/>
                </a:lnTo>
                <a:lnTo>
                  <a:pt x="3545" y="2299"/>
                </a:lnTo>
                <a:lnTo>
                  <a:pt x="3524" y="2339"/>
                </a:lnTo>
                <a:lnTo>
                  <a:pt x="3500" y="2378"/>
                </a:lnTo>
                <a:lnTo>
                  <a:pt x="3474" y="2414"/>
                </a:lnTo>
                <a:lnTo>
                  <a:pt x="3444" y="2448"/>
                </a:lnTo>
                <a:lnTo>
                  <a:pt x="3412" y="2478"/>
                </a:lnTo>
                <a:lnTo>
                  <a:pt x="3375" y="2505"/>
                </a:lnTo>
                <a:lnTo>
                  <a:pt x="3334" y="2527"/>
                </a:lnTo>
                <a:lnTo>
                  <a:pt x="3291" y="2546"/>
                </a:lnTo>
                <a:lnTo>
                  <a:pt x="3242" y="2561"/>
                </a:lnTo>
                <a:lnTo>
                  <a:pt x="3146" y="2582"/>
                </a:lnTo>
                <a:lnTo>
                  <a:pt x="3049" y="2595"/>
                </a:lnTo>
                <a:lnTo>
                  <a:pt x="2952" y="2604"/>
                </a:lnTo>
                <a:lnTo>
                  <a:pt x="2853" y="2608"/>
                </a:lnTo>
                <a:lnTo>
                  <a:pt x="2755" y="2608"/>
                </a:lnTo>
                <a:lnTo>
                  <a:pt x="2657" y="2604"/>
                </a:lnTo>
                <a:lnTo>
                  <a:pt x="2558" y="2599"/>
                </a:lnTo>
                <a:lnTo>
                  <a:pt x="2459" y="2591"/>
                </a:lnTo>
                <a:lnTo>
                  <a:pt x="2362" y="2582"/>
                </a:lnTo>
                <a:lnTo>
                  <a:pt x="2263" y="2574"/>
                </a:lnTo>
                <a:lnTo>
                  <a:pt x="2164" y="2565"/>
                </a:lnTo>
                <a:lnTo>
                  <a:pt x="2067" y="2559"/>
                </a:lnTo>
                <a:lnTo>
                  <a:pt x="1969" y="2554"/>
                </a:lnTo>
                <a:lnTo>
                  <a:pt x="1889" y="2652"/>
                </a:lnTo>
                <a:lnTo>
                  <a:pt x="1806" y="2747"/>
                </a:lnTo>
                <a:lnTo>
                  <a:pt x="1721" y="2838"/>
                </a:lnTo>
                <a:lnTo>
                  <a:pt x="1632" y="2927"/>
                </a:lnTo>
                <a:lnTo>
                  <a:pt x="1543" y="3015"/>
                </a:lnTo>
                <a:lnTo>
                  <a:pt x="1452" y="3102"/>
                </a:lnTo>
                <a:lnTo>
                  <a:pt x="1360" y="3187"/>
                </a:lnTo>
                <a:lnTo>
                  <a:pt x="1269" y="3273"/>
                </a:lnTo>
                <a:lnTo>
                  <a:pt x="1178" y="3360"/>
                </a:lnTo>
                <a:lnTo>
                  <a:pt x="1088" y="3448"/>
                </a:lnTo>
                <a:lnTo>
                  <a:pt x="1001" y="3539"/>
                </a:lnTo>
                <a:lnTo>
                  <a:pt x="917" y="3632"/>
                </a:lnTo>
                <a:lnTo>
                  <a:pt x="900" y="3645"/>
                </a:lnTo>
                <a:lnTo>
                  <a:pt x="882" y="3654"/>
                </a:lnTo>
                <a:lnTo>
                  <a:pt x="862" y="3658"/>
                </a:lnTo>
                <a:lnTo>
                  <a:pt x="843" y="3655"/>
                </a:lnTo>
                <a:lnTo>
                  <a:pt x="823" y="3650"/>
                </a:lnTo>
                <a:lnTo>
                  <a:pt x="807" y="3640"/>
                </a:lnTo>
                <a:lnTo>
                  <a:pt x="792" y="3626"/>
                </a:lnTo>
                <a:lnTo>
                  <a:pt x="780" y="3609"/>
                </a:lnTo>
                <a:lnTo>
                  <a:pt x="772" y="3592"/>
                </a:lnTo>
                <a:lnTo>
                  <a:pt x="770" y="3570"/>
                </a:lnTo>
                <a:lnTo>
                  <a:pt x="768" y="3444"/>
                </a:lnTo>
                <a:lnTo>
                  <a:pt x="767" y="3316"/>
                </a:lnTo>
                <a:lnTo>
                  <a:pt x="766" y="3189"/>
                </a:lnTo>
                <a:lnTo>
                  <a:pt x="766" y="3060"/>
                </a:lnTo>
                <a:lnTo>
                  <a:pt x="770" y="2932"/>
                </a:lnTo>
                <a:lnTo>
                  <a:pt x="776" y="2804"/>
                </a:lnTo>
                <a:lnTo>
                  <a:pt x="788" y="2677"/>
                </a:lnTo>
                <a:lnTo>
                  <a:pt x="806" y="2552"/>
                </a:lnTo>
                <a:lnTo>
                  <a:pt x="765" y="2549"/>
                </a:lnTo>
                <a:lnTo>
                  <a:pt x="725" y="2547"/>
                </a:lnTo>
                <a:lnTo>
                  <a:pt x="683" y="2545"/>
                </a:lnTo>
                <a:lnTo>
                  <a:pt x="642" y="2542"/>
                </a:lnTo>
                <a:lnTo>
                  <a:pt x="600" y="2538"/>
                </a:lnTo>
                <a:lnTo>
                  <a:pt x="558" y="2534"/>
                </a:lnTo>
                <a:lnTo>
                  <a:pt x="516" y="2528"/>
                </a:lnTo>
                <a:lnTo>
                  <a:pt x="475" y="2521"/>
                </a:lnTo>
                <a:lnTo>
                  <a:pt x="434" y="2514"/>
                </a:lnTo>
                <a:lnTo>
                  <a:pt x="395" y="2504"/>
                </a:lnTo>
                <a:lnTo>
                  <a:pt x="356" y="2491"/>
                </a:lnTo>
                <a:lnTo>
                  <a:pt x="319" y="2477"/>
                </a:lnTo>
                <a:lnTo>
                  <a:pt x="284" y="2460"/>
                </a:lnTo>
                <a:lnTo>
                  <a:pt x="250" y="2441"/>
                </a:lnTo>
                <a:lnTo>
                  <a:pt x="220" y="2420"/>
                </a:lnTo>
                <a:lnTo>
                  <a:pt x="191" y="2394"/>
                </a:lnTo>
                <a:lnTo>
                  <a:pt x="165" y="2366"/>
                </a:lnTo>
                <a:lnTo>
                  <a:pt x="141" y="2335"/>
                </a:lnTo>
                <a:lnTo>
                  <a:pt x="121" y="2299"/>
                </a:lnTo>
                <a:lnTo>
                  <a:pt x="104" y="2260"/>
                </a:lnTo>
                <a:lnTo>
                  <a:pt x="92" y="2216"/>
                </a:lnTo>
                <a:lnTo>
                  <a:pt x="68" y="2109"/>
                </a:lnTo>
                <a:lnTo>
                  <a:pt x="48" y="1997"/>
                </a:lnTo>
                <a:lnTo>
                  <a:pt x="31" y="1882"/>
                </a:lnTo>
                <a:lnTo>
                  <a:pt x="18" y="1764"/>
                </a:lnTo>
                <a:lnTo>
                  <a:pt x="9" y="1646"/>
                </a:lnTo>
                <a:lnTo>
                  <a:pt x="2" y="1525"/>
                </a:lnTo>
                <a:lnTo>
                  <a:pt x="0" y="1406"/>
                </a:lnTo>
                <a:lnTo>
                  <a:pt x="0" y="1286"/>
                </a:lnTo>
                <a:lnTo>
                  <a:pt x="3" y="1167"/>
                </a:lnTo>
                <a:lnTo>
                  <a:pt x="9" y="1051"/>
                </a:lnTo>
                <a:lnTo>
                  <a:pt x="18" y="938"/>
                </a:lnTo>
                <a:lnTo>
                  <a:pt x="30" y="830"/>
                </a:lnTo>
                <a:lnTo>
                  <a:pt x="38" y="764"/>
                </a:lnTo>
                <a:lnTo>
                  <a:pt x="49" y="701"/>
                </a:lnTo>
                <a:lnTo>
                  <a:pt x="61" y="641"/>
                </a:lnTo>
                <a:lnTo>
                  <a:pt x="75" y="583"/>
                </a:lnTo>
                <a:lnTo>
                  <a:pt x="91" y="527"/>
                </a:lnTo>
                <a:lnTo>
                  <a:pt x="109" y="473"/>
                </a:lnTo>
                <a:lnTo>
                  <a:pt x="129" y="422"/>
                </a:lnTo>
                <a:lnTo>
                  <a:pt x="153" y="373"/>
                </a:lnTo>
                <a:lnTo>
                  <a:pt x="178" y="328"/>
                </a:lnTo>
                <a:lnTo>
                  <a:pt x="208" y="285"/>
                </a:lnTo>
                <a:lnTo>
                  <a:pt x="239" y="245"/>
                </a:lnTo>
                <a:lnTo>
                  <a:pt x="274" y="208"/>
                </a:lnTo>
                <a:lnTo>
                  <a:pt x="313" y="173"/>
                </a:lnTo>
                <a:lnTo>
                  <a:pt x="355" y="142"/>
                </a:lnTo>
                <a:lnTo>
                  <a:pt x="401" y="114"/>
                </a:lnTo>
                <a:lnTo>
                  <a:pt x="451" y="88"/>
                </a:lnTo>
                <a:lnTo>
                  <a:pt x="505" y="67"/>
                </a:lnTo>
                <a:lnTo>
                  <a:pt x="563" y="48"/>
                </a:lnTo>
                <a:lnTo>
                  <a:pt x="626" y="32"/>
                </a:lnTo>
                <a:lnTo>
                  <a:pt x="694" y="20"/>
                </a:lnTo>
                <a:lnTo>
                  <a:pt x="817" y="7"/>
                </a:lnTo>
                <a:lnTo>
                  <a:pt x="94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9FAD24D-801F-4E3E-91D2-83C0AF719B3D}"/>
              </a:ext>
            </a:extLst>
          </p:cNvPr>
          <p:cNvGrpSpPr/>
          <p:nvPr/>
        </p:nvGrpSpPr>
        <p:grpSpPr>
          <a:xfrm>
            <a:off x="4354501" y="2393609"/>
            <a:ext cx="1172861" cy="1181623"/>
            <a:chOff x="4354501" y="2393609"/>
            <a:chExt cx="1172861" cy="1181623"/>
          </a:xfrm>
          <a:solidFill>
            <a:schemeClr val="accent2"/>
          </a:solidFill>
        </p:grpSpPr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4354501" y="2424902"/>
              <a:ext cx="1172861" cy="1150330"/>
            </a:xfrm>
            <a:custGeom>
              <a:avLst/>
              <a:gdLst>
                <a:gd name="T0" fmla="*/ 621 w 3749"/>
                <a:gd name="T1" fmla="*/ 2760 h 3676"/>
                <a:gd name="T2" fmla="*/ 580 w 3749"/>
                <a:gd name="T3" fmla="*/ 2192 h 3676"/>
                <a:gd name="T4" fmla="*/ 1095 w 3749"/>
                <a:gd name="T5" fmla="*/ 2923 h 3676"/>
                <a:gd name="T6" fmla="*/ 1608 w 3749"/>
                <a:gd name="T7" fmla="*/ 3396 h 3676"/>
                <a:gd name="T8" fmla="*/ 1753 w 3749"/>
                <a:gd name="T9" fmla="*/ 3333 h 3676"/>
                <a:gd name="T10" fmla="*/ 1846 w 3749"/>
                <a:gd name="T11" fmla="*/ 3295 h 3676"/>
                <a:gd name="T12" fmla="*/ 1751 w 3749"/>
                <a:gd name="T13" fmla="*/ 2988 h 3676"/>
                <a:gd name="T14" fmla="*/ 1633 w 3749"/>
                <a:gd name="T15" fmla="*/ 2773 h 3676"/>
                <a:gd name="T16" fmla="*/ 1962 w 3749"/>
                <a:gd name="T17" fmla="*/ 2896 h 3676"/>
                <a:gd name="T18" fmla="*/ 1957 w 3749"/>
                <a:gd name="T19" fmla="*/ 2808 h 3676"/>
                <a:gd name="T20" fmla="*/ 1651 w 3749"/>
                <a:gd name="T21" fmla="*/ 2321 h 3676"/>
                <a:gd name="T22" fmla="*/ 1874 w 3749"/>
                <a:gd name="T23" fmla="*/ 2373 h 3676"/>
                <a:gd name="T24" fmla="*/ 1922 w 3749"/>
                <a:gd name="T25" fmla="*/ 2315 h 3676"/>
                <a:gd name="T26" fmla="*/ 2983 w 3749"/>
                <a:gd name="T27" fmla="*/ 1981 h 3676"/>
                <a:gd name="T28" fmla="*/ 3109 w 3749"/>
                <a:gd name="T29" fmla="*/ 2209 h 3676"/>
                <a:gd name="T30" fmla="*/ 2109 w 3749"/>
                <a:gd name="T31" fmla="*/ 3004 h 3676"/>
                <a:gd name="T32" fmla="*/ 945 w 3749"/>
                <a:gd name="T33" fmla="*/ 3370 h 3676"/>
                <a:gd name="T34" fmla="*/ 280 w 3749"/>
                <a:gd name="T35" fmla="*/ 2374 h 3676"/>
                <a:gd name="T36" fmla="*/ 3217 w 3749"/>
                <a:gd name="T37" fmla="*/ 2030 h 3676"/>
                <a:gd name="T38" fmla="*/ 3196 w 3749"/>
                <a:gd name="T39" fmla="*/ 2096 h 3676"/>
                <a:gd name="T40" fmla="*/ 3459 w 3749"/>
                <a:gd name="T41" fmla="*/ 2030 h 3676"/>
                <a:gd name="T42" fmla="*/ 3157 w 3749"/>
                <a:gd name="T43" fmla="*/ 1785 h 3676"/>
                <a:gd name="T44" fmla="*/ 2308 w 3749"/>
                <a:gd name="T45" fmla="*/ 2442 h 3676"/>
                <a:gd name="T46" fmla="*/ 2614 w 3749"/>
                <a:gd name="T47" fmla="*/ 3132 h 3676"/>
                <a:gd name="T48" fmla="*/ 2765 w 3749"/>
                <a:gd name="T49" fmla="*/ 3103 h 3676"/>
                <a:gd name="T50" fmla="*/ 3093 w 3749"/>
                <a:gd name="T51" fmla="*/ 3254 h 3676"/>
                <a:gd name="T52" fmla="*/ 2751 w 3749"/>
                <a:gd name="T53" fmla="*/ 2801 h 3676"/>
                <a:gd name="T54" fmla="*/ 3027 w 3749"/>
                <a:gd name="T55" fmla="*/ 2882 h 3676"/>
                <a:gd name="T56" fmla="*/ 3160 w 3749"/>
                <a:gd name="T57" fmla="*/ 2953 h 3676"/>
                <a:gd name="T58" fmla="*/ 2793 w 3749"/>
                <a:gd name="T59" fmla="*/ 2376 h 3676"/>
                <a:gd name="T60" fmla="*/ 3219 w 3749"/>
                <a:gd name="T61" fmla="*/ 2694 h 3676"/>
                <a:gd name="T62" fmla="*/ 2829 w 3749"/>
                <a:gd name="T63" fmla="*/ 2087 h 3676"/>
                <a:gd name="T64" fmla="*/ 3580 w 3749"/>
                <a:gd name="T65" fmla="*/ 2354 h 3676"/>
                <a:gd name="T66" fmla="*/ 3605 w 3749"/>
                <a:gd name="T67" fmla="*/ 1987 h 3676"/>
                <a:gd name="T68" fmla="*/ 3713 w 3749"/>
                <a:gd name="T69" fmla="*/ 1875 h 3676"/>
                <a:gd name="T70" fmla="*/ 3421 w 3749"/>
                <a:gd name="T71" fmla="*/ 3047 h 3676"/>
                <a:gd name="T72" fmla="*/ 2251 w 3749"/>
                <a:gd name="T73" fmla="*/ 2998 h 3676"/>
                <a:gd name="T74" fmla="*/ 2613 w 3749"/>
                <a:gd name="T75" fmla="*/ 1794 h 3676"/>
                <a:gd name="T76" fmla="*/ 336 w 3749"/>
                <a:gd name="T77" fmla="*/ 1364 h 3676"/>
                <a:gd name="T78" fmla="*/ 3500 w 3749"/>
                <a:gd name="T79" fmla="*/ 796 h 3676"/>
                <a:gd name="T80" fmla="*/ 593 w 3749"/>
                <a:gd name="T81" fmla="*/ 524 h 3676"/>
                <a:gd name="T82" fmla="*/ 165 w 3749"/>
                <a:gd name="T83" fmla="*/ 976 h 3676"/>
                <a:gd name="T84" fmla="*/ 1298 w 3749"/>
                <a:gd name="T85" fmla="*/ 1652 h 3676"/>
                <a:gd name="T86" fmla="*/ 1557 w 3749"/>
                <a:gd name="T87" fmla="*/ 436 h 3676"/>
                <a:gd name="T88" fmla="*/ 2045 w 3749"/>
                <a:gd name="T89" fmla="*/ 518 h 3676"/>
                <a:gd name="T90" fmla="*/ 1706 w 3749"/>
                <a:gd name="T91" fmla="*/ 524 h 3676"/>
                <a:gd name="T92" fmla="*/ 1289 w 3749"/>
                <a:gd name="T93" fmla="*/ 1836 h 3676"/>
                <a:gd name="T94" fmla="*/ 33 w 3749"/>
                <a:gd name="T95" fmla="*/ 1079 h 3676"/>
                <a:gd name="T96" fmla="*/ 840 w 3749"/>
                <a:gd name="T97" fmla="*/ 129 h 3676"/>
                <a:gd name="T98" fmla="*/ 2099 w 3749"/>
                <a:gd name="T99" fmla="*/ 973 h 3676"/>
                <a:gd name="T100" fmla="*/ 2265 w 3749"/>
                <a:gd name="T101" fmla="*/ 1333 h 3676"/>
                <a:gd name="T102" fmla="*/ 2401 w 3749"/>
                <a:gd name="T103" fmla="*/ 1239 h 3676"/>
                <a:gd name="T104" fmla="*/ 2683 w 3749"/>
                <a:gd name="T105" fmla="*/ 1301 h 3676"/>
                <a:gd name="T106" fmla="*/ 2947 w 3749"/>
                <a:gd name="T107" fmla="*/ 1402 h 3676"/>
                <a:gd name="T108" fmla="*/ 2828 w 3749"/>
                <a:gd name="T109" fmla="*/ 1128 h 3676"/>
                <a:gd name="T110" fmla="*/ 2879 w 3749"/>
                <a:gd name="T111" fmla="*/ 1075 h 3676"/>
                <a:gd name="T112" fmla="*/ 3286 w 3749"/>
                <a:gd name="T113" fmla="*/ 1258 h 3676"/>
                <a:gd name="T114" fmla="*/ 3327 w 3749"/>
                <a:gd name="T115" fmla="*/ 1187 h 3676"/>
                <a:gd name="T116" fmla="*/ 3108 w 3749"/>
                <a:gd name="T117" fmla="*/ 757 h 3676"/>
                <a:gd name="T118" fmla="*/ 3444 w 3749"/>
                <a:gd name="T119" fmla="*/ 1011 h 3676"/>
                <a:gd name="T120" fmla="*/ 3514 w 3749"/>
                <a:gd name="T121" fmla="*/ 1012 h 3676"/>
                <a:gd name="T122" fmla="*/ 3164 w 3749"/>
                <a:gd name="T123" fmla="*/ 511 h 3676"/>
                <a:gd name="T124" fmla="*/ 2469 w 3749"/>
                <a:gd name="T125" fmla="*/ 0 h 3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49" h="3676">
                  <a:moveTo>
                    <a:pt x="607" y="2315"/>
                  </a:moveTo>
                  <a:lnTo>
                    <a:pt x="619" y="2316"/>
                  </a:lnTo>
                  <a:lnTo>
                    <a:pt x="631" y="2321"/>
                  </a:lnTo>
                  <a:lnTo>
                    <a:pt x="640" y="2329"/>
                  </a:lnTo>
                  <a:lnTo>
                    <a:pt x="647" y="2342"/>
                  </a:lnTo>
                  <a:lnTo>
                    <a:pt x="652" y="2359"/>
                  </a:lnTo>
                  <a:lnTo>
                    <a:pt x="651" y="2380"/>
                  </a:lnTo>
                  <a:lnTo>
                    <a:pt x="647" y="2399"/>
                  </a:lnTo>
                  <a:lnTo>
                    <a:pt x="641" y="2419"/>
                  </a:lnTo>
                  <a:lnTo>
                    <a:pt x="633" y="2441"/>
                  </a:lnTo>
                  <a:lnTo>
                    <a:pt x="626" y="2465"/>
                  </a:lnTo>
                  <a:lnTo>
                    <a:pt x="620" y="2490"/>
                  </a:lnTo>
                  <a:lnTo>
                    <a:pt x="616" y="2518"/>
                  </a:lnTo>
                  <a:lnTo>
                    <a:pt x="616" y="2546"/>
                  </a:lnTo>
                  <a:lnTo>
                    <a:pt x="622" y="2576"/>
                  </a:lnTo>
                  <a:lnTo>
                    <a:pt x="633" y="2607"/>
                  </a:lnTo>
                  <a:lnTo>
                    <a:pt x="651" y="2640"/>
                  </a:lnTo>
                  <a:lnTo>
                    <a:pt x="676" y="2670"/>
                  </a:lnTo>
                  <a:lnTo>
                    <a:pt x="700" y="2694"/>
                  </a:lnTo>
                  <a:lnTo>
                    <a:pt x="722" y="2713"/>
                  </a:lnTo>
                  <a:lnTo>
                    <a:pt x="742" y="2729"/>
                  </a:lnTo>
                  <a:lnTo>
                    <a:pt x="760" y="2741"/>
                  </a:lnTo>
                  <a:lnTo>
                    <a:pt x="776" y="2752"/>
                  </a:lnTo>
                  <a:lnTo>
                    <a:pt x="785" y="2761"/>
                  </a:lnTo>
                  <a:lnTo>
                    <a:pt x="791" y="2771"/>
                  </a:lnTo>
                  <a:lnTo>
                    <a:pt x="791" y="2782"/>
                  </a:lnTo>
                  <a:lnTo>
                    <a:pt x="790" y="2789"/>
                  </a:lnTo>
                  <a:lnTo>
                    <a:pt x="786" y="2799"/>
                  </a:lnTo>
                  <a:lnTo>
                    <a:pt x="781" y="2809"/>
                  </a:lnTo>
                  <a:lnTo>
                    <a:pt x="773" y="2819"/>
                  </a:lnTo>
                  <a:lnTo>
                    <a:pt x="762" y="2828"/>
                  </a:lnTo>
                  <a:lnTo>
                    <a:pt x="749" y="2834"/>
                  </a:lnTo>
                  <a:lnTo>
                    <a:pt x="734" y="2835"/>
                  </a:lnTo>
                  <a:lnTo>
                    <a:pt x="717" y="2831"/>
                  </a:lnTo>
                  <a:lnTo>
                    <a:pt x="702" y="2825"/>
                  </a:lnTo>
                  <a:lnTo>
                    <a:pt x="684" y="2814"/>
                  </a:lnTo>
                  <a:lnTo>
                    <a:pt x="664" y="2799"/>
                  </a:lnTo>
                  <a:lnTo>
                    <a:pt x="643" y="2781"/>
                  </a:lnTo>
                  <a:lnTo>
                    <a:pt x="621" y="2760"/>
                  </a:lnTo>
                  <a:lnTo>
                    <a:pt x="601" y="2736"/>
                  </a:lnTo>
                  <a:lnTo>
                    <a:pt x="581" y="2710"/>
                  </a:lnTo>
                  <a:lnTo>
                    <a:pt x="564" y="2682"/>
                  </a:lnTo>
                  <a:lnTo>
                    <a:pt x="550" y="2652"/>
                  </a:lnTo>
                  <a:lnTo>
                    <a:pt x="540" y="2620"/>
                  </a:lnTo>
                  <a:lnTo>
                    <a:pt x="536" y="2589"/>
                  </a:lnTo>
                  <a:lnTo>
                    <a:pt x="534" y="2551"/>
                  </a:lnTo>
                  <a:lnTo>
                    <a:pt x="537" y="2512"/>
                  </a:lnTo>
                  <a:lnTo>
                    <a:pt x="540" y="2475"/>
                  </a:lnTo>
                  <a:lnTo>
                    <a:pt x="548" y="2441"/>
                  </a:lnTo>
                  <a:lnTo>
                    <a:pt x="555" y="2410"/>
                  </a:lnTo>
                  <a:lnTo>
                    <a:pt x="563" y="2382"/>
                  </a:lnTo>
                  <a:lnTo>
                    <a:pt x="571" y="2359"/>
                  </a:lnTo>
                  <a:lnTo>
                    <a:pt x="578" y="2341"/>
                  </a:lnTo>
                  <a:lnTo>
                    <a:pt x="586" y="2329"/>
                  </a:lnTo>
                  <a:lnTo>
                    <a:pt x="595" y="2320"/>
                  </a:lnTo>
                  <a:lnTo>
                    <a:pt x="607" y="2315"/>
                  </a:lnTo>
                  <a:close/>
                  <a:moveTo>
                    <a:pt x="1679" y="2005"/>
                  </a:moveTo>
                  <a:lnTo>
                    <a:pt x="1654" y="2005"/>
                  </a:lnTo>
                  <a:lnTo>
                    <a:pt x="1624" y="2007"/>
                  </a:lnTo>
                  <a:lnTo>
                    <a:pt x="1588" y="2009"/>
                  </a:lnTo>
                  <a:lnTo>
                    <a:pt x="1545" y="2013"/>
                  </a:lnTo>
                  <a:lnTo>
                    <a:pt x="1495" y="2017"/>
                  </a:lnTo>
                  <a:lnTo>
                    <a:pt x="1438" y="2022"/>
                  </a:lnTo>
                  <a:lnTo>
                    <a:pt x="1375" y="2030"/>
                  </a:lnTo>
                  <a:lnTo>
                    <a:pt x="1304" y="2037"/>
                  </a:lnTo>
                  <a:lnTo>
                    <a:pt x="1224" y="2045"/>
                  </a:lnTo>
                  <a:lnTo>
                    <a:pt x="1138" y="2054"/>
                  </a:lnTo>
                  <a:lnTo>
                    <a:pt x="1057" y="2063"/>
                  </a:lnTo>
                  <a:lnTo>
                    <a:pt x="985" y="2073"/>
                  </a:lnTo>
                  <a:lnTo>
                    <a:pt x="919" y="2084"/>
                  </a:lnTo>
                  <a:lnTo>
                    <a:pt x="860" y="2095"/>
                  </a:lnTo>
                  <a:lnTo>
                    <a:pt x="808" y="2105"/>
                  </a:lnTo>
                  <a:lnTo>
                    <a:pt x="760" y="2119"/>
                  </a:lnTo>
                  <a:lnTo>
                    <a:pt x="717" y="2131"/>
                  </a:lnTo>
                  <a:lnTo>
                    <a:pt x="678" y="2145"/>
                  </a:lnTo>
                  <a:lnTo>
                    <a:pt x="643" y="2159"/>
                  </a:lnTo>
                  <a:lnTo>
                    <a:pt x="610" y="2175"/>
                  </a:lnTo>
                  <a:lnTo>
                    <a:pt x="580" y="2192"/>
                  </a:lnTo>
                  <a:lnTo>
                    <a:pt x="551" y="2209"/>
                  </a:lnTo>
                  <a:lnTo>
                    <a:pt x="523" y="2227"/>
                  </a:lnTo>
                  <a:lnTo>
                    <a:pt x="494" y="2246"/>
                  </a:lnTo>
                  <a:lnTo>
                    <a:pt x="461" y="2273"/>
                  </a:lnTo>
                  <a:lnTo>
                    <a:pt x="434" y="2302"/>
                  </a:lnTo>
                  <a:lnTo>
                    <a:pt x="411" y="2333"/>
                  </a:lnTo>
                  <a:lnTo>
                    <a:pt x="392" y="2365"/>
                  </a:lnTo>
                  <a:lnTo>
                    <a:pt x="379" y="2398"/>
                  </a:lnTo>
                  <a:lnTo>
                    <a:pt x="369" y="2433"/>
                  </a:lnTo>
                  <a:lnTo>
                    <a:pt x="363" y="2466"/>
                  </a:lnTo>
                  <a:lnTo>
                    <a:pt x="361" y="2501"/>
                  </a:lnTo>
                  <a:lnTo>
                    <a:pt x="361" y="2535"/>
                  </a:lnTo>
                  <a:lnTo>
                    <a:pt x="365" y="2566"/>
                  </a:lnTo>
                  <a:lnTo>
                    <a:pt x="371" y="2598"/>
                  </a:lnTo>
                  <a:lnTo>
                    <a:pt x="374" y="2617"/>
                  </a:lnTo>
                  <a:lnTo>
                    <a:pt x="380" y="2641"/>
                  </a:lnTo>
                  <a:lnTo>
                    <a:pt x="388" y="2666"/>
                  </a:lnTo>
                  <a:lnTo>
                    <a:pt x="397" y="2695"/>
                  </a:lnTo>
                  <a:lnTo>
                    <a:pt x="409" y="2725"/>
                  </a:lnTo>
                  <a:lnTo>
                    <a:pt x="423" y="2757"/>
                  </a:lnTo>
                  <a:lnTo>
                    <a:pt x="439" y="2788"/>
                  </a:lnTo>
                  <a:lnTo>
                    <a:pt x="460" y="2819"/>
                  </a:lnTo>
                  <a:lnTo>
                    <a:pt x="482" y="2849"/>
                  </a:lnTo>
                  <a:lnTo>
                    <a:pt x="508" y="2878"/>
                  </a:lnTo>
                  <a:lnTo>
                    <a:pt x="538" y="2905"/>
                  </a:lnTo>
                  <a:lnTo>
                    <a:pt x="571" y="2929"/>
                  </a:lnTo>
                  <a:lnTo>
                    <a:pt x="609" y="2949"/>
                  </a:lnTo>
                  <a:lnTo>
                    <a:pt x="651" y="2965"/>
                  </a:lnTo>
                  <a:lnTo>
                    <a:pt x="711" y="2979"/>
                  </a:lnTo>
                  <a:lnTo>
                    <a:pt x="770" y="2988"/>
                  </a:lnTo>
                  <a:lnTo>
                    <a:pt x="823" y="2990"/>
                  </a:lnTo>
                  <a:lnTo>
                    <a:pt x="874" y="2989"/>
                  </a:lnTo>
                  <a:lnTo>
                    <a:pt x="920" y="2983"/>
                  </a:lnTo>
                  <a:lnTo>
                    <a:pt x="962" y="2974"/>
                  </a:lnTo>
                  <a:lnTo>
                    <a:pt x="998" y="2965"/>
                  </a:lnTo>
                  <a:lnTo>
                    <a:pt x="1029" y="2954"/>
                  </a:lnTo>
                  <a:lnTo>
                    <a:pt x="1053" y="2942"/>
                  </a:lnTo>
                  <a:lnTo>
                    <a:pt x="1071" y="2931"/>
                  </a:lnTo>
                  <a:lnTo>
                    <a:pt x="1095" y="2923"/>
                  </a:lnTo>
                  <a:lnTo>
                    <a:pt x="1115" y="2918"/>
                  </a:lnTo>
                  <a:lnTo>
                    <a:pt x="1133" y="2917"/>
                  </a:lnTo>
                  <a:lnTo>
                    <a:pt x="1150" y="2919"/>
                  </a:lnTo>
                  <a:lnTo>
                    <a:pt x="1164" y="2924"/>
                  </a:lnTo>
                  <a:lnTo>
                    <a:pt x="1176" y="2931"/>
                  </a:lnTo>
                  <a:lnTo>
                    <a:pt x="1188" y="2941"/>
                  </a:lnTo>
                  <a:lnTo>
                    <a:pt x="1192" y="2949"/>
                  </a:lnTo>
                  <a:lnTo>
                    <a:pt x="1195" y="2962"/>
                  </a:lnTo>
                  <a:lnTo>
                    <a:pt x="1195" y="2978"/>
                  </a:lnTo>
                  <a:lnTo>
                    <a:pt x="1191" y="2996"/>
                  </a:lnTo>
                  <a:lnTo>
                    <a:pt x="1188" y="3015"/>
                  </a:lnTo>
                  <a:lnTo>
                    <a:pt x="1182" y="3036"/>
                  </a:lnTo>
                  <a:lnTo>
                    <a:pt x="1176" y="3057"/>
                  </a:lnTo>
                  <a:lnTo>
                    <a:pt x="1171" y="3078"/>
                  </a:lnTo>
                  <a:lnTo>
                    <a:pt x="1166" y="3097"/>
                  </a:lnTo>
                  <a:lnTo>
                    <a:pt x="1163" y="3116"/>
                  </a:lnTo>
                  <a:lnTo>
                    <a:pt x="1162" y="3137"/>
                  </a:lnTo>
                  <a:lnTo>
                    <a:pt x="1164" y="3162"/>
                  </a:lnTo>
                  <a:lnTo>
                    <a:pt x="1170" y="3190"/>
                  </a:lnTo>
                  <a:lnTo>
                    <a:pt x="1179" y="3220"/>
                  </a:lnTo>
                  <a:lnTo>
                    <a:pt x="1192" y="3250"/>
                  </a:lnTo>
                  <a:lnTo>
                    <a:pt x="1211" y="3281"/>
                  </a:lnTo>
                  <a:lnTo>
                    <a:pt x="1234" y="3311"/>
                  </a:lnTo>
                  <a:lnTo>
                    <a:pt x="1261" y="3340"/>
                  </a:lnTo>
                  <a:lnTo>
                    <a:pt x="1295" y="3367"/>
                  </a:lnTo>
                  <a:lnTo>
                    <a:pt x="1329" y="3387"/>
                  </a:lnTo>
                  <a:lnTo>
                    <a:pt x="1366" y="3403"/>
                  </a:lnTo>
                  <a:lnTo>
                    <a:pt x="1405" y="3416"/>
                  </a:lnTo>
                  <a:lnTo>
                    <a:pt x="1444" y="3426"/>
                  </a:lnTo>
                  <a:lnTo>
                    <a:pt x="1483" y="3432"/>
                  </a:lnTo>
                  <a:lnTo>
                    <a:pt x="1520" y="3435"/>
                  </a:lnTo>
                  <a:lnTo>
                    <a:pt x="1552" y="3437"/>
                  </a:lnTo>
                  <a:lnTo>
                    <a:pt x="1581" y="3437"/>
                  </a:lnTo>
                  <a:lnTo>
                    <a:pt x="1602" y="3435"/>
                  </a:lnTo>
                  <a:lnTo>
                    <a:pt x="1616" y="3433"/>
                  </a:lnTo>
                  <a:lnTo>
                    <a:pt x="1620" y="3428"/>
                  </a:lnTo>
                  <a:lnTo>
                    <a:pt x="1619" y="3420"/>
                  </a:lnTo>
                  <a:lnTo>
                    <a:pt x="1615" y="3409"/>
                  </a:lnTo>
                  <a:lnTo>
                    <a:pt x="1608" y="3396"/>
                  </a:lnTo>
                  <a:lnTo>
                    <a:pt x="1599" y="3381"/>
                  </a:lnTo>
                  <a:lnTo>
                    <a:pt x="1588" y="3366"/>
                  </a:lnTo>
                  <a:lnTo>
                    <a:pt x="1576" y="3351"/>
                  </a:lnTo>
                  <a:lnTo>
                    <a:pt x="1564" y="3335"/>
                  </a:lnTo>
                  <a:lnTo>
                    <a:pt x="1552" y="3321"/>
                  </a:lnTo>
                  <a:lnTo>
                    <a:pt x="1540" y="3308"/>
                  </a:lnTo>
                  <a:lnTo>
                    <a:pt x="1531" y="3297"/>
                  </a:lnTo>
                  <a:lnTo>
                    <a:pt x="1523" y="3289"/>
                  </a:lnTo>
                  <a:lnTo>
                    <a:pt x="1518" y="3284"/>
                  </a:lnTo>
                  <a:lnTo>
                    <a:pt x="1514" y="3276"/>
                  </a:lnTo>
                  <a:lnTo>
                    <a:pt x="1514" y="3267"/>
                  </a:lnTo>
                  <a:lnTo>
                    <a:pt x="1519" y="3257"/>
                  </a:lnTo>
                  <a:lnTo>
                    <a:pt x="1526" y="3248"/>
                  </a:lnTo>
                  <a:lnTo>
                    <a:pt x="1536" y="3239"/>
                  </a:lnTo>
                  <a:lnTo>
                    <a:pt x="1546" y="3231"/>
                  </a:lnTo>
                  <a:lnTo>
                    <a:pt x="1557" y="3226"/>
                  </a:lnTo>
                  <a:lnTo>
                    <a:pt x="1567" y="3225"/>
                  </a:lnTo>
                  <a:lnTo>
                    <a:pt x="1574" y="3227"/>
                  </a:lnTo>
                  <a:lnTo>
                    <a:pt x="1583" y="3236"/>
                  </a:lnTo>
                  <a:lnTo>
                    <a:pt x="1594" y="3246"/>
                  </a:lnTo>
                  <a:lnTo>
                    <a:pt x="1606" y="3262"/>
                  </a:lnTo>
                  <a:lnTo>
                    <a:pt x="1619" y="3279"/>
                  </a:lnTo>
                  <a:lnTo>
                    <a:pt x="1632" y="3297"/>
                  </a:lnTo>
                  <a:lnTo>
                    <a:pt x="1645" y="3316"/>
                  </a:lnTo>
                  <a:lnTo>
                    <a:pt x="1657" y="3334"/>
                  </a:lnTo>
                  <a:lnTo>
                    <a:pt x="1667" y="3351"/>
                  </a:lnTo>
                  <a:lnTo>
                    <a:pt x="1677" y="3366"/>
                  </a:lnTo>
                  <a:lnTo>
                    <a:pt x="1685" y="3376"/>
                  </a:lnTo>
                  <a:lnTo>
                    <a:pt x="1690" y="3384"/>
                  </a:lnTo>
                  <a:lnTo>
                    <a:pt x="1700" y="3388"/>
                  </a:lnTo>
                  <a:lnTo>
                    <a:pt x="1710" y="3388"/>
                  </a:lnTo>
                  <a:lnTo>
                    <a:pt x="1722" y="3386"/>
                  </a:lnTo>
                  <a:lnTo>
                    <a:pt x="1734" y="3380"/>
                  </a:lnTo>
                  <a:lnTo>
                    <a:pt x="1746" y="3374"/>
                  </a:lnTo>
                  <a:lnTo>
                    <a:pt x="1757" y="3366"/>
                  </a:lnTo>
                  <a:lnTo>
                    <a:pt x="1765" y="3358"/>
                  </a:lnTo>
                  <a:lnTo>
                    <a:pt x="1765" y="3354"/>
                  </a:lnTo>
                  <a:lnTo>
                    <a:pt x="1761" y="3345"/>
                  </a:lnTo>
                  <a:lnTo>
                    <a:pt x="1753" y="3333"/>
                  </a:lnTo>
                  <a:lnTo>
                    <a:pt x="1742" y="3320"/>
                  </a:lnTo>
                  <a:lnTo>
                    <a:pt x="1728" y="3304"/>
                  </a:lnTo>
                  <a:lnTo>
                    <a:pt x="1711" y="3286"/>
                  </a:lnTo>
                  <a:lnTo>
                    <a:pt x="1695" y="3268"/>
                  </a:lnTo>
                  <a:lnTo>
                    <a:pt x="1676" y="3250"/>
                  </a:lnTo>
                  <a:lnTo>
                    <a:pt x="1658" y="3231"/>
                  </a:lnTo>
                  <a:lnTo>
                    <a:pt x="1639" y="3213"/>
                  </a:lnTo>
                  <a:lnTo>
                    <a:pt x="1622" y="3195"/>
                  </a:lnTo>
                  <a:lnTo>
                    <a:pt x="1607" y="3179"/>
                  </a:lnTo>
                  <a:lnTo>
                    <a:pt x="1594" y="3166"/>
                  </a:lnTo>
                  <a:lnTo>
                    <a:pt x="1584" y="3154"/>
                  </a:lnTo>
                  <a:lnTo>
                    <a:pt x="1577" y="3145"/>
                  </a:lnTo>
                  <a:lnTo>
                    <a:pt x="1575" y="3140"/>
                  </a:lnTo>
                  <a:lnTo>
                    <a:pt x="1576" y="3131"/>
                  </a:lnTo>
                  <a:lnTo>
                    <a:pt x="1581" y="3119"/>
                  </a:lnTo>
                  <a:lnTo>
                    <a:pt x="1587" y="3104"/>
                  </a:lnTo>
                  <a:lnTo>
                    <a:pt x="1593" y="3090"/>
                  </a:lnTo>
                  <a:lnTo>
                    <a:pt x="1601" y="3078"/>
                  </a:lnTo>
                  <a:lnTo>
                    <a:pt x="1609" y="3069"/>
                  </a:lnTo>
                  <a:lnTo>
                    <a:pt x="1616" y="3066"/>
                  </a:lnTo>
                  <a:lnTo>
                    <a:pt x="1621" y="3068"/>
                  </a:lnTo>
                  <a:lnTo>
                    <a:pt x="1629" y="3077"/>
                  </a:lnTo>
                  <a:lnTo>
                    <a:pt x="1641" y="3089"/>
                  </a:lnTo>
                  <a:lnTo>
                    <a:pt x="1654" y="3104"/>
                  </a:lnTo>
                  <a:lnTo>
                    <a:pt x="1670" y="3122"/>
                  </a:lnTo>
                  <a:lnTo>
                    <a:pt x="1686" y="3144"/>
                  </a:lnTo>
                  <a:lnTo>
                    <a:pt x="1703" y="3166"/>
                  </a:lnTo>
                  <a:lnTo>
                    <a:pt x="1721" y="3189"/>
                  </a:lnTo>
                  <a:lnTo>
                    <a:pt x="1739" y="3211"/>
                  </a:lnTo>
                  <a:lnTo>
                    <a:pt x="1755" y="3234"/>
                  </a:lnTo>
                  <a:lnTo>
                    <a:pt x="1772" y="3255"/>
                  </a:lnTo>
                  <a:lnTo>
                    <a:pt x="1786" y="3273"/>
                  </a:lnTo>
                  <a:lnTo>
                    <a:pt x="1798" y="3289"/>
                  </a:lnTo>
                  <a:lnTo>
                    <a:pt x="1808" y="3301"/>
                  </a:lnTo>
                  <a:lnTo>
                    <a:pt x="1815" y="3308"/>
                  </a:lnTo>
                  <a:lnTo>
                    <a:pt x="1823" y="3314"/>
                  </a:lnTo>
                  <a:lnTo>
                    <a:pt x="1831" y="3313"/>
                  </a:lnTo>
                  <a:lnTo>
                    <a:pt x="1839" y="3305"/>
                  </a:lnTo>
                  <a:lnTo>
                    <a:pt x="1846" y="3295"/>
                  </a:lnTo>
                  <a:lnTo>
                    <a:pt x="1852" y="3282"/>
                  </a:lnTo>
                  <a:lnTo>
                    <a:pt x="1856" y="3269"/>
                  </a:lnTo>
                  <a:lnTo>
                    <a:pt x="1860" y="3258"/>
                  </a:lnTo>
                  <a:lnTo>
                    <a:pt x="1863" y="3250"/>
                  </a:lnTo>
                  <a:lnTo>
                    <a:pt x="1863" y="3245"/>
                  </a:lnTo>
                  <a:lnTo>
                    <a:pt x="1858" y="3236"/>
                  </a:lnTo>
                  <a:lnTo>
                    <a:pt x="1848" y="3222"/>
                  </a:lnTo>
                  <a:lnTo>
                    <a:pt x="1836" y="3207"/>
                  </a:lnTo>
                  <a:lnTo>
                    <a:pt x="1821" y="3189"/>
                  </a:lnTo>
                  <a:lnTo>
                    <a:pt x="1803" y="3168"/>
                  </a:lnTo>
                  <a:lnTo>
                    <a:pt x="1784" y="3145"/>
                  </a:lnTo>
                  <a:lnTo>
                    <a:pt x="1763" y="3122"/>
                  </a:lnTo>
                  <a:lnTo>
                    <a:pt x="1741" y="3100"/>
                  </a:lnTo>
                  <a:lnTo>
                    <a:pt x="1720" y="3075"/>
                  </a:lnTo>
                  <a:lnTo>
                    <a:pt x="1698" y="3053"/>
                  </a:lnTo>
                  <a:lnTo>
                    <a:pt x="1678" y="3030"/>
                  </a:lnTo>
                  <a:lnTo>
                    <a:pt x="1658" y="3009"/>
                  </a:lnTo>
                  <a:lnTo>
                    <a:pt x="1641" y="2991"/>
                  </a:lnTo>
                  <a:lnTo>
                    <a:pt x="1626" y="2976"/>
                  </a:lnTo>
                  <a:lnTo>
                    <a:pt x="1614" y="2962"/>
                  </a:lnTo>
                  <a:lnTo>
                    <a:pt x="1605" y="2954"/>
                  </a:lnTo>
                  <a:lnTo>
                    <a:pt x="1600" y="2948"/>
                  </a:lnTo>
                  <a:lnTo>
                    <a:pt x="1596" y="2941"/>
                  </a:lnTo>
                  <a:lnTo>
                    <a:pt x="1596" y="2931"/>
                  </a:lnTo>
                  <a:lnTo>
                    <a:pt x="1600" y="2919"/>
                  </a:lnTo>
                  <a:lnTo>
                    <a:pt x="1605" y="2907"/>
                  </a:lnTo>
                  <a:lnTo>
                    <a:pt x="1612" y="2895"/>
                  </a:lnTo>
                  <a:lnTo>
                    <a:pt x="1620" y="2883"/>
                  </a:lnTo>
                  <a:lnTo>
                    <a:pt x="1627" y="2873"/>
                  </a:lnTo>
                  <a:lnTo>
                    <a:pt x="1634" y="2867"/>
                  </a:lnTo>
                  <a:lnTo>
                    <a:pt x="1641" y="2865"/>
                  </a:lnTo>
                  <a:lnTo>
                    <a:pt x="1646" y="2867"/>
                  </a:lnTo>
                  <a:lnTo>
                    <a:pt x="1653" y="2874"/>
                  </a:lnTo>
                  <a:lnTo>
                    <a:pt x="1664" y="2886"/>
                  </a:lnTo>
                  <a:lnTo>
                    <a:pt x="1678" y="2902"/>
                  </a:lnTo>
                  <a:lnTo>
                    <a:pt x="1694" y="2920"/>
                  </a:lnTo>
                  <a:lnTo>
                    <a:pt x="1711" y="2941"/>
                  </a:lnTo>
                  <a:lnTo>
                    <a:pt x="1730" y="2964"/>
                  </a:lnTo>
                  <a:lnTo>
                    <a:pt x="1751" y="2988"/>
                  </a:lnTo>
                  <a:lnTo>
                    <a:pt x="1771" y="3013"/>
                  </a:lnTo>
                  <a:lnTo>
                    <a:pt x="1792" y="3039"/>
                  </a:lnTo>
                  <a:lnTo>
                    <a:pt x="1812" y="3065"/>
                  </a:lnTo>
                  <a:lnTo>
                    <a:pt x="1833" y="3090"/>
                  </a:lnTo>
                  <a:lnTo>
                    <a:pt x="1852" y="3113"/>
                  </a:lnTo>
                  <a:lnTo>
                    <a:pt x="1869" y="3136"/>
                  </a:lnTo>
                  <a:lnTo>
                    <a:pt x="1885" y="3155"/>
                  </a:lnTo>
                  <a:lnTo>
                    <a:pt x="1898" y="3172"/>
                  </a:lnTo>
                  <a:lnTo>
                    <a:pt x="1909" y="3185"/>
                  </a:lnTo>
                  <a:lnTo>
                    <a:pt x="1917" y="3195"/>
                  </a:lnTo>
                  <a:lnTo>
                    <a:pt x="1922" y="3199"/>
                  </a:lnTo>
                  <a:lnTo>
                    <a:pt x="1928" y="3202"/>
                  </a:lnTo>
                  <a:lnTo>
                    <a:pt x="1934" y="3196"/>
                  </a:lnTo>
                  <a:lnTo>
                    <a:pt x="1939" y="3185"/>
                  </a:lnTo>
                  <a:lnTo>
                    <a:pt x="1944" y="3171"/>
                  </a:lnTo>
                  <a:lnTo>
                    <a:pt x="1949" y="3154"/>
                  </a:lnTo>
                  <a:lnTo>
                    <a:pt x="1951" y="3138"/>
                  </a:lnTo>
                  <a:lnTo>
                    <a:pt x="1954" y="3125"/>
                  </a:lnTo>
                  <a:lnTo>
                    <a:pt x="1955" y="3116"/>
                  </a:lnTo>
                  <a:lnTo>
                    <a:pt x="1953" y="3112"/>
                  </a:lnTo>
                  <a:lnTo>
                    <a:pt x="1945" y="3103"/>
                  </a:lnTo>
                  <a:lnTo>
                    <a:pt x="1936" y="3091"/>
                  </a:lnTo>
                  <a:lnTo>
                    <a:pt x="1923" y="3077"/>
                  </a:lnTo>
                  <a:lnTo>
                    <a:pt x="1906" y="3059"/>
                  </a:lnTo>
                  <a:lnTo>
                    <a:pt x="1888" y="3039"/>
                  </a:lnTo>
                  <a:lnTo>
                    <a:pt x="1868" y="3018"/>
                  </a:lnTo>
                  <a:lnTo>
                    <a:pt x="1846" y="2995"/>
                  </a:lnTo>
                  <a:lnTo>
                    <a:pt x="1823" y="2972"/>
                  </a:lnTo>
                  <a:lnTo>
                    <a:pt x="1801" y="2948"/>
                  </a:lnTo>
                  <a:lnTo>
                    <a:pt x="1777" y="2924"/>
                  </a:lnTo>
                  <a:lnTo>
                    <a:pt x="1753" y="2900"/>
                  </a:lnTo>
                  <a:lnTo>
                    <a:pt x="1730" y="2877"/>
                  </a:lnTo>
                  <a:lnTo>
                    <a:pt x="1710" y="2855"/>
                  </a:lnTo>
                  <a:lnTo>
                    <a:pt x="1690" y="2835"/>
                  </a:lnTo>
                  <a:lnTo>
                    <a:pt x="1672" y="2817"/>
                  </a:lnTo>
                  <a:lnTo>
                    <a:pt x="1658" y="2801"/>
                  </a:lnTo>
                  <a:lnTo>
                    <a:pt x="1646" y="2788"/>
                  </a:lnTo>
                  <a:lnTo>
                    <a:pt x="1638" y="2778"/>
                  </a:lnTo>
                  <a:lnTo>
                    <a:pt x="1633" y="2773"/>
                  </a:lnTo>
                  <a:lnTo>
                    <a:pt x="1628" y="2760"/>
                  </a:lnTo>
                  <a:lnTo>
                    <a:pt x="1628" y="2746"/>
                  </a:lnTo>
                  <a:lnTo>
                    <a:pt x="1631" y="2730"/>
                  </a:lnTo>
                  <a:lnTo>
                    <a:pt x="1635" y="2714"/>
                  </a:lnTo>
                  <a:lnTo>
                    <a:pt x="1643" y="2701"/>
                  </a:lnTo>
                  <a:lnTo>
                    <a:pt x="1650" y="2693"/>
                  </a:lnTo>
                  <a:lnTo>
                    <a:pt x="1658" y="2689"/>
                  </a:lnTo>
                  <a:lnTo>
                    <a:pt x="1662" y="2692"/>
                  </a:lnTo>
                  <a:lnTo>
                    <a:pt x="1670" y="2699"/>
                  </a:lnTo>
                  <a:lnTo>
                    <a:pt x="1682" y="2708"/>
                  </a:lnTo>
                  <a:lnTo>
                    <a:pt x="1696" y="2723"/>
                  </a:lnTo>
                  <a:lnTo>
                    <a:pt x="1713" y="2740"/>
                  </a:lnTo>
                  <a:lnTo>
                    <a:pt x="1732" y="2759"/>
                  </a:lnTo>
                  <a:lnTo>
                    <a:pt x="1752" y="2779"/>
                  </a:lnTo>
                  <a:lnTo>
                    <a:pt x="1773" y="2802"/>
                  </a:lnTo>
                  <a:lnTo>
                    <a:pt x="1796" y="2826"/>
                  </a:lnTo>
                  <a:lnTo>
                    <a:pt x="1818" y="2850"/>
                  </a:lnTo>
                  <a:lnTo>
                    <a:pt x="1841" y="2874"/>
                  </a:lnTo>
                  <a:lnTo>
                    <a:pt x="1863" y="2899"/>
                  </a:lnTo>
                  <a:lnTo>
                    <a:pt x="1885" y="2923"/>
                  </a:lnTo>
                  <a:lnTo>
                    <a:pt x="1906" y="2944"/>
                  </a:lnTo>
                  <a:lnTo>
                    <a:pt x="1924" y="2965"/>
                  </a:lnTo>
                  <a:lnTo>
                    <a:pt x="1942" y="2983"/>
                  </a:lnTo>
                  <a:lnTo>
                    <a:pt x="1956" y="2998"/>
                  </a:lnTo>
                  <a:lnTo>
                    <a:pt x="1967" y="3010"/>
                  </a:lnTo>
                  <a:lnTo>
                    <a:pt x="1975" y="3019"/>
                  </a:lnTo>
                  <a:lnTo>
                    <a:pt x="1980" y="3024"/>
                  </a:lnTo>
                  <a:lnTo>
                    <a:pt x="1985" y="3026"/>
                  </a:lnTo>
                  <a:lnTo>
                    <a:pt x="1989" y="3023"/>
                  </a:lnTo>
                  <a:lnTo>
                    <a:pt x="1992" y="3014"/>
                  </a:lnTo>
                  <a:lnTo>
                    <a:pt x="1994" y="3001"/>
                  </a:lnTo>
                  <a:lnTo>
                    <a:pt x="1995" y="2986"/>
                  </a:lnTo>
                  <a:lnTo>
                    <a:pt x="1995" y="2970"/>
                  </a:lnTo>
                  <a:lnTo>
                    <a:pt x="1996" y="2954"/>
                  </a:lnTo>
                  <a:lnTo>
                    <a:pt x="1996" y="2941"/>
                  </a:lnTo>
                  <a:lnTo>
                    <a:pt x="1994" y="2935"/>
                  </a:lnTo>
                  <a:lnTo>
                    <a:pt x="1987" y="2925"/>
                  </a:lnTo>
                  <a:lnTo>
                    <a:pt x="1976" y="2912"/>
                  </a:lnTo>
                  <a:lnTo>
                    <a:pt x="1962" y="2896"/>
                  </a:lnTo>
                  <a:lnTo>
                    <a:pt x="1944" y="2878"/>
                  </a:lnTo>
                  <a:lnTo>
                    <a:pt x="1924" y="2858"/>
                  </a:lnTo>
                  <a:lnTo>
                    <a:pt x="1901" y="2836"/>
                  </a:lnTo>
                  <a:lnTo>
                    <a:pt x="1878" y="2813"/>
                  </a:lnTo>
                  <a:lnTo>
                    <a:pt x="1854" y="2788"/>
                  </a:lnTo>
                  <a:lnTo>
                    <a:pt x="1828" y="2764"/>
                  </a:lnTo>
                  <a:lnTo>
                    <a:pt x="1802" y="2738"/>
                  </a:lnTo>
                  <a:lnTo>
                    <a:pt x="1777" y="2714"/>
                  </a:lnTo>
                  <a:lnTo>
                    <a:pt x="1752" y="2690"/>
                  </a:lnTo>
                  <a:lnTo>
                    <a:pt x="1729" y="2669"/>
                  </a:lnTo>
                  <a:lnTo>
                    <a:pt x="1707" y="2647"/>
                  </a:lnTo>
                  <a:lnTo>
                    <a:pt x="1688" y="2629"/>
                  </a:lnTo>
                  <a:lnTo>
                    <a:pt x="1671" y="2612"/>
                  </a:lnTo>
                  <a:lnTo>
                    <a:pt x="1657" y="2598"/>
                  </a:lnTo>
                  <a:lnTo>
                    <a:pt x="1647" y="2588"/>
                  </a:lnTo>
                  <a:lnTo>
                    <a:pt x="1641" y="2581"/>
                  </a:lnTo>
                  <a:lnTo>
                    <a:pt x="1633" y="2566"/>
                  </a:lnTo>
                  <a:lnTo>
                    <a:pt x="1631" y="2551"/>
                  </a:lnTo>
                  <a:lnTo>
                    <a:pt x="1633" y="2536"/>
                  </a:lnTo>
                  <a:lnTo>
                    <a:pt x="1638" y="2523"/>
                  </a:lnTo>
                  <a:lnTo>
                    <a:pt x="1646" y="2511"/>
                  </a:lnTo>
                  <a:lnTo>
                    <a:pt x="1656" y="2503"/>
                  </a:lnTo>
                  <a:lnTo>
                    <a:pt x="1666" y="2498"/>
                  </a:lnTo>
                  <a:lnTo>
                    <a:pt x="1671" y="2500"/>
                  </a:lnTo>
                  <a:lnTo>
                    <a:pt x="1679" y="2507"/>
                  </a:lnTo>
                  <a:lnTo>
                    <a:pt x="1690" y="2518"/>
                  </a:lnTo>
                  <a:lnTo>
                    <a:pt x="1706" y="2533"/>
                  </a:lnTo>
                  <a:lnTo>
                    <a:pt x="1722" y="2551"/>
                  </a:lnTo>
                  <a:lnTo>
                    <a:pt x="1741" y="2571"/>
                  </a:lnTo>
                  <a:lnTo>
                    <a:pt x="1763" y="2594"/>
                  </a:lnTo>
                  <a:lnTo>
                    <a:pt x="1785" y="2618"/>
                  </a:lnTo>
                  <a:lnTo>
                    <a:pt x="1808" y="2643"/>
                  </a:lnTo>
                  <a:lnTo>
                    <a:pt x="1831" y="2670"/>
                  </a:lnTo>
                  <a:lnTo>
                    <a:pt x="1854" y="2695"/>
                  </a:lnTo>
                  <a:lnTo>
                    <a:pt x="1878" y="2722"/>
                  </a:lnTo>
                  <a:lnTo>
                    <a:pt x="1899" y="2746"/>
                  </a:lnTo>
                  <a:lnTo>
                    <a:pt x="1920" y="2769"/>
                  </a:lnTo>
                  <a:lnTo>
                    <a:pt x="1939" y="2790"/>
                  </a:lnTo>
                  <a:lnTo>
                    <a:pt x="1957" y="2808"/>
                  </a:lnTo>
                  <a:lnTo>
                    <a:pt x="1972" y="2824"/>
                  </a:lnTo>
                  <a:lnTo>
                    <a:pt x="1983" y="2836"/>
                  </a:lnTo>
                  <a:lnTo>
                    <a:pt x="1992" y="2844"/>
                  </a:lnTo>
                  <a:lnTo>
                    <a:pt x="1996" y="2848"/>
                  </a:lnTo>
                  <a:lnTo>
                    <a:pt x="1999" y="2848"/>
                  </a:lnTo>
                  <a:lnTo>
                    <a:pt x="2000" y="2841"/>
                  </a:lnTo>
                  <a:lnTo>
                    <a:pt x="2000" y="2830"/>
                  </a:lnTo>
                  <a:lnTo>
                    <a:pt x="1999" y="2817"/>
                  </a:lnTo>
                  <a:lnTo>
                    <a:pt x="1995" y="2800"/>
                  </a:lnTo>
                  <a:lnTo>
                    <a:pt x="1992" y="2782"/>
                  </a:lnTo>
                  <a:lnTo>
                    <a:pt x="1987" y="2763"/>
                  </a:lnTo>
                  <a:lnTo>
                    <a:pt x="1982" y="2743"/>
                  </a:lnTo>
                  <a:lnTo>
                    <a:pt x="1977" y="2726"/>
                  </a:lnTo>
                  <a:lnTo>
                    <a:pt x="1973" y="2711"/>
                  </a:lnTo>
                  <a:lnTo>
                    <a:pt x="1968" y="2698"/>
                  </a:lnTo>
                  <a:lnTo>
                    <a:pt x="1963" y="2689"/>
                  </a:lnTo>
                  <a:lnTo>
                    <a:pt x="1960" y="2683"/>
                  </a:lnTo>
                  <a:lnTo>
                    <a:pt x="1951" y="2673"/>
                  </a:lnTo>
                  <a:lnTo>
                    <a:pt x="1938" y="2660"/>
                  </a:lnTo>
                  <a:lnTo>
                    <a:pt x="1923" y="2645"/>
                  </a:lnTo>
                  <a:lnTo>
                    <a:pt x="1904" y="2627"/>
                  </a:lnTo>
                  <a:lnTo>
                    <a:pt x="1884" y="2606"/>
                  </a:lnTo>
                  <a:lnTo>
                    <a:pt x="1861" y="2584"/>
                  </a:lnTo>
                  <a:lnTo>
                    <a:pt x="1837" y="2562"/>
                  </a:lnTo>
                  <a:lnTo>
                    <a:pt x="1812" y="2539"/>
                  </a:lnTo>
                  <a:lnTo>
                    <a:pt x="1787" y="2516"/>
                  </a:lnTo>
                  <a:lnTo>
                    <a:pt x="1764" y="2493"/>
                  </a:lnTo>
                  <a:lnTo>
                    <a:pt x="1740" y="2472"/>
                  </a:lnTo>
                  <a:lnTo>
                    <a:pt x="1717" y="2452"/>
                  </a:lnTo>
                  <a:lnTo>
                    <a:pt x="1698" y="2434"/>
                  </a:lnTo>
                  <a:lnTo>
                    <a:pt x="1681" y="2417"/>
                  </a:lnTo>
                  <a:lnTo>
                    <a:pt x="1666" y="2404"/>
                  </a:lnTo>
                  <a:lnTo>
                    <a:pt x="1656" y="2394"/>
                  </a:lnTo>
                  <a:lnTo>
                    <a:pt x="1650" y="2388"/>
                  </a:lnTo>
                  <a:lnTo>
                    <a:pt x="1641" y="2376"/>
                  </a:lnTo>
                  <a:lnTo>
                    <a:pt x="1639" y="2362"/>
                  </a:lnTo>
                  <a:lnTo>
                    <a:pt x="1640" y="2347"/>
                  </a:lnTo>
                  <a:lnTo>
                    <a:pt x="1645" y="2333"/>
                  </a:lnTo>
                  <a:lnTo>
                    <a:pt x="1651" y="2321"/>
                  </a:lnTo>
                  <a:lnTo>
                    <a:pt x="1659" y="2310"/>
                  </a:lnTo>
                  <a:lnTo>
                    <a:pt x="1666" y="2304"/>
                  </a:lnTo>
                  <a:lnTo>
                    <a:pt x="1671" y="2305"/>
                  </a:lnTo>
                  <a:lnTo>
                    <a:pt x="1679" y="2311"/>
                  </a:lnTo>
                  <a:lnTo>
                    <a:pt x="1691" y="2322"/>
                  </a:lnTo>
                  <a:lnTo>
                    <a:pt x="1706" y="2335"/>
                  </a:lnTo>
                  <a:lnTo>
                    <a:pt x="1722" y="2352"/>
                  </a:lnTo>
                  <a:lnTo>
                    <a:pt x="1741" y="2371"/>
                  </a:lnTo>
                  <a:lnTo>
                    <a:pt x="1761" y="2392"/>
                  </a:lnTo>
                  <a:lnTo>
                    <a:pt x="1783" y="2415"/>
                  </a:lnTo>
                  <a:lnTo>
                    <a:pt x="1804" y="2438"/>
                  </a:lnTo>
                  <a:lnTo>
                    <a:pt x="1827" y="2460"/>
                  </a:lnTo>
                  <a:lnTo>
                    <a:pt x="1848" y="2484"/>
                  </a:lnTo>
                  <a:lnTo>
                    <a:pt x="1868" y="2506"/>
                  </a:lnTo>
                  <a:lnTo>
                    <a:pt x="1888" y="2527"/>
                  </a:lnTo>
                  <a:lnTo>
                    <a:pt x="1906" y="2546"/>
                  </a:lnTo>
                  <a:lnTo>
                    <a:pt x="1923" y="2562"/>
                  </a:lnTo>
                  <a:lnTo>
                    <a:pt x="1936" y="2575"/>
                  </a:lnTo>
                  <a:lnTo>
                    <a:pt x="1948" y="2584"/>
                  </a:lnTo>
                  <a:lnTo>
                    <a:pt x="1955" y="2589"/>
                  </a:lnTo>
                  <a:lnTo>
                    <a:pt x="1961" y="2592"/>
                  </a:lnTo>
                  <a:lnTo>
                    <a:pt x="1963" y="2589"/>
                  </a:lnTo>
                  <a:lnTo>
                    <a:pt x="1964" y="2582"/>
                  </a:lnTo>
                  <a:lnTo>
                    <a:pt x="1964" y="2571"/>
                  </a:lnTo>
                  <a:lnTo>
                    <a:pt x="1962" y="2558"/>
                  </a:lnTo>
                  <a:lnTo>
                    <a:pt x="1958" y="2542"/>
                  </a:lnTo>
                  <a:lnTo>
                    <a:pt x="1954" y="2525"/>
                  </a:lnTo>
                  <a:lnTo>
                    <a:pt x="1949" y="2507"/>
                  </a:lnTo>
                  <a:lnTo>
                    <a:pt x="1943" y="2490"/>
                  </a:lnTo>
                  <a:lnTo>
                    <a:pt x="1937" y="2474"/>
                  </a:lnTo>
                  <a:lnTo>
                    <a:pt x="1932" y="2458"/>
                  </a:lnTo>
                  <a:lnTo>
                    <a:pt x="1928" y="2446"/>
                  </a:lnTo>
                  <a:lnTo>
                    <a:pt x="1924" y="2436"/>
                  </a:lnTo>
                  <a:lnTo>
                    <a:pt x="1922" y="2430"/>
                  </a:lnTo>
                  <a:lnTo>
                    <a:pt x="1919" y="2426"/>
                  </a:lnTo>
                  <a:lnTo>
                    <a:pt x="1913" y="2417"/>
                  </a:lnTo>
                  <a:lnTo>
                    <a:pt x="1903" y="2405"/>
                  </a:lnTo>
                  <a:lnTo>
                    <a:pt x="1890" y="2389"/>
                  </a:lnTo>
                  <a:lnTo>
                    <a:pt x="1874" y="2373"/>
                  </a:lnTo>
                  <a:lnTo>
                    <a:pt x="1856" y="2353"/>
                  </a:lnTo>
                  <a:lnTo>
                    <a:pt x="1837" y="2332"/>
                  </a:lnTo>
                  <a:lnTo>
                    <a:pt x="1817" y="2310"/>
                  </a:lnTo>
                  <a:lnTo>
                    <a:pt x="1796" y="2288"/>
                  </a:lnTo>
                  <a:lnTo>
                    <a:pt x="1774" y="2265"/>
                  </a:lnTo>
                  <a:lnTo>
                    <a:pt x="1753" y="2244"/>
                  </a:lnTo>
                  <a:lnTo>
                    <a:pt x="1733" y="2223"/>
                  </a:lnTo>
                  <a:lnTo>
                    <a:pt x="1715" y="2204"/>
                  </a:lnTo>
                  <a:lnTo>
                    <a:pt x="1697" y="2186"/>
                  </a:lnTo>
                  <a:lnTo>
                    <a:pt x="1683" y="2172"/>
                  </a:lnTo>
                  <a:lnTo>
                    <a:pt x="1671" y="2159"/>
                  </a:lnTo>
                  <a:lnTo>
                    <a:pt x="1663" y="2151"/>
                  </a:lnTo>
                  <a:lnTo>
                    <a:pt x="1658" y="2146"/>
                  </a:lnTo>
                  <a:lnTo>
                    <a:pt x="1656" y="2140"/>
                  </a:lnTo>
                  <a:lnTo>
                    <a:pt x="1657" y="2133"/>
                  </a:lnTo>
                  <a:lnTo>
                    <a:pt x="1660" y="2125"/>
                  </a:lnTo>
                  <a:lnTo>
                    <a:pt x="1667" y="2116"/>
                  </a:lnTo>
                  <a:lnTo>
                    <a:pt x="1675" y="2109"/>
                  </a:lnTo>
                  <a:lnTo>
                    <a:pt x="1683" y="2104"/>
                  </a:lnTo>
                  <a:lnTo>
                    <a:pt x="1688" y="2105"/>
                  </a:lnTo>
                  <a:lnTo>
                    <a:pt x="1696" y="2110"/>
                  </a:lnTo>
                  <a:lnTo>
                    <a:pt x="1707" y="2120"/>
                  </a:lnTo>
                  <a:lnTo>
                    <a:pt x="1721" y="2132"/>
                  </a:lnTo>
                  <a:lnTo>
                    <a:pt x="1736" y="2147"/>
                  </a:lnTo>
                  <a:lnTo>
                    <a:pt x="1754" y="2166"/>
                  </a:lnTo>
                  <a:lnTo>
                    <a:pt x="1773" y="2185"/>
                  </a:lnTo>
                  <a:lnTo>
                    <a:pt x="1792" y="2204"/>
                  </a:lnTo>
                  <a:lnTo>
                    <a:pt x="1811" y="2224"/>
                  </a:lnTo>
                  <a:lnTo>
                    <a:pt x="1831" y="2246"/>
                  </a:lnTo>
                  <a:lnTo>
                    <a:pt x="1850" y="2265"/>
                  </a:lnTo>
                  <a:lnTo>
                    <a:pt x="1867" y="2283"/>
                  </a:lnTo>
                  <a:lnTo>
                    <a:pt x="1884" y="2300"/>
                  </a:lnTo>
                  <a:lnTo>
                    <a:pt x="1897" y="2315"/>
                  </a:lnTo>
                  <a:lnTo>
                    <a:pt x="1909" y="2327"/>
                  </a:lnTo>
                  <a:lnTo>
                    <a:pt x="1917" y="2334"/>
                  </a:lnTo>
                  <a:lnTo>
                    <a:pt x="1922" y="2338"/>
                  </a:lnTo>
                  <a:lnTo>
                    <a:pt x="1924" y="2336"/>
                  </a:lnTo>
                  <a:lnTo>
                    <a:pt x="1923" y="2328"/>
                  </a:lnTo>
                  <a:lnTo>
                    <a:pt x="1922" y="2315"/>
                  </a:lnTo>
                  <a:lnTo>
                    <a:pt x="1918" y="2297"/>
                  </a:lnTo>
                  <a:lnTo>
                    <a:pt x="1913" y="2275"/>
                  </a:lnTo>
                  <a:lnTo>
                    <a:pt x="1907" y="2251"/>
                  </a:lnTo>
                  <a:lnTo>
                    <a:pt x="1901" y="2224"/>
                  </a:lnTo>
                  <a:lnTo>
                    <a:pt x="1894" y="2197"/>
                  </a:lnTo>
                  <a:lnTo>
                    <a:pt x="1886" y="2169"/>
                  </a:lnTo>
                  <a:lnTo>
                    <a:pt x="1879" y="2141"/>
                  </a:lnTo>
                  <a:lnTo>
                    <a:pt x="1872" y="2116"/>
                  </a:lnTo>
                  <a:lnTo>
                    <a:pt x="1865" y="2092"/>
                  </a:lnTo>
                  <a:lnTo>
                    <a:pt x="1859" y="2072"/>
                  </a:lnTo>
                  <a:lnTo>
                    <a:pt x="1854" y="2055"/>
                  </a:lnTo>
                  <a:lnTo>
                    <a:pt x="1849" y="2043"/>
                  </a:lnTo>
                  <a:lnTo>
                    <a:pt x="1847" y="2037"/>
                  </a:lnTo>
                  <a:lnTo>
                    <a:pt x="1842" y="2030"/>
                  </a:lnTo>
                  <a:lnTo>
                    <a:pt x="1835" y="2027"/>
                  </a:lnTo>
                  <a:lnTo>
                    <a:pt x="1829" y="2027"/>
                  </a:lnTo>
                  <a:lnTo>
                    <a:pt x="1824" y="2028"/>
                  </a:lnTo>
                  <a:lnTo>
                    <a:pt x="1823" y="2030"/>
                  </a:lnTo>
                  <a:lnTo>
                    <a:pt x="1822" y="2031"/>
                  </a:lnTo>
                  <a:lnTo>
                    <a:pt x="1821" y="2037"/>
                  </a:lnTo>
                  <a:lnTo>
                    <a:pt x="1818" y="2044"/>
                  </a:lnTo>
                  <a:lnTo>
                    <a:pt x="1815" y="2052"/>
                  </a:lnTo>
                  <a:lnTo>
                    <a:pt x="1809" y="2061"/>
                  </a:lnTo>
                  <a:lnTo>
                    <a:pt x="1802" y="2068"/>
                  </a:lnTo>
                  <a:lnTo>
                    <a:pt x="1792" y="2072"/>
                  </a:lnTo>
                  <a:lnTo>
                    <a:pt x="1782" y="2070"/>
                  </a:lnTo>
                  <a:lnTo>
                    <a:pt x="1768" y="2068"/>
                  </a:lnTo>
                  <a:lnTo>
                    <a:pt x="1760" y="2063"/>
                  </a:lnTo>
                  <a:lnTo>
                    <a:pt x="1753" y="2056"/>
                  </a:lnTo>
                  <a:lnTo>
                    <a:pt x="1746" y="2045"/>
                  </a:lnTo>
                  <a:lnTo>
                    <a:pt x="1740" y="2034"/>
                  </a:lnTo>
                  <a:lnTo>
                    <a:pt x="1733" y="2023"/>
                  </a:lnTo>
                  <a:lnTo>
                    <a:pt x="1723" y="2013"/>
                  </a:lnTo>
                  <a:lnTo>
                    <a:pt x="1714" y="2009"/>
                  </a:lnTo>
                  <a:lnTo>
                    <a:pt x="1700" y="2007"/>
                  </a:lnTo>
                  <a:lnTo>
                    <a:pt x="1679" y="2005"/>
                  </a:lnTo>
                  <a:close/>
                  <a:moveTo>
                    <a:pt x="2969" y="1971"/>
                  </a:moveTo>
                  <a:lnTo>
                    <a:pt x="2975" y="1973"/>
                  </a:lnTo>
                  <a:lnTo>
                    <a:pt x="2983" y="1981"/>
                  </a:lnTo>
                  <a:lnTo>
                    <a:pt x="2995" y="1993"/>
                  </a:lnTo>
                  <a:lnTo>
                    <a:pt x="3010" y="2008"/>
                  </a:lnTo>
                  <a:lnTo>
                    <a:pt x="3027" y="2026"/>
                  </a:lnTo>
                  <a:lnTo>
                    <a:pt x="3046" y="2048"/>
                  </a:lnTo>
                  <a:lnTo>
                    <a:pt x="3068" y="2070"/>
                  </a:lnTo>
                  <a:lnTo>
                    <a:pt x="3092" y="2096"/>
                  </a:lnTo>
                  <a:lnTo>
                    <a:pt x="3115" y="2122"/>
                  </a:lnTo>
                  <a:lnTo>
                    <a:pt x="3139" y="2150"/>
                  </a:lnTo>
                  <a:lnTo>
                    <a:pt x="3164" y="2179"/>
                  </a:lnTo>
                  <a:lnTo>
                    <a:pt x="3189" y="2208"/>
                  </a:lnTo>
                  <a:lnTo>
                    <a:pt x="3214" y="2235"/>
                  </a:lnTo>
                  <a:lnTo>
                    <a:pt x="3238" y="2263"/>
                  </a:lnTo>
                  <a:lnTo>
                    <a:pt x="3261" y="2291"/>
                  </a:lnTo>
                  <a:lnTo>
                    <a:pt x="3283" y="2316"/>
                  </a:lnTo>
                  <a:lnTo>
                    <a:pt x="3303" y="2340"/>
                  </a:lnTo>
                  <a:lnTo>
                    <a:pt x="3321" y="2362"/>
                  </a:lnTo>
                  <a:lnTo>
                    <a:pt x="3336" y="2380"/>
                  </a:lnTo>
                  <a:lnTo>
                    <a:pt x="3348" y="2397"/>
                  </a:lnTo>
                  <a:lnTo>
                    <a:pt x="3358" y="2409"/>
                  </a:lnTo>
                  <a:lnTo>
                    <a:pt x="3363" y="2417"/>
                  </a:lnTo>
                  <a:lnTo>
                    <a:pt x="3366" y="2422"/>
                  </a:lnTo>
                  <a:lnTo>
                    <a:pt x="3365" y="2430"/>
                  </a:lnTo>
                  <a:lnTo>
                    <a:pt x="3362" y="2440"/>
                  </a:lnTo>
                  <a:lnTo>
                    <a:pt x="3360" y="2447"/>
                  </a:lnTo>
                  <a:lnTo>
                    <a:pt x="3355" y="2452"/>
                  </a:lnTo>
                  <a:lnTo>
                    <a:pt x="3348" y="2452"/>
                  </a:lnTo>
                  <a:lnTo>
                    <a:pt x="3341" y="2447"/>
                  </a:lnTo>
                  <a:lnTo>
                    <a:pt x="3336" y="2442"/>
                  </a:lnTo>
                  <a:lnTo>
                    <a:pt x="3328" y="2434"/>
                  </a:lnTo>
                  <a:lnTo>
                    <a:pt x="3316" y="2422"/>
                  </a:lnTo>
                  <a:lnTo>
                    <a:pt x="3301" y="2406"/>
                  </a:lnTo>
                  <a:lnTo>
                    <a:pt x="3282" y="2387"/>
                  </a:lnTo>
                  <a:lnTo>
                    <a:pt x="3261" y="2367"/>
                  </a:lnTo>
                  <a:lnTo>
                    <a:pt x="3239" y="2342"/>
                  </a:lnTo>
                  <a:lnTo>
                    <a:pt x="3214" y="2317"/>
                  </a:lnTo>
                  <a:lnTo>
                    <a:pt x="3189" y="2292"/>
                  </a:lnTo>
                  <a:lnTo>
                    <a:pt x="3163" y="2264"/>
                  </a:lnTo>
                  <a:lnTo>
                    <a:pt x="3135" y="2237"/>
                  </a:lnTo>
                  <a:lnTo>
                    <a:pt x="3109" y="2209"/>
                  </a:lnTo>
                  <a:lnTo>
                    <a:pt x="3083" y="2182"/>
                  </a:lnTo>
                  <a:lnTo>
                    <a:pt x="3057" y="2156"/>
                  </a:lnTo>
                  <a:lnTo>
                    <a:pt x="3033" y="2131"/>
                  </a:lnTo>
                  <a:lnTo>
                    <a:pt x="3011" y="2107"/>
                  </a:lnTo>
                  <a:lnTo>
                    <a:pt x="2991" y="2085"/>
                  </a:lnTo>
                  <a:lnTo>
                    <a:pt x="2974" y="2066"/>
                  </a:lnTo>
                  <a:lnTo>
                    <a:pt x="2958" y="2049"/>
                  </a:lnTo>
                  <a:lnTo>
                    <a:pt x="2948" y="2036"/>
                  </a:lnTo>
                  <a:lnTo>
                    <a:pt x="2939" y="2026"/>
                  </a:lnTo>
                  <a:lnTo>
                    <a:pt x="2936" y="2020"/>
                  </a:lnTo>
                  <a:lnTo>
                    <a:pt x="2935" y="2005"/>
                  </a:lnTo>
                  <a:lnTo>
                    <a:pt x="2939" y="1992"/>
                  </a:lnTo>
                  <a:lnTo>
                    <a:pt x="2948" y="1980"/>
                  </a:lnTo>
                  <a:lnTo>
                    <a:pt x="2958" y="1973"/>
                  </a:lnTo>
                  <a:lnTo>
                    <a:pt x="2969" y="1971"/>
                  </a:lnTo>
                  <a:close/>
                  <a:moveTo>
                    <a:pt x="1872" y="1954"/>
                  </a:moveTo>
                  <a:lnTo>
                    <a:pt x="1881" y="1957"/>
                  </a:lnTo>
                  <a:lnTo>
                    <a:pt x="1892" y="1969"/>
                  </a:lnTo>
                  <a:lnTo>
                    <a:pt x="1903" y="1987"/>
                  </a:lnTo>
                  <a:lnTo>
                    <a:pt x="1915" y="2013"/>
                  </a:lnTo>
                  <a:lnTo>
                    <a:pt x="1926" y="2043"/>
                  </a:lnTo>
                  <a:lnTo>
                    <a:pt x="1938" y="2079"/>
                  </a:lnTo>
                  <a:lnTo>
                    <a:pt x="1951" y="2119"/>
                  </a:lnTo>
                  <a:lnTo>
                    <a:pt x="1963" y="2162"/>
                  </a:lnTo>
                  <a:lnTo>
                    <a:pt x="1976" y="2208"/>
                  </a:lnTo>
                  <a:lnTo>
                    <a:pt x="1989" y="2256"/>
                  </a:lnTo>
                  <a:lnTo>
                    <a:pt x="2001" y="2305"/>
                  </a:lnTo>
                  <a:lnTo>
                    <a:pt x="2013" y="2357"/>
                  </a:lnTo>
                  <a:lnTo>
                    <a:pt x="2025" y="2407"/>
                  </a:lnTo>
                  <a:lnTo>
                    <a:pt x="2036" y="2457"/>
                  </a:lnTo>
                  <a:lnTo>
                    <a:pt x="2045" y="2506"/>
                  </a:lnTo>
                  <a:lnTo>
                    <a:pt x="2055" y="2553"/>
                  </a:lnTo>
                  <a:lnTo>
                    <a:pt x="2062" y="2598"/>
                  </a:lnTo>
                  <a:lnTo>
                    <a:pt x="2071" y="2667"/>
                  </a:lnTo>
                  <a:lnTo>
                    <a:pt x="2081" y="2738"/>
                  </a:lnTo>
                  <a:lnTo>
                    <a:pt x="2089" y="2807"/>
                  </a:lnTo>
                  <a:lnTo>
                    <a:pt x="2097" y="2874"/>
                  </a:lnTo>
                  <a:lnTo>
                    <a:pt x="2103" y="2941"/>
                  </a:lnTo>
                  <a:lnTo>
                    <a:pt x="2109" y="3004"/>
                  </a:lnTo>
                  <a:lnTo>
                    <a:pt x="2112" y="3065"/>
                  </a:lnTo>
                  <a:lnTo>
                    <a:pt x="2112" y="3121"/>
                  </a:lnTo>
                  <a:lnTo>
                    <a:pt x="2110" y="3174"/>
                  </a:lnTo>
                  <a:lnTo>
                    <a:pt x="2105" y="3222"/>
                  </a:lnTo>
                  <a:lnTo>
                    <a:pt x="2095" y="3267"/>
                  </a:lnTo>
                  <a:lnTo>
                    <a:pt x="2084" y="3298"/>
                  </a:lnTo>
                  <a:lnTo>
                    <a:pt x="2067" y="3332"/>
                  </a:lnTo>
                  <a:lnTo>
                    <a:pt x="2045" y="3368"/>
                  </a:lnTo>
                  <a:lnTo>
                    <a:pt x="2018" y="3404"/>
                  </a:lnTo>
                  <a:lnTo>
                    <a:pt x="1986" y="3441"/>
                  </a:lnTo>
                  <a:lnTo>
                    <a:pt x="1949" y="3477"/>
                  </a:lnTo>
                  <a:lnTo>
                    <a:pt x="1907" y="3514"/>
                  </a:lnTo>
                  <a:lnTo>
                    <a:pt x="1862" y="3547"/>
                  </a:lnTo>
                  <a:lnTo>
                    <a:pt x="1814" y="3579"/>
                  </a:lnTo>
                  <a:lnTo>
                    <a:pt x="1763" y="3607"/>
                  </a:lnTo>
                  <a:lnTo>
                    <a:pt x="1707" y="3632"/>
                  </a:lnTo>
                  <a:lnTo>
                    <a:pt x="1648" y="3651"/>
                  </a:lnTo>
                  <a:lnTo>
                    <a:pt x="1588" y="3665"/>
                  </a:lnTo>
                  <a:lnTo>
                    <a:pt x="1525" y="3674"/>
                  </a:lnTo>
                  <a:lnTo>
                    <a:pt x="1460" y="3676"/>
                  </a:lnTo>
                  <a:lnTo>
                    <a:pt x="1400" y="3672"/>
                  </a:lnTo>
                  <a:lnTo>
                    <a:pt x="1346" y="3666"/>
                  </a:lnTo>
                  <a:lnTo>
                    <a:pt x="1296" y="3657"/>
                  </a:lnTo>
                  <a:lnTo>
                    <a:pt x="1251" y="3644"/>
                  </a:lnTo>
                  <a:lnTo>
                    <a:pt x="1209" y="3629"/>
                  </a:lnTo>
                  <a:lnTo>
                    <a:pt x="1171" y="3613"/>
                  </a:lnTo>
                  <a:lnTo>
                    <a:pt x="1138" y="3595"/>
                  </a:lnTo>
                  <a:lnTo>
                    <a:pt x="1108" y="3576"/>
                  </a:lnTo>
                  <a:lnTo>
                    <a:pt x="1081" y="3557"/>
                  </a:lnTo>
                  <a:lnTo>
                    <a:pt x="1058" y="3538"/>
                  </a:lnTo>
                  <a:lnTo>
                    <a:pt x="1038" y="3517"/>
                  </a:lnTo>
                  <a:lnTo>
                    <a:pt x="1020" y="3498"/>
                  </a:lnTo>
                  <a:lnTo>
                    <a:pt x="1005" y="3480"/>
                  </a:lnTo>
                  <a:lnTo>
                    <a:pt x="992" y="3463"/>
                  </a:lnTo>
                  <a:lnTo>
                    <a:pt x="981" y="3447"/>
                  </a:lnTo>
                  <a:lnTo>
                    <a:pt x="973" y="3433"/>
                  </a:lnTo>
                  <a:lnTo>
                    <a:pt x="963" y="3416"/>
                  </a:lnTo>
                  <a:lnTo>
                    <a:pt x="955" y="3394"/>
                  </a:lnTo>
                  <a:lnTo>
                    <a:pt x="945" y="3370"/>
                  </a:lnTo>
                  <a:lnTo>
                    <a:pt x="938" y="3344"/>
                  </a:lnTo>
                  <a:lnTo>
                    <a:pt x="930" y="3316"/>
                  </a:lnTo>
                  <a:lnTo>
                    <a:pt x="924" y="3289"/>
                  </a:lnTo>
                  <a:lnTo>
                    <a:pt x="917" y="3261"/>
                  </a:lnTo>
                  <a:lnTo>
                    <a:pt x="912" y="3236"/>
                  </a:lnTo>
                  <a:lnTo>
                    <a:pt x="907" y="3213"/>
                  </a:lnTo>
                  <a:lnTo>
                    <a:pt x="904" y="3193"/>
                  </a:lnTo>
                  <a:lnTo>
                    <a:pt x="900" y="3179"/>
                  </a:lnTo>
                  <a:lnTo>
                    <a:pt x="899" y="3169"/>
                  </a:lnTo>
                  <a:lnTo>
                    <a:pt x="899" y="3166"/>
                  </a:lnTo>
                  <a:lnTo>
                    <a:pt x="896" y="3167"/>
                  </a:lnTo>
                  <a:lnTo>
                    <a:pt x="885" y="3168"/>
                  </a:lnTo>
                  <a:lnTo>
                    <a:pt x="869" y="3169"/>
                  </a:lnTo>
                  <a:lnTo>
                    <a:pt x="849" y="3171"/>
                  </a:lnTo>
                  <a:lnTo>
                    <a:pt x="823" y="3171"/>
                  </a:lnTo>
                  <a:lnTo>
                    <a:pt x="793" y="3171"/>
                  </a:lnTo>
                  <a:lnTo>
                    <a:pt x="761" y="3168"/>
                  </a:lnTo>
                  <a:lnTo>
                    <a:pt x="726" y="3163"/>
                  </a:lnTo>
                  <a:lnTo>
                    <a:pt x="688" y="3156"/>
                  </a:lnTo>
                  <a:lnTo>
                    <a:pt x="648" y="3145"/>
                  </a:lnTo>
                  <a:lnTo>
                    <a:pt x="608" y="3132"/>
                  </a:lnTo>
                  <a:lnTo>
                    <a:pt x="568" y="3114"/>
                  </a:lnTo>
                  <a:lnTo>
                    <a:pt x="527" y="3091"/>
                  </a:lnTo>
                  <a:lnTo>
                    <a:pt x="489" y="3063"/>
                  </a:lnTo>
                  <a:lnTo>
                    <a:pt x="455" y="3031"/>
                  </a:lnTo>
                  <a:lnTo>
                    <a:pt x="424" y="2995"/>
                  </a:lnTo>
                  <a:lnTo>
                    <a:pt x="395" y="2955"/>
                  </a:lnTo>
                  <a:lnTo>
                    <a:pt x="371" y="2913"/>
                  </a:lnTo>
                  <a:lnTo>
                    <a:pt x="349" y="2867"/>
                  </a:lnTo>
                  <a:lnTo>
                    <a:pt x="330" y="2820"/>
                  </a:lnTo>
                  <a:lnTo>
                    <a:pt x="314" y="2771"/>
                  </a:lnTo>
                  <a:lnTo>
                    <a:pt x="299" y="2722"/>
                  </a:lnTo>
                  <a:lnTo>
                    <a:pt x="287" y="2671"/>
                  </a:lnTo>
                  <a:lnTo>
                    <a:pt x="278" y="2620"/>
                  </a:lnTo>
                  <a:lnTo>
                    <a:pt x="270" y="2571"/>
                  </a:lnTo>
                  <a:lnTo>
                    <a:pt x="264" y="2522"/>
                  </a:lnTo>
                  <a:lnTo>
                    <a:pt x="261" y="2472"/>
                  </a:lnTo>
                  <a:lnTo>
                    <a:pt x="267" y="2422"/>
                  </a:lnTo>
                  <a:lnTo>
                    <a:pt x="280" y="2374"/>
                  </a:lnTo>
                  <a:lnTo>
                    <a:pt x="300" y="2327"/>
                  </a:lnTo>
                  <a:lnTo>
                    <a:pt x="327" y="2281"/>
                  </a:lnTo>
                  <a:lnTo>
                    <a:pt x="360" y="2239"/>
                  </a:lnTo>
                  <a:lnTo>
                    <a:pt x="399" y="2199"/>
                  </a:lnTo>
                  <a:lnTo>
                    <a:pt x="443" y="2163"/>
                  </a:lnTo>
                  <a:lnTo>
                    <a:pt x="493" y="2131"/>
                  </a:lnTo>
                  <a:lnTo>
                    <a:pt x="548" y="2103"/>
                  </a:lnTo>
                  <a:lnTo>
                    <a:pt x="606" y="2080"/>
                  </a:lnTo>
                  <a:lnTo>
                    <a:pt x="667" y="2062"/>
                  </a:lnTo>
                  <a:lnTo>
                    <a:pt x="754" y="2044"/>
                  </a:lnTo>
                  <a:lnTo>
                    <a:pt x="843" y="2026"/>
                  </a:lnTo>
                  <a:lnTo>
                    <a:pt x="932" y="2010"/>
                  </a:lnTo>
                  <a:lnTo>
                    <a:pt x="1023" y="1996"/>
                  </a:lnTo>
                  <a:lnTo>
                    <a:pt x="1112" y="1985"/>
                  </a:lnTo>
                  <a:lnTo>
                    <a:pt x="1200" y="1975"/>
                  </a:lnTo>
                  <a:lnTo>
                    <a:pt x="1285" y="1968"/>
                  </a:lnTo>
                  <a:lnTo>
                    <a:pt x="1366" y="1963"/>
                  </a:lnTo>
                  <a:lnTo>
                    <a:pt x="1443" y="1962"/>
                  </a:lnTo>
                  <a:lnTo>
                    <a:pt x="1504" y="1962"/>
                  </a:lnTo>
                  <a:lnTo>
                    <a:pt x="1561" y="1961"/>
                  </a:lnTo>
                  <a:lnTo>
                    <a:pt x="1615" y="1961"/>
                  </a:lnTo>
                  <a:lnTo>
                    <a:pt x="1666" y="1960"/>
                  </a:lnTo>
                  <a:lnTo>
                    <a:pt x="1714" y="1958"/>
                  </a:lnTo>
                  <a:lnTo>
                    <a:pt x="1755" y="1957"/>
                  </a:lnTo>
                  <a:lnTo>
                    <a:pt x="1792" y="1956"/>
                  </a:lnTo>
                  <a:lnTo>
                    <a:pt x="1823" y="1955"/>
                  </a:lnTo>
                  <a:lnTo>
                    <a:pt x="1847" y="1954"/>
                  </a:lnTo>
                  <a:lnTo>
                    <a:pt x="1863" y="1954"/>
                  </a:lnTo>
                  <a:lnTo>
                    <a:pt x="1872" y="1954"/>
                  </a:lnTo>
                  <a:close/>
                  <a:moveTo>
                    <a:pt x="3086" y="1871"/>
                  </a:moveTo>
                  <a:lnTo>
                    <a:pt x="3088" y="1873"/>
                  </a:lnTo>
                  <a:lnTo>
                    <a:pt x="3095" y="1880"/>
                  </a:lnTo>
                  <a:lnTo>
                    <a:pt x="3106" y="1892"/>
                  </a:lnTo>
                  <a:lnTo>
                    <a:pt x="3119" y="1908"/>
                  </a:lnTo>
                  <a:lnTo>
                    <a:pt x="3134" y="1927"/>
                  </a:lnTo>
                  <a:lnTo>
                    <a:pt x="3152" y="1949"/>
                  </a:lnTo>
                  <a:lnTo>
                    <a:pt x="3172" y="1974"/>
                  </a:lnTo>
                  <a:lnTo>
                    <a:pt x="3195" y="2001"/>
                  </a:lnTo>
                  <a:lnTo>
                    <a:pt x="3217" y="2030"/>
                  </a:lnTo>
                  <a:lnTo>
                    <a:pt x="3241" y="2060"/>
                  </a:lnTo>
                  <a:lnTo>
                    <a:pt x="3265" y="2090"/>
                  </a:lnTo>
                  <a:lnTo>
                    <a:pt x="3289" y="2121"/>
                  </a:lnTo>
                  <a:lnTo>
                    <a:pt x="3312" y="2151"/>
                  </a:lnTo>
                  <a:lnTo>
                    <a:pt x="3336" y="2181"/>
                  </a:lnTo>
                  <a:lnTo>
                    <a:pt x="3359" y="2210"/>
                  </a:lnTo>
                  <a:lnTo>
                    <a:pt x="3379" y="2238"/>
                  </a:lnTo>
                  <a:lnTo>
                    <a:pt x="3399" y="2263"/>
                  </a:lnTo>
                  <a:lnTo>
                    <a:pt x="3416" y="2286"/>
                  </a:lnTo>
                  <a:lnTo>
                    <a:pt x="3430" y="2305"/>
                  </a:lnTo>
                  <a:lnTo>
                    <a:pt x="3442" y="2322"/>
                  </a:lnTo>
                  <a:lnTo>
                    <a:pt x="3450" y="2334"/>
                  </a:lnTo>
                  <a:lnTo>
                    <a:pt x="3455" y="2342"/>
                  </a:lnTo>
                  <a:lnTo>
                    <a:pt x="3456" y="2346"/>
                  </a:lnTo>
                  <a:lnTo>
                    <a:pt x="3455" y="2348"/>
                  </a:lnTo>
                  <a:lnTo>
                    <a:pt x="3454" y="2351"/>
                  </a:lnTo>
                  <a:lnTo>
                    <a:pt x="3453" y="2353"/>
                  </a:lnTo>
                  <a:lnTo>
                    <a:pt x="3453" y="2357"/>
                  </a:lnTo>
                  <a:lnTo>
                    <a:pt x="3451" y="2359"/>
                  </a:lnTo>
                  <a:lnTo>
                    <a:pt x="3451" y="2361"/>
                  </a:lnTo>
                  <a:lnTo>
                    <a:pt x="3450" y="2363"/>
                  </a:lnTo>
                  <a:lnTo>
                    <a:pt x="3450" y="2364"/>
                  </a:lnTo>
                  <a:lnTo>
                    <a:pt x="3448" y="2365"/>
                  </a:lnTo>
                  <a:lnTo>
                    <a:pt x="3447" y="2365"/>
                  </a:lnTo>
                  <a:lnTo>
                    <a:pt x="3443" y="2365"/>
                  </a:lnTo>
                  <a:lnTo>
                    <a:pt x="3440" y="2363"/>
                  </a:lnTo>
                  <a:lnTo>
                    <a:pt x="3437" y="2359"/>
                  </a:lnTo>
                  <a:lnTo>
                    <a:pt x="3430" y="2351"/>
                  </a:lnTo>
                  <a:lnTo>
                    <a:pt x="3418" y="2338"/>
                  </a:lnTo>
                  <a:lnTo>
                    <a:pt x="3405" y="2322"/>
                  </a:lnTo>
                  <a:lnTo>
                    <a:pt x="3387" y="2304"/>
                  </a:lnTo>
                  <a:lnTo>
                    <a:pt x="3368" y="2282"/>
                  </a:lnTo>
                  <a:lnTo>
                    <a:pt x="3347" y="2259"/>
                  </a:lnTo>
                  <a:lnTo>
                    <a:pt x="3323" y="2234"/>
                  </a:lnTo>
                  <a:lnTo>
                    <a:pt x="3299" y="2208"/>
                  </a:lnTo>
                  <a:lnTo>
                    <a:pt x="3273" y="2180"/>
                  </a:lnTo>
                  <a:lnTo>
                    <a:pt x="3247" y="2152"/>
                  </a:lnTo>
                  <a:lnTo>
                    <a:pt x="3221" y="2123"/>
                  </a:lnTo>
                  <a:lnTo>
                    <a:pt x="3196" y="2096"/>
                  </a:lnTo>
                  <a:lnTo>
                    <a:pt x="3170" y="2068"/>
                  </a:lnTo>
                  <a:lnTo>
                    <a:pt x="3146" y="2042"/>
                  </a:lnTo>
                  <a:lnTo>
                    <a:pt x="3124" y="2016"/>
                  </a:lnTo>
                  <a:lnTo>
                    <a:pt x="3102" y="1992"/>
                  </a:lnTo>
                  <a:lnTo>
                    <a:pt x="3083" y="1972"/>
                  </a:lnTo>
                  <a:lnTo>
                    <a:pt x="3068" y="1952"/>
                  </a:lnTo>
                  <a:lnTo>
                    <a:pt x="3054" y="1937"/>
                  </a:lnTo>
                  <a:lnTo>
                    <a:pt x="3044" y="1925"/>
                  </a:lnTo>
                  <a:lnTo>
                    <a:pt x="3038" y="1916"/>
                  </a:lnTo>
                  <a:lnTo>
                    <a:pt x="3036" y="1912"/>
                  </a:lnTo>
                  <a:lnTo>
                    <a:pt x="3038" y="1908"/>
                  </a:lnTo>
                  <a:lnTo>
                    <a:pt x="3043" y="1902"/>
                  </a:lnTo>
                  <a:lnTo>
                    <a:pt x="3051" y="1895"/>
                  </a:lnTo>
                  <a:lnTo>
                    <a:pt x="3061" y="1887"/>
                  </a:lnTo>
                  <a:lnTo>
                    <a:pt x="3069" y="1881"/>
                  </a:lnTo>
                  <a:lnTo>
                    <a:pt x="3077" y="1875"/>
                  </a:lnTo>
                  <a:lnTo>
                    <a:pt x="3083" y="1872"/>
                  </a:lnTo>
                  <a:lnTo>
                    <a:pt x="3086" y="1871"/>
                  </a:lnTo>
                  <a:close/>
                  <a:moveTo>
                    <a:pt x="3321" y="1755"/>
                  </a:moveTo>
                  <a:lnTo>
                    <a:pt x="3302" y="1755"/>
                  </a:lnTo>
                  <a:lnTo>
                    <a:pt x="3286" y="1757"/>
                  </a:lnTo>
                  <a:lnTo>
                    <a:pt x="3274" y="1761"/>
                  </a:lnTo>
                  <a:lnTo>
                    <a:pt x="3270" y="1766"/>
                  </a:lnTo>
                  <a:lnTo>
                    <a:pt x="3270" y="1773"/>
                  </a:lnTo>
                  <a:lnTo>
                    <a:pt x="3272" y="1783"/>
                  </a:lnTo>
                  <a:lnTo>
                    <a:pt x="3278" y="1794"/>
                  </a:lnTo>
                  <a:lnTo>
                    <a:pt x="3285" y="1806"/>
                  </a:lnTo>
                  <a:lnTo>
                    <a:pt x="3292" y="1816"/>
                  </a:lnTo>
                  <a:lnTo>
                    <a:pt x="3299" y="1828"/>
                  </a:lnTo>
                  <a:lnTo>
                    <a:pt x="3304" y="1835"/>
                  </a:lnTo>
                  <a:lnTo>
                    <a:pt x="3312" y="1845"/>
                  </a:lnTo>
                  <a:lnTo>
                    <a:pt x="3324" y="1861"/>
                  </a:lnTo>
                  <a:lnTo>
                    <a:pt x="3339" y="1879"/>
                  </a:lnTo>
                  <a:lnTo>
                    <a:pt x="3355" y="1901"/>
                  </a:lnTo>
                  <a:lnTo>
                    <a:pt x="3374" y="1925"/>
                  </a:lnTo>
                  <a:lnTo>
                    <a:pt x="3394" y="1950"/>
                  </a:lnTo>
                  <a:lnTo>
                    <a:pt x="3416" y="1977"/>
                  </a:lnTo>
                  <a:lnTo>
                    <a:pt x="3437" y="2003"/>
                  </a:lnTo>
                  <a:lnTo>
                    <a:pt x="3459" y="2030"/>
                  </a:lnTo>
                  <a:lnTo>
                    <a:pt x="3480" y="2056"/>
                  </a:lnTo>
                  <a:lnTo>
                    <a:pt x="3500" y="2080"/>
                  </a:lnTo>
                  <a:lnTo>
                    <a:pt x="3519" y="2103"/>
                  </a:lnTo>
                  <a:lnTo>
                    <a:pt x="3537" y="2123"/>
                  </a:lnTo>
                  <a:lnTo>
                    <a:pt x="3552" y="2141"/>
                  </a:lnTo>
                  <a:lnTo>
                    <a:pt x="3564" y="2156"/>
                  </a:lnTo>
                  <a:lnTo>
                    <a:pt x="3574" y="2166"/>
                  </a:lnTo>
                  <a:lnTo>
                    <a:pt x="3580" y="2172"/>
                  </a:lnTo>
                  <a:lnTo>
                    <a:pt x="3589" y="2179"/>
                  </a:lnTo>
                  <a:lnTo>
                    <a:pt x="3594" y="2188"/>
                  </a:lnTo>
                  <a:lnTo>
                    <a:pt x="3594" y="2197"/>
                  </a:lnTo>
                  <a:lnTo>
                    <a:pt x="3592" y="2204"/>
                  </a:lnTo>
                  <a:lnTo>
                    <a:pt x="3586" y="2208"/>
                  </a:lnTo>
                  <a:lnTo>
                    <a:pt x="3576" y="2209"/>
                  </a:lnTo>
                  <a:lnTo>
                    <a:pt x="3564" y="2204"/>
                  </a:lnTo>
                  <a:lnTo>
                    <a:pt x="3557" y="2199"/>
                  </a:lnTo>
                  <a:lnTo>
                    <a:pt x="3546" y="2190"/>
                  </a:lnTo>
                  <a:lnTo>
                    <a:pt x="3533" y="2176"/>
                  </a:lnTo>
                  <a:lnTo>
                    <a:pt x="3518" y="2158"/>
                  </a:lnTo>
                  <a:lnTo>
                    <a:pt x="3499" y="2138"/>
                  </a:lnTo>
                  <a:lnTo>
                    <a:pt x="3479" y="2114"/>
                  </a:lnTo>
                  <a:lnTo>
                    <a:pt x="3456" y="2088"/>
                  </a:lnTo>
                  <a:lnTo>
                    <a:pt x="3434" y="2061"/>
                  </a:lnTo>
                  <a:lnTo>
                    <a:pt x="3409" y="2032"/>
                  </a:lnTo>
                  <a:lnTo>
                    <a:pt x="3384" y="2003"/>
                  </a:lnTo>
                  <a:lnTo>
                    <a:pt x="3360" y="1973"/>
                  </a:lnTo>
                  <a:lnTo>
                    <a:pt x="3335" y="1944"/>
                  </a:lnTo>
                  <a:lnTo>
                    <a:pt x="3311" y="1915"/>
                  </a:lnTo>
                  <a:lnTo>
                    <a:pt x="3289" y="1889"/>
                  </a:lnTo>
                  <a:lnTo>
                    <a:pt x="3267" y="1863"/>
                  </a:lnTo>
                  <a:lnTo>
                    <a:pt x="3248" y="1841"/>
                  </a:lnTo>
                  <a:lnTo>
                    <a:pt x="3230" y="1820"/>
                  </a:lnTo>
                  <a:lnTo>
                    <a:pt x="3216" y="1803"/>
                  </a:lnTo>
                  <a:lnTo>
                    <a:pt x="3204" y="1790"/>
                  </a:lnTo>
                  <a:lnTo>
                    <a:pt x="3196" y="1782"/>
                  </a:lnTo>
                  <a:lnTo>
                    <a:pt x="3192" y="1778"/>
                  </a:lnTo>
                  <a:lnTo>
                    <a:pt x="3187" y="1779"/>
                  </a:lnTo>
                  <a:lnTo>
                    <a:pt x="3175" y="1782"/>
                  </a:lnTo>
                  <a:lnTo>
                    <a:pt x="3157" y="1785"/>
                  </a:lnTo>
                  <a:lnTo>
                    <a:pt x="3134" y="1791"/>
                  </a:lnTo>
                  <a:lnTo>
                    <a:pt x="3107" y="1797"/>
                  </a:lnTo>
                  <a:lnTo>
                    <a:pt x="3076" y="1806"/>
                  </a:lnTo>
                  <a:lnTo>
                    <a:pt x="3043" y="1814"/>
                  </a:lnTo>
                  <a:lnTo>
                    <a:pt x="3006" y="1822"/>
                  </a:lnTo>
                  <a:lnTo>
                    <a:pt x="2968" y="1832"/>
                  </a:lnTo>
                  <a:lnTo>
                    <a:pt x="2929" y="1842"/>
                  </a:lnTo>
                  <a:lnTo>
                    <a:pt x="2888" y="1853"/>
                  </a:lnTo>
                  <a:lnTo>
                    <a:pt x="2849" y="1862"/>
                  </a:lnTo>
                  <a:lnTo>
                    <a:pt x="2809" y="1872"/>
                  </a:lnTo>
                  <a:lnTo>
                    <a:pt x="2771" y="1881"/>
                  </a:lnTo>
                  <a:lnTo>
                    <a:pt x="2734" y="1890"/>
                  </a:lnTo>
                  <a:lnTo>
                    <a:pt x="2700" y="1898"/>
                  </a:lnTo>
                  <a:lnTo>
                    <a:pt x="2668" y="1906"/>
                  </a:lnTo>
                  <a:lnTo>
                    <a:pt x="2639" y="1912"/>
                  </a:lnTo>
                  <a:lnTo>
                    <a:pt x="2600" y="1919"/>
                  </a:lnTo>
                  <a:lnTo>
                    <a:pt x="2559" y="1924"/>
                  </a:lnTo>
                  <a:lnTo>
                    <a:pt x="2520" y="1927"/>
                  </a:lnTo>
                  <a:lnTo>
                    <a:pt x="2482" y="1930"/>
                  </a:lnTo>
                  <a:lnTo>
                    <a:pt x="2445" y="1931"/>
                  </a:lnTo>
                  <a:lnTo>
                    <a:pt x="2412" y="1931"/>
                  </a:lnTo>
                  <a:lnTo>
                    <a:pt x="2381" y="1931"/>
                  </a:lnTo>
                  <a:lnTo>
                    <a:pt x="2354" y="1930"/>
                  </a:lnTo>
                  <a:lnTo>
                    <a:pt x="2333" y="1931"/>
                  </a:lnTo>
                  <a:lnTo>
                    <a:pt x="2316" y="1931"/>
                  </a:lnTo>
                  <a:lnTo>
                    <a:pt x="2305" y="1933"/>
                  </a:lnTo>
                  <a:lnTo>
                    <a:pt x="2302" y="1937"/>
                  </a:lnTo>
                  <a:lnTo>
                    <a:pt x="2298" y="1950"/>
                  </a:lnTo>
                  <a:lnTo>
                    <a:pt x="2296" y="1971"/>
                  </a:lnTo>
                  <a:lnTo>
                    <a:pt x="2293" y="1999"/>
                  </a:lnTo>
                  <a:lnTo>
                    <a:pt x="2292" y="2034"/>
                  </a:lnTo>
                  <a:lnTo>
                    <a:pt x="2290" y="2074"/>
                  </a:lnTo>
                  <a:lnTo>
                    <a:pt x="2290" y="2120"/>
                  </a:lnTo>
                  <a:lnTo>
                    <a:pt x="2290" y="2168"/>
                  </a:lnTo>
                  <a:lnTo>
                    <a:pt x="2291" y="2218"/>
                  </a:lnTo>
                  <a:lnTo>
                    <a:pt x="2293" y="2271"/>
                  </a:lnTo>
                  <a:lnTo>
                    <a:pt x="2296" y="2323"/>
                  </a:lnTo>
                  <a:lnTo>
                    <a:pt x="2301" y="2380"/>
                  </a:lnTo>
                  <a:lnTo>
                    <a:pt x="2308" y="2442"/>
                  </a:lnTo>
                  <a:lnTo>
                    <a:pt x="2315" y="2507"/>
                  </a:lnTo>
                  <a:lnTo>
                    <a:pt x="2325" y="2575"/>
                  </a:lnTo>
                  <a:lnTo>
                    <a:pt x="2336" y="2642"/>
                  </a:lnTo>
                  <a:lnTo>
                    <a:pt x="2349" y="2710"/>
                  </a:lnTo>
                  <a:lnTo>
                    <a:pt x="2365" y="2773"/>
                  </a:lnTo>
                  <a:lnTo>
                    <a:pt x="2381" y="2835"/>
                  </a:lnTo>
                  <a:lnTo>
                    <a:pt x="2400" y="2890"/>
                  </a:lnTo>
                  <a:lnTo>
                    <a:pt x="2423" y="2951"/>
                  </a:lnTo>
                  <a:lnTo>
                    <a:pt x="2447" y="3007"/>
                  </a:lnTo>
                  <a:lnTo>
                    <a:pt x="2470" y="3055"/>
                  </a:lnTo>
                  <a:lnTo>
                    <a:pt x="2496" y="3096"/>
                  </a:lnTo>
                  <a:lnTo>
                    <a:pt x="2521" y="3131"/>
                  </a:lnTo>
                  <a:lnTo>
                    <a:pt x="2548" y="3162"/>
                  </a:lnTo>
                  <a:lnTo>
                    <a:pt x="2574" y="3186"/>
                  </a:lnTo>
                  <a:lnTo>
                    <a:pt x="2599" y="3208"/>
                  </a:lnTo>
                  <a:lnTo>
                    <a:pt x="2619" y="3224"/>
                  </a:lnTo>
                  <a:lnTo>
                    <a:pt x="2640" y="3239"/>
                  </a:lnTo>
                  <a:lnTo>
                    <a:pt x="2663" y="3254"/>
                  </a:lnTo>
                  <a:lnTo>
                    <a:pt x="2685" y="3266"/>
                  </a:lnTo>
                  <a:lnTo>
                    <a:pt x="2707" y="3276"/>
                  </a:lnTo>
                  <a:lnTo>
                    <a:pt x="2726" y="3285"/>
                  </a:lnTo>
                  <a:lnTo>
                    <a:pt x="2742" y="3290"/>
                  </a:lnTo>
                  <a:lnTo>
                    <a:pt x="2755" y="3292"/>
                  </a:lnTo>
                  <a:lnTo>
                    <a:pt x="2764" y="3291"/>
                  </a:lnTo>
                  <a:lnTo>
                    <a:pt x="2765" y="3287"/>
                  </a:lnTo>
                  <a:lnTo>
                    <a:pt x="2761" y="3281"/>
                  </a:lnTo>
                  <a:lnTo>
                    <a:pt x="2754" y="3272"/>
                  </a:lnTo>
                  <a:lnTo>
                    <a:pt x="2744" y="3261"/>
                  </a:lnTo>
                  <a:lnTo>
                    <a:pt x="2730" y="3248"/>
                  </a:lnTo>
                  <a:lnTo>
                    <a:pt x="2716" y="3234"/>
                  </a:lnTo>
                  <a:lnTo>
                    <a:pt x="2701" y="3220"/>
                  </a:lnTo>
                  <a:lnTo>
                    <a:pt x="2684" y="3204"/>
                  </a:lnTo>
                  <a:lnTo>
                    <a:pt x="2669" y="3191"/>
                  </a:lnTo>
                  <a:lnTo>
                    <a:pt x="2654" y="3178"/>
                  </a:lnTo>
                  <a:lnTo>
                    <a:pt x="2641" y="3166"/>
                  </a:lnTo>
                  <a:lnTo>
                    <a:pt x="2631" y="3156"/>
                  </a:lnTo>
                  <a:lnTo>
                    <a:pt x="2624" y="3149"/>
                  </a:lnTo>
                  <a:lnTo>
                    <a:pt x="2615" y="3139"/>
                  </a:lnTo>
                  <a:lnTo>
                    <a:pt x="2614" y="3132"/>
                  </a:lnTo>
                  <a:lnTo>
                    <a:pt x="2619" y="3125"/>
                  </a:lnTo>
                  <a:lnTo>
                    <a:pt x="2626" y="3120"/>
                  </a:lnTo>
                  <a:lnTo>
                    <a:pt x="2638" y="3115"/>
                  </a:lnTo>
                  <a:lnTo>
                    <a:pt x="2651" y="3112"/>
                  </a:lnTo>
                  <a:lnTo>
                    <a:pt x="2664" y="3108"/>
                  </a:lnTo>
                  <a:lnTo>
                    <a:pt x="2672" y="3108"/>
                  </a:lnTo>
                  <a:lnTo>
                    <a:pt x="2683" y="3114"/>
                  </a:lnTo>
                  <a:lnTo>
                    <a:pt x="2697" y="3124"/>
                  </a:lnTo>
                  <a:lnTo>
                    <a:pt x="2714" y="3136"/>
                  </a:lnTo>
                  <a:lnTo>
                    <a:pt x="2732" y="3150"/>
                  </a:lnTo>
                  <a:lnTo>
                    <a:pt x="2751" y="3168"/>
                  </a:lnTo>
                  <a:lnTo>
                    <a:pt x="2770" y="3186"/>
                  </a:lnTo>
                  <a:lnTo>
                    <a:pt x="2790" y="3205"/>
                  </a:lnTo>
                  <a:lnTo>
                    <a:pt x="2810" y="3226"/>
                  </a:lnTo>
                  <a:lnTo>
                    <a:pt x="2829" y="3244"/>
                  </a:lnTo>
                  <a:lnTo>
                    <a:pt x="2848" y="3263"/>
                  </a:lnTo>
                  <a:lnTo>
                    <a:pt x="2863" y="3279"/>
                  </a:lnTo>
                  <a:lnTo>
                    <a:pt x="2879" y="3293"/>
                  </a:lnTo>
                  <a:lnTo>
                    <a:pt x="2890" y="3305"/>
                  </a:lnTo>
                  <a:lnTo>
                    <a:pt x="2899" y="3313"/>
                  </a:lnTo>
                  <a:lnTo>
                    <a:pt x="2904" y="3316"/>
                  </a:lnTo>
                  <a:lnTo>
                    <a:pt x="2913" y="3320"/>
                  </a:lnTo>
                  <a:lnTo>
                    <a:pt x="2926" y="3320"/>
                  </a:lnTo>
                  <a:lnTo>
                    <a:pt x="2939" y="3319"/>
                  </a:lnTo>
                  <a:lnTo>
                    <a:pt x="2953" y="3316"/>
                  </a:lnTo>
                  <a:lnTo>
                    <a:pt x="2963" y="3313"/>
                  </a:lnTo>
                  <a:lnTo>
                    <a:pt x="2969" y="3308"/>
                  </a:lnTo>
                  <a:lnTo>
                    <a:pt x="2968" y="3304"/>
                  </a:lnTo>
                  <a:lnTo>
                    <a:pt x="2962" y="3297"/>
                  </a:lnTo>
                  <a:lnTo>
                    <a:pt x="2953" y="3286"/>
                  </a:lnTo>
                  <a:lnTo>
                    <a:pt x="2939" y="3272"/>
                  </a:lnTo>
                  <a:lnTo>
                    <a:pt x="2923" y="3256"/>
                  </a:lnTo>
                  <a:lnTo>
                    <a:pt x="2904" y="3237"/>
                  </a:lnTo>
                  <a:lnTo>
                    <a:pt x="2884" y="3216"/>
                  </a:lnTo>
                  <a:lnTo>
                    <a:pt x="2861" y="3195"/>
                  </a:lnTo>
                  <a:lnTo>
                    <a:pt x="2837" y="3172"/>
                  </a:lnTo>
                  <a:lnTo>
                    <a:pt x="2814" y="3148"/>
                  </a:lnTo>
                  <a:lnTo>
                    <a:pt x="2789" y="3125"/>
                  </a:lnTo>
                  <a:lnTo>
                    <a:pt x="2765" y="3103"/>
                  </a:lnTo>
                  <a:lnTo>
                    <a:pt x="2742" y="3081"/>
                  </a:lnTo>
                  <a:lnTo>
                    <a:pt x="2722" y="3061"/>
                  </a:lnTo>
                  <a:lnTo>
                    <a:pt x="2702" y="3043"/>
                  </a:lnTo>
                  <a:lnTo>
                    <a:pt x="2685" y="3027"/>
                  </a:lnTo>
                  <a:lnTo>
                    <a:pt x="2672" y="3014"/>
                  </a:lnTo>
                  <a:lnTo>
                    <a:pt x="2662" y="3004"/>
                  </a:lnTo>
                  <a:lnTo>
                    <a:pt x="2656" y="2998"/>
                  </a:lnTo>
                  <a:lnTo>
                    <a:pt x="2647" y="2986"/>
                  </a:lnTo>
                  <a:lnTo>
                    <a:pt x="2643" y="2973"/>
                  </a:lnTo>
                  <a:lnTo>
                    <a:pt x="2641" y="2959"/>
                  </a:lnTo>
                  <a:lnTo>
                    <a:pt x="2645" y="2945"/>
                  </a:lnTo>
                  <a:lnTo>
                    <a:pt x="2651" y="2933"/>
                  </a:lnTo>
                  <a:lnTo>
                    <a:pt x="2660" y="2926"/>
                  </a:lnTo>
                  <a:lnTo>
                    <a:pt x="2672" y="2924"/>
                  </a:lnTo>
                  <a:lnTo>
                    <a:pt x="2679" y="2926"/>
                  </a:lnTo>
                  <a:lnTo>
                    <a:pt x="2689" y="2933"/>
                  </a:lnTo>
                  <a:lnTo>
                    <a:pt x="2702" y="2944"/>
                  </a:lnTo>
                  <a:lnTo>
                    <a:pt x="2719" y="2959"/>
                  </a:lnTo>
                  <a:lnTo>
                    <a:pt x="2736" y="2976"/>
                  </a:lnTo>
                  <a:lnTo>
                    <a:pt x="2755" y="2996"/>
                  </a:lnTo>
                  <a:lnTo>
                    <a:pt x="2777" y="3019"/>
                  </a:lnTo>
                  <a:lnTo>
                    <a:pt x="2799" y="3042"/>
                  </a:lnTo>
                  <a:lnTo>
                    <a:pt x="2822" y="3067"/>
                  </a:lnTo>
                  <a:lnTo>
                    <a:pt x="2846" y="3092"/>
                  </a:lnTo>
                  <a:lnTo>
                    <a:pt x="2869" y="3119"/>
                  </a:lnTo>
                  <a:lnTo>
                    <a:pt x="2892" y="3144"/>
                  </a:lnTo>
                  <a:lnTo>
                    <a:pt x="2915" y="3168"/>
                  </a:lnTo>
                  <a:lnTo>
                    <a:pt x="2936" y="3191"/>
                  </a:lnTo>
                  <a:lnTo>
                    <a:pt x="2956" y="3213"/>
                  </a:lnTo>
                  <a:lnTo>
                    <a:pt x="2974" y="3232"/>
                  </a:lnTo>
                  <a:lnTo>
                    <a:pt x="2989" y="3248"/>
                  </a:lnTo>
                  <a:lnTo>
                    <a:pt x="3002" y="3261"/>
                  </a:lnTo>
                  <a:lnTo>
                    <a:pt x="3012" y="3270"/>
                  </a:lnTo>
                  <a:lnTo>
                    <a:pt x="3019" y="3275"/>
                  </a:lnTo>
                  <a:lnTo>
                    <a:pt x="3031" y="3278"/>
                  </a:lnTo>
                  <a:lnTo>
                    <a:pt x="3046" y="3276"/>
                  </a:lnTo>
                  <a:lnTo>
                    <a:pt x="3062" y="3270"/>
                  </a:lnTo>
                  <a:lnTo>
                    <a:pt x="3077" y="3263"/>
                  </a:lnTo>
                  <a:lnTo>
                    <a:pt x="3093" y="3254"/>
                  </a:lnTo>
                  <a:lnTo>
                    <a:pt x="3106" y="3243"/>
                  </a:lnTo>
                  <a:lnTo>
                    <a:pt x="3116" y="3232"/>
                  </a:lnTo>
                  <a:lnTo>
                    <a:pt x="3124" y="3224"/>
                  </a:lnTo>
                  <a:lnTo>
                    <a:pt x="3126" y="3216"/>
                  </a:lnTo>
                  <a:lnTo>
                    <a:pt x="3124" y="3213"/>
                  </a:lnTo>
                  <a:lnTo>
                    <a:pt x="3116" y="3205"/>
                  </a:lnTo>
                  <a:lnTo>
                    <a:pt x="3106" y="3196"/>
                  </a:lnTo>
                  <a:lnTo>
                    <a:pt x="3090" y="3181"/>
                  </a:lnTo>
                  <a:lnTo>
                    <a:pt x="3073" y="3165"/>
                  </a:lnTo>
                  <a:lnTo>
                    <a:pt x="3051" y="3145"/>
                  </a:lnTo>
                  <a:lnTo>
                    <a:pt x="3027" y="3125"/>
                  </a:lnTo>
                  <a:lnTo>
                    <a:pt x="3001" y="3102"/>
                  </a:lnTo>
                  <a:lnTo>
                    <a:pt x="2974" y="3078"/>
                  </a:lnTo>
                  <a:lnTo>
                    <a:pt x="2945" y="3053"/>
                  </a:lnTo>
                  <a:lnTo>
                    <a:pt x="2916" y="3026"/>
                  </a:lnTo>
                  <a:lnTo>
                    <a:pt x="2886" y="3000"/>
                  </a:lnTo>
                  <a:lnTo>
                    <a:pt x="2856" y="2974"/>
                  </a:lnTo>
                  <a:lnTo>
                    <a:pt x="2827" y="2949"/>
                  </a:lnTo>
                  <a:lnTo>
                    <a:pt x="2798" y="2924"/>
                  </a:lnTo>
                  <a:lnTo>
                    <a:pt x="2771" y="2900"/>
                  </a:lnTo>
                  <a:lnTo>
                    <a:pt x="2746" y="2878"/>
                  </a:lnTo>
                  <a:lnTo>
                    <a:pt x="2723" y="2858"/>
                  </a:lnTo>
                  <a:lnTo>
                    <a:pt x="2703" y="2840"/>
                  </a:lnTo>
                  <a:lnTo>
                    <a:pt x="2685" y="2825"/>
                  </a:lnTo>
                  <a:lnTo>
                    <a:pt x="2671" y="2812"/>
                  </a:lnTo>
                  <a:lnTo>
                    <a:pt x="2662" y="2803"/>
                  </a:lnTo>
                  <a:lnTo>
                    <a:pt x="2656" y="2799"/>
                  </a:lnTo>
                  <a:lnTo>
                    <a:pt x="2649" y="2787"/>
                  </a:lnTo>
                  <a:lnTo>
                    <a:pt x="2647" y="2776"/>
                  </a:lnTo>
                  <a:lnTo>
                    <a:pt x="2651" y="2765"/>
                  </a:lnTo>
                  <a:lnTo>
                    <a:pt x="2658" y="2757"/>
                  </a:lnTo>
                  <a:lnTo>
                    <a:pt x="2668" y="2749"/>
                  </a:lnTo>
                  <a:lnTo>
                    <a:pt x="2678" y="2747"/>
                  </a:lnTo>
                  <a:lnTo>
                    <a:pt x="2689" y="2748"/>
                  </a:lnTo>
                  <a:lnTo>
                    <a:pt x="2694" y="2752"/>
                  </a:lnTo>
                  <a:lnTo>
                    <a:pt x="2702" y="2759"/>
                  </a:lnTo>
                  <a:lnTo>
                    <a:pt x="2715" y="2770"/>
                  </a:lnTo>
                  <a:lnTo>
                    <a:pt x="2732" y="2784"/>
                  </a:lnTo>
                  <a:lnTo>
                    <a:pt x="2751" y="2801"/>
                  </a:lnTo>
                  <a:lnTo>
                    <a:pt x="2773" y="2820"/>
                  </a:lnTo>
                  <a:lnTo>
                    <a:pt x="2797" y="2843"/>
                  </a:lnTo>
                  <a:lnTo>
                    <a:pt x="2823" y="2866"/>
                  </a:lnTo>
                  <a:lnTo>
                    <a:pt x="2850" y="2891"/>
                  </a:lnTo>
                  <a:lnTo>
                    <a:pt x="2879" y="2918"/>
                  </a:lnTo>
                  <a:lnTo>
                    <a:pt x="2909" y="2944"/>
                  </a:lnTo>
                  <a:lnTo>
                    <a:pt x="2938" y="2971"/>
                  </a:lnTo>
                  <a:lnTo>
                    <a:pt x="2967" y="2998"/>
                  </a:lnTo>
                  <a:lnTo>
                    <a:pt x="2995" y="3025"/>
                  </a:lnTo>
                  <a:lnTo>
                    <a:pt x="3023" y="3050"/>
                  </a:lnTo>
                  <a:lnTo>
                    <a:pt x="3049" y="3074"/>
                  </a:lnTo>
                  <a:lnTo>
                    <a:pt x="3073" y="3096"/>
                  </a:lnTo>
                  <a:lnTo>
                    <a:pt x="3094" y="3116"/>
                  </a:lnTo>
                  <a:lnTo>
                    <a:pt x="3113" y="3134"/>
                  </a:lnTo>
                  <a:lnTo>
                    <a:pt x="3128" y="3150"/>
                  </a:lnTo>
                  <a:lnTo>
                    <a:pt x="3140" y="3162"/>
                  </a:lnTo>
                  <a:lnTo>
                    <a:pt x="3147" y="3169"/>
                  </a:lnTo>
                  <a:lnTo>
                    <a:pt x="3151" y="3174"/>
                  </a:lnTo>
                  <a:lnTo>
                    <a:pt x="3154" y="3175"/>
                  </a:lnTo>
                  <a:lnTo>
                    <a:pt x="3159" y="3171"/>
                  </a:lnTo>
                  <a:lnTo>
                    <a:pt x="3165" y="3161"/>
                  </a:lnTo>
                  <a:lnTo>
                    <a:pt x="3172" y="3148"/>
                  </a:lnTo>
                  <a:lnTo>
                    <a:pt x="3179" y="3132"/>
                  </a:lnTo>
                  <a:lnTo>
                    <a:pt x="3187" y="3115"/>
                  </a:lnTo>
                  <a:lnTo>
                    <a:pt x="3194" y="3098"/>
                  </a:lnTo>
                  <a:lnTo>
                    <a:pt x="3200" y="3081"/>
                  </a:lnTo>
                  <a:lnTo>
                    <a:pt x="3204" y="3067"/>
                  </a:lnTo>
                  <a:lnTo>
                    <a:pt x="3208" y="3056"/>
                  </a:lnTo>
                  <a:lnTo>
                    <a:pt x="3209" y="3049"/>
                  </a:lnTo>
                  <a:lnTo>
                    <a:pt x="3207" y="3044"/>
                  </a:lnTo>
                  <a:lnTo>
                    <a:pt x="3200" y="3037"/>
                  </a:lnTo>
                  <a:lnTo>
                    <a:pt x="3188" y="3025"/>
                  </a:lnTo>
                  <a:lnTo>
                    <a:pt x="3173" y="3012"/>
                  </a:lnTo>
                  <a:lnTo>
                    <a:pt x="3154" y="2995"/>
                  </a:lnTo>
                  <a:lnTo>
                    <a:pt x="3133" y="2976"/>
                  </a:lnTo>
                  <a:lnTo>
                    <a:pt x="3109" y="2954"/>
                  </a:lnTo>
                  <a:lnTo>
                    <a:pt x="3084" y="2931"/>
                  </a:lnTo>
                  <a:lnTo>
                    <a:pt x="3056" y="2907"/>
                  </a:lnTo>
                  <a:lnTo>
                    <a:pt x="3027" y="2882"/>
                  </a:lnTo>
                  <a:lnTo>
                    <a:pt x="2999" y="2856"/>
                  </a:lnTo>
                  <a:lnTo>
                    <a:pt x="2969" y="2830"/>
                  </a:lnTo>
                  <a:lnTo>
                    <a:pt x="2939" y="2805"/>
                  </a:lnTo>
                  <a:lnTo>
                    <a:pt x="2911" y="2779"/>
                  </a:lnTo>
                  <a:lnTo>
                    <a:pt x="2882" y="2754"/>
                  </a:lnTo>
                  <a:lnTo>
                    <a:pt x="2856" y="2731"/>
                  </a:lnTo>
                  <a:lnTo>
                    <a:pt x="2831" y="2710"/>
                  </a:lnTo>
                  <a:lnTo>
                    <a:pt x="2809" y="2689"/>
                  </a:lnTo>
                  <a:lnTo>
                    <a:pt x="2790" y="2672"/>
                  </a:lnTo>
                  <a:lnTo>
                    <a:pt x="2773" y="2657"/>
                  </a:lnTo>
                  <a:lnTo>
                    <a:pt x="2760" y="2645"/>
                  </a:lnTo>
                  <a:lnTo>
                    <a:pt x="2751" y="2636"/>
                  </a:lnTo>
                  <a:lnTo>
                    <a:pt x="2747" y="2630"/>
                  </a:lnTo>
                  <a:lnTo>
                    <a:pt x="2741" y="2622"/>
                  </a:lnTo>
                  <a:lnTo>
                    <a:pt x="2739" y="2608"/>
                  </a:lnTo>
                  <a:lnTo>
                    <a:pt x="2738" y="2594"/>
                  </a:lnTo>
                  <a:lnTo>
                    <a:pt x="2740" y="2580"/>
                  </a:lnTo>
                  <a:lnTo>
                    <a:pt x="2744" y="2568"/>
                  </a:lnTo>
                  <a:lnTo>
                    <a:pt x="2748" y="2559"/>
                  </a:lnTo>
                  <a:lnTo>
                    <a:pt x="2755" y="2555"/>
                  </a:lnTo>
                  <a:lnTo>
                    <a:pt x="2759" y="2558"/>
                  </a:lnTo>
                  <a:lnTo>
                    <a:pt x="2767" y="2564"/>
                  </a:lnTo>
                  <a:lnTo>
                    <a:pt x="2779" y="2575"/>
                  </a:lnTo>
                  <a:lnTo>
                    <a:pt x="2793" y="2588"/>
                  </a:lnTo>
                  <a:lnTo>
                    <a:pt x="2811" y="2605"/>
                  </a:lnTo>
                  <a:lnTo>
                    <a:pt x="2831" y="2625"/>
                  </a:lnTo>
                  <a:lnTo>
                    <a:pt x="2854" y="2647"/>
                  </a:lnTo>
                  <a:lnTo>
                    <a:pt x="2879" y="2671"/>
                  </a:lnTo>
                  <a:lnTo>
                    <a:pt x="2904" y="2696"/>
                  </a:lnTo>
                  <a:lnTo>
                    <a:pt x="2931" y="2723"/>
                  </a:lnTo>
                  <a:lnTo>
                    <a:pt x="2958" y="2750"/>
                  </a:lnTo>
                  <a:lnTo>
                    <a:pt x="2986" y="2778"/>
                  </a:lnTo>
                  <a:lnTo>
                    <a:pt x="3014" y="2806"/>
                  </a:lnTo>
                  <a:lnTo>
                    <a:pt x="3042" y="2834"/>
                  </a:lnTo>
                  <a:lnTo>
                    <a:pt x="3068" y="2860"/>
                  </a:lnTo>
                  <a:lnTo>
                    <a:pt x="3094" y="2886"/>
                  </a:lnTo>
                  <a:lnTo>
                    <a:pt x="3118" y="2911"/>
                  </a:lnTo>
                  <a:lnTo>
                    <a:pt x="3140" y="2933"/>
                  </a:lnTo>
                  <a:lnTo>
                    <a:pt x="3160" y="2953"/>
                  </a:lnTo>
                  <a:lnTo>
                    <a:pt x="3178" y="2971"/>
                  </a:lnTo>
                  <a:lnTo>
                    <a:pt x="3194" y="2985"/>
                  </a:lnTo>
                  <a:lnTo>
                    <a:pt x="3204" y="2996"/>
                  </a:lnTo>
                  <a:lnTo>
                    <a:pt x="3213" y="3004"/>
                  </a:lnTo>
                  <a:lnTo>
                    <a:pt x="3217" y="3007"/>
                  </a:lnTo>
                  <a:lnTo>
                    <a:pt x="3222" y="3006"/>
                  </a:lnTo>
                  <a:lnTo>
                    <a:pt x="3228" y="2996"/>
                  </a:lnTo>
                  <a:lnTo>
                    <a:pt x="3233" y="2982"/>
                  </a:lnTo>
                  <a:lnTo>
                    <a:pt x="3238" y="2964"/>
                  </a:lnTo>
                  <a:lnTo>
                    <a:pt x="3242" y="2944"/>
                  </a:lnTo>
                  <a:lnTo>
                    <a:pt x="3246" y="2924"/>
                  </a:lnTo>
                  <a:lnTo>
                    <a:pt x="3248" y="2906"/>
                  </a:lnTo>
                  <a:lnTo>
                    <a:pt x="3249" y="2891"/>
                  </a:lnTo>
                  <a:lnTo>
                    <a:pt x="3251" y="2882"/>
                  </a:lnTo>
                  <a:lnTo>
                    <a:pt x="3247" y="2872"/>
                  </a:lnTo>
                  <a:lnTo>
                    <a:pt x="3236" y="2860"/>
                  </a:lnTo>
                  <a:lnTo>
                    <a:pt x="3222" y="2847"/>
                  </a:lnTo>
                  <a:lnTo>
                    <a:pt x="3203" y="2829"/>
                  </a:lnTo>
                  <a:lnTo>
                    <a:pt x="3184" y="2806"/>
                  </a:lnTo>
                  <a:lnTo>
                    <a:pt x="3177" y="2799"/>
                  </a:lnTo>
                  <a:lnTo>
                    <a:pt x="3168" y="2787"/>
                  </a:lnTo>
                  <a:lnTo>
                    <a:pt x="3153" y="2772"/>
                  </a:lnTo>
                  <a:lnTo>
                    <a:pt x="3137" y="2754"/>
                  </a:lnTo>
                  <a:lnTo>
                    <a:pt x="3116" y="2734"/>
                  </a:lnTo>
                  <a:lnTo>
                    <a:pt x="3095" y="2710"/>
                  </a:lnTo>
                  <a:lnTo>
                    <a:pt x="3071" y="2685"/>
                  </a:lnTo>
                  <a:lnTo>
                    <a:pt x="3046" y="2659"/>
                  </a:lnTo>
                  <a:lnTo>
                    <a:pt x="3020" y="2631"/>
                  </a:lnTo>
                  <a:lnTo>
                    <a:pt x="2994" y="2604"/>
                  </a:lnTo>
                  <a:lnTo>
                    <a:pt x="2968" y="2576"/>
                  </a:lnTo>
                  <a:lnTo>
                    <a:pt x="2942" y="2547"/>
                  </a:lnTo>
                  <a:lnTo>
                    <a:pt x="2916" y="2519"/>
                  </a:lnTo>
                  <a:lnTo>
                    <a:pt x="2892" y="2493"/>
                  </a:lnTo>
                  <a:lnTo>
                    <a:pt x="2868" y="2468"/>
                  </a:lnTo>
                  <a:lnTo>
                    <a:pt x="2848" y="2445"/>
                  </a:lnTo>
                  <a:lnTo>
                    <a:pt x="2829" y="2423"/>
                  </a:lnTo>
                  <a:lnTo>
                    <a:pt x="2814" y="2405"/>
                  </a:lnTo>
                  <a:lnTo>
                    <a:pt x="2802" y="2389"/>
                  </a:lnTo>
                  <a:lnTo>
                    <a:pt x="2793" y="2376"/>
                  </a:lnTo>
                  <a:lnTo>
                    <a:pt x="2789" y="2368"/>
                  </a:lnTo>
                  <a:lnTo>
                    <a:pt x="2789" y="2363"/>
                  </a:lnTo>
                  <a:lnTo>
                    <a:pt x="2799" y="2356"/>
                  </a:lnTo>
                  <a:lnTo>
                    <a:pt x="2812" y="2352"/>
                  </a:lnTo>
                  <a:lnTo>
                    <a:pt x="2827" y="2353"/>
                  </a:lnTo>
                  <a:lnTo>
                    <a:pt x="2843" y="2359"/>
                  </a:lnTo>
                  <a:lnTo>
                    <a:pt x="2862" y="2371"/>
                  </a:lnTo>
                  <a:lnTo>
                    <a:pt x="2868" y="2377"/>
                  </a:lnTo>
                  <a:lnTo>
                    <a:pt x="2879" y="2388"/>
                  </a:lnTo>
                  <a:lnTo>
                    <a:pt x="2892" y="2403"/>
                  </a:lnTo>
                  <a:lnTo>
                    <a:pt x="2909" y="2421"/>
                  </a:lnTo>
                  <a:lnTo>
                    <a:pt x="2928" y="2441"/>
                  </a:lnTo>
                  <a:lnTo>
                    <a:pt x="2949" y="2465"/>
                  </a:lnTo>
                  <a:lnTo>
                    <a:pt x="2972" y="2492"/>
                  </a:lnTo>
                  <a:lnTo>
                    <a:pt x="2997" y="2519"/>
                  </a:lnTo>
                  <a:lnTo>
                    <a:pt x="3021" y="2548"/>
                  </a:lnTo>
                  <a:lnTo>
                    <a:pt x="3048" y="2578"/>
                  </a:lnTo>
                  <a:lnTo>
                    <a:pt x="3074" y="2608"/>
                  </a:lnTo>
                  <a:lnTo>
                    <a:pt x="3100" y="2640"/>
                  </a:lnTo>
                  <a:lnTo>
                    <a:pt x="3125" y="2669"/>
                  </a:lnTo>
                  <a:lnTo>
                    <a:pt x="3150" y="2698"/>
                  </a:lnTo>
                  <a:lnTo>
                    <a:pt x="3173" y="2725"/>
                  </a:lnTo>
                  <a:lnTo>
                    <a:pt x="3195" y="2752"/>
                  </a:lnTo>
                  <a:lnTo>
                    <a:pt x="3214" y="2775"/>
                  </a:lnTo>
                  <a:lnTo>
                    <a:pt x="3232" y="2795"/>
                  </a:lnTo>
                  <a:lnTo>
                    <a:pt x="3245" y="2812"/>
                  </a:lnTo>
                  <a:lnTo>
                    <a:pt x="3257" y="2825"/>
                  </a:lnTo>
                  <a:lnTo>
                    <a:pt x="3264" y="2835"/>
                  </a:lnTo>
                  <a:lnTo>
                    <a:pt x="3267" y="2840"/>
                  </a:lnTo>
                  <a:lnTo>
                    <a:pt x="3270" y="2844"/>
                  </a:lnTo>
                  <a:lnTo>
                    <a:pt x="3270" y="2844"/>
                  </a:lnTo>
                  <a:lnTo>
                    <a:pt x="3268" y="2840"/>
                  </a:lnTo>
                  <a:lnTo>
                    <a:pt x="3266" y="2829"/>
                  </a:lnTo>
                  <a:lnTo>
                    <a:pt x="3263" y="2814"/>
                  </a:lnTo>
                  <a:lnTo>
                    <a:pt x="3257" y="2796"/>
                  </a:lnTo>
                  <a:lnTo>
                    <a:pt x="3251" y="2773"/>
                  </a:lnTo>
                  <a:lnTo>
                    <a:pt x="3242" y="2747"/>
                  </a:lnTo>
                  <a:lnTo>
                    <a:pt x="3232" y="2720"/>
                  </a:lnTo>
                  <a:lnTo>
                    <a:pt x="3219" y="2694"/>
                  </a:lnTo>
                  <a:lnTo>
                    <a:pt x="3207" y="2669"/>
                  </a:lnTo>
                  <a:lnTo>
                    <a:pt x="3195" y="2646"/>
                  </a:lnTo>
                  <a:lnTo>
                    <a:pt x="3184" y="2628"/>
                  </a:lnTo>
                  <a:lnTo>
                    <a:pt x="3176" y="2614"/>
                  </a:lnTo>
                  <a:lnTo>
                    <a:pt x="3170" y="2600"/>
                  </a:lnTo>
                  <a:lnTo>
                    <a:pt x="3166" y="2586"/>
                  </a:lnTo>
                  <a:lnTo>
                    <a:pt x="3165" y="2571"/>
                  </a:lnTo>
                  <a:lnTo>
                    <a:pt x="3166" y="2559"/>
                  </a:lnTo>
                  <a:lnTo>
                    <a:pt x="3168" y="2551"/>
                  </a:lnTo>
                  <a:lnTo>
                    <a:pt x="3168" y="2547"/>
                  </a:lnTo>
                  <a:lnTo>
                    <a:pt x="3165" y="2545"/>
                  </a:lnTo>
                  <a:lnTo>
                    <a:pt x="3159" y="2537"/>
                  </a:lnTo>
                  <a:lnTo>
                    <a:pt x="3150" y="2527"/>
                  </a:lnTo>
                  <a:lnTo>
                    <a:pt x="3135" y="2512"/>
                  </a:lnTo>
                  <a:lnTo>
                    <a:pt x="3120" y="2495"/>
                  </a:lnTo>
                  <a:lnTo>
                    <a:pt x="3101" y="2475"/>
                  </a:lnTo>
                  <a:lnTo>
                    <a:pt x="3081" y="2452"/>
                  </a:lnTo>
                  <a:lnTo>
                    <a:pt x="3058" y="2428"/>
                  </a:lnTo>
                  <a:lnTo>
                    <a:pt x="3035" y="2403"/>
                  </a:lnTo>
                  <a:lnTo>
                    <a:pt x="3010" y="2376"/>
                  </a:lnTo>
                  <a:lnTo>
                    <a:pt x="2985" y="2348"/>
                  </a:lnTo>
                  <a:lnTo>
                    <a:pt x="2960" y="2321"/>
                  </a:lnTo>
                  <a:lnTo>
                    <a:pt x="2936" y="2294"/>
                  </a:lnTo>
                  <a:lnTo>
                    <a:pt x="2911" y="2268"/>
                  </a:lnTo>
                  <a:lnTo>
                    <a:pt x="2888" y="2243"/>
                  </a:lnTo>
                  <a:lnTo>
                    <a:pt x="2868" y="2220"/>
                  </a:lnTo>
                  <a:lnTo>
                    <a:pt x="2848" y="2198"/>
                  </a:lnTo>
                  <a:lnTo>
                    <a:pt x="2831" y="2179"/>
                  </a:lnTo>
                  <a:lnTo>
                    <a:pt x="2817" y="2163"/>
                  </a:lnTo>
                  <a:lnTo>
                    <a:pt x="2806" y="2151"/>
                  </a:lnTo>
                  <a:lnTo>
                    <a:pt x="2799" y="2143"/>
                  </a:lnTo>
                  <a:lnTo>
                    <a:pt x="2796" y="2138"/>
                  </a:lnTo>
                  <a:lnTo>
                    <a:pt x="2793" y="2129"/>
                  </a:lnTo>
                  <a:lnTo>
                    <a:pt x="2793" y="2119"/>
                  </a:lnTo>
                  <a:lnTo>
                    <a:pt x="2796" y="2108"/>
                  </a:lnTo>
                  <a:lnTo>
                    <a:pt x="2799" y="2098"/>
                  </a:lnTo>
                  <a:lnTo>
                    <a:pt x="2806" y="2091"/>
                  </a:lnTo>
                  <a:lnTo>
                    <a:pt x="2817" y="2086"/>
                  </a:lnTo>
                  <a:lnTo>
                    <a:pt x="2829" y="2087"/>
                  </a:lnTo>
                  <a:lnTo>
                    <a:pt x="2836" y="2091"/>
                  </a:lnTo>
                  <a:lnTo>
                    <a:pt x="2846" y="2099"/>
                  </a:lnTo>
                  <a:lnTo>
                    <a:pt x="2859" y="2111"/>
                  </a:lnTo>
                  <a:lnTo>
                    <a:pt x="2874" y="2127"/>
                  </a:lnTo>
                  <a:lnTo>
                    <a:pt x="2893" y="2146"/>
                  </a:lnTo>
                  <a:lnTo>
                    <a:pt x="2913" y="2168"/>
                  </a:lnTo>
                  <a:lnTo>
                    <a:pt x="2935" y="2192"/>
                  </a:lnTo>
                  <a:lnTo>
                    <a:pt x="2958" y="2217"/>
                  </a:lnTo>
                  <a:lnTo>
                    <a:pt x="2983" y="2245"/>
                  </a:lnTo>
                  <a:lnTo>
                    <a:pt x="3008" y="2273"/>
                  </a:lnTo>
                  <a:lnTo>
                    <a:pt x="3033" y="2302"/>
                  </a:lnTo>
                  <a:lnTo>
                    <a:pt x="3058" y="2330"/>
                  </a:lnTo>
                  <a:lnTo>
                    <a:pt x="3083" y="2358"/>
                  </a:lnTo>
                  <a:lnTo>
                    <a:pt x="3107" y="2386"/>
                  </a:lnTo>
                  <a:lnTo>
                    <a:pt x="3130" y="2412"/>
                  </a:lnTo>
                  <a:lnTo>
                    <a:pt x="3151" y="2436"/>
                  </a:lnTo>
                  <a:lnTo>
                    <a:pt x="3170" y="2459"/>
                  </a:lnTo>
                  <a:lnTo>
                    <a:pt x="3188" y="2478"/>
                  </a:lnTo>
                  <a:lnTo>
                    <a:pt x="3202" y="2495"/>
                  </a:lnTo>
                  <a:lnTo>
                    <a:pt x="3213" y="2509"/>
                  </a:lnTo>
                  <a:lnTo>
                    <a:pt x="3221" y="2517"/>
                  </a:lnTo>
                  <a:lnTo>
                    <a:pt x="3226" y="2522"/>
                  </a:lnTo>
                  <a:lnTo>
                    <a:pt x="3234" y="2528"/>
                  </a:lnTo>
                  <a:lnTo>
                    <a:pt x="3247" y="2529"/>
                  </a:lnTo>
                  <a:lnTo>
                    <a:pt x="3263" y="2527"/>
                  </a:lnTo>
                  <a:lnTo>
                    <a:pt x="3282" y="2523"/>
                  </a:lnTo>
                  <a:lnTo>
                    <a:pt x="3302" y="2516"/>
                  </a:lnTo>
                  <a:lnTo>
                    <a:pt x="3324" y="2507"/>
                  </a:lnTo>
                  <a:lnTo>
                    <a:pt x="3349" y="2498"/>
                  </a:lnTo>
                  <a:lnTo>
                    <a:pt x="3368" y="2488"/>
                  </a:lnTo>
                  <a:lnTo>
                    <a:pt x="3392" y="2477"/>
                  </a:lnTo>
                  <a:lnTo>
                    <a:pt x="3418" y="2463"/>
                  </a:lnTo>
                  <a:lnTo>
                    <a:pt x="3445" y="2448"/>
                  </a:lnTo>
                  <a:lnTo>
                    <a:pt x="3474" y="2433"/>
                  </a:lnTo>
                  <a:lnTo>
                    <a:pt x="3501" y="2416"/>
                  </a:lnTo>
                  <a:lnTo>
                    <a:pt x="3526" y="2399"/>
                  </a:lnTo>
                  <a:lnTo>
                    <a:pt x="3549" y="2383"/>
                  </a:lnTo>
                  <a:lnTo>
                    <a:pt x="3568" y="2368"/>
                  </a:lnTo>
                  <a:lnTo>
                    <a:pt x="3580" y="2354"/>
                  </a:lnTo>
                  <a:lnTo>
                    <a:pt x="3588" y="2339"/>
                  </a:lnTo>
                  <a:lnTo>
                    <a:pt x="3596" y="2317"/>
                  </a:lnTo>
                  <a:lnTo>
                    <a:pt x="3606" y="2291"/>
                  </a:lnTo>
                  <a:lnTo>
                    <a:pt x="3615" y="2262"/>
                  </a:lnTo>
                  <a:lnTo>
                    <a:pt x="3626" y="2229"/>
                  </a:lnTo>
                  <a:lnTo>
                    <a:pt x="3635" y="2197"/>
                  </a:lnTo>
                  <a:lnTo>
                    <a:pt x="3645" y="2164"/>
                  </a:lnTo>
                  <a:lnTo>
                    <a:pt x="3654" y="2133"/>
                  </a:lnTo>
                  <a:lnTo>
                    <a:pt x="3663" y="2104"/>
                  </a:lnTo>
                  <a:lnTo>
                    <a:pt x="3671" y="2079"/>
                  </a:lnTo>
                  <a:lnTo>
                    <a:pt x="3669" y="2058"/>
                  </a:lnTo>
                  <a:lnTo>
                    <a:pt x="3665" y="2037"/>
                  </a:lnTo>
                  <a:lnTo>
                    <a:pt x="3658" y="2013"/>
                  </a:lnTo>
                  <a:lnTo>
                    <a:pt x="3650" y="1989"/>
                  </a:lnTo>
                  <a:lnTo>
                    <a:pt x="3639" y="1965"/>
                  </a:lnTo>
                  <a:lnTo>
                    <a:pt x="3628" y="1940"/>
                  </a:lnTo>
                  <a:lnTo>
                    <a:pt x="3618" y="1919"/>
                  </a:lnTo>
                  <a:lnTo>
                    <a:pt x="3607" y="1898"/>
                  </a:lnTo>
                  <a:lnTo>
                    <a:pt x="3597" y="1881"/>
                  </a:lnTo>
                  <a:lnTo>
                    <a:pt x="3589" y="1868"/>
                  </a:lnTo>
                  <a:lnTo>
                    <a:pt x="3583" y="1859"/>
                  </a:lnTo>
                  <a:lnTo>
                    <a:pt x="3580" y="1854"/>
                  </a:lnTo>
                  <a:lnTo>
                    <a:pt x="3574" y="1850"/>
                  </a:lnTo>
                  <a:lnTo>
                    <a:pt x="3563" y="1848"/>
                  </a:lnTo>
                  <a:lnTo>
                    <a:pt x="3552" y="1847"/>
                  </a:lnTo>
                  <a:lnTo>
                    <a:pt x="3542" y="1848"/>
                  </a:lnTo>
                  <a:lnTo>
                    <a:pt x="3533" y="1850"/>
                  </a:lnTo>
                  <a:lnTo>
                    <a:pt x="3531" y="1854"/>
                  </a:lnTo>
                  <a:lnTo>
                    <a:pt x="3532" y="1859"/>
                  </a:lnTo>
                  <a:lnTo>
                    <a:pt x="3537" y="1867"/>
                  </a:lnTo>
                  <a:lnTo>
                    <a:pt x="3543" y="1880"/>
                  </a:lnTo>
                  <a:lnTo>
                    <a:pt x="3551" y="1895"/>
                  </a:lnTo>
                  <a:lnTo>
                    <a:pt x="3559" y="1912"/>
                  </a:lnTo>
                  <a:lnTo>
                    <a:pt x="3569" y="1928"/>
                  </a:lnTo>
                  <a:lnTo>
                    <a:pt x="3578" y="1945"/>
                  </a:lnTo>
                  <a:lnTo>
                    <a:pt x="3588" y="1960"/>
                  </a:lnTo>
                  <a:lnTo>
                    <a:pt x="3595" y="1973"/>
                  </a:lnTo>
                  <a:lnTo>
                    <a:pt x="3601" y="1983"/>
                  </a:lnTo>
                  <a:lnTo>
                    <a:pt x="3605" y="1987"/>
                  </a:lnTo>
                  <a:lnTo>
                    <a:pt x="3607" y="1991"/>
                  </a:lnTo>
                  <a:lnTo>
                    <a:pt x="3608" y="1993"/>
                  </a:lnTo>
                  <a:lnTo>
                    <a:pt x="3607" y="1997"/>
                  </a:lnTo>
                  <a:lnTo>
                    <a:pt x="3605" y="1999"/>
                  </a:lnTo>
                  <a:lnTo>
                    <a:pt x="3600" y="2002"/>
                  </a:lnTo>
                  <a:lnTo>
                    <a:pt x="3595" y="2003"/>
                  </a:lnTo>
                  <a:lnTo>
                    <a:pt x="3588" y="2003"/>
                  </a:lnTo>
                  <a:lnTo>
                    <a:pt x="3583" y="2001"/>
                  </a:lnTo>
                  <a:lnTo>
                    <a:pt x="3575" y="1993"/>
                  </a:lnTo>
                  <a:lnTo>
                    <a:pt x="3564" y="1983"/>
                  </a:lnTo>
                  <a:lnTo>
                    <a:pt x="3550" y="1968"/>
                  </a:lnTo>
                  <a:lnTo>
                    <a:pt x="3535" y="1950"/>
                  </a:lnTo>
                  <a:lnTo>
                    <a:pt x="3517" y="1931"/>
                  </a:lnTo>
                  <a:lnTo>
                    <a:pt x="3499" y="1910"/>
                  </a:lnTo>
                  <a:lnTo>
                    <a:pt x="3480" y="1889"/>
                  </a:lnTo>
                  <a:lnTo>
                    <a:pt x="3461" y="1867"/>
                  </a:lnTo>
                  <a:lnTo>
                    <a:pt x="3443" y="1845"/>
                  </a:lnTo>
                  <a:lnTo>
                    <a:pt x="3425" y="1825"/>
                  </a:lnTo>
                  <a:lnTo>
                    <a:pt x="3409" y="1806"/>
                  </a:lnTo>
                  <a:lnTo>
                    <a:pt x="3394" y="1790"/>
                  </a:lnTo>
                  <a:lnTo>
                    <a:pt x="3381" y="1777"/>
                  </a:lnTo>
                  <a:lnTo>
                    <a:pt x="3372" y="1767"/>
                  </a:lnTo>
                  <a:lnTo>
                    <a:pt x="3366" y="1761"/>
                  </a:lnTo>
                  <a:lnTo>
                    <a:pt x="3354" y="1757"/>
                  </a:lnTo>
                  <a:lnTo>
                    <a:pt x="3339" y="1755"/>
                  </a:lnTo>
                  <a:lnTo>
                    <a:pt x="3321" y="1755"/>
                  </a:lnTo>
                  <a:close/>
                  <a:moveTo>
                    <a:pt x="3291" y="1662"/>
                  </a:moveTo>
                  <a:lnTo>
                    <a:pt x="3335" y="1664"/>
                  </a:lnTo>
                  <a:lnTo>
                    <a:pt x="3374" y="1670"/>
                  </a:lnTo>
                  <a:lnTo>
                    <a:pt x="3418" y="1677"/>
                  </a:lnTo>
                  <a:lnTo>
                    <a:pt x="3461" y="1688"/>
                  </a:lnTo>
                  <a:lnTo>
                    <a:pt x="3501" y="1701"/>
                  </a:lnTo>
                  <a:lnTo>
                    <a:pt x="3540" y="1718"/>
                  </a:lnTo>
                  <a:lnTo>
                    <a:pt x="3576" y="1737"/>
                  </a:lnTo>
                  <a:lnTo>
                    <a:pt x="3611" y="1759"/>
                  </a:lnTo>
                  <a:lnTo>
                    <a:pt x="3641" y="1783"/>
                  </a:lnTo>
                  <a:lnTo>
                    <a:pt x="3669" y="1810"/>
                  </a:lnTo>
                  <a:lnTo>
                    <a:pt x="3692" y="1842"/>
                  </a:lnTo>
                  <a:lnTo>
                    <a:pt x="3713" y="1875"/>
                  </a:lnTo>
                  <a:lnTo>
                    <a:pt x="3729" y="1912"/>
                  </a:lnTo>
                  <a:lnTo>
                    <a:pt x="3741" y="1951"/>
                  </a:lnTo>
                  <a:lnTo>
                    <a:pt x="3747" y="1993"/>
                  </a:lnTo>
                  <a:lnTo>
                    <a:pt x="3749" y="2039"/>
                  </a:lnTo>
                  <a:lnTo>
                    <a:pt x="3746" y="2087"/>
                  </a:lnTo>
                  <a:lnTo>
                    <a:pt x="3738" y="2153"/>
                  </a:lnTo>
                  <a:lnTo>
                    <a:pt x="3729" y="2212"/>
                  </a:lnTo>
                  <a:lnTo>
                    <a:pt x="3720" y="2265"/>
                  </a:lnTo>
                  <a:lnTo>
                    <a:pt x="3709" y="2312"/>
                  </a:lnTo>
                  <a:lnTo>
                    <a:pt x="3695" y="2353"/>
                  </a:lnTo>
                  <a:lnTo>
                    <a:pt x="3677" y="2391"/>
                  </a:lnTo>
                  <a:lnTo>
                    <a:pt x="3657" y="2426"/>
                  </a:lnTo>
                  <a:lnTo>
                    <a:pt x="3631" y="2457"/>
                  </a:lnTo>
                  <a:lnTo>
                    <a:pt x="3600" y="2486"/>
                  </a:lnTo>
                  <a:lnTo>
                    <a:pt x="3564" y="2513"/>
                  </a:lnTo>
                  <a:lnTo>
                    <a:pt x="3521" y="2540"/>
                  </a:lnTo>
                  <a:lnTo>
                    <a:pt x="3483" y="2562"/>
                  </a:lnTo>
                  <a:lnTo>
                    <a:pt x="3449" y="2580"/>
                  </a:lnTo>
                  <a:lnTo>
                    <a:pt x="3419" y="2594"/>
                  </a:lnTo>
                  <a:lnTo>
                    <a:pt x="3396" y="2605"/>
                  </a:lnTo>
                  <a:lnTo>
                    <a:pt x="3375" y="2613"/>
                  </a:lnTo>
                  <a:lnTo>
                    <a:pt x="3361" y="2618"/>
                  </a:lnTo>
                  <a:lnTo>
                    <a:pt x="3352" y="2622"/>
                  </a:lnTo>
                  <a:lnTo>
                    <a:pt x="3349" y="2623"/>
                  </a:lnTo>
                  <a:lnTo>
                    <a:pt x="3350" y="2625"/>
                  </a:lnTo>
                  <a:lnTo>
                    <a:pt x="3353" y="2635"/>
                  </a:lnTo>
                  <a:lnTo>
                    <a:pt x="3359" y="2649"/>
                  </a:lnTo>
                  <a:lnTo>
                    <a:pt x="3365" y="2669"/>
                  </a:lnTo>
                  <a:lnTo>
                    <a:pt x="3372" y="2692"/>
                  </a:lnTo>
                  <a:lnTo>
                    <a:pt x="3379" y="2719"/>
                  </a:lnTo>
                  <a:lnTo>
                    <a:pt x="3387" y="2749"/>
                  </a:lnTo>
                  <a:lnTo>
                    <a:pt x="3396" y="2783"/>
                  </a:lnTo>
                  <a:lnTo>
                    <a:pt x="3404" y="2818"/>
                  </a:lnTo>
                  <a:lnTo>
                    <a:pt x="3410" y="2855"/>
                  </a:lnTo>
                  <a:lnTo>
                    <a:pt x="3416" y="2894"/>
                  </a:lnTo>
                  <a:lnTo>
                    <a:pt x="3421" y="2932"/>
                  </a:lnTo>
                  <a:lnTo>
                    <a:pt x="3423" y="2971"/>
                  </a:lnTo>
                  <a:lnTo>
                    <a:pt x="3423" y="3009"/>
                  </a:lnTo>
                  <a:lnTo>
                    <a:pt x="3421" y="3047"/>
                  </a:lnTo>
                  <a:lnTo>
                    <a:pt x="3416" y="3083"/>
                  </a:lnTo>
                  <a:lnTo>
                    <a:pt x="3407" y="3116"/>
                  </a:lnTo>
                  <a:lnTo>
                    <a:pt x="3396" y="3150"/>
                  </a:lnTo>
                  <a:lnTo>
                    <a:pt x="3382" y="3184"/>
                  </a:lnTo>
                  <a:lnTo>
                    <a:pt x="3368" y="3216"/>
                  </a:lnTo>
                  <a:lnTo>
                    <a:pt x="3352" y="3249"/>
                  </a:lnTo>
                  <a:lnTo>
                    <a:pt x="3333" y="3280"/>
                  </a:lnTo>
                  <a:lnTo>
                    <a:pt x="3311" y="3310"/>
                  </a:lnTo>
                  <a:lnTo>
                    <a:pt x="3286" y="3339"/>
                  </a:lnTo>
                  <a:lnTo>
                    <a:pt x="3259" y="3366"/>
                  </a:lnTo>
                  <a:lnTo>
                    <a:pt x="3228" y="3391"/>
                  </a:lnTo>
                  <a:lnTo>
                    <a:pt x="3194" y="3415"/>
                  </a:lnTo>
                  <a:lnTo>
                    <a:pt x="3156" y="3437"/>
                  </a:lnTo>
                  <a:lnTo>
                    <a:pt x="3113" y="3456"/>
                  </a:lnTo>
                  <a:lnTo>
                    <a:pt x="3067" y="3473"/>
                  </a:lnTo>
                  <a:lnTo>
                    <a:pt x="3014" y="3487"/>
                  </a:lnTo>
                  <a:lnTo>
                    <a:pt x="2957" y="3499"/>
                  </a:lnTo>
                  <a:lnTo>
                    <a:pt x="2896" y="3509"/>
                  </a:lnTo>
                  <a:lnTo>
                    <a:pt x="2836" y="3512"/>
                  </a:lnTo>
                  <a:lnTo>
                    <a:pt x="2782" y="3512"/>
                  </a:lnTo>
                  <a:lnTo>
                    <a:pt x="2730" y="3508"/>
                  </a:lnTo>
                  <a:lnTo>
                    <a:pt x="2684" y="3498"/>
                  </a:lnTo>
                  <a:lnTo>
                    <a:pt x="2640" y="3486"/>
                  </a:lnTo>
                  <a:lnTo>
                    <a:pt x="2601" y="3471"/>
                  </a:lnTo>
                  <a:lnTo>
                    <a:pt x="2564" y="3453"/>
                  </a:lnTo>
                  <a:lnTo>
                    <a:pt x="2530" y="3432"/>
                  </a:lnTo>
                  <a:lnTo>
                    <a:pt x="2499" y="3409"/>
                  </a:lnTo>
                  <a:lnTo>
                    <a:pt x="2469" y="3385"/>
                  </a:lnTo>
                  <a:lnTo>
                    <a:pt x="2443" y="3358"/>
                  </a:lnTo>
                  <a:lnTo>
                    <a:pt x="2418" y="3331"/>
                  </a:lnTo>
                  <a:lnTo>
                    <a:pt x="2396" y="3302"/>
                  </a:lnTo>
                  <a:lnTo>
                    <a:pt x="2374" y="3272"/>
                  </a:lnTo>
                  <a:lnTo>
                    <a:pt x="2354" y="3243"/>
                  </a:lnTo>
                  <a:lnTo>
                    <a:pt x="2335" y="3213"/>
                  </a:lnTo>
                  <a:lnTo>
                    <a:pt x="2317" y="3183"/>
                  </a:lnTo>
                  <a:lnTo>
                    <a:pt x="2298" y="3145"/>
                  </a:lnTo>
                  <a:lnTo>
                    <a:pt x="2282" y="3102"/>
                  </a:lnTo>
                  <a:lnTo>
                    <a:pt x="2265" y="3053"/>
                  </a:lnTo>
                  <a:lnTo>
                    <a:pt x="2251" y="2998"/>
                  </a:lnTo>
                  <a:lnTo>
                    <a:pt x="2238" y="2941"/>
                  </a:lnTo>
                  <a:lnTo>
                    <a:pt x="2225" y="2880"/>
                  </a:lnTo>
                  <a:lnTo>
                    <a:pt x="2214" y="2818"/>
                  </a:lnTo>
                  <a:lnTo>
                    <a:pt x="2204" y="2755"/>
                  </a:lnTo>
                  <a:lnTo>
                    <a:pt x="2196" y="2692"/>
                  </a:lnTo>
                  <a:lnTo>
                    <a:pt x="2189" y="2630"/>
                  </a:lnTo>
                  <a:lnTo>
                    <a:pt x="2183" y="2570"/>
                  </a:lnTo>
                  <a:lnTo>
                    <a:pt x="2178" y="2513"/>
                  </a:lnTo>
                  <a:lnTo>
                    <a:pt x="2175" y="2460"/>
                  </a:lnTo>
                  <a:lnTo>
                    <a:pt x="2171" y="2413"/>
                  </a:lnTo>
                  <a:lnTo>
                    <a:pt x="2169" y="2371"/>
                  </a:lnTo>
                  <a:lnTo>
                    <a:pt x="2168" y="2329"/>
                  </a:lnTo>
                  <a:lnTo>
                    <a:pt x="2165" y="2285"/>
                  </a:lnTo>
                  <a:lnTo>
                    <a:pt x="2164" y="2239"/>
                  </a:lnTo>
                  <a:lnTo>
                    <a:pt x="2162" y="2193"/>
                  </a:lnTo>
                  <a:lnTo>
                    <a:pt x="2160" y="2149"/>
                  </a:lnTo>
                  <a:lnTo>
                    <a:pt x="2159" y="2104"/>
                  </a:lnTo>
                  <a:lnTo>
                    <a:pt x="2159" y="2061"/>
                  </a:lnTo>
                  <a:lnTo>
                    <a:pt x="2159" y="2021"/>
                  </a:lnTo>
                  <a:lnTo>
                    <a:pt x="2160" y="1984"/>
                  </a:lnTo>
                  <a:lnTo>
                    <a:pt x="2163" y="1950"/>
                  </a:lnTo>
                  <a:lnTo>
                    <a:pt x="2166" y="1921"/>
                  </a:lnTo>
                  <a:lnTo>
                    <a:pt x="2171" y="1898"/>
                  </a:lnTo>
                  <a:lnTo>
                    <a:pt x="2178" y="1880"/>
                  </a:lnTo>
                  <a:lnTo>
                    <a:pt x="2185" y="1871"/>
                  </a:lnTo>
                  <a:lnTo>
                    <a:pt x="2194" y="1863"/>
                  </a:lnTo>
                  <a:lnTo>
                    <a:pt x="2209" y="1859"/>
                  </a:lnTo>
                  <a:lnTo>
                    <a:pt x="2230" y="1855"/>
                  </a:lnTo>
                  <a:lnTo>
                    <a:pt x="2257" y="1853"/>
                  </a:lnTo>
                  <a:lnTo>
                    <a:pt x="2287" y="1849"/>
                  </a:lnTo>
                  <a:lnTo>
                    <a:pt x="2322" y="1847"/>
                  </a:lnTo>
                  <a:lnTo>
                    <a:pt x="2359" y="1843"/>
                  </a:lnTo>
                  <a:lnTo>
                    <a:pt x="2398" y="1839"/>
                  </a:lnTo>
                  <a:lnTo>
                    <a:pt x="2437" y="1835"/>
                  </a:lnTo>
                  <a:lnTo>
                    <a:pt x="2476" y="1828"/>
                  </a:lnTo>
                  <a:lnTo>
                    <a:pt x="2515" y="1820"/>
                  </a:lnTo>
                  <a:lnTo>
                    <a:pt x="2543" y="1813"/>
                  </a:lnTo>
                  <a:lnTo>
                    <a:pt x="2575" y="1804"/>
                  </a:lnTo>
                  <a:lnTo>
                    <a:pt x="2613" y="1794"/>
                  </a:lnTo>
                  <a:lnTo>
                    <a:pt x="2654" y="1783"/>
                  </a:lnTo>
                  <a:lnTo>
                    <a:pt x="2701" y="1770"/>
                  </a:lnTo>
                  <a:lnTo>
                    <a:pt x="2751" y="1756"/>
                  </a:lnTo>
                  <a:lnTo>
                    <a:pt x="2803" y="1743"/>
                  </a:lnTo>
                  <a:lnTo>
                    <a:pt x="2858" y="1730"/>
                  </a:lnTo>
                  <a:lnTo>
                    <a:pt x="2913" y="1717"/>
                  </a:lnTo>
                  <a:lnTo>
                    <a:pt x="2970" y="1703"/>
                  </a:lnTo>
                  <a:lnTo>
                    <a:pt x="3027" y="1692"/>
                  </a:lnTo>
                  <a:lnTo>
                    <a:pt x="3083" y="1683"/>
                  </a:lnTo>
                  <a:lnTo>
                    <a:pt x="3139" y="1674"/>
                  </a:lnTo>
                  <a:lnTo>
                    <a:pt x="3192" y="1667"/>
                  </a:lnTo>
                  <a:lnTo>
                    <a:pt x="3242" y="1664"/>
                  </a:lnTo>
                  <a:lnTo>
                    <a:pt x="3291" y="1662"/>
                  </a:lnTo>
                  <a:close/>
                  <a:moveTo>
                    <a:pt x="436" y="1000"/>
                  </a:moveTo>
                  <a:lnTo>
                    <a:pt x="449" y="1003"/>
                  </a:lnTo>
                  <a:lnTo>
                    <a:pt x="460" y="1009"/>
                  </a:lnTo>
                  <a:lnTo>
                    <a:pt x="469" y="1017"/>
                  </a:lnTo>
                  <a:lnTo>
                    <a:pt x="476" y="1028"/>
                  </a:lnTo>
                  <a:lnTo>
                    <a:pt x="480" y="1040"/>
                  </a:lnTo>
                  <a:lnTo>
                    <a:pt x="480" y="1053"/>
                  </a:lnTo>
                  <a:lnTo>
                    <a:pt x="473" y="1065"/>
                  </a:lnTo>
                  <a:lnTo>
                    <a:pt x="461" y="1075"/>
                  </a:lnTo>
                  <a:lnTo>
                    <a:pt x="444" y="1087"/>
                  </a:lnTo>
                  <a:lnTo>
                    <a:pt x="425" y="1099"/>
                  </a:lnTo>
                  <a:lnTo>
                    <a:pt x="404" y="1114"/>
                  </a:lnTo>
                  <a:lnTo>
                    <a:pt x="381" y="1129"/>
                  </a:lnTo>
                  <a:lnTo>
                    <a:pt x="360" y="1148"/>
                  </a:lnTo>
                  <a:lnTo>
                    <a:pt x="342" y="1169"/>
                  </a:lnTo>
                  <a:lnTo>
                    <a:pt x="329" y="1193"/>
                  </a:lnTo>
                  <a:lnTo>
                    <a:pt x="323" y="1215"/>
                  </a:lnTo>
                  <a:lnTo>
                    <a:pt x="322" y="1238"/>
                  </a:lnTo>
                  <a:lnTo>
                    <a:pt x="325" y="1259"/>
                  </a:lnTo>
                  <a:lnTo>
                    <a:pt x="331" y="1281"/>
                  </a:lnTo>
                  <a:lnTo>
                    <a:pt x="337" y="1300"/>
                  </a:lnTo>
                  <a:lnTo>
                    <a:pt x="343" y="1317"/>
                  </a:lnTo>
                  <a:lnTo>
                    <a:pt x="347" y="1331"/>
                  </a:lnTo>
                  <a:lnTo>
                    <a:pt x="346" y="1343"/>
                  </a:lnTo>
                  <a:lnTo>
                    <a:pt x="342" y="1353"/>
                  </a:lnTo>
                  <a:lnTo>
                    <a:pt x="336" y="1364"/>
                  </a:lnTo>
                  <a:lnTo>
                    <a:pt x="329" y="1374"/>
                  </a:lnTo>
                  <a:lnTo>
                    <a:pt x="321" y="1383"/>
                  </a:lnTo>
                  <a:lnTo>
                    <a:pt x="311" y="1389"/>
                  </a:lnTo>
                  <a:lnTo>
                    <a:pt x="299" y="1393"/>
                  </a:lnTo>
                  <a:lnTo>
                    <a:pt x="286" y="1392"/>
                  </a:lnTo>
                  <a:lnTo>
                    <a:pt x="271" y="1384"/>
                  </a:lnTo>
                  <a:lnTo>
                    <a:pt x="262" y="1376"/>
                  </a:lnTo>
                  <a:lnTo>
                    <a:pt x="253" y="1361"/>
                  </a:lnTo>
                  <a:lnTo>
                    <a:pt x="245" y="1341"/>
                  </a:lnTo>
                  <a:lnTo>
                    <a:pt x="238" y="1317"/>
                  </a:lnTo>
                  <a:lnTo>
                    <a:pt x="232" y="1289"/>
                  </a:lnTo>
                  <a:lnTo>
                    <a:pt x="229" y="1258"/>
                  </a:lnTo>
                  <a:lnTo>
                    <a:pt x="230" y="1227"/>
                  </a:lnTo>
                  <a:lnTo>
                    <a:pt x="236" y="1193"/>
                  </a:lnTo>
                  <a:lnTo>
                    <a:pt x="247" y="1159"/>
                  </a:lnTo>
                  <a:lnTo>
                    <a:pt x="262" y="1128"/>
                  </a:lnTo>
                  <a:lnTo>
                    <a:pt x="283" y="1099"/>
                  </a:lnTo>
                  <a:lnTo>
                    <a:pt x="305" y="1075"/>
                  </a:lnTo>
                  <a:lnTo>
                    <a:pt x="329" y="1055"/>
                  </a:lnTo>
                  <a:lnTo>
                    <a:pt x="354" y="1037"/>
                  </a:lnTo>
                  <a:lnTo>
                    <a:pt x="378" y="1023"/>
                  </a:lnTo>
                  <a:lnTo>
                    <a:pt x="400" y="1012"/>
                  </a:lnTo>
                  <a:lnTo>
                    <a:pt x="420" y="1005"/>
                  </a:lnTo>
                  <a:lnTo>
                    <a:pt x="436" y="1000"/>
                  </a:lnTo>
                  <a:close/>
                  <a:moveTo>
                    <a:pt x="3316" y="541"/>
                  </a:moveTo>
                  <a:lnTo>
                    <a:pt x="3316" y="542"/>
                  </a:lnTo>
                  <a:lnTo>
                    <a:pt x="3318" y="549"/>
                  </a:lnTo>
                  <a:lnTo>
                    <a:pt x="3325" y="559"/>
                  </a:lnTo>
                  <a:lnTo>
                    <a:pt x="3334" y="572"/>
                  </a:lnTo>
                  <a:lnTo>
                    <a:pt x="3346" y="589"/>
                  </a:lnTo>
                  <a:lnTo>
                    <a:pt x="3360" y="607"/>
                  </a:lnTo>
                  <a:lnTo>
                    <a:pt x="3375" y="628"/>
                  </a:lnTo>
                  <a:lnTo>
                    <a:pt x="3393" y="650"/>
                  </a:lnTo>
                  <a:lnTo>
                    <a:pt x="3412" y="674"/>
                  </a:lnTo>
                  <a:lnTo>
                    <a:pt x="3431" y="699"/>
                  </a:lnTo>
                  <a:lnTo>
                    <a:pt x="3454" y="728"/>
                  </a:lnTo>
                  <a:lnTo>
                    <a:pt x="3473" y="755"/>
                  </a:lnTo>
                  <a:lnTo>
                    <a:pt x="3487" y="778"/>
                  </a:lnTo>
                  <a:lnTo>
                    <a:pt x="3500" y="796"/>
                  </a:lnTo>
                  <a:lnTo>
                    <a:pt x="3510" y="809"/>
                  </a:lnTo>
                  <a:lnTo>
                    <a:pt x="3518" y="816"/>
                  </a:lnTo>
                  <a:lnTo>
                    <a:pt x="3524" y="820"/>
                  </a:lnTo>
                  <a:lnTo>
                    <a:pt x="3531" y="816"/>
                  </a:lnTo>
                  <a:lnTo>
                    <a:pt x="3533" y="809"/>
                  </a:lnTo>
                  <a:lnTo>
                    <a:pt x="3533" y="798"/>
                  </a:lnTo>
                  <a:lnTo>
                    <a:pt x="3531" y="783"/>
                  </a:lnTo>
                  <a:lnTo>
                    <a:pt x="3525" y="764"/>
                  </a:lnTo>
                  <a:lnTo>
                    <a:pt x="3517" y="745"/>
                  </a:lnTo>
                  <a:lnTo>
                    <a:pt x="3506" y="725"/>
                  </a:lnTo>
                  <a:lnTo>
                    <a:pt x="3498" y="712"/>
                  </a:lnTo>
                  <a:lnTo>
                    <a:pt x="3487" y="696"/>
                  </a:lnTo>
                  <a:lnTo>
                    <a:pt x="3473" y="678"/>
                  </a:lnTo>
                  <a:lnTo>
                    <a:pt x="3456" y="657"/>
                  </a:lnTo>
                  <a:lnTo>
                    <a:pt x="3440" y="637"/>
                  </a:lnTo>
                  <a:lnTo>
                    <a:pt x="3421" y="616"/>
                  </a:lnTo>
                  <a:lnTo>
                    <a:pt x="3402" y="597"/>
                  </a:lnTo>
                  <a:lnTo>
                    <a:pt x="3381" y="579"/>
                  </a:lnTo>
                  <a:lnTo>
                    <a:pt x="3363" y="563"/>
                  </a:lnTo>
                  <a:lnTo>
                    <a:pt x="3346" y="551"/>
                  </a:lnTo>
                  <a:lnTo>
                    <a:pt x="3330" y="543"/>
                  </a:lnTo>
                  <a:lnTo>
                    <a:pt x="3316" y="541"/>
                  </a:lnTo>
                  <a:close/>
                  <a:moveTo>
                    <a:pt x="1067" y="181"/>
                  </a:moveTo>
                  <a:lnTo>
                    <a:pt x="1029" y="182"/>
                  </a:lnTo>
                  <a:lnTo>
                    <a:pt x="994" y="186"/>
                  </a:lnTo>
                  <a:lnTo>
                    <a:pt x="961" y="192"/>
                  </a:lnTo>
                  <a:lnTo>
                    <a:pt x="931" y="198"/>
                  </a:lnTo>
                  <a:lnTo>
                    <a:pt x="896" y="207"/>
                  </a:lnTo>
                  <a:lnTo>
                    <a:pt x="860" y="222"/>
                  </a:lnTo>
                  <a:lnTo>
                    <a:pt x="823" y="241"/>
                  </a:lnTo>
                  <a:lnTo>
                    <a:pt x="787" y="265"/>
                  </a:lnTo>
                  <a:lnTo>
                    <a:pt x="752" y="293"/>
                  </a:lnTo>
                  <a:lnTo>
                    <a:pt x="720" y="323"/>
                  </a:lnTo>
                  <a:lnTo>
                    <a:pt x="689" y="355"/>
                  </a:lnTo>
                  <a:lnTo>
                    <a:pt x="660" y="389"/>
                  </a:lnTo>
                  <a:lnTo>
                    <a:pt x="637" y="423"/>
                  </a:lnTo>
                  <a:lnTo>
                    <a:pt x="618" y="458"/>
                  </a:lnTo>
                  <a:lnTo>
                    <a:pt x="602" y="491"/>
                  </a:lnTo>
                  <a:lnTo>
                    <a:pt x="593" y="524"/>
                  </a:lnTo>
                  <a:lnTo>
                    <a:pt x="591" y="557"/>
                  </a:lnTo>
                  <a:lnTo>
                    <a:pt x="594" y="590"/>
                  </a:lnTo>
                  <a:lnTo>
                    <a:pt x="601" y="621"/>
                  </a:lnTo>
                  <a:lnTo>
                    <a:pt x="609" y="649"/>
                  </a:lnTo>
                  <a:lnTo>
                    <a:pt x="621" y="675"/>
                  </a:lnTo>
                  <a:lnTo>
                    <a:pt x="633" y="698"/>
                  </a:lnTo>
                  <a:lnTo>
                    <a:pt x="645" y="719"/>
                  </a:lnTo>
                  <a:lnTo>
                    <a:pt x="654" y="734"/>
                  </a:lnTo>
                  <a:lnTo>
                    <a:pt x="663" y="749"/>
                  </a:lnTo>
                  <a:lnTo>
                    <a:pt x="667" y="757"/>
                  </a:lnTo>
                  <a:lnTo>
                    <a:pt x="670" y="766"/>
                  </a:lnTo>
                  <a:lnTo>
                    <a:pt x="669" y="777"/>
                  </a:lnTo>
                  <a:lnTo>
                    <a:pt x="666" y="789"/>
                  </a:lnTo>
                  <a:lnTo>
                    <a:pt x="663" y="801"/>
                  </a:lnTo>
                  <a:lnTo>
                    <a:pt x="656" y="811"/>
                  </a:lnTo>
                  <a:lnTo>
                    <a:pt x="647" y="820"/>
                  </a:lnTo>
                  <a:lnTo>
                    <a:pt x="638" y="825"/>
                  </a:lnTo>
                  <a:lnTo>
                    <a:pt x="626" y="825"/>
                  </a:lnTo>
                  <a:lnTo>
                    <a:pt x="610" y="819"/>
                  </a:lnTo>
                  <a:lnTo>
                    <a:pt x="597" y="810"/>
                  </a:lnTo>
                  <a:lnTo>
                    <a:pt x="584" y="799"/>
                  </a:lnTo>
                  <a:lnTo>
                    <a:pt x="572" y="790"/>
                  </a:lnTo>
                  <a:lnTo>
                    <a:pt x="559" y="780"/>
                  </a:lnTo>
                  <a:lnTo>
                    <a:pt x="544" y="774"/>
                  </a:lnTo>
                  <a:lnTo>
                    <a:pt x="531" y="771"/>
                  </a:lnTo>
                  <a:lnTo>
                    <a:pt x="514" y="769"/>
                  </a:lnTo>
                  <a:lnTo>
                    <a:pt x="492" y="769"/>
                  </a:lnTo>
                  <a:lnTo>
                    <a:pt x="466" y="771"/>
                  </a:lnTo>
                  <a:lnTo>
                    <a:pt x="436" y="775"/>
                  </a:lnTo>
                  <a:lnTo>
                    <a:pt x="405" y="781"/>
                  </a:lnTo>
                  <a:lnTo>
                    <a:pt x="373" y="790"/>
                  </a:lnTo>
                  <a:lnTo>
                    <a:pt x="342" y="801"/>
                  </a:lnTo>
                  <a:lnTo>
                    <a:pt x="310" y="814"/>
                  </a:lnTo>
                  <a:lnTo>
                    <a:pt x="281" y="831"/>
                  </a:lnTo>
                  <a:lnTo>
                    <a:pt x="255" y="850"/>
                  </a:lnTo>
                  <a:lnTo>
                    <a:pt x="230" y="874"/>
                  </a:lnTo>
                  <a:lnTo>
                    <a:pt x="208" y="903"/>
                  </a:lnTo>
                  <a:lnTo>
                    <a:pt x="185" y="938"/>
                  </a:lnTo>
                  <a:lnTo>
                    <a:pt x="165" y="976"/>
                  </a:lnTo>
                  <a:lnTo>
                    <a:pt x="147" y="1017"/>
                  </a:lnTo>
                  <a:lnTo>
                    <a:pt x="131" y="1061"/>
                  </a:lnTo>
                  <a:lnTo>
                    <a:pt x="116" y="1104"/>
                  </a:lnTo>
                  <a:lnTo>
                    <a:pt x="106" y="1146"/>
                  </a:lnTo>
                  <a:lnTo>
                    <a:pt x="97" y="1187"/>
                  </a:lnTo>
                  <a:lnTo>
                    <a:pt x="91" y="1225"/>
                  </a:lnTo>
                  <a:lnTo>
                    <a:pt x="90" y="1259"/>
                  </a:lnTo>
                  <a:lnTo>
                    <a:pt x="91" y="1295"/>
                  </a:lnTo>
                  <a:lnTo>
                    <a:pt x="95" y="1335"/>
                  </a:lnTo>
                  <a:lnTo>
                    <a:pt x="101" y="1377"/>
                  </a:lnTo>
                  <a:lnTo>
                    <a:pt x="110" y="1420"/>
                  </a:lnTo>
                  <a:lnTo>
                    <a:pt x="122" y="1465"/>
                  </a:lnTo>
                  <a:lnTo>
                    <a:pt x="137" y="1510"/>
                  </a:lnTo>
                  <a:lnTo>
                    <a:pt x="154" y="1553"/>
                  </a:lnTo>
                  <a:lnTo>
                    <a:pt x="175" y="1595"/>
                  </a:lnTo>
                  <a:lnTo>
                    <a:pt x="198" y="1635"/>
                  </a:lnTo>
                  <a:lnTo>
                    <a:pt x="224" y="1671"/>
                  </a:lnTo>
                  <a:lnTo>
                    <a:pt x="255" y="1702"/>
                  </a:lnTo>
                  <a:lnTo>
                    <a:pt x="286" y="1723"/>
                  </a:lnTo>
                  <a:lnTo>
                    <a:pt x="319" y="1737"/>
                  </a:lnTo>
                  <a:lnTo>
                    <a:pt x="354" y="1748"/>
                  </a:lnTo>
                  <a:lnTo>
                    <a:pt x="392" y="1755"/>
                  </a:lnTo>
                  <a:lnTo>
                    <a:pt x="430" y="1760"/>
                  </a:lnTo>
                  <a:lnTo>
                    <a:pt x="470" y="1762"/>
                  </a:lnTo>
                  <a:lnTo>
                    <a:pt x="512" y="1762"/>
                  </a:lnTo>
                  <a:lnTo>
                    <a:pt x="555" y="1762"/>
                  </a:lnTo>
                  <a:lnTo>
                    <a:pt x="599" y="1761"/>
                  </a:lnTo>
                  <a:lnTo>
                    <a:pt x="643" y="1761"/>
                  </a:lnTo>
                  <a:lnTo>
                    <a:pt x="707" y="1757"/>
                  </a:lnTo>
                  <a:lnTo>
                    <a:pt x="771" y="1749"/>
                  </a:lnTo>
                  <a:lnTo>
                    <a:pt x="837" y="1736"/>
                  </a:lnTo>
                  <a:lnTo>
                    <a:pt x="905" y="1719"/>
                  </a:lnTo>
                  <a:lnTo>
                    <a:pt x="976" y="1702"/>
                  </a:lnTo>
                  <a:lnTo>
                    <a:pt x="1051" y="1685"/>
                  </a:lnTo>
                  <a:lnTo>
                    <a:pt x="1129" y="1670"/>
                  </a:lnTo>
                  <a:lnTo>
                    <a:pt x="1165" y="1664"/>
                  </a:lnTo>
                  <a:lnTo>
                    <a:pt x="1207" y="1659"/>
                  </a:lnTo>
                  <a:lnTo>
                    <a:pt x="1251" y="1655"/>
                  </a:lnTo>
                  <a:lnTo>
                    <a:pt x="1298" y="1652"/>
                  </a:lnTo>
                  <a:lnTo>
                    <a:pt x="1348" y="1649"/>
                  </a:lnTo>
                  <a:lnTo>
                    <a:pt x="1398" y="1647"/>
                  </a:lnTo>
                  <a:lnTo>
                    <a:pt x="1449" y="1646"/>
                  </a:lnTo>
                  <a:lnTo>
                    <a:pt x="1500" y="1644"/>
                  </a:lnTo>
                  <a:lnTo>
                    <a:pt x="1549" y="1644"/>
                  </a:lnTo>
                  <a:lnTo>
                    <a:pt x="1596" y="1643"/>
                  </a:lnTo>
                  <a:lnTo>
                    <a:pt x="1640" y="1643"/>
                  </a:lnTo>
                  <a:lnTo>
                    <a:pt x="1679" y="1643"/>
                  </a:lnTo>
                  <a:lnTo>
                    <a:pt x="1715" y="1643"/>
                  </a:lnTo>
                  <a:lnTo>
                    <a:pt x="1744" y="1644"/>
                  </a:lnTo>
                  <a:lnTo>
                    <a:pt x="1767" y="1644"/>
                  </a:lnTo>
                  <a:lnTo>
                    <a:pt x="1783" y="1644"/>
                  </a:lnTo>
                  <a:lnTo>
                    <a:pt x="1790" y="1644"/>
                  </a:lnTo>
                  <a:lnTo>
                    <a:pt x="1793" y="1640"/>
                  </a:lnTo>
                  <a:lnTo>
                    <a:pt x="1796" y="1627"/>
                  </a:lnTo>
                  <a:lnTo>
                    <a:pt x="1799" y="1608"/>
                  </a:lnTo>
                  <a:lnTo>
                    <a:pt x="1802" y="1582"/>
                  </a:lnTo>
                  <a:lnTo>
                    <a:pt x="1803" y="1550"/>
                  </a:lnTo>
                  <a:lnTo>
                    <a:pt x="1804" y="1516"/>
                  </a:lnTo>
                  <a:lnTo>
                    <a:pt x="1805" y="1476"/>
                  </a:lnTo>
                  <a:lnTo>
                    <a:pt x="1805" y="1434"/>
                  </a:lnTo>
                  <a:lnTo>
                    <a:pt x="1805" y="1390"/>
                  </a:lnTo>
                  <a:lnTo>
                    <a:pt x="1803" y="1346"/>
                  </a:lnTo>
                  <a:lnTo>
                    <a:pt x="1802" y="1301"/>
                  </a:lnTo>
                  <a:lnTo>
                    <a:pt x="1798" y="1257"/>
                  </a:lnTo>
                  <a:lnTo>
                    <a:pt x="1795" y="1215"/>
                  </a:lnTo>
                  <a:lnTo>
                    <a:pt x="1790" y="1176"/>
                  </a:lnTo>
                  <a:lnTo>
                    <a:pt x="1785" y="1130"/>
                  </a:lnTo>
                  <a:lnTo>
                    <a:pt x="1778" y="1077"/>
                  </a:lnTo>
                  <a:lnTo>
                    <a:pt x="1768" y="1021"/>
                  </a:lnTo>
                  <a:lnTo>
                    <a:pt x="1757" y="959"/>
                  </a:lnTo>
                  <a:lnTo>
                    <a:pt x="1742" y="894"/>
                  </a:lnTo>
                  <a:lnTo>
                    <a:pt x="1725" y="828"/>
                  </a:lnTo>
                  <a:lnTo>
                    <a:pt x="1706" y="760"/>
                  </a:lnTo>
                  <a:lnTo>
                    <a:pt x="1682" y="692"/>
                  </a:lnTo>
                  <a:lnTo>
                    <a:pt x="1656" y="625"/>
                  </a:lnTo>
                  <a:lnTo>
                    <a:pt x="1626" y="559"/>
                  </a:lnTo>
                  <a:lnTo>
                    <a:pt x="1594" y="496"/>
                  </a:lnTo>
                  <a:lnTo>
                    <a:pt x="1557" y="436"/>
                  </a:lnTo>
                  <a:lnTo>
                    <a:pt x="1518" y="382"/>
                  </a:lnTo>
                  <a:lnTo>
                    <a:pt x="1480" y="340"/>
                  </a:lnTo>
                  <a:lnTo>
                    <a:pt x="1441" y="303"/>
                  </a:lnTo>
                  <a:lnTo>
                    <a:pt x="1400" y="272"/>
                  </a:lnTo>
                  <a:lnTo>
                    <a:pt x="1359" y="247"/>
                  </a:lnTo>
                  <a:lnTo>
                    <a:pt x="1316" y="226"/>
                  </a:lnTo>
                  <a:lnTo>
                    <a:pt x="1273" y="210"/>
                  </a:lnTo>
                  <a:lnTo>
                    <a:pt x="1230" y="198"/>
                  </a:lnTo>
                  <a:lnTo>
                    <a:pt x="1188" y="188"/>
                  </a:lnTo>
                  <a:lnTo>
                    <a:pt x="1146" y="183"/>
                  </a:lnTo>
                  <a:lnTo>
                    <a:pt x="1106" y="181"/>
                  </a:lnTo>
                  <a:lnTo>
                    <a:pt x="1067" y="181"/>
                  </a:lnTo>
                  <a:close/>
                  <a:moveTo>
                    <a:pt x="2219" y="172"/>
                  </a:moveTo>
                  <a:lnTo>
                    <a:pt x="2239" y="173"/>
                  </a:lnTo>
                  <a:lnTo>
                    <a:pt x="2254" y="178"/>
                  </a:lnTo>
                  <a:lnTo>
                    <a:pt x="2266" y="184"/>
                  </a:lnTo>
                  <a:lnTo>
                    <a:pt x="2273" y="193"/>
                  </a:lnTo>
                  <a:lnTo>
                    <a:pt x="2274" y="201"/>
                  </a:lnTo>
                  <a:lnTo>
                    <a:pt x="2271" y="212"/>
                  </a:lnTo>
                  <a:lnTo>
                    <a:pt x="2260" y="223"/>
                  </a:lnTo>
                  <a:lnTo>
                    <a:pt x="2246" y="232"/>
                  </a:lnTo>
                  <a:lnTo>
                    <a:pt x="2227" y="242"/>
                  </a:lnTo>
                  <a:lnTo>
                    <a:pt x="2207" y="253"/>
                  </a:lnTo>
                  <a:lnTo>
                    <a:pt x="2185" y="266"/>
                  </a:lnTo>
                  <a:lnTo>
                    <a:pt x="2164" y="282"/>
                  </a:lnTo>
                  <a:lnTo>
                    <a:pt x="2144" y="300"/>
                  </a:lnTo>
                  <a:lnTo>
                    <a:pt x="2126" y="322"/>
                  </a:lnTo>
                  <a:lnTo>
                    <a:pt x="2112" y="348"/>
                  </a:lnTo>
                  <a:lnTo>
                    <a:pt x="2101" y="376"/>
                  </a:lnTo>
                  <a:lnTo>
                    <a:pt x="2095" y="402"/>
                  </a:lnTo>
                  <a:lnTo>
                    <a:pt x="2093" y="427"/>
                  </a:lnTo>
                  <a:lnTo>
                    <a:pt x="2093" y="449"/>
                  </a:lnTo>
                  <a:lnTo>
                    <a:pt x="2093" y="470"/>
                  </a:lnTo>
                  <a:lnTo>
                    <a:pt x="2091" y="485"/>
                  </a:lnTo>
                  <a:lnTo>
                    <a:pt x="2087" y="498"/>
                  </a:lnTo>
                  <a:lnTo>
                    <a:pt x="2078" y="511"/>
                  </a:lnTo>
                  <a:lnTo>
                    <a:pt x="2068" y="517"/>
                  </a:lnTo>
                  <a:lnTo>
                    <a:pt x="2056" y="519"/>
                  </a:lnTo>
                  <a:lnTo>
                    <a:pt x="2045" y="518"/>
                  </a:lnTo>
                  <a:lnTo>
                    <a:pt x="2034" y="514"/>
                  </a:lnTo>
                  <a:lnTo>
                    <a:pt x="2026" y="511"/>
                  </a:lnTo>
                  <a:lnTo>
                    <a:pt x="2020" y="507"/>
                  </a:lnTo>
                  <a:lnTo>
                    <a:pt x="2015" y="497"/>
                  </a:lnTo>
                  <a:lnTo>
                    <a:pt x="2013" y="483"/>
                  </a:lnTo>
                  <a:lnTo>
                    <a:pt x="2012" y="462"/>
                  </a:lnTo>
                  <a:lnTo>
                    <a:pt x="2013" y="438"/>
                  </a:lnTo>
                  <a:lnTo>
                    <a:pt x="2017" y="412"/>
                  </a:lnTo>
                  <a:lnTo>
                    <a:pt x="2020" y="384"/>
                  </a:lnTo>
                  <a:lnTo>
                    <a:pt x="2027" y="356"/>
                  </a:lnTo>
                  <a:lnTo>
                    <a:pt x="2036" y="330"/>
                  </a:lnTo>
                  <a:lnTo>
                    <a:pt x="2045" y="306"/>
                  </a:lnTo>
                  <a:lnTo>
                    <a:pt x="2058" y="284"/>
                  </a:lnTo>
                  <a:lnTo>
                    <a:pt x="2075" y="263"/>
                  </a:lnTo>
                  <a:lnTo>
                    <a:pt x="2094" y="242"/>
                  </a:lnTo>
                  <a:lnTo>
                    <a:pt x="2115" y="223"/>
                  </a:lnTo>
                  <a:lnTo>
                    <a:pt x="2137" y="206"/>
                  </a:lnTo>
                  <a:lnTo>
                    <a:pt x="2159" y="193"/>
                  </a:lnTo>
                  <a:lnTo>
                    <a:pt x="2181" y="182"/>
                  </a:lnTo>
                  <a:lnTo>
                    <a:pt x="2201" y="175"/>
                  </a:lnTo>
                  <a:lnTo>
                    <a:pt x="2219" y="172"/>
                  </a:lnTo>
                  <a:close/>
                  <a:moveTo>
                    <a:pt x="1088" y="72"/>
                  </a:moveTo>
                  <a:lnTo>
                    <a:pt x="1124" y="72"/>
                  </a:lnTo>
                  <a:lnTo>
                    <a:pt x="1162" y="76"/>
                  </a:lnTo>
                  <a:lnTo>
                    <a:pt x="1201" y="82"/>
                  </a:lnTo>
                  <a:lnTo>
                    <a:pt x="1241" y="89"/>
                  </a:lnTo>
                  <a:lnTo>
                    <a:pt x="1283" y="100"/>
                  </a:lnTo>
                  <a:lnTo>
                    <a:pt x="1325" y="113"/>
                  </a:lnTo>
                  <a:lnTo>
                    <a:pt x="1367" y="130"/>
                  </a:lnTo>
                  <a:lnTo>
                    <a:pt x="1409" y="149"/>
                  </a:lnTo>
                  <a:lnTo>
                    <a:pt x="1450" y="172"/>
                  </a:lnTo>
                  <a:lnTo>
                    <a:pt x="1489" y="199"/>
                  </a:lnTo>
                  <a:lnTo>
                    <a:pt x="1527" y="229"/>
                  </a:lnTo>
                  <a:lnTo>
                    <a:pt x="1563" y="263"/>
                  </a:lnTo>
                  <a:lnTo>
                    <a:pt x="1596" y="300"/>
                  </a:lnTo>
                  <a:lnTo>
                    <a:pt x="1626" y="342"/>
                  </a:lnTo>
                  <a:lnTo>
                    <a:pt x="1652" y="389"/>
                  </a:lnTo>
                  <a:lnTo>
                    <a:pt x="1675" y="440"/>
                  </a:lnTo>
                  <a:lnTo>
                    <a:pt x="1706" y="524"/>
                  </a:lnTo>
                  <a:lnTo>
                    <a:pt x="1736" y="603"/>
                  </a:lnTo>
                  <a:lnTo>
                    <a:pt x="1765" y="681"/>
                  </a:lnTo>
                  <a:lnTo>
                    <a:pt x="1791" y="758"/>
                  </a:lnTo>
                  <a:lnTo>
                    <a:pt x="1815" y="834"/>
                  </a:lnTo>
                  <a:lnTo>
                    <a:pt x="1835" y="910"/>
                  </a:lnTo>
                  <a:lnTo>
                    <a:pt x="1853" y="987"/>
                  </a:lnTo>
                  <a:lnTo>
                    <a:pt x="1866" y="1067"/>
                  </a:lnTo>
                  <a:lnTo>
                    <a:pt x="1875" y="1148"/>
                  </a:lnTo>
                  <a:lnTo>
                    <a:pt x="1880" y="1234"/>
                  </a:lnTo>
                  <a:lnTo>
                    <a:pt x="1882" y="1293"/>
                  </a:lnTo>
                  <a:lnTo>
                    <a:pt x="1885" y="1351"/>
                  </a:lnTo>
                  <a:lnTo>
                    <a:pt x="1887" y="1407"/>
                  </a:lnTo>
                  <a:lnTo>
                    <a:pt x="1890" y="1461"/>
                  </a:lnTo>
                  <a:lnTo>
                    <a:pt x="1891" y="1514"/>
                  </a:lnTo>
                  <a:lnTo>
                    <a:pt x="1893" y="1565"/>
                  </a:lnTo>
                  <a:lnTo>
                    <a:pt x="1894" y="1612"/>
                  </a:lnTo>
                  <a:lnTo>
                    <a:pt x="1896" y="1656"/>
                  </a:lnTo>
                  <a:lnTo>
                    <a:pt x="1896" y="1696"/>
                  </a:lnTo>
                  <a:lnTo>
                    <a:pt x="1894" y="1732"/>
                  </a:lnTo>
                  <a:lnTo>
                    <a:pt x="1893" y="1762"/>
                  </a:lnTo>
                  <a:lnTo>
                    <a:pt x="1890" y="1788"/>
                  </a:lnTo>
                  <a:lnTo>
                    <a:pt x="1886" y="1808"/>
                  </a:lnTo>
                  <a:lnTo>
                    <a:pt x="1880" y="1821"/>
                  </a:lnTo>
                  <a:lnTo>
                    <a:pt x="1872" y="1828"/>
                  </a:lnTo>
                  <a:lnTo>
                    <a:pt x="1863" y="1831"/>
                  </a:lnTo>
                  <a:lnTo>
                    <a:pt x="1847" y="1832"/>
                  </a:lnTo>
                  <a:lnTo>
                    <a:pt x="1824" y="1832"/>
                  </a:lnTo>
                  <a:lnTo>
                    <a:pt x="1796" y="1832"/>
                  </a:lnTo>
                  <a:lnTo>
                    <a:pt x="1763" y="1832"/>
                  </a:lnTo>
                  <a:lnTo>
                    <a:pt x="1725" y="1831"/>
                  </a:lnTo>
                  <a:lnTo>
                    <a:pt x="1683" y="1830"/>
                  </a:lnTo>
                  <a:lnTo>
                    <a:pt x="1638" y="1828"/>
                  </a:lnTo>
                  <a:lnTo>
                    <a:pt x="1590" y="1828"/>
                  </a:lnTo>
                  <a:lnTo>
                    <a:pt x="1542" y="1827"/>
                  </a:lnTo>
                  <a:lnTo>
                    <a:pt x="1491" y="1827"/>
                  </a:lnTo>
                  <a:lnTo>
                    <a:pt x="1439" y="1828"/>
                  </a:lnTo>
                  <a:lnTo>
                    <a:pt x="1388" y="1830"/>
                  </a:lnTo>
                  <a:lnTo>
                    <a:pt x="1337" y="1832"/>
                  </a:lnTo>
                  <a:lnTo>
                    <a:pt x="1289" y="1836"/>
                  </a:lnTo>
                  <a:lnTo>
                    <a:pt x="1241" y="1839"/>
                  </a:lnTo>
                  <a:lnTo>
                    <a:pt x="1196" y="1845"/>
                  </a:lnTo>
                  <a:lnTo>
                    <a:pt x="1154" y="1854"/>
                  </a:lnTo>
                  <a:lnTo>
                    <a:pt x="1089" y="1867"/>
                  </a:lnTo>
                  <a:lnTo>
                    <a:pt x="1026" y="1880"/>
                  </a:lnTo>
                  <a:lnTo>
                    <a:pt x="964" y="1893"/>
                  </a:lnTo>
                  <a:lnTo>
                    <a:pt x="906" y="1906"/>
                  </a:lnTo>
                  <a:lnTo>
                    <a:pt x="850" y="1916"/>
                  </a:lnTo>
                  <a:lnTo>
                    <a:pt x="798" y="1927"/>
                  </a:lnTo>
                  <a:lnTo>
                    <a:pt x="749" y="1936"/>
                  </a:lnTo>
                  <a:lnTo>
                    <a:pt x="705" y="1943"/>
                  </a:lnTo>
                  <a:lnTo>
                    <a:pt x="667" y="1949"/>
                  </a:lnTo>
                  <a:lnTo>
                    <a:pt x="635" y="1952"/>
                  </a:lnTo>
                  <a:lnTo>
                    <a:pt x="609" y="1954"/>
                  </a:lnTo>
                  <a:lnTo>
                    <a:pt x="580" y="1952"/>
                  </a:lnTo>
                  <a:lnTo>
                    <a:pt x="544" y="1950"/>
                  </a:lnTo>
                  <a:lnTo>
                    <a:pt x="505" y="1945"/>
                  </a:lnTo>
                  <a:lnTo>
                    <a:pt x="464" y="1939"/>
                  </a:lnTo>
                  <a:lnTo>
                    <a:pt x="424" y="1930"/>
                  </a:lnTo>
                  <a:lnTo>
                    <a:pt x="384" y="1918"/>
                  </a:lnTo>
                  <a:lnTo>
                    <a:pt x="346" y="1903"/>
                  </a:lnTo>
                  <a:lnTo>
                    <a:pt x="312" y="1886"/>
                  </a:lnTo>
                  <a:lnTo>
                    <a:pt x="267" y="1854"/>
                  </a:lnTo>
                  <a:lnTo>
                    <a:pt x="226" y="1815"/>
                  </a:lnTo>
                  <a:lnTo>
                    <a:pt x="188" y="1773"/>
                  </a:lnTo>
                  <a:lnTo>
                    <a:pt x="152" y="1727"/>
                  </a:lnTo>
                  <a:lnTo>
                    <a:pt x="121" y="1679"/>
                  </a:lnTo>
                  <a:lnTo>
                    <a:pt x="93" y="1630"/>
                  </a:lnTo>
                  <a:lnTo>
                    <a:pt x="69" y="1581"/>
                  </a:lnTo>
                  <a:lnTo>
                    <a:pt x="48" y="1530"/>
                  </a:lnTo>
                  <a:lnTo>
                    <a:pt x="30" y="1482"/>
                  </a:lnTo>
                  <a:lnTo>
                    <a:pt x="15" y="1435"/>
                  </a:lnTo>
                  <a:lnTo>
                    <a:pt x="6" y="1388"/>
                  </a:lnTo>
                  <a:lnTo>
                    <a:pt x="0" y="1339"/>
                  </a:lnTo>
                  <a:lnTo>
                    <a:pt x="0" y="1287"/>
                  </a:lnTo>
                  <a:lnTo>
                    <a:pt x="2" y="1235"/>
                  </a:lnTo>
                  <a:lnTo>
                    <a:pt x="10" y="1182"/>
                  </a:lnTo>
                  <a:lnTo>
                    <a:pt x="20" y="1129"/>
                  </a:lnTo>
                  <a:lnTo>
                    <a:pt x="33" y="1079"/>
                  </a:lnTo>
                  <a:lnTo>
                    <a:pt x="50" y="1029"/>
                  </a:lnTo>
                  <a:lnTo>
                    <a:pt x="69" y="984"/>
                  </a:lnTo>
                  <a:lnTo>
                    <a:pt x="90" y="941"/>
                  </a:lnTo>
                  <a:lnTo>
                    <a:pt x="119" y="898"/>
                  </a:lnTo>
                  <a:lnTo>
                    <a:pt x="151" y="860"/>
                  </a:lnTo>
                  <a:lnTo>
                    <a:pt x="183" y="827"/>
                  </a:lnTo>
                  <a:lnTo>
                    <a:pt x="216" y="799"/>
                  </a:lnTo>
                  <a:lnTo>
                    <a:pt x="249" y="777"/>
                  </a:lnTo>
                  <a:lnTo>
                    <a:pt x="281" y="758"/>
                  </a:lnTo>
                  <a:lnTo>
                    <a:pt x="311" y="744"/>
                  </a:lnTo>
                  <a:lnTo>
                    <a:pt x="337" y="732"/>
                  </a:lnTo>
                  <a:lnTo>
                    <a:pt x="359" y="725"/>
                  </a:lnTo>
                  <a:lnTo>
                    <a:pt x="381" y="718"/>
                  </a:lnTo>
                  <a:lnTo>
                    <a:pt x="406" y="710"/>
                  </a:lnTo>
                  <a:lnTo>
                    <a:pt x="430" y="704"/>
                  </a:lnTo>
                  <a:lnTo>
                    <a:pt x="453" y="698"/>
                  </a:lnTo>
                  <a:lnTo>
                    <a:pt x="474" y="692"/>
                  </a:lnTo>
                  <a:lnTo>
                    <a:pt x="492" y="689"/>
                  </a:lnTo>
                  <a:lnTo>
                    <a:pt x="506" y="685"/>
                  </a:lnTo>
                  <a:lnTo>
                    <a:pt x="515" y="683"/>
                  </a:lnTo>
                  <a:lnTo>
                    <a:pt x="519" y="683"/>
                  </a:lnTo>
                  <a:lnTo>
                    <a:pt x="518" y="679"/>
                  </a:lnTo>
                  <a:lnTo>
                    <a:pt x="515" y="671"/>
                  </a:lnTo>
                  <a:lnTo>
                    <a:pt x="512" y="656"/>
                  </a:lnTo>
                  <a:lnTo>
                    <a:pt x="508" y="637"/>
                  </a:lnTo>
                  <a:lnTo>
                    <a:pt x="506" y="614"/>
                  </a:lnTo>
                  <a:lnTo>
                    <a:pt x="505" y="586"/>
                  </a:lnTo>
                  <a:lnTo>
                    <a:pt x="507" y="556"/>
                  </a:lnTo>
                  <a:lnTo>
                    <a:pt x="511" y="521"/>
                  </a:lnTo>
                  <a:lnTo>
                    <a:pt x="520" y="485"/>
                  </a:lnTo>
                  <a:lnTo>
                    <a:pt x="533" y="447"/>
                  </a:lnTo>
                  <a:lnTo>
                    <a:pt x="552" y="407"/>
                  </a:lnTo>
                  <a:lnTo>
                    <a:pt x="577" y="365"/>
                  </a:lnTo>
                  <a:lnTo>
                    <a:pt x="609" y="323"/>
                  </a:lnTo>
                  <a:lnTo>
                    <a:pt x="657" y="271"/>
                  </a:lnTo>
                  <a:lnTo>
                    <a:pt x="702" y="226"/>
                  </a:lnTo>
                  <a:lnTo>
                    <a:pt x="748" y="188"/>
                  </a:lnTo>
                  <a:lnTo>
                    <a:pt x="793" y="155"/>
                  </a:lnTo>
                  <a:lnTo>
                    <a:pt x="840" y="129"/>
                  </a:lnTo>
                  <a:lnTo>
                    <a:pt x="886" y="107"/>
                  </a:lnTo>
                  <a:lnTo>
                    <a:pt x="935" y="92"/>
                  </a:lnTo>
                  <a:lnTo>
                    <a:pt x="983" y="81"/>
                  </a:lnTo>
                  <a:lnTo>
                    <a:pt x="1034" y="74"/>
                  </a:lnTo>
                  <a:lnTo>
                    <a:pt x="1088" y="72"/>
                  </a:lnTo>
                  <a:close/>
                  <a:moveTo>
                    <a:pt x="2469" y="0"/>
                  </a:moveTo>
                  <a:lnTo>
                    <a:pt x="2413" y="1"/>
                  </a:lnTo>
                  <a:lnTo>
                    <a:pt x="2359" y="7"/>
                  </a:lnTo>
                  <a:lnTo>
                    <a:pt x="2305" y="18"/>
                  </a:lnTo>
                  <a:lnTo>
                    <a:pt x="2252" y="33"/>
                  </a:lnTo>
                  <a:lnTo>
                    <a:pt x="2201" y="52"/>
                  </a:lnTo>
                  <a:lnTo>
                    <a:pt x="2151" y="75"/>
                  </a:lnTo>
                  <a:lnTo>
                    <a:pt x="2105" y="101"/>
                  </a:lnTo>
                  <a:lnTo>
                    <a:pt x="2062" y="130"/>
                  </a:lnTo>
                  <a:lnTo>
                    <a:pt x="2027" y="161"/>
                  </a:lnTo>
                  <a:lnTo>
                    <a:pt x="1998" y="194"/>
                  </a:lnTo>
                  <a:lnTo>
                    <a:pt x="1974" y="229"/>
                  </a:lnTo>
                  <a:lnTo>
                    <a:pt x="1954" y="266"/>
                  </a:lnTo>
                  <a:lnTo>
                    <a:pt x="1939" y="302"/>
                  </a:lnTo>
                  <a:lnTo>
                    <a:pt x="1929" y="340"/>
                  </a:lnTo>
                  <a:lnTo>
                    <a:pt x="1922" y="377"/>
                  </a:lnTo>
                  <a:lnTo>
                    <a:pt x="1918" y="412"/>
                  </a:lnTo>
                  <a:lnTo>
                    <a:pt x="1916" y="446"/>
                  </a:lnTo>
                  <a:lnTo>
                    <a:pt x="1917" y="477"/>
                  </a:lnTo>
                  <a:lnTo>
                    <a:pt x="1920" y="504"/>
                  </a:lnTo>
                  <a:lnTo>
                    <a:pt x="1924" y="529"/>
                  </a:lnTo>
                  <a:lnTo>
                    <a:pt x="1930" y="549"/>
                  </a:lnTo>
                  <a:lnTo>
                    <a:pt x="1937" y="568"/>
                  </a:lnTo>
                  <a:lnTo>
                    <a:pt x="1947" y="594"/>
                  </a:lnTo>
                  <a:lnTo>
                    <a:pt x="1958" y="624"/>
                  </a:lnTo>
                  <a:lnTo>
                    <a:pt x="1972" y="656"/>
                  </a:lnTo>
                  <a:lnTo>
                    <a:pt x="1987" y="692"/>
                  </a:lnTo>
                  <a:lnTo>
                    <a:pt x="2004" y="731"/>
                  </a:lnTo>
                  <a:lnTo>
                    <a:pt x="2020" y="771"/>
                  </a:lnTo>
                  <a:lnTo>
                    <a:pt x="2037" y="811"/>
                  </a:lnTo>
                  <a:lnTo>
                    <a:pt x="2053" y="852"/>
                  </a:lnTo>
                  <a:lnTo>
                    <a:pt x="2070" y="894"/>
                  </a:lnTo>
                  <a:lnTo>
                    <a:pt x="2086" y="934"/>
                  </a:lnTo>
                  <a:lnTo>
                    <a:pt x="2099" y="973"/>
                  </a:lnTo>
                  <a:lnTo>
                    <a:pt x="2112" y="1009"/>
                  </a:lnTo>
                  <a:lnTo>
                    <a:pt x="2120" y="1038"/>
                  </a:lnTo>
                  <a:lnTo>
                    <a:pt x="2130" y="1070"/>
                  </a:lnTo>
                  <a:lnTo>
                    <a:pt x="2138" y="1106"/>
                  </a:lnTo>
                  <a:lnTo>
                    <a:pt x="2146" y="1145"/>
                  </a:lnTo>
                  <a:lnTo>
                    <a:pt x="2156" y="1185"/>
                  </a:lnTo>
                  <a:lnTo>
                    <a:pt x="2164" y="1227"/>
                  </a:lnTo>
                  <a:lnTo>
                    <a:pt x="2171" y="1268"/>
                  </a:lnTo>
                  <a:lnTo>
                    <a:pt x="2179" y="1310"/>
                  </a:lnTo>
                  <a:lnTo>
                    <a:pt x="2187" y="1349"/>
                  </a:lnTo>
                  <a:lnTo>
                    <a:pt x="2192" y="1388"/>
                  </a:lnTo>
                  <a:lnTo>
                    <a:pt x="2198" y="1424"/>
                  </a:lnTo>
                  <a:lnTo>
                    <a:pt x="2202" y="1457"/>
                  </a:lnTo>
                  <a:lnTo>
                    <a:pt x="2207" y="1484"/>
                  </a:lnTo>
                  <a:lnTo>
                    <a:pt x="2209" y="1508"/>
                  </a:lnTo>
                  <a:lnTo>
                    <a:pt x="2210" y="1526"/>
                  </a:lnTo>
                  <a:lnTo>
                    <a:pt x="2211" y="1538"/>
                  </a:lnTo>
                  <a:lnTo>
                    <a:pt x="2210" y="1543"/>
                  </a:lnTo>
                  <a:lnTo>
                    <a:pt x="2225" y="1532"/>
                  </a:lnTo>
                  <a:lnTo>
                    <a:pt x="2241" y="1522"/>
                  </a:lnTo>
                  <a:lnTo>
                    <a:pt x="2263" y="1511"/>
                  </a:lnTo>
                  <a:lnTo>
                    <a:pt x="2284" y="1501"/>
                  </a:lnTo>
                  <a:lnTo>
                    <a:pt x="2305" y="1491"/>
                  </a:lnTo>
                  <a:lnTo>
                    <a:pt x="2327" y="1482"/>
                  </a:lnTo>
                  <a:lnTo>
                    <a:pt x="2344" y="1473"/>
                  </a:lnTo>
                  <a:lnTo>
                    <a:pt x="2359" y="1466"/>
                  </a:lnTo>
                  <a:lnTo>
                    <a:pt x="2367" y="1460"/>
                  </a:lnTo>
                  <a:lnTo>
                    <a:pt x="2367" y="1453"/>
                  </a:lnTo>
                  <a:lnTo>
                    <a:pt x="2363" y="1445"/>
                  </a:lnTo>
                  <a:lnTo>
                    <a:pt x="2356" y="1433"/>
                  </a:lnTo>
                  <a:lnTo>
                    <a:pt x="2346" y="1419"/>
                  </a:lnTo>
                  <a:lnTo>
                    <a:pt x="2334" y="1406"/>
                  </a:lnTo>
                  <a:lnTo>
                    <a:pt x="2322" y="1392"/>
                  </a:lnTo>
                  <a:lnTo>
                    <a:pt x="2309" y="1380"/>
                  </a:lnTo>
                  <a:lnTo>
                    <a:pt x="2296" y="1368"/>
                  </a:lnTo>
                  <a:lnTo>
                    <a:pt x="2285" y="1358"/>
                  </a:lnTo>
                  <a:lnTo>
                    <a:pt x="2277" y="1352"/>
                  </a:lnTo>
                  <a:lnTo>
                    <a:pt x="2267" y="1342"/>
                  </a:lnTo>
                  <a:lnTo>
                    <a:pt x="2265" y="1333"/>
                  </a:lnTo>
                  <a:lnTo>
                    <a:pt x="2268" y="1323"/>
                  </a:lnTo>
                  <a:lnTo>
                    <a:pt x="2277" y="1315"/>
                  </a:lnTo>
                  <a:lnTo>
                    <a:pt x="2291" y="1306"/>
                  </a:lnTo>
                  <a:lnTo>
                    <a:pt x="2310" y="1301"/>
                  </a:lnTo>
                  <a:lnTo>
                    <a:pt x="2320" y="1303"/>
                  </a:lnTo>
                  <a:lnTo>
                    <a:pt x="2331" y="1309"/>
                  </a:lnTo>
                  <a:lnTo>
                    <a:pt x="2346" y="1319"/>
                  </a:lnTo>
                  <a:lnTo>
                    <a:pt x="2361" y="1333"/>
                  </a:lnTo>
                  <a:lnTo>
                    <a:pt x="2378" y="1348"/>
                  </a:lnTo>
                  <a:lnTo>
                    <a:pt x="2394" y="1366"/>
                  </a:lnTo>
                  <a:lnTo>
                    <a:pt x="2410" y="1384"/>
                  </a:lnTo>
                  <a:lnTo>
                    <a:pt x="2425" y="1401"/>
                  </a:lnTo>
                  <a:lnTo>
                    <a:pt x="2439" y="1417"/>
                  </a:lnTo>
                  <a:lnTo>
                    <a:pt x="2451" y="1429"/>
                  </a:lnTo>
                  <a:lnTo>
                    <a:pt x="2461" y="1439"/>
                  </a:lnTo>
                  <a:lnTo>
                    <a:pt x="2467" y="1443"/>
                  </a:lnTo>
                  <a:lnTo>
                    <a:pt x="2475" y="1448"/>
                  </a:lnTo>
                  <a:lnTo>
                    <a:pt x="2487" y="1451"/>
                  </a:lnTo>
                  <a:lnTo>
                    <a:pt x="2501" y="1449"/>
                  </a:lnTo>
                  <a:lnTo>
                    <a:pt x="2515" y="1447"/>
                  </a:lnTo>
                  <a:lnTo>
                    <a:pt x="2531" y="1443"/>
                  </a:lnTo>
                  <a:lnTo>
                    <a:pt x="2545" y="1440"/>
                  </a:lnTo>
                  <a:lnTo>
                    <a:pt x="2557" y="1435"/>
                  </a:lnTo>
                  <a:lnTo>
                    <a:pt x="2558" y="1433"/>
                  </a:lnTo>
                  <a:lnTo>
                    <a:pt x="2555" y="1426"/>
                  </a:lnTo>
                  <a:lnTo>
                    <a:pt x="2549" y="1417"/>
                  </a:lnTo>
                  <a:lnTo>
                    <a:pt x="2539" y="1405"/>
                  </a:lnTo>
                  <a:lnTo>
                    <a:pt x="2527" y="1390"/>
                  </a:lnTo>
                  <a:lnTo>
                    <a:pt x="2513" y="1374"/>
                  </a:lnTo>
                  <a:lnTo>
                    <a:pt x="2498" y="1357"/>
                  </a:lnTo>
                  <a:lnTo>
                    <a:pt x="2482" y="1339"/>
                  </a:lnTo>
                  <a:lnTo>
                    <a:pt x="2467" y="1322"/>
                  </a:lnTo>
                  <a:lnTo>
                    <a:pt x="2451" y="1305"/>
                  </a:lnTo>
                  <a:lnTo>
                    <a:pt x="2437" y="1290"/>
                  </a:lnTo>
                  <a:lnTo>
                    <a:pt x="2425" y="1277"/>
                  </a:lnTo>
                  <a:lnTo>
                    <a:pt x="2416" y="1266"/>
                  </a:lnTo>
                  <a:lnTo>
                    <a:pt x="2409" y="1259"/>
                  </a:lnTo>
                  <a:lnTo>
                    <a:pt x="2403" y="1250"/>
                  </a:lnTo>
                  <a:lnTo>
                    <a:pt x="2401" y="1239"/>
                  </a:lnTo>
                  <a:lnTo>
                    <a:pt x="2404" y="1227"/>
                  </a:lnTo>
                  <a:lnTo>
                    <a:pt x="2411" y="1217"/>
                  </a:lnTo>
                  <a:lnTo>
                    <a:pt x="2419" y="1207"/>
                  </a:lnTo>
                  <a:lnTo>
                    <a:pt x="2430" y="1200"/>
                  </a:lnTo>
                  <a:lnTo>
                    <a:pt x="2439" y="1194"/>
                  </a:lnTo>
                  <a:lnTo>
                    <a:pt x="2450" y="1193"/>
                  </a:lnTo>
                  <a:lnTo>
                    <a:pt x="2456" y="1195"/>
                  </a:lnTo>
                  <a:lnTo>
                    <a:pt x="2467" y="1203"/>
                  </a:lnTo>
                  <a:lnTo>
                    <a:pt x="2479" y="1213"/>
                  </a:lnTo>
                  <a:lnTo>
                    <a:pt x="2494" y="1228"/>
                  </a:lnTo>
                  <a:lnTo>
                    <a:pt x="2511" y="1246"/>
                  </a:lnTo>
                  <a:lnTo>
                    <a:pt x="2529" y="1265"/>
                  </a:lnTo>
                  <a:lnTo>
                    <a:pt x="2546" y="1286"/>
                  </a:lnTo>
                  <a:lnTo>
                    <a:pt x="2565" y="1307"/>
                  </a:lnTo>
                  <a:lnTo>
                    <a:pt x="2583" y="1328"/>
                  </a:lnTo>
                  <a:lnTo>
                    <a:pt x="2601" y="1348"/>
                  </a:lnTo>
                  <a:lnTo>
                    <a:pt x="2616" y="1368"/>
                  </a:lnTo>
                  <a:lnTo>
                    <a:pt x="2631" y="1386"/>
                  </a:lnTo>
                  <a:lnTo>
                    <a:pt x="2643" y="1400"/>
                  </a:lnTo>
                  <a:lnTo>
                    <a:pt x="2651" y="1411"/>
                  </a:lnTo>
                  <a:lnTo>
                    <a:pt x="2656" y="1418"/>
                  </a:lnTo>
                  <a:lnTo>
                    <a:pt x="2664" y="1425"/>
                  </a:lnTo>
                  <a:lnTo>
                    <a:pt x="2677" y="1429"/>
                  </a:lnTo>
                  <a:lnTo>
                    <a:pt x="2694" y="1431"/>
                  </a:lnTo>
                  <a:lnTo>
                    <a:pt x="2713" y="1431"/>
                  </a:lnTo>
                  <a:lnTo>
                    <a:pt x="2732" y="1430"/>
                  </a:lnTo>
                  <a:lnTo>
                    <a:pt x="2751" y="1428"/>
                  </a:lnTo>
                  <a:lnTo>
                    <a:pt x="2767" y="1424"/>
                  </a:lnTo>
                  <a:lnTo>
                    <a:pt x="2780" y="1422"/>
                  </a:lnTo>
                  <a:lnTo>
                    <a:pt x="2789" y="1418"/>
                  </a:lnTo>
                  <a:lnTo>
                    <a:pt x="2789" y="1417"/>
                  </a:lnTo>
                  <a:lnTo>
                    <a:pt x="2785" y="1411"/>
                  </a:lnTo>
                  <a:lnTo>
                    <a:pt x="2778" y="1401"/>
                  </a:lnTo>
                  <a:lnTo>
                    <a:pt x="2767" y="1389"/>
                  </a:lnTo>
                  <a:lnTo>
                    <a:pt x="2754" y="1375"/>
                  </a:lnTo>
                  <a:lnTo>
                    <a:pt x="2739" y="1358"/>
                  </a:lnTo>
                  <a:lnTo>
                    <a:pt x="2721" y="1340"/>
                  </a:lnTo>
                  <a:lnTo>
                    <a:pt x="2702" y="1322"/>
                  </a:lnTo>
                  <a:lnTo>
                    <a:pt x="2683" y="1301"/>
                  </a:lnTo>
                  <a:lnTo>
                    <a:pt x="2664" y="1282"/>
                  </a:lnTo>
                  <a:lnTo>
                    <a:pt x="2645" y="1264"/>
                  </a:lnTo>
                  <a:lnTo>
                    <a:pt x="2627" y="1246"/>
                  </a:lnTo>
                  <a:lnTo>
                    <a:pt x="2611" y="1229"/>
                  </a:lnTo>
                  <a:lnTo>
                    <a:pt x="2595" y="1215"/>
                  </a:lnTo>
                  <a:lnTo>
                    <a:pt x="2583" y="1203"/>
                  </a:lnTo>
                  <a:lnTo>
                    <a:pt x="2574" y="1193"/>
                  </a:lnTo>
                  <a:lnTo>
                    <a:pt x="2556" y="1175"/>
                  </a:lnTo>
                  <a:lnTo>
                    <a:pt x="2545" y="1157"/>
                  </a:lnTo>
                  <a:lnTo>
                    <a:pt x="2540" y="1140"/>
                  </a:lnTo>
                  <a:lnTo>
                    <a:pt x="2540" y="1127"/>
                  </a:lnTo>
                  <a:lnTo>
                    <a:pt x="2544" y="1117"/>
                  </a:lnTo>
                  <a:lnTo>
                    <a:pt x="2550" y="1114"/>
                  </a:lnTo>
                  <a:lnTo>
                    <a:pt x="2557" y="1117"/>
                  </a:lnTo>
                  <a:lnTo>
                    <a:pt x="2562" y="1122"/>
                  </a:lnTo>
                  <a:lnTo>
                    <a:pt x="2571" y="1132"/>
                  </a:lnTo>
                  <a:lnTo>
                    <a:pt x="2583" y="1144"/>
                  </a:lnTo>
                  <a:lnTo>
                    <a:pt x="2599" y="1159"/>
                  </a:lnTo>
                  <a:lnTo>
                    <a:pt x="2618" y="1177"/>
                  </a:lnTo>
                  <a:lnTo>
                    <a:pt x="2638" y="1197"/>
                  </a:lnTo>
                  <a:lnTo>
                    <a:pt x="2659" y="1218"/>
                  </a:lnTo>
                  <a:lnTo>
                    <a:pt x="2682" y="1241"/>
                  </a:lnTo>
                  <a:lnTo>
                    <a:pt x="2704" y="1265"/>
                  </a:lnTo>
                  <a:lnTo>
                    <a:pt x="2727" y="1288"/>
                  </a:lnTo>
                  <a:lnTo>
                    <a:pt x="2749" y="1311"/>
                  </a:lnTo>
                  <a:lnTo>
                    <a:pt x="2771" y="1333"/>
                  </a:lnTo>
                  <a:lnTo>
                    <a:pt x="2791" y="1353"/>
                  </a:lnTo>
                  <a:lnTo>
                    <a:pt x="2808" y="1372"/>
                  </a:lnTo>
                  <a:lnTo>
                    <a:pt x="2823" y="1388"/>
                  </a:lnTo>
                  <a:lnTo>
                    <a:pt x="2834" y="1402"/>
                  </a:lnTo>
                  <a:lnTo>
                    <a:pt x="2842" y="1412"/>
                  </a:lnTo>
                  <a:lnTo>
                    <a:pt x="2846" y="1418"/>
                  </a:lnTo>
                  <a:lnTo>
                    <a:pt x="2850" y="1422"/>
                  </a:lnTo>
                  <a:lnTo>
                    <a:pt x="2861" y="1423"/>
                  </a:lnTo>
                  <a:lnTo>
                    <a:pt x="2874" y="1420"/>
                  </a:lnTo>
                  <a:lnTo>
                    <a:pt x="2891" y="1418"/>
                  </a:lnTo>
                  <a:lnTo>
                    <a:pt x="2909" y="1413"/>
                  </a:lnTo>
                  <a:lnTo>
                    <a:pt x="2928" y="1408"/>
                  </a:lnTo>
                  <a:lnTo>
                    <a:pt x="2947" y="1402"/>
                  </a:lnTo>
                  <a:lnTo>
                    <a:pt x="2964" y="1398"/>
                  </a:lnTo>
                  <a:lnTo>
                    <a:pt x="2981" y="1393"/>
                  </a:lnTo>
                  <a:lnTo>
                    <a:pt x="2993" y="1388"/>
                  </a:lnTo>
                  <a:lnTo>
                    <a:pt x="3002" y="1384"/>
                  </a:lnTo>
                  <a:lnTo>
                    <a:pt x="3004" y="1382"/>
                  </a:lnTo>
                  <a:lnTo>
                    <a:pt x="3001" y="1376"/>
                  </a:lnTo>
                  <a:lnTo>
                    <a:pt x="2994" y="1366"/>
                  </a:lnTo>
                  <a:lnTo>
                    <a:pt x="2982" y="1354"/>
                  </a:lnTo>
                  <a:lnTo>
                    <a:pt x="2969" y="1340"/>
                  </a:lnTo>
                  <a:lnTo>
                    <a:pt x="2953" y="1324"/>
                  </a:lnTo>
                  <a:lnTo>
                    <a:pt x="2934" y="1306"/>
                  </a:lnTo>
                  <a:lnTo>
                    <a:pt x="2912" y="1288"/>
                  </a:lnTo>
                  <a:lnTo>
                    <a:pt x="2891" y="1269"/>
                  </a:lnTo>
                  <a:lnTo>
                    <a:pt x="2868" y="1248"/>
                  </a:lnTo>
                  <a:lnTo>
                    <a:pt x="2846" y="1228"/>
                  </a:lnTo>
                  <a:lnTo>
                    <a:pt x="2823" y="1207"/>
                  </a:lnTo>
                  <a:lnTo>
                    <a:pt x="2802" y="1188"/>
                  </a:lnTo>
                  <a:lnTo>
                    <a:pt x="2782" y="1169"/>
                  </a:lnTo>
                  <a:lnTo>
                    <a:pt x="2763" y="1152"/>
                  </a:lnTo>
                  <a:lnTo>
                    <a:pt x="2746" y="1135"/>
                  </a:lnTo>
                  <a:lnTo>
                    <a:pt x="2732" y="1122"/>
                  </a:lnTo>
                  <a:lnTo>
                    <a:pt x="2721" y="1110"/>
                  </a:lnTo>
                  <a:lnTo>
                    <a:pt x="2714" y="1100"/>
                  </a:lnTo>
                  <a:lnTo>
                    <a:pt x="2703" y="1080"/>
                  </a:lnTo>
                  <a:lnTo>
                    <a:pt x="2698" y="1062"/>
                  </a:lnTo>
                  <a:lnTo>
                    <a:pt x="2698" y="1046"/>
                  </a:lnTo>
                  <a:lnTo>
                    <a:pt x="2703" y="1034"/>
                  </a:lnTo>
                  <a:lnTo>
                    <a:pt x="2710" y="1024"/>
                  </a:lnTo>
                  <a:lnTo>
                    <a:pt x="2720" y="1020"/>
                  </a:lnTo>
                  <a:lnTo>
                    <a:pt x="2730" y="1017"/>
                  </a:lnTo>
                  <a:lnTo>
                    <a:pt x="2740" y="1018"/>
                  </a:lnTo>
                  <a:lnTo>
                    <a:pt x="2748" y="1023"/>
                  </a:lnTo>
                  <a:lnTo>
                    <a:pt x="2757" y="1032"/>
                  </a:lnTo>
                  <a:lnTo>
                    <a:pt x="2766" y="1043"/>
                  </a:lnTo>
                  <a:lnTo>
                    <a:pt x="2776" y="1058"/>
                  </a:lnTo>
                  <a:lnTo>
                    <a:pt x="2789" y="1077"/>
                  </a:lnTo>
                  <a:lnTo>
                    <a:pt x="2804" y="1100"/>
                  </a:lnTo>
                  <a:lnTo>
                    <a:pt x="2815" y="1114"/>
                  </a:lnTo>
                  <a:lnTo>
                    <a:pt x="2828" y="1128"/>
                  </a:lnTo>
                  <a:lnTo>
                    <a:pt x="2843" y="1146"/>
                  </a:lnTo>
                  <a:lnTo>
                    <a:pt x="2862" y="1166"/>
                  </a:lnTo>
                  <a:lnTo>
                    <a:pt x="2882" y="1187"/>
                  </a:lnTo>
                  <a:lnTo>
                    <a:pt x="2904" y="1209"/>
                  </a:lnTo>
                  <a:lnTo>
                    <a:pt x="2926" y="1231"/>
                  </a:lnTo>
                  <a:lnTo>
                    <a:pt x="2949" y="1254"/>
                  </a:lnTo>
                  <a:lnTo>
                    <a:pt x="2972" y="1276"/>
                  </a:lnTo>
                  <a:lnTo>
                    <a:pt x="2993" y="1298"/>
                  </a:lnTo>
                  <a:lnTo>
                    <a:pt x="3012" y="1317"/>
                  </a:lnTo>
                  <a:lnTo>
                    <a:pt x="3030" y="1335"/>
                  </a:lnTo>
                  <a:lnTo>
                    <a:pt x="3045" y="1349"/>
                  </a:lnTo>
                  <a:lnTo>
                    <a:pt x="3057" y="1363"/>
                  </a:lnTo>
                  <a:lnTo>
                    <a:pt x="3064" y="1371"/>
                  </a:lnTo>
                  <a:lnTo>
                    <a:pt x="3069" y="1376"/>
                  </a:lnTo>
                  <a:lnTo>
                    <a:pt x="3078" y="1382"/>
                  </a:lnTo>
                  <a:lnTo>
                    <a:pt x="3089" y="1383"/>
                  </a:lnTo>
                  <a:lnTo>
                    <a:pt x="3101" y="1382"/>
                  </a:lnTo>
                  <a:lnTo>
                    <a:pt x="3114" y="1377"/>
                  </a:lnTo>
                  <a:lnTo>
                    <a:pt x="3125" y="1372"/>
                  </a:lnTo>
                  <a:lnTo>
                    <a:pt x="3134" y="1369"/>
                  </a:lnTo>
                  <a:lnTo>
                    <a:pt x="3135" y="1365"/>
                  </a:lnTo>
                  <a:lnTo>
                    <a:pt x="3131" y="1358"/>
                  </a:lnTo>
                  <a:lnTo>
                    <a:pt x="3124" y="1347"/>
                  </a:lnTo>
                  <a:lnTo>
                    <a:pt x="3113" y="1334"/>
                  </a:lnTo>
                  <a:lnTo>
                    <a:pt x="3099" y="1318"/>
                  </a:lnTo>
                  <a:lnTo>
                    <a:pt x="3083" y="1300"/>
                  </a:lnTo>
                  <a:lnTo>
                    <a:pt x="3065" y="1281"/>
                  </a:lnTo>
                  <a:lnTo>
                    <a:pt x="3046" y="1260"/>
                  </a:lnTo>
                  <a:lnTo>
                    <a:pt x="3026" y="1239"/>
                  </a:lnTo>
                  <a:lnTo>
                    <a:pt x="3006" y="1217"/>
                  </a:lnTo>
                  <a:lnTo>
                    <a:pt x="2986" y="1195"/>
                  </a:lnTo>
                  <a:lnTo>
                    <a:pt x="2966" y="1174"/>
                  </a:lnTo>
                  <a:lnTo>
                    <a:pt x="2947" y="1154"/>
                  </a:lnTo>
                  <a:lnTo>
                    <a:pt x="2929" y="1135"/>
                  </a:lnTo>
                  <a:lnTo>
                    <a:pt x="2913" y="1118"/>
                  </a:lnTo>
                  <a:lnTo>
                    <a:pt x="2900" y="1103"/>
                  </a:lnTo>
                  <a:lnTo>
                    <a:pt x="2890" y="1091"/>
                  </a:lnTo>
                  <a:lnTo>
                    <a:pt x="2882" y="1081"/>
                  </a:lnTo>
                  <a:lnTo>
                    <a:pt x="2879" y="1075"/>
                  </a:lnTo>
                  <a:lnTo>
                    <a:pt x="2877" y="1064"/>
                  </a:lnTo>
                  <a:lnTo>
                    <a:pt x="2877" y="1051"/>
                  </a:lnTo>
                  <a:lnTo>
                    <a:pt x="2878" y="1039"/>
                  </a:lnTo>
                  <a:lnTo>
                    <a:pt x="2882" y="1027"/>
                  </a:lnTo>
                  <a:lnTo>
                    <a:pt x="2890" y="1017"/>
                  </a:lnTo>
                  <a:lnTo>
                    <a:pt x="2899" y="1011"/>
                  </a:lnTo>
                  <a:lnTo>
                    <a:pt x="2912" y="1009"/>
                  </a:lnTo>
                  <a:lnTo>
                    <a:pt x="2919" y="1011"/>
                  </a:lnTo>
                  <a:lnTo>
                    <a:pt x="2929" y="1018"/>
                  </a:lnTo>
                  <a:lnTo>
                    <a:pt x="2942" y="1030"/>
                  </a:lnTo>
                  <a:lnTo>
                    <a:pt x="2957" y="1046"/>
                  </a:lnTo>
                  <a:lnTo>
                    <a:pt x="2974" y="1064"/>
                  </a:lnTo>
                  <a:lnTo>
                    <a:pt x="2993" y="1086"/>
                  </a:lnTo>
                  <a:lnTo>
                    <a:pt x="3013" y="1110"/>
                  </a:lnTo>
                  <a:lnTo>
                    <a:pt x="3035" y="1134"/>
                  </a:lnTo>
                  <a:lnTo>
                    <a:pt x="3056" y="1160"/>
                  </a:lnTo>
                  <a:lnTo>
                    <a:pt x="3077" y="1187"/>
                  </a:lnTo>
                  <a:lnTo>
                    <a:pt x="3099" y="1213"/>
                  </a:lnTo>
                  <a:lnTo>
                    <a:pt x="3119" y="1239"/>
                  </a:lnTo>
                  <a:lnTo>
                    <a:pt x="3138" y="1263"/>
                  </a:lnTo>
                  <a:lnTo>
                    <a:pt x="3156" y="1286"/>
                  </a:lnTo>
                  <a:lnTo>
                    <a:pt x="3172" y="1306"/>
                  </a:lnTo>
                  <a:lnTo>
                    <a:pt x="3185" y="1323"/>
                  </a:lnTo>
                  <a:lnTo>
                    <a:pt x="3196" y="1336"/>
                  </a:lnTo>
                  <a:lnTo>
                    <a:pt x="3204" y="1346"/>
                  </a:lnTo>
                  <a:lnTo>
                    <a:pt x="3209" y="1352"/>
                  </a:lnTo>
                  <a:lnTo>
                    <a:pt x="3216" y="1355"/>
                  </a:lnTo>
                  <a:lnTo>
                    <a:pt x="3227" y="1354"/>
                  </a:lnTo>
                  <a:lnTo>
                    <a:pt x="3240" y="1352"/>
                  </a:lnTo>
                  <a:lnTo>
                    <a:pt x="3255" y="1346"/>
                  </a:lnTo>
                  <a:lnTo>
                    <a:pt x="3270" y="1337"/>
                  </a:lnTo>
                  <a:lnTo>
                    <a:pt x="3285" y="1329"/>
                  </a:lnTo>
                  <a:lnTo>
                    <a:pt x="3298" y="1319"/>
                  </a:lnTo>
                  <a:lnTo>
                    <a:pt x="3309" y="1310"/>
                  </a:lnTo>
                  <a:lnTo>
                    <a:pt x="3316" y="1301"/>
                  </a:lnTo>
                  <a:lnTo>
                    <a:pt x="3315" y="1295"/>
                  </a:lnTo>
                  <a:lnTo>
                    <a:pt x="3309" y="1286"/>
                  </a:lnTo>
                  <a:lnTo>
                    <a:pt x="3299" y="1274"/>
                  </a:lnTo>
                  <a:lnTo>
                    <a:pt x="3286" y="1258"/>
                  </a:lnTo>
                  <a:lnTo>
                    <a:pt x="3270" y="1240"/>
                  </a:lnTo>
                  <a:lnTo>
                    <a:pt x="3251" y="1221"/>
                  </a:lnTo>
                  <a:lnTo>
                    <a:pt x="3230" y="1199"/>
                  </a:lnTo>
                  <a:lnTo>
                    <a:pt x="3208" y="1176"/>
                  </a:lnTo>
                  <a:lnTo>
                    <a:pt x="3184" y="1153"/>
                  </a:lnTo>
                  <a:lnTo>
                    <a:pt x="3160" y="1130"/>
                  </a:lnTo>
                  <a:lnTo>
                    <a:pt x="3137" y="1108"/>
                  </a:lnTo>
                  <a:lnTo>
                    <a:pt x="3114" y="1086"/>
                  </a:lnTo>
                  <a:lnTo>
                    <a:pt x="3092" y="1064"/>
                  </a:lnTo>
                  <a:lnTo>
                    <a:pt x="3071" y="1045"/>
                  </a:lnTo>
                  <a:lnTo>
                    <a:pt x="3054" y="1027"/>
                  </a:lnTo>
                  <a:lnTo>
                    <a:pt x="3037" y="1011"/>
                  </a:lnTo>
                  <a:lnTo>
                    <a:pt x="3025" y="999"/>
                  </a:lnTo>
                  <a:lnTo>
                    <a:pt x="3016" y="990"/>
                  </a:lnTo>
                  <a:lnTo>
                    <a:pt x="3011" y="984"/>
                  </a:lnTo>
                  <a:lnTo>
                    <a:pt x="3005" y="970"/>
                  </a:lnTo>
                  <a:lnTo>
                    <a:pt x="3002" y="955"/>
                  </a:lnTo>
                  <a:lnTo>
                    <a:pt x="3004" y="939"/>
                  </a:lnTo>
                  <a:lnTo>
                    <a:pt x="3008" y="926"/>
                  </a:lnTo>
                  <a:lnTo>
                    <a:pt x="3017" y="915"/>
                  </a:lnTo>
                  <a:lnTo>
                    <a:pt x="3027" y="908"/>
                  </a:lnTo>
                  <a:lnTo>
                    <a:pt x="3035" y="907"/>
                  </a:lnTo>
                  <a:lnTo>
                    <a:pt x="3040" y="907"/>
                  </a:lnTo>
                  <a:lnTo>
                    <a:pt x="3048" y="909"/>
                  </a:lnTo>
                  <a:lnTo>
                    <a:pt x="3055" y="914"/>
                  </a:lnTo>
                  <a:lnTo>
                    <a:pt x="3063" y="921"/>
                  </a:lnTo>
                  <a:lnTo>
                    <a:pt x="3074" y="931"/>
                  </a:lnTo>
                  <a:lnTo>
                    <a:pt x="3087" y="945"/>
                  </a:lnTo>
                  <a:lnTo>
                    <a:pt x="3101" y="962"/>
                  </a:lnTo>
                  <a:lnTo>
                    <a:pt x="3120" y="984"/>
                  </a:lnTo>
                  <a:lnTo>
                    <a:pt x="3143" y="1009"/>
                  </a:lnTo>
                  <a:lnTo>
                    <a:pt x="3164" y="1030"/>
                  </a:lnTo>
                  <a:lnTo>
                    <a:pt x="3188" y="1053"/>
                  </a:lnTo>
                  <a:lnTo>
                    <a:pt x="3211" y="1076"/>
                  </a:lnTo>
                  <a:lnTo>
                    <a:pt x="3235" y="1100"/>
                  </a:lnTo>
                  <a:lnTo>
                    <a:pt x="3260" y="1123"/>
                  </a:lnTo>
                  <a:lnTo>
                    <a:pt x="3283" y="1146"/>
                  </a:lnTo>
                  <a:lnTo>
                    <a:pt x="3305" y="1168"/>
                  </a:lnTo>
                  <a:lnTo>
                    <a:pt x="3327" y="1187"/>
                  </a:lnTo>
                  <a:lnTo>
                    <a:pt x="3346" y="1204"/>
                  </a:lnTo>
                  <a:lnTo>
                    <a:pt x="3361" y="1219"/>
                  </a:lnTo>
                  <a:lnTo>
                    <a:pt x="3374" y="1230"/>
                  </a:lnTo>
                  <a:lnTo>
                    <a:pt x="3385" y="1239"/>
                  </a:lnTo>
                  <a:lnTo>
                    <a:pt x="3391" y="1242"/>
                  </a:lnTo>
                  <a:lnTo>
                    <a:pt x="3399" y="1244"/>
                  </a:lnTo>
                  <a:lnTo>
                    <a:pt x="3406" y="1238"/>
                  </a:lnTo>
                  <a:lnTo>
                    <a:pt x="3413" y="1228"/>
                  </a:lnTo>
                  <a:lnTo>
                    <a:pt x="3418" y="1217"/>
                  </a:lnTo>
                  <a:lnTo>
                    <a:pt x="3422" y="1207"/>
                  </a:lnTo>
                  <a:lnTo>
                    <a:pt x="3423" y="1201"/>
                  </a:lnTo>
                  <a:lnTo>
                    <a:pt x="3423" y="1199"/>
                  </a:lnTo>
                  <a:lnTo>
                    <a:pt x="3419" y="1197"/>
                  </a:lnTo>
                  <a:lnTo>
                    <a:pt x="3415" y="1194"/>
                  </a:lnTo>
                  <a:lnTo>
                    <a:pt x="3407" y="1192"/>
                  </a:lnTo>
                  <a:lnTo>
                    <a:pt x="3399" y="1187"/>
                  </a:lnTo>
                  <a:lnTo>
                    <a:pt x="3388" y="1180"/>
                  </a:lnTo>
                  <a:lnTo>
                    <a:pt x="3374" y="1169"/>
                  </a:lnTo>
                  <a:lnTo>
                    <a:pt x="3359" y="1153"/>
                  </a:lnTo>
                  <a:lnTo>
                    <a:pt x="3341" y="1134"/>
                  </a:lnTo>
                  <a:lnTo>
                    <a:pt x="3328" y="1118"/>
                  </a:lnTo>
                  <a:lnTo>
                    <a:pt x="3312" y="1099"/>
                  </a:lnTo>
                  <a:lnTo>
                    <a:pt x="3296" y="1077"/>
                  </a:lnTo>
                  <a:lnTo>
                    <a:pt x="3277" y="1053"/>
                  </a:lnTo>
                  <a:lnTo>
                    <a:pt x="3257" y="1027"/>
                  </a:lnTo>
                  <a:lnTo>
                    <a:pt x="3236" y="1000"/>
                  </a:lnTo>
                  <a:lnTo>
                    <a:pt x="3216" y="973"/>
                  </a:lnTo>
                  <a:lnTo>
                    <a:pt x="3196" y="946"/>
                  </a:lnTo>
                  <a:lnTo>
                    <a:pt x="3176" y="920"/>
                  </a:lnTo>
                  <a:lnTo>
                    <a:pt x="3158" y="894"/>
                  </a:lnTo>
                  <a:lnTo>
                    <a:pt x="3141" y="872"/>
                  </a:lnTo>
                  <a:lnTo>
                    <a:pt x="3127" y="852"/>
                  </a:lnTo>
                  <a:lnTo>
                    <a:pt x="3115" y="835"/>
                  </a:lnTo>
                  <a:lnTo>
                    <a:pt x="3107" y="823"/>
                  </a:lnTo>
                  <a:lnTo>
                    <a:pt x="3101" y="816"/>
                  </a:lnTo>
                  <a:lnTo>
                    <a:pt x="3100" y="804"/>
                  </a:lnTo>
                  <a:lnTo>
                    <a:pt x="3100" y="789"/>
                  </a:lnTo>
                  <a:lnTo>
                    <a:pt x="3103" y="773"/>
                  </a:lnTo>
                  <a:lnTo>
                    <a:pt x="3108" y="757"/>
                  </a:lnTo>
                  <a:lnTo>
                    <a:pt x="3116" y="745"/>
                  </a:lnTo>
                  <a:lnTo>
                    <a:pt x="3125" y="736"/>
                  </a:lnTo>
                  <a:lnTo>
                    <a:pt x="3134" y="732"/>
                  </a:lnTo>
                  <a:lnTo>
                    <a:pt x="3140" y="733"/>
                  </a:lnTo>
                  <a:lnTo>
                    <a:pt x="3146" y="737"/>
                  </a:lnTo>
                  <a:lnTo>
                    <a:pt x="3152" y="742"/>
                  </a:lnTo>
                  <a:lnTo>
                    <a:pt x="3157" y="749"/>
                  </a:lnTo>
                  <a:lnTo>
                    <a:pt x="3164" y="760"/>
                  </a:lnTo>
                  <a:lnTo>
                    <a:pt x="3171" y="773"/>
                  </a:lnTo>
                  <a:lnTo>
                    <a:pt x="3182" y="791"/>
                  </a:lnTo>
                  <a:lnTo>
                    <a:pt x="3194" y="811"/>
                  </a:lnTo>
                  <a:lnTo>
                    <a:pt x="3209" y="837"/>
                  </a:lnTo>
                  <a:lnTo>
                    <a:pt x="3228" y="866"/>
                  </a:lnTo>
                  <a:lnTo>
                    <a:pt x="3251" y="900"/>
                  </a:lnTo>
                  <a:lnTo>
                    <a:pt x="3277" y="939"/>
                  </a:lnTo>
                  <a:lnTo>
                    <a:pt x="3304" y="976"/>
                  </a:lnTo>
                  <a:lnTo>
                    <a:pt x="3330" y="1010"/>
                  </a:lnTo>
                  <a:lnTo>
                    <a:pt x="3354" y="1041"/>
                  </a:lnTo>
                  <a:lnTo>
                    <a:pt x="3377" y="1069"/>
                  </a:lnTo>
                  <a:lnTo>
                    <a:pt x="3398" y="1094"/>
                  </a:lnTo>
                  <a:lnTo>
                    <a:pt x="3416" y="1115"/>
                  </a:lnTo>
                  <a:lnTo>
                    <a:pt x="3430" y="1130"/>
                  </a:lnTo>
                  <a:lnTo>
                    <a:pt x="3441" y="1144"/>
                  </a:lnTo>
                  <a:lnTo>
                    <a:pt x="3448" y="1151"/>
                  </a:lnTo>
                  <a:lnTo>
                    <a:pt x="3454" y="1153"/>
                  </a:lnTo>
                  <a:lnTo>
                    <a:pt x="3461" y="1150"/>
                  </a:lnTo>
                  <a:lnTo>
                    <a:pt x="3468" y="1142"/>
                  </a:lnTo>
                  <a:lnTo>
                    <a:pt x="3476" y="1133"/>
                  </a:lnTo>
                  <a:lnTo>
                    <a:pt x="3483" y="1121"/>
                  </a:lnTo>
                  <a:lnTo>
                    <a:pt x="3491" y="1109"/>
                  </a:lnTo>
                  <a:lnTo>
                    <a:pt x="3498" y="1098"/>
                  </a:lnTo>
                  <a:lnTo>
                    <a:pt x="3502" y="1088"/>
                  </a:lnTo>
                  <a:lnTo>
                    <a:pt x="3506" y="1083"/>
                  </a:lnTo>
                  <a:lnTo>
                    <a:pt x="3505" y="1080"/>
                  </a:lnTo>
                  <a:lnTo>
                    <a:pt x="3500" y="1073"/>
                  </a:lnTo>
                  <a:lnTo>
                    <a:pt x="3491" y="1062"/>
                  </a:lnTo>
                  <a:lnTo>
                    <a:pt x="3478" y="1047"/>
                  </a:lnTo>
                  <a:lnTo>
                    <a:pt x="3462" y="1030"/>
                  </a:lnTo>
                  <a:lnTo>
                    <a:pt x="3444" y="1011"/>
                  </a:lnTo>
                  <a:lnTo>
                    <a:pt x="3425" y="990"/>
                  </a:lnTo>
                  <a:lnTo>
                    <a:pt x="3404" y="967"/>
                  </a:lnTo>
                  <a:lnTo>
                    <a:pt x="3380" y="944"/>
                  </a:lnTo>
                  <a:lnTo>
                    <a:pt x="3358" y="920"/>
                  </a:lnTo>
                  <a:lnTo>
                    <a:pt x="3334" y="896"/>
                  </a:lnTo>
                  <a:lnTo>
                    <a:pt x="3310" y="872"/>
                  </a:lnTo>
                  <a:lnTo>
                    <a:pt x="3287" y="849"/>
                  </a:lnTo>
                  <a:lnTo>
                    <a:pt x="3266" y="827"/>
                  </a:lnTo>
                  <a:lnTo>
                    <a:pt x="3246" y="808"/>
                  </a:lnTo>
                  <a:lnTo>
                    <a:pt x="3228" y="790"/>
                  </a:lnTo>
                  <a:lnTo>
                    <a:pt x="3213" y="774"/>
                  </a:lnTo>
                  <a:lnTo>
                    <a:pt x="3200" y="762"/>
                  </a:lnTo>
                  <a:lnTo>
                    <a:pt x="3190" y="754"/>
                  </a:lnTo>
                  <a:lnTo>
                    <a:pt x="3184" y="749"/>
                  </a:lnTo>
                  <a:lnTo>
                    <a:pt x="3177" y="742"/>
                  </a:lnTo>
                  <a:lnTo>
                    <a:pt x="3175" y="732"/>
                  </a:lnTo>
                  <a:lnTo>
                    <a:pt x="3176" y="721"/>
                  </a:lnTo>
                  <a:lnTo>
                    <a:pt x="3179" y="709"/>
                  </a:lnTo>
                  <a:lnTo>
                    <a:pt x="3188" y="699"/>
                  </a:lnTo>
                  <a:lnTo>
                    <a:pt x="3198" y="690"/>
                  </a:lnTo>
                  <a:lnTo>
                    <a:pt x="3210" y="685"/>
                  </a:lnTo>
                  <a:lnTo>
                    <a:pt x="3226" y="683"/>
                  </a:lnTo>
                  <a:lnTo>
                    <a:pt x="3233" y="685"/>
                  </a:lnTo>
                  <a:lnTo>
                    <a:pt x="3245" y="692"/>
                  </a:lnTo>
                  <a:lnTo>
                    <a:pt x="3258" y="704"/>
                  </a:lnTo>
                  <a:lnTo>
                    <a:pt x="3273" y="721"/>
                  </a:lnTo>
                  <a:lnTo>
                    <a:pt x="3290" y="740"/>
                  </a:lnTo>
                  <a:lnTo>
                    <a:pt x="3309" y="762"/>
                  </a:lnTo>
                  <a:lnTo>
                    <a:pt x="3329" y="786"/>
                  </a:lnTo>
                  <a:lnTo>
                    <a:pt x="3349" y="811"/>
                  </a:lnTo>
                  <a:lnTo>
                    <a:pt x="3371" y="838"/>
                  </a:lnTo>
                  <a:lnTo>
                    <a:pt x="3392" y="864"/>
                  </a:lnTo>
                  <a:lnTo>
                    <a:pt x="3412" y="891"/>
                  </a:lnTo>
                  <a:lnTo>
                    <a:pt x="3432" y="916"/>
                  </a:lnTo>
                  <a:lnTo>
                    <a:pt x="3453" y="940"/>
                  </a:lnTo>
                  <a:lnTo>
                    <a:pt x="3470" y="963"/>
                  </a:lnTo>
                  <a:lnTo>
                    <a:pt x="3487" y="982"/>
                  </a:lnTo>
                  <a:lnTo>
                    <a:pt x="3501" y="999"/>
                  </a:lnTo>
                  <a:lnTo>
                    <a:pt x="3514" y="1012"/>
                  </a:lnTo>
                  <a:lnTo>
                    <a:pt x="3524" y="1021"/>
                  </a:lnTo>
                  <a:lnTo>
                    <a:pt x="3531" y="1026"/>
                  </a:lnTo>
                  <a:lnTo>
                    <a:pt x="3539" y="1024"/>
                  </a:lnTo>
                  <a:lnTo>
                    <a:pt x="3546" y="1017"/>
                  </a:lnTo>
                  <a:lnTo>
                    <a:pt x="3552" y="1005"/>
                  </a:lnTo>
                  <a:lnTo>
                    <a:pt x="3557" y="991"/>
                  </a:lnTo>
                  <a:lnTo>
                    <a:pt x="3561" y="973"/>
                  </a:lnTo>
                  <a:lnTo>
                    <a:pt x="3563" y="955"/>
                  </a:lnTo>
                  <a:lnTo>
                    <a:pt x="3563" y="935"/>
                  </a:lnTo>
                  <a:lnTo>
                    <a:pt x="3563" y="917"/>
                  </a:lnTo>
                  <a:lnTo>
                    <a:pt x="3562" y="903"/>
                  </a:lnTo>
                  <a:lnTo>
                    <a:pt x="3559" y="891"/>
                  </a:lnTo>
                  <a:lnTo>
                    <a:pt x="3555" y="884"/>
                  </a:lnTo>
                  <a:lnTo>
                    <a:pt x="3550" y="878"/>
                  </a:lnTo>
                  <a:lnTo>
                    <a:pt x="3544" y="875"/>
                  </a:lnTo>
                  <a:lnTo>
                    <a:pt x="3537" y="876"/>
                  </a:lnTo>
                  <a:lnTo>
                    <a:pt x="3527" y="876"/>
                  </a:lnTo>
                  <a:lnTo>
                    <a:pt x="3518" y="878"/>
                  </a:lnTo>
                  <a:lnTo>
                    <a:pt x="3506" y="875"/>
                  </a:lnTo>
                  <a:lnTo>
                    <a:pt x="3497" y="869"/>
                  </a:lnTo>
                  <a:lnTo>
                    <a:pt x="3485" y="861"/>
                  </a:lnTo>
                  <a:lnTo>
                    <a:pt x="3470" y="848"/>
                  </a:lnTo>
                  <a:lnTo>
                    <a:pt x="3455" y="829"/>
                  </a:lnTo>
                  <a:lnTo>
                    <a:pt x="3436" y="808"/>
                  </a:lnTo>
                  <a:lnTo>
                    <a:pt x="3416" y="781"/>
                  </a:lnTo>
                  <a:lnTo>
                    <a:pt x="3392" y="751"/>
                  </a:lnTo>
                  <a:lnTo>
                    <a:pt x="3366" y="716"/>
                  </a:lnTo>
                  <a:lnTo>
                    <a:pt x="3346" y="686"/>
                  </a:lnTo>
                  <a:lnTo>
                    <a:pt x="3324" y="657"/>
                  </a:lnTo>
                  <a:lnTo>
                    <a:pt x="3304" y="630"/>
                  </a:lnTo>
                  <a:lnTo>
                    <a:pt x="3283" y="604"/>
                  </a:lnTo>
                  <a:lnTo>
                    <a:pt x="3264" y="582"/>
                  </a:lnTo>
                  <a:lnTo>
                    <a:pt x="3245" y="561"/>
                  </a:lnTo>
                  <a:lnTo>
                    <a:pt x="3228" y="543"/>
                  </a:lnTo>
                  <a:lnTo>
                    <a:pt x="3214" y="530"/>
                  </a:lnTo>
                  <a:lnTo>
                    <a:pt x="3201" y="520"/>
                  </a:lnTo>
                  <a:lnTo>
                    <a:pt x="3192" y="515"/>
                  </a:lnTo>
                  <a:lnTo>
                    <a:pt x="3181" y="513"/>
                  </a:lnTo>
                  <a:lnTo>
                    <a:pt x="3164" y="511"/>
                  </a:lnTo>
                  <a:lnTo>
                    <a:pt x="3144" y="511"/>
                  </a:lnTo>
                  <a:lnTo>
                    <a:pt x="3122" y="511"/>
                  </a:lnTo>
                  <a:lnTo>
                    <a:pt x="3101" y="513"/>
                  </a:lnTo>
                  <a:lnTo>
                    <a:pt x="3081" y="518"/>
                  </a:lnTo>
                  <a:lnTo>
                    <a:pt x="3064" y="524"/>
                  </a:lnTo>
                  <a:lnTo>
                    <a:pt x="3052" y="532"/>
                  </a:lnTo>
                  <a:lnTo>
                    <a:pt x="3043" y="539"/>
                  </a:lnTo>
                  <a:lnTo>
                    <a:pt x="3032" y="549"/>
                  </a:lnTo>
                  <a:lnTo>
                    <a:pt x="3020" y="559"/>
                  </a:lnTo>
                  <a:lnTo>
                    <a:pt x="3008" y="568"/>
                  </a:lnTo>
                  <a:lnTo>
                    <a:pt x="2997" y="576"/>
                  </a:lnTo>
                  <a:lnTo>
                    <a:pt x="2982" y="580"/>
                  </a:lnTo>
                  <a:lnTo>
                    <a:pt x="2968" y="580"/>
                  </a:lnTo>
                  <a:lnTo>
                    <a:pt x="2953" y="574"/>
                  </a:lnTo>
                  <a:lnTo>
                    <a:pt x="2939" y="563"/>
                  </a:lnTo>
                  <a:lnTo>
                    <a:pt x="2931" y="550"/>
                  </a:lnTo>
                  <a:lnTo>
                    <a:pt x="2928" y="535"/>
                  </a:lnTo>
                  <a:lnTo>
                    <a:pt x="2925" y="518"/>
                  </a:lnTo>
                  <a:lnTo>
                    <a:pt x="2925" y="497"/>
                  </a:lnTo>
                  <a:lnTo>
                    <a:pt x="2926" y="474"/>
                  </a:lnTo>
                  <a:lnTo>
                    <a:pt x="2928" y="450"/>
                  </a:lnTo>
                  <a:lnTo>
                    <a:pt x="2929" y="423"/>
                  </a:lnTo>
                  <a:lnTo>
                    <a:pt x="2928" y="403"/>
                  </a:lnTo>
                  <a:lnTo>
                    <a:pt x="2924" y="381"/>
                  </a:lnTo>
                  <a:lnTo>
                    <a:pt x="2918" y="354"/>
                  </a:lnTo>
                  <a:lnTo>
                    <a:pt x="2910" y="325"/>
                  </a:lnTo>
                  <a:lnTo>
                    <a:pt x="2898" y="294"/>
                  </a:lnTo>
                  <a:lnTo>
                    <a:pt x="2884" y="261"/>
                  </a:lnTo>
                  <a:lnTo>
                    <a:pt x="2867" y="228"/>
                  </a:lnTo>
                  <a:lnTo>
                    <a:pt x="2846" y="194"/>
                  </a:lnTo>
                  <a:lnTo>
                    <a:pt x="2821" y="161"/>
                  </a:lnTo>
                  <a:lnTo>
                    <a:pt x="2792" y="130"/>
                  </a:lnTo>
                  <a:lnTo>
                    <a:pt x="2759" y="100"/>
                  </a:lnTo>
                  <a:lnTo>
                    <a:pt x="2722" y="72"/>
                  </a:lnTo>
                  <a:lnTo>
                    <a:pt x="2681" y="47"/>
                  </a:lnTo>
                  <a:lnTo>
                    <a:pt x="2631" y="27"/>
                  </a:lnTo>
                  <a:lnTo>
                    <a:pt x="2577" y="12"/>
                  </a:lnTo>
                  <a:lnTo>
                    <a:pt x="2524" y="4"/>
                  </a:lnTo>
                  <a:lnTo>
                    <a:pt x="24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926537" y="2393609"/>
              <a:ext cx="577043" cy="572036"/>
            </a:xfrm>
            <a:custGeom>
              <a:avLst/>
              <a:gdLst>
                <a:gd name="T0" fmla="*/ 704 w 1842"/>
                <a:gd name="T1" fmla="*/ 8 h 1827"/>
                <a:gd name="T2" fmla="*/ 873 w 1842"/>
                <a:gd name="T3" fmla="*/ 53 h 1827"/>
                <a:gd name="T4" fmla="*/ 1015 w 1842"/>
                <a:gd name="T5" fmla="*/ 137 h 1827"/>
                <a:gd name="T6" fmla="*/ 1121 w 1842"/>
                <a:gd name="T7" fmla="*/ 249 h 1827"/>
                <a:gd name="T8" fmla="*/ 1173 w 1842"/>
                <a:gd name="T9" fmla="*/ 360 h 1827"/>
                <a:gd name="T10" fmla="*/ 1194 w 1842"/>
                <a:gd name="T11" fmla="*/ 462 h 1827"/>
                <a:gd name="T12" fmla="*/ 1204 w 1842"/>
                <a:gd name="T13" fmla="*/ 518 h 1827"/>
                <a:gd name="T14" fmla="*/ 1209 w 1842"/>
                <a:gd name="T15" fmla="*/ 528 h 1827"/>
                <a:gd name="T16" fmla="*/ 1248 w 1842"/>
                <a:gd name="T17" fmla="*/ 522 h 1827"/>
                <a:gd name="T18" fmla="*/ 1324 w 1842"/>
                <a:gd name="T19" fmla="*/ 520 h 1827"/>
                <a:gd name="T20" fmla="*/ 1422 w 1842"/>
                <a:gd name="T21" fmla="*/ 528 h 1827"/>
                <a:gd name="T22" fmla="*/ 1531 w 1842"/>
                <a:gd name="T23" fmla="*/ 559 h 1827"/>
                <a:gd name="T24" fmla="*/ 1637 w 1842"/>
                <a:gd name="T25" fmla="*/ 623 h 1827"/>
                <a:gd name="T26" fmla="*/ 1726 w 1842"/>
                <a:gd name="T27" fmla="*/ 729 h 1827"/>
                <a:gd name="T28" fmla="*/ 1803 w 1842"/>
                <a:gd name="T29" fmla="*/ 878 h 1827"/>
                <a:gd name="T30" fmla="*/ 1840 w 1842"/>
                <a:gd name="T31" fmla="*/ 1005 h 1827"/>
                <a:gd name="T32" fmla="*/ 1839 w 1842"/>
                <a:gd name="T33" fmla="*/ 1118 h 1827"/>
                <a:gd name="T34" fmla="*/ 1804 w 1842"/>
                <a:gd name="T35" fmla="*/ 1231 h 1827"/>
                <a:gd name="T36" fmla="*/ 1742 w 1842"/>
                <a:gd name="T37" fmla="*/ 1356 h 1827"/>
                <a:gd name="T38" fmla="*/ 1649 w 1842"/>
                <a:gd name="T39" fmla="*/ 1477 h 1827"/>
                <a:gd name="T40" fmla="*/ 1543 w 1842"/>
                <a:gd name="T41" fmla="*/ 1539 h 1827"/>
                <a:gd name="T42" fmla="*/ 1420 w 1842"/>
                <a:gd name="T43" fmla="*/ 1567 h 1827"/>
                <a:gd name="T44" fmla="*/ 1277 w 1842"/>
                <a:gd name="T45" fmla="*/ 1584 h 1827"/>
                <a:gd name="T46" fmla="*/ 1100 w 1842"/>
                <a:gd name="T47" fmla="*/ 1607 h 1827"/>
                <a:gd name="T48" fmla="*/ 912 w 1842"/>
                <a:gd name="T49" fmla="*/ 1639 h 1827"/>
                <a:gd name="T50" fmla="*/ 744 w 1842"/>
                <a:gd name="T51" fmla="*/ 1676 h 1827"/>
                <a:gd name="T52" fmla="*/ 616 w 1842"/>
                <a:gd name="T53" fmla="*/ 1714 h 1827"/>
                <a:gd name="T54" fmla="*/ 527 w 1842"/>
                <a:gd name="T55" fmla="*/ 1752 h 1827"/>
                <a:gd name="T56" fmla="*/ 437 w 1842"/>
                <a:gd name="T57" fmla="*/ 1797 h 1827"/>
                <a:gd name="T58" fmla="*/ 361 w 1842"/>
                <a:gd name="T59" fmla="*/ 1824 h 1827"/>
                <a:gd name="T60" fmla="*/ 315 w 1842"/>
                <a:gd name="T61" fmla="*/ 1820 h 1827"/>
                <a:gd name="T62" fmla="*/ 297 w 1842"/>
                <a:gd name="T63" fmla="*/ 1775 h 1827"/>
                <a:gd name="T64" fmla="*/ 291 w 1842"/>
                <a:gd name="T65" fmla="*/ 1697 h 1827"/>
                <a:gd name="T66" fmla="*/ 289 w 1842"/>
                <a:gd name="T67" fmla="*/ 1603 h 1827"/>
                <a:gd name="T68" fmla="*/ 285 w 1842"/>
                <a:gd name="T69" fmla="*/ 1510 h 1827"/>
                <a:gd name="T70" fmla="*/ 270 w 1842"/>
                <a:gd name="T71" fmla="*/ 1402 h 1827"/>
                <a:gd name="T72" fmla="*/ 236 w 1842"/>
                <a:gd name="T73" fmla="*/ 1251 h 1827"/>
                <a:gd name="T74" fmla="*/ 190 w 1842"/>
                <a:gd name="T75" fmla="*/ 1087 h 1827"/>
                <a:gd name="T76" fmla="*/ 134 w 1842"/>
                <a:gd name="T77" fmla="*/ 930 h 1827"/>
                <a:gd name="T78" fmla="*/ 75 w 1842"/>
                <a:gd name="T79" fmla="*/ 795 h 1827"/>
                <a:gd name="T80" fmla="*/ 27 w 1842"/>
                <a:gd name="T81" fmla="*/ 666 h 1827"/>
                <a:gd name="T82" fmla="*/ 1 w 1842"/>
                <a:gd name="T83" fmla="*/ 530 h 1827"/>
                <a:gd name="T84" fmla="*/ 10 w 1842"/>
                <a:gd name="T85" fmla="*/ 379 h 1827"/>
                <a:gd name="T86" fmla="*/ 68 w 1842"/>
                <a:gd name="T87" fmla="*/ 248 h 1827"/>
                <a:gd name="T88" fmla="*/ 170 w 1842"/>
                <a:gd name="T89" fmla="*/ 142 h 1827"/>
                <a:gd name="T90" fmla="*/ 301 w 1842"/>
                <a:gd name="T91" fmla="*/ 63 h 1827"/>
                <a:gd name="T92" fmla="*/ 458 w 1842"/>
                <a:gd name="T93" fmla="*/ 12 h 1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42" h="1827">
                  <a:moveTo>
                    <a:pt x="582" y="0"/>
                  </a:moveTo>
                  <a:lnTo>
                    <a:pt x="644" y="2"/>
                  </a:lnTo>
                  <a:lnTo>
                    <a:pt x="704" y="8"/>
                  </a:lnTo>
                  <a:lnTo>
                    <a:pt x="764" y="19"/>
                  </a:lnTo>
                  <a:lnTo>
                    <a:pt x="820" y="35"/>
                  </a:lnTo>
                  <a:lnTo>
                    <a:pt x="873" y="53"/>
                  </a:lnTo>
                  <a:lnTo>
                    <a:pt x="923" y="76"/>
                  </a:lnTo>
                  <a:lnTo>
                    <a:pt x="967" y="102"/>
                  </a:lnTo>
                  <a:lnTo>
                    <a:pt x="1015" y="137"/>
                  </a:lnTo>
                  <a:lnTo>
                    <a:pt x="1057" y="174"/>
                  </a:lnTo>
                  <a:lnTo>
                    <a:pt x="1093" y="210"/>
                  </a:lnTo>
                  <a:lnTo>
                    <a:pt x="1121" y="249"/>
                  </a:lnTo>
                  <a:lnTo>
                    <a:pt x="1144" y="286"/>
                  </a:lnTo>
                  <a:lnTo>
                    <a:pt x="1162" y="323"/>
                  </a:lnTo>
                  <a:lnTo>
                    <a:pt x="1173" y="360"/>
                  </a:lnTo>
                  <a:lnTo>
                    <a:pt x="1182" y="394"/>
                  </a:lnTo>
                  <a:lnTo>
                    <a:pt x="1189" y="431"/>
                  </a:lnTo>
                  <a:lnTo>
                    <a:pt x="1194" y="462"/>
                  </a:lnTo>
                  <a:lnTo>
                    <a:pt x="1198" y="486"/>
                  </a:lnTo>
                  <a:lnTo>
                    <a:pt x="1202" y="505"/>
                  </a:lnTo>
                  <a:lnTo>
                    <a:pt x="1204" y="518"/>
                  </a:lnTo>
                  <a:lnTo>
                    <a:pt x="1206" y="526"/>
                  </a:lnTo>
                  <a:lnTo>
                    <a:pt x="1207" y="528"/>
                  </a:lnTo>
                  <a:lnTo>
                    <a:pt x="1209" y="528"/>
                  </a:lnTo>
                  <a:lnTo>
                    <a:pt x="1217" y="527"/>
                  </a:lnTo>
                  <a:lnTo>
                    <a:pt x="1230" y="524"/>
                  </a:lnTo>
                  <a:lnTo>
                    <a:pt x="1248" y="522"/>
                  </a:lnTo>
                  <a:lnTo>
                    <a:pt x="1271" y="521"/>
                  </a:lnTo>
                  <a:lnTo>
                    <a:pt x="1296" y="520"/>
                  </a:lnTo>
                  <a:lnTo>
                    <a:pt x="1324" y="520"/>
                  </a:lnTo>
                  <a:lnTo>
                    <a:pt x="1355" y="521"/>
                  </a:lnTo>
                  <a:lnTo>
                    <a:pt x="1387" y="523"/>
                  </a:lnTo>
                  <a:lnTo>
                    <a:pt x="1422" y="528"/>
                  </a:lnTo>
                  <a:lnTo>
                    <a:pt x="1457" y="535"/>
                  </a:lnTo>
                  <a:lnTo>
                    <a:pt x="1494" y="546"/>
                  </a:lnTo>
                  <a:lnTo>
                    <a:pt x="1531" y="559"/>
                  </a:lnTo>
                  <a:lnTo>
                    <a:pt x="1567" y="576"/>
                  </a:lnTo>
                  <a:lnTo>
                    <a:pt x="1602" y="598"/>
                  </a:lnTo>
                  <a:lnTo>
                    <a:pt x="1637" y="623"/>
                  </a:lnTo>
                  <a:lnTo>
                    <a:pt x="1669" y="653"/>
                  </a:lnTo>
                  <a:lnTo>
                    <a:pt x="1698" y="688"/>
                  </a:lnTo>
                  <a:lnTo>
                    <a:pt x="1726" y="729"/>
                  </a:lnTo>
                  <a:lnTo>
                    <a:pt x="1757" y="782"/>
                  </a:lnTo>
                  <a:lnTo>
                    <a:pt x="1783" y="833"/>
                  </a:lnTo>
                  <a:lnTo>
                    <a:pt x="1803" y="878"/>
                  </a:lnTo>
                  <a:lnTo>
                    <a:pt x="1820" y="923"/>
                  </a:lnTo>
                  <a:lnTo>
                    <a:pt x="1831" y="964"/>
                  </a:lnTo>
                  <a:lnTo>
                    <a:pt x="1840" y="1005"/>
                  </a:lnTo>
                  <a:lnTo>
                    <a:pt x="1842" y="1043"/>
                  </a:lnTo>
                  <a:lnTo>
                    <a:pt x="1842" y="1081"/>
                  </a:lnTo>
                  <a:lnTo>
                    <a:pt x="1839" y="1118"/>
                  </a:lnTo>
                  <a:lnTo>
                    <a:pt x="1830" y="1155"/>
                  </a:lnTo>
                  <a:lnTo>
                    <a:pt x="1820" y="1192"/>
                  </a:lnTo>
                  <a:lnTo>
                    <a:pt x="1804" y="1231"/>
                  </a:lnTo>
                  <a:lnTo>
                    <a:pt x="1787" y="1271"/>
                  </a:lnTo>
                  <a:lnTo>
                    <a:pt x="1766" y="1313"/>
                  </a:lnTo>
                  <a:lnTo>
                    <a:pt x="1742" y="1356"/>
                  </a:lnTo>
                  <a:lnTo>
                    <a:pt x="1711" y="1404"/>
                  </a:lnTo>
                  <a:lnTo>
                    <a:pt x="1681" y="1444"/>
                  </a:lnTo>
                  <a:lnTo>
                    <a:pt x="1649" y="1477"/>
                  </a:lnTo>
                  <a:lnTo>
                    <a:pt x="1614" y="1503"/>
                  </a:lnTo>
                  <a:lnTo>
                    <a:pt x="1578" y="1523"/>
                  </a:lnTo>
                  <a:lnTo>
                    <a:pt x="1543" y="1539"/>
                  </a:lnTo>
                  <a:lnTo>
                    <a:pt x="1504" y="1551"/>
                  </a:lnTo>
                  <a:lnTo>
                    <a:pt x="1463" y="1561"/>
                  </a:lnTo>
                  <a:lnTo>
                    <a:pt x="1420" y="1567"/>
                  </a:lnTo>
                  <a:lnTo>
                    <a:pt x="1375" y="1573"/>
                  </a:lnTo>
                  <a:lnTo>
                    <a:pt x="1328" y="1578"/>
                  </a:lnTo>
                  <a:lnTo>
                    <a:pt x="1277" y="1584"/>
                  </a:lnTo>
                  <a:lnTo>
                    <a:pt x="1223" y="1591"/>
                  </a:lnTo>
                  <a:lnTo>
                    <a:pt x="1162" y="1598"/>
                  </a:lnTo>
                  <a:lnTo>
                    <a:pt x="1100" y="1607"/>
                  </a:lnTo>
                  <a:lnTo>
                    <a:pt x="1037" y="1616"/>
                  </a:lnTo>
                  <a:lnTo>
                    <a:pt x="974" y="1627"/>
                  </a:lnTo>
                  <a:lnTo>
                    <a:pt x="912" y="1639"/>
                  </a:lnTo>
                  <a:lnTo>
                    <a:pt x="853" y="1651"/>
                  </a:lnTo>
                  <a:lnTo>
                    <a:pt x="796" y="1664"/>
                  </a:lnTo>
                  <a:lnTo>
                    <a:pt x="744" y="1676"/>
                  </a:lnTo>
                  <a:lnTo>
                    <a:pt x="695" y="1690"/>
                  </a:lnTo>
                  <a:lnTo>
                    <a:pt x="652" y="1702"/>
                  </a:lnTo>
                  <a:lnTo>
                    <a:pt x="616" y="1714"/>
                  </a:lnTo>
                  <a:lnTo>
                    <a:pt x="588" y="1724"/>
                  </a:lnTo>
                  <a:lnTo>
                    <a:pt x="557" y="1738"/>
                  </a:lnTo>
                  <a:lnTo>
                    <a:pt x="527" y="1752"/>
                  </a:lnTo>
                  <a:lnTo>
                    <a:pt x="496" y="1768"/>
                  </a:lnTo>
                  <a:lnTo>
                    <a:pt x="467" y="1782"/>
                  </a:lnTo>
                  <a:lnTo>
                    <a:pt x="437" y="1797"/>
                  </a:lnTo>
                  <a:lnTo>
                    <a:pt x="410" y="1809"/>
                  </a:lnTo>
                  <a:lnTo>
                    <a:pt x="384" y="1818"/>
                  </a:lnTo>
                  <a:lnTo>
                    <a:pt x="361" y="1824"/>
                  </a:lnTo>
                  <a:lnTo>
                    <a:pt x="341" y="1827"/>
                  </a:lnTo>
                  <a:lnTo>
                    <a:pt x="324" y="1824"/>
                  </a:lnTo>
                  <a:lnTo>
                    <a:pt x="315" y="1820"/>
                  </a:lnTo>
                  <a:lnTo>
                    <a:pt x="306" y="1810"/>
                  </a:lnTo>
                  <a:lnTo>
                    <a:pt x="301" y="1794"/>
                  </a:lnTo>
                  <a:lnTo>
                    <a:pt x="297" y="1775"/>
                  </a:lnTo>
                  <a:lnTo>
                    <a:pt x="293" y="1752"/>
                  </a:lnTo>
                  <a:lnTo>
                    <a:pt x="292" y="1726"/>
                  </a:lnTo>
                  <a:lnTo>
                    <a:pt x="291" y="1697"/>
                  </a:lnTo>
                  <a:lnTo>
                    <a:pt x="290" y="1667"/>
                  </a:lnTo>
                  <a:lnTo>
                    <a:pt x="290" y="1635"/>
                  </a:lnTo>
                  <a:lnTo>
                    <a:pt x="289" y="1603"/>
                  </a:lnTo>
                  <a:lnTo>
                    <a:pt x="289" y="1572"/>
                  </a:lnTo>
                  <a:lnTo>
                    <a:pt x="287" y="1540"/>
                  </a:lnTo>
                  <a:lnTo>
                    <a:pt x="285" y="1510"/>
                  </a:lnTo>
                  <a:lnTo>
                    <a:pt x="283" y="1481"/>
                  </a:lnTo>
                  <a:lnTo>
                    <a:pt x="277" y="1445"/>
                  </a:lnTo>
                  <a:lnTo>
                    <a:pt x="270" y="1402"/>
                  </a:lnTo>
                  <a:lnTo>
                    <a:pt x="260" y="1355"/>
                  </a:lnTo>
                  <a:lnTo>
                    <a:pt x="249" y="1304"/>
                  </a:lnTo>
                  <a:lnTo>
                    <a:pt x="236" y="1251"/>
                  </a:lnTo>
                  <a:lnTo>
                    <a:pt x="222" y="1197"/>
                  </a:lnTo>
                  <a:lnTo>
                    <a:pt x="207" y="1142"/>
                  </a:lnTo>
                  <a:lnTo>
                    <a:pt x="190" y="1087"/>
                  </a:lnTo>
                  <a:lnTo>
                    <a:pt x="172" y="1032"/>
                  </a:lnTo>
                  <a:lnTo>
                    <a:pt x="153" y="979"/>
                  </a:lnTo>
                  <a:lnTo>
                    <a:pt x="134" y="930"/>
                  </a:lnTo>
                  <a:lnTo>
                    <a:pt x="114" y="883"/>
                  </a:lnTo>
                  <a:lnTo>
                    <a:pt x="94" y="839"/>
                  </a:lnTo>
                  <a:lnTo>
                    <a:pt x="75" y="795"/>
                  </a:lnTo>
                  <a:lnTo>
                    <a:pt x="57" y="752"/>
                  </a:lnTo>
                  <a:lnTo>
                    <a:pt x="42" y="710"/>
                  </a:lnTo>
                  <a:lnTo>
                    <a:pt x="27" y="666"/>
                  </a:lnTo>
                  <a:lnTo>
                    <a:pt x="15" y="623"/>
                  </a:lnTo>
                  <a:lnTo>
                    <a:pt x="7" y="579"/>
                  </a:lnTo>
                  <a:lnTo>
                    <a:pt x="1" y="530"/>
                  </a:lnTo>
                  <a:lnTo>
                    <a:pt x="0" y="481"/>
                  </a:lnTo>
                  <a:lnTo>
                    <a:pt x="2" y="428"/>
                  </a:lnTo>
                  <a:lnTo>
                    <a:pt x="10" y="379"/>
                  </a:lnTo>
                  <a:lnTo>
                    <a:pt x="24" y="333"/>
                  </a:lnTo>
                  <a:lnTo>
                    <a:pt x="43" y="289"/>
                  </a:lnTo>
                  <a:lnTo>
                    <a:pt x="68" y="248"/>
                  </a:lnTo>
                  <a:lnTo>
                    <a:pt x="97" y="210"/>
                  </a:lnTo>
                  <a:lnTo>
                    <a:pt x="132" y="174"/>
                  </a:lnTo>
                  <a:lnTo>
                    <a:pt x="170" y="142"/>
                  </a:lnTo>
                  <a:lnTo>
                    <a:pt x="211" y="113"/>
                  </a:lnTo>
                  <a:lnTo>
                    <a:pt x="255" y="86"/>
                  </a:lnTo>
                  <a:lnTo>
                    <a:pt x="301" y="63"/>
                  </a:lnTo>
                  <a:lnTo>
                    <a:pt x="349" y="43"/>
                  </a:lnTo>
                  <a:lnTo>
                    <a:pt x="398" y="27"/>
                  </a:lnTo>
                  <a:lnTo>
                    <a:pt x="458" y="12"/>
                  </a:lnTo>
                  <a:lnTo>
                    <a:pt x="520" y="3"/>
                  </a:lnTo>
                  <a:lnTo>
                    <a:pt x="5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1481034" y="2522755"/>
            <a:ext cx="24682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481034" y="4130469"/>
            <a:ext cx="24682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98120" y="2457191"/>
            <a:ext cx="24682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398120" y="4152736"/>
            <a:ext cx="24682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97596" y="5671587"/>
            <a:ext cx="10596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</a:t>
            </a:r>
            <a:r>
              <a:rPr lang="en-US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text.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08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845" y="7867"/>
            <a:ext cx="12119183" cy="68305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endParaRPr lang="es-UY" sz="237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423" y="4643781"/>
            <a:ext cx="2822861" cy="60595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2377" b="1" dirty="0">
                <a:solidFill>
                  <a:prstClr val="white"/>
                </a:solidFill>
              </a:rPr>
              <a:t>SUBSCRIBE NOW</a:t>
            </a:r>
            <a:endParaRPr lang="es-UY" sz="237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4091" y="4031394"/>
            <a:ext cx="1833657" cy="7385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237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05" y="3362657"/>
            <a:ext cx="4131541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0724" y="724637"/>
            <a:ext cx="4298717" cy="355746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305" y="5332494"/>
            <a:ext cx="2533972" cy="302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9021" y="4843181"/>
            <a:ext cx="4693583" cy="90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9034" y="4463074"/>
            <a:ext cx="5881473" cy="3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657">
              <a:defRPr/>
            </a:pPr>
            <a:r>
              <a:rPr lang="en-US" sz="177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1" y="6107931"/>
            <a:ext cx="12119183" cy="6718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03" y="1850584"/>
            <a:ext cx="5557755" cy="1360760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384">
              <a:defRPr/>
            </a:pPr>
            <a:endParaRPr lang="es-UY" sz="237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127" y="777257"/>
            <a:ext cx="2775171" cy="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345" y="2012333"/>
            <a:ext cx="3603483" cy="8260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384">
              <a:defRPr/>
            </a:pPr>
            <a:r>
              <a:rPr lang="en-US" sz="3177" b="1" kern="0" dirty="0">
                <a:solidFill>
                  <a:prstClr val="white"/>
                </a:solidFill>
              </a:rPr>
              <a:t>FREEBUNDLE15</a:t>
            </a:r>
            <a:endParaRPr lang="es-UY" sz="237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97" y="1383454"/>
            <a:ext cx="4999164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8034" y="889425"/>
            <a:ext cx="3934348" cy="22997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9696" y="2751999"/>
            <a:ext cx="525106" cy="45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058">
              <a:defRPr/>
            </a:pPr>
            <a:r>
              <a:rPr lang="en-GB" sz="238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8769" y="2311879"/>
            <a:ext cx="268450" cy="3683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1212786">
              <a:defRPr/>
            </a:pPr>
            <a:endParaRPr lang="en-IN" sz="2383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47851" y="1028216"/>
            <a:ext cx="1931152" cy="1968234"/>
            <a:chOff x="1021216" y="1959428"/>
            <a:chExt cx="3953262" cy="4058332"/>
          </a:xfrm>
        </p:grpSpPr>
        <p:sp>
          <p:nvSpPr>
            <p:cNvPr id="51" name="Freeform 6"/>
            <p:cNvSpPr>
              <a:spLocks noEditPoints="1"/>
            </p:cNvSpPr>
            <p:nvPr/>
          </p:nvSpPr>
          <p:spPr bwMode="auto">
            <a:xfrm>
              <a:off x="2895601" y="3523236"/>
              <a:ext cx="914399" cy="972564"/>
            </a:xfrm>
            <a:custGeom>
              <a:avLst/>
              <a:gdLst>
                <a:gd name="T0" fmla="*/ 1192 w 4023"/>
                <a:gd name="T1" fmla="*/ 2490 h 4035"/>
                <a:gd name="T2" fmla="*/ 1393 w 4023"/>
                <a:gd name="T3" fmla="*/ 2608 h 4035"/>
                <a:gd name="T4" fmla="*/ 1584 w 4023"/>
                <a:gd name="T5" fmla="*/ 2741 h 4035"/>
                <a:gd name="T6" fmla="*/ 1734 w 4023"/>
                <a:gd name="T7" fmla="*/ 2848 h 4035"/>
                <a:gd name="T8" fmla="*/ 1806 w 4023"/>
                <a:gd name="T9" fmla="*/ 2900 h 4035"/>
                <a:gd name="T10" fmla="*/ 2105 w 4023"/>
                <a:gd name="T11" fmla="*/ 3009 h 4035"/>
                <a:gd name="T12" fmla="*/ 2501 w 4023"/>
                <a:gd name="T13" fmla="*/ 3036 h 4035"/>
                <a:gd name="T14" fmla="*/ 2684 w 4023"/>
                <a:gd name="T15" fmla="*/ 3137 h 4035"/>
                <a:gd name="T16" fmla="*/ 2632 w 4023"/>
                <a:gd name="T17" fmla="*/ 3300 h 4035"/>
                <a:gd name="T18" fmla="*/ 2461 w 4023"/>
                <a:gd name="T19" fmla="*/ 3357 h 4035"/>
                <a:gd name="T20" fmla="*/ 1806 w 4023"/>
                <a:gd name="T21" fmla="*/ 3362 h 4035"/>
                <a:gd name="T22" fmla="*/ 1502 w 4023"/>
                <a:gd name="T23" fmla="*/ 3305 h 4035"/>
                <a:gd name="T24" fmla="*/ 1285 w 4023"/>
                <a:gd name="T25" fmla="*/ 3233 h 4035"/>
                <a:gd name="T26" fmla="*/ 1292 w 4023"/>
                <a:gd name="T27" fmla="*/ 3255 h 4035"/>
                <a:gd name="T28" fmla="*/ 1477 w 4023"/>
                <a:gd name="T29" fmla="*/ 3402 h 4035"/>
                <a:gd name="T30" fmla="*/ 1759 w 4023"/>
                <a:gd name="T31" fmla="*/ 3526 h 4035"/>
                <a:gd name="T32" fmla="*/ 2524 w 4023"/>
                <a:gd name="T33" fmla="*/ 3520 h 4035"/>
                <a:gd name="T34" fmla="*/ 2752 w 4023"/>
                <a:gd name="T35" fmla="*/ 3422 h 4035"/>
                <a:gd name="T36" fmla="*/ 2864 w 4023"/>
                <a:gd name="T37" fmla="*/ 3195 h 4035"/>
                <a:gd name="T38" fmla="*/ 2760 w 4023"/>
                <a:gd name="T39" fmla="*/ 2952 h 4035"/>
                <a:gd name="T40" fmla="*/ 2487 w 4023"/>
                <a:gd name="T41" fmla="*/ 2869 h 4035"/>
                <a:gd name="T42" fmla="*/ 2135 w 4023"/>
                <a:gd name="T43" fmla="*/ 2857 h 4035"/>
                <a:gd name="T44" fmla="*/ 2276 w 4023"/>
                <a:gd name="T45" fmla="*/ 2736 h 4035"/>
                <a:gd name="T46" fmla="*/ 2649 w 4023"/>
                <a:gd name="T47" fmla="*/ 2538 h 4035"/>
                <a:gd name="T48" fmla="*/ 2896 w 4023"/>
                <a:gd name="T49" fmla="*/ 2585 h 4035"/>
                <a:gd name="T50" fmla="*/ 3157 w 4023"/>
                <a:gd name="T51" fmla="*/ 2541 h 4035"/>
                <a:gd name="T52" fmla="*/ 3395 w 4023"/>
                <a:gd name="T53" fmla="*/ 2556 h 4035"/>
                <a:gd name="T54" fmla="*/ 3468 w 4023"/>
                <a:gd name="T55" fmla="*/ 2728 h 4035"/>
                <a:gd name="T56" fmla="*/ 3782 w 4023"/>
                <a:gd name="T57" fmla="*/ 2619 h 4035"/>
                <a:gd name="T58" fmla="*/ 3956 w 4023"/>
                <a:gd name="T59" fmla="*/ 2676 h 4035"/>
                <a:gd name="T60" fmla="*/ 4007 w 4023"/>
                <a:gd name="T61" fmla="*/ 2882 h 4035"/>
                <a:gd name="T62" fmla="*/ 3784 w 4023"/>
                <a:gd name="T63" fmla="*/ 3096 h 4035"/>
                <a:gd name="T64" fmla="*/ 3513 w 4023"/>
                <a:gd name="T65" fmla="*/ 3262 h 4035"/>
                <a:gd name="T66" fmla="*/ 3106 w 4023"/>
                <a:gd name="T67" fmla="*/ 3505 h 4035"/>
                <a:gd name="T68" fmla="*/ 2692 w 4023"/>
                <a:gd name="T69" fmla="*/ 3748 h 4035"/>
                <a:gd name="T70" fmla="*/ 2402 w 4023"/>
                <a:gd name="T71" fmla="*/ 3918 h 4035"/>
                <a:gd name="T72" fmla="*/ 2200 w 4023"/>
                <a:gd name="T73" fmla="*/ 4020 h 4035"/>
                <a:gd name="T74" fmla="*/ 1973 w 4023"/>
                <a:gd name="T75" fmla="*/ 4017 h 4035"/>
                <a:gd name="T76" fmla="*/ 1528 w 4023"/>
                <a:gd name="T77" fmla="*/ 3876 h 4035"/>
                <a:gd name="T78" fmla="*/ 1037 w 4023"/>
                <a:gd name="T79" fmla="*/ 3685 h 4035"/>
                <a:gd name="T80" fmla="*/ 707 w 4023"/>
                <a:gd name="T81" fmla="*/ 3728 h 4035"/>
                <a:gd name="T82" fmla="*/ 72 w 4023"/>
                <a:gd name="T83" fmla="*/ 2770 h 4035"/>
                <a:gd name="T84" fmla="*/ 335 w 4023"/>
                <a:gd name="T85" fmla="*/ 2652 h 4035"/>
                <a:gd name="T86" fmla="*/ 636 w 4023"/>
                <a:gd name="T87" fmla="*/ 2527 h 4035"/>
                <a:gd name="T88" fmla="*/ 987 w 4023"/>
                <a:gd name="T89" fmla="*/ 2445 h 4035"/>
                <a:gd name="T90" fmla="*/ 2038 w 4023"/>
                <a:gd name="T91" fmla="*/ 1087 h 4035"/>
                <a:gd name="T92" fmla="*/ 2527 w 4023"/>
                <a:gd name="T93" fmla="*/ 801 h 4035"/>
                <a:gd name="T94" fmla="*/ 2829 w 4023"/>
                <a:gd name="T95" fmla="*/ 1204 h 4035"/>
                <a:gd name="T96" fmla="*/ 2804 w 4023"/>
                <a:gd name="T97" fmla="*/ 1724 h 4035"/>
                <a:gd name="T98" fmla="*/ 2465 w 4023"/>
                <a:gd name="T99" fmla="*/ 2095 h 4035"/>
                <a:gd name="T100" fmla="*/ 1949 w 4023"/>
                <a:gd name="T101" fmla="*/ 2170 h 4035"/>
                <a:gd name="T102" fmla="*/ 1514 w 4023"/>
                <a:gd name="T103" fmla="*/ 1911 h 4035"/>
                <a:gd name="T104" fmla="*/ 1340 w 4023"/>
                <a:gd name="T105" fmla="*/ 1429 h 4035"/>
                <a:gd name="T106" fmla="*/ 1514 w 4023"/>
                <a:gd name="T107" fmla="*/ 948 h 4035"/>
                <a:gd name="T108" fmla="*/ 1949 w 4023"/>
                <a:gd name="T109" fmla="*/ 688 h 4035"/>
                <a:gd name="T110" fmla="*/ 2966 w 4023"/>
                <a:gd name="T111" fmla="*/ 30 h 4035"/>
                <a:gd name="T112" fmla="*/ 3290 w 4023"/>
                <a:gd name="T113" fmla="*/ 291 h 4035"/>
                <a:gd name="T114" fmla="*/ 3355 w 4023"/>
                <a:gd name="T115" fmla="*/ 722 h 4035"/>
                <a:gd name="T116" fmla="*/ 3101 w 4023"/>
                <a:gd name="T117" fmla="*/ 1081 h 4035"/>
                <a:gd name="T118" fmla="*/ 2869 w 4023"/>
                <a:gd name="T119" fmla="*/ 855 h 4035"/>
                <a:gd name="T120" fmla="*/ 2564 w 4023"/>
                <a:gd name="T121" fmla="*/ 626 h 4035"/>
                <a:gd name="T122" fmla="*/ 2226 w 4023"/>
                <a:gd name="T123" fmla="*/ 381 h 4035"/>
                <a:gd name="T124" fmla="*/ 2521 w 4023"/>
                <a:gd name="T125" fmla="*/ 58 h 4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23" h="4035">
                  <a:moveTo>
                    <a:pt x="987" y="2445"/>
                  </a:moveTo>
                  <a:lnTo>
                    <a:pt x="1024" y="2445"/>
                  </a:lnTo>
                  <a:lnTo>
                    <a:pt x="1061" y="2450"/>
                  </a:lnTo>
                  <a:lnTo>
                    <a:pt x="1094" y="2456"/>
                  </a:lnTo>
                  <a:lnTo>
                    <a:pt x="1128" y="2465"/>
                  </a:lnTo>
                  <a:lnTo>
                    <a:pt x="1159" y="2476"/>
                  </a:lnTo>
                  <a:lnTo>
                    <a:pt x="1192" y="2490"/>
                  </a:lnTo>
                  <a:lnTo>
                    <a:pt x="1223" y="2505"/>
                  </a:lnTo>
                  <a:lnTo>
                    <a:pt x="1254" y="2522"/>
                  </a:lnTo>
                  <a:lnTo>
                    <a:pt x="1287" y="2541"/>
                  </a:lnTo>
                  <a:lnTo>
                    <a:pt x="1320" y="2562"/>
                  </a:lnTo>
                  <a:lnTo>
                    <a:pt x="1355" y="2583"/>
                  </a:lnTo>
                  <a:lnTo>
                    <a:pt x="1373" y="2594"/>
                  </a:lnTo>
                  <a:lnTo>
                    <a:pt x="1393" y="2608"/>
                  </a:lnTo>
                  <a:lnTo>
                    <a:pt x="1417" y="2623"/>
                  </a:lnTo>
                  <a:lnTo>
                    <a:pt x="1442" y="2640"/>
                  </a:lnTo>
                  <a:lnTo>
                    <a:pt x="1469" y="2659"/>
                  </a:lnTo>
                  <a:lnTo>
                    <a:pt x="1497" y="2679"/>
                  </a:lnTo>
                  <a:lnTo>
                    <a:pt x="1527" y="2700"/>
                  </a:lnTo>
                  <a:lnTo>
                    <a:pt x="1555" y="2720"/>
                  </a:lnTo>
                  <a:lnTo>
                    <a:pt x="1584" y="2741"/>
                  </a:lnTo>
                  <a:lnTo>
                    <a:pt x="1613" y="2761"/>
                  </a:lnTo>
                  <a:lnTo>
                    <a:pt x="1639" y="2779"/>
                  </a:lnTo>
                  <a:lnTo>
                    <a:pt x="1664" y="2797"/>
                  </a:lnTo>
                  <a:lnTo>
                    <a:pt x="1687" y="2813"/>
                  </a:lnTo>
                  <a:lnTo>
                    <a:pt x="1705" y="2828"/>
                  </a:lnTo>
                  <a:lnTo>
                    <a:pt x="1722" y="2839"/>
                  </a:lnTo>
                  <a:lnTo>
                    <a:pt x="1734" y="2848"/>
                  </a:lnTo>
                  <a:lnTo>
                    <a:pt x="1741" y="2854"/>
                  </a:lnTo>
                  <a:lnTo>
                    <a:pt x="1744" y="2855"/>
                  </a:lnTo>
                  <a:lnTo>
                    <a:pt x="1746" y="2857"/>
                  </a:lnTo>
                  <a:lnTo>
                    <a:pt x="1754" y="2864"/>
                  </a:lnTo>
                  <a:lnTo>
                    <a:pt x="1766" y="2874"/>
                  </a:lnTo>
                  <a:lnTo>
                    <a:pt x="1784" y="2885"/>
                  </a:lnTo>
                  <a:lnTo>
                    <a:pt x="1806" y="2900"/>
                  </a:lnTo>
                  <a:lnTo>
                    <a:pt x="1834" y="2916"/>
                  </a:lnTo>
                  <a:lnTo>
                    <a:pt x="1866" y="2932"/>
                  </a:lnTo>
                  <a:lnTo>
                    <a:pt x="1904" y="2949"/>
                  </a:lnTo>
                  <a:lnTo>
                    <a:pt x="1946" y="2967"/>
                  </a:lnTo>
                  <a:lnTo>
                    <a:pt x="1994" y="2983"/>
                  </a:lnTo>
                  <a:lnTo>
                    <a:pt x="2048" y="2997"/>
                  </a:lnTo>
                  <a:lnTo>
                    <a:pt x="2105" y="3009"/>
                  </a:lnTo>
                  <a:lnTo>
                    <a:pt x="2169" y="3019"/>
                  </a:lnTo>
                  <a:lnTo>
                    <a:pt x="2238" y="3025"/>
                  </a:lnTo>
                  <a:lnTo>
                    <a:pt x="2311" y="3028"/>
                  </a:lnTo>
                  <a:lnTo>
                    <a:pt x="2364" y="3028"/>
                  </a:lnTo>
                  <a:lnTo>
                    <a:pt x="2412" y="3029"/>
                  </a:lnTo>
                  <a:lnTo>
                    <a:pt x="2459" y="3033"/>
                  </a:lnTo>
                  <a:lnTo>
                    <a:pt x="2501" y="3036"/>
                  </a:lnTo>
                  <a:lnTo>
                    <a:pt x="2540" y="3044"/>
                  </a:lnTo>
                  <a:lnTo>
                    <a:pt x="2575" y="3053"/>
                  </a:lnTo>
                  <a:lnTo>
                    <a:pt x="2605" y="3064"/>
                  </a:lnTo>
                  <a:lnTo>
                    <a:pt x="2631" y="3077"/>
                  </a:lnTo>
                  <a:lnTo>
                    <a:pt x="2654" y="3094"/>
                  </a:lnTo>
                  <a:lnTo>
                    <a:pt x="2671" y="3113"/>
                  </a:lnTo>
                  <a:lnTo>
                    <a:pt x="2684" y="3137"/>
                  </a:lnTo>
                  <a:lnTo>
                    <a:pt x="2691" y="3164"/>
                  </a:lnTo>
                  <a:lnTo>
                    <a:pt x="2694" y="3195"/>
                  </a:lnTo>
                  <a:lnTo>
                    <a:pt x="2691" y="3221"/>
                  </a:lnTo>
                  <a:lnTo>
                    <a:pt x="2682" y="3245"/>
                  </a:lnTo>
                  <a:lnTo>
                    <a:pt x="2670" y="3265"/>
                  </a:lnTo>
                  <a:lnTo>
                    <a:pt x="2652" y="3284"/>
                  </a:lnTo>
                  <a:lnTo>
                    <a:pt x="2632" y="3300"/>
                  </a:lnTo>
                  <a:lnTo>
                    <a:pt x="2610" y="3312"/>
                  </a:lnTo>
                  <a:lnTo>
                    <a:pt x="2586" y="3325"/>
                  </a:lnTo>
                  <a:lnTo>
                    <a:pt x="2560" y="3333"/>
                  </a:lnTo>
                  <a:lnTo>
                    <a:pt x="2534" y="3342"/>
                  </a:lnTo>
                  <a:lnTo>
                    <a:pt x="2509" y="3348"/>
                  </a:lnTo>
                  <a:lnTo>
                    <a:pt x="2484" y="3353"/>
                  </a:lnTo>
                  <a:lnTo>
                    <a:pt x="2461" y="3357"/>
                  </a:lnTo>
                  <a:lnTo>
                    <a:pt x="2441" y="3359"/>
                  </a:lnTo>
                  <a:lnTo>
                    <a:pt x="2425" y="3362"/>
                  </a:lnTo>
                  <a:lnTo>
                    <a:pt x="2411" y="3363"/>
                  </a:lnTo>
                  <a:lnTo>
                    <a:pt x="2402" y="3363"/>
                  </a:lnTo>
                  <a:lnTo>
                    <a:pt x="2400" y="3363"/>
                  </a:lnTo>
                  <a:lnTo>
                    <a:pt x="1848" y="3363"/>
                  </a:lnTo>
                  <a:lnTo>
                    <a:pt x="1806" y="3362"/>
                  </a:lnTo>
                  <a:lnTo>
                    <a:pt x="1763" y="3358"/>
                  </a:lnTo>
                  <a:lnTo>
                    <a:pt x="1719" y="3353"/>
                  </a:lnTo>
                  <a:lnTo>
                    <a:pt x="1675" y="3346"/>
                  </a:lnTo>
                  <a:lnTo>
                    <a:pt x="1630" y="3337"/>
                  </a:lnTo>
                  <a:lnTo>
                    <a:pt x="1587" y="3327"/>
                  </a:lnTo>
                  <a:lnTo>
                    <a:pt x="1543" y="3316"/>
                  </a:lnTo>
                  <a:lnTo>
                    <a:pt x="1502" y="3305"/>
                  </a:lnTo>
                  <a:lnTo>
                    <a:pt x="1462" y="3294"/>
                  </a:lnTo>
                  <a:lnTo>
                    <a:pt x="1424" y="3281"/>
                  </a:lnTo>
                  <a:lnTo>
                    <a:pt x="1389" y="3270"/>
                  </a:lnTo>
                  <a:lnTo>
                    <a:pt x="1358" y="3259"/>
                  </a:lnTo>
                  <a:lnTo>
                    <a:pt x="1329" y="3249"/>
                  </a:lnTo>
                  <a:lnTo>
                    <a:pt x="1305" y="3240"/>
                  </a:lnTo>
                  <a:lnTo>
                    <a:pt x="1285" y="3233"/>
                  </a:lnTo>
                  <a:lnTo>
                    <a:pt x="1272" y="3228"/>
                  </a:lnTo>
                  <a:lnTo>
                    <a:pt x="1262" y="3224"/>
                  </a:lnTo>
                  <a:lnTo>
                    <a:pt x="1259" y="3223"/>
                  </a:lnTo>
                  <a:lnTo>
                    <a:pt x="1262" y="3225"/>
                  </a:lnTo>
                  <a:lnTo>
                    <a:pt x="1268" y="3231"/>
                  </a:lnTo>
                  <a:lnTo>
                    <a:pt x="1278" y="3241"/>
                  </a:lnTo>
                  <a:lnTo>
                    <a:pt x="1292" y="3255"/>
                  </a:lnTo>
                  <a:lnTo>
                    <a:pt x="1309" y="3271"/>
                  </a:lnTo>
                  <a:lnTo>
                    <a:pt x="1330" y="3290"/>
                  </a:lnTo>
                  <a:lnTo>
                    <a:pt x="1354" y="3311"/>
                  </a:lnTo>
                  <a:lnTo>
                    <a:pt x="1380" y="3332"/>
                  </a:lnTo>
                  <a:lnTo>
                    <a:pt x="1410" y="3356"/>
                  </a:lnTo>
                  <a:lnTo>
                    <a:pt x="1442" y="3379"/>
                  </a:lnTo>
                  <a:lnTo>
                    <a:pt x="1477" y="3402"/>
                  </a:lnTo>
                  <a:lnTo>
                    <a:pt x="1512" y="3425"/>
                  </a:lnTo>
                  <a:lnTo>
                    <a:pt x="1550" y="3446"/>
                  </a:lnTo>
                  <a:lnTo>
                    <a:pt x="1589" y="3467"/>
                  </a:lnTo>
                  <a:lnTo>
                    <a:pt x="1630" y="3486"/>
                  </a:lnTo>
                  <a:lnTo>
                    <a:pt x="1673" y="3502"/>
                  </a:lnTo>
                  <a:lnTo>
                    <a:pt x="1715" y="3516"/>
                  </a:lnTo>
                  <a:lnTo>
                    <a:pt x="1759" y="3526"/>
                  </a:lnTo>
                  <a:lnTo>
                    <a:pt x="1804" y="3532"/>
                  </a:lnTo>
                  <a:lnTo>
                    <a:pt x="1848" y="3535"/>
                  </a:lnTo>
                  <a:lnTo>
                    <a:pt x="2401" y="3535"/>
                  </a:lnTo>
                  <a:lnTo>
                    <a:pt x="2429" y="3533"/>
                  </a:lnTo>
                  <a:lnTo>
                    <a:pt x="2459" y="3531"/>
                  </a:lnTo>
                  <a:lnTo>
                    <a:pt x="2491" y="3526"/>
                  </a:lnTo>
                  <a:lnTo>
                    <a:pt x="2524" y="3520"/>
                  </a:lnTo>
                  <a:lnTo>
                    <a:pt x="2557" y="3512"/>
                  </a:lnTo>
                  <a:lnTo>
                    <a:pt x="2592" y="3502"/>
                  </a:lnTo>
                  <a:lnTo>
                    <a:pt x="2626" y="3491"/>
                  </a:lnTo>
                  <a:lnTo>
                    <a:pt x="2660" y="3477"/>
                  </a:lnTo>
                  <a:lnTo>
                    <a:pt x="2692" y="3461"/>
                  </a:lnTo>
                  <a:lnTo>
                    <a:pt x="2724" y="3443"/>
                  </a:lnTo>
                  <a:lnTo>
                    <a:pt x="2752" y="3422"/>
                  </a:lnTo>
                  <a:lnTo>
                    <a:pt x="2779" y="3398"/>
                  </a:lnTo>
                  <a:lnTo>
                    <a:pt x="2802" y="3371"/>
                  </a:lnTo>
                  <a:lnTo>
                    <a:pt x="2824" y="3342"/>
                  </a:lnTo>
                  <a:lnTo>
                    <a:pt x="2840" y="3310"/>
                  </a:lnTo>
                  <a:lnTo>
                    <a:pt x="2852" y="3275"/>
                  </a:lnTo>
                  <a:lnTo>
                    <a:pt x="2860" y="3236"/>
                  </a:lnTo>
                  <a:lnTo>
                    <a:pt x="2864" y="3195"/>
                  </a:lnTo>
                  <a:lnTo>
                    <a:pt x="2861" y="3147"/>
                  </a:lnTo>
                  <a:lnTo>
                    <a:pt x="2854" y="3105"/>
                  </a:lnTo>
                  <a:lnTo>
                    <a:pt x="2844" y="3066"/>
                  </a:lnTo>
                  <a:lnTo>
                    <a:pt x="2827" y="3031"/>
                  </a:lnTo>
                  <a:lnTo>
                    <a:pt x="2809" y="3000"/>
                  </a:lnTo>
                  <a:lnTo>
                    <a:pt x="2786" y="2974"/>
                  </a:lnTo>
                  <a:lnTo>
                    <a:pt x="2760" y="2952"/>
                  </a:lnTo>
                  <a:lnTo>
                    <a:pt x="2730" y="2932"/>
                  </a:lnTo>
                  <a:lnTo>
                    <a:pt x="2696" y="2915"/>
                  </a:lnTo>
                  <a:lnTo>
                    <a:pt x="2660" y="2901"/>
                  </a:lnTo>
                  <a:lnTo>
                    <a:pt x="2621" y="2890"/>
                  </a:lnTo>
                  <a:lnTo>
                    <a:pt x="2580" y="2881"/>
                  </a:lnTo>
                  <a:lnTo>
                    <a:pt x="2535" y="2874"/>
                  </a:lnTo>
                  <a:lnTo>
                    <a:pt x="2487" y="2869"/>
                  </a:lnTo>
                  <a:lnTo>
                    <a:pt x="2439" y="2865"/>
                  </a:lnTo>
                  <a:lnTo>
                    <a:pt x="2387" y="2861"/>
                  </a:lnTo>
                  <a:lnTo>
                    <a:pt x="2335" y="2860"/>
                  </a:lnTo>
                  <a:lnTo>
                    <a:pt x="2280" y="2860"/>
                  </a:lnTo>
                  <a:lnTo>
                    <a:pt x="2223" y="2859"/>
                  </a:lnTo>
                  <a:lnTo>
                    <a:pt x="2165" y="2859"/>
                  </a:lnTo>
                  <a:lnTo>
                    <a:pt x="2135" y="2857"/>
                  </a:lnTo>
                  <a:lnTo>
                    <a:pt x="2108" y="2854"/>
                  </a:lnTo>
                  <a:lnTo>
                    <a:pt x="2080" y="2849"/>
                  </a:lnTo>
                  <a:lnTo>
                    <a:pt x="2103" y="2836"/>
                  </a:lnTo>
                  <a:lnTo>
                    <a:pt x="2128" y="2823"/>
                  </a:lnTo>
                  <a:lnTo>
                    <a:pt x="2173" y="2797"/>
                  </a:lnTo>
                  <a:lnTo>
                    <a:pt x="2223" y="2768"/>
                  </a:lnTo>
                  <a:lnTo>
                    <a:pt x="2276" y="2736"/>
                  </a:lnTo>
                  <a:lnTo>
                    <a:pt x="2335" y="2700"/>
                  </a:lnTo>
                  <a:lnTo>
                    <a:pt x="2397" y="2662"/>
                  </a:lnTo>
                  <a:lnTo>
                    <a:pt x="2455" y="2628"/>
                  </a:lnTo>
                  <a:lnTo>
                    <a:pt x="2509" y="2598"/>
                  </a:lnTo>
                  <a:lnTo>
                    <a:pt x="2559" y="2573"/>
                  </a:lnTo>
                  <a:lnTo>
                    <a:pt x="2605" y="2553"/>
                  </a:lnTo>
                  <a:lnTo>
                    <a:pt x="2649" y="2538"/>
                  </a:lnTo>
                  <a:lnTo>
                    <a:pt x="2690" y="2528"/>
                  </a:lnTo>
                  <a:lnTo>
                    <a:pt x="2729" y="2524"/>
                  </a:lnTo>
                  <a:lnTo>
                    <a:pt x="2766" y="2524"/>
                  </a:lnTo>
                  <a:lnTo>
                    <a:pt x="2800" y="2532"/>
                  </a:lnTo>
                  <a:lnTo>
                    <a:pt x="2834" y="2543"/>
                  </a:lnTo>
                  <a:lnTo>
                    <a:pt x="2866" y="2562"/>
                  </a:lnTo>
                  <a:lnTo>
                    <a:pt x="2896" y="2585"/>
                  </a:lnTo>
                  <a:lnTo>
                    <a:pt x="2926" y="2615"/>
                  </a:lnTo>
                  <a:lnTo>
                    <a:pt x="2956" y="2651"/>
                  </a:lnTo>
                  <a:lnTo>
                    <a:pt x="2993" y="2618"/>
                  </a:lnTo>
                  <a:lnTo>
                    <a:pt x="3033" y="2590"/>
                  </a:lnTo>
                  <a:lnTo>
                    <a:pt x="3073" y="2568"/>
                  </a:lnTo>
                  <a:lnTo>
                    <a:pt x="3115" y="2552"/>
                  </a:lnTo>
                  <a:lnTo>
                    <a:pt x="3157" y="2541"/>
                  </a:lnTo>
                  <a:lnTo>
                    <a:pt x="3198" y="2532"/>
                  </a:lnTo>
                  <a:lnTo>
                    <a:pt x="3240" y="2528"/>
                  </a:lnTo>
                  <a:lnTo>
                    <a:pt x="3278" y="2527"/>
                  </a:lnTo>
                  <a:lnTo>
                    <a:pt x="3311" y="2528"/>
                  </a:lnTo>
                  <a:lnTo>
                    <a:pt x="3341" y="2534"/>
                  </a:lnTo>
                  <a:lnTo>
                    <a:pt x="3368" y="2543"/>
                  </a:lnTo>
                  <a:lnTo>
                    <a:pt x="3395" y="2556"/>
                  </a:lnTo>
                  <a:lnTo>
                    <a:pt x="3417" y="2572"/>
                  </a:lnTo>
                  <a:lnTo>
                    <a:pt x="3437" y="2590"/>
                  </a:lnTo>
                  <a:lnTo>
                    <a:pt x="3453" y="2613"/>
                  </a:lnTo>
                  <a:lnTo>
                    <a:pt x="3464" y="2638"/>
                  </a:lnTo>
                  <a:lnTo>
                    <a:pt x="3471" y="2665"/>
                  </a:lnTo>
                  <a:lnTo>
                    <a:pt x="3472" y="2695"/>
                  </a:lnTo>
                  <a:lnTo>
                    <a:pt x="3468" y="2728"/>
                  </a:lnTo>
                  <a:lnTo>
                    <a:pt x="3522" y="2697"/>
                  </a:lnTo>
                  <a:lnTo>
                    <a:pt x="3573" y="2672"/>
                  </a:lnTo>
                  <a:lnTo>
                    <a:pt x="3622" y="2652"/>
                  </a:lnTo>
                  <a:lnTo>
                    <a:pt x="3666" y="2638"/>
                  </a:lnTo>
                  <a:lnTo>
                    <a:pt x="3708" y="2628"/>
                  </a:lnTo>
                  <a:lnTo>
                    <a:pt x="3746" y="2621"/>
                  </a:lnTo>
                  <a:lnTo>
                    <a:pt x="3782" y="2619"/>
                  </a:lnTo>
                  <a:lnTo>
                    <a:pt x="3814" y="2619"/>
                  </a:lnTo>
                  <a:lnTo>
                    <a:pt x="3844" y="2623"/>
                  </a:lnTo>
                  <a:lnTo>
                    <a:pt x="3871" y="2630"/>
                  </a:lnTo>
                  <a:lnTo>
                    <a:pt x="3896" y="2639"/>
                  </a:lnTo>
                  <a:lnTo>
                    <a:pt x="3918" y="2650"/>
                  </a:lnTo>
                  <a:lnTo>
                    <a:pt x="3938" y="2662"/>
                  </a:lnTo>
                  <a:lnTo>
                    <a:pt x="3956" y="2676"/>
                  </a:lnTo>
                  <a:lnTo>
                    <a:pt x="3971" y="2692"/>
                  </a:lnTo>
                  <a:lnTo>
                    <a:pt x="3984" y="2707"/>
                  </a:lnTo>
                  <a:lnTo>
                    <a:pt x="4006" y="2742"/>
                  </a:lnTo>
                  <a:lnTo>
                    <a:pt x="4019" y="2775"/>
                  </a:lnTo>
                  <a:lnTo>
                    <a:pt x="4023" y="2810"/>
                  </a:lnTo>
                  <a:lnTo>
                    <a:pt x="4019" y="2846"/>
                  </a:lnTo>
                  <a:lnTo>
                    <a:pt x="4007" y="2882"/>
                  </a:lnTo>
                  <a:lnTo>
                    <a:pt x="3986" y="2918"/>
                  </a:lnTo>
                  <a:lnTo>
                    <a:pt x="3957" y="2956"/>
                  </a:lnTo>
                  <a:lnTo>
                    <a:pt x="3919" y="2994"/>
                  </a:lnTo>
                  <a:lnTo>
                    <a:pt x="3873" y="3033"/>
                  </a:lnTo>
                  <a:lnTo>
                    <a:pt x="3819" y="3074"/>
                  </a:lnTo>
                  <a:lnTo>
                    <a:pt x="3806" y="3082"/>
                  </a:lnTo>
                  <a:lnTo>
                    <a:pt x="3784" y="3096"/>
                  </a:lnTo>
                  <a:lnTo>
                    <a:pt x="3759" y="3112"/>
                  </a:lnTo>
                  <a:lnTo>
                    <a:pt x="3728" y="3131"/>
                  </a:lnTo>
                  <a:lnTo>
                    <a:pt x="3693" y="3153"/>
                  </a:lnTo>
                  <a:lnTo>
                    <a:pt x="3653" y="3177"/>
                  </a:lnTo>
                  <a:lnTo>
                    <a:pt x="3611" y="3204"/>
                  </a:lnTo>
                  <a:lnTo>
                    <a:pt x="3563" y="3231"/>
                  </a:lnTo>
                  <a:lnTo>
                    <a:pt x="3513" y="3262"/>
                  </a:lnTo>
                  <a:lnTo>
                    <a:pt x="3459" y="3294"/>
                  </a:lnTo>
                  <a:lnTo>
                    <a:pt x="3405" y="3327"/>
                  </a:lnTo>
                  <a:lnTo>
                    <a:pt x="3347" y="3361"/>
                  </a:lnTo>
                  <a:lnTo>
                    <a:pt x="3288" y="3397"/>
                  </a:lnTo>
                  <a:lnTo>
                    <a:pt x="3228" y="3431"/>
                  </a:lnTo>
                  <a:lnTo>
                    <a:pt x="3167" y="3469"/>
                  </a:lnTo>
                  <a:lnTo>
                    <a:pt x="3106" y="3505"/>
                  </a:lnTo>
                  <a:lnTo>
                    <a:pt x="3045" y="3541"/>
                  </a:lnTo>
                  <a:lnTo>
                    <a:pt x="2983" y="3577"/>
                  </a:lnTo>
                  <a:lnTo>
                    <a:pt x="2922" y="3613"/>
                  </a:lnTo>
                  <a:lnTo>
                    <a:pt x="2862" y="3649"/>
                  </a:lnTo>
                  <a:lnTo>
                    <a:pt x="2804" y="3682"/>
                  </a:lnTo>
                  <a:lnTo>
                    <a:pt x="2747" y="3716"/>
                  </a:lnTo>
                  <a:lnTo>
                    <a:pt x="2692" y="3748"/>
                  </a:lnTo>
                  <a:lnTo>
                    <a:pt x="2641" y="3779"/>
                  </a:lnTo>
                  <a:lnTo>
                    <a:pt x="2592" y="3808"/>
                  </a:lnTo>
                  <a:lnTo>
                    <a:pt x="2546" y="3834"/>
                  </a:lnTo>
                  <a:lnTo>
                    <a:pt x="2504" y="3859"/>
                  </a:lnTo>
                  <a:lnTo>
                    <a:pt x="2466" y="3881"/>
                  </a:lnTo>
                  <a:lnTo>
                    <a:pt x="2431" y="3901"/>
                  </a:lnTo>
                  <a:lnTo>
                    <a:pt x="2402" y="3918"/>
                  </a:lnTo>
                  <a:lnTo>
                    <a:pt x="2379" y="3932"/>
                  </a:lnTo>
                  <a:lnTo>
                    <a:pt x="2360" y="3942"/>
                  </a:lnTo>
                  <a:lnTo>
                    <a:pt x="2324" y="3963"/>
                  </a:lnTo>
                  <a:lnTo>
                    <a:pt x="2290" y="3982"/>
                  </a:lnTo>
                  <a:lnTo>
                    <a:pt x="2259" y="3997"/>
                  </a:lnTo>
                  <a:lnTo>
                    <a:pt x="2229" y="4010"/>
                  </a:lnTo>
                  <a:lnTo>
                    <a:pt x="2200" y="4020"/>
                  </a:lnTo>
                  <a:lnTo>
                    <a:pt x="2173" y="4028"/>
                  </a:lnTo>
                  <a:lnTo>
                    <a:pt x="2144" y="4033"/>
                  </a:lnTo>
                  <a:lnTo>
                    <a:pt x="2114" y="4035"/>
                  </a:lnTo>
                  <a:lnTo>
                    <a:pt x="2083" y="4034"/>
                  </a:lnTo>
                  <a:lnTo>
                    <a:pt x="2049" y="4032"/>
                  </a:lnTo>
                  <a:lnTo>
                    <a:pt x="2013" y="4025"/>
                  </a:lnTo>
                  <a:lnTo>
                    <a:pt x="1973" y="4017"/>
                  </a:lnTo>
                  <a:lnTo>
                    <a:pt x="1928" y="4004"/>
                  </a:lnTo>
                  <a:lnTo>
                    <a:pt x="1878" y="3991"/>
                  </a:lnTo>
                  <a:lnTo>
                    <a:pt x="1821" y="3973"/>
                  </a:lnTo>
                  <a:lnTo>
                    <a:pt x="1754" y="3952"/>
                  </a:lnTo>
                  <a:lnTo>
                    <a:pt x="1682" y="3928"/>
                  </a:lnTo>
                  <a:lnTo>
                    <a:pt x="1605" y="3904"/>
                  </a:lnTo>
                  <a:lnTo>
                    <a:pt x="1528" y="3876"/>
                  </a:lnTo>
                  <a:lnTo>
                    <a:pt x="1448" y="3849"/>
                  </a:lnTo>
                  <a:lnTo>
                    <a:pt x="1369" y="3819"/>
                  </a:lnTo>
                  <a:lnTo>
                    <a:pt x="1293" y="3789"/>
                  </a:lnTo>
                  <a:lnTo>
                    <a:pt x="1219" y="3759"/>
                  </a:lnTo>
                  <a:lnTo>
                    <a:pt x="1149" y="3728"/>
                  </a:lnTo>
                  <a:lnTo>
                    <a:pt x="1092" y="3704"/>
                  </a:lnTo>
                  <a:lnTo>
                    <a:pt x="1037" y="3685"/>
                  </a:lnTo>
                  <a:lnTo>
                    <a:pt x="986" y="3671"/>
                  </a:lnTo>
                  <a:lnTo>
                    <a:pt x="937" y="3665"/>
                  </a:lnTo>
                  <a:lnTo>
                    <a:pt x="889" y="3665"/>
                  </a:lnTo>
                  <a:lnTo>
                    <a:pt x="843" y="3671"/>
                  </a:lnTo>
                  <a:lnTo>
                    <a:pt x="797" y="3684"/>
                  </a:lnTo>
                  <a:lnTo>
                    <a:pt x="752" y="3702"/>
                  </a:lnTo>
                  <a:lnTo>
                    <a:pt x="707" y="3728"/>
                  </a:lnTo>
                  <a:lnTo>
                    <a:pt x="481" y="3865"/>
                  </a:lnTo>
                  <a:lnTo>
                    <a:pt x="0" y="2804"/>
                  </a:lnTo>
                  <a:lnTo>
                    <a:pt x="3" y="2803"/>
                  </a:lnTo>
                  <a:lnTo>
                    <a:pt x="12" y="2798"/>
                  </a:lnTo>
                  <a:lnTo>
                    <a:pt x="27" y="2792"/>
                  </a:lnTo>
                  <a:lnTo>
                    <a:pt x="47" y="2782"/>
                  </a:lnTo>
                  <a:lnTo>
                    <a:pt x="72" y="2770"/>
                  </a:lnTo>
                  <a:lnTo>
                    <a:pt x="101" y="2757"/>
                  </a:lnTo>
                  <a:lnTo>
                    <a:pt x="133" y="2742"/>
                  </a:lnTo>
                  <a:lnTo>
                    <a:pt x="170" y="2726"/>
                  </a:lnTo>
                  <a:lnTo>
                    <a:pt x="207" y="2708"/>
                  </a:lnTo>
                  <a:lnTo>
                    <a:pt x="248" y="2690"/>
                  </a:lnTo>
                  <a:lnTo>
                    <a:pt x="291" y="2671"/>
                  </a:lnTo>
                  <a:lnTo>
                    <a:pt x="335" y="2652"/>
                  </a:lnTo>
                  <a:lnTo>
                    <a:pt x="378" y="2633"/>
                  </a:lnTo>
                  <a:lnTo>
                    <a:pt x="423" y="2613"/>
                  </a:lnTo>
                  <a:lnTo>
                    <a:pt x="468" y="2594"/>
                  </a:lnTo>
                  <a:lnTo>
                    <a:pt x="512" y="2575"/>
                  </a:lnTo>
                  <a:lnTo>
                    <a:pt x="555" y="2558"/>
                  </a:lnTo>
                  <a:lnTo>
                    <a:pt x="596" y="2542"/>
                  </a:lnTo>
                  <a:lnTo>
                    <a:pt x="636" y="2527"/>
                  </a:lnTo>
                  <a:lnTo>
                    <a:pt x="697" y="2505"/>
                  </a:lnTo>
                  <a:lnTo>
                    <a:pt x="756" y="2486"/>
                  </a:lnTo>
                  <a:lnTo>
                    <a:pt x="808" y="2471"/>
                  </a:lnTo>
                  <a:lnTo>
                    <a:pt x="858" y="2459"/>
                  </a:lnTo>
                  <a:lnTo>
                    <a:pt x="904" y="2451"/>
                  </a:lnTo>
                  <a:lnTo>
                    <a:pt x="947" y="2446"/>
                  </a:lnTo>
                  <a:lnTo>
                    <a:pt x="987" y="2445"/>
                  </a:lnTo>
                  <a:close/>
                  <a:moveTo>
                    <a:pt x="2038" y="1087"/>
                  </a:moveTo>
                  <a:lnTo>
                    <a:pt x="1808" y="1316"/>
                  </a:lnTo>
                  <a:lnTo>
                    <a:pt x="1986" y="1316"/>
                  </a:lnTo>
                  <a:lnTo>
                    <a:pt x="1986" y="1772"/>
                  </a:lnTo>
                  <a:lnTo>
                    <a:pt x="2216" y="1772"/>
                  </a:lnTo>
                  <a:lnTo>
                    <a:pt x="2216" y="1087"/>
                  </a:lnTo>
                  <a:lnTo>
                    <a:pt x="2038" y="1087"/>
                  </a:lnTo>
                  <a:close/>
                  <a:moveTo>
                    <a:pt x="2101" y="672"/>
                  </a:moveTo>
                  <a:lnTo>
                    <a:pt x="2180" y="676"/>
                  </a:lnTo>
                  <a:lnTo>
                    <a:pt x="2255" y="688"/>
                  </a:lnTo>
                  <a:lnTo>
                    <a:pt x="2327" y="707"/>
                  </a:lnTo>
                  <a:lnTo>
                    <a:pt x="2397" y="732"/>
                  </a:lnTo>
                  <a:lnTo>
                    <a:pt x="2465" y="764"/>
                  </a:lnTo>
                  <a:lnTo>
                    <a:pt x="2527" y="801"/>
                  </a:lnTo>
                  <a:lnTo>
                    <a:pt x="2586" y="845"/>
                  </a:lnTo>
                  <a:lnTo>
                    <a:pt x="2640" y="894"/>
                  </a:lnTo>
                  <a:lnTo>
                    <a:pt x="2689" y="948"/>
                  </a:lnTo>
                  <a:lnTo>
                    <a:pt x="2732" y="1006"/>
                  </a:lnTo>
                  <a:lnTo>
                    <a:pt x="2771" y="1068"/>
                  </a:lnTo>
                  <a:lnTo>
                    <a:pt x="2804" y="1134"/>
                  </a:lnTo>
                  <a:lnTo>
                    <a:pt x="2829" y="1204"/>
                  </a:lnTo>
                  <a:lnTo>
                    <a:pt x="2847" y="1277"/>
                  </a:lnTo>
                  <a:lnTo>
                    <a:pt x="2859" y="1352"/>
                  </a:lnTo>
                  <a:lnTo>
                    <a:pt x="2864" y="1429"/>
                  </a:lnTo>
                  <a:lnTo>
                    <a:pt x="2859" y="1507"/>
                  </a:lnTo>
                  <a:lnTo>
                    <a:pt x="2847" y="1581"/>
                  </a:lnTo>
                  <a:lnTo>
                    <a:pt x="2829" y="1655"/>
                  </a:lnTo>
                  <a:lnTo>
                    <a:pt x="2804" y="1724"/>
                  </a:lnTo>
                  <a:lnTo>
                    <a:pt x="2771" y="1790"/>
                  </a:lnTo>
                  <a:lnTo>
                    <a:pt x="2732" y="1852"/>
                  </a:lnTo>
                  <a:lnTo>
                    <a:pt x="2689" y="1911"/>
                  </a:lnTo>
                  <a:lnTo>
                    <a:pt x="2640" y="1964"/>
                  </a:lnTo>
                  <a:lnTo>
                    <a:pt x="2586" y="2014"/>
                  </a:lnTo>
                  <a:lnTo>
                    <a:pt x="2527" y="2057"/>
                  </a:lnTo>
                  <a:lnTo>
                    <a:pt x="2465" y="2095"/>
                  </a:lnTo>
                  <a:lnTo>
                    <a:pt x="2397" y="2127"/>
                  </a:lnTo>
                  <a:lnTo>
                    <a:pt x="2327" y="2152"/>
                  </a:lnTo>
                  <a:lnTo>
                    <a:pt x="2255" y="2170"/>
                  </a:lnTo>
                  <a:lnTo>
                    <a:pt x="2180" y="2183"/>
                  </a:lnTo>
                  <a:lnTo>
                    <a:pt x="2101" y="2187"/>
                  </a:lnTo>
                  <a:lnTo>
                    <a:pt x="2024" y="2183"/>
                  </a:lnTo>
                  <a:lnTo>
                    <a:pt x="1949" y="2170"/>
                  </a:lnTo>
                  <a:lnTo>
                    <a:pt x="1875" y="2152"/>
                  </a:lnTo>
                  <a:lnTo>
                    <a:pt x="1805" y="2127"/>
                  </a:lnTo>
                  <a:lnTo>
                    <a:pt x="1739" y="2095"/>
                  </a:lnTo>
                  <a:lnTo>
                    <a:pt x="1677" y="2057"/>
                  </a:lnTo>
                  <a:lnTo>
                    <a:pt x="1618" y="2014"/>
                  </a:lnTo>
                  <a:lnTo>
                    <a:pt x="1564" y="1964"/>
                  </a:lnTo>
                  <a:lnTo>
                    <a:pt x="1514" y="1911"/>
                  </a:lnTo>
                  <a:lnTo>
                    <a:pt x="1470" y="1852"/>
                  </a:lnTo>
                  <a:lnTo>
                    <a:pt x="1433" y="1790"/>
                  </a:lnTo>
                  <a:lnTo>
                    <a:pt x="1400" y="1724"/>
                  </a:lnTo>
                  <a:lnTo>
                    <a:pt x="1375" y="1655"/>
                  </a:lnTo>
                  <a:lnTo>
                    <a:pt x="1357" y="1581"/>
                  </a:lnTo>
                  <a:lnTo>
                    <a:pt x="1344" y="1507"/>
                  </a:lnTo>
                  <a:lnTo>
                    <a:pt x="1340" y="1429"/>
                  </a:lnTo>
                  <a:lnTo>
                    <a:pt x="1344" y="1352"/>
                  </a:lnTo>
                  <a:lnTo>
                    <a:pt x="1357" y="1277"/>
                  </a:lnTo>
                  <a:lnTo>
                    <a:pt x="1375" y="1204"/>
                  </a:lnTo>
                  <a:lnTo>
                    <a:pt x="1400" y="1134"/>
                  </a:lnTo>
                  <a:lnTo>
                    <a:pt x="1433" y="1068"/>
                  </a:lnTo>
                  <a:lnTo>
                    <a:pt x="1470" y="1006"/>
                  </a:lnTo>
                  <a:lnTo>
                    <a:pt x="1514" y="948"/>
                  </a:lnTo>
                  <a:lnTo>
                    <a:pt x="1564" y="894"/>
                  </a:lnTo>
                  <a:lnTo>
                    <a:pt x="1618" y="845"/>
                  </a:lnTo>
                  <a:lnTo>
                    <a:pt x="1677" y="801"/>
                  </a:lnTo>
                  <a:lnTo>
                    <a:pt x="1739" y="764"/>
                  </a:lnTo>
                  <a:lnTo>
                    <a:pt x="1805" y="732"/>
                  </a:lnTo>
                  <a:lnTo>
                    <a:pt x="1875" y="707"/>
                  </a:lnTo>
                  <a:lnTo>
                    <a:pt x="1949" y="688"/>
                  </a:lnTo>
                  <a:lnTo>
                    <a:pt x="2024" y="676"/>
                  </a:lnTo>
                  <a:lnTo>
                    <a:pt x="2101" y="672"/>
                  </a:lnTo>
                  <a:close/>
                  <a:moveTo>
                    <a:pt x="2779" y="0"/>
                  </a:moveTo>
                  <a:lnTo>
                    <a:pt x="2779" y="0"/>
                  </a:lnTo>
                  <a:lnTo>
                    <a:pt x="2842" y="2"/>
                  </a:lnTo>
                  <a:lnTo>
                    <a:pt x="2905" y="14"/>
                  </a:lnTo>
                  <a:lnTo>
                    <a:pt x="2966" y="30"/>
                  </a:lnTo>
                  <a:lnTo>
                    <a:pt x="3023" y="52"/>
                  </a:lnTo>
                  <a:lnTo>
                    <a:pt x="3077" y="79"/>
                  </a:lnTo>
                  <a:lnTo>
                    <a:pt x="3128" y="113"/>
                  </a:lnTo>
                  <a:lnTo>
                    <a:pt x="3175" y="151"/>
                  </a:lnTo>
                  <a:lnTo>
                    <a:pt x="3218" y="194"/>
                  </a:lnTo>
                  <a:lnTo>
                    <a:pt x="3256" y="241"/>
                  </a:lnTo>
                  <a:lnTo>
                    <a:pt x="3290" y="291"/>
                  </a:lnTo>
                  <a:lnTo>
                    <a:pt x="3318" y="345"/>
                  </a:lnTo>
                  <a:lnTo>
                    <a:pt x="3341" y="402"/>
                  </a:lnTo>
                  <a:lnTo>
                    <a:pt x="3357" y="462"/>
                  </a:lnTo>
                  <a:lnTo>
                    <a:pt x="3367" y="524"/>
                  </a:lnTo>
                  <a:lnTo>
                    <a:pt x="3371" y="588"/>
                  </a:lnTo>
                  <a:lnTo>
                    <a:pt x="3367" y="656"/>
                  </a:lnTo>
                  <a:lnTo>
                    <a:pt x="3355" y="722"/>
                  </a:lnTo>
                  <a:lnTo>
                    <a:pt x="3337" y="784"/>
                  </a:lnTo>
                  <a:lnTo>
                    <a:pt x="3311" y="843"/>
                  </a:lnTo>
                  <a:lnTo>
                    <a:pt x="3280" y="901"/>
                  </a:lnTo>
                  <a:lnTo>
                    <a:pt x="3242" y="952"/>
                  </a:lnTo>
                  <a:lnTo>
                    <a:pt x="3200" y="1000"/>
                  </a:lnTo>
                  <a:lnTo>
                    <a:pt x="3152" y="1042"/>
                  </a:lnTo>
                  <a:lnTo>
                    <a:pt x="3101" y="1081"/>
                  </a:lnTo>
                  <a:lnTo>
                    <a:pt x="3045" y="1112"/>
                  </a:lnTo>
                  <a:lnTo>
                    <a:pt x="2985" y="1138"/>
                  </a:lnTo>
                  <a:lnTo>
                    <a:pt x="2956" y="1062"/>
                  </a:lnTo>
                  <a:lnTo>
                    <a:pt x="2920" y="989"/>
                  </a:lnTo>
                  <a:lnTo>
                    <a:pt x="2879" y="919"/>
                  </a:lnTo>
                  <a:lnTo>
                    <a:pt x="2830" y="855"/>
                  </a:lnTo>
                  <a:lnTo>
                    <a:pt x="2869" y="855"/>
                  </a:lnTo>
                  <a:lnTo>
                    <a:pt x="2869" y="322"/>
                  </a:lnTo>
                  <a:lnTo>
                    <a:pt x="2729" y="322"/>
                  </a:lnTo>
                  <a:lnTo>
                    <a:pt x="2550" y="499"/>
                  </a:lnTo>
                  <a:lnTo>
                    <a:pt x="2689" y="499"/>
                  </a:lnTo>
                  <a:lnTo>
                    <a:pt x="2689" y="712"/>
                  </a:lnTo>
                  <a:lnTo>
                    <a:pt x="2629" y="667"/>
                  </a:lnTo>
                  <a:lnTo>
                    <a:pt x="2564" y="626"/>
                  </a:lnTo>
                  <a:lnTo>
                    <a:pt x="2495" y="591"/>
                  </a:lnTo>
                  <a:lnTo>
                    <a:pt x="2424" y="561"/>
                  </a:lnTo>
                  <a:lnTo>
                    <a:pt x="2350" y="538"/>
                  </a:lnTo>
                  <a:lnTo>
                    <a:pt x="2274" y="520"/>
                  </a:lnTo>
                  <a:lnTo>
                    <a:pt x="2195" y="509"/>
                  </a:lnTo>
                  <a:lnTo>
                    <a:pt x="2208" y="443"/>
                  </a:lnTo>
                  <a:lnTo>
                    <a:pt x="2226" y="381"/>
                  </a:lnTo>
                  <a:lnTo>
                    <a:pt x="2253" y="323"/>
                  </a:lnTo>
                  <a:lnTo>
                    <a:pt x="2285" y="267"/>
                  </a:lnTo>
                  <a:lnTo>
                    <a:pt x="2322" y="215"/>
                  </a:lnTo>
                  <a:lnTo>
                    <a:pt x="2365" y="169"/>
                  </a:lnTo>
                  <a:lnTo>
                    <a:pt x="2414" y="127"/>
                  </a:lnTo>
                  <a:lnTo>
                    <a:pt x="2465" y="89"/>
                  </a:lnTo>
                  <a:lnTo>
                    <a:pt x="2521" y="58"/>
                  </a:lnTo>
                  <a:lnTo>
                    <a:pt x="2581" y="33"/>
                  </a:lnTo>
                  <a:lnTo>
                    <a:pt x="2645" y="15"/>
                  </a:lnTo>
                  <a:lnTo>
                    <a:pt x="2710" y="4"/>
                  </a:lnTo>
                  <a:lnTo>
                    <a:pt x="2779" y="0"/>
                  </a:lnTo>
                  <a:close/>
                </a:path>
              </a:pathLst>
            </a:custGeom>
            <a:solidFill>
              <a:srgbClr val="359C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52" name="Group 9"/>
            <p:cNvGrpSpPr>
              <a:grpSpLocks noChangeAspect="1"/>
            </p:cNvGrpSpPr>
            <p:nvPr/>
          </p:nvGrpSpPr>
          <p:grpSpPr bwMode="auto">
            <a:xfrm>
              <a:off x="1021216" y="1959428"/>
              <a:ext cx="3953262" cy="4058332"/>
              <a:chOff x="2688" y="2061"/>
              <a:chExt cx="1204" cy="1236"/>
            </a:xfrm>
            <a:solidFill>
              <a:srgbClr val="359CDB"/>
            </a:solidFill>
          </p:grpSpPr>
          <p:sp>
            <p:nvSpPr>
              <p:cNvPr id="53" name="Freeform 11"/>
              <p:cNvSpPr>
                <a:spLocks/>
              </p:cNvSpPr>
              <p:nvPr/>
            </p:nvSpPr>
            <p:spPr bwMode="auto">
              <a:xfrm>
                <a:off x="3618" y="2629"/>
                <a:ext cx="274" cy="139"/>
              </a:xfrm>
              <a:custGeom>
                <a:avLst/>
                <a:gdLst>
                  <a:gd name="T0" fmla="*/ 200 w 824"/>
                  <a:gd name="T1" fmla="*/ 0 h 417"/>
                  <a:gd name="T2" fmla="*/ 623 w 824"/>
                  <a:gd name="T3" fmla="*/ 0 h 417"/>
                  <a:gd name="T4" fmla="*/ 660 w 824"/>
                  <a:gd name="T5" fmla="*/ 3 h 417"/>
                  <a:gd name="T6" fmla="*/ 693 w 824"/>
                  <a:gd name="T7" fmla="*/ 11 h 417"/>
                  <a:gd name="T8" fmla="*/ 725 w 824"/>
                  <a:gd name="T9" fmla="*/ 26 h 417"/>
                  <a:gd name="T10" fmla="*/ 752 w 824"/>
                  <a:gd name="T11" fmla="*/ 46 h 417"/>
                  <a:gd name="T12" fmla="*/ 777 w 824"/>
                  <a:gd name="T13" fmla="*/ 70 h 417"/>
                  <a:gd name="T14" fmla="*/ 795 w 824"/>
                  <a:gd name="T15" fmla="*/ 98 h 417"/>
                  <a:gd name="T16" fmla="*/ 811 w 824"/>
                  <a:gd name="T17" fmla="*/ 128 h 417"/>
                  <a:gd name="T18" fmla="*/ 820 w 824"/>
                  <a:gd name="T19" fmla="*/ 162 h 417"/>
                  <a:gd name="T20" fmla="*/ 824 w 824"/>
                  <a:gd name="T21" fmla="*/ 197 h 417"/>
                  <a:gd name="T22" fmla="*/ 824 w 824"/>
                  <a:gd name="T23" fmla="*/ 219 h 417"/>
                  <a:gd name="T24" fmla="*/ 820 w 824"/>
                  <a:gd name="T25" fmla="*/ 255 h 417"/>
                  <a:gd name="T26" fmla="*/ 811 w 824"/>
                  <a:gd name="T27" fmla="*/ 289 h 417"/>
                  <a:gd name="T28" fmla="*/ 795 w 824"/>
                  <a:gd name="T29" fmla="*/ 319 h 417"/>
                  <a:gd name="T30" fmla="*/ 777 w 824"/>
                  <a:gd name="T31" fmla="*/ 346 h 417"/>
                  <a:gd name="T32" fmla="*/ 752 w 824"/>
                  <a:gd name="T33" fmla="*/ 370 h 417"/>
                  <a:gd name="T34" fmla="*/ 725 w 824"/>
                  <a:gd name="T35" fmla="*/ 390 h 417"/>
                  <a:gd name="T36" fmla="*/ 693 w 824"/>
                  <a:gd name="T37" fmla="*/ 404 h 417"/>
                  <a:gd name="T38" fmla="*/ 660 w 824"/>
                  <a:gd name="T39" fmla="*/ 414 h 417"/>
                  <a:gd name="T40" fmla="*/ 623 w 824"/>
                  <a:gd name="T41" fmla="*/ 417 h 417"/>
                  <a:gd name="T42" fmla="*/ 201 w 824"/>
                  <a:gd name="T43" fmla="*/ 417 h 417"/>
                  <a:gd name="T44" fmla="*/ 164 w 824"/>
                  <a:gd name="T45" fmla="*/ 414 h 417"/>
                  <a:gd name="T46" fmla="*/ 130 w 824"/>
                  <a:gd name="T47" fmla="*/ 404 h 417"/>
                  <a:gd name="T48" fmla="*/ 99 w 824"/>
                  <a:gd name="T49" fmla="*/ 390 h 417"/>
                  <a:gd name="T50" fmla="*/ 71 w 824"/>
                  <a:gd name="T51" fmla="*/ 370 h 417"/>
                  <a:gd name="T52" fmla="*/ 47 w 824"/>
                  <a:gd name="T53" fmla="*/ 347 h 417"/>
                  <a:gd name="T54" fmla="*/ 27 w 824"/>
                  <a:gd name="T55" fmla="*/ 319 h 417"/>
                  <a:gd name="T56" fmla="*/ 13 w 824"/>
                  <a:gd name="T57" fmla="*/ 289 h 417"/>
                  <a:gd name="T58" fmla="*/ 4 w 824"/>
                  <a:gd name="T59" fmla="*/ 255 h 417"/>
                  <a:gd name="T60" fmla="*/ 0 w 824"/>
                  <a:gd name="T61" fmla="*/ 219 h 417"/>
                  <a:gd name="T62" fmla="*/ 0 w 824"/>
                  <a:gd name="T63" fmla="*/ 197 h 417"/>
                  <a:gd name="T64" fmla="*/ 4 w 824"/>
                  <a:gd name="T65" fmla="*/ 162 h 417"/>
                  <a:gd name="T66" fmla="*/ 13 w 824"/>
                  <a:gd name="T67" fmla="*/ 128 h 417"/>
                  <a:gd name="T68" fmla="*/ 27 w 824"/>
                  <a:gd name="T69" fmla="*/ 98 h 417"/>
                  <a:gd name="T70" fmla="*/ 47 w 824"/>
                  <a:gd name="T71" fmla="*/ 70 h 417"/>
                  <a:gd name="T72" fmla="*/ 71 w 824"/>
                  <a:gd name="T73" fmla="*/ 46 h 417"/>
                  <a:gd name="T74" fmla="*/ 99 w 824"/>
                  <a:gd name="T75" fmla="*/ 26 h 417"/>
                  <a:gd name="T76" fmla="*/ 130 w 824"/>
                  <a:gd name="T77" fmla="*/ 11 h 417"/>
                  <a:gd name="T78" fmla="*/ 164 w 824"/>
                  <a:gd name="T79" fmla="*/ 3 h 417"/>
                  <a:gd name="T80" fmla="*/ 200 w 824"/>
                  <a:gd name="T81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4" h="417">
                    <a:moveTo>
                      <a:pt x="200" y="0"/>
                    </a:moveTo>
                    <a:lnTo>
                      <a:pt x="623" y="0"/>
                    </a:lnTo>
                    <a:lnTo>
                      <a:pt x="660" y="3"/>
                    </a:lnTo>
                    <a:lnTo>
                      <a:pt x="693" y="11"/>
                    </a:lnTo>
                    <a:lnTo>
                      <a:pt x="725" y="26"/>
                    </a:lnTo>
                    <a:lnTo>
                      <a:pt x="752" y="46"/>
                    </a:lnTo>
                    <a:lnTo>
                      <a:pt x="777" y="70"/>
                    </a:lnTo>
                    <a:lnTo>
                      <a:pt x="795" y="98"/>
                    </a:lnTo>
                    <a:lnTo>
                      <a:pt x="811" y="128"/>
                    </a:lnTo>
                    <a:lnTo>
                      <a:pt x="820" y="162"/>
                    </a:lnTo>
                    <a:lnTo>
                      <a:pt x="824" y="197"/>
                    </a:lnTo>
                    <a:lnTo>
                      <a:pt x="824" y="219"/>
                    </a:lnTo>
                    <a:lnTo>
                      <a:pt x="820" y="255"/>
                    </a:lnTo>
                    <a:lnTo>
                      <a:pt x="811" y="289"/>
                    </a:lnTo>
                    <a:lnTo>
                      <a:pt x="795" y="319"/>
                    </a:lnTo>
                    <a:lnTo>
                      <a:pt x="777" y="346"/>
                    </a:lnTo>
                    <a:lnTo>
                      <a:pt x="752" y="370"/>
                    </a:lnTo>
                    <a:lnTo>
                      <a:pt x="725" y="390"/>
                    </a:lnTo>
                    <a:lnTo>
                      <a:pt x="693" y="404"/>
                    </a:lnTo>
                    <a:lnTo>
                      <a:pt x="660" y="414"/>
                    </a:lnTo>
                    <a:lnTo>
                      <a:pt x="623" y="417"/>
                    </a:lnTo>
                    <a:lnTo>
                      <a:pt x="201" y="417"/>
                    </a:lnTo>
                    <a:lnTo>
                      <a:pt x="164" y="414"/>
                    </a:lnTo>
                    <a:lnTo>
                      <a:pt x="130" y="404"/>
                    </a:lnTo>
                    <a:lnTo>
                      <a:pt x="99" y="390"/>
                    </a:lnTo>
                    <a:lnTo>
                      <a:pt x="71" y="370"/>
                    </a:lnTo>
                    <a:lnTo>
                      <a:pt x="47" y="347"/>
                    </a:lnTo>
                    <a:lnTo>
                      <a:pt x="27" y="319"/>
                    </a:lnTo>
                    <a:lnTo>
                      <a:pt x="13" y="289"/>
                    </a:lnTo>
                    <a:lnTo>
                      <a:pt x="4" y="255"/>
                    </a:lnTo>
                    <a:lnTo>
                      <a:pt x="0" y="219"/>
                    </a:lnTo>
                    <a:lnTo>
                      <a:pt x="0" y="197"/>
                    </a:lnTo>
                    <a:lnTo>
                      <a:pt x="4" y="162"/>
                    </a:lnTo>
                    <a:lnTo>
                      <a:pt x="13" y="128"/>
                    </a:lnTo>
                    <a:lnTo>
                      <a:pt x="27" y="98"/>
                    </a:lnTo>
                    <a:lnTo>
                      <a:pt x="47" y="70"/>
                    </a:lnTo>
                    <a:lnTo>
                      <a:pt x="71" y="46"/>
                    </a:lnTo>
                    <a:lnTo>
                      <a:pt x="99" y="26"/>
                    </a:lnTo>
                    <a:lnTo>
                      <a:pt x="130" y="11"/>
                    </a:lnTo>
                    <a:lnTo>
                      <a:pt x="164" y="3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12"/>
              <p:cNvSpPr>
                <a:spLocks noEditPoints="1"/>
              </p:cNvSpPr>
              <p:nvPr/>
            </p:nvSpPr>
            <p:spPr bwMode="auto">
              <a:xfrm>
                <a:off x="2688" y="2061"/>
                <a:ext cx="1204" cy="1236"/>
              </a:xfrm>
              <a:custGeom>
                <a:avLst/>
                <a:gdLst>
                  <a:gd name="T0" fmla="*/ 2138 w 3613"/>
                  <a:gd name="T1" fmla="*/ 3379 h 3707"/>
                  <a:gd name="T2" fmla="*/ 2123 w 3613"/>
                  <a:gd name="T3" fmla="*/ 3511 h 3707"/>
                  <a:gd name="T4" fmla="*/ 2236 w 3613"/>
                  <a:gd name="T5" fmla="*/ 3581 h 3707"/>
                  <a:gd name="T6" fmla="*/ 2351 w 3613"/>
                  <a:gd name="T7" fmla="*/ 3511 h 3707"/>
                  <a:gd name="T8" fmla="*/ 2335 w 3613"/>
                  <a:gd name="T9" fmla="*/ 3378 h 3707"/>
                  <a:gd name="T10" fmla="*/ 1970 w 3613"/>
                  <a:gd name="T11" fmla="*/ 180 h 3707"/>
                  <a:gd name="T12" fmla="*/ 1942 w 3613"/>
                  <a:gd name="T13" fmla="*/ 223 h 3707"/>
                  <a:gd name="T14" fmla="*/ 2516 w 3613"/>
                  <a:gd name="T15" fmla="*/ 239 h 3707"/>
                  <a:gd name="T16" fmla="*/ 2526 w 3613"/>
                  <a:gd name="T17" fmla="*/ 190 h 3707"/>
                  <a:gd name="T18" fmla="*/ 3072 w 3613"/>
                  <a:gd name="T19" fmla="*/ 0 h 3707"/>
                  <a:gd name="T20" fmla="*/ 3250 w 3613"/>
                  <a:gd name="T21" fmla="*/ 74 h 3707"/>
                  <a:gd name="T22" fmla="*/ 3324 w 3613"/>
                  <a:gd name="T23" fmla="*/ 250 h 3707"/>
                  <a:gd name="T24" fmla="*/ 3514 w 3613"/>
                  <a:gd name="T25" fmla="*/ 1237 h 3707"/>
                  <a:gd name="T26" fmla="*/ 3609 w 3613"/>
                  <a:gd name="T27" fmla="*/ 1371 h 3707"/>
                  <a:gd name="T28" fmla="*/ 3584 w 3613"/>
                  <a:gd name="T29" fmla="*/ 1529 h 3707"/>
                  <a:gd name="T30" fmla="*/ 3449 w 3613"/>
                  <a:gd name="T31" fmla="*/ 1624 h 3707"/>
                  <a:gd name="T32" fmla="*/ 2888 w 3613"/>
                  <a:gd name="T33" fmla="*/ 1599 h 3707"/>
                  <a:gd name="T34" fmla="*/ 2793 w 3613"/>
                  <a:gd name="T35" fmla="*/ 1465 h 3707"/>
                  <a:gd name="T36" fmla="*/ 2816 w 3613"/>
                  <a:gd name="T37" fmla="*/ 1307 h 3707"/>
                  <a:gd name="T38" fmla="*/ 2953 w 3613"/>
                  <a:gd name="T39" fmla="*/ 1212 h 3707"/>
                  <a:gd name="T40" fmla="*/ 3148 w 3613"/>
                  <a:gd name="T41" fmla="*/ 398 h 3707"/>
                  <a:gd name="T42" fmla="*/ 1490 w 3613"/>
                  <a:gd name="T43" fmla="*/ 749 h 3707"/>
                  <a:gd name="T44" fmla="*/ 1699 w 3613"/>
                  <a:gd name="T45" fmla="*/ 635 h 3707"/>
                  <a:gd name="T46" fmla="*/ 1884 w 3613"/>
                  <a:gd name="T47" fmla="*/ 577 h 3707"/>
                  <a:gd name="T48" fmla="*/ 2017 w 3613"/>
                  <a:gd name="T49" fmla="*/ 628 h 3707"/>
                  <a:gd name="T50" fmla="*/ 2066 w 3613"/>
                  <a:gd name="T51" fmla="*/ 759 h 3707"/>
                  <a:gd name="T52" fmla="*/ 2001 w 3613"/>
                  <a:gd name="T53" fmla="*/ 928 h 3707"/>
                  <a:gd name="T54" fmla="*/ 1785 w 3613"/>
                  <a:gd name="T55" fmla="*/ 1120 h 3707"/>
                  <a:gd name="T56" fmla="*/ 1523 w 3613"/>
                  <a:gd name="T57" fmla="*/ 1315 h 3707"/>
                  <a:gd name="T58" fmla="*/ 1325 w 3613"/>
                  <a:gd name="T59" fmla="*/ 1446 h 3707"/>
                  <a:gd name="T60" fmla="*/ 2953 w 3613"/>
                  <a:gd name="T61" fmla="*/ 3106 h 3707"/>
                  <a:gd name="T62" fmla="*/ 2816 w 3613"/>
                  <a:gd name="T63" fmla="*/ 3012 h 3707"/>
                  <a:gd name="T64" fmla="*/ 2793 w 3613"/>
                  <a:gd name="T65" fmla="*/ 2854 h 3707"/>
                  <a:gd name="T66" fmla="*/ 2888 w 3613"/>
                  <a:gd name="T67" fmla="*/ 2718 h 3707"/>
                  <a:gd name="T68" fmla="*/ 3449 w 3613"/>
                  <a:gd name="T69" fmla="*/ 2695 h 3707"/>
                  <a:gd name="T70" fmla="*/ 3584 w 3613"/>
                  <a:gd name="T71" fmla="*/ 2789 h 3707"/>
                  <a:gd name="T72" fmla="*/ 3609 w 3613"/>
                  <a:gd name="T73" fmla="*/ 2946 h 3707"/>
                  <a:gd name="T74" fmla="*/ 3514 w 3613"/>
                  <a:gd name="T75" fmla="*/ 3082 h 3707"/>
                  <a:gd name="T76" fmla="*/ 3362 w 3613"/>
                  <a:gd name="T77" fmla="*/ 3110 h 3707"/>
                  <a:gd name="T78" fmla="*/ 3296 w 3613"/>
                  <a:gd name="T79" fmla="*/ 3571 h 3707"/>
                  <a:gd name="T80" fmla="*/ 3151 w 3613"/>
                  <a:gd name="T81" fmla="*/ 3694 h 3707"/>
                  <a:gd name="T82" fmla="*/ 1322 w 3613"/>
                  <a:gd name="T83" fmla="*/ 3694 h 3707"/>
                  <a:gd name="T84" fmla="*/ 1177 w 3613"/>
                  <a:gd name="T85" fmla="*/ 3571 h 3707"/>
                  <a:gd name="T86" fmla="*/ 846 w 3613"/>
                  <a:gd name="T87" fmla="*/ 3172 h 3707"/>
                  <a:gd name="T88" fmla="*/ 772 w 3613"/>
                  <a:gd name="T89" fmla="*/ 3166 h 3707"/>
                  <a:gd name="T90" fmla="*/ 591 w 3613"/>
                  <a:gd name="T91" fmla="*/ 3125 h 3707"/>
                  <a:gd name="T92" fmla="*/ 364 w 3613"/>
                  <a:gd name="T93" fmla="*/ 3016 h 3707"/>
                  <a:gd name="T94" fmla="*/ 152 w 3613"/>
                  <a:gd name="T95" fmla="*/ 2806 h 3707"/>
                  <a:gd name="T96" fmla="*/ 83 w 3613"/>
                  <a:gd name="T97" fmla="*/ 2677 h 3707"/>
                  <a:gd name="T98" fmla="*/ 21 w 3613"/>
                  <a:gd name="T99" fmla="*/ 2471 h 3707"/>
                  <a:gd name="T100" fmla="*/ 0 w 3613"/>
                  <a:gd name="T101" fmla="*/ 2234 h 3707"/>
                  <a:gd name="T102" fmla="*/ 46 w 3613"/>
                  <a:gd name="T103" fmla="*/ 1856 h 3707"/>
                  <a:gd name="T104" fmla="*/ 162 w 3613"/>
                  <a:gd name="T105" fmla="*/ 1588 h 3707"/>
                  <a:gd name="T106" fmla="*/ 312 w 3613"/>
                  <a:gd name="T107" fmla="*/ 1416 h 3707"/>
                  <a:gd name="T108" fmla="*/ 464 w 3613"/>
                  <a:gd name="T109" fmla="*/ 1324 h 3707"/>
                  <a:gd name="T110" fmla="*/ 531 w 3613"/>
                  <a:gd name="T111" fmla="*/ 1286 h 3707"/>
                  <a:gd name="T112" fmla="*/ 702 w 3613"/>
                  <a:gd name="T113" fmla="*/ 1190 h 3707"/>
                  <a:gd name="T114" fmla="*/ 938 w 3613"/>
                  <a:gd name="T115" fmla="*/ 1057 h 3707"/>
                  <a:gd name="T116" fmla="*/ 1149 w 3613"/>
                  <a:gd name="T117" fmla="*/ 250 h 3707"/>
                  <a:gd name="T118" fmla="*/ 1223 w 3613"/>
                  <a:gd name="T119" fmla="*/ 74 h 3707"/>
                  <a:gd name="T120" fmla="*/ 1402 w 3613"/>
                  <a:gd name="T121" fmla="*/ 0 h 3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13" h="3707">
                    <a:moveTo>
                      <a:pt x="2236" y="3332"/>
                    </a:moveTo>
                    <a:lnTo>
                      <a:pt x="2208" y="3335"/>
                    </a:lnTo>
                    <a:lnTo>
                      <a:pt x="2180" y="3344"/>
                    </a:lnTo>
                    <a:lnTo>
                      <a:pt x="2158" y="3359"/>
                    </a:lnTo>
                    <a:lnTo>
                      <a:pt x="2138" y="3379"/>
                    </a:lnTo>
                    <a:lnTo>
                      <a:pt x="2123" y="3401"/>
                    </a:lnTo>
                    <a:lnTo>
                      <a:pt x="2113" y="3428"/>
                    </a:lnTo>
                    <a:lnTo>
                      <a:pt x="2111" y="3456"/>
                    </a:lnTo>
                    <a:lnTo>
                      <a:pt x="2113" y="3485"/>
                    </a:lnTo>
                    <a:lnTo>
                      <a:pt x="2123" y="3511"/>
                    </a:lnTo>
                    <a:lnTo>
                      <a:pt x="2138" y="3535"/>
                    </a:lnTo>
                    <a:lnTo>
                      <a:pt x="2158" y="3554"/>
                    </a:lnTo>
                    <a:lnTo>
                      <a:pt x="2180" y="3570"/>
                    </a:lnTo>
                    <a:lnTo>
                      <a:pt x="2208" y="3579"/>
                    </a:lnTo>
                    <a:lnTo>
                      <a:pt x="2236" y="3581"/>
                    </a:lnTo>
                    <a:lnTo>
                      <a:pt x="2266" y="3579"/>
                    </a:lnTo>
                    <a:lnTo>
                      <a:pt x="2293" y="3570"/>
                    </a:lnTo>
                    <a:lnTo>
                      <a:pt x="2315" y="3554"/>
                    </a:lnTo>
                    <a:lnTo>
                      <a:pt x="2335" y="3535"/>
                    </a:lnTo>
                    <a:lnTo>
                      <a:pt x="2351" y="3511"/>
                    </a:lnTo>
                    <a:lnTo>
                      <a:pt x="2360" y="3485"/>
                    </a:lnTo>
                    <a:lnTo>
                      <a:pt x="2364" y="3456"/>
                    </a:lnTo>
                    <a:lnTo>
                      <a:pt x="2360" y="3428"/>
                    </a:lnTo>
                    <a:lnTo>
                      <a:pt x="2351" y="3401"/>
                    </a:lnTo>
                    <a:lnTo>
                      <a:pt x="2335" y="3378"/>
                    </a:lnTo>
                    <a:lnTo>
                      <a:pt x="2315" y="3359"/>
                    </a:lnTo>
                    <a:lnTo>
                      <a:pt x="2293" y="3344"/>
                    </a:lnTo>
                    <a:lnTo>
                      <a:pt x="2266" y="3335"/>
                    </a:lnTo>
                    <a:lnTo>
                      <a:pt x="2236" y="3332"/>
                    </a:lnTo>
                    <a:close/>
                    <a:moveTo>
                      <a:pt x="1970" y="180"/>
                    </a:moveTo>
                    <a:lnTo>
                      <a:pt x="1958" y="184"/>
                    </a:lnTo>
                    <a:lnTo>
                      <a:pt x="1948" y="190"/>
                    </a:lnTo>
                    <a:lnTo>
                      <a:pt x="1942" y="199"/>
                    </a:lnTo>
                    <a:lnTo>
                      <a:pt x="1939" y="212"/>
                    </a:lnTo>
                    <a:lnTo>
                      <a:pt x="1942" y="223"/>
                    </a:lnTo>
                    <a:lnTo>
                      <a:pt x="1948" y="233"/>
                    </a:lnTo>
                    <a:lnTo>
                      <a:pt x="1958" y="239"/>
                    </a:lnTo>
                    <a:lnTo>
                      <a:pt x="1970" y="241"/>
                    </a:lnTo>
                    <a:lnTo>
                      <a:pt x="2504" y="241"/>
                    </a:lnTo>
                    <a:lnTo>
                      <a:pt x="2516" y="239"/>
                    </a:lnTo>
                    <a:lnTo>
                      <a:pt x="2526" y="233"/>
                    </a:lnTo>
                    <a:lnTo>
                      <a:pt x="2531" y="223"/>
                    </a:lnTo>
                    <a:lnTo>
                      <a:pt x="2534" y="212"/>
                    </a:lnTo>
                    <a:lnTo>
                      <a:pt x="2531" y="199"/>
                    </a:lnTo>
                    <a:lnTo>
                      <a:pt x="2526" y="190"/>
                    </a:lnTo>
                    <a:lnTo>
                      <a:pt x="2516" y="184"/>
                    </a:lnTo>
                    <a:lnTo>
                      <a:pt x="2504" y="180"/>
                    </a:lnTo>
                    <a:lnTo>
                      <a:pt x="1970" y="180"/>
                    </a:lnTo>
                    <a:close/>
                    <a:moveTo>
                      <a:pt x="1402" y="0"/>
                    </a:moveTo>
                    <a:lnTo>
                      <a:pt x="3072" y="0"/>
                    </a:lnTo>
                    <a:lnTo>
                      <a:pt x="3112" y="4"/>
                    </a:lnTo>
                    <a:lnTo>
                      <a:pt x="3151" y="13"/>
                    </a:lnTo>
                    <a:lnTo>
                      <a:pt x="3187" y="28"/>
                    </a:lnTo>
                    <a:lnTo>
                      <a:pt x="3220" y="49"/>
                    </a:lnTo>
                    <a:lnTo>
                      <a:pt x="3250" y="74"/>
                    </a:lnTo>
                    <a:lnTo>
                      <a:pt x="3275" y="103"/>
                    </a:lnTo>
                    <a:lnTo>
                      <a:pt x="3296" y="136"/>
                    </a:lnTo>
                    <a:lnTo>
                      <a:pt x="3311" y="172"/>
                    </a:lnTo>
                    <a:lnTo>
                      <a:pt x="3321" y="211"/>
                    </a:lnTo>
                    <a:lnTo>
                      <a:pt x="3324" y="250"/>
                    </a:lnTo>
                    <a:lnTo>
                      <a:pt x="3324" y="1210"/>
                    </a:lnTo>
                    <a:lnTo>
                      <a:pt x="3413" y="1210"/>
                    </a:lnTo>
                    <a:lnTo>
                      <a:pt x="3449" y="1212"/>
                    </a:lnTo>
                    <a:lnTo>
                      <a:pt x="3482" y="1221"/>
                    </a:lnTo>
                    <a:lnTo>
                      <a:pt x="3514" y="1237"/>
                    </a:lnTo>
                    <a:lnTo>
                      <a:pt x="3541" y="1255"/>
                    </a:lnTo>
                    <a:lnTo>
                      <a:pt x="3566" y="1280"/>
                    </a:lnTo>
                    <a:lnTo>
                      <a:pt x="3584" y="1307"/>
                    </a:lnTo>
                    <a:lnTo>
                      <a:pt x="3600" y="1337"/>
                    </a:lnTo>
                    <a:lnTo>
                      <a:pt x="3609" y="1371"/>
                    </a:lnTo>
                    <a:lnTo>
                      <a:pt x="3613" y="1406"/>
                    </a:lnTo>
                    <a:lnTo>
                      <a:pt x="3613" y="1429"/>
                    </a:lnTo>
                    <a:lnTo>
                      <a:pt x="3609" y="1465"/>
                    </a:lnTo>
                    <a:lnTo>
                      <a:pt x="3600" y="1498"/>
                    </a:lnTo>
                    <a:lnTo>
                      <a:pt x="3584" y="1529"/>
                    </a:lnTo>
                    <a:lnTo>
                      <a:pt x="3566" y="1556"/>
                    </a:lnTo>
                    <a:lnTo>
                      <a:pt x="3541" y="1581"/>
                    </a:lnTo>
                    <a:lnTo>
                      <a:pt x="3514" y="1599"/>
                    </a:lnTo>
                    <a:lnTo>
                      <a:pt x="3482" y="1615"/>
                    </a:lnTo>
                    <a:lnTo>
                      <a:pt x="3449" y="1624"/>
                    </a:lnTo>
                    <a:lnTo>
                      <a:pt x="3413" y="1626"/>
                    </a:lnTo>
                    <a:lnTo>
                      <a:pt x="2989" y="1626"/>
                    </a:lnTo>
                    <a:lnTo>
                      <a:pt x="2953" y="1624"/>
                    </a:lnTo>
                    <a:lnTo>
                      <a:pt x="2919" y="1615"/>
                    </a:lnTo>
                    <a:lnTo>
                      <a:pt x="2888" y="1599"/>
                    </a:lnTo>
                    <a:lnTo>
                      <a:pt x="2860" y="1581"/>
                    </a:lnTo>
                    <a:lnTo>
                      <a:pt x="2836" y="1556"/>
                    </a:lnTo>
                    <a:lnTo>
                      <a:pt x="2816" y="1529"/>
                    </a:lnTo>
                    <a:lnTo>
                      <a:pt x="2802" y="1498"/>
                    </a:lnTo>
                    <a:lnTo>
                      <a:pt x="2793" y="1465"/>
                    </a:lnTo>
                    <a:lnTo>
                      <a:pt x="2789" y="1429"/>
                    </a:lnTo>
                    <a:lnTo>
                      <a:pt x="2789" y="1408"/>
                    </a:lnTo>
                    <a:lnTo>
                      <a:pt x="2793" y="1371"/>
                    </a:lnTo>
                    <a:lnTo>
                      <a:pt x="2802" y="1338"/>
                    </a:lnTo>
                    <a:lnTo>
                      <a:pt x="2816" y="1307"/>
                    </a:lnTo>
                    <a:lnTo>
                      <a:pt x="2836" y="1280"/>
                    </a:lnTo>
                    <a:lnTo>
                      <a:pt x="2861" y="1255"/>
                    </a:lnTo>
                    <a:lnTo>
                      <a:pt x="2888" y="1237"/>
                    </a:lnTo>
                    <a:lnTo>
                      <a:pt x="2920" y="1221"/>
                    </a:lnTo>
                    <a:lnTo>
                      <a:pt x="2953" y="1212"/>
                    </a:lnTo>
                    <a:lnTo>
                      <a:pt x="2990" y="1210"/>
                    </a:lnTo>
                    <a:lnTo>
                      <a:pt x="3038" y="1210"/>
                    </a:lnTo>
                    <a:lnTo>
                      <a:pt x="3038" y="1209"/>
                    </a:lnTo>
                    <a:lnTo>
                      <a:pt x="3148" y="1209"/>
                    </a:lnTo>
                    <a:lnTo>
                      <a:pt x="3148" y="398"/>
                    </a:lnTo>
                    <a:lnTo>
                      <a:pt x="1325" y="398"/>
                    </a:lnTo>
                    <a:lnTo>
                      <a:pt x="1325" y="840"/>
                    </a:lnTo>
                    <a:lnTo>
                      <a:pt x="1383" y="808"/>
                    </a:lnTo>
                    <a:lnTo>
                      <a:pt x="1438" y="778"/>
                    </a:lnTo>
                    <a:lnTo>
                      <a:pt x="1490" y="749"/>
                    </a:lnTo>
                    <a:lnTo>
                      <a:pt x="1540" y="721"/>
                    </a:lnTo>
                    <a:lnTo>
                      <a:pt x="1586" y="696"/>
                    </a:lnTo>
                    <a:lnTo>
                      <a:pt x="1629" y="673"/>
                    </a:lnTo>
                    <a:lnTo>
                      <a:pt x="1666" y="653"/>
                    </a:lnTo>
                    <a:lnTo>
                      <a:pt x="1699" y="635"/>
                    </a:lnTo>
                    <a:lnTo>
                      <a:pt x="1727" y="621"/>
                    </a:lnTo>
                    <a:lnTo>
                      <a:pt x="1770" y="601"/>
                    </a:lnTo>
                    <a:lnTo>
                      <a:pt x="1811" y="587"/>
                    </a:lnTo>
                    <a:lnTo>
                      <a:pt x="1848" y="579"/>
                    </a:lnTo>
                    <a:lnTo>
                      <a:pt x="1884" y="577"/>
                    </a:lnTo>
                    <a:lnTo>
                      <a:pt x="1917" y="578"/>
                    </a:lnTo>
                    <a:lnTo>
                      <a:pt x="1946" y="585"/>
                    </a:lnTo>
                    <a:lnTo>
                      <a:pt x="1974" y="596"/>
                    </a:lnTo>
                    <a:lnTo>
                      <a:pt x="1997" y="611"/>
                    </a:lnTo>
                    <a:lnTo>
                      <a:pt x="2017" y="628"/>
                    </a:lnTo>
                    <a:lnTo>
                      <a:pt x="2034" y="649"/>
                    </a:lnTo>
                    <a:lnTo>
                      <a:pt x="2048" y="674"/>
                    </a:lnTo>
                    <a:lnTo>
                      <a:pt x="2058" y="701"/>
                    </a:lnTo>
                    <a:lnTo>
                      <a:pt x="2063" y="729"/>
                    </a:lnTo>
                    <a:lnTo>
                      <a:pt x="2066" y="759"/>
                    </a:lnTo>
                    <a:lnTo>
                      <a:pt x="2065" y="791"/>
                    </a:lnTo>
                    <a:lnTo>
                      <a:pt x="2059" y="824"/>
                    </a:lnTo>
                    <a:lnTo>
                      <a:pt x="2047" y="858"/>
                    </a:lnTo>
                    <a:lnTo>
                      <a:pt x="2027" y="893"/>
                    </a:lnTo>
                    <a:lnTo>
                      <a:pt x="2001" y="928"/>
                    </a:lnTo>
                    <a:lnTo>
                      <a:pt x="1968" y="964"/>
                    </a:lnTo>
                    <a:lnTo>
                      <a:pt x="1929" y="1002"/>
                    </a:lnTo>
                    <a:lnTo>
                      <a:pt x="1885" y="1040"/>
                    </a:lnTo>
                    <a:lnTo>
                      <a:pt x="1837" y="1079"/>
                    </a:lnTo>
                    <a:lnTo>
                      <a:pt x="1785" y="1120"/>
                    </a:lnTo>
                    <a:lnTo>
                      <a:pt x="1729" y="1162"/>
                    </a:lnTo>
                    <a:lnTo>
                      <a:pt x="1671" y="1205"/>
                    </a:lnTo>
                    <a:lnTo>
                      <a:pt x="1611" y="1250"/>
                    </a:lnTo>
                    <a:lnTo>
                      <a:pt x="1551" y="1295"/>
                    </a:lnTo>
                    <a:lnTo>
                      <a:pt x="1523" y="1315"/>
                    </a:lnTo>
                    <a:lnTo>
                      <a:pt x="1490" y="1338"/>
                    </a:lnTo>
                    <a:lnTo>
                      <a:pt x="1454" y="1363"/>
                    </a:lnTo>
                    <a:lnTo>
                      <a:pt x="1413" y="1389"/>
                    </a:lnTo>
                    <a:lnTo>
                      <a:pt x="1371" y="1417"/>
                    </a:lnTo>
                    <a:lnTo>
                      <a:pt x="1325" y="1446"/>
                    </a:lnTo>
                    <a:lnTo>
                      <a:pt x="1325" y="3243"/>
                    </a:lnTo>
                    <a:lnTo>
                      <a:pt x="3148" y="3243"/>
                    </a:lnTo>
                    <a:lnTo>
                      <a:pt x="3148" y="3110"/>
                    </a:lnTo>
                    <a:lnTo>
                      <a:pt x="2990" y="3110"/>
                    </a:lnTo>
                    <a:lnTo>
                      <a:pt x="2953" y="3106"/>
                    </a:lnTo>
                    <a:lnTo>
                      <a:pt x="2919" y="3097"/>
                    </a:lnTo>
                    <a:lnTo>
                      <a:pt x="2888" y="3083"/>
                    </a:lnTo>
                    <a:lnTo>
                      <a:pt x="2860" y="3063"/>
                    </a:lnTo>
                    <a:lnTo>
                      <a:pt x="2836" y="3040"/>
                    </a:lnTo>
                    <a:lnTo>
                      <a:pt x="2816" y="3012"/>
                    </a:lnTo>
                    <a:lnTo>
                      <a:pt x="2802" y="2981"/>
                    </a:lnTo>
                    <a:lnTo>
                      <a:pt x="2793" y="2947"/>
                    </a:lnTo>
                    <a:lnTo>
                      <a:pt x="2789" y="2912"/>
                    </a:lnTo>
                    <a:lnTo>
                      <a:pt x="2789" y="2890"/>
                    </a:lnTo>
                    <a:lnTo>
                      <a:pt x="2793" y="2854"/>
                    </a:lnTo>
                    <a:lnTo>
                      <a:pt x="2802" y="2821"/>
                    </a:lnTo>
                    <a:lnTo>
                      <a:pt x="2816" y="2789"/>
                    </a:lnTo>
                    <a:lnTo>
                      <a:pt x="2836" y="2762"/>
                    </a:lnTo>
                    <a:lnTo>
                      <a:pt x="2860" y="2738"/>
                    </a:lnTo>
                    <a:lnTo>
                      <a:pt x="2888" y="2718"/>
                    </a:lnTo>
                    <a:lnTo>
                      <a:pt x="2919" y="2704"/>
                    </a:lnTo>
                    <a:lnTo>
                      <a:pt x="2953" y="2695"/>
                    </a:lnTo>
                    <a:lnTo>
                      <a:pt x="2989" y="2691"/>
                    </a:lnTo>
                    <a:lnTo>
                      <a:pt x="3412" y="2691"/>
                    </a:lnTo>
                    <a:lnTo>
                      <a:pt x="3449" y="2695"/>
                    </a:lnTo>
                    <a:lnTo>
                      <a:pt x="3482" y="2704"/>
                    </a:lnTo>
                    <a:lnTo>
                      <a:pt x="3514" y="2718"/>
                    </a:lnTo>
                    <a:lnTo>
                      <a:pt x="3541" y="2738"/>
                    </a:lnTo>
                    <a:lnTo>
                      <a:pt x="3566" y="2762"/>
                    </a:lnTo>
                    <a:lnTo>
                      <a:pt x="3584" y="2789"/>
                    </a:lnTo>
                    <a:lnTo>
                      <a:pt x="3600" y="2821"/>
                    </a:lnTo>
                    <a:lnTo>
                      <a:pt x="3609" y="2854"/>
                    </a:lnTo>
                    <a:lnTo>
                      <a:pt x="3613" y="2890"/>
                    </a:lnTo>
                    <a:lnTo>
                      <a:pt x="3613" y="2911"/>
                    </a:lnTo>
                    <a:lnTo>
                      <a:pt x="3609" y="2946"/>
                    </a:lnTo>
                    <a:lnTo>
                      <a:pt x="3600" y="2980"/>
                    </a:lnTo>
                    <a:lnTo>
                      <a:pt x="3584" y="3010"/>
                    </a:lnTo>
                    <a:lnTo>
                      <a:pt x="3566" y="3038"/>
                    </a:lnTo>
                    <a:lnTo>
                      <a:pt x="3541" y="3062"/>
                    </a:lnTo>
                    <a:lnTo>
                      <a:pt x="3514" y="3082"/>
                    </a:lnTo>
                    <a:lnTo>
                      <a:pt x="3482" y="3097"/>
                    </a:lnTo>
                    <a:lnTo>
                      <a:pt x="3449" y="3106"/>
                    </a:lnTo>
                    <a:lnTo>
                      <a:pt x="3412" y="3109"/>
                    </a:lnTo>
                    <a:lnTo>
                      <a:pt x="3362" y="3109"/>
                    </a:lnTo>
                    <a:lnTo>
                      <a:pt x="3362" y="3110"/>
                    </a:lnTo>
                    <a:lnTo>
                      <a:pt x="3324" y="3110"/>
                    </a:lnTo>
                    <a:lnTo>
                      <a:pt x="3324" y="3456"/>
                    </a:lnTo>
                    <a:lnTo>
                      <a:pt x="3321" y="3497"/>
                    </a:lnTo>
                    <a:lnTo>
                      <a:pt x="3311" y="3536"/>
                    </a:lnTo>
                    <a:lnTo>
                      <a:pt x="3296" y="3571"/>
                    </a:lnTo>
                    <a:lnTo>
                      <a:pt x="3275" y="3604"/>
                    </a:lnTo>
                    <a:lnTo>
                      <a:pt x="3250" y="3633"/>
                    </a:lnTo>
                    <a:lnTo>
                      <a:pt x="3220" y="3659"/>
                    </a:lnTo>
                    <a:lnTo>
                      <a:pt x="3187" y="3678"/>
                    </a:lnTo>
                    <a:lnTo>
                      <a:pt x="3151" y="3694"/>
                    </a:lnTo>
                    <a:lnTo>
                      <a:pt x="3112" y="3703"/>
                    </a:lnTo>
                    <a:lnTo>
                      <a:pt x="3072" y="3707"/>
                    </a:lnTo>
                    <a:lnTo>
                      <a:pt x="1402" y="3707"/>
                    </a:lnTo>
                    <a:lnTo>
                      <a:pt x="1361" y="3703"/>
                    </a:lnTo>
                    <a:lnTo>
                      <a:pt x="1322" y="3694"/>
                    </a:lnTo>
                    <a:lnTo>
                      <a:pt x="1286" y="3678"/>
                    </a:lnTo>
                    <a:lnTo>
                      <a:pt x="1253" y="3659"/>
                    </a:lnTo>
                    <a:lnTo>
                      <a:pt x="1223" y="3633"/>
                    </a:lnTo>
                    <a:lnTo>
                      <a:pt x="1198" y="3604"/>
                    </a:lnTo>
                    <a:lnTo>
                      <a:pt x="1177" y="3571"/>
                    </a:lnTo>
                    <a:lnTo>
                      <a:pt x="1162" y="3536"/>
                    </a:lnTo>
                    <a:lnTo>
                      <a:pt x="1152" y="3497"/>
                    </a:lnTo>
                    <a:lnTo>
                      <a:pt x="1149" y="3456"/>
                    </a:lnTo>
                    <a:lnTo>
                      <a:pt x="1149" y="3172"/>
                    </a:lnTo>
                    <a:lnTo>
                      <a:pt x="846" y="3172"/>
                    </a:lnTo>
                    <a:lnTo>
                      <a:pt x="843" y="3172"/>
                    </a:lnTo>
                    <a:lnTo>
                      <a:pt x="833" y="3172"/>
                    </a:lnTo>
                    <a:lnTo>
                      <a:pt x="818" y="3171"/>
                    </a:lnTo>
                    <a:lnTo>
                      <a:pt x="798" y="3168"/>
                    </a:lnTo>
                    <a:lnTo>
                      <a:pt x="772" y="3166"/>
                    </a:lnTo>
                    <a:lnTo>
                      <a:pt x="742" y="3161"/>
                    </a:lnTo>
                    <a:lnTo>
                      <a:pt x="709" y="3155"/>
                    </a:lnTo>
                    <a:lnTo>
                      <a:pt x="672" y="3147"/>
                    </a:lnTo>
                    <a:lnTo>
                      <a:pt x="632" y="3138"/>
                    </a:lnTo>
                    <a:lnTo>
                      <a:pt x="591" y="3125"/>
                    </a:lnTo>
                    <a:lnTo>
                      <a:pt x="547" y="3110"/>
                    </a:lnTo>
                    <a:lnTo>
                      <a:pt x="502" y="3092"/>
                    </a:lnTo>
                    <a:lnTo>
                      <a:pt x="456" y="3070"/>
                    </a:lnTo>
                    <a:lnTo>
                      <a:pt x="410" y="3046"/>
                    </a:lnTo>
                    <a:lnTo>
                      <a:pt x="364" y="3016"/>
                    </a:lnTo>
                    <a:lnTo>
                      <a:pt x="319" y="2984"/>
                    </a:lnTo>
                    <a:lnTo>
                      <a:pt x="274" y="2946"/>
                    </a:lnTo>
                    <a:lnTo>
                      <a:pt x="232" y="2905"/>
                    </a:lnTo>
                    <a:lnTo>
                      <a:pt x="191" y="2858"/>
                    </a:lnTo>
                    <a:lnTo>
                      <a:pt x="152" y="2806"/>
                    </a:lnTo>
                    <a:lnTo>
                      <a:pt x="149" y="2801"/>
                    </a:lnTo>
                    <a:lnTo>
                      <a:pt x="145" y="2795"/>
                    </a:lnTo>
                    <a:lnTo>
                      <a:pt x="116" y="2745"/>
                    </a:lnTo>
                    <a:lnTo>
                      <a:pt x="93" y="2699"/>
                    </a:lnTo>
                    <a:lnTo>
                      <a:pt x="83" y="2677"/>
                    </a:lnTo>
                    <a:lnTo>
                      <a:pt x="73" y="2654"/>
                    </a:lnTo>
                    <a:lnTo>
                      <a:pt x="54" y="2604"/>
                    </a:lnTo>
                    <a:lnTo>
                      <a:pt x="39" y="2552"/>
                    </a:lnTo>
                    <a:lnTo>
                      <a:pt x="32" y="2519"/>
                    </a:lnTo>
                    <a:lnTo>
                      <a:pt x="21" y="2471"/>
                    </a:lnTo>
                    <a:lnTo>
                      <a:pt x="13" y="2421"/>
                    </a:lnTo>
                    <a:lnTo>
                      <a:pt x="8" y="2381"/>
                    </a:lnTo>
                    <a:lnTo>
                      <a:pt x="5" y="2334"/>
                    </a:lnTo>
                    <a:lnTo>
                      <a:pt x="1" y="2285"/>
                    </a:lnTo>
                    <a:lnTo>
                      <a:pt x="0" y="2234"/>
                    </a:lnTo>
                    <a:lnTo>
                      <a:pt x="2" y="2148"/>
                    </a:lnTo>
                    <a:lnTo>
                      <a:pt x="8" y="2069"/>
                    </a:lnTo>
                    <a:lnTo>
                      <a:pt x="18" y="1993"/>
                    </a:lnTo>
                    <a:lnTo>
                      <a:pt x="31" y="1921"/>
                    </a:lnTo>
                    <a:lnTo>
                      <a:pt x="46" y="1856"/>
                    </a:lnTo>
                    <a:lnTo>
                      <a:pt x="65" y="1794"/>
                    </a:lnTo>
                    <a:lnTo>
                      <a:pt x="86" y="1736"/>
                    </a:lnTo>
                    <a:lnTo>
                      <a:pt x="109" y="1682"/>
                    </a:lnTo>
                    <a:lnTo>
                      <a:pt x="135" y="1633"/>
                    </a:lnTo>
                    <a:lnTo>
                      <a:pt x="162" y="1588"/>
                    </a:lnTo>
                    <a:lnTo>
                      <a:pt x="190" y="1547"/>
                    </a:lnTo>
                    <a:lnTo>
                      <a:pt x="220" y="1508"/>
                    </a:lnTo>
                    <a:lnTo>
                      <a:pt x="251" y="1474"/>
                    </a:lnTo>
                    <a:lnTo>
                      <a:pt x="281" y="1444"/>
                    </a:lnTo>
                    <a:lnTo>
                      <a:pt x="312" y="1416"/>
                    </a:lnTo>
                    <a:lnTo>
                      <a:pt x="344" y="1391"/>
                    </a:lnTo>
                    <a:lnTo>
                      <a:pt x="375" y="1370"/>
                    </a:lnTo>
                    <a:lnTo>
                      <a:pt x="405" y="1353"/>
                    </a:lnTo>
                    <a:lnTo>
                      <a:pt x="436" y="1336"/>
                    </a:lnTo>
                    <a:lnTo>
                      <a:pt x="464" y="1324"/>
                    </a:lnTo>
                    <a:lnTo>
                      <a:pt x="467" y="1322"/>
                    </a:lnTo>
                    <a:lnTo>
                      <a:pt x="476" y="1317"/>
                    </a:lnTo>
                    <a:lnTo>
                      <a:pt x="489" y="1309"/>
                    </a:lnTo>
                    <a:lnTo>
                      <a:pt x="508" y="1300"/>
                    </a:lnTo>
                    <a:lnTo>
                      <a:pt x="531" y="1286"/>
                    </a:lnTo>
                    <a:lnTo>
                      <a:pt x="558" y="1271"/>
                    </a:lnTo>
                    <a:lnTo>
                      <a:pt x="589" y="1253"/>
                    </a:lnTo>
                    <a:lnTo>
                      <a:pt x="623" y="1234"/>
                    </a:lnTo>
                    <a:lnTo>
                      <a:pt x="661" y="1213"/>
                    </a:lnTo>
                    <a:lnTo>
                      <a:pt x="702" y="1190"/>
                    </a:lnTo>
                    <a:lnTo>
                      <a:pt x="745" y="1165"/>
                    </a:lnTo>
                    <a:lnTo>
                      <a:pt x="791" y="1140"/>
                    </a:lnTo>
                    <a:lnTo>
                      <a:pt x="838" y="1113"/>
                    </a:lnTo>
                    <a:lnTo>
                      <a:pt x="888" y="1085"/>
                    </a:lnTo>
                    <a:lnTo>
                      <a:pt x="938" y="1057"/>
                    </a:lnTo>
                    <a:lnTo>
                      <a:pt x="990" y="1027"/>
                    </a:lnTo>
                    <a:lnTo>
                      <a:pt x="1042" y="998"/>
                    </a:lnTo>
                    <a:lnTo>
                      <a:pt x="1096" y="968"/>
                    </a:lnTo>
                    <a:lnTo>
                      <a:pt x="1149" y="938"/>
                    </a:lnTo>
                    <a:lnTo>
                      <a:pt x="1149" y="250"/>
                    </a:lnTo>
                    <a:lnTo>
                      <a:pt x="1152" y="211"/>
                    </a:lnTo>
                    <a:lnTo>
                      <a:pt x="1162" y="172"/>
                    </a:lnTo>
                    <a:lnTo>
                      <a:pt x="1177" y="136"/>
                    </a:lnTo>
                    <a:lnTo>
                      <a:pt x="1198" y="103"/>
                    </a:lnTo>
                    <a:lnTo>
                      <a:pt x="1223" y="74"/>
                    </a:lnTo>
                    <a:lnTo>
                      <a:pt x="1253" y="49"/>
                    </a:lnTo>
                    <a:lnTo>
                      <a:pt x="1286" y="28"/>
                    </a:lnTo>
                    <a:lnTo>
                      <a:pt x="1322" y="13"/>
                    </a:lnTo>
                    <a:lnTo>
                      <a:pt x="1361" y="4"/>
                    </a:lnTo>
                    <a:lnTo>
                      <a:pt x="14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Freeform 13"/>
              <p:cNvSpPr>
                <a:spLocks/>
              </p:cNvSpPr>
              <p:nvPr/>
            </p:nvSpPr>
            <p:spPr bwMode="auto">
              <a:xfrm>
                <a:off x="3618" y="2793"/>
                <a:ext cx="274" cy="140"/>
              </a:xfrm>
              <a:custGeom>
                <a:avLst/>
                <a:gdLst>
                  <a:gd name="T0" fmla="*/ 200 w 824"/>
                  <a:gd name="T1" fmla="*/ 0 h 418"/>
                  <a:gd name="T2" fmla="*/ 623 w 824"/>
                  <a:gd name="T3" fmla="*/ 0 h 418"/>
                  <a:gd name="T4" fmla="*/ 660 w 824"/>
                  <a:gd name="T5" fmla="*/ 4 h 418"/>
                  <a:gd name="T6" fmla="*/ 693 w 824"/>
                  <a:gd name="T7" fmla="*/ 13 h 418"/>
                  <a:gd name="T8" fmla="*/ 725 w 824"/>
                  <a:gd name="T9" fmla="*/ 27 h 418"/>
                  <a:gd name="T10" fmla="*/ 752 w 824"/>
                  <a:gd name="T11" fmla="*/ 47 h 418"/>
                  <a:gd name="T12" fmla="*/ 777 w 824"/>
                  <a:gd name="T13" fmla="*/ 70 h 418"/>
                  <a:gd name="T14" fmla="*/ 795 w 824"/>
                  <a:gd name="T15" fmla="*/ 99 h 418"/>
                  <a:gd name="T16" fmla="*/ 811 w 824"/>
                  <a:gd name="T17" fmla="*/ 129 h 418"/>
                  <a:gd name="T18" fmla="*/ 820 w 824"/>
                  <a:gd name="T19" fmla="*/ 163 h 418"/>
                  <a:gd name="T20" fmla="*/ 824 w 824"/>
                  <a:gd name="T21" fmla="*/ 198 h 418"/>
                  <a:gd name="T22" fmla="*/ 824 w 824"/>
                  <a:gd name="T23" fmla="*/ 220 h 418"/>
                  <a:gd name="T24" fmla="*/ 820 w 824"/>
                  <a:gd name="T25" fmla="*/ 256 h 418"/>
                  <a:gd name="T26" fmla="*/ 811 w 824"/>
                  <a:gd name="T27" fmla="*/ 289 h 418"/>
                  <a:gd name="T28" fmla="*/ 795 w 824"/>
                  <a:gd name="T29" fmla="*/ 321 h 418"/>
                  <a:gd name="T30" fmla="*/ 777 w 824"/>
                  <a:gd name="T31" fmla="*/ 348 h 418"/>
                  <a:gd name="T32" fmla="*/ 752 w 824"/>
                  <a:gd name="T33" fmla="*/ 372 h 418"/>
                  <a:gd name="T34" fmla="*/ 725 w 824"/>
                  <a:gd name="T35" fmla="*/ 391 h 418"/>
                  <a:gd name="T36" fmla="*/ 693 w 824"/>
                  <a:gd name="T37" fmla="*/ 406 h 418"/>
                  <a:gd name="T38" fmla="*/ 658 w 824"/>
                  <a:gd name="T39" fmla="*/ 416 h 418"/>
                  <a:gd name="T40" fmla="*/ 623 w 824"/>
                  <a:gd name="T41" fmla="*/ 418 h 418"/>
                  <a:gd name="T42" fmla="*/ 200 w 824"/>
                  <a:gd name="T43" fmla="*/ 418 h 418"/>
                  <a:gd name="T44" fmla="*/ 164 w 824"/>
                  <a:gd name="T45" fmla="*/ 416 h 418"/>
                  <a:gd name="T46" fmla="*/ 130 w 824"/>
                  <a:gd name="T47" fmla="*/ 406 h 418"/>
                  <a:gd name="T48" fmla="*/ 99 w 824"/>
                  <a:gd name="T49" fmla="*/ 391 h 418"/>
                  <a:gd name="T50" fmla="*/ 71 w 824"/>
                  <a:gd name="T51" fmla="*/ 372 h 418"/>
                  <a:gd name="T52" fmla="*/ 47 w 824"/>
                  <a:gd name="T53" fmla="*/ 348 h 418"/>
                  <a:gd name="T54" fmla="*/ 27 w 824"/>
                  <a:gd name="T55" fmla="*/ 321 h 418"/>
                  <a:gd name="T56" fmla="*/ 13 w 824"/>
                  <a:gd name="T57" fmla="*/ 289 h 418"/>
                  <a:gd name="T58" fmla="*/ 4 w 824"/>
                  <a:gd name="T59" fmla="*/ 256 h 418"/>
                  <a:gd name="T60" fmla="*/ 0 w 824"/>
                  <a:gd name="T61" fmla="*/ 220 h 418"/>
                  <a:gd name="T62" fmla="*/ 0 w 824"/>
                  <a:gd name="T63" fmla="*/ 198 h 418"/>
                  <a:gd name="T64" fmla="*/ 4 w 824"/>
                  <a:gd name="T65" fmla="*/ 163 h 418"/>
                  <a:gd name="T66" fmla="*/ 13 w 824"/>
                  <a:gd name="T67" fmla="*/ 129 h 418"/>
                  <a:gd name="T68" fmla="*/ 27 w 824"/>
                  <a:gd name="T69" fmla="*/ 99 h 418"/>
                  <a:gd name="T70" fmla="*/ 47 w 824"/>
                  <a:gd name="T71" fmla="*/ 70 h 418"/>
                  <a:gd name="T72" fmla="*/ 71 w 824"/>
                  <a:gd name="T73" fmla="*/ 47 h 418"/>
                  <a:gd name="T74" fmla="*/ 99 w 824"/>
                  <a:gd name="T75" fmla="*/ 27 h 418"/>
                  <a:gd name="T76" fmla="*/ 130 w 824"/>
                  <a:gd name="T77" fmla="*/ 13 h 418"/>
                  <a:gd name="T78" fmla="*/ 164 w 824"/>
                  <a:gd name="T79" fmla="*/ 4 h 418"/>
                  <a:gd name="T80" fmla="*/ 200 w 824"/>
                  <a:gd name="T81" fmla="*/ 0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4" h="418">
                    <a:moveTo>
                      <a:pt x="200" y="0"/>
                    </a:moveTo>
                    <a:lnTo>
                      <a:pt x="623" y="0"/>
                    </a:lnTo>
                    <a:lnTo>
                      <a:pt x="660" y="4"/>
                    </a:lnTo>
                    <a:lnTo>
                      <a:pt x="693" y="13"/>
                    </a:lnTo>
                    <a:lnTo>
                      <a:pt x="725" y="27"/>
                    </a:lnTo>
                    <a:lnTo>
                      <a:pt x="752" y="47"/>
                    </a:lnTo>
                    <a:lnTo>
                      <a:pt x="777" y="70"/>
                    </a:lnTo>
                    <a:lnTo>
                      <a:pt x="795" y="99"/>
                    </a:lnTo>
                    <a:lnTo>
                      <a:pt x="811" y="129"/>
                    </a:lnTo>
                    <a:lnTo>
                      <a:pt x="820" y="163"/>
                    </a:lnTo>
                    <a:lnTo>
                      <a:pt x="824" y="198"/>
                    </a:lnTo>
                    <a:lnTo>
                      <a:pt x="824" y="220"/>
                    </a:lnTo>
                    <a:lnTo>
                      <a:pt x="820" y="256"/>
                    </a:lnTo>
                    <a:lnTo>
                      <a:pt x="811" y="289"/>
                    </a:lnTo>
                    <a:lnTo>
                      <a:pt x="795" y="321"/>
                    </a:lnTo>
                    <a:lnTo>
                      <a:pt x="777" y="348"/>
                    </a:lnTo>
                    <a:lnTo>
                      <a:pt x="752" y="372"/>
                    </a:lnTo>
                    <a:lnTo>
                      <a:pt x="725" y="391"/>
                    </a:lnTo>
                    <a:lnTo>
                      <a:pt x="693" y="406"/>
                    </a:lnTo>
                    <a:lnTo>
                      <a:pt x="658" y="416"/>
                    </a:lnTo>
                    <a:lnTo>
                      <a:pt x="623" y="418"/>
                    </a:lnTo>
                    <a:lnTo>
                      <a:pt x="200" y="418"/>
                    </a:lnTo>
                    <a:lnTo>
                      <a:pt x="164" y="416"/>
                    </a:lnTo>
                    <a:lnTo>
                      <a:pt x="130" y="406"/>
                    </a:lnTo>
                    <a:lnTo>
                      <a:pt x="99" y="391"/>
                    </a:lnTo>
                    <a:lnTo>
                      <a:pt x="71" y="372"/>
                    </a:lnTo>
                    <a:lnTo>
                      <a:pt x="47" y="348"/>
                    </a:lnTo>
                    <a:lnTo>
                      <a:pt x="27" y="321"/>
                    </a:lnTo>
                    <a:lnTo>
                      <a:pt x="13" y="289"/>
                    </a:lnTo>
                    <a:lnTo>
                      <a:pt x="4" y="256"/>
                    </a:lnTo>
                    <a:lnTo>
                      <a:pt x="0" y="220"/>
                    </a:lnTo>
                    <a:lnTo>
                      <a:pt x="0" y="198"/>
                    </a:lnTo>
                    <a:lnTo>
                      <a:pt x="4" y="163"/>
                    </a:lnTo>
                    <a:lnTo>
                      <a:pt x="13" y="129"/>
                    </a:lnTo>
                    <a:lnTo>
                      <a:pt x="27" y="99"/>
                    </a:lnTo>
                    <a:lnTo>
                      <a:pt x="47" y="70"/>
                    </a:lnTo>
                    <a:lnTo>
                      <a:pt x="71" y="47"/>
                    </a:lnTo>
                    <a:lnTo>
                      <a:pt x="99" y="27"/>
                    </a:lnTo>
                    <a:lnTo>
                      <a:pt x="130" y="13"/>
                    </a:lnTo>
                    <a:lnTo>
                      <a:pt x="164" y="4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434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67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0" y="5260769"/>
            <a:ext cx="12194114" cy="15972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481441" y="5597719"/>
            <a:ext cx="11231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138626" y="3155868"/>
            <a:ext cx="73152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1092701" y="2386541"/>
            <a:ext cx="1535723" cy="1538655"/>
            <a:chOff x="1112967" y="2659673"/>
            <a:chExt cx="1535723" cy="1538655"/>
          </a:xfrm>
        </p:grpSpPr>
        <p:grpSp>
          <p:nvGrpSpPr>
            <p:cNvPr id="33" name="Group 32"/>
            <p:cNvGrpSpPr/>
            <p:nvPr/>
          </p:nvGrpSpPr>
          <p:grpSpPr>
            <a:xfrm>
              <a:off x="1112967" y="2659673"/>
              <a:ext cx="1535723" cy="1538655"/>
              <a:chOff x="4709747" y="1208942"/>
              <a:chExt cx="1535723" cy="1538655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709747" y="1208942"/>
                <a:ext cx="1535723" cy="15386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850423" y="1345223"/>
                <a:ext cx="1254370" cy="12660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583787" y="3135181"/>
              <a:ext cx="594083" cy="587639"/>
              <a:chOff x="2311401" y="612776"/>
              <a:chExt cx="1709738" cy="1627188"/>
            </a:xfrm>
            <a:solidFill>
              <a:schemeClr val="bg1"/>
            </a:solidFill>
          </p:grpSpPr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2311401" y="612776"/>
                <a:ext cx="1276350" cy="1490663"/>
              </a:xfrm>
              <a:custGeom>
                <a:avLst/>
                <a:gdLst>
                  <a:gd name="T0" fmla="*/ 2141 w 2411"/>
                  <a:gd name="T1" fmla="*/ 0 h 2818"/>
                  <a:gd name="T2" fmla="*/ 2219 w 2411"/>
                  <a:gd name="T3" fmla="*/ 12 h 2818"/>
                  <a:gd name="T4" fmla="*/ 2288 w 2411"/>
                  <a:gd name="T5" fmla="*/ 45 h 2818"/>
                  <a:gd name="T6" fmla="*/ 2345 w 2411"/>
                  <a:gd name="T7" fmla="*/ 95 h 2818"/>
                  <a:gd name="T8" fmla="*/ 2386 w 2411"/>
                  <a:gd name="T9" fmla="*/ 159 h 2818"/>
                  <a:gd name="T10" fmla="*/ 2408 w 2411"/>
                  <a:gd name="T11" fmla="*/ 234 h 2818"/>
                  <a:gd name="T12" fmla="*/ 2411 w 2411"/>
                  <a:gd name="T13" fmla="*/ 1716 h 2818"/>
                  <a:gd name="T14" fmla="*/ 2142 w 2411"/>
                  <a:gd name="T15" fmla="*/ 474 h 2818"/>
                  <a:gd name="T16" fmla="*/ 2132 w 2411"/>
                  <a:gd name="T17" fmla="*/ 409 h 2818"/>
                  <a:gd name="T18" fmla="*/ 2102 w 2411"/>
                  <a:gd name="T19" fmla="*/ 353 h 2818"/>
                  <a:gd name="T20" fmla="*/ 2056 w 2411"/>
                  <a:gd name="T21" fmla="*/ 309 h 2818"/>
                  <a:gd name="T22" fmla="*/ 1999 w 2411"/>
                  <a:gd name="T23" fmla="*/ 279 h 2818"/>
                  <a:gd name="T24" fmla="*/ 1934 w 2411"/>
                  <a:gd name="T25" fmla="*/ 269 h 2818"/>
                  <a:gd name="T26" fmla="*/ 445 w 2411"/>
                  <a:gd name="T27" fmla="*/ 272 h 2818"/>
                  <a:gd name="T28" fmla="*/ 382 w 2411"/>
                  <a:gd name="T29" fmla="*/ 292 h 2818"/>
                  <a:gd name="T30" fmla="*/ 330 w 2411"/>
                  <a:gd name="T31" fmla="*/ 329 h 2818"/>
                  <a:gd name="T32" fmla="*/ 292 w 2411"/>
                  <a:gd name="T33" fmla="*/ 379 h 2818"/>
                  <a:gd name="T34" fmla="*/ 271 w 2411"/>
                  <a:gd name="T35" fmla="*/ 440 h 2818"/>
                  <a:gd name="T36" fmla="*/ 269 w 2411"/>
                  <a:gd name="T37" fmla="*/ 2338 h 2818"/>
                  <a:gd name="T38" fmla="*/ 279 w 2411"/>
                  <a:gd name="T39" fmla="*/ 2403 h 2818"/>
                  <a:gd name="T40" fmla="*/ 309 w 2411"/>
                  <a:gd name="T41" fmla="*/ 2459 h 2818"/>
                  <a:gd name="T42" fmla="*/ 355 w 2411"/>
                  <a:gd name="T43" fmla="*/ 2503 h 2818"/>
                  <a:gd name="T44" fmla="*/ 412 w 2411"/>
                  <a:gd name="T45" fmla="*/ 2533 h 2818"/>
                  <a:gd name="T46" fmla="*/ 479 w 2411"/>
                  <a:gd name="T47" fmla="*/ 2543 h 2818"/>
                  <a:gd name="T48" fmla="*/ 1098 w 2411"/>
                  <a:gd name="T49" fmla="*/ 2579 h 2818"/>
                  <a:gd name="T50" fmla="*/ 1144 w 2411"/>
                  <a:gd name="T51" fmla="*/ 2648 h 2818"/>
                  <a:gd name="T52" fmla="*/ 1202 w 2411"/>
                  <a:gd name="T53" fmla="*/ 2710 h 2818"/>
                  <a:gd name="T54" fmla="*/ 272 w 2411"/>
                  <a:gd name="T55" fmla="*/ 2818 h 2818"/>
                  <a:gd name="T56" fmla="*/ 194 w 2411"/>
                  <a:gd name="T57" fmla="*/ 2807 h 2818"/>
                  <a:gd name="T58" fmla="*/ 123 w 2411"/>
                  <a:gd name="T59" fmla="*/ 2773 h 2818"/>
                  <a:gd name="T60" fmla="*/ 66 w 2411"/>
                  <a:gd name="T61" fmla="*/ 2723 h 2818"/>
                  <a:gd name="T62" fmla="*/ 25 w 2411"/>
                  <a:gd name="T63" fmla="*/ 2660 h 2818"/>
                  <a:gd name="T64" fmla="*/ 3 w 2411"/>
                  <a:gd name="T65" fmla="*/ 2585 h 2818"/>
                  <a:gd name="T66" fmla="*/ 0 w 2411"/>
                  <a:gd name="T67" fmla="*/ 263 h 2818"/>
                  <a:gd name="T68" fmla="*/ 11 w 2411"/>
                  <a:gd name="T69" fmla="*/ 187 h 2818"/>
                  <a:gd name="T70" fmla="*/ 42 w 2411"/>
                  <a:gd name="T71" fmla="*/ 120 h 2818"/>
                  <a:gd name="T72" fmla="*/ 89 w 2411"/>
                  <a:gd name="T73" fmla="*/ 66 h 2818"/>
                  <a:gd name="T74" fmla="*/ 151 w 2411"/>
                  <a:gd name="T75" fmla="*/ 25 h 2818"/>
                  <a:gd name="T76" fmla="*/ 222 w 2411"/>
                  <a:gd name="T77" fmla="*/ 3 h 2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411" h="2818">
                    <a:moveTo>
                      <a:pt x="261" y="0"/>
                    </a:moveTo>
                    <a:lnTo>
                      <a:pt x="2141" y="0"/>
                    </a:lnTo>
                    <a:lnTo>
                      <a:pt x="2181" y="3"/>
                    </a:lnTo>
                    <a:lnTo>
                      <a:pt x="2219" y="12"/>
                    </a:lnTo>
                    <a:lnTo>
                      <a:pt x="2255" y="26"/>
                    </a:lnTo>
                    <a:lnTo>
                      <a:pt x="2288" y="45"/>
                    </a:lnTo>
                    <a:lnTo>
                      <a:pt x="2318" y="68"/>
                    </a:lnTo>
                    <a:lnTo>
                      <a:pt x="2345" y="95"/>
                    </a:lnTo>
                    <a:lnTo>
                      <a:pt x="2368" y="126"/>
                    </a:lnTo>
                    <a:lnTo>
                      <a:pt x="2386" y="159"/>
                    </a:lnTo>
                    <a:lnTo>
                      <a:pt x="2400" y="195"/>
                    </a:lnTo>
                    <a:lnTo>
                      <a:pt x="2408" y="234"/>
                    </a:lnTo>
                    <a:lnTo>
                      <a:pt x="2411" y="274"/>
                    </a:lnTo>
                    <a:lnTo>
                      <a:pt x="2411" y="1716"/>
                    </a:lnTo>
                    <a:lnTo>
                      <a:pt x="2142" y="2036"/>
                    </a:lnTo>
                    <a:lnTo>
                      <a:pt x="2142" y="474"/>
                    </a:lnTo>
                    <a:lnTo>
                      <a:pt x="2140" y="440"/>
                    </a:lnTo>
                    <a:lnTo>
                      <a:pt x="2132" y="409"/>
                    </a:lnTo>
                    <a:lnTo>
                      <a:pt x="2119" y="379"/>
                    </a:lnTo>
                    <a:lnTo>
                      <a:pt x="2102" y="353"/>
                    </a:lnTo>
                    <a:lnTo>
                      <a:pt x="2081" y="329"/>
                    </a:lnTo>
                    <a:lnTo>
                      <a:pt x="2056" y="309"/>
                    </a:lnTo>
                    <a:lnTo>
                      <a:pt x="2029" y="292"/>
                    </a:lnTo>
                    <a:lnTo>
                      <a:pt x="1999" y="279"/>
                    </a:lnTo>
                    <a:lnTo>
                      <a:pt x="1967" y="272"/>
                    </a:lnTo>
                    <a:lnTo>
                      <a:pt x="1934" y="269"/>
                    </a:lnTo>
                    <a:lnTo>
                      <a:pt x="479" y="269"/>
                    </a:lnTo>
                    <a:lnTo>
                      <a:pt x="445" y="272"/>
                    </a:lnTo>
                    <a:lnTo>
                      <a:pt x="412" y="279"/>
                    </a:lnTo>
                    <a:lnTo>
                      <a:pt x="382" y="292"/>
                    </a:lnTo>
                    <a:lnTo>
                      <a:pt x="355" y="309"/>
                    </a:lnTo>
                    <a:lnTo>
                      <a:pt x="330" y="329"/>
                    </a:lnTo>
                    <a:lnTo>
                      <a:pt x="309" y="353"/>
                    </a:lnTo>
                    <a:lnTo>
                      <a:pt x="292" y="379"/>
                    </a:lnTo>
                    <a:lnTo>
                      <a:pt x="279" y="409"/>
                    </a:lnTo>
                    <a:lnTo>
                      <a:pt x="271" y="440"/>
                    </a:lnTo>
                    <a:lnTo>
                      <a:pt x="269" y="474"/>
                    </a:lnTo>
                    <a:lnTo>
                      <a:pt x="269" y="2338"/>
                    </a:lnTo>
                    <a:lnTo>
                      <a:pt x="271" y="2371"/>
                    </a:lnTo>
                    <a:lnTo>
                      <a:pt x="279" y="2403"/>
                    </a:lnTo>
                    <a:lnTo>
                      <a:pt x="292" y="2432"/>
                    </a:lnTo>
                    <a:lnTo>
                      <a:pt x="309" y="2459"/>
                    </a:lnTo>
                    <a:lnTo>
                      <a:pt x="330" y="2483"/>
                    </a:lnTo>
                    <a:lnTo>
                      <a:pt x="355" y="2503"/>
                    </a:lnTo>
                    <a:lnTo>
                      <a:pt x="382" y="2520"/>
                    </a:lnTo>
                    <a:lnTo>
                      <a:pt x="412" y="2533"/>
                    </a:lnTo>
                    <a:lnTo>
                      <a:pt x="445" y="2540"/>
                    </a:lnTo>
                    <a:lnTo>
                      <a:pt x="479" y="2543"/>
                    </a:lnTo>
                    <a:lnTo>
                      <a:pt x="1080" y="2543"/>
                    </a:lnTo>
                    <a:lnTo>
                      <a:pt x="1098" y="2579"/>
                    </a:lnTo>
                    <a:lnTo>
                      <a:pt x="1119" y="2615"/>
                    </a:lnTo>
                    <a:lnTo>
                      <a:pt x="1144" y="2648"/>
                    </a:lnTo>
                    <a:lnTo>
                      <a:pt x="1171" y="2680"/>
                    </a:lnTo>
                    <a:lnTo>
                      <a:pt x="1202" y="2710"/>
                    </a:lnTo>
                    <a:lnTo>
                      <a:pt x="1328" y="2818"/>
                    </a:lnTo>
                    <a:lnTo>
                      <a:pt x="272" y="2818"/>
                    </a:lnTo>
                    <a:lnTo>
                      <a:pt x="232" y="2815"/>
                    </a:lnTo>
                    <a:lnTo>
                      <a:pt x="194" y="2807"/>
                    </a:lnTo>
                    <a:lnTo>
                      <a:pt x="157" y="2793"/>
                    </a:lnTo>
                    <a:lnTo>
                      <a:pt x="123" y="2773"/>
                    </a:lnTo>
                    <a:lnTo>
                      <a:pt x="93" y="2750"/>
                    </a:lnTo>
                    <a:lnTo>
                      <a:pt x="66" y="2723"/>
                    </a:lnTo>
                    <a:lnTo>
                      <a:pt x="43" y="2693"/>
                    </a:lnTo>
                    <a:lnTo>
                      <a:pt x="25" y="2660"/>
                    </a:lnTo>
                    <a:lnTo>
                      <a:pt x="11" y="2623"/>
                    </a:lnTo>
                    <a:lnTo>
                      <a:pt x="3" y="2585"/>
                    </a:lnTo>
                    <a:lnTo>
                      <a:pt x="0" y="2544"/>
                    </a:lnTo>
                    <a:lnTo>
                      <a:pt x="0" y="263"/>
                    </a:lnTo>
                    <a:lnTo>
                      <a:pt x="3" y="224"/>
                    </a:lnTo>
                    <a:lnTo>
                      <a:pt x="11" y="187"/>
                    </a:lnTo>
                    <a:lnTo>
                      <a:pt x="24" y="153"/>
                    </a:lnTo>
                    <a:lnTo>
                      <a:pt x="42" y="120"/>
                    </a:lnTo>
                    <a:lnTo>
                      <a:pt x="63" y="91"/>
                    </a:lnTo>
                    <a:lnTo>
                      <a:pt x="89" y="66"/>
                    </a:lnTo>
                    <a:lnTo>
                      <a:pt x="118" y="44"/>
                    </a:lnTo>
                    <a:lnTo>
                      <a:pt x="151" y="25"/>
                    </a:lnTo>
                    <a:lnTo>
                      <a:pt x="185" y="12"/>
                    </a:lnTo>
                    <a:lnTo>
                      <a:pt x="222" y="3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2565401" y="938214"/>
                <a:ext cx="781050" cy="141288"/>
              </a:xfrm>
              <a:custGeom>
                <a:avLst/>
                <a:gdLst>
                  <a:gd name="T0" fmla="*/ 134 w 1474"/>
                  <a:gd name="T1" fmla="*/ 0 h 269"/>
                  <a:gd name="T2" fmla="*/ 1341 w 1474"/>
                  <a:gd name="T3" fmla="*/ 0 h 269"/>
                  <a:gd name="T4" fmla="*/ 1368 w 1474"/>
                  <a:gd name="T5" fmla="*/ 3 h 269"/>
                  <a:gd name="T6" fmla="*/ 1393 w 1474"/>
                  <a:gd name="T7" fmla="*/ 11 h 269"/>
                  <a:gd name="T8" fmla="*/ 1416 w 1474"/>
                  <a:gd name="T9" fmla="*/ 23 h 269"/>
                  <a:gd name="T10" fmla="*/ 1435 w 1474"/>
                  <a:gd name="T11" fmla="*/ 40 h 269"/>
                  <a:gd name="T12" fmla="*/ 1452 w 1474"/>
                  <a:gd name="T13" fmla="*/ 59 h 269"/>
                  <a:gd name="T14" fmla="*/ 1464 w 1474"/>
                  <a:gd name="T15" fmla="*/ 82 h 269"/>
                  <a:gd name="T16" fmla="*/ 1471 w 1474"/>
                  <a:gd name="T17" fmla="*/ 107 h 269"/>
                  <a:gd name="T18" fmla="*/ 1474 w 1474"/>
                  <a:gd name="T19" fmla="*/ 134 h 269"/>
                  <a:gd name="T20" fmla="*/ 1471 w 1474"/>
                  <a:gd name="T21" fmla="*/ 161 h 269"/>
                  <a:gd name="T22" fmla="*/ 1464 w 1474"/>
                  <a:gd name="T23" fmla="*/ 186 h 269"/>
                  <a:gd name="T24" fmla="*/ 1451 w 1474"/>
                  <a:gd name="T25" fmla="*/ 209 h 269"/>
                  <a:gd name="T26" fmla="*/ 1435 w 1474"/>
                  <a:gd name="T27" fmla="*/ 229 h 269"/>
                  <a:gd name="T28" fmla="*/ 1416 w 1474"/>
                  <a:gd name="T29" fmla="*/ 246 h 269"/>
                  <a:gd name="T30" fmla="*/ 1393 w 1474"/>
                  <a:gd name="T31" fmla="*/ 258 h 269"/>
                  <a:gd name="T32" fmla="*/ 1368 w 1474"/>
                  <a:gd name="T33" fmla="*/ 266 h 269"/>
                  <a:gd name="T34" fmla="*/ 1341 w 1474"/>
                  <a:gd name="T35" fmla="*/ 269 h 269"/>
                  <a:gd name="T36" fmla="*/ 134 w 1474"/>
                  <a:gd name="T37" fmla="*/ 269 h 269"/>
                  <a:gd name="T38" fmla="*/ 107 w 1474"/>
                  <a:gd name="T39" fmla="*/ 266 h 269"/>
                  <a:gd name="T40" fmla="*/ 82 w 1474"/>
                  <a:gd name="T41" fmla="*/ 258 h 269"/>
                  <a:gd name="T42" fmla="*/ 59 w 1474"/>
                  <a:gd name="T43" fmla="*/ 246 h 269"/>
                  <a:gd name="T44" fmla="*/ 39 w 1474"/>
                  <a:gd name="T45" fmla="*/ 229 h 269"/>
                  <a:gd name="T46" fmla="*/ 23 w 1474"/>
                  <a:gd name="T47" fmla="*/ 209 h 269"/>
                  <a:gd name="T48" fmla="*/ 11 w 1474"/>
                  <a:gd name="T49" fmla="*/ 186 h 269"/>
                  <a:gd name="T50" fmla="*/ 3 w 1474"/>
                  <a:gd name="T51" fmla="*/ 161 h 269"/>
                  <a:gd name="T52" fmla="*/ 0 w 1474"/>
                  <a:gd name="T53" fmla="*/ 134 h 269"/>
                  <a:gd name="T54" fmla="*/ 3 w 1474"/>
                  <a:gd name="T55" fmla="*/ 107 h 269"/>
                  <a:gd name="T56" fmla="*/ 11 w 1474"/>
                  <a:gd name="T57" fmla="*/ 82 h 269"/>
                  <a:gd name="T58" fmla="*/ 23 w 1474"/>
                  <a:gd name="T59" fmla="*/ 59 h 269"/>
                  <a:gd name="T60" fmla="*/ 39 w 1474"/>
                  <a:gd name="T61" fmla="*/ 40 h 269"/>
                  <a:gd name="T62" fmla="*/ 59 w 1474"/>
                  <a:gd name="T63" fmla="*/ 23 h 269"/>
                  <a:gd name="T64" fmla="*/ 82 w 1474"/>
                  <a:gd name="T65" fmla="*/ 11 h 269"/>
                  <a:gd name="T66" fmla="*/ 107 w 1474"/>
                  <a:gd name="T67" fmla="*/ 3 h 269"/>
                  <a:gd name="T68" fmla="*/ 134 w 1474"/>
                  <a:gd name="T6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269">
                    <a:moveTo>
                      <a:pt x="134" y="0"/>
                    </a:moveTo>
                    <a:lnTo>
                      <a:pt x="1341" y="0"/>
                    </a:lnTo>
                    <a:lnTo>
                      <a:pt x="1368" y="3"/>
                    </a:lnTo>
                    <a:lnTo>
                      <a:pt x="1393" y="11"/>
                    </a:lnTo>
                    <a:lnTo>
                      <a:pt x="1416" y="23"/>
                    </a:lnTo>
                    <a:lnTo>
                      <a:pt x="1435" y="40"/>
                    </a:lnTo>
                    <a:lnTo>
                      <a:pt x="1452" y="59"/>
                    </a:lnTo>
                    <a:lnTo>
                      <a:pt x="1464" y="82"/>
                    </a:lnTo>
                    <a:lnTo>
                      <a:pt x="1471" y="107"/>
                    </a:lnTo>
                    <a:lnTo>
                      <a:pt x="1474" y="134"/>
                    </a:lnTo>
                    <a:lnTo>
                      <a:pt x="1471" y="161"/>
                    </a:lnTo>
                    <a:lnTo>
                      <a:pt x="1464" y="186"/>
                    </a:lnTo>
                    <a:lnTo>
                      <a:pt x="1451" y="209"/>
                    </a:lnTo>
                    <a:lnTo>
                      <a:pt x="1435" y="229"/>
                    </a:lnTo>
                    <a:lnTo>
                      <a:pt x="1416" y="246"/>
                    </a:lnTo>
                    <a:lnTo>
                      <a:pt x="1393" y="258"/>
                    </a:lnTo>
                    <a:lnTo>
                      <a:pt x="1368" y="266"/>
                    </a:lnTo>
                    <a:lnTo>
                      <a:pt x="1341" y="269"/>
                    </a:lnTo>
                    <a:lnTo>
                      <a:pt x="134" y="269"/>
                    </a:lnTo>
                    <a:lnTo>
                      <a:pt x="107" y="266"/>
                    </a:lnTo>
                    <a:lnTo>
                      <a:pt x="82" y="258"/>
                    </a:lnTo>
                    <a:lnTo>
                      <a:pt x="59" y="246"/>
                    </a:lnTo>
                    <a:lnTo>
                      <a:pt x="39" y="229"/>
                    </a:lnTo>
                    <a:lnTo>
                      <a:pt x="23" y="209"/>
                    </a:lnTo>
                    <a:lnTo>
                      <a:pt x="11" y="186"/>
                    </a:lnTo>
                    <a:lnTo>
                      <a:pt x="3" y="161"/>
                    </a:lnTo>
                    <a:lnTo>
                      <a:pt x="0" y="134"/>
                    </a:lnTo>
                    <a:lnTo>
                      <a:pt x="3" y="107"/>
                    </a:lnTo>
                    <a:lnTo>
                      <a:pt x="11" y="82"/>
                    </a:lnTo>
                    <a:lnTo>
                      <a:pt x="23" y="59"/>
                    </a:lnTo>
                    <a:lnTo>
                      <a:pt x="39" y="40"/>
                    </a:lnTo>
                    <a:lnTo>
                      <a:pt x="59" y="23"/>
                    </a:lnTo>
                    <a:lnTo>
                      <a:pt x="82" y="11"/>
                    </a:lnTo>
                    <a:lnTo>
                      <a:pt x="107" y="3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2565401" y="1174751"/>
                <a:ext cx="781050" cy="141288"/>
              </a:xfrm>
              <a:custGeom>
                <a:avLst/>
                <a:gdLst>
                  <a:gd name="T0" fmla="*/ 134 w 1474"/>
                  <a:gd name="T1" fmla="*/ 0 h 268"/>
                  <a:gd name="T2" fmla="*/ 1341 w 1474"/>
                  <a:gd name="T3" fmla="*/ 0 h 268"/>
                  <a:gd name="T4" fmla="*/ 1368 w 1474"/>
                  <a:gd name="T5" fmla="*/ 2 h 268"/>
                  <a:gd name="T6" fmla="*/ 1393 w 1474"/>
                  <a:gd name="T7" fmla="*/ 10 h 268"/>
                  <a:gd name="T8" fmla="*/ 1416 w 1474"/>
                  <a:gd name="T9" fmla="*/ 22 h 268"/>
                  <a:gd name="T10" fmla="*/ 1435 w 1474"/>
                  <a:gd name="T11" fmla="*/ 39 h 268"/>
                  <a:gd name="T12" fmla="*/ 1452 w 1474"/>
                  <a:gd name="T13" fmla="*/ 58 h 268"/>
                  <a:gd name="T14" fmla="*/ 1464 w 1474"/>
                  <a:gd name="T15" fmla="*/ 82 h 268"/>
                  <a:gd name="T16" fmla="*/ 1471 w 1474"/>
                  <a:gd name="T17" fmla="*/ 107 h 268"/>
                  <a:gd name="T18" fmla="*/ 1474 w 1474"/>
                  <a:gd name="T19" fmla="*/ 134 h 268"/>
                  <a:gd name="T20" fmla="*/ 1471 w 1474"/>
                  <a:gd name="T21" fmla="*/ 161 h 268"/>
                  <a:gd name="T22" fmla="*/ 1464 w 1474"/>
                  <a:gd name="T23" fmla="*/ 186 h 268"/>
                  <a:gd name="T24" fmla="*/ 1451 w 1474"/>
                  <a:gd name="T25" fmla="*/ 209 h 268"/>
                  <a:gd name="T26" fmla="*/ 1435 w 1474"/>
                  <a:gd name="T27" fmla="*/ 229 h 268"/>
                  <a:gd name="T28" fmla="*/ 1416 w 1474"/>
                  <a:gd name="T29" fmla="*/ 245 h 268"/>
                  <a:gd name="T30" fmla="*/ 1393 w 1474"/>
                  <a:gd name="T31" fmla="*/ 257 h 268"/>
                  <a:gd name="T32" fmla="*/ 1368 w 1474"/>
                  <a:gd name="T33" fmla="*/ 265 h 268"/>
                  <a:gd name="T34" fmla="*/ 1341 w 1474"/>
                  <a:gd name="T35" fmla="*/ 268 h 268"/>
                  <a:gd name="T36" fmla="*/ 134 w 1474"/>
                  <a:gd name="T37" fmla="*/ 268 h 268"/>
                  <a:gd name="T38" fmla="*/ 107 w 1474"/>
                  <a:gd name="T39" fmla="*/ 265 h 268"/>
                  <a:gd name="T40" fmla="*/ 82 w 1474"/>
                  <a:gd name="T41" fmla="*/ 257 h 268"/>
                  <a:gd name="T42" fmla="*/ 59 w 1474"/>
                  <a:gd name="T43" fmla="*/ 245 h 268"/>
                  <a:gd name="T44" fmla="*/ 39 w 1474"/>
                  <a:gd name="T45" fmla="*/ 229 h 268"/>
                  <a:gd name="T46" fmla="*/ 23 w 1474"/>
                  <a:gd name="T47" fmla="*/ 209 h 268"/>
                  <a:gd name="T48" fmla="*/ 11 w 1474"/>
                  <a:gd name="T49" fmla="*/ 186 h 268"/>
                  <a:gd name="T50" fmla="*/ 3 w 1474"/>
                  <a:gd name="T51" fmla="*/ 161 h 268"/>
                  <a:gd name="T52" fmla="*/ 0 w 1474"/>
                  <a:gd name="T53" fmla="*/ 134 h 268"/>
                  <a:gd name="T54" fmla="*/ 3 w 1474"/>
                  <a:gd name="T55" fmla="*/ 107 h 268"/>
                  <a:gd name="T56" fmla="*/ 11 w 1474"/>
                  <a:gd name="T57" fmla="*/ 82 h 268"/>
                  <a:gd name="T58" fmla="*/ 23 w 1474"/>
                  <a:gd name="T59" fmla="*/ 58 h 268"/>
                  <a:gd name="T60" fmla="*/ 39 w 1474"/>
                  <a:gd name="T61" fmla="*/ 39 h 268"/>
                  <a:gd name="T62" fmla="*/ 59 w 1474"/>
                  <a:gd name="T63" fmla="*/ 22 h 268"/>
                  <a:gd name="T64" fmla="*/ 82 w 1474"/>
                  <a:gd name="T65" fmla="*/ 10 h 268"/>
                  <a:gd name="T66" fmla="*/ 107 w 1474"/>
                  <a:gd name="T67" fmla="*/ 2 h 268"/>
                  <a:gd name="T68" fmla="*/ 134 w 1474"/>
                  <a:gd name="T69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268">
                    <a:moveTo>
                      <a:pt x="134" y="0"/>
                    </a:moveTo>
                    <a:lnTo>
                      <a:pt x="1341" y="0"/>
                    </a:lnTo>
                    <a:lnTo>
                      <a:pt x="1368" y="2"/>
                    </a:lnTo>
                    <a:lnTo>
                      <a:pt x="1393" y="10"/>
                    </a:lnTo>
                    <a:lnTo>
                      <a:pt x="1416" y="22"/>
                    </a:lnTo>
                    <a:lnTo>
                      <a:pt x="1435" y="39"/>
                    </a:lnTo>
                    <a:lnTo>
                      <a:pt x="1452" y="58"/>
                    </a:lnTo>
                    <a:lnTo>
                      <a:pt x="1464" y="82"/>
                    </a:lnTo>
                    <a:lnTo>
                      <a:pt x="1471" y="107"/>
                    </a:lnTo>
                    <a:lnTo>
                      <a:pt x="1474" y="134"/>
                    </a:lnTo>
                    <a:lnTo>
                      <a:pt x="1471" y="161"/>
                    </a:lnTo>
                    <a:lnTo>
                      <a:pt x="1464" y="186"/>
                    </a:lnTo>
                    <a:lnTo>
                      <a:pt x="1451" y="209"/>
                    </a:lnTo>
                    <a:lnTo>
                      <a:pt x="1435" y="229"/>
                    </a:lnTo>
                    <a:lnTo>
                      <a:pt x="1416" y="245"/>
                    </a:lnTo>
                    <a:lnTo>
                      <a:pt x="1393" y="257"/>
                    </a:lnTo>
                    <a:lnTo>
                      <a:pt x="1368" y="265"/>
                    </a:lnTo>
                    <a:lnTo>
                      <a:pt x="1341" y="268"/>
                    </a:lnTo>
                    <a:lnTo>
                      <a:pt x="134" y="268"/>
                    </a:lnTo>
                    <a:lnTo>
                      <a:pt x="107" y="265"/>
                    </a:lnTo>
                    <a:lnTo>
                      <a:pt x="82" y="257"/>
                    </a:lnTo>
                    <a:lnTo>
                      <a:pt x="59" y="245"/>
                    </a:lnTo>
                    <a:lnTo>
                      <a:pt x="39" y="229"/>
                    </a:lnTo>
                    <a:lnTo>
                      <a:pt x="23" y="209"/>
                    </a:lnTo>
                    <a:lnTo>
                      <a:pt x="11" y="186"/>
                    </a:lnTo>
                    <a:lnTo>
                      <a:pt x="3" y="161"/>
                    </a:lnTo>
                    <a:lnTo>
                      <a:pt x="0" y="134"/>
                    </a:lnTo>
                    <a:lnTo>
                      <a:pt x="3" y="107"/>
                    </a:lnTo>
                    <a:lnTo>
                      <a:pt x="11" y="82"/>
                    </a:lnTo>
                    <a:lnTo>
                      <a:pt x="23" y="58"/>
                    </a:lnTo>
                    <a:lnTo>
                      <a:pt x="39" y="39"/>
                    </a:lnTo>
                    <a:lnTo>
                      <a:pt x="59" y="22"/>
                    </a:lnTo>
                    <a:lnTo>
                      <a:pt x="82" y="10"/>
                    </a:lnTo>
                    <a:lnTo>
                      <a:pt x="107" y="2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2565401" y="1411289"/>
                <a:ext cx="781050" cy="138113"/>
              </a:xfrm>
              <a:custGeom>
                <a:avLst/>
                <a:gdLst>
                  <a:gd name="T0" fmla="*/ 134 w 1474"/>
                  <a:gd name="T1" fmla="*/ 0 h 262"/>
                  <a:gd name="T2" fmla="*/ 1341 w 1474"/>
                  <a:gd name="T3" fmla="*/ 0 h 262"/>
                  <a:gd name="T4" fmla="*/ 1368 w 1474"/>
                  <a:gd name="T5" fmla="*/ 3 h 262"/>
                  <a:gd name="T6" fmla="*/ 1393 w 1474"/>
                  <a:gd name="T7" fmla="*/ 10 h 262"/>
                  <a:gd name="T8" fmla="*/ 1416 w 1474"/>
                  <a:gd name="T9" fmla="*/ 22 h 262"/>
                  <a:gd name="T10" fmla="*/ 1435 w 1474"/>
                  <a:gd name="T11" fmla="*/ 38 h 262"/>
                  <a:gd name="T12" fmla="*/ 1452 w 1474"/>
                  <a:gd name="T13" fmla="*/ 57 h 262"/>
                  <a:gd name="T14" fmla="*/ 1464 w 1474"/>
                  <a:gd name="T15" fmla="*/ 79 h 262"/>
                  <a:gd name="T16" fmla="*/ 1471 w 1474"/>
                  <a:gd name="T17" fmla="*/ 104 h 262"/>
                  <a:gd name="T18" fmla="*/ 1474 w 1474"/>
                  <a:gd name="T19" fmla="*/ 131 h 262"/>
                  <a:gd name="T20" fmla="*/ 1471 w 1474"/>
                  <a:gd name="T21" fmla="*/ 158 h 262"/>
                  <a:gd name="T22" fmla="*/ 1464 w 1474"/>
                  <a:gd name="T23" fmla="*/ 183 h 262"/>
                  <a:gd name="T24" fmla="*/ 1451 w 1474"/>
                  <a:gd name="T25" fmla="*/ 205 h 262"/>
                  <a:gd name="T26" fmla="*/ 1435 w 1474"/>
                  <a:gd name="T27" fmla="*/ 225 h 262"/>
                  <a:gd name="T28" fmla="*/ 1416 w 1474"/>
                  <a:gd name="T29" fmla="*/ 240 h 262"/>
                  <a:gd name="T30" fmla="*/ 1393 w 1474"/>
                  <a:gd name="T31" fmla="*/ 252 h 262"/>
                  <a:gd name="T32" fmla="*/ 1368 w 1474"/>
                  <a:gd name="T33" fmla="*/ 259 h 262"/>
                  <a:gd name="T34" fmla="*/ 1341 w 1474"/>
                  <a:gd name="T35" fmla="*/ 262 h 262"/>
                  <a:gd name="T36" fmla="*/ 134 w 1474"/>
                  <a:gd name="T37" fmla="*/ 262 h 262"/>
                  <a:gd name="T38" fmla="*/ 107 w 1474"/>
                  <a:gd name="T39" fmla="*/ 259 h 262"/>
                  <a:gd name="T40" fmla="*/ 82 w 1474"/>
                  <a:gd name="T41" fmla="*/ 252 h 262"/>
                  <a:gd name="T42" fmla="*/ 59 w 1474"/>
                  <a:gd name="T43" fmla="*/ 240 h 262"/>
                  <a:gd name="T44" fmla="*/ 39 w 1474"/>
                  <a:gd name="T45" fmla="*/ 225 h 262"/>
                  <a:gd name="T46" fmla="*/ 23 w 1474"/>
                  <a:gd name="T47" fmla="*/ 205 h 262"/>
                  <a:gd name="T48" fmla="*/ 11 w 1474"/>
                  <a:gd name="T49" fmla="*/ 183 h 262"/>
                  <a:gd name="T50" fmla="*/ 3 w 1474"/>
                  <a:gd name="T51" fmla="*/ 158 h 262"/>
                  <a:gd name="T52" fmla="*/ 0 w 1474"/>
                  <a:gd name="T53" fmla="*/ 131 h 262"/>
                  <a:gd name="T54" fmla="*/ 3 w 1474"/>
                  <a:gd name="T55" fmla="*/ 104 h 262"/>
                  <a:gd name="T56" fmla="*/ 11 w 1474"/>
                  <a:gd name="T57" fmla="*/ 79 h 262"/>
                  <a:gd name="T58" fmla="*/ 23 w 1474"/>
                  <a:gd name="T59" fmla="*/ 57 h 262"/>
                  <a:gd name="T60" fmla="*/ 39 w 1474"/>
                  <a:gd name="T61" fmla="*/ 38 h 262"/>
                  <a:gd name="T62" fmla="*/ 59 w 1474"/>
                  <a:gd name="T63" fmla="*/ 22 h 262"/>
                  <a:gd name="T64" fmla="*/ 82 w 1474"/>
                  <a:gd name="T65" fmla="*/ 10 h 262"/>
                  <a:gd name="T66" fmla="*/ 107 w 1474"/>
                  <a:gd name="T67" fmla="*/ 3 h 262"/>
                  <a:gd name="T68" fmla="*/ 134 w 1474"/>
                  <a:gd name="T69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262">
                    <a:moveTo>
                      <a:pt x="134" y="0"/>
                    </a:moveTo>
                    <a:lnTo>
                      <a:pt x="1341" y="0"/>
                    </a:lnTo>
                    <a:lnTo>
                      <a:pt x="1368" y="3"/>
                    </a:lnTo>
                    <a:lnTo>
                      <a:pt x="1393" y="10"/>
                    </a:lnTo>
                    <a:lnTo>
                      <a:pt x="1416" y="22"/>
                    </a:lnTo>
                    <a:lnTo>
                      <a:pt x="1435" y="38"/>
                    </a:lnTo>
                    <a:lnTo>
                      <a:pt x="1452" y="57"/>
                    </a:lnTo>
                    <a:lnTo>
                      <a:pt x="1464" y="79"/>
                    </a:lnTo>
                    <a:lnTo>
                      <a:pt x="1471" y="104"/>
                    </a:lnTo>
                    <a:lnTo>
                      <a:pt x="1474" y="131"/>
                    </a:lnTo>
                    <a:lnTo>
                      <a:pt x="1471" y="158"/>
                    </a:lnTo>
                    <a:lnTo>
                      <a:pt x="1464" y="183"/>
                    </a:lnTo>
                    <a:lnTo>
                      <a:pt x="1451" y="205"/>
                    </a:lnTo>
                    <a:lnTo>
                      <a:pt x="1435" y="225"/>
                    </a:lnTo>
                    <a:lnTo>
                      <a:pt x="1416" y="240"/>
                    </a:lnTo>
                    <a:lnTo>
                      <a:pt x="1393" y="252"/>
                    </a:lnTo>
                    <a:lnTo>
                      <a:pt x="1368" y="259"/>
                    </a:lnTo>
                    <a:lnTo>
                      <a:pt x="1341" y="262"/>
                    </a:lnTo>
                    <a:lnTo>
                      <a:pt x="134" y="262"/>
                    </a:lnTo>
                    <a:lnTo>
                      <a:pt x="107" y="259"/>
                    </a:lnTo>
                    <a:lnTo>
                      <a:pt x="82" y="252"/>
                    </a:lnTo>
                    <a:lnTo>
                      <a:pt x="59" y="240"/>
                    </a:lnTo>
                    <a:lnTo>
                      <a:pt x="39" y="225"/>
                    </a:lnTo>
                    <a:lnTo>
                      <a:pt x="23" y="205"/>
                    </a:lnTo>
                    <a:lnTo>
                      <a:pt x="11" y="183"/>
                    </a:lnTo>
                    <a:lnTo>
                      <a:pt x="3" y="158"/>
                    </a:lnTo>
                    <a:lnTo>
                      <a:pt x="0" y="131"/>
                    </a:lnTo>
                    <a:lnTo>
                      <a:pt x="3" y="104"/>
                    </a:lnTo>
                    <a:lnTo>
                      <a:pt x="11" y="79"/>
                    </a:lnTo>
                    <a:lnTo>
                      <a:pt x="23" y="57"/>
                    </a:lnTo>
                    <a:lnTo>
                      <a:pt x="39" y="38"/>
                    </a:lnTo>
                    <a:lnTo>
                      <a:pt x="59" y="22"/>
                    </a:lnTo>
                    <a:lnTo>
                      <a:pt x="82" y="10"/>
                    </a:lnTo>
                    <a:lnTo>
                      <a:pt x="107" y="3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0"/>
              <p:cNvSpPr>
                <a:spLocks/>
              </p:cNvSpPr>
              <p:nvPr/>
            </p:nvSpPr>
            <p:spPr bwMode="auto">
              <a:xfrm>
                <a:off x="2565401" y="1636714"/>
                <a:ext cx="431800" cy="139700"/>
              </a:xfrm>
              <a:custGeom>
                <a:avLst/>
                <a:gdLst>
                  <a:gd name="T0" fmla="*/ 134 w 816"/>
                  <a:gd name="T1" fmla="*/ 0 h 262"/>
                  <a:gd name="T2" fmla="*/ 816 w 816"/>
                  <a:gd name="T3" fmla="*/ 0 h 262"/>
                  <a:gd name="T4" fmla="*/ 777 w 816"/>
                  <a:gd name="T5" fmla="*/ 22 h 262"/>
                  <a:gd name="T6" fmla="*/ 738 w 816"/>
                  <a:gd name="T7" fmla="*/ 49 h 262"/>
                  <a:gd name="T8" fmla="*/ 704 w 816"/>
                  <a:gd name="T9" fmla="*/ 78 h 262"/>
                  <a:gd name="T10" fmla="*/ 671 w 816"/>
                  <a:gd name="T11" fmla="*/ 112 h 262"/>
                  <a:gd name="T12" fmla="*/ 644 w 816"/>
                  <a:gd name="T13" fmla="*/ 148 h 262"/>
                  <a:gd name="T14" fmla="*/ 620 w 816"/>
                  <a:gd name="T15" fmla="*/ 186 h 262"/>
                  <a:gd name="T16" fmla="*/ 600 w 816"/>
                  <a:gd name="T17" fmla="*/ 225 h 262"/>
                  <a:gd name="T18" fmla="*/ 584 w 816"/>
                  <a:gd name="T19" fmla="*/ 262 h 262"/>
                  <a:gd name="T20" fmla="*/ 134 w 816"/>
                  <a:gd name="T21" fmla="*/ 262 h 262"/>
                  <a:gd name="T22" fmla="*/ 107 w 816"/>
                  <a:gd name="T23" fmla="*/ 259 h 262"/>
                  <a:gd name="T24" fmla="*/ 82 w 816"/>
                  <a:gd name="T25" fmla="*/ 252 h 262"/>
                  <a:gd name="T26" fmla="*/ 59 w 816"/>
                  <a:gd name="T27" fmla="*/ 240 h 262"/>
                  <a:gd name="T28" fmla="*/ 39 w 816"/>
                  <a:gd name="T29" fmla="*/ 224 h 262"/>
                  <a:gd name="T30" fmla="*/ 23 w 816"/>
                  <a:gd name="T31" fmla="*/ 205 h 262"/>
                  <a:gd name="T32" fmla="*/ 10 w 816"/>
                  <a:gd name="T33" fmla="*/ 183 h 262"/>
                  <a:gd name="T34" fmla="*/ 3 w 816"/>
                  <a:gd name="T35" fmla="*/ 158 h 262"/>
                  <a:gd name="T36" fmla="*/ 0 w 816"/>
                  <a:gd name="T37" fmla="*/ 132 h 262"/>
                  <a:gd name="T38" fmla="*/ 3 w 816"/>
                  <a:gd name="T39" fmla="*/ 105 h 262"/>
                  <a:gd name="T40" fmla="*/ 10 w 816"/>
                  <a:gd name="T41" fmla="*/ 80 h 262"/>
                  <a:gd name="T42" fmla="*/ 23 w 816"/>
                  <a:gd name="T43" fmla="*/ 58 h 262"/>
                  <a:gd name="T44" fmla="*/ 39 w 816"/>
                  <a:gd name="T45" fmla="*/ 39 h 262"/>
                  <a:gd name="T46" fmla="*/ 59 w 816"/>
                  <a:gd name="T47" fmla="*/ 22 h 262"/>
                  <a:gd name="T48" fmla="*/ 82 w 816"/>
                  <a:gd name="T49" fmla="*/ 10 h 262"/>
                  <a:gd name="T50" fmla="*/ 107 w 816"/>
                  <a:gd name="T51" fmla="*/ 2 h 262"/>
                  <a:gd name="T52" fmla="*/ 134 w 816"/>
                  <a:gd name="T53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6" h="262">
                    <a:moveTo>
                      <a:pt x="134" y="0"/>
                    </a:moveTo>
                    <a:lnTo>
                      <a:pt x="816" y="0"/>
                    </a:lnTo>
                    <a:lnTo>
                      <a:pt x="777" y="22"/>
                    </a:lnTo>
                    <a:lnTo>
                      <a:pt x="738" y="49"/>
                    </a:lnTo>
                    <a:lnTo>
                      <a:pt x="704" y="78"/>
                    </a:lnTo>
                    <a:lnTo>
                      <a:pt x="671" y="112"/>
                    </a:lnTo>
                    <a:lnTo>
                      <a:pt x="644" y="148"/>
                    </a:lnTo>
                    <a:lnTo>
                      <a:pt x="620" y="186"/>
                    </a:lnTo>
                    <a:lnTo>
                      <a:pt x="600" y="225"/>
                    </a:lnTo>
                    <a:lnTo>
                      <a:pt x="584" y="262"/>
                    </a:lnTo>
                    <a:lnTo>
                      <a:pt x="134" y="262"/>
                    </a:lnTo>
                    <a:lnTo>
                      <a:pt x="107" y="259"/>
                    </a:lnTo>
                    <a:lnTo>
                      <a:pt x="82" y="252"/>
                    </a:lnTo>
                    <a:lnTo>
                      <a:pt x="59" y="240"/>
                    </a:lnTo>
                    <a:lnTo>
                      <a:pt x="39" y="224"/>
                    </a:lnTo>
                    <a:lnTo>
                      <a:pt x="23" y="205"/>
                    </a:lnTo>
                    <a:lnTo>
                      <a:pt x="10" y="183"/>
                    </a:lnTo>
                    <a:lnTo>
                      <a:pt x="3" y="158"/>
                    </a:lnTo>
                    <a:lnTo>
                      <a:pt x="0" y="132"/>
                    </a:lnTo>
                    <a:lnTo>
                      <a:pt x="3" y="105"/>
                    </a:lnTo>
                    <a:lnTo>
                      <a:pt x="10" y="80"/>
                    </a:lnTo>
                    <a:lnTo>
                      <a:pt x="23" y="58"/>
                    </a:lnTo>
                    <a:lnTo>
                      <a:pt x="39" y="39"/>
                    </a:lnTo>
                    <a:lnTo>
                      <a:pt x="59" y="22"/>
                    </a:lnTo>
                    <a:lnTo>
                      <a:pt x="82" y="10"/>
                    </a:lnTo>
                    <a:lnTo>
                      <a:pt x="107" y="2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1"/>
              <p:cNvSpPr>
                <a:spLocks/>
              </p:cNvSpPr>
              <p:nvPr/>
            </p:nvSpPr>
            <p:spPr bwMode="auto">
              <a:xfrm>
                <a:off x="3221039" y="1636714"/>
                <a:ext cx="125413" cy="93663"/>
              </a:xfrm>
              <a:custGeom>
                <a:avLst/>
                <a:gdLst>
                  <a:gd name="T0" fmla="*/ 0 w 236"/>
                  <a:gd name="T1" fmla="*/ 0 h 177"/>
                  <a:gd name="T2" fmla="*/ 102 w 236"/>
                  <a:gd name="T3" fmla="*/ 0 h 177"/>
                  <a:gd name="T4" fmla="*/ 129 w 236"/>
                  <a:gd name="T5" fmla="*/ 3 h 177"/>
                  <a:gd name="T6" fmla="*/ 154 w 236"/>
                  <a:gd name="T7" fmla="*/ 10 h 177"/>
                  <a:gd name="T8" fmla="*/ 177 w 236"/>
                  <a:gd name="T9" fmla="*/ 22 h 177"/>
                  <a:gd name="T10" fmla="*/ 196 w 236"/>
                  <a:gd name="T11" fmla="*/ 39 h 177"/>
                  <a:gd name="T12" fmla="*/ 213 w 236"/>
                  <a:gd name="T13" fmla="*/ 59 h 177"/>
                  <a:gd name="T14" fmla="*/ 225 w 236"/>
                  <a:gd name="T15" fmla="*/ 81 h 177"/>
                  <a:gd name="T16" fmla="*/ 233 w 236"/>
                  <a:gd name="T17" fmla="*/ 106 h 177"/>
                  <a:gd name="T18" fmla="*/ 236 w 236"/>
                  <a:gd name="T19" fmla="*/ 133 h 177"/>
                  <a:gd name="T20" fmla="*/ 234 w 236"/>
                  <a:gd name="T21" fmla="*/ 156 h 177"/>
                  <a:gd name="T22" fmla="*/ 228 w 236"/>
                  <a:gd name="T23" fmla="*/ 177 h 177"/>
                  <a:gd name="T24" fmla="*/ 95 w 236"/>
                  <a:gd name="T25" fmla="*/ 63 h 177"/>
                  <a:gd name="T26" fmla="*/ 72 w 236"/>
                  <a:gd name="T27" fmla="*/ 45 h 177"/>
                  <a:gd name="T28" fmla="*/ 49 w 236"/>
                  <a:gd name="T29" fmla="*/ 28 h 177"/>
                  <a:gd name="T30" fmla="*/ 25 w 236"/>
                  <a:gd name="T31" fmla="*/ 12 h 177"/>
                  <a:gd name="T32" fmla="*/ 0 w 236"/>
                  <a:gd name="T33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6" h="177">
                    <a:moveTo>
                      <a:pt x="0" y="0"/>
                    </a:moveTo>
                    <a:lnTo>
                      <a:pt x="102" y="0"/>
                    </a:lnTo>
                    <a:lnTo>
                      <a:pt x="129" y="3"/>
                    </a:lnTo>
                    <a:lnTo>
                      <a:pt x="154" y="10"/>
                    </a:lnTo>
                    <a:lnTo>
                      <a:pt x="177" y="22"/>
                    </a:lnTo>
                    <a:lnTo>
                      <a:pt x="196" y="39"/>
                    </a:lnTo>
                    <a:lnTo>
                      <a:pt x="213" y="59"/>
                    </a:lnTo>
                    <a:lnTo>
                      <a:pt x="225" y="81"/>
                    </a:lnTo>
                    <a:lnTo>
                      <a:pt x="233" y="106"/>
                    </a:lnTo>
                    <a:lnTo>
                      <a:pt x="236" y="133"/>
                    </a:lnTo>
                    <a:lnTo>
                      <a:pt x="234" y="156"/>
                    </a:lnTo>
                    <a:lnTo>
                      <a:pt x="228" y="177"/>
                    </a:lnTo>
                    <a:lnTo>
                      <a:pt x="95" y="63"/>
                    </a:lnTo>
                    <a:lnTo>
                      <a:pt x="72" y="45"/>
                    </a:lnTo>
                    <a:lnTo>
                      <a:pt x="49" y="28"/>
                    </a:lnTo>
                    <a:lnTo>
                      <a:pt x="25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2"/>
              <p:cNvSpPr>
                <a:spLocks/>
              </p:cNvSpPr>
              <p:nvPr/>
            </p:nvSpPr>
            <p:spPr bwMode="auto">
              <a:xfrm>
                <a:off x="2986089" y="1417639"/>
                <a:ext cx="1035050" cy="822325"/>
              </a:xfrm>
              <a:custGeom>
                <a:avLst/>
                <a:gdLst>
                  <a:gd name="T0" fmla="*/ 1719 w 1957"/>
                  <a:gd name="T1" fmla="*/ 0 h 1553"/>
                  <a:gd name="T2" fmla="*/ 1752 w 1957"/>
                  <a:gd name="T3" fmla="*/ 2 h 1553"/>
                  <a:gd name="T4" fmla="*/ 1784 w 1957"/>
                  <a:gd name="T5" fmla="*/ 9 h 1553"/>
                  <a:gd name="T6" fmla="*/ 1816 w 1957"/>
                  <a:gd name="T7" fmla="*/ 20 h 1553"/>
                  <a:gd name="T8" fmla="*/ 1845 w 1957"/>
                  <a:gd name="T9" fmla="*/ 36 h 1553"/>
                  <a:gd name="T10" fmla="*/ 1873 w 1957"/>
                  <a:gd name="T11" fmla="*/ 56 h 1553"/>
                  <a:gd name="T12" fmla="*/ 1898 w 1957"/>
                  <a:gd name="T13" fmla="*/ 81 h 1553"/>
                  <a:gd name="T14" fmla="*/ 1920 w 1957"/>
                  <a:gd name="T15" fmla="*/ 108 h 1553"/>
                  <a:gd name="T16" fmla="*/ 1935 w 1957"/>
                  <a:gd name="T17" fmla="*/ 137 h 1553"/>
                  <a:gd name="T18" fmla="*/ 1947 w 1957"/>
                  <a:gd name="T19" fmla="*/ 169 h 1553"/>
                  <a:gd name="T20" fmla="*/ 1954 w 1957"/>
                  <a:gd name="T21" fmla="*/ 201 h 1553"/>
                  <a:gd name="T22" fmla="*/ 1957 w 1957"/>
                  <a:gd name="T23" fmla="*/ 233 h 1553"/>
                  <a:gd name="T24" fmla="*/ 1955 w 1957"/>
                  <a:gd name="T25" fmla="*/ 266 h 1553"/>
                  <a:gd name="T26" fmla="*/ 1948 w 1957"/>
                  <a:gd name="T27" fmla="*/ 298 h 1553"/>
                  <a:gd name="T28" fmla="*/ 1937 w 1957"/>
                  <a:gd name="T29" fmla="*/ 329 h 1553"/>
                  <a:gd name="T30" fmla="*/ 1922 w 1957"/>
                  <a:gd name="T31" fmla="*/ 359 h 1553"/>
                  <a:gd name="T32" fmla="*/ 1901 w 1957"/>
                  <a:gd name="T33" fmla="*/ 387 h 1553"/>
                  <a:gd name="T34" fmla="*/ 976 w 1957"/>
                  <a:gd name="T35" fmla="*/ 1470 h 1553"/>
                  <a:gd name="T36" fmla="*/ 955 w 1957"/>
                  <a:gd name="T37" fmla="*/ 1492 h 1553"/>
                  <a:gd name="T38" fmla="*/ 931 w 1957"/>
                  <a:gd name="T39" fmla="*/ 1511 h 1553"/>
                  <a:gd name="T40" fmla="*/ 905 w 1957"/>
                  <a:gd name="T41" fmla="*/ 1527 h 1553"/>
                  <a:gd name="T42" fmla="*/ 877 w 1957"/>
                  <a:gd name="T43" fmla="*/ 1539 h 1553"/>
                  <a:gd name="T44" fmla="*/ 847 w 1957"/>
                  <a:gd name="T45" fmla="*/ 1548 h 1553"/>
                  <a:gd name="T46" fmla="*/ 817 w 1957"/>
                  <a:gd name="T47" fmla="*/ 1553 h 1553"/>
                  <a:gd name="T48" fmla="*/ 798 w 1957"/>
                  <a:gd name="T49" fmla="*/ 1553 h 1553"/>
                  <a:gd name="T50" fmla="*/ 764 w 1957"/>
                  <a:gd name="T51" fmla="*/ 1551 h 1553"/>
                  <a:gd name="T52" fmla="*/ 732 w 1957"/>
                  <a:gd name="T53" fmla="*/ 1544 h 1553"/>
                  <a:gd name="T54" fmla="*/ 701 w 1957"/>
                  <a:gd name="T55" fmla="*/ 1531 h 1553"/>
                  <a:gd name="T56" fmla="*/ 672 w 1957"/>
                  <a:gd name="T57" fmla="*/ 1515 h 1553"/>
                  <a:gd name="T58" fmla="*/ 645 w 1957"/>
                  <a:gd name="T59" fmla="*/ 1495 h 1553"/>
                  <a:gd name="T60" fmla="*/ 81 w 1957"/>
                  <a:gd name="T61" fmla="*/ 1012 h 1553"/>
                  <a:gd name="T62" fmla="*/ 57 w 1957"/>
                  <a:gd name="T63" fmla="*/ 987 h 1553"/>
                  <a:gd name="T64" fmla="*/ 36 w 1957"/>
                  <a:gd name="T65" fmla="*/ 959 h 1553"/>
                  <a:gd name="T66" fmla="*/ 21 w 1957"/>
                  <a:gd name="T67" fmla="*/ 930 h 1553"/>
                  <a:gd name="T68" fmla="*/ 9 w 1957"/>
                  <a:gd name="T69" fmla="*/ 900 h 1553"/>
                  <a:gd name="T70" fmla="*/ 2 w 1957"/>
                  <a:gd name="T71" fmla="*/ 868 h 1553"/>
                  <a:gd name="T72" fmla="*/ 0 w 1957"/>
                  <a:gd name="T73" fmla="*/ 835 h 1553"/>
                  <a:gd name="T74" fmla="*/ 2 w 1957"/>
                  <a:gd name="T75" fmla="*/ 803 h 1553"/>
                  <a:gd name="T76" fmla="*/ 8 w 1957"/>
                  <a:gd name="T77" fmla="*/ 770 h 1553"/>
                  <a:gd name="T78" fmla="*/ 19 w 1957"/>
                  <a:gd name="T79" fmla="*/ 739 h 1553"/>
                  <a:gd name="T80" fmla="*/ 35 w 1957"/>
                  <a:gd name="T81" fmla="*/ 708 h 1553"/>
                  <a:gd name="T82" fmla="*/ 56 w 1957"/>
                  <a:gd name="T83" fmla="*/ 680 h 1553"/>
                  <a:gd name="T84" fmla="*/ 80 w 1957"/>
                  <a:gd name="T85" fmla="*/ 656 h 1553"/>
                  <a:gd name="T86" fmla="*/ 107 w 1957"/>
                  <a:gd name="T87" fmla="*/ 636 h 1553"/>
                  <a:gd name="T88" fmla="*/ 136 w 1957"/>
                  <a:gd name="T89" fmla="*/ 620 h 1553"/>
                  <a:gd name="T90" fmla="*/ 167 w 1957"/>
                  <a:gd name="T91" fmla="*/ 608 h 1553"/>
                  <a:gd name="T92" fmla="*/ 199 w 1957"/>
                  <a:gd name="T93" fmla="*/ 601 h 1553"/>
                  <a:gd name="T94" fmla="*/ 232 w 1957"/>
                  <a:gd name="T95" fmla="*/ 599 h 1553"/>
                  <a:gd name="T96" fmla="*/ 265 w 1957"/>
                  <a:gd name="T97" fmla="*/ 601 h 1553"/>
                  <a:gd name="T98" fmla="*/ 297 w 1957"/>
                  <a:gd name="T99" fmla="*/ 608 h 1553"/>
                  <a:gd name="T100" fmla="*/ 329 w 1957"/>
                  <a:gd name="T101" fmla="*/ 619 h 1553"/>
                  <a:gd name="T102" fmla="*/ 359 w 1957"/>
                  <a:gd name="T103" fmla="*/ 635 h 1553"/>
                  <a:gd name="T104" fmla="*/ 386 w 1957"/>
                  <a:gd name="T105" fmla="*/ 655 h 1553"/>
                  <a:gd name="T106" fmla="*/ 772 w 1957"/>
                  <a:gd name="T107" fmla="*/ 986 h 1553"/>
                  <a:gd name="T108" fmla="*/ 1543 w 1957"/>
                  <a:gd name="T109" fmla="*/ 83 h 1553"/>
                  <a:gd name="T110" fmla="*/ 1567 w 1957"/>
                  <a:gd name="T111" fmla="*/ 58 h 1553"/>
                  <a:gd name="T112" fmla="*/ 1594 w 1957"/>
                  <a:gd name="T113" fmla="*/ 38 h 1553"/>
                  <a:gd name="T114" fmla="*/ 1624 w 1957"/>
                  <a:gd name="T115" fmla="*/ 22 h 1553"/>
                  <a:gd name="T116" fmla="*/ 1655 w 1957"/>
                  <a:gd name="T117" fmla="*/ 10 h 1553"/>
                  <a:gd name="T118" fmla="*/ 1687 w 1957"/>
                  <a:gd name="T119" fmla="*/ 3 h 1553"/>
                  <a:gd name="T120" fmla="*/ 1719 w 1957"/>
                  <a:gd name="T121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57" h="1553">
                    <a:moveTo>
                      <a:pt x="1719" y="0"/>
                    </a:moveTo>
                    <a:lnTo>
                      <a:pt x="1752" y="2"/>
                    </a:lnTo>
                    <a:lnTo>
                      <a:pt x="1784" y="9"/>
                    </a:lnTo>
                    <a:lnTo>
                      <a:pt x="1816" y="20"/>
                    </a:lnTo>
                    <a:lnTo>
                      <a:pt x="1845" y="36"/>
                    </a:lnTo>
                    <a:lnTo>
                      <a:pt x="1873" y="56"/>
                    </a:lnTo>
                    <a:lnTo>
                      <a:pt x="1898" y="81"/>
                    </a:lnTo>
                    <a:lnTo>
                      <a:pt x="1920" y="108"/>
                    </a:lnTo>
                    <a:lnTo>
                      <a:pt x="1935" y="137"/>
                    </a:lnTo>
                    <a:lnTo>
                      <a:pt x="1947" y="169"/>
                    </a:lnTo>
                    <a:lnTo>
                      <a:pt x="1954" y="201"/>
                    </a:lnTo>
                    <a:lnTo>
                      <a:pt x="1957" y="233"/>
                    </a:lnTo>
                    <a:lnTo>
                      <a:pt x="1955" y="266"/>
                    </a:lnTo>
                    <a:lnTo>
                      <a:pt x="1948" y="298"/>
                    </a:lnTo>
                    <a:lnTo>
                      <a:pt x="1937" y="329"/>
                    </a:lnTo>
                    <a:lnTo>
                      <a:pt x="1922" y="359"/>
                    </a:lnTo>
                    <a:lnTo>
                      <a:pt x="1901" y="387"/>
                    </a:lnTo>
                    <a:lnTo>
                      <a:pt x="976" y="1470"/>
                    </a:lnTo>
                    <a:lnTo>
                      <a:pt x="955" y="1492"/>
                    </a:lnTo>
                    <a:lnTo>
                      <a:pt x="931" y="1511"/>
                    </a:lnTo>
                    <a:lnTo>
                      <a:pt x="905" y="1527"/>
                    </a:lnTo>
                    <a:lnTo>
                      <a:pt x="877" y="1539"/>
                    </a:lnTo>
                    <a:lnTo>
                      <a:pt x="847" y="1548"/>
                    </a:lnTo>
                    <a:lnTo>
                      <a:pt x="817" y="1553"/>
                    </a:lnTo>
                    <a:lnTo>
                      <a:pt x="798" y="1553"/>
                    </a:lnTo>
                    <a:lnTo>
                      <a:pt x="764" y="1551"/>
                    </a:lnTo>
                    <a:lnTo>
                      <a:pt x="732" y="1544"/>
                    </a:lnTo>
                    <a:lnTo>
                      <a:pt x="701" y="1531"/>
                    </a:lnTo>
                    <a:lnTo>
                      <a:pt x="672" y="1515"/>
                    </a:lnTo>
                    <a:lnTo>
                      <a:pt x="645" y="1495"/>
                    </a:lnTo>
                    <a:lnTo>
                      <a:pt x="81" y="1012"/>
                    </a:lnTo>
                    <a:lnTo>
                      <a:pt x="57" y="987"/>
                    </a:lnTo>
                    <a:lnTo>
                      <a:pt x="36" y="959"/>
                    </a:lnTo>
                    <a:lnTo>
                      <a:pt x="21" y="930"/>
                    </a:lnTo>
                    <a:lnTo>
                      <a:pt x="9" y="900"/>
                    </a:lnTo>
                    <a:lnTo>
                      <a:pt x="2" y="868"/>
                    </a:lnTo>
                    <a:lnTo>
                      <a:pt x="0" y="835"/>
                    </a:lnTo>
                    <a:lnTo>
                      <a:pt x="2" y="803"/>
                    </a:lnTo>
                    <a:lnTo>
                      <a:pt x="8" y="770"/>
                    </a:lnTo>
                    <a:lnTo>
                      <a:pt x="19" y="739"/>
                    </a:lnTo>
                    <a:lnTo>
                      <a:pt x="35" y="708"/>
                    </a:lnTo>
                    <a:lnTo>
                      <a:pt x="56" y="680"/>
                    </a:lnTo>
                    <a:lnTo>
                      <a:pt x="80" y="656"/>
                    </a:lnTo>
                    <a:lnTo>
                      <a:pt x="107" y="636"/>
                    </a:lnTo>
                    <a:lnTo>
                      <a:pt x="136" y="620"/>
                    </a:lnTo>
                    <a:lnTo>
                      <a:pt x="167" y="608"/>
                    </a:lnTo>
                    <a:lnTo>
                      <a:pt x="199" y="601"/>
                    </a:lnTo>
                    <a:lnTo>
                      <a:pt x="232" y="599"/>
                    </a:lnTo>
                    <a:lnTo>
                      <a:pt x="265" y="601"/>
                    </a:lnTo>
                    <a:lnTo>
                      <a:pt x="297" y="608"/>
                    </a:lnTo>
                    <a:lnTo>
                      <a:pt x="329" y="619"/>
                    </a:lnTo>
                    <a:lnTo>
                      <a:pt x="359" y="635"/>
                    </a:lnTo>
                    <a:lnTo>
                      <a:pt x="386" y="655"/>
                    </a:lnTo>
                    <a:lnTo>
                      <a:pt x="772" y="986"/>
                    </a:lnTo>
                    <a:lnTo>
                      <a:pt x="1543" y="83"/>
                    </a:lnTo>
                    <a:lnTo>
                      <a:pt x="1567" y="58"/>
                    </a:lnTo>
                    <a:lnTo>
                      <a:pt x="1594" y="38"/>
                    </a:lnTo>
                    <a:lnTo>
                      <a:pt x="1624" y="22"/>
                    </a:lnTo>
                    <a:lnTo>
                      <a:pt x="1655" y="10"/>
                    </a:lnTo>
                    <a:lnTo>
                      <a:pt x="1687" y="3"/>
                    </a:lnTo>
                    <a:lnTo>
                      <a:pt x="17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6" name="Rectangle 75"/>
          <p:cNvSpPr/>
          <p:nvPr/>
        </p:nvSpPr>
        <p:spPr>
          <a:xfrm>
            <a:off x="1052168" y="4095641"/>
            <a:ext cx="161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916326" y="2386541"/>
            <a:ext cx="1535723" cy="1538655"/>
            <a:chOff x="3923082" y="2659674"/>
            <a:chExt cx="1535723" cy="1538655"/>
          </a:xfrm>
        </p:grpSpPr>
        <p:grpSp>
          <p:nvGrpSpPr>
            <p:cNvPr id="36" name="Group 35"/>
            <p:cNvGrpSpPr/>
            <p:nvPr/>
          </p:nvGrpSpPr>
          <p:grpSpPr>
            <a:xfrm>
              <a:off x="3923082" y="2659674"/>
              <a:ext cx="1535723" cy="1538655"/>
              <a:chOff x="4709747" y="1208942"/>
              <a:chExt cx="1535723" cy="1538655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4709747" y="1208942"/>
                <a:ext cx="1535723" cy="15386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850423" y="1345223"/>
                <a:ext cx="1254370" cy="126609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4377986" y="3128202"/>
              <a:ext cx="625914" cy="601599"/>
            </a:xfrm>
            <a:custGeom>
              <a:avLst/>
              <a:gdLst>
                <a:gd name="T0" fmla="*/ 4285 w 5136"/>
                <a:gd name="T1" fmla="*/ 3198 h 5129"/>
                <a:gd name="T2" fmla="*/ 3086 w 5136"/>
                <a:gd name="T3" fmla="*/ 4207 h 5129"/>
                <a:gd name="T4" fmla="*/ 3617 w 5136"/>
                <a:gd name="T5" fmla="*/ 4786 h 5129"/>
                <a:gd name="T6" fmla="*/ 4056 w 5136"/>
                <a:gd name="T7" fmla="*/ 4612 h 5129"/>
                <a:gd name="T8" fmla="*/ 4420 w 5136"/>
                <a:gd name="T9" fmla="*/ 4174 h 5129"/>
                <a:gd name="T10" fmla="*/ 4479 w 5136"/>
                <a:gd name="T11" fmla="*/ 3864 h 5129"/>
                <a:gd name="T12" fmla="*/ 3989 w 5136"/>
                <a:gd name="T13" fmla="*/ 3439 h 5129"/>
                <a:gd name="T14" fmla="*/ 1156 w 5136"/>
                <a:gd name="T15" fmla="*/ 639 h 5129"/>
                <a:gd name="T16" fmla="*/ 639 w 5136"/>
                <a:gd name="T17" fmla="*/ 934 h 5129"/>
                <a:gd name="T18" fmla="*/ 344 w 5136"/>
                <a:gd name="T19" fmla="*/ 1450 h 5129"/>
                <a:gd name="T20" fmla="*/ 396 w 5136"/>
                <a:gd name="T21" fmla="*/ 1609 h 5129"/>
                <a:gd name="T22" fmla="*/ 1679 w 5136"/>
                <a:gd name="T23" fmla="*/ 2730 h 5129"/>
                <a:gd name="T24" fmla="*/ 1404 w 5136"/>
                <a:gd name="T25" fmla="*/ 798 h 5129"/>
                <a:gd name="T26" fmla="*/ 1845 w 5136"/>
                <a:gd name="T27" fmla="*/ 585 h 5129"/>
                <a:gd name="T28" fmla="*/ 1845 w 5136"/>
                <a:gd name="T29" fmla="*/ 585 h 5129"/>
                <a:gd name="T30" fmla="*/ 2040 w 5136"/>
                <a:gd name="T31" fmla="*/ 68 h 5129"/>
                <a:gd name="T32" fmla="*/ 2088 w 5136"/>
                <a:gd name="T33" fmla="*/ 204 h 5129"/>
                <a:gd name="T34" fmla="*/ 2185 w 5136"/>
                <a:gd name="T35" fmla="*/ 525 h 5129"/>
                <a:gd name="T36" fmla="*/ 2360 w 5136"/>
                <a:gd name="T37" fmla="*/ 1004 h 5129"/>
                <a:gd name="T38" fmla="*/ 2608 w 5136"/>
                <a:gd name="T39" fmla="*/ 1535 h 5129"/>
                <a:gd name="T40" fmla="*/ 3687 w 5136"/>
                <a:gd name="T41" fmla="*/ 2570 h 5129"/>
                <a:gd name="T42" fmla="*/ 4218 w 5136"/>
                <a:gd name="T43" fmla="*/ 2808 h 5129"/>
                <a:gd name="T44" fmla="*/ 4677 w 5136"/>
                <a:gd name="T45" fmla="*/ 2970 h 5129"/>
                <a:gd name="T46" fmla="*/ 4963 w 5136"/>
                <a:gd name="T47" fmla="*/ 3052 h 5129"/>
                <a:gd name="T48" fmla="*/ 5091 w 5136"/>
                <a:gd name="T49" fmla="*/ 3115 h 5129"/>
                <a:gd name="T50" fmla="*/ 5121 w 5136"/>
                <a:gd name="T51" fmla="*/ 3301 h 5129"/>
                <a:gd name="T52" fmla="*/ 4777 w 5136"/>
                <a:gd name="T53" fmla="*/ 3684 h 5129"/>
                <a:gd name="T54" fmla="*/ 4843 w 5136"/>
                <a:gd name="T55" fmla="*/ 3945 h 5129"/>
                <a:gd name="T56" fmla="*/ 4824 w 5136"/>
                <a:gd name="T57" fmla="*/ 4068 h 5129"/>
                <a:gd name="T58" fmla="*/ 4513 w 5136"/>
                <a:gd name="T59" fmla="*/ 4655 h 5129"/>
                <a:gd name="T60" fmla="*/ 3996 w 5136"/>
                <a:gd name="T61" fmla="*/ 5034 h 5129"/>
                <a:gd name="T62" fmla="*/ 3570 w 5136"/>
                <a:gd name="T63" fmla="*/ 5123 h 5129"/>
                <a:gd name="T64" fmla="*/ 3256 w 5136"/>
                <a:gd name="T65" fmla="*/ 4948 h 5129"/>
                <a:gd name="T66" fmla="*/ 2163 w 5136"/>
                <a:gd name="T67" fmla="*/ 3853 h 5129"/>
                <a:gd name="T68" fmla="*/ 1960 w 5136"/>
                <a:gd name="T69" fmla="*/ 4397 h 5129"/>
                <a:gd name="T70" fmla="*/ 1921 w 5136"/>
                <a:gd name="T71" fmla="*/ 4681 h 5129"/>
                <a:gd name="T72" fmla="*/ 1801 w 5136"/>
                <a:gd name="T73" fmla="*/ 4692 h 5129"/>
                <a:gd name="T74" fmla="*/ 1242 w 5136"/>
                <a:gd name="T75" fmla="*/ 4737 h 5129"/>
                <a:gd name="T76" fmla="*/ 1161 w 5136"/>
                <a:gd name="T77" fmla="*/ 4655 h 5129"/>
                <a:gd name="T78" fmla="*/ 1278 w 5136"/>
                <a:gd name="T79" fmla="*/ 3937 h 5129"/>
                <a:gd name="T80" fmla="*/ 703 w 5136"/>
                <a:gd name="T81" fmla="*/ 3965 h 5129"/>
                <a:gd name="T82" fmla="*/ 406 w 5136"/>
                <a:gd name="T83" fmla="*/ 3932 h 5129"/>
                <a:gd name="T84" fmla="*/ 713 w 5136"/>
                <a:gd name="T85" fmla="*/ 3542 h 5129"/>
                <a:gd name="T86" fmla="*/ 425 w 5136"/>
                <a:gd name="T87" fmla="*/ 3247 h 5129"/>
                <a:gd name="T88" fmla="*/ 581 w 5136"/>
                <a:gd name="T89" fmla="*/ 3191 h 5129"/>
                <a:gd name="T90" fmla="*/ 1084 w 5136"/>
                <a:gd name="T91" fmla="*/ 3062 h 5129"/>
                <a:gd name="T92" fmla="*/ 492 w 5136"/>
                <a:gd name="T93" fmla="*/ 2131 h 5129"/>
                <a:gd name="T94" fmla="*/ 44 w 5136"/>
                <a:gd name="T95" fmla="*/ 1689 h 5129"/>
                <a:gd name="T96" fmla="*/ 16 w 5136"/>
                <a:gd name="T97" fmla="*/ 1358 h 5129"/>
                <a:gd name="T98" fmla="*/ 328 w 5136"/>
                <a:gd name="T99" fmla="*/ 772 h 5129"/>
                <a:gd name="T100" fmla="*/ 844 w 5136"/>
                <a:gd name="T101" fmla="*/ 393 h 5129"/>
                <a:gd name="T102" fmla="*/ 1258 w 5136"/>
                <a:gd name="T103" fmla="*/ 299 h 5129"/>
                <a:gd name="T104" fmla="*/ 1757 w 5136"/>
                <a:gd name="T105" fmla="*/ 79 h 5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36" h="5129">
                  <a:moveTo>
                    <a:pt x="4189" y="3162"/>
                  </a:moveTo>
                  <a:lnTo>
                    <a:pt x="4429" y="3363"/>
                  </a:lnTo>
                  <a:lnTo>
                    <a:pt x="4551" y="3286"/>
                  </a:lnTo>
                  <a:lnTo>
                    <a:pt x="4468" y="3260"/>
                  </a:lnTo>
                  <a:lnTo>
                    <a:pt x="4379" y="3230"/>
                  </a:lnTo>
                  <a:lnTo>
                    <a:pt x="4285" y="3198"/>
                  </a:lnTo>
                  <a:lnTo>
                    <a:pt x="4189" y="3162"/>
                  </a:lnTo>
                  <a:close/>
                  <a:moveTo>
                    <a:pt x="3161" y="2697"/>
                  </a:moveTo>
                  <a:lnTo>
                    <a:pt x="2404" y="3452"/>
                  </a:lnTo>
                  <a:lnTo>
                    <a:pt x="2635" y="3700"/>
                  </a:lnTo>
                  <a:lnTo>
                    <a:pt x="2863" y="3951"/>
                  </a:lnTo>
                  <a:lnTo>
                    <a:pt x="3086" y="4207"/>
                  </a:lnTo>
                  <a:lnTo>
                    <a:pt x="3305" y="4466"/>
                  </a:lnTo>
                  <a:lnTo>
                    <a:pt x="3517" y="4728"/>
                  </a:lnTo>
                  <a:lnTo>
                    <a:pt x="3523" y="4736"/>
                  </a:lnTo>
                  <a:lnTo>
                    <a:pt x="3551" y="4758"/>
                  </a:lnTo>
                  <a:lnTo>
                    <a:pt x="3583" y="4775"/>
                  </a:lnTo>
                  <a:lnTo>
                    <a:pt x="3617" y="4786"/>
                  </a:lnTo>
                  <a:lnTo>
                    <a:pt x="3651" y="4790"/>
                  </a:lnTo>
                  <a:lnTo>
                    <a:pt x="3684" y="4787"/>
                  </a:lnTo>
                  <a:lnTo>
                    <a:pt x="3787" y="4751"/>
                  </a:lnTo>
                  <a:lnTo>
                    <a:pt x="3884" y="4711"/>
                  </a:lnTo>
                  <a:lnTo>
                    <a:pt x="3973" y="4664"/>
                  </a:lnTo>
                  <a:lnTo>
                    <a:pt x="4056" y="4612"/>
                  </a:lnTo>
                  <a:lnTo>
                    <a:pt x="4131" y="4555"/>
                  </a:lnTo>
                  <a:lnTo>
                    <a:pt x="4201" y="4492"/>
                  </a:lnTo>
                  <a:lnTo>
                    <a:pt x="4264" y="4422"/>
                  </a:lnTo>
                  <a:lnTo>
                    <a:pt x="4321" y="4346"/>
                  </a:lnTo>
                  <a:lnTo>
                    <a:pt x="4373" y="4265"/>
                  </a:lnTo>
                  <a:lnTo>
                    <a:pt x="4420" y="4174"/>
                  </a:lnTo>
                  <a:lnTo>
                    <a:pt x="4460" y="4079"/>
                  </a:lnTo>
                  <a:lnTo>
                    <a:pt x="4496" y="3976"/>
                  </a:lnTo>
                  <a:lnTo>
                    <a:pt x="4501" y="3948"/>
                  </a:lnTo>
                  <a:lnTo>
                    <a:pt x="4498" y="3920"/>
                  </a:lnTo>
                  <a:lnTo>
                    <a:pt x="4492" y="3892"/>
                  </a:lnTo>
                  <a:lnTo>
                    <a:pt x="4479" y="3864"/>
                  </a:lnTo>
                  <a:lnTo>
                    <a:pt x="4463" y="3837"/>
                  </a:lnTo>
                  <a:lnTo>
                    <a:pt x="4445" y="3815"/>
                  </a:lnTo>
                  <a:lnTo>
                    <a:pt x="4438" y="3809"/>
                  </a:lnTo>
                  <a:lnTo>
                    <a:pt x="4337" y="3728"/>
                  </a:lnTo>
                  <a:lnTo>
                    <a:pt x="4274" y="3676"/>
                  </a:lnTo>
                  <a:lnTo>
                    <a:pt x="3989" y="3439"/>
                  </a:lnTo>
                  <a:lnTo>
                    <a:pt x="3708" y="3198"/>
                  </a:lnTo>
                  <a:lnTo>
                    <a:pt x="3431" y="2950"/>
                  </a:lnTo>
                  <a:lnTo>
                    <a:pt x="3161" y="2697"/>
                  </a:lnTo>
                  <a:close/>
                  <a:moveTo>
                    <a:pt x="1211" y="633"/>
                  </a:moveTo>
                  <a:lnTo>
                    <a:pt x="1183" y="633"/>
                  </a:lnTo>
                  <a:lnTo>
                    <a:pt x="1156" y="639"/>
                  </a:lnTo>
                  <a:lnTo>
                    <a:pt x="1053" y="675"/>
                  </a:lnTo>
                  <a:lnTo>
                    <a:pt x="956" y="716"/>
                  </a:lnTo>
                  <a:lnTo>
                    <a:pt x="867" y="762"/>
                  </a:lnTo>
                  <a:lnTo>
                    <a:pt x="784" y="814"/>
                  </a:lnTo>
                  <a:lnTo>
                    <a:pt x="709" y="870"/>
                  </a:lnTo>
                  <a:lnTo>
                    <a:pt x="639" y="934"/>
                  </a:lnTo>
                  <a:lnTo>
                    <a:pt x="577" y="1004"/>
                  </a:lnTo>
                  <a:lnTo>
                    <a:pt x="519" y="1079"/>
                  </a:lnTo>
                  <a:lnTo>
                    <a:pt x="467" y="1162"/>
                  </a:lnTo>
                  <a:lnTo>
                    <a:pt x="421" y="1251"/>
                  </a:lnTo>
                  <a:lnTo>
                    <a:pt x="380" y="1347"/>
                  </a:lnTo>
                  <a:lnTo>
                    <a:pt x="344" y="1450"/>
                  </a:lnTo>
                  <a:lnTo>
                    <a:pt x="339" y="1478"/>
                  </a:lnTo>
                  <a:lnTo>
                    <a:pt x="341" y="1507"/>
                  </a:lnTo>
                  <a:lnTo>
                    <a:pt x="349" y="1535"/>
                  </a:lnTo>
                  <a:lnTo>
                    <a:pt x="361" y="1563"/>
                  </a:lnTo>
                  <a:lnTo>
                    <a:pt x="377" y="1588"/>
                  </a:lnTo>
                  <a:lnTo>
                    <a:pt x="396" y="1609"/>
                  </a:lnTo>
                  <a:lnTo>
                    <a:pt x="402" y="1617"/>
                  </a:lnTo>
                  <a:lnTo>
                    <a:pt x="666" y="1829"/>
                  </a:lnTo>
                  <a:lnTo>
                    <a:pt x="925" y="2048"/>
                  </a:lnTo>
                  <a:lnTo>
                    <a:pt x="1181" y="2271"/>
                  </a:lnTo>
                  <a:lnTo>
                    <a:pt x="1432" y="2499"/>
                  </a:lnTo>
                  <a:lnTo>
                    <a:pt x="1679" y="2730"/>
                  </a:lnTo>
                  <a:lnTo>
                    <a:pt x="2436" y="1973"/>
                  </a:lnTo>
                  <a:lnTo>
                    <a:pt x="2184" y="1703"/>
                  </a:lnTo>
                  <a:lnTo>
                    <a:pt x="1935" y="1427"/>
                  </a:lnTo>
                  <a:lnTo>
                    <a:pt x="1693" y="1146"/>
                  </a:lnTo>
                  <a:lnTo>
                    <a:pt x="1456" y="861"/>
                  </a:lnTo>
                  <a:lnTo>
                    <a:pt x="1404" y="798"/>
                  </a:lnTo>
                  <a:lnTo>
                    <a:pt x="1323" y="697"/>
                  </a:lnTo>
                  <a:lnTo>
                    <a:pt x="1297" y="670"/>
                  </a:lnTo>
                  <a:lnTo>
                    <a:pt x="1268" y="652"/>
                  </a:lnTo>
                  <a:lnTo>
                    <a:pt x="1240" y="639"/>
                  </a:lnTo>
                  <a:lnTo>
                    <a:pt x="1211" y="633"/>
                  </a:lnTo>
                  <a:close/>
                  <a:moveTo>
                    <a:pt x="1845" y="585"/>
                  </a:moveTo>
                  <a:lnTo>
                    <a:pt x="1770" y="706"/>
                  </a:lnTo>
                  <a:lnTo>
                    <a:pt x="1971" y="946"/>
                  </a:lnTo>
                  <a:lnTo>
                    <a:pt x="1935" y="848"/>
                  </a:lnTo>
                  <a:lnTo>
                    <a:pt x="1902" y="756"/>
                  </a:lnTo>
                  <a:lnTo>
                    <a:pt x="1873" y="667"/>
                  </a:lnTo>
                  <a:lnTo>
                    <a:pt x="1845" y="585"/>
                  </a:lnTo>
                  <a:close/>
                  <a:moveTo>
                    <a:pt x="1896" y="0"/>
                  </a:moveTo>
                  <a:lnTo>
                    <a:pt x="1929" y="1"/>
                  </a:lnTo>
                  <a:lnTo>
                    <a:pt x="1962" y="9"/>
                  </a:lnTo>
                  <a:lnTo>
                    <a:pt x="1991" y="25"/>
                  </a:lnTo>
                  <a:lnTo>
                    <a:pt x="2018" y="43"/>
                  </a:lnTo>
                  <a:lnTo>
                    <a:pt x="2040" y="68"/>
                  </a:lnTo>
                  <a:lnTo>
                    <a:pt x="2057" y="96"/>
                  </a:lnTo>
                  <a:lnTo>
                    <a:pt x="2068" y="129"/>
                  </a:lnTo>
                  <a:lnTo>
                    <a:pt x="2070" y="135"/>
                  </a:lnTo>
                  <a:lnTo>
                    <a:pt x="2074" y="149"/>
                  </a:lnTo>
                  <a:lnTo>
                    <a:pt x="2079" y="173"/>
                  </a:lnTo>
                  <a:lnTo>
                    <a:pt x="2088" y="204"/>
                  </a:lnTo>
                  <a:lnTo>
                    <a:pt x="2099" y="241"/>
                  </a:lnTo>
                  <a:lnTo>
                    <a:pt x="2112" y="287"/>
                  </a:lnTo>
                  <a:lnTo>
                    <a:pt x="2127" y="338"/>
                  </a:lnTo>
                  <a:lnTo>
                    <a:pt x="2144" y="394"/>
                  </a:lnTo>
                  <a:lnTo>
                    <a:pt x="2163" y="457"/>
                  </a:lnTo>
                  <a:lnTo>
                    <a:pt x="2185" y="525"/>
                  </a:lnTo>
                  <a:lnTo>
                    <a:pt x="2208" y="597"/>
                  </a:lnTo>
                  <a:lnTo>
                    <a:pt x="2235" y="672"/>
                  </a:lnTo>
                  <a:lnTo>
                    <a:pt x="2263" y="751"/>
                  </a:lnTo>
                  <a:lnTo>
                    <a:pt x="2293" y="833"/>
                  </a:lnTo>
                  <a:lnTo>
                    <a:pt x="2326" y="917"/>
                  </a:lnTo>
                  <a:lnTo>
                    <a:pt x="2360" y="1004"/>
                  </a:lnTo>
                  <a:lnTo>
                    <a:pt x="2396" y="1092"/>
                  </a:lnTo>
                  <a:lnTo>
                    <a:pt x="2435" y="1180"/>
                  </a:lnTo>
                  <a:lnTo>
                    <a:pt x="2476" y="1269"/>
                  </a:lnTo>
                  <a:lnTo>
                    <a:pt x="2518" y="1358"/>
                  </a:lnTo>
                  <a:lnTo>
                    <a:pt x="2561" y="1447"/>
                  </a:lnTo>
                  <a:lnTo>
                    <a:pt x="2608" y="1535"/>
                  </a:lnTo>
                  <a:lnTo>
                    <a:pt x="2655" y="1620"/>
                  </a:lnTo>
                  <a:lnTo>
                    <a:pt x="2707" y="1705"/>
                  </a:lnTo>
                  <a:lnTo>
                    <a:pt x="3430" y="2427"/>
                  </a:lnTo>
                  <a:lnTo>
                    <a:pt x="3514" y="2477"/>
                  </a:lnTo>
                  <a:lnTo>
                    <a:pt x="3600" y="2525"/>
                  </a:lnTo>
                  <a:lnTo>
                    <a:pt x="3687" y="2570"/>
                  </a:lnTo>
                  <a:lnTo>
                    <a:pt x="3776" y="2616"/>
                  </a:lnTo>
                  <a:lnTo>
                    <a:pt x="3865" y="2658"/>
                  </a:lnTo>
                  <a:lnTo>
                    <a:pt x="3954" y="2698"/>
                  </a:lnTo>
                  <a:lnTo>
                    <a:pt x="4043" y="2737"/>
                  </a:lnTo>
                  <a:lnTo>
                    <a:pt x="4131" y="2773"/>
                  </a:lnTo>
                  <a:lnTo>
                    <a:pt x="4218" y="2808"/>
                  </a:lnTo>
                  <a:lnTo>
                    <a:pt x="4303" y="2840"/>
                  </a:lnTo>
                  <a:lnTo>
                    <a:pt x="4384" y="2870"/>
                  </a:lnTo>
                  <a:lnTo>
                    <a:pt x="4463" y="2898"/>
                  </a:lnTo>
                  <a:lnTo>
                    <a:pt x="4538" y="2925"/>
                  </a:lnTo>
                  <a:lnTo>
                    <a:pt x="4610" y="2948"/>
                  </a:lnTo>
                  <a:lnTo>
                    <a:pt x="4677" y="2970"/>
                  </a:lnTo>
                  <a:lnTo>
                    <a:pt x="4741" y="2989"/>
                  </a:lnTo>
                  <a:lnTo>
                    <a:pt x="4798" y="3006"/>
                  </a:lnTo>
                  <a:lnTo>
                    <a:pt x="4849" y="3021"/>
                  </a:lnTo>
                  <a:lnTo>
                    <a:pt x="4894" y="3034"/>
                  </a:lnTo>
                  <a:lnTo>
                    <a:pt x="4932" y="3045"/>
                  </a:lnTo>
                  <a:lnTo>
                    <a:pt x="4963" y="3052"/>
                  </a:lnTo>
                  <a:lnTo>
                    <a:pt x="4987" y="3059"/>
                  </a:lnTo>
                  <a:lnTo>
                    <a:pt x="5001" y="3063"/>
                  </a:lnTo>
                  <a:lnTo>
                    <a:pt x="5007" y="3065"/>
                  </a:lnTo>
                  <a:lnTo>
                    <a:pt x="5040" y="3076"/>
                  </a:lnTo>
                  <a:lnTo>
                    <a:pt x="5068" y="3093"/>
                  </a:lnTo>
                  <a:lnTo>
                    <a:pt x="5091" y="3115"/>
                  </a:lnTo>
                  <a:lnTo>
                    <a:pt x="5111" y="3141"/>
                  </a:lnTo>
                  <a:lnTo>
                    <a:pt x="5126" y="3171"/>
                  </a:lnTo>
                  <a:lnTo>
                    <a:pt x="5135" y="3204"/>
                  </a:lnTo>
                  <a:lnTo>
                    <a:pt x="5136" y="3237"/>
                  </a:lnTo>
                  <a:lnTo>
                    <a:pt x="5132" y="3269"/>
                  </a:lnTo>
                  <a:lnTo>
                    <a:pt x="5121" y="3301"/>
                  </a:lnTo>
                  <a:lnTo>
                    <a:pt x="5105" y="3329"/>
                  </a:lnTo>
                  <a:lnTo>
                    <a:pt x="5083" y="3354"/>
                  </a:lnTo>
                  <a:lnTo>
                    <a:pt x="5057" y="3375"/>
                  </a:lnTo>
                  <a:lnTo>
                    <a:pt x="4704" y="3594"/>
                  </a:lnTo>
                  <a:lnTo>
                    <a:pt x="4744" y="3637"/>
                  </a:lnTo>
                  <a:lnTo>
                    <a:pt x="4777" y="3684"/>
                  </a:lnTo>
                  <a:lnTo>
                    <a:pt x="4802" y="3730"/>
                  </a:lnTo>
                  <a:lnTo>
                    <a:pt x="4819" y="3776"/>
                  </a:lnTo>
                  <a:lnTo>
                    <a:pt x="4832" y="3822"/>
                  </a:lnTo>
                  <a:lnTo>
                    <a:pt x="4840" y="3865"/>
                  </a:lnTo>
                  <a:lnTo>
                    <a:pt x="4843" y="3907"/>
                  </a:lnTo>
                  <a:lnTo>
                    <a:pt x="4843" y="3945"/>
                  </a:lnTo>
                  <a:lnTo>
                    <a:pt x="4841" y="3979"/>
                  </a:lnTo>
                  <a:lnTo>
                    <a:pt x="4838" y="4009"/>
                  </a:lnTo>
                  <a:lnTo>
                    <a:pt x="4833" y="4034"/>
                  </a:lnTo>
                  <a:lnTo>
                    <a:pt x="4829" y="4052"/>
                  </a:lnTo>
                  <a:lnTo>
                    <a:pt x="4826" y="4063"/>
                  </a:lnTo>
                  <a:lnTo>
                    <a:pt x="4824" y="4068"/>
                  </a:lnTo>
                  <a:lnTo>
                    <a:pt x="4787" y="4180"/>
                  </a:lnTo>
                  <a:lnTo>
                    <a:pt x="4743" y="4286"/>
                  </a:lnTo>
                  <a:lnTo>
                    <a:pt x="4695" y="4388"/>
                  </a:lnTo>
                  <a:lnTo>
                    <a:pt x="4638" y="4483"/>
                  </a:lnTo>
                  <a:lnTo>
                    <a:pt x="4579" y="4572"/>
                  </a:lnTo>
                  <a:lnTo>
                    <a:pt x="4513" y="4655"/>
                  </a:lnTo>
                  <a:lnTo>
                    <a:pt x="4442" y="4731"/>
                  </a:lnTo>
                  <a:lnTo>
                    <a:pt x="4363" y="4803"/>
                  </a:lnTo>
                  <a:lnTo>
                    <a:pt x="4281" y="4870"/>
                  </a:lnTo>
                  <a:lnTo>
                    <a:pt x="4192" y="4929"/>
                  </a:lnTo>
                  <a:lnTo>
                    <a:pt x="4096" y="4984"/>
                  </a:lnTo>
                  <a:lnTo>
                    <a:pt x="3996" y="5034"/>
                  </a:lnTo>
                  <a:lnTo>
                    <a:pt x="3889" y="5077"/>
                  </a:lnTo>
                  <a:lnTo>
                    <a:pt x="3776" y="5115"/>
                  </a:lnTo>
                  <a:lnTo>
                    <a:pt x="3764" y="5118"/>
                  </a:lnTo>
                  <a:lnTo>
                    <a:pt x="3700" y="5129"/>
                  </a:lnTo>
                  <a:lnTo>
                    <a:pt x="3636" y="5129"/>
                  </a:lnTo>
                  <a:lnTo>
                    <a:pt x="3570" y="5123"/>
                  </a:lnTo>
                  <a:lnTo>
                    <a:pt x="3506" y="5109"/>
                  </a:lnTo>
                  <a:lnTo>
                    <a:pt x="3445" y="5085"/>
                  </a:lnTo>
                  <a:lnTo>
                    <a:pt x="3386" y="5056"/>
                  </a:lnTo>
                  <a:lnTo>
                    <a:pt x="3333" y="5020"/>
                  </a:lnTo>
                  <a:lnTo>
                    <a:pt x="3283" y="4976"/>
                  </a:lnTo>
                  <a:lnTo>
                    <a:pt x="3256" y="4948"/>
                  </a:lnTo>
                  <a:lnTo>
                    <a:pt x="3253" y="4943"/>
                  </a:lnTo>
                  <a:lnTo>
                    <a:pt x="3003" y="4637"/>
                  </a:lnTo>
                  <a:lnTo>
                    <a:pt x="2747" y="4336"/>
                  </a:lnTo>
                  <a:lnTo>
                    <a:pt x="2485" y="4042"/>
                  </a:lnTo>
                  <a:lnTo>
                    <a:pt x="2216" y="3751"/>
                  </a:lnTo>
                  <a:lnTo>
                    <a:pt x="2163" y="3853"/>
                  </a:lnTo>
                  <a:lnTo>
                    <a:pt x="2115" y="3951"/>
                  </a:lnTo>
                  <a:lnTo>
                    <a:pt x="2071" y="4046"/>
                  </a:lnTo>
                  <a:lnTo>
                    <a:pt x="2035" y="4140"/>
                  </a:lnTo>
                  <a:lnTo>
                    <a:pt x="2004" y="4229"/>
                  </a:lnTo>
                  <a:lnTo>
                    <a:pt x="1979" y="4315"/>
                  </a:lnTo>
                  <a:lnTo>
                    <a:pt x="1960" y="4397"/>
                  </a:lnTo>
                  <a:lnTo>
                    <a:pt x="1948" y="4475"/>
                  </a:lnTo>
                  <a:lnTo>
                    <a:pt x="1941" y="4550"/>
                  </a:lnTo>
                  <a:lnTo>
                    <a:pt x="1941" y="4620"/>
                  </a:lnTo>
                  <a:lnTo>
                    <a:pt x="1940" y="4642"/>
                  </a:lnTo>
                  <a:lnTo>
                    <a:pt x="1932" y="4664"/>
                  </a:lnTo>
                  <a:lnTo>
                    <a:pt x="1921" y="4681"/>
                  </a:lnTo>
                  <a:lnTo>
                    <a:pt x="1904" y="4695"/>
                  </a:lnTo>
                  <a:lnTo>
                    <a:pt x="1885" y="4706"/>
                  </a:lnTo>
                  <a:lnTo>
                    <a:pt x="1863" y="4711"/>
                  </a:lnTo>
                  <a:lnTo>
                    <a:pt x="1842" y="4711"/>
                  </a:lnTo>
                  <a:lnTo>
                    <a:pt x="1820" y="4705"/>
                  </a:lnTo>
                  <a:lnTo>
                    <a:pt x="1801" y="4692"/>
                  </a:lnTo>
                  <a:lnTo>
                    <a:pt x="1785" y="4676"/>
                  </a:lnTo>
                  <a:lnTo>
                    <a:pt x="1590" y="4419"/>
                  </a:lnTo>
                  <a:lnTo>
                    <a:pt x="1309" y="4711"/>
                  </a:lnTo>
                  <a:lnTo>
                    <a:pt x="1290" y="4726"/>
                  </a:lnTo>
                  <a:lnTo>
                    <a:pt x="1267" y="4736"/>
                  </a:lnTo>
                  <a:lnTo>
                    <a:pt x="1242" y="4737"/>
                  </a:lnTo>
                  <a:lnTo>
                    <a:pt x="1217" y="4733"/>
                  </a:lnTo>
                  <a:lnTo>
                    <a:pt x="1200" y="4725"/>
                  </a:lnTo>
                  <a:lnTo>
                    <a:pt x="1186" y="4712"/>
                  </a:lnTo>
                  <a:lnTo>
                    <a:pt x="1173" y="4697"/>
                  </a:lnTo>
                  <a:lnTo>
                    <a:pt x="1164" y="4676"/>
                  </a:lnTo>
                  <a:lnTo>
                    <a:pt x="1161" y="4655"/>
                  </a:lnTo>
                  <a:lnTo>
                    <a:pt x="1159" y="4542"/>
                  </a:lnTo>
                  <a:lnTo>
                    <a:pt x="1167" y="4428"/>
                  </a:lnTo>
                  <a:lnTo>
                    <a:pt x="1183" y="4310"/>
                  </a:lnTo>
                  <a:lnTo>
                    <a:pt x="1206" y="4188"/>
                  </a:lnTo>
                  <a:lnTo>
                    <a:pt x="1237" y="4063"/>
                  </a:lnTo>
                  <a:lnTo>
                    <a:pt x="1278" y="3937"/>
                  </a:lnTo>
                  <a:lnTo>
                    <a:pt x="1325" y="3806"/>
                  </a:lnTo>
                  <a:lnTo>
                    <a:pt x="1195" y="3854"/>
                  </a:lnTo>
                  <a:lnTo>
                    <a:pt x="1069" y="3895"/>
                  </a:lnTo>
                  <a:lnTo>
                    <a:pt x="944" y="3926"/>
                  </a:lnTo>
                  <a:lnTo>
                    <a:pt x="822" y="3949"/>
                  </a:lnTo>
                  <a:lnTo>
                    <a:pt x="703" y="3965"/>
                  </a:lnTo>
                  <a:lnTo>
                    <a:pt x="588" y="3973"/>
                  </a:lnTo>
                  <a:lnTo>
                    <a:pt x="475" y="3971"/>
                  </a:lnTo>
                  <a:lnTo>
                    <a:pt x="455" y="3968"/>
                  </a:lnTo>
                  <a:lnTo>
                    <a:pt x="435" y="3959"/>
                  </a:lnTo>
                  <a:lnTo>
                    <a:pt x="419" y="3946"/>
                  </a:lnTo>
                  <a:lnTo>
                    <a:pt x="406" y="3932"/>
                  </a:lnTo>
                  <a:lnTo>
                    <a:pt x="399" y="3915"/>
                  </a:lnTo>
                  <a:lnTo>
                    <a:pt x="392" y="3890"/>
                  </a:lnTo>
                  <a:lnTo>
                    <a:pt x="396" y="3865"/>
                  </a:lnTo>
                  <a:lnTo>
                    <a:pt x="403" y="3842"/>
                  </a:lnTo>
                  <a:lnTo>
                    <a:pt x="419" y="3822"/>
                  </a:lnTo>
                  <a:lnTo>
                    <a:pt x="713" y="3542"/>
                  </a:lnTo>
                  <a:lnTo>
                    <a:pt x="455" y="3347"/>
                  </a:lnTo>
                  <a:lnTo>
                    <a:pt x="438" y="3332"/>
                  </a:lnTo>
                  <a:lnTo>
                    <a:pt x="427" y="3313"/>
                  </a:lnTo>
                  <a:lnTo>
                    <a:pt x="421" y="3291"/>
                  </a:lnTo>
                  <a:lnTo>
                    <a:pt x="421" y="3269"/>
                  </a:lnTo>
                  <a:lnTo>
                    <a:pt x="425" y="3247"/>
                  </a:lnTo>
                  <a:lnTo>
                    <a:pt x="435" y="3229"/>
                  </a:lnTo>
                  <a:lnTo>
                    <a:pt x="450" y="3212"/>
                  </a:lnTo>
                  <a:lnTo>
                    <a:pt x="467" y="3199"/>
                  </a:lnTo>
                  <a:lnTo>
                    <a:pt x="488" y="3193"/>
                  </a:lnTo>
                  <a:lnTo>
                    <a:pt x="511" y="3191"/>
                  </a:lnTo>
                  <a:lnTo>
                    <a:pt x="581" y="3191"/>
                  </a:lnTo>
                  <a:lnTo>
                    <a:pt x="656" y="3184"/>
                  </a:lnTo>
                  <a:lnTo>
                    <a:pt x="734" y="3171"/>
                  </a:lnTo>
                  <a:lnTo>
                    <a:pt x="817" y="3154"/>
                  </a:lnTo>
                  <a:lnTo>
                    <a:pt x="903" y="3129"/>
                  </a:lnTo>
                  <a:lnTo>
                    <a:pt x="992" y="3098"/>
                  </a:lnTo>
                  <a:lnTo>
                    <a:pt x="1084" y="3062"/>
                  </a:lnTo>
                  <a:lnTo>
                    <a:pt x="1181" y="3018"/>
                  </a:lnTo>
                  <a:lnTo>
                    <a:pt x="1279" y="2970"/>
                  </a:lnTo>
                  <a:lnTo>
                    <a:pt x="1381" y="2915"/>
                  </a:lnTo>
                  <a:lnTo>
                    <a:pt x="1090" y="2648"/>
                  </a:lnTo>
                  <a:lnTo>
                    <a:pt x="794" y="2386"/>
                  </a:lnTo>
                  <a:lnTo>
                    <a:pt x="492" y="2131"/>
                  </a:lnTo>
                  <a:lnTo>
                    <a:pt x="188" y="1881"/>
                  </a:lnTo>
                  <a:lnTo>
                    <a:pt x="183" y="1878"/>
                  </a:lnTo>
                  <a:lnTo>
                    <a:pt x="155" y="1851"/>
                  </a:lnTo>
                  <a:lnTo>
                    <a:pt x="111" y="1801"/>
                  </a:lnTo>
                  <a:lnTo>
                    <a:pt x="74" y="1747"/>
                  </a:lnTo>
                  <a:lnTo>
                    <a:pt x="44" y="1689"/>
                  </a:lnTo>
                  <a:lnTo>
                    <a:pt x="22" y="1627"/>
                  </a:lnTo>
                  <a:lnTo>
                    <a:pt x="8" y="1564"/>
                  </a:lnTo>
                  <a:lnTo>
                    <a:pt x="0" y="1499"/>
                  </a:lnTo>
                  <a:lnTo>
                    <a:pt x="2" y="1435"/>
                  </a:lnTo>
                  <a:lnTo>
                    <a:pt x="13" y="1371"/>
                  </a:lnTo>
                  <a:lnTo>
                    <a:pt x="16" y="1358"/>
                  </a:lnTo>
                  <a:lnTo>
                    <a:pt x="54" y="1246"/>
                  </a:lnTo>
                  <a:lnTo>
                    <a:pt x="97" y="1138"/>
                  </a:lnTo>
                  <a:lnTo>
                    <a:pt x="147" y="1039"/>
                  </a:lnTo>
                  <a:lnTo>
                    <a:pt x="202" y="943"/>
                  </a:lnTo>
                  <a:lnTo>
                    <a:pt x="261" y="854"/>
                  </a:lnTo>
                  <a:lnTo>
                    <a:pt x="328" y="772"/>
                  </a:lnTo>
                  <a:lnTo>
                    <a:pt x="399" y="694"/>
                  </a:lnTo>
                  <a:lnTo>
                    <a:pt x="477" y="622"/>
                  </a:lnTo>
                  <a:lnTo>
                    <a:pt x="559" y="556"/>
                  </a:lnTo>
                  <a:lnTo>
                    <a:pt x="648" y="496"/>
                  </a:lnTo>
                  <a:lnTo>
                    <a:pt x="744" y="441"/>
                  </a:lnTo>
                  <a:lnTo>
                    <a:pt x="844" y="393"/>
                  </a:lnTo>
                  <a:lnTo>
                    <a:pt x="951" y="349"/>
                  </a:lnTo>
                  <a:lnTo>
                    <a:pt x="1064" y="312"/>
                  </a:lnTo>
                  <a:lnTo>
                    <a:pt x="1076" y="307"/>
                  </a:lnTo>
                  <a:lnTo>
                    <a:pt x="1134" y="296"/>
                  </a:lnTo>
                  <a:lnTo>
                    <a:pt x="1195" y="294"/>
                  </a:lnTo>
                  <a:lnTo>
                    <a:pt x="1258" y="299"/>
                  </a:lnTo>
                  <a:lnTo>
                    <a:pt x="1318" y="313"/>
                  </a:lnTo>
                  <a:lnTo>
                    <a:pt x="1378" y="333"/>
                  </a:lnTo>
                  <a:lnTo>
                    <a:pt x="1436" y="360"/>
                  </a:lnTo>
                  <a:lnTo>
                    <a:pt x="1490" y="393"/>
                  </a:lnTo>
                  <a:lnTo>
                    <a:pt x="1539" y="432"/>
                  </a:lnTo>
                  <a:lnTo>
                    <a:pt x="1757" y="79"/>
                  </a:lnTo>
                  <a:lnTo>
                    <a:pt x="1778" y="53"/>
                  </a:lnTo>
                  <a:lnTo>
                    <a:pt x="1802" y="31"/>
                  </a:lnTo>
                  <a:lnTo>
                    <a:pt x="1832" y="15"/>
                  </a:lnTo>
                  <a:lnTo>
                    <a:pt x="1862" y="4"/>
                  </a:lnTo>
                  <a:lnTo>
                    <a:pt x="189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3875793" y="4108674"/>
            <a:ext cx="161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6739951" y="2386541"/>
            <a:ext cx="1535723" cy="1538655"/>
            <a:chOff x="6733197" y="2659673"/>
            <a:chExt cx="1535723" cy="1538655"/>
          </a:xfrm>
        </p:grpSpPr>
        <p:grpSp>
          <p:nvGrpSpPr>
            <p:cNvPr id="29" name="Group 28"/>
            <p:cNvGrpSpPr/>
            <p:nvPr/>
          </p:nvGrpSpPr>
          <p:grpSpPr>
            <a:xfrm>
              <a:off x="6733197" y="2659673"/>
              <a:ext cx="1535723" cy="1538655"/>
              <a:chOff x="4709747" y="1208942"/>
              <a:chExt cx="1535723" cy="1538655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4709747" y="1208942"/>
                <a:ext cx="1535723" cy="15386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850423" y="1345223"/>
                <a:ext cx="1254370" cy="12660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20"/>
            <p:cNvGrpSpPr>
              <a:grpSpLocks noChangeAspect="1"/>
            </p:cNvGrpSpPr>
            <p:nvPr/>
          </p:nvGrpSpPr>
          <p:grpSpPr bwMode="auto">
            <a:xfrm>
              <a:off x="7194622" y="3119794"/>
              <a:ext cx="612872" cy="618412"/>
              <a:chOff x="3340" y="840"/>
              <a:chExt cx="885" cy="893"/>
            </a:xfrm>
            <a:solidFill>
              <a:schemeClr val="bg1"/>
            </a:solidFill>
          </p:grpSpPr>
          <p:sp>
            <p:nvSpPr>
              <p:cNvPr id="64" name="Freeform 22"/>
              <p:cNvSpPr>
                <a:spLocks/>
              </p:cNvSpPr>
              <p:nvPr/>
            </p:nvSpPr>
            <p:spPr bwMode="auto">
              <a:xfrm>
                <a:off x="3806" y="840"/>
                <a:ext cx="419" cy="423"/>
              </a:xfrm>
              <a:custGeom>
                <a:avLst/>
                <a:gdLst>
                  <a:gd name="T0" fmla="*/ 970 w 1673"/>
                  <a:gd name="T1" fmla="*/ 0 h 1693"/>
                  <a:gd name="T2" fmla="*/ 970 w 1673"/>
                  <a:gd name="T3" fmla="*/ 0 h 1693"/>
                  <a:gd name="T4" fmla="*/ 1673 w 1673"/>
                  <a:gd name="T5" fmla="*/ 732 h 1693"/>
                  <a:gd name="T6" fmla="*/ 713 w 1673"/>
                  <a:gd name="T7" fmla="*/ 1693 h 1693"/>
                  <a:gd name="T8" fmla="*/ 446 w 1673"/>
                  <a:gd name="T9" fmla="*/ 1421 h 1693"/>
                  <a:gd name="T10" fmla="*/ 536 w 1673"/>
                  <a:gd name="T11" fmla="*/ 1332 h 1693"/>
                  <a:gd name="T12" fmla="*/ 678 w 1673"/>
                  <a:gd name="T13" fmla="*/ 1479 h 1693"/>
                  <a:gd name="T14" fmla="*/ 775 w 1673"/>
                  <a:gd name="T15" fmla="*/ 1381 h 1693"/>
                  <a:gd name="T16" fmla="*/ 557 w 1673"/>
                  <a:gd name="T17" fmla="*/ 1155 h 1693"/>
                  <a:gd name="T18" fmla="*/ 646 w 1673"/>
                  <a:gd name="T19" fmla="*/ 1065 h 1693"/>
                  <a:gd name="T20" fmla="*/ 864 w 1673"/>
                  <a:gd name="T21" fmla="*/ 1291 h 1693"/>
                  <a:gd name="T22" fmla="*/ 998 w 1673"/>
                  <a:gd name="T23" fmla="*/ 1158 h 1693"/>
                  <a:gd name="T24" fmla="*/ 856 w 1673"/>
                  <a:gd name="T25" fmla="*/ 1010 h 1693"/>
                  <a:gd name="T26" fmla="*/ 946 w 1673"/>
                  <a:gd name="T27" fmla="*/ 921 h 1693"/>
                  <a:gd name="T28" fmla="*/ 1088 w 1673"/>
                  <a:gd name="T29" fmla="*/ 1068 h 1693"/>
                  <a:gd name="T30" fmla="*/ 1185 w 1673"/>
                  <a:gd name="T31" fmla="*/ 971 h 1693"/>
                  <a:gd name="T32" fmla="*/ 967 w 1673"/>
                  <a:gd name="T33" fmla="*/ 745 h 1693"/>
                  <a:gd name="T34" fmla="*/ 1057 w 1673"/>
                  <a:gd name="T35" fmla="*/ 654 h 1693"/>
                  <a:gd name="T36" fmla="*/ 1274 w 1673"/>
                  <a:gd name="T37" fmla="*/ 880 h 1693"/>
                  <a:gd name="T38" fmla="*/ 1426 w 1673"/>
                  <a:gd name="T39" fmla="*/ 730 h 1693"/>
                  <a:gd name="T40" fmla="*/ 968 w 1673"/>
                  <a:gd name="T41" fmla="*/ 252 h 1693"/>
                  <a:gd name="T42" fmla="*/ 123 w 1673"/>
                  <a:gd name="T43" fmla="*/ 1098 h 1693"/>
                  <a:gd name="T44" fmla="*/ 0 w 1673"/>
                  <a:gd name="T45" fmla="*/ 972 h 1693"/>
                  <a:gd name="T46" fmla="*/ 970 w 1673"/>
                  <a:gd name="T47" fmla="*/ 0 h 1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73" h="1693">
                    <a:moveTo>
                      <a:pt x="970" y="0"/>
                    </a:moveTo>
                    <a:lnTo>
                      <a:pt x="970" y="0"/>
                    </a:lnTo>
                    <a:lnTo>
                      <a:pt x="1673" y="732"/>
                    </a:lnTo>
                    <a:lnTo>
                      <a:pt x="713" y="1693"/>
                    </a:lnTo>
                    <a:lnTo>
                      <a:pt x="446" y="1421"/>
                    </a:lnTo>
                    <a:lnTo>
                      <a:pt x="536" y="1332"/>
                    </a:lnTo>
                    <a:lnTo>
                      <a:pt x="678" y="1479"/>
                    </a:lnTo>
                    <a:lnTo>
                      <a:pt x="775" y="1381"/>
                    </a:lnTo>
                    <a:lnTo>
                      <a:pt x="557" y="1155"/>
                    </a:lnTo>
                    <a:lnTo>
                      <a:pt x="646" y="1065"/>
                    </a:lnTo>
                    <a:lnTo>
                      <a:pt x="864" y="1291"/>
                    </a:lnTo>
                    <a:lnTo>
                      <a:pt x="998" y="1158"/>
                    </a:lnTo>
                    <a:lnTo>
                      <a:pt x="856" y="1010"/>
                    </a:lnTo>
                    <a:lnTo>
                      <a:pt x="946" y="921"/>
                    </a:lnTo>
                    <a:lnTo>
                      <a:pt x="1088" y="1068"/>
                    </a:lnTo>
                    <a:lnTo>
                      <a:pt x="1185" y="971"/>
                    </a:lnTo>
                    <a:lnTo>
                      <a:pt x="967" y="745"/>
                    </a:lnTo>
                    <a:lnTo>
                      <a:pt x="1057" y="654"/>
                    </a:lnTo>
                    <a:lnTo>
                      <a:pt x="1274" y="880"/>
                    </a:lnTo>
                    <a:lnTo>
                      <a:pt x="1426" y="730"/>
                    </a:lnTo>
                    <a:lnTo>
                      <a:pt x="968" y="252"/>
                    </a:lnTo>
                    <a:lnTo>
                      <a:pt x="123" y="1098"/>
                    </a:lnTo>
                    <a:lnTo>
                      <a:pt x="0" y="972"/>
                    </a:lnTo>
                    <a:lnTo>
                      <a:pt x="9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3"/>
              <p:cNvSpPr>
                <a:spLocks/>
              </p:cNvSpPr>
              <p:nvPr/>
            </p:nvSpPr>
            <p:spPr bwMode="auto">
              <a:xfrm>
                <a:off x="3340" y="1263"/>
                <a:ext cx="462" cy="470"/>
              </a:xfrm>
              <a:custGeom>
                <a:avLst/>
                <a:gdLst>
                  <a:gd name="T0" fmla="*/ 1146 w 1850"/>
                  <a:gd name="T1" fmla="*/ 0 h 1880"/>
                  <a:gd name="T2" fmla="*/ 1270 w 1850"/>
                  <a:gd name="T3" fmla="*/ 126 h 1880"/>
                  <a:gd name="T4" fmla="*/ 247 w 1850"/>
                  <a:gd name="T5" fmla="*/ 1150 h 1880"/>
                  <a:gd name="T6" fmla="*/ 706 w 1850"/>
                  <a:gd name="T7" fmla="*/ 1628 h 1880"/>
                  <a:gd name="T8" fmla="*/ 826 w 1850"/>
                  <a:gd name="T9" fmla="*/ 1507 h 1880"/>
                  <a:gd name="T10" fmla="*/ 662 w 1850"/>
                  <a:gd name="T11" fmla="*/ 1337 h 1880"/>
                  <a:gd name="T12" fmla="*/ 751 w 1850"/>
                  <a:gd name="T13" fmla="*/ 1246 h 1880"/>
                  <a:gd name="T14" fmla="*/ 915 w 1850"/>
                  <a:gd name="T15" fmla="*/ 1418 h 1880"/>
                  <a:gd name="T16" fmla="*/ 1013 w 1850"/>
                  <a:gd name="T17" fmla="*/ 1319 h 1880"/>
                  <a:gd name="T18" fmla="*/ 772 w 1850"/>
                  <a:gd name="T19" fmla="*/ 1070 h 1880"/>
                  <a:gd name="T20" fmla="*/ 862 w 1850"/>
                  <a:gd name="T21" fmla="*/ 980 h 1880"/>
                  <a:gd name="T22" fmla="*/ 1103 w 1850"/>
                  <a:gd name="T23" fmla="*/ 1230 h 1880"/>
                  <a:gd name="T24" fmla="*/ 1236 w 1850"/>
                  <a:gd name="T25" fmla="*/ 1096 h 1880"/>
                  <a:gd name="T26" fmla="*/ 1072 w 1850"/>
                  <a:gd name="T27" fmla="*/ 925 h 1880"/>
                  <a:gd name="T28" fmla="*/ 1162 w 1850"/>
                  <a:gd name="T29" fmla="*/ 836 h 1880"/>
                  <a:gd name="T30" fmla="*/ 1327 w 1850"/>
                  <a:gd name="T31" fmla="*/ 1006 h 1880"/>
                  <a:gd name="T32" fmla="*/ 1423 w 1850"/>
                  <a:gd name="T33" fmla="*/ 909 h 1880"/>
                  <a:gd name="T34" fmla="*/ 1182 w 1850"/>
                  <a:gd name="T35" fmla="*/ 658 h 1880"/>
                  <a:gd name="T36" fmla="*/ 1272 w 1850"/>
                  <a:gd name="T37" fmla="*/ 568 h 1880"/>
                  <a:gd name="T38" fmla="*/ 1513 w 1850"/>
                  <a:gd name="T39" fmla="*/ 819 h 1880"/>
                  <a:gd name="T40" fmla="*/ 1635 w 1850"/>
                  <a:gd name="T41" fmla="*/ 695 h 1880"/>
                  <a:gd name="T42" fmla="*/ 1471 w 1850"/>
                  <a:gd name="T43" fmla="*/ 525 h 1880"/>
                  <a:gd name="T44" fmla="*/ 1562 w 1850"/>
                  <a:gd name="T45" fmla="*/ 434 h 1880"/>
                  <a:gd name="T46" fmla="*/ 1850 w 1850"/>
                  <a:gd name="T47" fmla="*/ 736 h 1880"/>
                  <a:gd name="T48" fmla="*/ 704 w 1850"/>
                  <a:gd name="T49" fmla="*/ 1880 h 1880"/>
                  <a:gd name="T50" fmla="*/ 0 w 1850"/>
                  <a:gd name="T51" fmla="*/ 1148 h 1880"/>
                  <a:gd name="T52" fmla="*/ 1146 w 1850"/>
                  <a:gd name="T53" fmla="*/ 0 h 1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0" h="1880">
                    <a:moveTo>
                      <a:pt x="1146" y="0"/>
                    </a:moveTo>
                    <a:lnTo>
                      <a:pt x="1270" y="126"/>
                    </a:lnTo>
                    <a:lnTo>
                      <a:pt x="247" y="1150"/>
                    </a:lnTo>
                    <a:lnTo>
                      <a:pt x="706" y="1628"/>
                    </a:lnTo>
                    <a:lnTo>
                      <a:pt x="826" y="1507"/>
                    </a:lnTo>
                    <a:lnTo>
                      <a:pt x="662" y="1337"/>
                    </a:lnTo>
                    <a:lnTo>
                      <a:pt x="751" y="1246"/>
                    </a:lnTo>
                    <a:lnTo>
                      <a:pt x="915" y="1418"/>
                    </a:lnTo>
                    <a:lnTo>
                      <a:pt x="1013" y="1319"/>
                    </a:lnTo>
                    <a:lnTo>
                      <a:pt x="772" y="1070"/>
                    </a:lnTo>
                    <a:lnTo>
                      <a:pt x="862" y="980"/>
                    </a:lnTo>
                    <a:lnTo>
                      <a:pt x="1103" y="1230"/>
                    </a:lnTo>
                    <a:lnTo>
                      <a:pt x="1236" y="1096"/>
                    </a:lnTo>
                    <a:lnTo>
                      <a:pt x="1072" y="925"/>
                    </a:lnTo>
                    <a:lnTo>
                      <a:pt x="1162" y="836"/>
                    </a:lnTo>
                    <a:lnTo>
                      <a:pt x="1327" y="1006"/>
                    </a:lnTo>
                    <a:lnTo>
                      <a:pt x="1423" y="909"/>
                    </a:lnTo>
                    <a:lnTo>
                      <a:pt x="1182" y="658"/>
                    </a:lnTo>
                    <a:lnTo>
                      <a:pt x="1272" y="568"/>
                    </a:lnTo>
                    <a:lnTo>
                      <a:pt x="1513" y="819"/>
                    </a:lnTo>
                    <a:lnTo>
                      <a:pt x="1635" y="695"/>
                    </a:lnTo>
                    <a:lnTo>
                      <a:pt x="1471" y="525"/>
                    </a:lnTo>
                    <a:lnTo>
                      <a:pt x="1562" y="434"/>
                    </a:lnTo>
                    <a:lnTo>
                      <a:pt x="1850" y="736"/>
                    </a:lnTo>
                    <a:lnTo>
                      <a:pt x="704" y="1880"/>
                    </a:lnTo>
                    <a:lnTo>
                      <a:pt x="0" y="1148"/>
                    </a:lnTo>
                    <a:lnTo>
                      <a:pt x="11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EditPoints="1"/>
              </p:cNvSpPr>
              <p:nvPr/>
            </p:nvSpPr>
            <p:spPr bwMode="auto">
              <a:xfrm>
                <a:off x="3440" y="893"/>
                <a:ext cx="708" cy="735"/>
              </a:xfrm>
              <a:custGeom>
                <a:avLst/>
                <a:gdLst>
                  <a:gd name="T0" fmla="*/ 2382 w 2833"/>
                  <a:gd name="T1" fmla="*/ 1972 h 2943"/>
                  <a:gd name="T2" fmla="*/ 2379 w 2833"/>
                  <a:gd name="T3" fmla="*/ 2261 h 2943"/>
                  <a:gd name="T4" fmla="*/ 2161 w 2833"/>
                  <a:gd name="T5" fmla="*/ 2221 h 2943"/>
                  <a:gd name="T6" fmla="*/ 2211 w 2833"/>
                  <a:gd name="T7" fmla="*/ 2433 h 2943"/>
                  <a:gd name="T8" fmla="*/ 1915 w 2833"/>
                  <a:gd name="T9" fmla="*/ 2414 h 2943"/>
                  <a:gd name="T10" fmla="*/ 1981 w 2833"/>
                  <a:gd name="T11" fmla="*/ 2482 h 2943"/>
                  <a:gd name="T12" fmla="*/ 2484 w 2833"/>
                  <a:gd name="T13" fmla="*/ 2706 h 2943"/>
                  <a:gd name="T14" fmla="*/ 2621 w 2833"/>
                  <a:gd name="T15" fmla="*/ 2567 h 2943"/>
                  <a:gd name="T16" fmla="*/ 2429 w 2833"/>
                  <a:gd name="T17" fmla="*/ 2022 h 2943"/>
                  <a:gd name="T18" fmla="*/ 2382 w 2833"/>
                  <a:gd name="T19" fmla="*/ 1972 h 2943"/>
                  <a:gd name="T20" fmla="*/ 555 w 2833"/>
                  <a:gd name="T21" fmla="*/ 211 h 2943"/>
                  <a:gd name="T22" fmla="*/ 208 w 2833"/>
                  <a:gd name="T23" fmla="*/ 566 h 2943"/>
                  <a:gd name="T24" fmla="*/ 381 w 2833"/>
                  <a:gd name="T25" fmla="*/ 745 h 2943"/>
                  <a:gd name="T26" fmla="*/ 730 w 2833"/>
                  <a:gd name="T27" fmla="*/ 389 h 2943"/>
                  <a:gd name="T28" fmla="*/ 555 w 2833"/>
                  <a:gd name="T29" fmla="*/ 211 h 2943"/>
                  <a:gd name="T30" fmla="*/ 555 w 2833"/>
                  <a:gd name="T31" fmla="*/ 0 h 2943"/>
                  <a:gd name="T32" fmla="*/ 1027 w 2833"/>
                  <a:gd name="T33" fmla="*/ 481 h 2943"/>
                  <a:gd name="T34" fmla="*/ 1025 w 2833"/>
                  <a:gd name="T35" fmla="*/ 483 h 2943"/>
                  <a:gd name="T36" fmla="*/ 2495 w 2833"/>
                  <a:gd name="T37" fmla="*/ 1988 h 2943"/>
                  <a:gd name="T38" fmla="*/ 2833 w 2833"/>
                  <a:gd name="T39" fmla="*/ 2943 h 2943"/>
                  <a:gd name="T40" fmla="*/ 1934 w 2833"/>
                  <a:gd name="T41" fmla="*/ 2539 h 2943"/>
                  <a:gd name="T42" fmla="*/ 472 w 2833"/>
                  <a:gd name="T43" fmla="*/ 1047 h 2943"/>
                  <a:gd name="T44" fmla="*/ 472 w 2833"/>
                  <a:gd name="T45" fmla="*/ 1049 h 2943"/>
                  <a:gd name="T46" fmla="*/ 0 w 2833"/>
                  <a:gd name="T47" fmla="*/ 566 h 2943"/>
                  <a:gd name="T48" fmla="*/ 555 w 2833"/>
                  <a:gd name="T49" fmla="*/ 0 h 29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33" h="2943">
                    <a:moveTo>
                      <a:pt x="2382" y="1972"/>
                    </a:moveTo>
                    <a:lnTo>
                      <a:pt x="2379" y="2261"/>
                    </a:lnTo>
                    <a:lnTo>
                      <a:pt x="2161" y="2221"/>
                    </a:lnTo>
                    <a:lnTo>
                      <a:pt x="2211" y="2433"/>
                    </a:lnTo>
                    <a:lnTo>
                      <a:pt x="1915" y="2414"/>
                    </a:lnTo>
                    <a:lnTo>
                      <a:pt x="1981" y="2482"/>
                    </a:lnTo>
                    <a:lnTo>
                      <a:pt x="2484" y="2706"/>
                    </a:lnTo>
                    <a:lnTo>
                      <a:pt x="2621" y="2567"/>
                    </a:lnTo>
                    <a:lnTo>
                      <a:pt x="2429" y="2022"/>
                    </a:lnTo>
                    <a:lnTo>
                      <a:pt x="2382" y="1972"/>
                    </a:lnTo>
                    <a:close/>
                    <a:moveTo>
                      <a:pt x="555" y="211"/>
                    </a:moveTo>
                    <a:lnTo>
                      <a:pt x="208" y="566"/>
                    </a:lnTo>
                    <a:lnTo>
                      <a:pt x="381" y="745"/>
                    </a:lnTo>
                    <a:lnTo>
                      <a:pt x="730" y="389"/>
                    </a:lnTo>
                    <a:lnTo>
                      <a:pt x="555" y="211"/>
                    </a:lnTo>
                    <a:close/>
                    <a:moveTo>
                      <a:pt x="555" y="0"/>
                    </a:moveTo>
                    <a:lnTo>
                      <a:pt x="1027" y="481"/>
                    </a:lnTo>
                    <a:lnTo>
                      <a:pt x="1025" y="483"/>
                    </a:lnTo>
                    <a:lnTo>
                      <a:pt x="2495" y="1988"/>
                    </a:lnTo>
                    <a:lnTo>
                      <a:pt x="2833" y="2943"/>
                    </a:lnTo>
                    <a:lnTo>
                      <a:pt x="1934" y="2539"/>
                    </a:lnTo>
                    <a:lnTo>
                      <a:pt x="472" y="1047"/>
                    </a:lnTo>
                    <a:lnTo>
                      <a:pt x="472" y="1049"/>
                    </a:lnTo>
                    <a:lnTo>
                      <a:pt x="0" y="566"/>
                    </a:lnTo>
                    <a:lnTo>
                      <a:pt x="5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8" name="Rectangle 77"/>
          <p:cNvSpPr/>
          <p:nvPr/>
        </p:nvSpPr>
        <p:spPr>
          <a:xfrm>
            <a:off x="6699418" y="4121251"/>
            <a:ext cx="161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9563577" y="2386541"/>
            <a:ext cx="1535723" cy="1538655"/>
            <a:chOff x="9543311" y="2659672"/>
            <a:chExt cx="1535723" cy="1538655"/>
          </a:xfrm>
        </p:grpSpPr>
        <p:grpSp>
          <p:nvGrpSpPr>
            <p:cNvPr id="30" name="Group 29"/>
            <p:cNvGrpSpPr/>
            <p:nvPr/>
          </p:nvGrpSpPr>
          <p:grpSpPr>
            <a:xfrm>
              <a:off x="9543311" y="2659672"/>
              <a:ext cx="1535723" cy="1538655"/>
              <a:chOff x="4709747" y="1208942"/>
              <a:chExt cx="1535723" cy="1538655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4709747" y="1208942"/>
                <a:ext cx="1535723" cy="15386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850423" y="1345223"/>
                <a:ext cx="1254370" cy="126609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Freeform 29"/>
            <p:cNvSpPr>
              <a:spLocks noEditPoints="1"/>
            </p:cNvSpPr>
            <p:nvPr/>
          </p:nvSpPr>
          <p:spPr bwMode="auto">
            <a:xfrm>
              <a:off x="9989360" y="3145838"/>
              <a:ext cx="643624" cy="566322"/>
            </a:xfrm>
            <a:custGeom>
              <a:avLst/>
              <a:gdLst>
                <a:gd name="T0" fmla="*/ 2499 w 4022"/>
                <a:gd name="T1" fmla="*/ 1195 h 3674"/>
                <a:gd name="T2" fmla="*/ 2246 w 4022"/>
                <a:gd name="T3" fmla="*/ 1293 h 3674"/>
                <a:gd name="T4" fmla="*/ 2234 w 4022"/>
                <a:gd name="T5" fmla="*/ 3290 h 3674"/>
                <a:gd name="T6" fmla="*/ 2668 w 4022"/>
                <a:gd name="T7" fmla="*/ 3201 h 3674"/>
                <a:gd name="T8" fmla="*/ 3054 w 4022"/>
                <a:gd name="T9" fmla="*/ 3229 h 3674"/>
                <a:gd name="T10" fmla="*/ 3340 w 4022"/>
                <a:gd name="T11" fmla="*/ 3320 h 3674"/>
                <a:gd name="T12" fmla="*/ 3117 w 4022"/>
                <a:gd name="T13" fmla="*/ 2553 h 3674"/>
                <a:gd name="T14" fmla="*/ 2989 w 4022"/>
                <a:gd name="T15" fmla="*/ 2404 h 3674"/>
                <a:gd name="T16" fmla="*/ 2989 w 4022"/>
                <a:gd name="T17" fmla="*/ 1972 h 3674"/>
                <a:gd name="T18" fmla="*/ 3117 w 4022"/>
                <a:gd name="T19" fmla="*/ 1817 h 3674"/>
                <a:gd name="T20" fmla="*/ 3340 w 4022"/>
                <a:gd name="T21" fmla="*/ 1361 h 3674"/>
                <a:gd name="T22" fmla="*/ 2933 w 4022"/>
                <a:gd name="T23" fmla="*/ 1176 h 3674"/>
                <a:gd name="T24" fmla="*/ 1041 w 4022"/>
                <a:gd name="T25" fmla="*/ 1173 h 3674"/>
                <a:gd name="T26" fmla="*/ 681 w 4022"/>
                <a:gd name="T27" fmla="*/ 1314 h 3674"/>
                <a:gd name="T28" fmla="*/ 871 w 4022"/>
                <a:gd name="T29" fmla="*/ 1801 h 3674"/>
                <a:gd name="T30" fmla="*/ 1017 w 4022"/>
                <a:gd name="T31" fmla="*/ 1933 h 3674"/>
                <a:gd name="T32" fmla="*/ 1043 w 4022"/>
                <a:gd name="T33" fmla="*/ 2364 h 3674"/>
                <a:gd name="T34" fmla="*/ 942 w 4022"/>
                <a:gd name="T35" fmla="*/ 2533 h 3674"/>
                <a:gd name="T36" fmla="*/ 615 w 4022"/>
                <a:gd name="T37" fmla="*/ 2583 h 3674"/>
                <a:gd name="T38" fmla="*/ 865 w 4022"/>
                <a:gd name="T39" fmla="*/ 3237 h 3674"/>
                <a:gd name="T40" fmla="*/ 1299 w 4022"/>
                <a:gd name="T41" fmla="*/ 3202 h 3674"/>
                <a:gd name="T42" fmla="*/ 1804 w 4022"/>
                <a:gd name="T43" fmla="*/ 3322 h 3674"/>
                <a:gd name="T44" fmla="*/ 1725 w 4022"/>
                <a:gd name="T45" fmla="*/ 1305 h 3674"/>
                <a:gd name="T46" fmla="*/ 1466 w 4022"/>
                <a:gd name="T47" fmla="*/ 1198 h 3674"/>
                <a:gd name="T48" fmla="*/ 1947 w 4022"/>
                <a:gd name="T49" fmla="*/ 0 h 3674"/>
                <a:gd name="T50" fmla="*/ 2302 w 4022"/>
                <a:gd name="T51" fmla="*/ 86 h 3674"/>
                <a:gd name="T52" fmla="*/ 2574 w 4022"/>
                <a:gd name="T53" fmla="*/ 314 h 3674"/>
                <a:gd name="T54" fmla="*/ 2721 w 4022"/>
                <a:gd name="T55" fmla="*/ 645 h 3674"/>
                <a:gd name="T56" fmla="*/ 2757 w 4022"/>
                <a:gd name="T57" fmla="*/ 894 h 3674"/>
                <a:gd name="T58" fmla="*/ 3215 w 4022"/>
                <a:gd name="T59" fmla="*/ 986 h 3674"/>
                <a:gd name="T60" fmla="*/ 3572 w 4022"/>
                <a:gd name="T61" fmla="*/ 1215 h 3674"/>
                <a:gd name="T62" fmla="*/ 3761 w 4022"/>
                <a:gd name="T63" fmla="*/ 1787 h 3674"/>
                <a:gd name="T64" fmla="*/ 3947 w 4022"/>
                <a:gd name="T65" fmla="*/ 1867 h 3674"/>
                <a:gd name="T66" fmla="*/ 4022 w 4022"/>
                <a:gd name="T67" fmla="*/ 2055 h 3674"/>
                <a:gd name="T68" fmla="*/ 3972 w 4022"/>
                <a:gd name="T69" fmla="*/ 2476 h 3674"/>
                <a:gd name="T70" fmla="*/ 3804 w 4022"/>
                <a:gd name="T71" fmla="*/ 2579 h 3674"/>
                <a:gd name="T72" fmla="*/ 3587 w 4022"/>
                <a:gd name="T73" fmla="*/ 3599 h 3674"/>
                <a:gd name="T74" fmla="*/ 3468 w 4022"/>
                <a:gd name="T75" fmla="*/ 3674 h 3674"/>
                <a:gd name="T76" fmla="*/ 3379 w 4022"/>
                <a:gd name="T77" fmla="*/ 3641 h 3674"/>
                <a:gd name="T78" fmla="*/ 3267 w 4022"/>
                <a:gd name="T79" fmla="*/ 3579 h 3674"/>
                <a:gd name="T80" fmla="*/ 3052 w 4022"/>
                <a:gd name="T81" fmla="*/ 3502 h 3674"/>
                <a:gd name="T82" fmla="*/ 2752 w 4022"/>
                <a:gd name="T83" fmla="*/ 3463 h 3674"/>
                <a:gd name="T84" fmla="*/ 2269 w 4022"/>
                <a:gd name="T85" fmla="*/ 3558 h 3674"/>
                <a:gd name="T86" fmla="*/ 2018 w 4022"/>
                <a:gd name="T87" fmla="*/ 3667 h 3674"/>
                <a:gd name="T88" fmla="*/ 1870 w 4022"/>
                <a:gd name="T89" fmla="*/ 3647 h 3674"/>
                <a:gd name="T90" fmla="*/ 1388 w 4022"/>
                <a:gd name="T91" fmla="*/ 3478 h 3674"/>
                <a:gd name="T92" fmla="*/ 1004 w 4022"/>
                <a:gd name="T93" fmla="*/ 3478 h 3674"/>
                <a:gd name="T94" fmla="*/ 752 w 4022"/>
                <a:gd name="T95" fmla="*/ 3547 h 3674"/>
                <a:gd name="T96" fmla="*/ 599 w 4022"/>
                <a:gd name="T97" fmla="*/ 3621 h 3674"/>
                <a:gd name="T98" fmla="*/ 533 w 4022"/>
                <a:gd name="T99" fmla="*/ 3663 h 3674"/>
                <a:gd name="T100" fmla="*/ 395 w 4022"/>
                <a:gd name="T101" fmla="*/ 3645 h 3674"/>
                <a:gd name="T102" fmla="*/ 345 w 4022"/>
                <a:gd name="T103" fmla="*/ 2583 h 3674"/>
                <a:gd name="T104" fmla="*/ 109 w 4022"/>
                <a:gd name="T105" fmla="*/ 2533 h 3674"/>
                <a:gd name="T106" fmla="*/ 4 w 4022"/>
                <a:gd name="T107" fmla="*/ 2364 h 3674"/>
                <a:gd name="T108" fmla="*/ 29 w 4022"/>
                <a:gd name="T109" fmla="*/ 1933 h 3674"/>
                <a:gd name="T110" fmla="*/ 181 w 4022"/>
                <a:gd name="T111" fmla="*/ 1801 h 3674"/>
                <a:gd name="T112" fmla="*/ 349 w 4022"/>
                <a:gd name="T113" fmla="*/ 1268 h 3674"/>
                <a:gd name="T114" fmla="*/ 555 w 4022"/>
                <a:gd name="T115" fmla="*/ 1079 h 3674"/>
                <a:gd name="T116" fmla="*/ 985 w 4022"/>
                <a:gd name="T117" fmla="*/ 912 h 3674"/>
                <a:gd name="T118" fmla="*/ 1164 w 4022"/>
                <a:gd name="T119" fmla="*/ 719 h 3674"/>
                <a:gd name="T120" fmla="*/ 1280 w 4022"/>
                <a:gd name="T121" fmla="*/ 374 h 3674"/>
                <a:gd name="T122" fmla="*/ 1530 w 4022"/>
                <a:gd name="T123" fmla="*/ 122 h 3674"/>
                <a:gd name="T124" fmla="*/ 1871 w 4022"/>
                <a:gd name="T125" fmla="*/ 4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22" h="3674">
                  <a:moveTo>
                    <a:pt x="2761" y="1159"/>
                  </a:moveTo>
                  <a:lnTo>
                    <a:pt x="2691" y="1161"/>
                  </a:lnTo>
                  <a:lnTo>
                    <a:pt x="2625" y="1169"/>
                  </a:lnTo>
                  <a:lnTo>
                    <a:pt x="2561" y="1180"/>
                  </a:lnTo>
                  <a:lnTo>
                    <a:pt x="2499" y="1195"/>
                  </a:lnTo>
                  <a:lnTo>
                    <a:pt x="2441" y="1212"/>
                  </a:lnTo>
                  <a:lnTo>
                    <a:pt x="2386" y="1232"/>
                  </a:lnTo>
                  <a:lnTo>
                    <a:pt x="2335" y="1251"/>
                  </a:lnTo>
                  <a:lnTo>
                    <a:pt x="2289" y="1272"/>
                  </a:lnTo>
                  <a:lnTo>
                    <a:pt x="2246" y="1293"/>
                  </a:lnTo>
                  <a:lnTo>
                    <a:pt x="2209" y="1314"/>
                  </a:lnTo>
                  <a:lnTo>
                    <a:pt x="2176" y="1333"/>
                  </a:lnTo>
                  <a:lnTo>
                    <a:pt x="2150" y="1350"/>
                  </a:lnTo>
                  <a:lnTo>
                    <a:pt x="2150" y="3322"/>
                  </a:lnTo>
                  <a:lnTo>
                    <a:pt x="2234" y="3290"/>
                  </a:lnTo>
                  <a:lnTo>
                    <a:pt x="2319" y="3261"/>
                  </a:lnTo>
                  <a:lnTo>
                    <a:pt x="2406" y="3239"/>
                  </a:lnTo>
                  <a:lnTo>
                    <a:pt x="2492" y="3221"/>
                  </a:lnTo>
                  <a:lnTo>
                    <a:pt x="2580" y="3208"/>
                  </a:lnTo>
                  <a:lnTo>
                    <a:pt x="2668" y="3201"/>
                  </a:lnTo>
                  <a:lnTo>
                    <a:pt x="2756" y="3198"/>
                  </a:lnTo>
                  <a:lnTo>
                    <a:pt x="2837" y="3201"/>
                  </a:lnTo>
                  <a:lnTo>
                    <a:pt x="2912" y="3207"/>
                  </a:lnTo>
                  <a:lnTo>
                    <a:pt x="2985" y="3217"/>
                  </a:lnTo>
                  <a:lnTo>
                    <a:pt x="3054" y="3229"/>
                  </a:lnTo>
                  <a:lnTo>
                    <a:pt x="3118" y="3244"/>
                  </a:lnTo>
                  <a:lnTo>
                    <a:pt x="3179" y="3261"/>
                  </a:lnTo>
                  <a:lnTo>
                    <a:pt x="3237" y="3280"/>
                  </a:lnTo>
                  <a:lnTo>
                    <a:pt x="3290" y="3299"/>
                  </a:lnTo>
                  <a:lnTo>
                    <a:pt x="3340" y="3320"/>
                  </a:lnTo>
                  <a:lnTo>
                    <a:pt x="3340" y="2583"/>
                  </a:lnTo>
                  <a:lnTo>
                    <a:pt x="3237" y="2583"/>
                  </a:lnTo>
                  <a:lnTo>
                    <a:pt x="3194" y="2579"/>
                  </a:lnTo>
                  <a:lnTo>
                    <a:pt x="3154" y="2570"/>
                  </a:lnTo>
                  <a:lnTo>
                    <a:pt x="3117" y="2553"/>
                  </a:lnTo>
                  <a:lnTo>
                    <a:pt x="3082" y="2533"/>
                  </a:lnTo>
                  <a:lnTo>
                    <a:pt x="3052" y="2507"/>
                  </a:lnTo>
                  <a:lnTo>
                    <a:pt x="3026" y="2476"/>
                  </a:lnTo>
                  <a:lnTo>
                    <a:pt x="3005" y="2443"/>
                  </a:lnTo>
                  <a:lnTo>
                    <a:pt x="2989" y="2404"/>
                  </a:lnTo>
                  <a:lnTo>
                    <a:pt x="2979" y="2364"/>
                  </a:lnTo>
                  <a:lnTo>
                    <a:pt x="2976" y="2320"/>
                  </a:lnTo>
                  <a:lnTo>
                    <a:pt x="2976" y="2055"/>
                  </a:lnTo>
                  <a:lnTo>
                    <a:pt x="2979" y="2012"/>
                  </a:lnTo>
                  <a:lnTo>
                    <a:pt x="2989" y="1972"/>
                  </a:lnTo>
                  <a:lnTo>
                    <a:pt x="3005" y="1933"/>
                  </a:lnTo>
                  <a:lnTo>
                    <a:pt x="3026" y="1898"/>
                  </a:lnTo>
                  <a:lnTo>
                    <a:pt x="3052" y="1867"/>
                  </a:lnTo>
                  <a:lnTo>
                    <a:pt x="3082" y="1840"/>
                  </a:lnTo>
                  <a:lnTo>
                    <a:pt x="3117" y="1817"/>
                  </a:lnTo>
                  <a:lnTo>
                    <a:pt x="3154" y="1801"/>
                  </a:lnTo>
                  <a:lnTo>
                    <a:pt x="3194" y="1790"/>
                  </a:lnTo>
                  <a:lnTo>
                    <a:pt x="3237" y="1787"/>
                  </a:lnTo>
                  <a:lnTo>
                    <a:pt x="3340" y="1787"/>
                  </a:lnTo>
                  <a:lnTo>
                    <a:pt x="3340" y="1361"/>
                  </a:lnTo>
                  <a:lnTo>
                    <a:pt x="3261" y="1308"/>
                  </a:lnTo>
                  <a:lnTo>
                    <a:pt x="3182" y="1263"/>
                  </a:lnTo>
                  <a:lnTo>
                    <a:pt x="3100" y="1226"/>
                  </a:lnTo>
                  <a:lnTo>
                    <a:pt x="3017" y="1197"/>
                  </a:lnTo>
                  <a:lnTo>
                    <a:pt x="2933" y="1176"/>
                  </a:lnTo>
                  <a:lnTo>
                    <a:pt x="2847" y="1164"/>
                  </a:lnTo>
                  <a:lnTo>
                    <a:pt x="2761" y="1159"/>
                  </a:lnTo>
                  <a:close/>
                  <a:moveTo>
                    <a:pt x="1193" y="1159"/>
                  </a:moveTo>
                  <a:lnTo>
                    <a:pt x="1116" y="1163"/>
                  </a:lnTo>
                  <a:lnTo>
                    <a:pt x="1041" y="1173"/>
                  </a:lnTo>
                  <a:lnTo>
                    <a:pt x="965" y="1189"/>
                  </a:lnTo>
                  <a:lnTo>
                    <a:pt x="892" y="1211"/>
                  </a:lnTo>
                  <a:lnTo>
                    <a:pt x="819" y="1239"/>
                  </a:lnTo>
                  <a:lnTo>
                    <a:pt x="749" y="1274"/>
                  </a:lnTo>
                  <a:lnTo>
                    <a:pt x="681" y="1314"/>
                  </a:lnTo>
                  <a:lnTo>
                    <a:pt x="615" y="1361"/>
                  </a:lnTo>
                  <a:lnTo>
                    <a:pt x="615" y="1787"/>
                  </a:lnTo>
                  <a:lnTo>
                    <a:pt x="788" y="1787"/>
                  </a:lnTo>
                  <a:lnTo>
                    <a:pt x="831" y="1790"/>
                  </a:lnTo>
                  <a:lnTo>
                    <a:pt x="871" y="1801"/>
                  </a:lnTo>
                  <a:lnTo>
                    <a:pt x="908" y="1817"/>
                  </a:lnTo>
                  <a:lnTo>
                    <a:pt x="942" y="1840"/>
                  </a:lnTo>
                  <a:lnTo>
                    <a:pt x="971" y="1867"/>
                  </a:lnTo>
                  <a:lnTo>
                    <a:pt x="997" y="1898"/>
                  </a:lnTo>
                  <a:lnTo>
                    <a:pt x="1017" y="1933"/>
                  </a:lnTo>
                  <a:lnTo>
                    <a:pt x="1033" y="1972"/>
                  </a:lnTo>
                  <a:lnTo>
                    <a:pt x="1043" y="2012"/>
                  </a:lnTo>
                  <a:lnTo>
                    <a:pt x="1046" y="2055"/>
                  </a:lnTo>
                  <a:lnTo>
                    <a:pt x="1046" y="2320"/>
                  </a:lnTo>
                  <a:lnTo>
                    <a:pt x="1043" y="2364"/>
                  </a:lnTo>
                  <a:lnTo>
                    <a:pt x="1033" y="2404"/>
                  </a:lnTo>
                  <a:lnTo>
                    <a:pt x="1017" y="2443"/>
                  </a:lnTo>
                  <a:lnTo>
                    <a:pt x="997" y="2476"/>
                  </a:lnTo>
                  <a:lnTo>
                    <a:pt x="971" y="2507"/>
                  </a:lnTo>
                  <a:lnTo>
                    <a:pt x="942" y="2533"/>
                  </a:lnTo>
                  <a:lnTo>
                    <a:pt x="908" y="2553"/>
                  </a:lnTo>
                  <a:lnTo>
                    <a:pt x="871" y="2570"/>
                  </a:lnTo>
                  <a:lnTo>
                    <a:pt x="831" y="2579"/>
                  </a:lnTo>
                  <a:lnTo>
                    <a:pt x="788" y="2583"/>
                  </a:lnTo>
                  <a:lnTo>
                    <a:pt x="615" y="2583"/>
                  </a:lnTo>
                  <a:lnTo>
                    <a:pt x="615" y="3320"/>
                  </a:lnTo>
                  <a:lnTo>
                    <a:pt x="669" y="3297"/>
                  </a:lnTo>
                  <a:lnTo>
                    <a:pt x="727" y="3275"/>
                  </a:lnTo>
                  <a:lnTo>
                    <a:pt x="793" y="3255"/>
                  </a:lnTo>
                  <a:lnTo>
                    <a:pt x="865" y="3237"/>
                  </a:lnTo>
                  <a:lnTo>
                    <a:pt x="941" y="3221"/>
                  </a:lnTo>
                  <a:lnTo>
                    <a:pt x="1022" y="3209"/>
                  </a:lnTo>
                  <a:lnTo>
                    <a:pt x="1108" y="3201"/>
                  </a:lnTo>
                  <a:lnTo>
                    <a:pt x="1198" y="3198"/>
                  </a:lnTo>
                  <a:lnTo>
                    <a:pt x="1299" y="3202"/>
                  </a:lnTo>
                  <a:lnTo>
                    <a:pt x="1401" y="3212"/>
                  </a:lnTo>
                  <a:lnTo>
                    <a:pt x="1502" y="3229"/>
                  </a:lnTo>
                  <a:lnTo>
                    <a:pt x="1603" y="3254"/>
                  </a:lnTo>
                  <a:lnTo>
                    <a:pt x="1704" y="3285"/>
                  </a:lnTo>
                  <a:lnTo>
                    <a:pt x="1804" y="3322"/>
                  </a:lnTo>
                  <a:lnTo>
                    <a:pt x="1804" y="1369"/>
                  </a:lnTo>
                  <a:lnTo>
                    <a:pt x="1789" y="1354"/>
                  </a:lnTo>
                  <a:lnTo>
                    <a:pt x="1775" y="1339"/>
                  </a:lnTo>
                  <a:lnTo>
                    <a:pt x="1762" y="1324"/>
                  </a:lnTo>
                  <a:lnTo>
                    <a:pt x="1725" y="1305"/>
                  </a:lnTo>
                  <a:lnTo>
                    <a:pt x="1682" y="1282"/>
                  </a:lnTo>
                  <a:lnTo>
                    <a:pt x="1635" y="1260"/>
                  </a:lnTo>
                  <a:lnTo>
                    <a:pt x="1584" y="1238"/>
                  </a:lnTo>
                  <a:lnTo>
                    <a:pt x="1527" y="1217"/>
                  </a:lnTo>
                  <a:lnTo>
                    <a:pt x="1466" y="1198"/>
                  </a:lnTo>
                  <a:lnTo>
                    <a:pt x="1403" y="1182"/>
                  </a:lnTo>
                  <a:lnTo>
                    <a:pt x="1336" y="1170"/>
                  </a:lnTo>
                  <a:lnTo>
                    <a:pt x="1265" y="1163"/>
                  </a:lnTo>
                  <a:lnTo>
                    <a:pt x="1193" y="1159"/>
                  </a:lnTo>
                  <a:close/>
                  <a:moveTo>
                    <a:pt x="1947" y="0"/>
                  </a:moveTo>
                  <a:lnTo>
                    <a:pt x="2023" y="4"/>
                  </a:lnTo>
                  <a:lnTo>
                    <a:pt x="2097" y="15"/>
                  </a:lnTo>
                  <a:lnTo>
                    <a:pt x="2168" y="32"/>
                  </a:lnTo>
                  <a:lnTo>
                    <a:pt x="2237" y="56"/>
                  </a:lnTo>
                  <a:lnTo>
                    <a:pt x="2302" y="86"/>
                  </a:lnTo>
                  <a:lnTo>
                    <a:pt x="2366" y="122"/>
                  </a:lnTo>
                  <a:lnTo>
                    <a:pt x="2424" y="163"/>
                  </a:lnTo>
                  <a:lnTo>
                    <a:pt x="2478" y="208"/>
                  </a:lnTo>
                  <a:lnTo>
                    <a:pt x="2529" y="259"/>
                  </a:lnTo>
                  <a:lnTo>
                    <a:pt x="2574" y="314"/>
                  </a:lnTo>
                  <a:lnTo>
                    <a:pt x="2614" y="374"/>
                  </a:lnTo>
                  <a:lnTo>
                    <a:pt x="2650" y="437"/>
                  </a:lnTo>
                  <a:lnTo>
                    <a:pt x="2679" y="503"/>
                  </a:lnTo>
                  <a:lnTo>
                    <a:pt x="2704" y="572"/>
                  </a:lnTo>
                  <a:lnTo>
                    <a:pt x="2721" y="645"/>
                  </a:lnTo>
                  <a:lnTo>
                    <a:pt x="2730" y="719"/>
                  </a:lnTo>
                  <a:lnTo>
                    <a:pt x="2734" y="795"/>
                  </a:lnTo>
                  <a:lnTo>
                    <a:pt x="2733" y="846"/>
                  </a:lnTo>
                  <a:lnTo>
                    <a:pt x="2728" y="895"/>
                  </a:lnTo>
                  <a:lnTo>
                    <a:pt x="2757" y="894"/>
                  </a:lnTo>
                  <a:lnTo>
                    <a:pt x="2851" y="898"/>
                  </a:lnTo>
                  <a:lnTo>
                    <a:pt x="2945" y="909"/>
                  </a:lnTo>
                  <a:lnTo>
                    <a:pt x="3037" y="927"/>
                  </a:lnTo>
                  <a:lnTo>
                    <a:pt x="3127" y="953"/>
                  </a:lnTo>
                  <a:lnTo>
                    <a:pt x="3215" y="986"/>
                  </a:lnTo>
                  <a:lnTo>
                    <a:pt x="3301" y="1027"/>
                  </a:lnTo>
                  <a:lnTo>
                    <a:pt x="3387" y="1075"/>
                  </a:lnTo>
                  <a:lnTo>
                    <a:pt x="3470" y="1131"/>
                  </a:lnTo>
                  <a:lnTo>
                    <a:pt x="3551" y="1194"/>
                  </a:lnTo>
                  <a:lnTo>
                    <a:pt x="3572" y="1215"/>
                  </a:lnTo>
                  <a:lnTo>
                    <a:pt x="3587" y="1239"/>
                  </a:lnTo>
                  <a:lnTo>
                    <a:pt x="3597" y="1268"/>
                  </a:lnTo>
                  <a:lnTo>
                    <a:pt x="3599" y="1296"/>
                  </a:lnTo>
                  <a:lnTo>
                    <a:pt x="3599" y="1787"/>
                  </a:lnTo>
                  <a:lnTo>
                    <a:pt x="3761" y="1787"/>
                  </a:lnTo>
                  <a:lnTo>
                    <a:pt x="3804" y="1790"/>
                  </a:lnTo>
                  <a:lnTo>
                    <a:pt x="3844" y="1801"/>
                  </a:lnTo>
                  <a:lnTo>
                    <a:pt x="3882" y="1817"/>
                  </a:lnTo>
                  <a:lnTo>
                    <a:pt x="3916" y="1840"/>
                  </a:lnTo>
                  <a:lnTo>
                    <a:pt x="3947" y="1867"/>
                  </a:lnTo>
                  <a:lnTo>
                    <a:pt x="3972" y="1898"/>
                  </a:lnTo>
                  <a:lnTo>
                    <a:pt x="3993" y="1933"/>
                  </a:lnTo>
                  <a:lnTo>
                    <a:pt x="4009" y="1972"/>
                  </a:lnTo>
                  <a:lnTo>
                    <a:pt x="4019" y="2012"/>
                  </a:lnTo>
                  <a:lnTo>
                    <a:pt x="4022" y="2055"/>
                  </a:lnTo>
                  <a:lnTo>
                    <a:pt x="4022" y="2320"/>
                  </a:lnTo>
                  <a:lnTo>
                    <a:pt x="4019" y="2364"/>
                  </a:lnTo>
                  <a:lnTo>
                    <a:pt x="4009" y="2404"/>
                  </a:lnTo>
                  <a:lnTo>
                    <a:pt x="3993" y="2443"/>
                  </a:lnTo>
                  <a:lnTo>
                    <a:pt x="3972" y="2476"/>
                  </a:lnTo>
                  <a:lnTo>
                    <a:pt x="3947" y="2507"/>
                  </a:lnTo>
                  <a:lnTo>
                    <a:pt x="3916" y="2533"/>
                  </a:lnTo>
                  <a:lnTo>
                    <a:pt x="3882" y="2553"/>
                  </a:lnTo>
                  <a:lnTo>
                    <a:pt x="3844" y="2570"/>
                  </a:lnTo>
                  <a:lnTo>
                    <a:pt x="3804" y="2579"/>
                  </a:lnTo>
                  <a:lnTo>
                    <a:pt x="3761" y="2583"/>
                  </a:lnTo>
                  <a:lnTo>
                    <a:pt x="3599" y="2583"/>
                  </a:lnTo>
                  <a:lnTo>
                    <a:pt x="3599" y="3541"/>
                  </a:lnTo>
                  <a:lnTo>
                    <a:pt x="3597" y="3572"/>
                  </a:lnTo>
                  <a:lnTo>
                    <a:pt x="3587" y="3599"/>
                  </a:lnTo>
                  <a:lnTo>
                    <a:pt x="3572" y="3624"/>
                  </a:lnTo>
                  <a:lnTo>
                    <a:pt x="3551" y="3645"/>
                  </a:lnTo>
                  <a:lnTo>
                    <a:pt x="3527" y="3661"/>
                  </a:lnTo>
                  <a:lnTo>
                    <a:pt x="3499" y="3671"/>
                  </a:lnTo>
                  <a:lnTo>
                    <a:pt x="3468" y="3674"/>
                  </a:lnTo>
                  <a:lnTo>
                    <a:pt x="3442" y="3672"/>
                  </a:lnTo>
                  <a:lnTo>
                    <a:pt x="3415" y="3663"/>
                  </a:lnTo>
                  <a:lnTo>
                    <a:pt x="3390" y="3648"/>
                  </a:lnTo>
                  <a:lnTo>
                    <a:pt x="3388" y="3646"/>
                  </a:lnTo>
                  <a:lnTo>
                    <a:pt x="3379" y="3641"/>
                  </a:lnTo>
                  <a:lnTo>
                    <a:pt x="3366" y="3632"/>
                  </a:lnTo>
                  <a:lnTo>
                    <a:pt x="3348" y="3621"/>
                  </a:lnTo>
                  <a:lnTo>
                    <a:pt x="3326" y="3609"/>
                  </a:lnTo>
                  <a:lnTo>
                    <a:pt x="3299" y="3594"/>
                  </a:lnTo>
                  <a:lnTo>
                    <a:pt x="3267" y="3579"/>
                  </a:lnTo>
                  <a:lnTo>
                    <a:pt x="3232" y="3563"/>
                  </a:lnTo>
                  <a:lnTo>
                    <a:pt x="3193" y="3547"/>
                  </a:lnTo>
                  <a:lnTo>
                    <a:pt x="3150" y="3531"/>
                  </a:lnTo>
                  <a:lnTo>
                    <a:pt x="3104" y="3515"/>
                  </a:lnTo>
                  <a:lnTo>
                    <a:pt x="3052" y="3502"/>
                  </a:lnTo>
                  <a:lnTo>
                    <a:pt x="2999" y="3489"/>
                  </a:lnTo>
                  <a:lnTo>
                    <a:pt x="2943" y="3478"/>
                  </a:lnTo>
                  <a:lnTo>
                    <a:pt x="2882" y="3471"/>
                  </a:lnTo>
                  <a:lnTo>
                    <a:pt x="2819" y="3466"/>
                  </a:lnTo>
                  <a:lnTo>
                    <a:pt x="2752" y="3463"/>
                  </a:lnTo>
                  <a:lnTo>
                    <a:pt x="2656" y="3467"/>
                  </a:lnTo>
                  <a:lnTo>
                    <a:pt x="2560" y="3478"/>
                  </a:lnTo>
                  <a:lnTo>
                    <a:pt x="2463" y="3498"/>
                  </a:lnTo>
                  <a:lnTo>
                    <a:pt x="2366" y="3524"/>
                  </a:lnTo>
                  <a:lnTo>
                    <a:pt x="2269" y="3558"/>
                  </a:lnTo>
                  <a:lnTo>
                    <a:pt x="2173" y="3599"/>
                  </a:lnTo>
                  <a:lnTo>
                    <a:pt x="2078" y="3647"/>
                  </a:lnTo>
                  <a:lnTo>
                    <a:pt x="2062" y="3655"/>
                  </a:lnTo>
                  <a:lnTo>
                    <a:pt x="2042" y="3662"/>
                  </a:lnTo>
                  <a:lnTo>
                    <a:pt x="2018" y="3667"/>
                  </a:lnTo>
                  <a:lnTo>
                    <a:pt x="1991" y="3671"/>
                  </a:lnTo>
                  <a:lnTo>
                    <a:pt x="1962" y="3672"/>
                  </a:lnTo>
                  <a:lnTo>
                    <a:pt x="1931" y="3669"/>
                  </a:lnTo>
                  <a:lnTo>
                    <a:pt x="1901" y="3661"/>
                  </a:lnTo>
                  <a:lnTo>
                    <a:pt x="1870" y="3647"/>
                  </a:lnTo>
                  <a:lnTo>
                    <a:pt x="1775" y="3598"/>
                  </a:lnTo>
                  <a:lnTo>
                    <a:pt x="1679" y="3556"/>
                  </a:lnTo>
                  <a:lnTo>
                    <a:pt x="1582" y="3523"/>
                  </a:lnTo>
                  <a:lnTo>
                    <a:pt x="1486" y="3497"/>
                  </a:lnTo>
                  <a:lnTo>
                    <a:pt x="1388" y="3478"/>
                  </a:lnTo>
                  <a:lnTo>
                    <a:pt x="1292" y="3467"/>
                  </a:lnTo>
                  <a:lnTo>
                    <a:pt x="1196" y="3463"/>
                  </a:lnTo>
                  <a:lnTo>
                    <a:pt x="1129" y="3466"/>
                  </a:lnTo>
                  <a:lnTo>
                    <a:pt x="1064" y="3471"/>
                  </a:lnTo>
                  <a:lnTo>
                    <a:pt x="1004" y="3478"/>
                  </a:lnTo>
                  <a:lnTo>
                    <a:pt x="946" y="3489"/>
                  </a:lnTo>
                  <a:lnTo>
                    <a:pt x="892" y="3502"/>
                  </a:lnTo>
                  <a:lnTo>
                    <a:pt x="842" y="3516"/>
                  </a:lnTo>
                  <a:lnTo>
                    <a:pt x="794" y="3531"/>
                  </a:lnTo>
                  <a:lnTo>
                    <a:pt x="752" y="3547"/>
                  </a:lnTo>
                  <a:lnTo>
                    <a:pt x="712" y="3563"/>
                  </a:lnTo>
                  <a:lnTo>
                    <a:pt x="678" y="3579"/>
                  </a:lnTo>
                  <a:lnTo>
                    <a:pt x="647" y="3594"/>
                  </a:lnTo>
                  <a:lnTo>
                    <a:pt x="621" y="3609"/>
                  </a:lnTo>
                  <a:lnTo>
                    <a:pt x="599" y="3621"/>
                  </a:lnTo>
                  <a:lnTo>
                    <a:pt x="581" y="3632"/>
                  </a:lnTo>
                  <a:lnTo>
                    <a:pt x="569" y="3641"/>
                  </a:lnTo>
                  <a:lnTo>
                    <a:pt x="560" y="3646"/>
                  </a:lnTo>
                  <a:lnTo>
                    <a:pt x="558" y="3647"/>
                  </a:lnTo>
                  <a:lnTo>
                    <a:pt x="533" y="3663"/>
                  </a:lnTo>
                  <a:lnTo>
                    <a:pt x="506" y="3672"/>
                  </a:lnTo>
                  <a:lnTo>
                    <a:pt x="478" y="3674"/>
                  </a:lnTo>
                  <a:lnTo>
                    <a:pt x="449" y="3671"/>
                  </a:lnTo>
                  <a:lnTo>
                    <a:pt x="420" y="3661"/>
                  </a:lnTo>
                  <a:lnTo>
                    <a:pt x="395" y="3645"/>
                  </a:lnTo>
                  <a:lnTo>
                    <a:pt x="375" y="3624"/>
                  </a:lnTo>
                  <a:lnTo>
                    <a:pt x="359" y="3599"/>
                  </a:lnTo>
                  <a:lnTo>
                    <a:pt x="349" y="3572"/>
                  </a:lnTo>
                  <a:lnTo>
                    <a:pt x="345" y="3541"/>
                  </a:lnTo>
                  <a:lnTo>
                    <a:pt x="345" y="2583"/>
                  </a:lnTo>
                  <a:lnTo>
                    <a:pt x="264" y="2583"/>
                  </a:lnTo>
                  <a:lnTo>
                    <a:pt x="221" y="2579"/>
                  </a:lnTo>
                  <a:lnTo>
                    <a:pt x="181" y="2570"/>
                  </a:lnTo>
                  <a:lnTo>
                    <a:pt x="143" y="2553"/>
                  </a:lnTo>
                  <a:lnTo>
                    <a:pt x="109" y="2533"/>
                  </a:lnTo>
                  <a:lnTo>
                    <a:pt x="77" y="2507"/>
                  </a:lnTo>
                  <a:lnTo>
                    <a:pt x="51" y="2476"/>
                  </a:lnTo>
                  <a:lnTo>
                    <a:pt x="29" y="2443"/>
                  </a:lnTo>
                  <a:lnTo>
                    <a:pt x="13" y="2404"/>
                  </a:lnTo>
                  <a:lnTo>
                    <a:pt x="4" y="2364"/>
                  </a:lnTo>
                  <a:lnTo>
                    <a:pt x="0" y="2320"/>
                  </a:lnTo>
                  <a:lnTo>
                    <a:pt x="0" y="2055"/>
                  </a:lnTo>
                  <a:lnTo>
                    <a:pt x="4" y="2012"/>
                  </a:lnTo>
                  <a:lnTo>
                    <a:pt x="13" y="1972"/>
                  </a:lnTo>
                  <a:lnTo>
                    <a:pt x="29" y="1933"/>
                  </a:lnTo>
                  <a:lnTo>
                    <a:pt x="51" y="1899"/>
                  </a:lnTo>
                  <a:lnTo>
                    <a:pt x="77" y="1867"/>
                  </a:lnTo>
                  <a:lnTo>
                    <a:pt x="109" y="1840"/>
                  </a:lnTo>
                  <a:lnTo>
                    <a:pt x="143" y="1817"/>
                  </a:lnTo>
                  <a:lnTo>
                    <a:pt x="181" y="1801"/>
                  </a:lnTo>
                  <a:lnTo>
                    <a:pt x="221" y="1792"/>
                  </a:lnTo>
                  <a:lnTo>
                    <a:pt x="264" y="1788"/>
                  </a:lnTo>
                  <a:lnTo>
                    <a:pt x="345" y="1788"/>
                  </a:lnTo>
                  <a:lnTo>
                    <a:pt x="345" y="1297"/>
                  </a:lnTo>
                  <a:lnTo>
                    <a:pt x="349" y="1268"/>
                  </a:lnTo>
                  <a:lnTo>
                    <a:pt x="359" y="1239"/>
                  </a:lnTo>
                  <a:lnTo>
                    <a:pt x="375" y="1215"/>
                  </a:lnTo>
                  <a:lnTo>
                    <a:pt x="395" y="1194"/>
                  </a:lnTo>
                  <a:lnTo>
                    <a:pt x="475" y="1133"/>
                  </a:lnTo>
                  <a:lnTo>
                    <a:pt x="555" y="1079"/>
                  </a:lnTo>
                  <a:lnTo>
                    <a:pt x="638" y="1032"/>
                  </a:lnTo>
                  <a:lnTo>
                    <a:pt x="722" y="991"/>
                  </a:lnTo>
                  <a:lnTo>
                    <a:pt x="808" y="958"/>
                  </a:lnTo>
                  <a:lnTo>
                    <a:pt x="895" y="932"/>
                  </a:lnTo>
                  <a:lnTo>
                    <a:pt x="985" y="912"/>
                  </a:lnTo>
                  <a:lnTo>
                    <a:pt x="1075" y="900"/>
                  </a:lnTo>
                  <a:lnTo>
                    <a:pt x="1166" y="894"/>
                  </a:lnTo>
                  <a:lnTo>
                    <a:pt x="1161" y="846"/>
                  </a:lnTo>
                  <a:lnTo>
                    <a:pt x="1160" y="795"/>
                  </a:lnTo>
                  <a:lnTo>
                    <a:pt x="1164" y="719"/>
                  </a:lnTo>
                  <a:lnTo>
                    <a:pt x="1174" y="645"/>
                  </a:lnTo>
                  <a:lnTo>
                    <a:pt x="1192" y="572"/>
                  </a:lnTo>
                  <a:lnTo>
                    <a:pt x="1215" y="503"/>
                  </a:lnTo>
                  <a:lnTo>
                    <a:pt x="1244" y="437"/>
                  </a:lnTo>
                  <a:lnTo>
                    <a:pt x="1280" y="374"/>
                  </a:lnTo>
                  <a:lnTo>
                    <a:pt x="1320" y="314"/>
                  </a:lnTo>
                  <a:lnTo>
                    <a:pt x="1366" y="259"/>
                  </a:lnTo>
                  <a:lnTo>
                    <a:pt x="1416" y="208"/>
                  </a:lnTo>
                  <a:lnTo>
                    <a:pt x="1471" y="163"/>
                  </a:lnTo>
                  <a:lnTo>
                    <a:pt x="1530" y="122"/>
                  </a:lnTo>
                  <a:lnTo>
                    <a:pt x="1592" y="86"/>
                  </a:lnTo>
                  <a:lnTo>
                    <a:pt x="1657" y="56"/>
                  </a:lnTo>
                  <a:lnTo>
                    <a:pt x="1726" y="32"/>
                  </a:lnTo>
                  <a:lnTo>
                    <a:pt x="1797" y="15"/>
                  </a:lnTo>
                  <a:lnTo>
                    <a:pt x="1871" y="4"/>
                  </a:lnTo>
                  <a:lnTo>
                    <a:pt x="19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9523044" y="4121251"/>
            <a:ext cx="161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0"/>
            <a:ext cx="12192000" cy="1571219"/>
            <a:chOff x="0" y="0"/>
            <a:chExt cx="12192000" cy="1571219"/>
          </a:xfrm>
        </p:grpSpPr>
        <p:sp>
          <p:nvSpPr>
            <p:cNvPr id="53" name="Rectangle 52"/>
            <p:cNvSpPr/>
            <p:nvPr/>
          </p:nvSpPr>
          <p:spPr>
            <a:xfrm>
              <a:off x="0" y="0"/>
              <a:ext cx="12192000" cy="15712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691677" y="389500"/>
              <a:ext cx="10808646" cy="7922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0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3486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38422519"/>
              </p:ext>
            </p:extLst>
          </p:nvPr>
        </p:nvGraphicFramePr>
        <p:xfrm>
          <a:off x="5997038" y="2600699"/>
          <a:ext cx="5455781" cy="3038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/>
          <p:cNvSpPr/>
          <p:nvPr/>
        </p:nvSpPr>
        <p:spPr>
          <a:xfrm>
            <a:off x="789648" y="2208813"/>
            <a:ext cx="1104405" cy="10972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7924" y="2006932"/>
            <a:ext cx="594360" cy="59376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1099592" y="2498369"/>
            <a:ext cx="484516" cy="550242"/>
            <a:chOff x="2111" y="199"/>
            <a:chExt cx="3450" cy="3918"/>
          </a:xfrm>
          <a:solidFill>
            <a:schemeClr val="bg1"/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438" y="1761"/>
              <a:ext cx="795" cy="796"/>
            </a:xfrm>
            <a:custGeom>
              <a:avLst/>
              <a:gdLst>
                <a:gd name="T0" fmla="*/ 398 w 795"/>
                <a:gd name="T1" fmla="*/ 0 h 796"/>
                <a:gd name="T2" fmla="*/ 451 w 795"/>
                <a:gd name="T3" fmla="*/ 4 h 796"/>
                <a:gd name="T4" fmla="*/ 504 w 795"/>
                <a:gd name="T5" fmla="*/ 14 h 796"/>
                <a:gd name="T6" fmla="*/ 553 w 795"/>
                <a:gd name="T7" fmla="*/ 31 h 796"/>
                <a:gd name="T8" fmla="*/ 599 w 795"/>
                <a:gd name="T9" fmla="*/ 54 h 796"/>
                <a:gd name="T10" fmla="*/ 641 w 795"/>
                <a:gd name="T11" fmla="*/ 82 h 796"/>
                <a:gd name="T12" fmla="*/ 679 w 795"/>
                <a:gd name="T13" fmla="*/ 117 h 796"/>
                <a:gd name="T14" fmla="*/ 713 w 795"/>
                <a:gd name="T15" fmla="*/ 155 h 796"/>
                <a:gd name="T16" fmla="*/ 742 w 795"/>
                <a:gd name="T17" fmla="*/ 197 h 796"/>
                <a:gd name="T18" fmla="*/ 765 w 795"/>
                <a:gd name="T19" fmla="*/ 243 h 796"/>
                <a:gd name="T20" fmla="*/ 781 w 795"/>
                <a:gd name="T21" fmla="*/ 292 h 796"/>
                <a:gd name="T22" fmla="*/ 792 w 795"/>
                <a:gd name="T23" fmla="*/ 344 h 796"/>
                <a:gd name="T24" fmla="*/ 795 w 795"/>
                <a:gd name="T25" fmla="*/ 398 h 796"/>
                <a:gd name="T26" fmla="*/ 792 w 795"/>
                <a:gd name="T27" fmla="*/ 451 h 796"/>
                <a:gd name="T28" fmla="*/ 781 w 795"/>
                <a:gd name="T29" fmla="*/ 504 h 796"/>
                <a:gd name="T30" fmla="*/ 765 w 795"/>
                <a:gd name="T31" fmla="*/ 553 h 796"/>
                <a:gd name="T32" fmla="*/ 742 w 795"/>
                <a:gd name="T33" fmla="*/ 599 h 796"/>
                <a:gd name="T34" fmla="*/ 713 w 795"/>
                <a:gd name="T35" fmla="*/ 641 h 796"/>
                <a:gd name="T36" fmla="*/ 679 w 795"/>
                <a:gd name="T37" fmla="*/ 680 h 796"/>
                <a:gd name="T38" fmla="*/ 641 w 795"/>
                <a:gd name="T39" fmla="*/ 713 h 796"/>
                <a:gd name="T40" fmla="*/ 599 w 795"/>
                <a:gd name="T41" fmla="*/ 742 h 796"/>
                <a:gd name="T42" fmla="*/ 553 w 795"/>
                <a:gd name="T43" fmla="*/ 765 h 796"/>
                <a:gd name="T44" fmla="*/ 504 w 795"/>
                <a:gd name="T45" fmla="*/ 782 h 796"/>
                <a:gd name="T46" fmla="*/ 451 w 795"/>
                <a:gd name="T47" fmla="*/ 792 h 796"/>
                <a:gd name="T48" fmla="*/ 398 w 795"/>
                <a:gd name="T49" fmla="*/ 796 h 796"/>
                <a:gd name="T50" fmla="*/ 344 w 795"/>
                <a:gd name="T51" fmla="*/ 792 h 796"/>
                <a:gd name="T52" fmla="*/ 292 w 795"/>
                <a:gd name="T53" fmla="*/ 782 h 796"/>
                <a:gd name="T54" fmla="*/ 243 w 795"/>
                <a:gd name="T55" fmla="*/ 765 h 796"/>
                <a:gd name="T56" fmla="*/ 197 w 795"/>
                <a:gd name="T57" fmla="*/ 742 h 796"/>
                <a:gd name="T58" fmla="*/ 155 w 795"/>
                <a:gd name="T59" fmla="*/ 713 h 796"/>
                <a:gd name="T60" fmla="*/ 117 w 795"/>
                <a:gd name="T61" fmla="*/ 680 h 796"/>
                <a:gd name="T62" fmla="*/ 82 w 795"/>
                <a:gd name="T63" fmla="*/ 641 h 796"/>
                <a:gd name="T64" fmla="*/ 54 w 795"/>
                <a:gd name="T65" fmla="*/ 599 h 796"/>
                <a:gd name="T66" fmla="*/ 31 w 795"/>
                <a:gd name="T67" fmla="*/ 553 h 796"/>
                <a:gd name="T68" fmla="*/ 14 w 795"/>
                <a:gd name="T69" fmla="*/ 504 h 796"/>
                <a:gd name="T70" fmla="*/ 4 w 795"/>
                <a:gd name="T71" fmla="*/ 451 h 796"/>
                <a:gd name="T72" fmla="*/ 0 w 795"/>
                <a:gd name="T73" fmla="*/ 398 h 796"/>
                <a:gd name="T74" fmla="*/ 4 w 795"/>
                <a:gd name="T75" fmla="*/ 344 h 796"/>
                <a:gd name="T76" fmla="*/ 14 w 795"/>
                <a:gd name="T77" fmla="*/ 292 h 796"/>
                <a:gd name="T78" fmla="*/ 31 w 795"/>
                <a:gd name="T79" fmla="*/ 243 h 796"/>
                <a:gd name="T80" fmla="*/ 54 w 795"/>
                <a:gd name="T81" fmla="*/ 197 h 796"/>
                <a:gd name="T82" fmla="*/ 82 w 795"/>
                <a:gd name="T83" fmla="*/ 155 h 796"/>
                <a:gd name="T84" fmla="*/ 117 w 795"/>
                <a:gd name="T85" fmla="*/ 117 h 796"/>
                <a:gd name="T86" fmla="*/ 155 w 795"/>
                <a:gd name="T87" fmla="*/ 82 h 796"/>
                <a:gd name="T88" fmla="*/ 197 w 795"/>
                <a:gd name="T89" fmla="*/ 54 h 796"/>
                <a:gd name="T90" fmla="*/ 243 w 795"/>
                <a:gd name="T91" fmla="*/ 31 h 796"/>
                <a:gd name="T92" fmla="*/ 292 w 795"/>
                <a:gd name="T93" fmla="*/ 14 h 796"/>
                <a:gd name="T94" fmla="*/ 344 w 795"/>
                <a:gd name="T95" fmla="*/ 4 h 796"/>
                <a:gd name="T96" fmla="*/ 398 w 795"/>
                <a:gd name="T97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5" h="796">
                  <a:moveTo>
                    <a:pt x="398" y="0"/>
                  </a:moveTo>
                  <a:lnTo>
                    <a:pt x="451" y="4"/>
                  </a:lnTo>
                  <a:lnTo>
                    <a:pt x="504" y="14"/>
                  </a:lnTo>
                  <a:lnTo>
                    <a:pt x="553" y="31"/>
                  </a:lnTo>
                  <a:lnTo>
                    <a:pt x="599" y="54"/>
                  </a:lnTo>
                  <a:lnTo>
                    <a:pt x="641" y="82"/>
                  </a:lnTo>
                  <a:lnTo>
                    <a:pt x="679" y="117"/>
                  </a:lnTo>
                  <a:lnTo>
                    <a:pt x="713" y="155"/>
                  </a:lnTo>
                  <a:lnTo>
                    <a:pt x="742" y="197"/>
                  </a:lnTo>
                  <a:lnTo>
                    <a:pt x="765" y="243"/>
                  </a:lnTo>
                  <a:lnTo>
                    <a:pt x="781" y="292"/>
                  </a:lnTo>
                  <a:lnTo>
                    <a:pt x="792" y="344"/>
                  </a:lnTo>
                  <a:lnTo>
                    <a:pt x="795" y="398"/>
                  </a:lnTo>
                  <a:lnTo>
                    <a:pt x="792" y="451"/>
                  </a:lnTo>
                  <a:lnTo>
                    <a:pt x="781" y="504"/>
                  </a:lnTo>
                  <a:lnTo>
                    <a:pt x="765" y="553"/>
                  </a:lnTo>
                  <a:lnTo>
                    <a:pt x="742" y="599"/>
                  </a:lnTo>
                  <a:lnTo>
                    <a:pt x="713" y="641"/>
                  </a:lnTo>
                  <a:lnTo>
                    <a:pt x="679" y="680"/>
                  </a:lnTo>
                  <a:lnTo>
                    <a:pt x="641" y="713"/>
                  </a:lnTo>
                  <a:lnTo>
                    <a:pt x="599" y="742"/>
                  </a:lnTo>
                  <a:lnTo>
                    <a:pt x="553" y="765"/>
                  </a:lnTo>
                  <a:lnTo>
                    <a:pt x="504" y="782"/>
                  </a:lnTo>
                  <a:lnTo>
                    <a:pt x="451" y="792"/>
                  </a:lnTo>
                  <a:lnTo>
                    <a:pt x="398" y="796"/>
                  </a:lnTo>
                  <a:lnTo>
                    <a:pt x="344" y="792"/>
                  </a:lnTo>
                  <a:lnTo>
                    <a:pt x="292" y="782"/>
                  </a:lnTo>
                  <a:lnTo>
                    <a:pt x="243" y="765"/>
                  </a:lnTo>
                  <a:lnTo>
                    <a:pt x="197" y="742"/>
                  </a:lnTo>
                  <a:lnTo>
                    <a:pt x="155" y="713"/>
                  </a:lnTo>
                  <a:lnTo>
                    <a:pt x="117" y="680"/>
                  </a:lnTo>
                  <a:lnTo>
                    <a:pt x="82" y="641"/>
                  </a:lnTo>
                  <a:lnTo>
                    <a:pt x="54" y="599"/>
                  </a:lnTo>
                  <a:lnTo>
                    <a:pt x="31" y="553"/>
                  </a:lnTo>
                  <a:lnTo>
                    <a:pt x="14" y="504"/>
                  </a:lnTo>
                  <a:lnTo>
                    <a:pt x="4" y="451"/>
                  </a:lnTo>
                  <a:lnTo>
                    <a:pt x="0" y="398"/>
                  </a:lnTo>
                  <a:lnTo>
                    <a:pt x="4" y="344"/>
                  </a:lnTo>
                  <a:lnTo>
                    <a:pt x="14" y="292"/>
                  </a:lnTo>
                  <a:lnTo>
                    <a:pt x="31" y="243"/>
                  </a:lnTo>
                  <a:lnTo>
                    <a:pt x="54" y="197"/>
                  </a:lnTo>
                  <a:lnTo>
                    <a:pt x="82" y="155"/>
                  </a:lnTo>
                  <a:lnTo>
                    <a:pt x="117" y="117"/>
                  </a:lnTo>
                  <a:lnTo>
                    <a:pt x="155" y="82"/>
                  </a:lnTo>
                  <a:lnTo>
                    <a:pt x="197" y="54"/>
                  </a:lnTo>
                  <a:lnTo>
                    <a:pt x="243" y="31"/>
                  </a:lnTo>
                  <a:lnTo>
                    <a:pt x="292" y="14"/>
                  </a:lnTo>
                  <a:lnTo>
                    <a:pt x="344" y="4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2111" y="199"/>
              <a:ext cx="3450" cy="3918"/>
            </a:xfrm>
            <a:custGeom>
              <a:avLst/>
              <a:gdLst>
                <a:gd name="T0" fmla="*/ 1400 w 3450"/>
                <a:gd name="T1" fmla="*/ 3375 h 3918"/>
                <a:gd name="T2" fmla="*/ 1727 w 3450"/>
                <a:gd name="T3" fmla="*/ 3695 h 3918"/>
                <a:gd name="T4" fmla="*/ 2021 w 3450"/>
                <a:gd name="T5" fmla="*/ 3439 h 3918"/>
                <a:gd name="T6" fmla="*/ 1725 w 3450"/>
                <a:gd name="T7" fmla="*/ 2888 h 3918"/>
                <a:gd name="T8" fmla="*/ 1297 w 3450"/>
                <a:gd name="T9" fmla="*/ 2652 h 3918"/>
                <a:gd name="T10" fmla="*/ 2245 w 3450"/>
                <a:gd name="T11" fmla="*/ 2766 h 3918"/>
                <a:gd name="T12" fmla="*/ 300 w 3450"/>
                <a:gd name="T13" fmla="*/ 2514 h 3918"/>
                <a:gd name="T14" fmla="*/ 249 w 3450"/>
                <a:gd name="T15" fmla="*/ 2874 h 3918"/>
                <a:gd name="T16" fmla="*/ 495 w 3450"/>
                <a:gd name="T17" fmla="*/ 2986 h 3918"/>
                <a:gd name="T18" fmla="*/ 1014 w 3450"/>
                <a:gd name="T19" fmla="*/ 2923 h 3918"/>
                <a:gd name="T20" fmla="*/ 2751 w 3450"/>
                <a:gd name="T21" fmla="*/ 2213 h 3918"/>
                <a:gd name="T22" fmla="*/ 2670 w 3450"/>
                <a:gd name="T23" fmla="*/ 2974 h 3918"/>
                <a:gd name="T24" fmla="*/ 3018 w 3450"/>
                <a:gd name="T25" fmla="*/ 2978 h 3918"/>
                <a:gd name="T26" fmla="*/ 3224 w 3450"/>
                <a:gd name="T27" fmla="*/ 2815 h 3918"/>
                <a:gd name="T28" fmla="*/ 3088 w 3450"/>
                <a:gd name="T29" fmla="*/ 2406 h 3918"/>
                <a:gd name="T30" fmla="*/ 914 w 3450"/>
                <a:gd name="T31" fmla="*/ 2105 h 3918"/>
                <a:gd name="T32" fmla="*/ 2536 w 3450"/>
                <a:gd name="T33" fmla="*/ 1816 h 3918"/>
                <a:gd name="T34" fmla="*/ 1146 w 3450"/>
                <a:gd name="T35" fmla="*/ 2283 h 3918"/>
                <a:gd name="T36" fmla="*/ 2313 w 3450"/>
                <a:gd name="T37" fmla="*/ 2122 h 3918"/>
                <a:gd name="T38" fmla="*/ 2220 w 3450"/>
                <a:gd name="T39" fmla="*/ 1064 h 3918"/>
                <a:gd name="T40" fmla="*/ 1224 w 3450"/>
                <a:gd name="T41" fmla="*/ 1062 h 3918"/>
                <a:gd name="T42" fmla="*/ 1224 w 3450"/>
                <a:gd name="T43" fmla="*/ 1062 h 3918"/>
                <a:gd name="T44" fmla="*/ 2484 w 3450"/>
                <a:gd name="T45" fmla="*/ 1249 h 3918"/>
                <a:gd name="T46" fmla="*/ 3088 w 3450"/>
                <a:gd name="T47" fmla="*/ 1513 h 3918"/>
                <a:gd name="T48" fmla="*/ 3224 w 3450"/>
                <a:gd name="T49" fmla="*/ 1105 h 3918"/>
                <a:gd name="T50" fmla="*/ 3018 w 3450"/>
                <a:gd name="T51" fmla="*/ 943 h 3918"/>
                <a:gd name="T52" fmla="*/ 495 w 3450"/>
                <a:gd name="T53" fmla="*/ 933 h 3918"/>
                <a:gd name="T54" fmla="*/ 249 w 3450"/>
                <a:gd name="T55" fmla="*/ 1045 h 3918"/>
                <a:gd name="T56" fmla="*/ 300 w 3450"/>
                <a:gd name="T57" fmla="*/ 1407 h 3918"/>
                <a:gd name="T58" fmla="*/ 931 w 3450"/>
                <a:gd name="T59" fmla="*/ 1519 h 3918"/>
                <a:gd name="T60" fmla="*/ 641 w 3450"/>
                <a:gd name="T61" fmla="*/ 932 h 3918"/>
                <a:gd name="T62" fmla="*/ 1463 w 3450"/>
                <a:gd name="T63" fmla="*/ 422 h 3918"/>
                <a:gd name="T64" fmla="*/ 1612 w 3450"/>
                <a:gd name="T65" fmla="*/ 979 h 3918"/>
                <a:gd name="T66" fmla="*/ 2050 w 3450"/>
                <a:gd name="T67" fmla="*/ 544 h 3918"/>
                <a:gd name="T68" fmla="*/ 1721 w 3450"/>
                <a:gd name="T69" fmla="*/ 223 h 3918"/>
                <a:gd name="T70" fmla="*/ 2077 w 3450"/>
                <a:gd name="T71" fmla="*/ 182 h 3918"/>
                <a:gd name="T72" fmla="*/ 2468 w 3450"/>
                <a:gd name="T73" fmla="*/ 758 h 3918"/>
                <a:gd name="T74" fmla="*/ 3044 w 3450"/>
                <a:gd name="T75" fmla="*/ 721 h 3918"/>
                <a:gd name="T76" fmla="*/ 3390 w 3450"/>
                <a:gd name="T77" fmla="*/ 928 h 3918"/>
                <a:gd name="T78" fmla="*/ 3422 w 3450"/>
                <a:gd name="T79" fmla="*/ 1326 h 3918"/>
                <a:gd name="T80" fmla="*/ 3015 w 3450"/>
                <a:gd name="T81" fmla="*/ 1960 h 3918"/>
                <a:gd name="T82" fmla="*/ 3422 w 3450"/>
                <a:gd name="T83" fmla="*/ 2593 h 3918"/>
                <a:gd name="T84" fmla="*/ 3390 w 3450"/>
                <a:gd name="T85" fmla="*/ 2992 h 3918"/>
                <a:gd name="T86" fmla="*/ 3044 w 3450"/>
                <a:gd name="T87" fmla="*/ 3200 h 3918"/>
                <a:gd name="T88" fmla="*/ 2557 w 3450"/>
                <a:gd name="T89" fmla="*/ 3180 h 3918"/>
                <a:gd name="T90" fmla="*/ 2130 w 3450"/>
                <a:gd name="T91" fmla="*/ 3681 h 3918"/>
                <a:gd name="T92" fmla="*/ 1820 w 3450"/>
                <a:gd name="T93" fmla="*/ 3907 h 3918"/>
                <a:gd name="T94" fmla="*/ 1419 w 3450"/>
                <a:gd name="T95" fmla="*/ 3784 h 3918"/>
                <a:gd name="T96" fmla="*/ 1070 w 3450"/>
                <a:gd name="T97" fmla="*/ 3139 h 3918"/>
                <a:gd name="T98" fmla="*/ 450 w 3450"/>
                <a:gd name="T99" fmla="*/ 3206 h 3918"/>
                <a:gd name="T100" fmla="*/ 88 w 3450"/>
                <a:gd name="T101" fmla="*/ 3032 h 3918"/>
                <a:gd name="T102" fmla="*/ 18 w 3450"/>
                <a:gd name="T103" fmla="*/ 2630 h 3918"/>
                <a:gd name="T104" fmla="*/ 374 w 3450"/>
                <a:gd name="T105" fmla="*/ 2027 h 3918"/>
                <a:gd name="T106" fmla="*/ 50 w 3450"/>
                <a:gd name="T107" fmla="*/ 1394 h 3918"/>
                <a:gd name="T108" fmla="*/ 36 w 3450"/>
                <a:gd name="T109" fmla="*/ 974 h 3918"/>
                <a:gd name="T110" fmla="*/ 362 w 3450"/>
                <a:gd name="T111" fmla="*/ 730 h 3918"/>
                <a:gd name="T112" fmla="*/ 893 w 3450"/>
                <a:gd name="T113" fmla="*/ 740 h 3918"/>
                <a:gd name="T114" fmla="*/ 1320 w 3450"/>
                <a:gd name="T115" fmla="*/ 238 h 3918"/>
                <a:gd name="T116" fmla="*/ 1630 w 3450"/>
                <a:gd name="T117" fmla="*/ 10 h 3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0" h="3918">
                  <a:moveTo>
                    <a:pt x="1725" y="2888"/>
                  </a:moveTo>
                  <a:lnTo>
                    <a:pt x="1612" y="2941"/>
                  </a:lnTo>
                  <a:lnTo>
                    <a:pt x="1501" y="2990"/>
                  </a:lnTo>
                  <a:lnTo>
                    <a:pt x="1391" y="3034"/>
                  </a:lnTo>
                  <a:lnTo>
                    <a:pt x="1283" y="3073"/>
                  </a:lnTo>
                  <a:lnTo>
                    <a:pt x="1308" y="3152"/>
                  </a:lnTo>
                  <a:lnTo>
                    <a:pt x="1336" y="3227"/>
                  </a:lnTo>
                  <a:lnTo>
                    <a:pt x="1366" y="3304"/>
                  </a:lnTo>
                  <a:lnTo>
                    <a:pt x="1400" y="3375"/>
                  </a:lnTo>
                  <a:lnTo>
                    <a:pt x="1434" y="3439"/>
                  </a:lnTo>
                  <a:lnTo>
                    <a:pt x="1469" y="3497"/>
                  </a:lnTo>
                  <a:lnTo>
                    <a:pt x="1506" y="3548"/>
                  </a:lnTo>
                  <a:lnTo>
                    <a:pt x="1543" y="3593"/>
                  </a:lnTo>
                  <a:lnTo>
                    <a:pt x="1580" y="3628"/>
                  </a:lnTo>
                  <a:lnTo>
                    <a:pt x="1616" y="3658"/>
                  </a:lnTo>
                  <a:lnTo>
                    <a:pt x="1655" y="3678"/>
                  </a:lnTo>
                  <a:lnTo>
                    <a:pt x="1691" y="3691"/>
                  </a:lnTo>
                  <a:lnTo>
                    <a:pt x="1727" y="3695"/>
                  </a:lnTo>
                  <a:lnTo>
                    <a:pt x="1728" y="3695"/>
                  </a:lnTo>
                  <a:lnTo>
                    <a:pt x="1765" y="3691"/>
                  </a:lnTo>
                  <a:lnTo>
                    <a:pt x="1802" y="3678"/>
                  </a:lnTo>
                  <a:lnTo>
                    <a:pt x="1840" y="3657"/>
                  </a:lnTo>
                  <a:lnTo>
                    <a:pt x="1877" y="3628"/>
                  </a:lnTo>
                  <a:lnTo>
                    <a:pt x="1914" y="3591"/>
                  </a:lnTo>
                  <a:lnTo>
                    <a:pt x="1951" y="3548"/>
                  </a:lnTo>
                  <a:lnTo>
                    <a:pt x="1987" y="3497"/>
                  </a:lnTo>
                  <a:lnTo>
                    <a:pt x="2021" y="3439"/>
                  </a:lnTo>
                  <a:lnTo>
                    <a:pt x="2056" y="3375"/>
                  </a:lnTo>
                  <a:lnTo>
                    <a:pt x="2088" y="3303"/>
                  </a:lnTo>
                  <a:lnTo>
                    <a:pt x="2119" y="3226"/>
                  </a:lnTo>
                  <a:lnTo>
                    <a:pt x="2146" y="3152"/>
                  </a:lnTo>
                  <a:lnTo>
                    <a:pt x="2170" y="3075"/>
                  </a:lnTo>
                  <a:lnTo>
                    <a:pt x="2061" y="3035"/>
                  </a:lnTo>
                  <a:lnTo>
                    <a:pt x="1950" y="2991"/>
                  </a:lnTo>
                  <a:lnTo>
                    <a:pt x="1838" y="2941"/>
                  </a:lnTo>
                  <a:lnTo>
                    <a:pt x="1725" y="2888"/>
                  </a:lnTo>
                  <a:close/>
                  <a:moveTo>
                    <a:pt x="1176" y="2574"/>
                  </a:moveTo>
                  <a:lnTo>
                    <a:pt x="1191" y="2671"/>
                  </a:lnTo>
                  <a:lnTo>
                    <a:pt x="1208" y="2765"/>
                  </a:lnTo>
                  <a:lnTo>
                    <a:pt x="1227" y="2857"/>
                  </a:lnTo>
                  <a:lnTo>
                    <a:pt x="1230" y="2855"/>
                  </a:lnTo>
                  <a:lnTo>
                    <a:pt x="1352" y="2810"/>
                  </a:lnTo>
                  <a:lnTo>
                    <a:pt x="1476" y="2758"/>
                  </a:lnTo>
                  <a:lnTo>
                    <a:pt x="1387" y="2705"/>
                  </a:lnTo>
                  <a:lnTo>
                    <a:pt x="1297" y="2652"/>
                  </a:lnTo>
                  <a:lnTo>
                    <a:pt x="1176" y="2574"/>
                  </a:lnTo>
                  <a:close/>
                  <a:moveTo>
                    <a:pt x="2276" y="2572"/>
                  </a:moveTo>
                  <a:lnTo>
                    <a:pt x="2152" y="2651"/>
                  </a:lnTo>
                  <a:lnTo>
                    <a:pt x="2063" y="2705"/>
                  </a:lnTo>
                  <a:lnTo>
                    <a:pt x="1972" y="2758"/>
                  </a:lnTo>
                  <a:lnTo>
                    <a:pt x="2097" y="2810"/>
                  </a:lnTo>
                  <a:lnTo>
                    <a:pt x="2220" y="2857"/>
                  </a:lnTo>
                  <a:lnTo>
                    <a:pt x="2226" y="2858"/>
                  </a:lnTo>
                  <a:lnTo>
                    <a:pt x="2245" y="2766"/>
                  </a:lnTo>
                  <a:lnTo>
                    <a:pt x="2262" y="2671"/>
                  </a:lnTo>
                  <a:lnTo>
                    <a:pt x="2276" y="2572"/>
                  </a:lnTo>
                  <a:close/>
                  <a:moveTo>
                    <a:pt x="591" y="2117"/>
                  </a:moveTo>
                  <a:lnTo>
                    <a:pt x="513" y="2206"/>
                  </a:lnTo>
                  <a:lnTo>
                    <a:pt x="441" y="2294"/>
                  </a:lnTo>
                  <a:lnTo>
                    <a:pt x="400" y="2350"/>
                  </a:lnTo>
                  <a:lnTo>
                    <a:pt x="362" y="2406"/>
                  </a:lnTo>
                  <a:lnTo>
                    <a:pt x="328" y="2461"/>
                  </a:lnTo>
                  <a:lnTo>
                    <a:pt x="300" y="2514"/>
                  </a:lnTo>
                  <a:lnTo>
                    <a:pt x="275" y="2564"/>
                  </a:lnTo>
                  <a:lnTo>
                    <a:pt x="256" y="2611"/>
                  </a:lnTo>
                  <a:lnTo>
                    <a:pt x="240" y="2658"/>
                  </a:lnTo>
                  <a:lnTo>
                    <a:pt x="230" y="2702"/>
                  </a:lnTo>
                  <a:lnTo>
                    <a:pt x="224" y="2742"/>
                  </a:lnTo>
                  <a:lnTo>
                    <a:pt x="222" y="2780"/>
                  </a:lnTo>
                  <a:lnTo>
                    <a:pt x="226" y="2815"/>
                  </a:lnTo>
                  <a:lnTo>
                    <a:pt x="236" y="2846"/>
                  </a:lnTo>
                  <a:lnTo>
                    <a:pt x="249" y="2874"/>
                  </a:lnTo>
                  <a:lnTo>
                    <a:pt x="266" y="2898"/>
                  </a:lnTo>
                  <a:lnTo>
                    <a:pt x="288" y="2918"/>
                  </a:lnTo>
                  <a:lnTo>
                    <a:pt x="313" y="2935"/>
                  </a:lnTo>
                  <a:lnTo>
                    <a:pt x="340" y="2949"/>
                  </a:lnTo>
                  <a:lnTo>
                    <a:pt x="370" y="2961"/>
                  </a:lnTo>
                  <a:lnTo>
                    <a:pt x="401" y="2970"/>
                  </a:lnTo>
                  <a:lnTo>
                    <a:pt x="432" y="2977"/>
                  </a:lnTo>
                  <a:lnTo>
                    <a:pt x="464" y="2983"/>
                  </a:lnTo>
                  <a:lnTo>
                    <a:pt x="495" y="2986"/>
                  </a:lnTo>
                  <a:lnTo>
                    <a:pt x="525" y="2989"/>
                  </a:lnTo>
                  <a:lnTo>
                    <a:pt x="552" y="2990"/>
                  </a:lnTo>
                  <a:lnTo>
                    <a:pt x="577" y="2990"/>
                  </a:lnTo>
                  <a:lnTo>
                    <a:pt x="641" y="2989"/>
                  </a:lnTo>
                  <a:lnTo>
                    <a:pt x="711" y="2983"/>
                  </a:lnTo>
                  <a:lnTo>
                    <a:pt x="782" y="2973"/>
                  </a:lnTo>
                  <a:lnTo>
                    <a:pt x="856" y="2960"/>
                  </a:lnTo>
                  <a:lnTo>
                    <a:pt x="933" y="2944"/>
                  </a:lnTo>
                  <a:lnTo>
                    <a:pt x="1014" y="2923"/>
                  </a:lnTo>
                  <a:lnTo>
                    <a:pt x="988" y="2799"/>
                  </a:lnTo>
                  <a:lnTo>
                    <a:pt x="965" y="2671"/>
                  </a:lnTo>
                  <a:lnTo>
                    <a:pt x="947" y="2539"/>
                  </a:lnTo>
                  <a:lnTo>
                    <a:pt x="933" y="2403"/>
                  </a:lnTo>
                  <a:lnTo>
                    <a:pt x="813" y="2309"/>
                  </a:lnTo>
                  <a:lnTo>
                    <a:pt x="699" y="2213"/>
                  </a:lnTo>
                  <a:lnTo>
                    <a:pt x="591" y="2117"/>
                  </a:lnTo>
                  <a:close/>
                  <a:moveTo>
                    <a:pt x="2858" y="2117"/>
                  </a:moveTo>
                  <a:lnTo>
                    <a:pt x="2751" y="2213"/>
                  </a:lnTo>
                  <a:lnTo>
                    <a:pt x="2638" y="2308"/>
                  </a:lnTo>
                  <a:lnTo>
                    <a:pt x="2519" y="2402"/>
                  </a:lnTo>
                  <a:lnTo>
                    <a:pt x="2505" y="2537"/>
                  </a:lnTo>
                  <a:lnTo>
                    <a:pt x="2487" y="2671"/>
                  </a:lnTo>
                  <a:lnTo>
                    <a:pt x="2464" y="2799"/>
                  </a:lnTo>
                  <a:lnTo>
                    <a:pt x="2439" y="2924"/>
                  </a:lnTo>
                  <a:lnTo>
                    <a:pt x="2519" y="2945"/>
                  </a:lnTo>
                  <a:lnTo>
                    <a:pt x="2595" y="2961"/>
                  </a:lnTo>
                  <a:lnTo>
                    <a:pt x="2670" y="2974"/>
                  </a:lnTo>
                  <a:lnTo>
                    <a:pt x="2740" y="2984"/>
                  </a:lnTo>
                  <a:lnTo>
                    <a:pt x="2808" y="2989"/>
                  </a:lnTo>
                  <a:lnTo>
                    <a:pt x="2872" y="2991"/>
                  </a:lnTo>
                  <a:lnTo>
                    <a:pt x="2872" y="2991"/>
                  </a:lnTo>
                  <a:lnTo>
                    <a:pt x="2897" y="2991"/>
                  </a:lnTo>
                  <a:lnTo>
                    <a:pt x="2925" y="2989"/>
                  </a:lnTo>
                  <a:lnTo>
                    <a:pt x="2955" y="2986"/>
                  </a:lnTo>
                  <a:lnTo>
                    <a:pt x="2986" y="2983"/>
                  </a:lnTo>
                  <a:lnTo>
                    <a:pt x="3018" y="2978"/>
                  </a:lnTo>
                  <a:lnTo>
                    <a:pt x="3049" y="2971"/>
                  </a:lnTo>
                  <a:lnTo>
                    <a:pt x="3080" y="2961"/>
                  </a:lnTo>
                  <a:lnTo>
                    <a:pt x="3109" y="2949"/>
                  </a:lnTo>
                  <a:lnTo>
                    <a:pt x="3137" y="2935"/>
                  </a:lnTo>
                  <a:lnTo>
                    <a:pt x="3162" y="2918"/>
                  </a:lnTo>
                  <a:lnTo>
                    <a:pt x="3183" y="2898"/>
                  </a:lnTo>
                  <a:lnTo>
                    <a:pt x="3201" y="2874"/>
                  </a:lnTo>
                  <a:lnTo>
                    <a:pt x="3214" y="2847"/>
                  </a:lnTo>
                  <a:lnTo>
                    <a:pt x="3224" y="2815"/>
                  </a:lnTo>
                  <a:lnTo>
                    <a:pt x="3227" y="2780"/>
                  </a:lnTo>
                  <a:lnTo>
                    <a:pt x="3226" y="2742"/>
                  </a:lnTo>
                  <a:lnTo>
                    <a:pt x="3220" y="2702"/>
                  </a:lnTo>
                  <a:lnTo>
                    <a:pt x="3209" y="2658"/>
                  </a:lnTo>
                  <a:lnTo>
                    <a:pt x="3194" y="2612"/>
                  </a:lnTo>
                  <a:lnTo>
                    <a:pt x="3175" y="2564"/>
                  </a:lnTo>
                  <a:lnTo>
                    <a:pt x="3150" y="2514"/>
                  </a:lnTo>
                  <a:lnTo>
                    <a:pt x="3121" y="2461"/>
                  </a:lnTo>
                  <a:lnTo>
                    <a:pt x="3088" y="2406"/>
                  </a:lnTo>
                  <a:lnTo>
                    <a:pt x="3050" y="2352"/>
                  </a:lnTo>
                  <a:lnTo>
                    <a:pt x="3008" y="2294"/>
                  </a:lnTo>
                  <a:lnTo>
                    <a:pt x="2937" y="2206"/>
                  </a:lnTo>
                  <a:lnTo>
                    <a:pt x="2858" y="2117"/>
                  </a:lnTo>
                  <a:close/>
                  <a:moveTo>
                    <a:pt x="914" y="1816"/>
                  </a:moveTo>
                  <a:lnTo>
                    <a:pt x="830" y="1887"/>
                  </a:lnTo>
                  <a:lnTo>
                    <a:pt x="749" y="1960"/>
                  </a:lnTo>
                  <a:lnTo>
                    <a:pt x="830" y="2032"/>
                  </a:lnTo>
                  <a:lnTo>
                    <a:pt x="914" y="2105"/>
                  </a:lnTo>
                  <a:lnTo>
                    <a:pt x="912" y="1961"/>
                  </a:lnTo>
                  <a:lnTo>
                    <a:pt x="914" y="1816"/>
                  </a:lnTo>
                  <a:close/>
                  <a:moveTo>
                    <a:pt x="2536" y="1816"/>
                  </a:moveTo>
                  <a:lnTo>
                    <a:pt x="2538" y="1959"/>
                  </a:lnTo>
                  <a:lnTo>
                    <a:pt x="2536" y="2104"/>
                  </a:lnTo>
                  <a:lnTo>
                    <a:pt x="2620" y="2032"/>
                  </a:lnTo>
                  <a:lnTo>
                    <a:pt x="2701" y="1960"/>
                  </a:lnTo>
                  <a:lnTo>
                    <a:pt x="2620" y="1887"/>
                  </a:lnTo>
                  <a:lnTo>
                    <a:pt x="2536" y="1816"/>
                  </a:lnTo>
                  <a:close/>
                  <a:moveTo>
                    <a:pt x="1725" y="1281"/>
                  </a:moveTo>
                  <a:lnTo>
                    <a:pt x="1569" y="1367"/>
                  </a:lnTo>
                  <a:lnTo>
                    <a:pt x="1414" y="1458"/>
                  </a:lnTo>
                  <a:lnTo>
                    <a:pt x="1277" y="1547"/>
                  </a:lnTo>
                  <a:lnTo>
                    <a:pt x="1145" y="1638"/>
                  </a:lnTo>
                  <a:lnTo>
                    <a:pt x="1137" y="1798"/>
                  </a:lnTo>
                  <a:lnTo>
                    <a:pt x="1134" y="1961"/>
                  </a:lnTo>
                  <a:lnTo>
                    <a:pt x="1138" y="2124"/>
                  </a:lnTo>
                  <a:lnTo>
                    <a:pt x="1146" y="2283"/>
                  </a:lnTo>
                  <a:lnTo>
                    <a:pt x="1277" y="2374"/>
                  </a:lnTo>
                  <a:lnTo>
                    <a:pt x="1414" y="2462"/>
                  </a:lnTo>
                  <a:lnTo>
                    <a:pt x="1569" y="2554"/>
                  </a:lnTo>
                  <a:lnTo>
                    <a:pt x="1725" y="2639"/>
                  </a:lnTo>
                  <a:lnTo>
                    <a:pt x="1881" y="2554"/>
                  </a:lnTo>
                  <a:lnTo>
                    <a:pt x="2036" y="2462"/>
                  </a:lnTo>
                  <a:lnTo>
                    <a:pt x="2172" y="2373"/>
                  </a:lnTo>
                  <a:lnTo>
                    <a:pt x="2305" y="2283"/>
                  </a:lnTo>
                  <a:lnTo>
                    <a:pt x="2313" y="2122"/>
                  </a:lnTo>
                  <a:lnTo>
                    <a:pt x="2315" y="1959"/>
                  </a:lnTo>
                  <a:lnTo>
                    <a:pt x="2312" y="1797"/>
                  </a:lnTo>
                  <a:lnTo>
                    <a:pt x="2303" y="1637"/>
                  </a:lnTo>
                  <a:lnTo>
                    <a:pt x="2172" y="1547"/>
                  </a:lnTo>
                  <a:lnTo>
                    <a:pt x="2036" y="1458"/>
                  </a:lnTo>
                  <a:lnTo>
                    <a:pt x="1881" y="1367"/>
                  </a:lnTo>
                  <a:lnTo>
                    <a:pt x="1725" y="1281"/>
                  </a:lnTo>
                  <a:close/>
                  <a:moveTo>
                    <a:pt x="2224" y="1063"/>
                  </a:moveTo>
                  <a:lnTo>
                    <a:pt x="2220" y="1064"/>
                  </a:lnTo>
                  <a:lnTo>
                    <a:pt x="2097" y="1111"/>
                  </a:lnTo>
                  <a:lnTo>
                    <a:pt x="1972" y="1162"/>
                  </a:lnTo>
                  <a:lnTo>
                    <a:pt x="2063" y="1214"/>
                  </a:lnTo>
                  <a:lnTo>
                    <a:pt x="2153" y="1269"/>
                  </a:lnTo>
                  <a:lnTo>
                    <a:pt x="2274" y="1346"/>
                  </a:lnTo>
                  <a:lnTo>
                    <a:pt x="2259" y="1249"/>
                  </a:lnTo>
                  <a:lnTo>
                    <a:pt x="2242" y="1155"/>
                  </a:lnTo>
                  <a:lnTo>
                    <a:pt x="2224" y="1063"/>
                  </a:lnTo>
                  <a:close/>
                  <a:moveTo>
                    <a:pt x="1224" y="1062"/>
                  </a:moveTo>
                  <a:lnTo>
                    <a:pt x="1205" y="1155"/>
                  </a:lnTo>
                  <a:lnTo>
                    <a:pt x="1188" y="1250"/>
                  </a:lnTo>
                  <a:lnTo>
                    <a:pt x="1174" y="1348"/>
                  </a:lnTo>
                  <a:lnTo>
                    <a:pt x="1297" y="1269"/>
                  </a:lnTo>
                  <a:lnTo>
                    <a:pt x="1387" y="1214"/>
                  </a:lnTo>
                  <a:lnTo>
                    <a:pt x="1476" y="1163"/>
                  </a:lnTo>
                  <a:lnTo>
                    <a:pt x="1352" y="1111"/>
                  </a:lnTo>
                  <a:lnTo>
                    <a:pt x="1230" y="1064"/>
                  </a:lnTo>
                  <a:lnTo>
                    <a:pt x="1224" y="1062"/>
                  </a:lnTo>
                  <a:close/>
                  <a:moveTo>
                    <a:pt x="2872" y="930"/>
                  </a:moveTo>
                  <a:lnTo>
                    <a:pt x="2808" y="932"/>
                  </a:lnTo>
                  <a:lnTo>
                    <a:pt x="2739" y="937"/>
                  </a:lnTo>
                  <a:lnTo>
                    <a:pt x="2668" y="946"/>
                  </a:lnTo>
                  <a:lnTo>
                    <a:pt x="2594" y="959"/>
                  </a:lnTo>
                  <a:lnTo>
                    <a:pt x="2517" y="976"/>
                  </a:lnTo>
                  <a:lnTo>
                    <a:pt x="2436" y="996"/>
                  </a:lnTo>
                  <a:lnTo>
                    <a:pt x="2462" y="1120"/>
                  </a:lnTo>
                  <a:lnTo>
                    <a:pt x="2484" y="1249"/>
                  </a:lnTo>
                  <a:lnTo>
                    <a:pt x="2502" y="1382"/>
                  </a:lnTo>
                  <a:lnTo>
                    <a:pt x="2517" y="1518"/>
                  </a:lnTo>
                  <a:lnTo>
                    <a:pt x="2637" y="1611"/>
                  </a:lnTo>
                  <a:lnTo>
                    <a:pt x="2751" y="1706"/>
                  </a:lnTo>
                  <a:lnTo>
                    <a:pt x="2858" y="1803"/>
                  </a:lnTo>
                  <a:lnTo>
                    <a:pt x="2937" y="1714"/>
                  </a:lnTo>
                  <a:lnTo>
                    <a:pt x="3008" y="1626"/>
                  </a:lnTo>
                  <a:lnTo>
                    <a:pt x="3050" y="1569"/>
                  </a:lnTo>
                  <a:lnTo>
                    <a:pt x="3088" y="1513"/>
                  </a:lnTo>
                  <a:lnTo>
                    <a:pt x="3121" y="1460"/>
                  </a:lnTo>
                  <a:lnTo>
                    <a:pt x="3150" y="1407"/>
                  </a:lnTo>
                  <a:lnTo>
                    <a:pt x="3175" y="1356"/>
                  </a:lnTo>
                  <a:lnTo>
                    <a:pt x="3194" y="1308"/>
                  </a:lnTo>
                  <a:lnTo>
                    <a:pt x="3209" y="1262"/>
                  </a:lnTo>
                  <a:lnTo>
                    <a:pt x="3220" y="1219"/>
                  </a:lnTo>
                  <a:lnTo>
                    <a:pt x="3226" y="1177"/>
                  </a:lnTo>
                  <a:lnTo>
                    <a:pt x="3227" y="1140"/>
                  </a:lnTo>
                  <a:lnTo>
                    <a:pt x="3224" y="1105"/>
                  </a:lnTo>
                  <a:lnTo>
                    <a:pt x="3214" y="1074"/>
                  </a:lnTo>
                  <a:lnTo>
                    <a:pt x="3201" y="1045"/>
                  </a:lnTo>
                  <a:lnTo>
                    <a:pt x="3183" y="1023"/>
                  </a:lnTo>
                  <a:lnTo>
                    <a:pt x="3162" y="1002"/>
                  </a:lnTo>
                  <a:lnTo>
                    <a:pt x="3137" y="984"/>
                  </a:lnTo>
                  <a:lnTo>
                    <a:pt x="3109" y="970"/>
                  </a:lnTo>
                  <a:lnTo>
                    <a:pt x="3080" y="959"/>
                  </a:lnTo>
                  <a:lnTo>
                    <a:pt x="3049" y="950"/>
                  </a:lnTo>
                  <a:lnTo>
                    <a:pt x="3018" y="943"/>
                  </a:lnTo>
                  <a:lnTo>
                    <a:pt x="2986" y="937"/>
                  </a:lnTo>
                  <a:lnTo>
                    <a:pt x="2955" y="933"/>
                  </a:lnTo>
                  <a:lnTo>
                    <a:pt x="2925" y="931"/>
                  </a:lnTo>
                  <a:lnTo>
                    <a:pt x="2897" y="930"/>
                  </a:lnTo>
                  <a:lnTo>
                    <a:pt x="2872" y="930"/>
                  </a:lnTo>
                  <a:close/>
                  <a:moveTo>
                    <a:pt x="577" y="930"/>
                  </a:moveTo>
                  <a:lnTo>
                    <a:pt x="552" y="930"/>
                  </a:lnTo>
                  <a:lnTo>
                    <a:pt x="525" y="931"/>
                  </a:lnTo>
                  <a:lnTo>
                    <a:pt x="495" y="933"/>
                  </a:lnTo>
                  <a:lnTo>
                    <a:pt x="464" y="937"/>
                  </a:lnTo>
                  <a:lnTo>
                    <a:pt x="432" y="943"/>
                  </a:lnTo>
                  <a:lnTo>
                    <a:pt x="401" y="950"/>
                  </a:lnTo>
                  <a:lnTo>
                    <a:pt x="370" y="959"/>
                  </a:lnTo>
                  <a:lnTo>
                    <a:pt x="340" y="970"/>
                  </a:lnTo>
                  <a:lnTo>
                    <a:pt x="313" y="984"/>
                  </a:lnTo>
                  <a:lnTo>
                    <a:pt x="288" y="1002"/>
                  </a:lnTo>
                  <a:lnTo>
                    <a:pt x="266" y="1023"/>
                  </a:lnTo>
                  <a:lnTo>
                    <a:pt x="249" y="1045"/>
                  </a:lnTo>
                  <a:lnTo>
                    <a:pt x="236" y="1074"/>
                  </a:lnTo>
                  <a:lnTo>
                    <a:pt x="226" y="1105"/>
                  </a:lnTo>
                  <a:lnTo>
                    <a:pt x="222" y="1140"/>
                  </a:lnTo>
                  <a:lnTo>
                    <a:pt x="224" y="1177"/>
                  </a:lnTo>
                  <a:lnTo>
                    <a:pt x="230" y="1219"/>
                  </a:lnTo>
                  <a:lnTo>
                    <a:pt x="240" y="1262"/>
                  </a:lnTo>
                  <a:lnTo>
                    <a:pt x="256" y="1308"/>
                  </a:lnTo>
                  <a:lnTo>
                    <a:pt x="275" y="1356"/>
                  </a:lnTo>
                  <a:lnTo>
                    <a:pt x="300" y="1407"/>
                  </a:lnTo>
                  <a:lnTo>
                    <a:pt x="328" y="1460"/>
                  </a:lnTo>
                  <a:lnTo>
                    <a:pt x="362" y="1513"/>
                  </a:lnTo>
                  <a:lnTo>
                    <a:pt x="400" y="1569"/>
                  </a:lnTo>
                  <a:lnTo>
                    <a:pt x="441" y="1626"/>
                  </a:lnTo>
                  <a:lnTo>
                    <a:pt x="513" y="1714"/>
                  </a:lnTo>
                  <a:lnTo>
                    <a:pt x="591" y="1803"/>
                  </a:lnTo>
                  <a:lnTo>
                    <a:pt x="699" y="1706"/>
                  </a:lnTo>
                  <a:lnTo>
                    <a:pt x="812" y="1612"/>
                  </a:lnTo>
                  <a:lnTo>
                    <a:pt x="931" y="1519"/>
                  </a:lnTo>
                  <a:lnTo>
                    <a:pt x="945" y="1382"/>
                  </a:lnTo>
                  <a:lnTo>
                    <a:pt x="963" y="1249"/>
                  </a:lnTo>
                  <a:lnTo>
                    <a:pt x="984" y="1120"/>
                  </a:lnTo>
                  <a:lnTo>
                    <a:pt x="1011" y="995"/>
                  </a:lnTo>
                  <a:lnTo>
                    <a:pt x="931" y="976"/>
                  </a:lnTo>
                  <a:lnTo>
                    <a:pt x="853" y="959"/>
                  </a:lnTo>
                  <a:lnTo>
                    <a:pt x="780" y="946"/>
                  </a:lnTo>
                  <a:lnTo>
                    <a:pt x="709" y="937"/>
                  </a:lnTo>
                  <a:lnTo>
                    <a:pt x="641" y="932"/>
                  </a:lnTo>
                  <a:lnTo>
                    <a:pt x="577" y="930"/>
                  </a:lnTo>
                  <a:close/>
                  <a:moveTo>
                    <a:pt x="1721" y="223"/>
                  </a:moveTo>
                  <a:lnTo>
                    <a:pt x="1684" y="227"/>
                  </a:lnTo>
                  <a:lnTo>
                    <a:pt x="1647" y="240"/>
                  </a:lnTo>
                  <a:lnTo>
                    <a:pt x="1611" y="262"/>
                  </a:lnTo>
                  <a:lnTo>
                    <a:pt x="1572" y="290"/>
                  </a:lnTo>
                  <a:lnTo>
                    <a:pt x="1536" y="327"/>
                  </a:lnTo>
                  <a:lnTo>
                    <a:pt x="1499" y="371"/>
                  </a:lnTo>
                  <a:lnTo>
                    <a:pt x="1463" y="422"/>
                  </a:lnTo>
                  <a:lnTo>
                    <a:pt x="1428" y="481"/>
                  </a:lnTo>
                  <a:lnTo>
                    <a:pt x="1394" y="545"/>
                  </a:lnTo>
                  <a:lnTo>
                    <a:pt x="1362" y="616"/>
                  </a:lnTo>
                  <a:lnTo>
                    <a:pt x="1331" y="694"/>
                  </a:lnTo>
                  <a:lnTo>
                    <a:pt x="1303" y="768"/>
                  </a:lnTo>
                  <a:lnTo>
                    <a:pt x="1280" y="845"/>
                  </a:lnTo>
                  <a:lnTo>
                    <a:pt x="1388" y="886"/>
                  </a:lnTo>
                  <a:lnTo>
                    <a:pt x="1499" y="930"/>
                  </a:lnTo>
                  <a:lnTo>
                    <a:pt x="1612" y="979"/>
                  </a:lnTo>
                  <a:lnTo>
                    <a:pt x="1725" y="1032"/>
                  </a:lnTo>
                  <a:lnTo>
                    <a:pt x="1837" y="980"/>
                  </a:lnTo>
                  <a:lnTo>
                    <a:pt x="1949" y="931"/>
                  </a:lnTo>
                  <a:lnTo>
                    <a:pt x="2058" y="887"/>
                  </a:lnTo>
                  <a:lnTo>
                    <a:pt x="2167" y="846"/>
                  </a:lnTo>
                  <a:lnTo>
                    <a:pt x="2142" y="768"/>
                  </a:lnTo>
                  <a:lnTo>
                    <a:pt x="2114" y="693"/>
                  </a:lnTo>
                  <a:lnTo>
                    <a:pt x="2083" y="615"/>
                  </a:lnTo>
                  <a:lnTo>
                    <a:pt x="2050" y="544"/>
                  </a:lnTo>
                  <a:lnTo>
                    <a:pt x="2015" y="480"/>
                  </a:lnTo>
                  <a:lnTo>
                    <a:pt x="1981" y="421"/>
                  </a:lnTo>
                  <a:lnTo>
                    <a:pt x="1944" y="370"/>
                  </a:lnTo>
                  <a:lnTo>
                    <a:pt x="1908" y="327"/>
                  </a:lnTo>
                  <a:lnTo>
                    <a:pt x="1870" y="290"/>
                  </a:lnTo>
                  <a:lnTo>
                    <a:pt x="1833" y="262"/>
                  </a:lnTo>
                  <a:lnTo>
                    <a:pt x="1795" y="240"/>
                  </a:lnTo>
                  <a:lnTo>
                    <a:pt x="1758" y="227"/>
                  </a:lnTo>
                  <a:lnTo>
                    <a:pt x="1721" y="223"/>
                  </a:lnTo>
                  <a:close/>
                  <a:moveTo>
                    <a:pt x="1721" y="0"/>
                  </a:moveTo>
                  <a:lnTo>
                    <a:pt x="1721" y="0"/>
                  </a:lnTo>
                  <a:lnTo>
                    <a:pt x="1775" y="3"/>
                  </a:lnTo>
                  <a:lnTo>
                    <a:pt x="1828" y="15"/>
                  </a:lnTo>
                  <a:lnTo>
                    <a:pt x="1881" y="34"/>
                  </a:lnTo>
                  <a:lnTo>
                    <a:pt x="1932" y="60"/>
                  </a:lnTo>
                  <a:lnTo>
                    <a:pt x="1982" y="94"/>
                  </a:lnTo>
                  <a:lnTo>
                    <a:pt x="2031" y="134"/>
                  </a:lnTo>
                  <a:lnTo>
                    <a:pt x="2077" y="182"/>
                  </a:lnTo>
                  <a:lnTo>
                    <a:pt x="2122" y="237"/>
                  </a:lnTo>
                  <a:lnTo>
                    <a:pt x="2167" y="298"/>
                  </a:lnTo>
                  <a:lnTo>
                    <a:pt x="2208" y="368"/>
                  </a:lnTo>
                  <a:lnTo>
                    <a:pt x="2249" y="443"/>
                  </a:lnTo>
                  <a:lnTo>
                    <a:pt x="2287" y="525"/>
                  </a:lnTo>
                  <a:lnTo>
                    <a:pt x="2322" y="613"/>
                  </a:lnTo>
                  <a:lnTo>
                    <a:pt x="2352" y="695"/>
                  </a:lnTo>
                  <a:lnTo>
                    <a:pt x="2380" y="781"/>
                  </a:lnTo>
                  <a:lnTo>
                    <a:pt x="2468" y="758"/>
                  </a:lnTo>
                  <a:lnTo>
                    <a:pt x="2555" y="740"/>
                  </a:lnTo>
                  <a:lnTo>
                    <a:pt x="2638" y="726"/>
                  </a:lnTo>
                  <a:lnTo>
                    <a:pt x="2719" y="715"/>
                  </a:lnTo>
                  <a:lnTo>
                    <a:pt x="2797" y="709"/>
                  </a:lnTo>
                  <a:lnTo>
                    <a:pt x="2872" y="707"/>
                  </a:lnTo>
                  <a:lnTo>
                    <a:pt x="2913" y="708"/>
                  </a:lnTo>
                  <a:lnTo>
                    <a:pt x="2956" y="711"/>
                  </a:lnTo>
                  <a:lnTo>
                    <a:pt x="3000" y="714"/>
                  </a:lnTo>
                  <a:lnTo>
                    <a:pt x="3044" y="721"/>
                  </a:lnTo>
                  <a:lnTo>
                    <a:pt x="3088" y="730"/>
                  </a:lnTo>
                  <a:lnTo>
                    <a:pt x="3132" y="742"/>
                  </a:lnTo>
                  <a:lnTo>
                    <a:pt x="3175" y="757"/>
                  </a:lnTo>
                  <a:lnTo>
                    <a:pt x="3217" y="775"/>
                  </a:lnTo>
                  <a:lnTo>
                    <a:pt x="3257" y="797"/>
                  </a:lnTo>
                  <a:lnTo>
                    <a:pt x="3295" y="824"/>
                  </a:lnTo>
                  <a:lnTo>
                    <a:pt x="3330" y="853"/>
                  </a:lnTo>
                  <a:lnTo>
                    <a:pt x="3362" y="888"/>
                  </a:lnTo>
                  <a:lnTo>
                    <a:pt x="3390" y="928"/>
                  </a:lnTo>
                  <a:lnTo>
                    <a:pt x="3414" y="974"/>
                  </a:lnTo>
                  <a:lnTo>
                    <a:pt x="3432" y="1020"/>
                  </a:lnTo>
                  <a:lnTo>
                    <a:pt x="3443" y="1068"/>
                  </a:lnTo>
                  <a:lnTo>
                    <a:pt x="3449" y="1114"/>
                  </a:lnTo>
                  <a:lnTo>
                    <a:pt x="3450" y="1161"/>
                  </a:lnTo>
                  <a:lnTo>
                    <a:pt x="3446" y="1206"/>
                  </a:lnTo>
                  <a:lnTo>
                    <a:pt x="3440" y="1249"/>
                  </a:lnTo>
                  <a:lnTo>
                    <a:pt x="3432" y="1289"/>
                  </a:lnTo>
                  <a:lnTo>
                    <a:pt x="3422" y="1326"/>
                  </a:lnTo>
                  <a:lnTo>
                    <a:pt x="3400" y="1394"/>
                  </a:lnTo>
                  <a:lnTo>
                    <a:pt x="3370" y="1464"/>
                  </a:lnTo>
                  <a:lnTo>
                    <a:pt x="3333" y="1536"/>
                  </a:lnTo>
                  <a:lnTo>
                    <a:pt x="3290" y="1610"/>
                  </a:lnTo>
                  <a:lnTo>
                    <a:pt x="3242" y="1685"/>
                  </a:lnTo>
                  <a:lnTo>
                    <a:pt x="3184" y="1761"/>
                  </a:lnTo>
                  <a:lnTo>
                    <a:pt x="3132" y="1828"/>
                  </a:lnTo>
                  <a:lnTo>
                    <a:pt x="3076" y="1893"/>
                  </a:lnTo>
                  <a:lnTo>
                    <a:pt x="3015" y="1960"/>
                  </a:lnTo>
                  <a:lnTo>
                    <a:pt x="3076" y="2027"/>
                  </a:lnTo>
                  <a:lnTo>
                    <a:pt x="3132" y="2092"/>
                  </a:lnTo>
                  <a:lnTo>
                    <a:pt x="3184" y="2159"/>
                  </a:lnTo>
                  <a:lnTo>
                    <a:pt x="3242" y="2235"/>
                  </a:lnTo>
                  <a:lnTo>
                    <a:pt x="3290" y="2311"/>
                  </a:lnTo>
                  <a:lnTo>
                    <a:pt x="3333" y="2384"/>
                  </a:lnTo>
                  <a:lnTo>
                    <a:pt x="3370" y="2455"/>
                  </a:lnTo>
                  <a:lnTo>
                    <a:pt x="3400" y="2525"/>
                  </a:lnTo>
                  <a:lnTo>
                    <a:pt x="3422" y="2593"/>
                  </a:lnTo>
                  <a:lnTo>
                    <a:pt x="3432" y="2630"/>
                  </a:lnTo>
                  <a:lnTo>
                    <a:pt x="3440" y="2671"/>
                  </a:lnTo>
                  <a:lnTo>
                    <a:pt x="3446" y="2714"/>
                  </a:lnTo>
                  <a:lnTo>
                    <a:pt x="3450" y="2759"/>
                  </a:lnTo>
                  <a:lnTo>
                    <a:pt x="3449" y="2805"/>
                  </a:lnTo>
                  <a:lnTo>
                    <a:pt x="3443" y="2852"/>
                  </a:lnTo>
                  <a:lnTo>
                    <a:pt x="3432" y="2899"/>
                  </a:lnTo>
                  <a:lnTo>
                    <a:pt x="3414" y="2946"/>
                  </a:lnTo>
                  <a:lnTo>
                    <a:pt x="3390" y="2992"/>
                  </a:lnTo>
                  <a:lnTo>
                    <a:pt x="3362" y="3032"/>
                  </a:lnTo>
                  <a:lnTo>
                    <a:pt x="3330" y="3066"/>
                  </a:lnTo>
                  <a:lnTo>
                    <a:pt x="3295" y="3097"/>
                  </a:lnTo>
                  <a:lnTo>
                    <a:pt x="3257" y="3123"/>
                  </a:lnTo>
                  <a:lnTo>
                    <a:pt x="3217" y="3145"/>
                  </a:lnTo>
                  <a:lnTo>
                    <a:pt x="3175" y="3164"/>
                  </a:lnTo>
                  <a:lnTo>
                    <a:pt x="3132" y="3178"/>
                  </a:lnTo>
                  <a:lnTo>
                    <a:pt x="3088" y="3190"/>
                  </a:lnTo>
                  <a:lnTo>
                    <a:pt x="3044" y="3200"/>
                  </a:lnTo>
                  <a:lnTo>
                    <a:pt x="3000" y="3207"/>
                  </a:lnTo>
                  <a:lnTo>
                    <a:pt x="2956" y="3210"/>
                  </a:lnTo>
                  <a:lnTo>
                    <a:pt x="2913" y="3213"/>
                  </a:lnTo>
                  <a:lnTo>
                    <a:pt x="2872" y="3214"/>
                  </a:lnTo>
                  <a:lnTo>
                    <a:pt x="2872" y="3214"/>
                  </a:lnTo>
                  <a:lnTo>
                    <a:pt x="2797" y="3211"/>
                  </a:lnTo>
                  <a:lnTo>
                    <a:pt x="2720" y="3206"/>
                  </a:lnTo>
                  <a:lnTo>
                    <a:pt x="2640" y="3195"/>
                  </a:lnTo>
                  <a:lnTo>
                    <a:pt x="2557" y="3180"/>
                  </a:lnTo>
                  <a:lnTo>
                    <a:pt x="2471" y="3163"/>
                  </a:lnTo>
                  <a:lnTo>
                    <a:pt x="2383" y="3140"/>
                  </a:lnTo>
                  <a:lnTo>
                    <a:pt x="2356" y="3225"/>
                  </a:lnTo>
                  <a:lnTo>
                    <a:pt x="2327" y="3304"/>
                  </a:lnTo>
                  <a:lnTo>
                    <a:pt x="2293" y="3392"/>
                  </a:lnTo>
                  <a:lnTo>
                    <a:pt x="2255" y="3475"/>
                  </a:lnTo>
                  <a:lnTo>
                    <a:pt x="2215" y="3550"/>
                  </a:lnTo>
                  <a:lnTo>
                    <a:pt x="2174" y="3619"/>
                  </a:lnTo>
                  <a:lnTo>
                    <a:pt x="2130" y="3681"/>
                  </a:lnTo>
                  <a:lnTo>
                    <a:pt x="2084" y="3735"/>
                  </a:lnTo>
                  <a:lnTo>
                    <a:pt x="2061" y="3760"/>
                  </a:lnTo>
                  <a:lnTo>
                    <a:pt x="2034" y="3787"/>
                  </a:lnTo>
                  <a:lnTo>
                    <a:pt x="2005" y="3812"/>
                  </a:lnTo>
                  <a:lnTo>
                    <a:pt x="1972" y="3835"/>
                  </a:lnTo>
                  <a:lnTo>
                    <a:pt x="1938" y="3858"/>
                  </a:lnTo>
                  <a:lnTo>
                    <a:pt x="1901" y="3878"/>
                  </a:lnTo>
                  <a:lnTo>
                    <a:pt x="1862" y="3894"/>
                  </a:lnTo>
                  <a:lnTo>
                    <a:pt x="1820" y="3907"/>
                  </a:lnTo>
                  <a:lnTo>
                    <a:pt x="1776" y="3915"/>
                  </a:lnTo>
                  <a:lnTo>
                    <a:pt x="1728" y="3918"/>
                  </a:lnTo>
                  <a:lnTo>
                    <a:pt x="1727" y="3918"/>
                  </a:lnTo>
                  <a:lnTo>
                    <a:pt x="1675" y="3914"/>
                  </a:lnTo>
                  <a:lnTo>
                    <a:pt x="1621" y="3903"/>
                  </a:lnTo>
                  <a:lnTo>
                    <a:pt x="1569" y="3884"/>
                  </a:lnTo>
                  <a:lnTo>
                    <a:pt x="1518" y="3858"/>
                  </a:lnTo>
                  <a:lnTo>
                    <a:pt x="1468" y="3825"/>
                  </a:lnTo>
                  <a:lnTo>
                    <a:pt x="1419" y="3784"/>
                  </a:lnTo>
                  <a:lnTo>
                    <a:pt x="1372" y="3737"/>
                  </a:lnTo>
                  <a:lnTo>
                    <a:pt x="1327" y="3682"/>
                  </a:lnTo>
                  <a:lnTo>
                    <a:pt x="1283" y="3620"/>
                  </a:lnTo>
                  <a:lnTo>
                    <a:pt x="1241" y="3551"/>
                  </a:lnTo>
                  <a:lnTo>
                    <a:pt x="1201" y="3476"/>
                  </a:lnTo>
                  <a:lnTo>
                    <a:pt x="1163" y="3395"/>
                  </a:lnTo>
                  <a:lnTo>
                    <a:pt x="1127" y="3307"/>
                  </a:lnTo>
                  <a:lnTo>
                    <a:pt x="1097" y="3225"/>
                  </a:lnTo>
                  <a:lnTo>
                    <a:pt x="1070" y="3139"/>
                  </a:lnTo>
                  <a:lnTo>
                    <a:pt x="982" y="3161"/>
                  </a:lnTo>
                  <a:lnTo>
                    <a:pt x="895" y="3179"/>
                  </a:lnTo>
                  <a:lnTo>
                    <a:pt x="812" y="3194"/>
                  </a:lnTo>
                  <a:lnTo>
                    <a:pt x="731" y="3204"/>
                  </a:lnTo>
                  <a:lnTo>
                    <a:pt x="652" y="3210"/>
                  </a:lnTo>
                  <a:lnTo>
                    <a:pt x="577" y="3213"/>
                  </a:lnTo>
                  <a:lnTo>
                    <a:pt x="537" y="3213"/>
                  </a:lnTo>
                  <a:lnTo>
                    <a:pt x="494" y="3210"/>
                  </a:lnTo>
                  <a:lnTo>
                    <a:pt x="450" y="3206"/>
                  </a:lnTo>
                  <a:lnTo>
                    <a:pt x="406" y="3198"/>
                  </a:lnTo>
                  <a:lnTo>
                    <a:pt x="362" y="3190"/>
                  </a:lnTo>
                  <a:lnTo>
                    <a:pt x="318" y="3178"/>
                  </a:lnTo>
                  <a:lnTo>
                    <a:pt x="275" y="3163"/>
                  </a:lnTo>
                  <a:lnTo>
                    <a:pt x="233" y="3145"/>
                  </a:lnTo>
                  <a:lnTo>
                    <a:pt x="193" y="3122"/>
                  </a:lnTo>
                  <a:lnTo>
                    <a:pt x="155" y="3096"/>
                  </a:lnTo>
                  <a:lnTo>
                    <a:pt x="120" y="3066"/>
                  </a:lnTo>
                  <a:lnTo>
                    <a:pt x="88" y="3032"/>
                  </a:lnTo>
                  <a:lnTo>
                    <a:pt x="59" y="2991"/>
                  </a:lnTo>
                  <a:lnTo>
                    <a:pt x="36" y="2946"/>
                  </a:lnTo>
                  <a:lnTo>
                    <a:pt x="18" y="2899"/>
                  </a:lnTo>
                  <a:lnTo>
                    <a:pt x="7" y="2852"/>
                  </a:lnTo>
                  <a:lnTo>
                    <a:pt x="1" y="2805"/>
                  </a:lnTo>
                  <a:lnTo>
                    <a:pt x="0" y="2759"/>
                  </a:lnTo>
                  <a:lnTo>
                    <a:pt x="3" y="2714"/>
                  </a:lnTo>
                  <a:lnTo>
                    <a:pt x="9" y="2671"/>
                  </a:lnTo>
                  <a:lnTo>
                    <a:pt x="18" y="2630"/>
                  </a:lnTo>
                  <a:lnTo>
                    <a:pt x="27" y="2593"/>
                  </a:lnTo>
                  <a:lnTo>
                    <a:pt x="50" y="2525"/>
                  </a:lnTo>
                  <a:lnTo>
                    <a:pt x="80" y="2455"/>
                  </a:lnTo>
                  <a:lnTo>
                    <a:pt x="116" y="2384"/>
                  </a:lnTo>
                  <a:lnTo>
                    <a:pt x="159" y="2310"/>
                  </a:lnTo>
                  <a:lnTo>
                    <a:pt x="208" y="2235"/>
                  </a:lnTo>
                  <a:lnTo>
                    <a:pt x="265" y="2159"/>
                  </a:lnTo>
                  <a:lnTo>
                    <a:pt x="318" y="2092"/>
                  </a:lnTo>
                  <a:lnTo>
                    <a:pt x="374" y="2027"/>
                  </a:lnTo>
                  <a:lnTo>
                    <a:pt x="434" y="1960"/>
                  </a:lnTo>
                  <a:lnTo>
                    <a:pt x="374" y="1894"/>
                  </a:lnTo>
                  <a:lnTo>
                    <a:pt x="318" y="1828"/>
                  </a:lnTo>
                  <a:lnTo>
                    <a:pt x="265" y="1761"/>
                  </a:lnTo>
                  <a:lnTo>
                    <a:pt x="208" y="1685"/>
                  </a:lnTo>
                  <a:lnTo>
                    <a:pt x="159" y="1610"/>
                  </a:lnTo>
                  <a:lnTo>
                    <a:pt x="116" y="1536"/>
                  </a:lnTo>
                  <a:lnTo>
                    <a:pt x="80" y="1464"/>
                  </a:lnTo>
                  <a:lnTo>
                    <a:pt x="50" y="1394"/>
                  </a:lnTo>
                  <a:lnTo>
                    <a:pt x="27" y="1327"/>
                  </a:lnTo>
                  <a:lnTo>
                    <a:pt x="18" y="1289"/>
                  </a:lnTo>
                  <a:lnTo>
                    <a:pt x="9" y="1249"/>
                  </a:lnTo>
                  <a:lnTo>
                    <a:pt x="3" y="1206"/>
                  </a:lnTo>
                  <a:lnTo>
                    <a:pt x="0" y="1161"/>
                  </a:lnTo>
                  <a:lnTo>
                    <a:pt x="1" y="1114"/>
                  </a:lnTo>
                  <a:lnTo>
                    <a:pt x="7" y="1068"/>
                  </a:lnTo>
                  <a:lnTo>
                    <a:pt x="18" y="1020"/>
                  </a:lnTo>
                  <a:lnTo>
                    <a:pt x="36" y="974"/>
                  </a:lnTo>
                  <a:lnTo>
                    <a:pt x="59" y="928"/>
                  </a:lnTo>
                  <a:lnTo>
                    <a:pt x="88" y="888"/>
                  </a:lnTo>
                  <a:lnTo>
                    <a:pt x="120" y="853"/>
                  </a:lnTo>
                  <a:lnTo>
                    <a:pt x="155" y="824"/>
                  </a:lnTo>
                  <a:lnTo>
                    <a:pt x="193" y="797"/>
                  </a:lnTo>
                  <a:lnTo>
                    <a:pt x="233" y="775"/>
                  </a:lnTo>
                  <a:lnTo>
                    <a:pt x="275" y="757"/>
                  </a:lnTo>
                  <a:lnTo>
                    <a:pt x="318" y="742"/>
                  </a:lnTo>
                  <a:lnTo>
                    <a:pt x="362" y="730"/>
                  </a:lnTo>
                  <a:lnTo>
                    <a:pt x="406" y="721"/>
                  </a:lnTo>
                  <a:lnTo>
                    <a:pt x="450" y="714"/>
                  </a:lnTo>
                  <a:lnTo>
                    <a:pt x="494" y="711"/>
                  </a:lnTo>
                  <a:lnTo>
                    <a:pt x="537" y="708"/>
                  </a:lnTo>
                  <a:lnTo>
                    <a:pt x="577" y="707"/>
                  </a:lnTo>
                  <a:lnTo>
                    <a:pt x="652" y="709"/>
                  </a:lnTo>
                  <a:lnTo>
                    <a:pt x="730" y="715"/>
                  </a:lnTo>
                  <a:lnTo>
                    <a:pt x="809" y="726"/>
                  </a:lnTo>
                  <a:lnTo>
                    <a:pt x="893" y="740"/>
                  </a:lnTo>
                  <a:lnTo>
                    <a:pt x="978" y="758"/>
                  </a:lnTo>
                  <a:lnTo>
                    <a:pt x="1066" y="780"/>
                  </a:lnTo>
                  <a:lnTo>
                    <a:pt x="1093" y="695"/>
                  </a:lnTo>
                  <a:lnTo>
                    <a:pt x="1122" y="615"/>
                  </a:lnTo>
                  <a:lnTo>
                    <a:pt x="1157" y="527"/>
                  </a:lnTo>
                  <a:lnTo>
                    <a:pt x="1195" y="445"/>
                  </a:lnTo>
                  <a:lnTo>
                    <a:pt x="1234" y="369"/>
                  </a:lnTo>
                  <a:lnTo>
                    <a:pt x="1276" y="300"/>
                  </a:lnTo>
                  <a:lnTo>
                    <a:pt x="1320" y="238"/>
                  </a:lnTo>
                  <a:lnTo>
                    <a:pt x="1365" y="183"/>
                  </a:lnTo>
                  <a:lnTo>
                    <a:pt x="1389" y="158"/>
                  </a:lnTo>
                  <a:lnTo>
                    <a:pt x="1415" y="132"/>
                  </a:lnTo>
                  <a:lnTo>
                    <a:pt x="1445" y="107"/>
                  </a:lnTo>
                  <a:lnTo>
                    <a:pt x="1477" y="82"/>
                  </a:lnTo>
                  <a:lnTo>
                    <a:pt x="1512" y="60"/>
                  </a:lnTo>
                  <a:lnTo>
                    <a:pt x="1549" y="40"/>
                  </a:lnTo>
                  <a:lnTo>
                    <a:pt x="1588" y="23"/>
                  </a:lnTo>
                  <a:lnTo>
                    <a:pt x="1630" y="10"/>
                  </a:lnTo>
                  <a:lnTo>
                    <a:pt x="1674" y="2"/>
                  </a:lnTo>
                  <a:lnTo>
                    <a:pt x="1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Oval 14"/>
          <p:cNvSpPr/>
          <p:nvPr/>
        </p:nvSpPr>
        <p:spPr>
          <a:xfrm>
            <a:off x="789648" y="3782295"/>
            <a:ext cx="1104405" cy="1097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67924" y="3580414"/>
            <a:ext cx="594360" cy="59376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12"/>
          <p:cNvSpPr>
            <a:spLocks noEditPoints="1"/>
          </p:cNvSpPr>
          <p:nvPr/>
        </p:nvSpPr>
        <p:spPr bwMode="auto">
          <a:xfrm>
            <a:off x="1053596" y="4037023"/>
            <a:ext cx="576509" cy="587824"/>
          </a:xfrm>
          <a:custGeom>
            <a:avLst/>
            <a:gdLst>
              <a:gd name="T0" fmla="*/ 1202 w 3913"/>
              <a:gd name="T1" fmla="*/ 3163 h 3918"/>
              <a:gd name="T2" fmla="*/ 1161 w 3913"/>
              <a:gd name="T3" fmla="*/ 2754 h 3918"/>
              <a:gd name="T4" fmla="*/ 1559 w 3913"/>
              <a:gd name="T5" fmla="*/ 1778 h 3918"/>
              <a:gd name="T6" fmla="*/ 1478 w 3913"/>
              <a:gd name="T7" fmla="*/ 2060 h 3918"/>
              <a:gd name="T8" fmla="*/ 1505 w 3913"/>
              <a:gd name="T9" fmla="*/ 2411 h 3918"/>
              <a:gd name="T10" fmla="*/ 1856 w 3913"/>
              <a:gd name="T11" fmla="*/ 2439 h 3918"/>
              <a:gd name="T12" fmla="*/ 2138 w 3913"/>
              <a:gd name="T13" fmla="*/ 2358 h 3918"/>
              <a:gd name="T14" fmla="*/ 1938 w 3913"/>
              <a:gd name="T15" fmla="*/ 1495 h 3918"/>
              <a:gd name="T16" fmla="*/ 2383 w 3913"/>
              <a:gd name="T17" fmla="*/ 2087 h 3918"/>
              <a:gd name="T18" fmla="*/ 2438 w 3913"/>
              <a:gd name="T19" fmla="*/ 1793 h 3918"/>
              <a:gd name="T20" fmla="*/ 2332 w 3913"/>
              <a:gd name="T21" fmla="*/ 1495 h 3918"/>
              <a:gd name="T22" fmla="*/ 2713 w 3913"/>
              <a:gd name="T23" fmla="*/ 755 h 3918"/>
              <a:gd name="T24" fmla="*/ 2752 w 3913"/>
              <a:gd name="T25" fmla="*/ 1163 h 3918"/>
              <a:gd name="T26" fmla="*/ 3159 w 3913"/>
              <a:gd name="T27" fmla="*/ 1202 h 3918"/>
              <a:gd name="T28" fmla="*/ 2832 w 3913"/>
              <a:gd name="T29" fmla="*/ 17 h 3918"/>
              <a:gd name="T30" fmla="*/ 2941 w 3913"/>
              <a:gd name="T31" fmla="*/ 148 h 3918"/>
              <a:gd name="T32" fmla="*/ 2913 w 3913"/>
              <a:gd name="T33" fmla="*/ 312 h 3918"/>
              <a:gd name="T34" fmla="*/ 3602 w 3913"/>
              <a:gd name="T35" fmla="*/ 1002 h 3918"/>
              <a:gd name="T36" fmla="*/ 3766 w 3913"/>
              <a:gd name="T37" fmla="*/ 973 h 3918"/>
              <a:gd name="T38" fmla="*/ 3897 w 3913"/>
              <a:gd name="T39" fmla="*/ 1083 h 3918"/>
              <a:gd name="T40" fmla="*/ 3897 w 3913"/>
              <a:gd name="T41" fmla="*/ 1249 h 3918"/>
              <a:gd name="T42" fmla="*/ 3673 w 3913"/>
              <a:gd name="T43" fmla="*/ 1454 h 3918"/>
              <a:gd name="T44" fmla="*/ 3350 w 3913"/>
              <a:gd name="T45" fmla="*/ 1581 h 3918"/>
              <a:gd name="T46" fmla="*/ 3020 w 3913"/>
              <a:gd name="T47" fmla="*/ 1599 h 3918"/>
              <a:gd name="T48" fmla="*/ 2833 w 3913"/>
              <a:gd name="T49" fmla="*/ 1710 h 3918"/>
              <a:gd name="T50" fmla="*/ 2814 w 3913"/>
              <a:gd name="T51" fmla="*/ 2040 h 3918"/>
              <a:gd name="T52" fmla="*/ 2688 w 3913"/>
              <a:gd name="T53" fmla="*/ 2361 h 3918"/>
              <a:gd name="T54" fmla="*/ 2420 w 3913"/>
              <a:gd name="T55" fmla="*/ 2648 h 3918"/>
              <a:gd name="T56" fmla="*/ 2104 w 3913"/>
              <a:gd name="T57" fmla="*/ 2802 h 3918"/>
              <a:gd name="T58" fmla="*/ 1774 w 3913"/>
              <a:gd name="T59" fmla="*/ 2839 h 3918"/>
              <a:gd name="T60" fmla="*/ 1592 w 3913"/>
              <a:gd name="T61" fmla="*/ 2955 h 3918"/>
              <a:gd name="T62" fmla="*/ 1590 w 3913"/>
              <a:gd name="T63" fmla="*/ 3288 h 3918"/>
              <a:gd name="T64" fmla="*/ 1490 w 3913"/>
              <a:gd name="T65" fmla="*/ 3613 h 3918"/>
              <a:gd name="T66" fmla="*/ 1281 w 3913"/>
              <a:gd name="T67" fmla="*/ 3881 h 3918"/>
              <a:gd name="T68" fmla="*/ 1134 w 3913"/>
              <a:gd name="T69" fmla="*/ 3915 h 3918"/>
              <a:gd name="T70" fmla="*/ 1001 w 3913"/>
              <a:gd name="T71" fmla="*/ 3832 h 3918"/>
              <a:gd name="T72" fmla="*/ 972 w 3913"/>
              <a:gd name="T73" fmla="*/ 3668 h 3918"/>
              <a:gd name="T74" fmla="*/ 382 w 3913"/>
              <a:gd name="T75" fmla="*/ 2852 h 3918"/>
              <a:gd name="T76" fmla="*/ 228 w 3913"/>
              <a:gd name="T77" fmla="*/ 2948 h 3918"/>
              <a:gd name="T78" fmla="*/ 82 w 3913"/>
              <a:gd name="T79" fmla="*/ 2914 h 3918"/>
              <a:gd name="T80" fmla="*/ 0 w 3913"/>
              <a:gd name="T81" fmla="*/ 2768 h 3918"/>
              <a:gd name="T82" fmla="*/ 57 w 3913"/>
              <a:gd name="T83" fmla="*/ 2610 h 3918"/>
              <a:gd name="T84" fmla="*/ 368 w 3913"/>
              <a:gd name="T85" fmla="*/ 2397 h 3918"/>
              <a:gd name="T86" fmla="*/ 695 w 3913"/>
              <a:gd name="T87" fmla="*/ 2319 h 3918"/>
              <a:gd name="T88" fmla="*/ 1027 w 3913"/>
              <a:gd name="T89" fmla="*/ 2330 h 3918"/>
              <a:gd name="T90" fmla="*/ 1078 w 3913"/>
              <a:gd name="T91" fmla="*/ 2075 h 3918"/>
              <a:gd name="T92" fmla="*/ 1134 w 3913"/>
              <a:gd name="T93" fmla="*/ 1748 h 3918"/>
              <a:gd name="T94" fmla="*/ 1317 w 3913"/>
              <a:gd name="T95" fmla="*/ 1433 h 3918"/>
              <a:gd name="T96" fmla="*/ 1618 w 3913"/>
              <a:gd name="T97" fmla="*/ 1190 h 3918"/>
              <a:gd name="T98" fmla="*/ 1942 w 3913"/>
              <a:gd name="T99" fmla="*/ 1089 h 3918"/>
              <a:gd name="T100" fmla="*/ 2271 w 3913"/>
              <a:gd name="T101" fmla="*/ 1086 h 3918"/>
              <a:gd name="T102" fmla="*/ 2313 w 3913"/>
              <a:gd name="T103" fmla="*/ 828 h 3918"/>
              <a:gd name="T104" fmla="*/ 2350 w 3913"/>
              <a:gd name="T105" fmla="*/ 499 h 3918"/>
              <a:gd name="T106" fmla="*/ 2503 w 3913"/>
              <a:gd name="T107" fmla="*/ 179 h 3918"/>
              <a:gd name="T108" fmla="*/ 2698 w 3913"/>
              <a:gd name="T109" fmla="*/ 6 h 3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13" h="3918">
                <a:moveTo>
                  <a:pt x="827" y="2715"/>
                </a:moveTo>
                <a:lnTo>
                  <a:pt x="754" y="2715"/>
                </a:lnTo>
                <a:lnTo>
                  <a:pt x="685" y="2721"/>
                </a:lnTo>
                <a:lnTo>
                  <a:pt x="1196" y="3232"/>
                </a:lnTo>
                <a:lnTo>
                  <a:pt x="1202" y="3163"/>
                </a:lnTo>
                <a:lnTo>
                  <a:pt x="1202" y="3089"/>
                </a:lnTo>
                <a:lnTo>
                  <a:pt x="1197" y="3013"/>
                </a:lnTo>
                <a:lnTo>
                  <a:pt x="1189" y="2930"/>
                </a:lnTo>
                <a:lnTo>
                  <a:pt x="1177" y="2845"/>
                </a:lnTo>
                <a:lnTo>
                  <a:pt x="1161" y="2754"/>
                </a:lnTo>
                <a:lnTo>
                  <a:pt x="1071" y="2740"/>
                </a:lnTo>
                <a:lnTo>
                  <a:pt x="985" y="2728"/>
                </a:lnTo>
                <a:lnTo>
                  <a:pt x="904" y="2718"/>
                </a:lnTo>
                <a:lnTo>
                  <a:pt x="827" y="2715"/>
                </a:lnTo>
                <a:close/>
                <a:moveTo>
                  <a:pt x="1559" y="1778"/>
                </a:moveTo>
                <a:lnTo>
                  <a:pt x="1531" y="1830"/>
                </a:lnTo>
                <a:lnTo>
                  <a:pt x="1510" y="1884"/>
                </a:lnTo>
                <a:lnTo>
                  <a:pt x="1493" y="1940"/>
                </a:lnTo>
                <a:lnTo>
                  <a:pt x="1482" y="1999"/>
                </a:lnTo>
                <a:lnTo>
                  <a:pt x="1478" y="2060"/>
                </a:lnTo>
                <a:lnTo>
                  <a:pt x="1475" y="2123"/>
                </a:lnTo>
                <a:lnTo>
                  <a:pt x="1479" y="2191"/>
                </a:lnTo>
                <a:lnTo>
                  <a:pt x="1485" y="2260"/>
                </a:lnTo>
                <a:lnTo>
                  <a:pt x="1493" y="2334"/>
                </a:lnTo>
                <a:lnTo>
                  <a:pt x="1505" y="2411"/>
                </a:lnTo>
                <a:lnTo>
                  <a:pt x="1582" y="2422"/>
                </a:lnTo>
                <a:lnTo>
                  <a:pt x="1655" y="2431"/>
                </a:lnTo>
                <a:lnTo>
                  <a:pt x="1725" y="2437"/>
                </a:lnTo>
                <a:lnTo>
                  <a:pt x="1792" y="2440"/>
                </a:lnTo>
                <a:lnTo>
                  <a:pt x="1856" y="2439"/>
                </a:lnTo>
                <a:lnTo>
                  <a:pt x="1917" y="2433"/>
                </a:lnTo>
                <a:lnTo>
                  <a:pt x="1975" y="2422"/>
                </a:lnTo>
                <a:lnTo>
                  <a:pt x="2032" y="2406"/>
                </a:lnTo>
                <a:lnTo>
                  <a:pt x="2086" y="2385"/>
                </a:lnTo>
                <a:lnTo>
                  <a:pt x="2138" y="2358"/>
                </a:lnTo>
                <a:lnTo>
                  <a:pt x="1559" y="1778"/>
                </a:lnTo>
                <a:close/>
                <a:moveTo>
                  <a:pt x="2121" y="1477"/>
                </a:moveTo>
                <a:lnTo>
                  <a:pt x="2058" y="1479"/>
                </a:lnTo>
                <a:lnTo>
                  <a:pt x="1996" y="1485"/>
                </a:lnTo>
                <a:lnTo>
                  <a:pt x="1938" y="1495"/>
                </a:lnTo>
                <a:lnTo>
                  <a:pt x="1882" y="1511"/>
                </a:lnTo>
                <a:lnTo>
                  <a:pt x="1828" y="1532"/>
                </a:lnTo>
                <a:lnTo>
                  <a:pt x="1775" y="1560"/>
                </a:lnTo>
                <a:lnTo>
                  <a:pt x="2356" y="2140"/>
                </a:lnTo>
                <a:lnTo>
                  <a:pt x="2383" y="2087"/>
                </a:lnTo>
                <a:lnTo>
                  <a:pt x="2405" y="2034"/>
                </a:lnTo>
                <a:lnTo>
                  <a:pt x="2420" y="1978"/>
                </a:lnTo>
                <a:lnTo>
                  <a:pt x="2431" y="1918"/>
                </a:lnTo>
                <a:lnTo>
                  <a:pt x="2437" y="1857"/>
                </a:lnTo>
                <a:lnTo>
                  <a:pt x="2438" y="1793"/>
                </a:lnTo>
                <a:lnTo>
                  <a:pt x="2436" y="1726"/>
                </a:lnTo>
                <a:lnTo>
                  <a:pt x="2430" y="1657"/>
                </a:lnTo>
                <a:lnTo>
                  <a:pt x="2420" y="1583"/>
                </a:lnTo>
                <a:lnTo>
                  <a:pt x="2408" y="1506"/>
                </a:lnTo>
                <a:lnTo>
                  <a:pt x="2332" y="1495"/>
                </a:lnTo>
                <a:lnTo>
                  <a:pt x="2258" y="1486"/>
                </a:lnTo>
                <a:lnTo>
                  <a:pt x="2188" y="1480"/>
                </a:lnTo>
                <a:lnTo>
                  <a:pt x="2121" y="1477"/>
                </a:lnTo>
                <a:close/>
                <a:moveTo>
                  <a:pt x="2717" y="686"/>
                </a:moveTo>
                <a:lnTo>
                  <a:pt x="2713" y="755"/>
                </a:lnTo>
                <a:lnTo>
                  <a:pt x="2712" y="828"/>
                </a:lnTo>
                <a:lnTo>
                  <a:pt x="2716" y="905"/>
                </a:lnTo>
                <a:lnTo>
                  <a:pt x="2725" y="987"/>
                </a:lnTo>
                <a:lnTo>
                  <a:pt x="2737" y="1073"/>
                </a:lnTo>
                <a:lnTo>
                  <a:pt x="2752" y="1163"/>
                </a:lnTo>
                <a:lnTo>
                  <a:pt x="2842" y="1177"/>
                </a:lnTo>
                <a:lnTo>
                  <a:pt x="2928" y="1189"/>
                </a:lnTo>
                <a:lnTo>
                  <a:pt x="3009" y="1199"/>
                </a:lnTo>
                <a:lnTo>
                  <a:pt x="3086" y="1202"/>
                </a:lnTo>
                <a:lnTo>
                  <a:pt x="3159" y="1202"/>
                </a:lnTo>
                <a:lnTo>
                  <a:pt x="3229" y="1196"/>
                </a:lnTo>
                <a:lnTo>
                  <a:pt x="2717" y="686"/>
                </a:lnTo>
                <a:close/>
                <a:moveTo>
                  <a:pt x="2766" y="0"/>
                </a:moveTo>
                <a:lnTo>
                  <a:pt x="2800" y="6"/>
                </a:lnTo>
                <a:lnTo>
                  <a:pt x="2832" y="17"/>
                </a:lnTo>
                <a:lnTo>
                  <a:pt x="2861" y="34"/>
                </a:lnTo>
                <a:lnTo>
                  <a:pt x="2890" y="58"/>
                </a:lnTo>
                <a:lnTo>
                  <a:pt x="2913" y="85"/>
                </a:lnTo>
                <a:lnTo>
                  <a:pt x="2930" y="115"/>
                </a:lnTo>
                <a:lnTo>
                  <a:pt x="2941" y="148"/>
                </a:lnTo>
                <a:lnTo>
                  <a:pt x="2947" y="182"/>
                </a:lnTo>
                <a:lnTo>
                  <a:pt x="2947" y="215"/>
                </a:lnTo>
                <a:lnTo>
                  <a:pt x="2941" y="248"/>
                </a:lnTo>
                <a:lnTo>
                  <a:pt x="2930" y="282"/>
                </a:lnTo>
                <a:lnTo>
                  <a:pt x="2913" y="312"/>
                </a:lnTo>
                <a:lnTo>
                  <a:pt x="2890" y="339"/>
                </a:lnTo>
                <a:lnTo>
                  <a:pt x="2850" y="383"/>
                </a:lnTo>
                <a:lnTo>
                  <a:pt x="3531" y="1065"/>
                </a:lnTo>
                <a:lnTo>
                  <a:pt x="3574" y="1025"/>
                </a:lnTo>
                <a:lnTo>
                  <a:pt x="3602" y="1002"/>
                </a:lnTo>
                <a:lnTo>
                  <a:pt x="3632" y="984"/>
                </a:lnTo>
                <a:lnTo>
                  <a:pt x="3665" y="973"/>
                </a:lnTo>
                <a:lnTo>
                  <a:pt x="3698" y="968"/>
                </a:lnTo>
                <a:lnTo>
                  <a:pt x="3732" y="968"/>
                </a:lnTo>
                <a:lnTo>
                  <a:pt x="3766" y="973"/>
                </a:lnTo>
                <a:lnTo>
                  <a:pt x="3798" y="984"/>
                </a:lnTo>
                <a:lnTo>
                  <a:pt x="3829" y="1002"/>
                </a:lnTo>
                <a:lnTo>
                  <a:pt x="3856" y="1025"/>
                </a:lnTo>
                <a:lnTo>
                  <a:pt x="3879" y="1052"/>
                </a:lnTo>
                <a:lnTo>
                  <a:pt x="3897" y="1083"/>
                </a:lnTo>
                <a:lnTo>
                  <a:pt x="3908" y="1115"/>
                </a:lnTo>
                <a:lnTo>
                  <a:pt x="3913" y="1149"/>
                </a:lnTo>
                <a:lnTo>
                  <a:pt x="3913" y="1183"/>
                </a:lnTo>
                <a:lnTo>
                  <a:pt x="3908" y="1217"/>
                </a:lnTo>
                <a:lnTo>
                  <a:pt x="3897" y="1249"/>
                </a:lnTo>
                <a:lnTo>
                  <a:pt x="3879" y="1279"/>
                </a:lnTo>
                <a:lnTo>
                  <a:pt x="3856" y="1307"/>
                </a:lnTo>
                <a:lnTo>
                  <a:pt x="3795" y="1363"/>
                </a:lnTo>
                <a:lnTo>
                  <a:pt x="3735" y="1412"/>
                </a:lnTo>
                <a:lnTo>
                  <a:pt x="3673" y="1454"/>
                </a:lnTo>
                <a:lnTo>
                  <a:pt x="3610" y="1491"/>
                </a:lnTo>
                <a:lnTo>
                  <a:pt x="3546" y="1520"/>
                </a:lnTo>
                <a:lnTo>
                  <a:pt x="3481" y="1545"/>
                </a:lnTo>
                <a:lnTo>
                  <a:pt x="3416" y="1566"/>
                </a:lnTo>
                <a:lnTo>
                  <a:pt x="3350" y="1581"/>
                </a:lnTo>
                <a:lnTo>
                  <a:pt x="3285" y="1592"/>
                </a:lnTo>
                <a:lnTo>
                  <a:pt x="3218" y="1598"/>
                </a:lnTo>
                <a:lnTo>
                  <a:pt x="3152" y="1601"/>
                </a:lnTo>
                <a:lnTo>
                  <a:pt x="3085" y="1601"/>
                </a:lnTo>
                <a:lnTo>
                  <a:pt x="3020" y="1599"/>
                </a:lnTo>
                <a:lnTo>
                  <a:pt x="2953" y="1594"/>
                </a:lnTo>
                <a:lnTo>
                  <a:pt x="2886" y="1587"/>
                </a:lnTo>
                <a:lnTo>
                  <a:pt x="2821" y="1578"/>
                </a:lnTo>
                <a:lnTo>
                  <a:pt x="2828" y="1644"/>
                </a:lnTo>
                <a:lnTo>
                  <a:pt x="2833" y="1710"/>
                </a:lnTo>
                <a:lnTo>
                  <a:pt x="2835" y="1775"/>
                </a:lnTo>
                <a:lnTo>
                  <a:pt x="2835" y="1842"/>
                </a:lnTo>
                <a:lnTo>
                  <a:pt x="2832" y="1909"/>
                </a:lnTo>
                <a:lnTo>
                  <a:pt x="2825" y="1974"/>
                </a:lnTo>
                <a:lnTo>
                  <a:pt x="2814" y="2040"/>
                </a:lnTo>
                <a:lnTo>
                  <a:pt x="2800" y="2105"/>
                </a:lnTo>
                <a:lnTo>
                  <a:pt x="2779" y="2169"/>
                </a:lnTo>
                <a:lnTo>
                  <a:pt x="2754" y="2234"/>
                </a:lnTo>
                <a:lnTo>
                  <a:pt x="2723" y="2298"/>
                </a:lnTo>
                <a:lnTo>
                  <a:pt x="2688" y="2361"/>
                </a:lnTo>
                <a:lnTo>
                  <a:pt x="2646" y="2423"/>
                </a:lnTo>
                <a:lnTo>
                  <a:pt x="2597" y="2484"/>
                </a:lnTo>
                <a:lnTo>
                  <a:pt x="2541" y="2543"/>
                </a:lnTo>
                <a:lnTo>
                  <a:pt x="2481" y="2599"/>
                </a:lnTo>
                <a:lnTo>
                  <a:pt x="2420" y="2648"/>
                </a:lnTo>
                <a:lnTo>
                  <a:pt x="2358" y="2690"/>
                </a:lnTo>
                <a:lnTo>
                  <a:pt x="2295" y="2727"/>
                </a:lnTo>
                <a:lnTo>
                  <a:pt x="2232" y="2757"/>
                </a:lnTo>
                <a:lnTo>
                  <a:pt x="2168" y="2782"/>
                </a:lnTo>
                <a:lnTo>
                  <a:pt x="2104" y="2802"/>
                </a:lnTo>
                <a:lnTo>
                  <a:pt x="2038" y="2817"/>
                </a:lnTo>
                <a:lnTo>
                  <a:pt x="1973" y="2828"/>
                </a:lnTo>
                <a:lnTo>
                  <a:pt x="1906" y="2835"/>
                </a:lnTo>
                <a:lnTo>
                  <a:pt x="1841" y="2839"/>
                </a:lnTo>
                <a:lnTo>
                  <a:pt x="1774" y="2839"/>
                </a:lnTo>
                <a:lnTo>
                  <a:pt x="1709" y="2836"/>
                </a:lnTo>
                <a:lnTo>
                  <a:pt x="1642" y="2832"/>
                </a:lnTo>
                <a:lnTo>
                  <a:pt x="1576" y="2824"/>
                </a:lnTo>
                <a:lnTo>
                  <a:pt x="1585" y="2890"/>
                </a:lnTo>
                <a:lnTo>
                  <a:pt x="1592" y="2955"/>
                </a:lnTo>
                <a:lnTo>
                  <a:pt x="1598" y="3022"/>
                </a:lnTo>
                <a:lnTo>
                  <a:pt x="1600" y="3089"/>
                </a:lnTo>
                <a:lnTo>
                  <a:pt x="1600" y="3154"/>
                </a:lnTo>
                <a:lnTo>
                  <a:pt x="1597" y="3221"/>
                </a:lnTo>
                <a:lnTo>
                  <a:pt x="1590" y="3288"/>
                </a:lnTo>
                <a:lnTo>
                  <a:pt x="1579" y="3353"/>
                </a:lnTo>
                <a:lnTo>
                  <a:pt x="1565" y="3419"/>
                </a:lnTo>
                <a:lnTo>
                  <a:pt x="1544" y="3484"/>
                </a:lnTo>
                <a:lnTo>
                  <a:pt x="1519" y="3548"/>
                </a:lnTo>
                <a:lnTo>
                  <a:pt x="1490" y="3613"/>
                </a:lnTo>
                <a:lnTo>
                  <a:pt x="1453" y="3676"/>
                </a:lnTo>
                <a:lnTo>
                  <a:pt x="1410" y="3738"/>
                </a:lnTo>
                <a:lnTo>
                  <a:pt x="1361" y="3800"/>
                </a:lnTo>
                <a:lnTo>
                  <a:pt x="1305" y="3859"/>
                </a:lnTo>
                <a:lnTo>
                  <a:pt x="1281" y="3881"/>
                </a:lnTo>
                <a:lnTo>
                  <a:pt x="1254" y="3897"/>
                </a:lnTo>
                <a:lnTo>
                  <a:pt x="1225" y="3908"/>
                </a:lnTo>
                <a:lnTo>
                  <a:pt x="1196" y="3915"/>
                </a:lnTo>
                <a:lnTo>
                  <a:pt x="1165" y="3918"/>
                </a:lnTo>
                <a:lnTo>
                  <a:pt x="1134" y="3915"/>
                </a:lnTo>
                <a:lnTo>
                  <a:pt x="1104" y="3908"/>
                </a:lnTo>
                <a:lnTo>
                  <a:pt x="1076" y="3897"/>
                </a:lnTo>
                <a:lnTo>
                  <a:pt x="1048" y="3881"/>
                </a:lnTo>
                <a:lnTo>
                  <a:pt x="1024" y="3859"/>
                </a:lnTo>
                <a:lnTo>
                  <a:pt x="1001" y="3832"/>
                </a:lnTo>
                <a:lnTo>
                  <a:pt x="984" y="3802"/>
                </a:lnTo>
                <a:lnTo>
                  <a:pt x="972" y="3769"/>
                </a:lnTo>
                <a:lnTo>
                  <a:pt x="966" y="3735"/>
                </a:lnTo>
                <a:lnTo>
                  <a:pt x="966" y="3702"/>
                </a:lnTo>
                <a:lnTo>
                  <a:pt x="972" y="3668"/>
                </a:lnTo>
                <a:lnTo>
                  <a:pt x="984" y="3635"/>
                </a:lnTo>
                <a:lnTo>
                  <a:pt x="1001" y="3606"/>
                </a:lnTo>
                <a:lnTo>
                  <a:pt x="1024" y="3578"/>
                </a:lnTo>
                <a:lnTo>
                  <a:pt x="1064" y="3534"/>
                </a:lnTo>
                <a:lnTo>
                  <a:pt x="382" y="2852"/>
                </a:lnTo>
                <a:lnTo>
                  <a:pt x="339" y="2892"/>
                </a:lnTo>
                <a:lnTo>
                  <a:pt x="314" y="2914"/>
                </a:lnTo>
                <a:lnTo>
                  <a:pt x="288" y="2929"/>
                </a:lnTo>
                <a:lnTo>
                  <a:pt x="258" y="2941"/>
                </a:lnTo>
                <a:lnTo>
                  <a:pt x="228" y="2948"/>
                </a:lnTo>
                <a:lnTo>
                  <a:pt x="199" y="2951"/>
                </a:lnTo>
                <a:lnTo>
                  <a:pt x="168" y="2948"/>
                </a:lnTo>
                <a:lnTo>
                  <a:pt x="138" y="2941"/>
                </a:lnTo>
                <a:lnTo>
                  <a:pt x="109" y="2929"/>
                </a:lnTo>
                <a:lnTo>
                  <a:pt x="82" y="2914"/>
                </a:lnTo>
                <a:lnTo>
                  <a:pt x="57" y="2892"/>
                </a:lnTo>
                <a:lnTo>
                  <a:pt x="35" y="2865"/>
                </a:lnTo>
                <a:lnTo>
                  <a:pt x="17" y="2834"/>
                </a:lnTo>
                <a:lnTo>
                  <a:pt x="6" y="2802"/>
                </a:lnTo>
                <a:lnTo>
                  <a:pt x="0" y="2768"/>
                </a:lnTo>
                <a:lnTo>
                  <a:pt x="0" y="2734"/>
                </a:lnTo>
                <a:lnTo>
                  <a:pt x="6" y="2701"/>
                </a:lnTo>
                <a:lnTo>
                  <a:pt x="17" y="2668"/>
                </a:lnTo>
                <a:lnTo>
                  <a:pt x="35" y="2639"/>
                </a:lnTo>
                <a:lnTo>
                  <a:pt x="57" y="2610"/>
                </a:lnTo>
                <a:lnTo>
                  <a:pt x="118" y="2554"/>
                </a:lnTo>
                <a:lnTo>
                  <a:pt x="178" y="2505"/>
                </a:lnTo>
                <a:lnTo>
                  <a:pt x="242" y="2464"/>
                </a:lnTo>
                <a:lnTo>
                  <a:pt x="305" y="2427"/>
                </a:lnTo>
                <a:lnTo>
                  <a:pt x="368" y="2397"/>
                </a:lnTo>
                <a:lnTo>
                  <a:pt x="433" y="2372"/>
                </a:lnTo>
                <a:lnTo>
                  <a:pt x="497" y="2352"/>
                </a:lnTo>
                <a:lnTo>
                  <a:pt x="563" y="2336"/>
                </a:lnTo>
                <a:lnTo>
                  <a:pt x="629" y="2325"/>
                </a:lnTo>
                <a:lnTo>
                  <a:pt x="695" y="2319"/>
                </a:lnTo>
                <a:lnTo>
                  <a:pt x="761" y="2316"/>
                </a:lnTo>
                <a:lnTo>
                  <a:pt x="828" y="2316"/>
                </a:lnTo>
                <a:lnTo>
                  <a:pt x="895" y="2318"/>
                </a:lnTo>
                <a:lnTo>
                  <a:pt x="960" y="2323"/>
                </a:lnTo>
                <a:lnTo>
                  <a:pt x="1027" y="2330"/>
                </a:lnTo>
                <a:lnTo>
                  <a:pt x="1092" y="2340"/>
                </a:lnTo>
                <a:lnTo>
                  <a:pt x="1085" y="2273"/>
                </a:lnTo>
                <a:lnTo>
                  <a:pt x="1080" y="2208"/>
                </a:lnTo>
                <a:lnTo>
                  <a:pt x="1078" y="2142"/>
                </a:lnTo>
                <a:lnTo>
                  <a:pt x="1078" y="2075"/>
                </a:lnTo>
                <a:lnTo>
                  <a:pt x="1082" y="2009"/>
                </a:lnTo>
                <a:lnTo>
                  <a:pt x="1089" y="1943"/>
                </a:lnTo>
                <a:lnTo>
                  <a:pt x="1099" y="1878"/>
                </a:lnTo>
                <a:lnTo>
                  <a:pt x="1115" y="1812"/>
                </a:lnTo>
                <a:lnTo>
                  <a:pt x="1134" y="1748"/>
                </a:lnTo>
                <a:lnTo>
                  <a:pt x="1159" y="1684"/>
                </a:lnTo>
                <a:lnTo>
                  <a:pt x="1190" y="1619"/>
                </a:lnTo>
                <a:lnTo>
                  <a:pt x="1225" y="1556"/>
                </a:lnTo>
                <a:lnTo>
                  <a:pt x="1268" y="1494"/>
                </a:lnTo>
                <a:lnTo>
                  <a:pt x="1317" y="1433"/>
                </a:lnTo>
                <a:lnTo>
                  <a:pt x="1373" y="1374"/>
                </a:lnTo>
                <a:lnTo>
                  <a:pt x="1433" y="1318"/>
                </a:lnTo>
                <a:lnTo>
                  <a:pt x="1493" y="1269"/>
                </a:lnTo>
                <a:lnTo>
                  <a:pt x="1555" y="1227"/>
                </a:lnTo>
                <a:lnTo>
                  <a:pt x="1618" y="1190"/>
                </a:lnTo>
                <a:lnTo>
                  <a:pt x="1681" y="1161"/>
                </a:lnTo>
                <a:lnTo>
                  <a:pt x="1745" y="1136"/>
                </a:lnTo>
                <a:lnTo>
                  <a:pt x="1811" y="1115"/>
                </a:lnTo>
                <a:lnTo>
                  <a:pt x="1876" y="1100"/>
                </a:lnTo>
                <a:lnTo>
                  <a:pt x="1942" y="1089"/>
                </a:lnTo>
                <a:lnTo>
                  <a:pt x="2007" y="1082"/>
                </a:lnTo>
                <a:lnTo>
                  <a:pt x="2074" y="1079"/>
                </a:lnTo>
                <a:lnTo>
                  <a:pt x="2139" y="1079"/>
                </a:lnTo>
                <a:lnTo>
                  <a:pt x="2206" y="1081"/>
                </a:lnTo>
                <a:lnTo>
                  <a:pt x="2271" y="1086"/>
                </a:lnTo>
                <a:lnTo>
                  <a:pt x="2337" y="1093"/>
                </a:lnTo>
                <a:lnTo>
                  <a:pt x="2328" y="1027"/>
                </a:lnTo>
                <a:lnTo>
                  <a:pt x="2321" y="962"/>
                </a:lnTo>
                <a:lnTo>
                  <a:pt x="2317" y="895"/>
                </a:lnTo>
                <a:lnTo>
                  <a:pt x="2313" y="828"/>
                </a:lnTo>
                <a:lnTo>
                  <a:pt x="2313" y="763"/>
                </a:lnTo>
                <a:lnTo>
                  <a:pt x="2317" y="696"/>
                </a:lnTo>
                <a:lnTo>
                  <a:pt x="2324" y="630"/>
                </a:lnTo>
                <a:lnTo>
                  <a:pt x="2334" y="564"/>
                </a:lnTo>
                <a:lnTo>
                  <a:pt x="2350" y="499"/>
                </a:lnTo>
                <a:lnTo>
                  <a:pt x="2369" y="433"/>
                </a:lnTo>
                <a:lnTo>
                  <a:pt x="2394" y="369"/>
                </a:lnTo>
                <a:lnTo>
                  <a:pt x="2425" y="304"/>
                </a:lnTo>
                <a:lnTo>
                  <a:pt x="2460" y="241"/>
                </a:lnTo>
                <a:lnTo>
                  <a:pt x="2503" y="179"/>
                </a:lnTo>
                <a:lnTo>
                  <a:pt x="2552" y="117"/>
                </a:lnTo>
                <a:lnTo>
                  <a:pt x="2608" y="58"/>
                </a:lnTo>
                <a:lnTo>
                  <a:pt x="2635" y="34"/>
                </a:lnTo>
                <a:lnTo>
                  <a:pt x="2666" y="17"/>
                </a:lnTo>
                <a:lnTo>
                  <a:pt x="2698" y="6"/>
                </a:lnTo>
                <a:lnTo>
                  <a:pt x="2732" y="0"/>
                </a:lnTo>
                <a:lnTo>
                  <a:pt x="276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89648" y="5355776"/>
            <a:ext cx="1104405" cy="10972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67924" y="5153895"/>
            <a:ext cx="594360" cy="59376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17"/>
          <p:cNvSpPr>
            <a:spLocks noEditPoints="1"/>
          </p:cNvSpPr>
          <p:nvPr/>
        </p:nvSpPr>
        <p:spPr bwMode="auto">
          <a:xfrm>
            <a:off x="1027343" y="5666316"/>
            <a:ext cx="629015" cy="476201"/>
          </a:xfrm>
          <a:custGeom>
            <a:avLst/>
            <a:gdLst>
              <a:gd name="T0" fmla="*/ 1477 w 3499"/>
              <a:gd name="T1" fmla="*/ 1730 h 2785"/>
              <a:gd name="T2" fmla="*/ 1430 w 3499"/>
              <a:gd name="T3" fmla="*/ 1888 h 2785"/>
              <a:gd name="T4" fmla="*/ 1266 w 3499"/>
              <a:gd name="T5" fmla="*/ 1872 h 2785"/>
              <a:gd name="T6" fmla="*/ 1250 w 3499"/>
              <a:gd name="T7" fmla="*/ 1708 h 2785"/>
              <a:gd name="T8" fmla="*/ 1013 w 3499"/>
              <a:gd name="T9" fmla="*/ 1586 h 2785"/>
              <a:gd name="T10" fmla="*/ 1114 w 3499"/>
              <a:gd name="T11" fmla="*/ 1710 h 2785"/>
              <a:gd name="T12" fmla="*/ 1013 w 3499"/>
              <a:gd name="T13" fmla="*/ 1835 h 2785"/>
              <a:gd name="T14" fmla="*/ 871 w 3499"/>
              <a:gd name="T15" fmla="*/ 1759 h 2785"/>
              <a:gd name="T16" fmla="*/ 917 w 3499"/>
              <a:gd name="T17" fmla="*/ 1605 h 2785"/>
              <a:gd name="T18" fmla="*/ 1308 w 3499"/>
              <a:gd name="T19" fmla="*/ 1416 h 2785"/>
              <a:gd name="T20" fmla="*/ 1323 w 3499"/>
              <a:gd name="T21" fmla="*/ 1546 h 2785"/>
              <a:gd name="T22" fmla="*/ 1185 w 3499"/>
              <a:gd name="T23" fmla="*/ 1553 h 2785"/>
              <a:gd name="T24" fmla="*/ 1203 w 3499"/>
              <a:gd name="T25" fmla="*/ 1408 h 2785"/>
              <a:gd name="T26" fmla="*/ 2637 w 3499"/>
              <a:gd name="T27" fmla="*/ 1042 h 2785"/>
              <a:gd name="T28" fmla="*/ 2617 w 3499"/>
              <a:gd name="T29" fmla="*/ 1216 h 2785"/>
              <a:gd name="T30" fmla="*/ 2444 w 3499"/>
              <a:gd name="T31" fmla="*/ 1196 h 2785"/>
              <a:gd name="T32" fmla="*/ 2463 w 3499"/>
              <a:gd name="T33" fmla="*/ 1023 h 2785"/>
              <a:gd name="T34" fmla="*/ 2864 w 3499"/>
              <a:gd name="T35" fmla="*/ 1019 h 2785"/>
              <a:gd name="T36" fmla="*/ 2815 w 3499"/>
              <a:gd name="T37" fmla="*/ 1116 h 2785"/>
              <a:gd name="T38" fmla="*/ 2766 w 3499"/>
              <a:gd name="T39" fmla="*/ 1019 h 2785"/>
              <a:gd name="T40" fmla="*/ 951 w 3499"/>
              <a:gd name="T41" fmla="*/ 1078 h 2785"/>
              <a:gd name="T42" fmla="*/ 788 w 3499"/>
              <a:gd name="T43" fmla="*/ 1355 h 2785"/>
              <a:gd name="T44" fmla="*/ 602 w 3499"/>
              <a:gd name="T45" fmla="*/ 1678 h 2785"/>
              <a:gd name="T46" fmla="*/ 456 w 3499"/>
              <a:gd name="T47" fmla="*/ 1932 h 2785"/>
              <a:gd name="T48" fmla="*/ 1949 w 3499"/>
              <a:gd name="T49" fmla="*/ 2024 h 2785"/>
              <a:gd name="T50" fmla="*/ 1861 w 3499"/>
              <a:gd name="T51" fmla="*/ 1869 h 2785"/>
              <a:gd name="T52" fmla="*/ 1694 w 3499"/>
              <a:gd name="T53" fmla="*/ 1577 h 2785"/>
              <a:gd name="T54" fmla="*/ 1509 w 3499"/>
              <a:gd name="T55" fmla="*/ 1258 h 2785"/>
              <a:gd name="T56" fmla="*/ 1369 w 3499"/>
              <a:gd name="T57" fmla="*/ 1023 h 2785"/>
              <a:gd name="T58" fmla="*/ 2818 w 3499"/>
              <a:gd name="T59" fmla="*/ 788 h 2785"/>
              <a:gd name="T60" fmla="*/ 2769 w 3499"/>
              <a:gd name="T61" fmla="*/ 910 h 2785"/>
              <a:gd name="T62" fmla="*/ 2664 w 3499"/>
              <a:gd name="T63" fmla="*/ 830 h 2785"/>
              <a:gd name="T64" fmla="*/ 2744 w 3499"/>
              <a:gd name="T65" fmla="*/ 486 h 2785"/>
              <a:gd name="T66" fmla="*/ 2664 w 3499"/>
              <a:gd name="T67" fmla="*/ 199 h 2785"/>
              <a:gd name="T68" fmla="*/ 3496 w 3499"/>
              <a:gd name="T69" fmla="*/ 1071 h 2785"/>
              <a:gd name="T70" fmla="*/ 3382 w 3499"/>
              <a:gd name="T71" fmla="*/ 1120 h 2785"/>
              <a:gd name="T72" fmla="*/ 2576 w 3499"/>
              <a:gd name="T73" fmla="*/ 314 h 2785"/>
              <a:gd name="T74" fmla="*/ 2625 w 3499"/>
              <a:gd name="T75" fmla="*/ 200 h 2785"/>
              <a:gd name="T76" fmla="*/ 1587 w 3499"/>
              <a:gd name="T77" fmla="*/ 306 h 2785"/>
              <a:gd name="T78" fmla="*/ 1603 w 3499"/>
              <a:gd name="T79" fmla="*/ 435 h 2785"/>
              <a:gd name="T80" fmla="*/ 1630 w 3499"/>
              <a:gd name="T81" fmla="*/ 1129 h 2785"/>
              <a:gd name="T82" fmla="*/ 1976 w 3499"/>
              <a:gd name="T83" fmla="*/ 1715 h 2785"/>
              <a:gd name="T84" fmla="*/ 2211 w 3499"/>
              <a:gd name="T85" fmla="*/ 2129 h 2785"/>
              <a:gd name="T86" fmla="*/ 2319 w 3499"/>
              <a:gd name="T87" fmla="*/ 2326 h 2785"/>
              <a:gd name="T88" fmla="*/ 2352 w 3499"/>
              <a:gd name="T89" fmla="*/ 2532 h 2785"/>
              <a:gd name="T90" fmla="*/ 2246 w 3499"/>
              <a:gd name="T91" fmla="*/ 2734 h 2785"/>
              <a:gd name="T92" fmla="*/ 244 w 3499"/>
              <a:gd name="T93" fmla="*/ 2783 h 2785"/>
              <a:gd name="T94" fmla="*/ 42 w 3499"/>
              <a:gd name="T95" fmla="*/ 2664 h 2785"/>
              <a:gd name="T96" fmla="*/ 7 w 3499"/>
              <a:gd name="T97" fmla="*/ 2420 h 2785"/>
              <a:gd name="T98" fmla="*/ 64 w 3499"/>
              <a:gd name="T99" fmla="*/ 2272 h 2785"/>
              <a:gd name="T100" fmla="*/ 229 w 3499"/>
              <a:gd name="T101" fmla="*/ 1976 h 2785"/>
              <a:gd name="T102" fmla="*/ 512 w 3499"/>
              <a:gd name="T103" fmla="*/ 1484 h 2785"/>
              <a:gd name="T104" fmla="*/ 839 w 3499"/>
              <a:gd name="T105" fmla="*/ 458 h 2785"/>
              <a:gd name="T106" fmla="*/ 727 w 3499"/>
              <a:gd name="T107" fmla="*/ 376 h 2785"/>
              <a:gd name="T108" fmla="*/ 938 w 3499"/>
              <a:gd name="T109" fmla="*/ 295 h 2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99" h="2785">
                <a:moveTo>
                  <a:pt x="1358" y="1651"/>
                </a:moveTo>
                <a:lnTo>
                  <a:pt x="1383" y="1653"/>
                </a:lnTo>
                <a:lnTo>
                  <a:pt x="1408" y="1661"/>
                </a:lnTo>
                <a:lnTo>
                  <a:pt x="1430" y="1674"/>
                </a:lnTo>
                <a:lnTo>
                  <a:pt x="1449" y="1689"/>
                </a:lnTo>
                <a:lnTo>
                  <a:pt x="1465" y="1708"/>
                </a:lnTo>
                <a:lnTo>
                  <a:pt x="1477" y="1730"/>
                </a:lnTo>
                <a:lnTo>
                  <a:pt x="1484" y="1755"/>
                </a:lnTo>
                <a:lnTo>
                  <a:pt x="1487" y="1780"/>
                </a:lnTo>
                <a:lnTo>
                  <a:pt x="1484" y="1807"/>
                </a:lnTo>
                <a:lnTo>
                  <a:pt x="1477" y="1831"/>
                </a:lnTo>
                <a:lnTo>
                  <a:pt x="1465" y="1853"/>
                </a:lnTo>
                <a:lnTo>
                  <a:pt x="1449" y="1872"/>
                </a:lnTo>
                <a:lnTo>
                  <a:pt x="1430" y="1888"/>
                </a:lnTo>
                <a:lnTo>
                  <a:pt x="1408" y="1900"/>
                </a:lnTo>
                <a:lnTo>
                  <a:pt x="1383" y="1907"/>
                </a:lnTo>
                <a:lnTo>
                  <a:pt x="1358" y="1910"/>
                </a:lnTo>
                <a:lnTo>
                  <a:pt x="1331" y="1907"/>
                </a:lnTo>
                <a:lnTo>
                  <a:pt x="1308" y="1900"/>
                </a:lnTo>
                <a:lnTo>
                  <a:pt x="1285" y="1888"/>
                </a:lnTo>
                <a:lnTo>
                  <a:pt x="1266" y="1872"/>
                </a:lnTo>
                <a:lnTo>
                  <a:pt x="1250" y="1853"/>
                </a:lnTo>
                <a:lnTo>
                  <a:pt x="1238" y="1831"/>
                </a:lnTo>
                <a:lnTo>
                  <a:pt x="1231" y="1807"/>
                </a:lnTo>
                <a:lnTo>
                  <a:pt x="1228" y="1780"/>
                </a:lnTo>
                <a:lnTo>
                  <a:pt x="1231" y="1755"/>
                </a:lnTo>
                <a:lnTo>
                  <a:pt x="1238" y="1730"/>
                </a:lnTo>
                <a:lnTo>
                  <a:pt x="1250" y="1708"/>
                </a:lnTo>
                <a:lnTo>
                  <a:pt x="1266" y="1689"/>
                </a:lnTo>
                <a:lnTo>
                  <a:pt x="1285" y="1674"/>
                </a:lnTo>
                <a:lnTo>
                  <a:pt x="1308" y="1661"/>
                </a:lnTo>
                <a:lnTo>
                  <a:pt x="1331" y="1653"/>
                </a:lnTo>
                <a:lnTo>
                  <a:pt x="1358" y="1651"/>
                </a:lnTo>
                <a:close/>
                <a:moveTo>
                  <a:pt x="987" y="1584"/>
                </a:moveTo>
                <a:lnTo>
                  <a:pt x="1013" y="1586"/>
                </a:lnTo>
                <a:lnTo>
                  <a:pt x="1036" y="1594"/>
                </a:lnTo>
                <a:lnTo>
                  <a:pt x="1057" y="1605"/>
                </a:lnTo>
                <a:lnTo>
                  <a:pt x="1077" y="1621"/>
                </a:lnTo>
                <a:lnTo>
                  <a:pt x="1091" y="1640"/>
                </a:lnTo>
                <a:lnTo>
                  <a:pt x="1103" y="1661"/>
                </a:lnTo>
                <a:lnTo>
                  <a:pt x="1111" y="1684"/>
                </a:lnTo>
                <a:lnTo>
                  <a:pt x="1114" y="1710"/>
                </a:lnTo>
                <a:lnTo>
                  <a:pt x="1111" y="1735"/>
                </a:lnTo>
                <a:lnTo>
                  <a:pt x="1103" y="1759"/>
                </a:lnTo>
                <a:lnTo>
                  <a:pt x="1091" y="1781"/>
                </a:lnTo>
                <a:lnTo>
                  <a:pt x="1077" y="1799"/>
                </a:lnTo>
                <a:lnTo>
                  <a:pt x="1057" y="1815"/>
                </a:lnTo>
                <a:lnTo>
                  <a:pt x="1036" y="1827"/>
                </a:lnTo>
                <a:lnTo>
                  <a:pt x="1013" y="1835"/>
                </a:lnTo>
                <a:lnTo>
                  <a:pt x="987" y="1837"/>
                </a:lnTo>
                <a:lnTo>
                  <a:pt x="962" y="1835"/>
                </a:lnTo>
                <a:lnTo>
                  <a:pt x="938" y="1827"/>
                </a:lnTo>
                <a:lnTo>
                  <a:pt x="917" y="1815"/>
                </a:lnTo>
                <a:lnTo>
                  <a:pt x="899" y="1799"/>
                </a:lnTo>
                <a:lnTo>
                  <a:pt x="883" y="1781"/>
                </a:lnTo>
                <a:lnTo>
                  <a:pt x="871" y="1759"/>
                </a:lnTo>
                <a:lnTo>
                  <a:pt x="864" y="1735"/>
                </a:lnTo>
                <a:lnTo>
                  <a:pt x="861" y="1710"/>
                </a:lnTo>
                <a:lnTo>
                  <a:pt x="864" y="1684"/>
                </a:lnTo>
                <a:lnTo>
                  <a:pt x="871" y="1661"/>
                </a:lnTo>
                <a:lnTo>
                  <a:pt x="883" y="1640"/>
                </a:lnTo>
                <a:lnTo>
                  <a:pt x="898" y="1621"/>
                </a:lnTo>
                <a:lnTo>
                  <a:pt x="917" y="1605"/>
                </a:lnTo>
                <a:lnTo>
                  <a:pt x="938" y="1594"/>
                </a:lnTo>
                <a:lnTo>
                  <a:pt x="962" y="1586"/>
                </a:lnTo>
                <a:lnTo>
                  <a:pt x="987" y="1584"/>
                </a:lnTo>
                <a:close/>
                <a:moveTo>
                  <a:pt x="1250" y="1396"/>
                </a:moveTo>
                <a:lnTo>
                  <a:pt x="1271" y="1398"/>
                </a:lnTo>
                <a:lnTo>
                  <a:pt x="1291" y="1405"/>
                </a:lnTo>
                <a:lnTo>
                  <a:pt x="1308" y="1416"/>
                </a:lnTo>
                <a:lnTo>
                  <a:pt x="1323" y="1430"/>
                </a:lnTo>
                <a:lnTo>
                  <a:pt x="1333" y="1448"/>
                </a:lnTo>
                <a:lnTo>
                  <a:pt x="1340" y="1467"/>
                </a:lnTo>
                <a:lnTo>
                  <a:pt x="1343" y="1488"/>
                </a:lnTo>
                <a:lnTo>
                  <a:pt x="1340" y="1510"/>
                </a:lnTo>
                <a:lnTo>
                  <a:pt x="1333" y="1529"/>
                </a:lnTo>
                <a:lnTo>
                  <a:pt x="1323" y="1546"/>
                </a:lnTo>
                <a:lnTo>
                  <a:pt x="1308" y="1561"/>
                </a:lnTo>
                <a:lnTo>
                  <a:pt x="1291" y="1571"/>
                </a:lnTo>
                <a:lnTo>
                  <a:pt x="1271" y="1579"/>
                </a:lnTo>
                <a:lnTo>
                  <a:pt x="1250" y="1581"/>
                </a:lnTo>
                <a:lnTo>
                  <a:pt x="1226" y="1578"/>
                </a:lnTo>
                <a:lnTo>
                  <a:pt x="1203" y="1568"/>
                </a:lnTo>
                <a:lnTo>
                  <a:pt x="1185" y="1553"/>
                </a:lnTo>
                <a:lnTo>
                  <a:pt x="1170" y="1535"/>
                </a:lnTo>
                <a:lnTo>
                  <a:pt x="1161" y="1513"/>
                </a:lnTo>
                <a:lnTo>
                  <a:pt x="1157" y="1488"/>
                </a:lnTo>
                <a:lnTo>
                  <a:pt x="1161" y="1464"/>
                </a:lnTo>
                <a:lnTo>
                  <a:pt x="1170" y="1441"/>
                </a:lnTo>
                <a:lnTo>
                  <a:pt x="1185" y="1422"/>
                </a:lnTo>
                <a:lnTo>
                  <a:pt x="1203" y="1408"/>
                </a:lnTo>
                <a:lnTo>
                  <a:pt x="1226" y="1399"/>
                </a:lnTo>
                <a:lnTo>
                  <a:pt x="1250" y="1396"/>
                </a:lnTo>
                <a:close/>
                <a:moveTo>
                  <a:pt x="2540" y="995"/>
                </a:moveTo>
                <a:lnTo>
                  <a:pt x="2568" y="998"/>
                </a:lnTo>
                <a:lnTo>
                  <a:pt x="2594" y="1008"/>
                </a:lnTo>
                <a:lnTo>
                  <a:pt x="2617" y="1023"/>
                </a:lnTo>
                <a:lnTo>
                  <a:pt x="2637" y="1042"/>
                </a:lnTo>
                <a:lnTo>
                  <a:pt x="2651" y="1064"/>
                </a:lnTo>
                <a:lnTo>
                  <a:pt x="2660" y="1091"/>
                </a:lnTo>
                <a:lnTo>
                  <a:pt x="2663" y="1119"/>
                </a:lnTo>
                <a:lnTo>
                  <a:pt x="2660" y="1147"/>
                </a:lnTo>
                <a:lnTo>
                  <a:pt x="2651" y="1173"/>
                </a:lnTo>
                <a:lnTo>
                  <a:pt x="2637" y="1196"/>
                </a:lnTo>
                <a:lnTo>
                  <a:pt x="2617" y="1216"/>
                </a:lnTo>
                <a:lnTo>
                  <a:pt x="2594" y="1230"/>
                </a:lnTo>
                <a:lnTo>
                  <a:pt x="2568" y="1239"/>
                </a:lnTo>
                <a:lnTo>
                  <a:pt x="2540" y="1242"/>
                </a:lnTo>
                <a:lnTo>
                  <a:pt x="2512" y="1239"/>
                </a:lnTo>
                <a:lnTo>
                  <a:pt x="2485" y="1230"/>
                </a:lnTo>
                <a:lnTo>
                  <a:pt x="2463" y="1216"/>
                </a:lnTo>
                <a:lnTo>
                  <a:pt x="2444" y="1196"/>
                </a:lnTo>
                <a:lnTo>
                  <a:pt x="2429" y="1173"/>
                </a:lnTo>
                <a:lnTo>
                  <a:pt x="2419" y="1147"/>
                </a:lnTo>
                <a:lnTo>
                  <a:pt x="2416" y="1119"/>
                </a:lnTo>
                <a:lnTo>
                  <a:pt x="2419" y="1091"/>
                </a:lnTo>
                <a:lnTo>
                  <a:pt x="2429" y="1064"/>
                </a:lnTo>
                <a:lnTo>
                  <a:pt x="2444" y="1042"/>
                </a:lnTo>
                <a:lnTo>
                  <a:pt x="2463" y="1023"/>
                </a:lnTo>
                <a:lnTo>
                  <a:pt x="2485" y="1008"/>
                </a:lnTo>
                <a:lnTo>
                  <a:pt x="2512" y="998"/>
                </a:lnTo>
                <a:lnTo>
                  <a:pt x="2540" y="995"/>
                </a:lnTo>
                <a:close/>
                <a:moveTo>
                  <a:pt x="2815" y="995"/>
                </a:moveTo>
                <a:lnTo>
                  <a:pt x="2835" y="998"/>
                </a:lnTo>
                <a:lnTo>
                  <a:pt x="2851" y="1007"/>
                </a:lnTo>
                <a:lnTo>
                  <a:pt x="2864" y="1019"/>
                </a:lnTo>
                <a:lnTo>
                  <a:pt x="2873" y="1037"/>
                </a:lnTo>
                <a:lnTo>
                  <a:pt x="2876" y="1056"/>
                </a:lnTo>
                <a:lnTo>
                  <a:pt x="2873" y="1075"/>
                </a:lnTo>
                <a:lnTo>
                  <a:pt x="2864" y="1092"/>
                </a:lnTo>
                <a:lnTo>
                  <a:pt x="2851" y="1105"/>
                </a:lnTo>
                <a:lnTo>
                  <a:pt x="2835" y="1113"/>
                </a:lnTo>
                <a:lnTo>
                  <a:pt x="2815" y="1116"/>
                </a:lnTo>
                <a:lnTo>
                  <a:pt x="2796" y="1113"/>
                </a:lnTo>
                <a:lnTo>
                  <a:pt x="2779" y="1105"/>
                </a:lnTo>
                <a:lnTo>
                  <a:pt x="2766" y="1092"/>
                </a:lnTo>
                <a:lnTo>
                  <a:pt x="2758" y="1075"/>
                </a:lnTo>
                <a:lnTo>
                  <a:pt x="2755" y="1056"/>
                </a:lnTo>
                <a:lnTo>
                  <a:pt x="2758" y="1037"/>
                </a:lnTo>
                <a:lnTo>
                  <a:pt x="2766" y="1019"/>
                </a:lnTo>
                <a:lnTo>
                  <a:pt x="2779" y="1007"/>
                </a:lnTo>
                <a:lnTo>
                  <a:pt x="2796" y="998"/>
                </a:lnTo>
                <a:lnTo>
                  <a:pt x="2815" y="995"/>
                </a:lnTo>
                <a:close/>
                <a:moveTo>
                  <a:pt x="1004" y="990"/>
                </a:moveTo>
                <a:lnTo>
                  <a:pt x="984" y="1023"/>
                </a:lnTo>
                <a:lnTo>
                  <a:pt x="969" y="1048"/>
                </a:lnTo>
                <a:lnTo>
                  <a:pt x="951" y="1078"/>
                </a:lnTo>
                <a:lnTo>
                  <a:pt x="932" y="1110"/>
                </a:lnTo>
                <a:lnTo>
                  <a:pt x="910" y="1145"/>
                </a:lnTo>
                <a:lnTo>
                  <a:pt x="888" y="1184"/>
                </a:lnTo>
                <a:lnTo>
                  <a:pt x="865" y="1224"/>
                </a:lnTo>
                <a:lnTo>
                  <a:pt x="840" y="1266"/>
                </a:lnTo>
                <a:lnTo>
                  <a:pt x="815" y="1310"/>
                </a:lnTo>
                <a:lnTo>
                  <a:pt x="788" y="1355"/>
                </a:lnTo>
                <a:lnTo>
                  <a:pt x="761" y="1401"/>
                </a:lnTo>
                <a:lnTo>
                  <a:pt x="735" y="1448"/>
                </a:lnTo>
                <a:lnTo>
                  <a:pt x="708" y="1495"/>
                </a:lnTo>
                <a:lnTo>
                  <a:pt x="680" y="1542"/>
                </a:lnTo>
                <a:lnTo>
                  <a:pt x="654" y="1587"/>
                </a:lnTo>
                <a:lnTo>
                  <a:pt x="627" y="1633"/>
                </a:lnTo>
                <a:lnTo>
                  <a:pt x="602" y="1678"/>
                </a:lnTo>
                <a:lnTo>
                  <a:pt x="577" y="1721"/>
                </a:lnTo>
                <a:lnTo>
                  <a:pt x="553" y="1762"/>
                </a:lnTo>
                <a:lnTo>
                  <a:pt x="530" y="1802"/>
                </a:lnTo>
                <a:lnTo>
                  <a:pt x="509" y="1839"/>
                </a:lnTo>
                <a:lnTo>
                  <a:pt x="489" y="1873"/>
                </a:lnTo>
                <a:lnTo>
                  <a:pt x="472" y="1904"/>
                </a:lnTo>
                <a:lnTo>
                  <a:pt x="456" y="1932"/>
                </a:lnTo>
                <a:lnTo>
                  <a:pt x="442" y="1956"/>
                </a:lnTo>
                <a:lnTo>
                  <a:pt x="430" y="1976"/>
                </a:lnTo>
                <a:lnTo>
                  <a:pt x="421" y="1991"/>
                </a:lnTo>
                <a:lnTo>
                  <a:pt x="414" y="2002"/>
                </a:lnTo>
                <a:lnTo>
                  <a:pt x="410" y="2013"/>
                </a:lnTo>
                <a:lnTo>
                  <a:pt x="404" y="2024"/>
                </a:lnTo>
                <a:lnTo>
                  <a:pt x="1949" y="2024"/>
                </a:lnTo>
                <a:lnTo>
                  <a:pt x="1944" y="2014"/>
                </a:lnTo>
                <a:lnTo>
                  <a:pt x="1936" y="2000"/>
                </a:lnTo>
                <a:lnTo>
                  <a:pt x="1925" y="1981"/>
                </a:lnTo>
                <a:lnTo>
                  <a:pt x="1912" y="1958"/>
                </a:lnTo>
                <a:lnTo>
                  <a:pt x="1898" y="1932"/>
                </a:lnTo>
                <a:lnTo>
                  <a:pt x="1881" y="1902"/>
                </a:lnTo>
                <a:lnTo>
                  <a:pt x="1861" y="1869"/>
                </a:lnTo>
                <a:lnTo>
                  <a:pt x="1841" y="1832"/>
                </a:lnTo>
                <a:lnTo>
                  <a:pt x="1820" y="1794"/>
                </a:lnTo>
                <a:lnTo>
                  <a:pt x="1796" y="1754"/>
                </a:lnTo>
                <a:lnTo>
                  <a:pt x="1772" y="1711"/>
                </a:lnTo>
                <a:lnTo>
                  <a:pt x="1746" y="1667"/>
                </a:lnTo>
                <a:lnTo>
                  <a:pt x="1721" y="1623"/>
                </a:lnTo>
                <a:lnTo>
                  <a:pt x="1694" y="1577"/>
                </a:lnTo>
                <a:lnTo>
                  <a:pt x="1668" y="1530"/>
                </a:lnTo>
                <a:lnTo>
                  <a:pt x="1640" y="1483"/>
                </a:lnTo>
                <a:lnTo>
                  <a:pt x="1613" y="1437"/>
                </a:lnTo>
                <a:lnTo>
                  <a:pt x="1587" y="1390"/>
                </a:lnTo>
                <a:lnTo>
                  <a:pt x="1560" y="1346"/>
                </a:lnTo>
                <a:lnTo>
                  <a:pt x="1534" y="1301"/>
                </a:lnTo>
                <a:lnTo>
                  <a:pt x="1509" y="1258"/>
                </a:lnTo>
                <a:lnTo>
                  <a:pt x="1484" y="1217"/>
                </a:lnTo>
                <a:lnTo>
                  <a:pt x="1462" y="1177"/>
                </a:lnTo>
                <a:lnTo>
                  <a:pt x="1440" y="1141"/>
                </a:lnTo>
                <a:lnTo>
                  <a:pt x="1419" y="1106"/>
                </a:lnTo>
                <a:lnTo>
                  <a:pt x="1401" y="1075"/>
                </a:lnTo>
                <a:lnTo>
                  <a:pt x="1384" y="1047"/>
                </a:lnTo>
                <a:lnTo>
                  <a:pt x="1369" y="1023"/>
                </a:lnTo>
                <a:lnTo>
                  <a:pt x="1350" y="990"/>
                </a:lnTo>
                <a:lnTo>
                  <a:pt x="1004" y="990"/>
                </a:lnTo>
                <a:close/>
                <a:moveTo>
                  <a:pt x="2746" y="748"/>
                </a:moveTo>
                <a:lnTo>
                  <a:pt x="2769" y="751"/>
                </a:lnTo>
                <a:lnTo>
                  <a:pt x="2788" y="758"/>
                </a:lnTo>
                <a:lnTo>
                  <a:pt x="2805" y="772"/>
                </a:lnTo>
                <a:lnTo>
                  <a:pt x="2818" y="788"/>
                </a:lnTo>
                <a:lnTo>
                  <a:pt x="2826" y="809"/>
                </a:lnTo>
                <a:lnTo>
                  <a:pt x="2829" y="830"/>
                </a:lnTo>
                <a:lnTo>
                  <a:pt x="2826" y="852"/>
                </a:lnTo>
                <a:lnTo>
                  <a:pt x="2818" y="871"/>
                </a:lnTo>
                <a:lnTo>
                  <a:pt x="2805" y="888"/>
                </a:lnTo>
                <a:lnTo>
                  <a:pt x="2788" y="901"/>
                </a:lnTo>
                <a:lnTo>
                  <a:pt x="2769" y="910"/>
                </a:lnTo>
                <a:lnTo>
                  <a:pt x="2746" y="912"/>
                </a:lnTo>
                <a:lnTo>
                  <a:pt x="2725" y="910"/>
                </a:lnTo>
                <a:lnTo>
                  <a:pt x="2705" y="901"/>
                </a:lnTo>
                <a:lnTo>
                  <a:pt x="2688" y="888"/>
                </a:lnTo>
                <a:lnTo>
                  <a:pt x="2675" y="871"/>
                </a:lnTo>
                <a:lnTo>
                  <a:pt x="2667" y="852"/>
                </a:lnTo>
                <a:lnTo>
                  <a:pt x="2664" y="830"/>
                </a:lnTo>
                <a:lnTo>
                  <a:pt x="2667" y="809"/>
                </a:lnTo>
                <a:lnTo>
                  <a:pt x="2675" y="788"/>
                </a:lnTo>
                <a:lnTo>
                  <a:pt x="2688" y="772"/>
                </a:lnTo>
                <a:lnTo>
                  <a:pt x="2705" y="758"/>
                </a:lnTo>
                <a:lnTo>
                  <a:pt x="2725" y="751"/>
                </a:lnTo>
                <a:lnTo>
                  <a:pt x="2746" y="748"/>
                </a:lnTo>
                <a:close/>
                <a:moveTo>
                  <a:pt x="2744" y="486"/>
                </a:moveTo>
                <a:lnTo>
                  <a:pt x="2096" y="1138"/>
                </a:lnTo>
                <a:lnTo>
                  <a:pt x="1967" y="1268"/>
                </a:lnTo>
                <a:lnTo>
                  <a:pt x="2896" y="1268"/>
                </a:lnTo>
                <a:lnTo>
                  <a:pt x="3209" y="952"/>
                </a:lnTo>
                <a:lnTo>
                  <a:pt x="2744" y="486"/>
                </a:lnTo>
                <a:close/>
                <a:moveTo>
                  <a:pt x="2644" y="197"/>
                </a:moveTo>
                <a:lnTo>
                  <a:pt x="2664" y="199"/>
                </a:lnTo>
                <a:lnTo>
                  <a:pt x="2683" y="208"/>
                </a:lnTo>
                <a:lnTo>
                  <a:pt x="2700" y="220"/>
                </a:lnTo>
                <a:lnTo>
                  <a:pt x="3476" y="996"/>
                </a:lnTo>
                <a:lnTo>
                  <a:pt x="3488" y="1012"/>
                </a:lnTo>
                <a:lnTo>
                  <a:pt x="3496" y="1031"/>
                </a:lnTo>
                <a:lnTo>
                  <a:pt x="3499" y="1051"/>
                </a:lnTo>
                <a:lnTo>
                  <a:pt x="3496" y="1071"/>
                </a:lnTo>
                <a:lnTo>
                  <a:pt x="3488" y="1090"/>
                </a:lnTo>
                <a:lnTo>
                  <a:pt x="3476" y="1107"/>
                </a:lnTo>
                <a:lnTo>
                  <a:pt x="3459" y="1120"/>
                </a:lnTo>
                <a:lnTo>
                  <a:pt x="3441" y="1127"/>
                </a:lnTo>
                <a:lnTo>
                  <a:pt x="3420" y="1129"/>
                </a:lnTo>
                <a:lnTo>
                  <a:pt x="3400" y="1127"/>
                </a:lnTo>
                <a:lnTo>
                  <a:pt x="3382" y="1120"/>
                </a:lnTo>
                <a:lnTo>
                  <a:pt x="3365" y="1107"/>
                </a:lnTo>
                <a:lnTo>
                  <a:pt x="3327" y="1069"/>
                </a:lnTo>
                <a:lnTo>
                  <a:pt x="2312" y="2084"/>
                </a:lnTo>
                <a:lnTo>
                  <a:pt x="1790" y="1207"/>
                </a:lnTo>
                <a:lnTo>
                  <a:pt x="2627" y="368"/>
                </a:lnTo>
                <a:lnTo>
                  <a:pt x="2590" y="330"/>
                </a:lnTo>
                <a:lnTo>
                  <a:pt x="2576" y="314"/>
                </a:lnTo>
                <a:lnTo>
                  <a:pt x="2568" y="295"/>
                </a:lnTo>
                <a:lnTo>
                  <a:pt x="2566" y="275"/>
                </a:lnTo>
                <a:lnTo>
                  <a:pt x="2568" y="256"/>
                </a:lnTo>
                <a:lnTo>
                  <a:pt x="2577" y="236"/>
                </a:lnTo>
                <a:lnTo>
                  <a:pt x="2590" y="220"/>
                </a:lnTo>
                <a:lnTo>
                  <a:pt x="2606" y="208"/>
                </a:lnTo>
                <a:lnTo>
                  <a:pt x="2625" y="200"/>
                </a:lnTo>
                <a:lnTo>
                  <a:pt x="2644" y="197"/>
                </a:lnTo>
                <a:close/>
                <a:moveTo>
                  <a:pt x="861" y="0"/>
                </a:moveTo>
                <a:lnTo>
                  <a:pt x="1487" y="0"/>
                </a:lnTo>
                <a:lnTo>
                  <a:pt x="1410" y="295"/>
                </a:lnTo>
                <a:lnTo>
                  <a:pt x="1545" y="295"/>
                </a:lnTo>
                <a:lnTo>
                  <a:pt x="1566" y="298"/>
                </a:lnTo>
                <a:lnTo>
                  <a:pt x="1587" y="306"/>
                </a:lnTo>
                <a:lnTo>
                  <a:pt x="1603" y="318"/>
                </a:lnTo>
                <a:lnTo>
                  <a:pt x="1615" y="335"/>
                </a:lnTo>
                <a:lnTo>
                  <a:pt x="1624" y="355"/>
                </a:lnTo>
                <a:lnTo>
                  <a:pt x="1626" y="376"/>
                </a:lnTo>
                <a:lnTo>
                  <a:pt x="1624" y="398"/>
                </a:lnTo>
                <a:lnTo>
                  <a:pt x="1615" y="418"/>
                </a:lnTo>
                <a:lnTo>
                  <a:pt x="1603" y="435"/>
                </a:lnTo>
                <a:lnTo>
                  <a:pt x="1586" y="447"/>
                </a:lnTo>
                <a:lnTo>
                  <a:pt x="1566" y="455"/>
                </a:lnTo>
                <a:lnTo>
                  <a:pt x="1545" y="458"/>
                </a:lnTo>
                <a:lnTo>
                  <a:pt x="1514" y="458"/>
                </a:lnTo>
                <a:lnTo>
                  <a:pt x="1514" y="936"/>
                </a:lnTo>
                <a:lnTo>
                  <a:pt x="1574" y="1034"/>
                </a:lnTo>
                <a:lnTo>
                  <a:pt x="1630" y="1129"/>
                </a:lnTo>
                <a:lnTo>
                  <a:pt x="1687" y="1222"/>
                </a:lnTo>
                <a:lnTo>
                  <a:pt x="1740" y="1312"/>
                </a:lnTo>
                <a:lnTo>
                  <a:pt x="1791" y="1399"/>
                </a:lnTo>
                <a:lnTo>
                  <a:pt x="1841" y="1483"/>
                </a:lnTo>
                <a:lnTo>
                  <a:pt x="1888" y="1564"/>
                </a:lnTo>
                <a:lnTo>
                  <a:pt x="1933" y="1642"/>
                </a:lnTo>
                <a:lnTo>
                  <a:pt x="1976" y="1715"/>
                </a:lnTo>
                <a:lnTo>
                  <a:pt x="2017" y="1787"/>
                </a:lnTo>
                <a:lnTo>
                  <a:pt x="2055" y="1853"/>
                </a:lnTo>
                <a:lnTo>
                  <a:pt x="2091" y="1917"/>
                </a:lnTo>
                <a:lnTo>
                  <a:pt x="2124" y="1975"/>
                </a:lnTo>
                <a:lnTo>
                  <a:pt x="2156" y="2031"/>
                </a:lnTo>
                <a:lnTo>
                  <a:pt x="2185" y="2082"/>
                </a:lnTo>
                <a:lnTo>
                  <a:pt x="2211" y="2129"/>
                </a:lnTo>
                <a:lnTo>
                  <a:pt x="2234" y="2170"/>
                </a:lnTo>
                <a:lnTo>
                  <a:pt x="2255" y="2209"/>
                </a:lnTo>
                <a:lnTo>
                  <a:pt x="2273" y="2242"/>
                </a:lnTo>
                <a:lnTo>
                  <a:pt x="2289" y="2270"/>
                </a:lnTo>
                <a:lnTo>
                  <a:pt x="2302" y="2294"/>
                </a:lnTo>
                <a:lnTo>
                  <a:pt x="2313" y="2312"/>
                </a:lnTo>
                <a:lnTo>
                  <a:pt x="2319" y="2326"/>
                </a:lnTo>
                <a:lnTo>
                  <a:pt x="2325" y="2333"/>
                </a:lnTo>
                <a:lnTo>
                  <a:pt x="2326" y="2336"/>
                </a:lnTo>
                <a:lnTo>
                  <a:pt x="2337" y="2377"/>
                </a:lnTo>
                <a:lnTo>
                  <a:pt x="2346" y="2417"/>
                </a:lnTo>
                <a:lnTo>
                  <a:pt x="2351" y="2457"/>
                </a:lnTo>
                <a:lnTo>
                  <a:pt x="2353" y="2495"/>
                </a:lnTo>
                <a:lnTo>
                  <a:pt x="2352" y="2532"/>
                </a:lnTo>
                <a:lnTo>
                  <a:pt x="2347" y="2568"/>
                </a:lnTo>
                <a:lnTo>
                  <a:pt x="2338" y="2602"/>
                </a:lnTo>
                <a:lnTo>
                  <a:pt x="2327" y="2634"/>
                </a:lnTo>
                <a:lnTo>
                  <a:pt x="2312" y="2662"/>
                </a:lnTo>
                <a:lnTo>
                  <a:pt x="2293" y="2689"/>
                </a:lnTo>
                <a:lnTo>
                  <a:pt x="2271" y="2714"/>
                </a:lnTo>
                <a:lnTo>
                  <a:pt x="2246" y="2734"/>
                </a:lnTo>
                <a:lnTo>
                  <a:pt x="2217" y="2752"/>
                </a:lnTo>
                <a:lnTo>
                  <a:pt x="2184" y="2766"/>
                </a:lnTo>
                <a:lnTo>
                  <a:pt x="2149" y="2776"/>
                </a:lnTo>
                <a:lnTo>
                  <a:pt x="2109" y="2783"/>
                </a:lnTo>
                <a:lnTo>
                  <a:pt x="2067" y="2785"/>
                </a:lnTo>
                <a:lnTo>
                  <a:pt x="286" y="2785"/>
                </a:lnTo>
                <a:lnTo>
                  <a:pt x="244" y="2783"/>
                </a:lnTo>
                <a:lnTo>
                  <a:pt x="204" y="2776"/>
                </a:lnTo>
                <a:lnTo>
                  <a:pt x="169" y="2767"/>
                </a:lnTo>
                <a:lnTo>
                  <a:pt x="137" y="2752"/>
                </a:lnTo>
                <a:lnTo>
                  <a:pt x="109" y="2735"/>
                </a:lnTo>
                <a:lnTo>
                  <a:pt x="83" y="2714"/>
                </a:lnTo>
                <a:lnTo>
                  <a:pt x="61" y="2690"/>
                </a:lnTo>
                <a:lnTo>
                  <a:pt x="42" y="2664"/>
                </a:lnTo>
                <a:lnTo>
                  <a:pt x="27" y="2635"/>
                </a:lnTo>
                <a:lnTo>
                  <a:pt x="15" y="2603"/>
                </a:lnTo>
                <a:lnTo>
                  <a:pt x="6" y="2570"/>
                </a:lnTo>
                <a:lnTo>
                  <a:pt x="1" y="2535"/>
                </a:lnTo>
                <a:lnTo>
                  <a:pt x="0" y="2497"/>
                </a:lnTo>
                <a:lnTo>
                  <a:pt x="2" y="2459"/>
                </a:lnTo>
                <a:lnTo>
                  <a:pt x="7" y="2420"/>
                </a:lnTo>
                <a:lnTo>
                  <a:pt x="16" y="2379"/>
                </a:lnTo>
                <a:lnTo>
                  <a:pt x="28" y="2339"/>
                </a:lnTo>
                <a:lnTo>
                  <a:pt x="30" y="2335"/>
                </a:lnTo>
                <a:lnTo>
                  <a:pt x="34" y="2328"/>
                </a:lnTo>
                <a:lnTo>
                  <a:pt x="42" y="2314"/>
                </a:lnTo>
                <a:lnTo>
                  <a:pt x="51" y="2296"/>
                </a:lnTo>
                <a:lnTo>
                  <a:pt x="64" y="2272"/>
                </a:lnTo>
                <a:lnTo>
                  <a:pt x="80" y="2244"/>
                </a:lnTo>
                <a:lnTo>
                  <a:pt x="98" y="2211"/>
                </a:lnTo>
                <a:lnTo>
                  <a:pt x="119" y="2172"/>
                </a:lnTo>
                <a:lnTo>
                  <a:pt x="143" y="2130"/>
                </a:lnTo>
                <a:lnTo>
                  <a:pt x="169" y="2083"/>
                </a:lnTo>
                <a:lnTo>
                  <a:pt x="198" y="2032"/>
                </a:lnTo>
                <a:lnTo>
                  <a:pt x="229" y="1976"/>
                </a:lnTo>
                <a:lnTo>
                  <a:pt x="262" y="1918"/>
                </a:lnTo>
                <a:lnTo>
                  <a:pt x="298" y="1854"/>
                </a:lnTo>
                <a:lnTo>
                  <a:pt x="336" y="1787"/>
                </a:lnTo>
                <a:lnTo>
                  <a:pt x="377" y="1716"/>
                </a:lnTo>
                <a:lnTo>
                  <a:pt x="421" y="1642"/>
                </a:lnTo>
                <a:lnTo>
                  <a:pt x="465" y="1565"/>
                </a:lnTo>
                <a:lnTo>
                  <a:pt x="512" y="1484"/>
                </a:lnTo>
                <a:lnTo>
                  <a:pt x="562" y="1400"/>
                </a:lnTo>
                <a:lnTo>
                  <a:pt x="613" y="1312"/>
                </a:lnTo>
                <a:lnTo>
                  <a:pt x="668" y="1223"/>
                </a:lnTo>
                <a:lnTo>
                  <a:pt x="723" y="1129"/>
                </a:lnTo>
                <a:lnTo>
                  <a:pt x="781" y="1034"/>
                </a:lnTo>
                <a:lnTo>
                  <a:pt x="839" y="936"/>
                </a:lnTo>
                <a:lnTo>
                  <a:pt x="839" y="458"/>
                </a:lnTo>
                <a:lnTo>
                  <a:pt x="808" y="458"/>
                </a:lnTo>
                <a:lnTo>
                  <a:pt x="787" y="455"/>
                </a:lnTo>
                <a:lnTo>
                  <a:pt x="768" y="447"/>
                </a:lnTo>
                <a:lnTo>
                  <a:pt x="751" y="435"/>
                </a:lnTo>
                <a:lnTo>
                  <a:pt x="738" y="418"/>
                </a:lnTo>
                <a:lnTo>
                  <a:pt x="729" y="398"/>
                </a:lnTo>
                <a:lnTo>
                  <a:pt x="727" y="376"/>
                </a:lnTo>
                <a:lnTo>
                  <a:pt x="729" y="355"/>
                </a:lnTo>
                <a:lnTo>
                  <a:pt x="738" y="335"/>
                </a:lnTo>
                <a:lnTo>
                  <a:pt x="751" y="318"/>
                </a:lnTo>
                <a:lnTo>
                  <a:pt x="768" y="306"/>
                </a:lnTo>
                <a:lnTo>
                  <a:pt x="787" y="298"/>
                </a:lnTo>
                <a:lnTo>
                  <a:pt x="808" y="295"/>
                </a:lnTo>
                <a:lnTo>
                  <a:pt x="938" y="295"/>
                </a:lnTo>
                <a:lnTo>
                  <a:pt x="8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080416" y="2333347"/>
            <a:ext cx="2979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80416" y="3906829"/>
            <a:ext cx="2979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080416" y="5480310"/>
            <a:ext cx="2979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91677" y="453906"/>
            <a:ext cx="10808646" cy="6634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940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28356" y="1831506"/>
            <a:ext cx="5935289" cy="4112094"/>
          </a:xfrm>
          <a:prstGeom prst="rect">
            <a:avLst/>
          </a:prstGeom>
          <a:noFill/>
          <a:ln>
            <a:noFill/>
          </a:ln>
        </p:spPr>
      </p:sp>
      <p:sp>
        <p:nvSpPr>
          <p:cNvPr id="10" name="Freeform 9"/>
          <p:cNvSpPr/>
          <p:nvPr/>
        </p:nvSpPr>
        <p:spPr>
          <a:xfrm>
            <a:off x="4973551" y="2747089"/>
            <a:ext cx="2244896" cy="2280927"/>
          </a:xfrm>
          <a:custGeom>
            <a:avLst/>
            <a:gdLst>
              <a:gd name="connsiteX0" fmla="*/ 0 w 2627579"/>
              <a:gd name="connsiteY0" fmla="*/ 1313790 h 2627579"/>
              <a:gd name="connsiteX1" fmla="*/ 1313790 w 2627579"/>
              <a:gd name="connsiteY1" fmla="*/ 0 h 2627579"/>
              <a:gd name="connsiteX2" fmla="*/ 2627580 w 2627579"/>
              <a:gd name="connsiteY2" fmla="*/ 1313790 h 2627579"/>
              <a:gd name="connsiteX3" fmla="*/ 1313790 w 2627579"/>
              <a:gd name="connsiteY3" fmla="*/ 2627580 h 2627579"/>
              <a:gd name="connsiteX4" fmla="*/ 0 w 2627579"/>
              <a:gd name="connsiteY4" fmla="*/ 1313790 h 2627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7579" h="2627579">
                <a:moveTo>
                  <a:pt x="0" y="1313790"/>
                </a:moveTo>
                <a:cubicBezTo>
                  <a:pt x="0" y="588204"/>
                  <a:pt x="588204" y="0"/>
                  <a:pt x="1313790" y="0"/>
                </a:cubicBezTo>
                <a:cubicBezTo>
                  <a:pt x="2039376" y="0"/>
                  <a:pt x="2627580" y="588204"/>
                  <a:pt x="2627580" y="1313790"/>
                </a:cubicBezTo>
                <a:cubicBezTo>
                  <a:pt x="2627580" y="2039376"/>
                  <a:pt x="2039376" y="2627580"/>
                  <a:pt x="1313790" y="2627580"/>
                </a:cubicBezTo>
                <a:cubicBezTo>
                  <a:pt x="588204" y="2627580"/>
                  <a:pt x="0" y="2039376"/>
                  <a:pt x="0" y="1313790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shade val="80000"/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15280" tIns="415280" rIns="415280" bIns="4152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4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5534776" y="1831913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5"/>
              <a:satOff val="1760"/>
              <a:lumOff val="685"/>
              <a:alphaOff val="3750"/>
            </a:schemeClr>
          </a:fillRef>
          <a:effectRef idx="0">
            <a:schemeClr val="accent3">
              <a:shade val="80000"/>
              <a:alpha val="50000"/>
              <a:hueOff val="5"/>
              <a:satOff val="1760"/>
              <a:lumOff val="685"/>
              <a:alphaOff val="375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6568527" y="2266978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11"/>
              <a:satOff val="3521"/>
              <a:lumOff val="1371"/>
              <a:alphaOff val="7500"/>
            </a:schemeClr>
          </a:fillRef>
          <a:effectRef idx="0">
            <a:schemeClr val="accent3">
              <a:shade val="80000"/>
              <a:alpha val="50000"/>
              <a:hueOff val="11"/>
              <a:satOff val="3521"/>
              <a:lumOff val="1371"/>
              <a:alphaOff val="750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</p:txBody>
      </p:sp>
      <p:sp>
        <p:nvSpPr>
          <p:cNvPr id="13" name="Freeform 12"/>
          <p:cNvSpPr/>
          <p:nvPr/>
        </p:nvSpPr>
        <p:spPr>
          <a:xfrm>
            <a:off x="6996720" y="3317321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16"/>
              <a:satOff val="5281"/>
              <a:lumOff val="2056"/>
              <a:alphaOff val="11250"/>
            </a:schemeClr>
          </a:fillRef>
          <a:effectRef idx="0">
            <a:schemeClr val="accent3">
              <a:shade val="80000"/>
              <a:alpha val="50000"/>
              <a:hueOff val="16"/>
              <a:satOff val="5281"/>
              <a:lumOff val="2056"/>
              <a:alphaOff val="1125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6568527" y="4367663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22"/>
              <a:satOff val="7042"/>
              <a:lumOff val="2742"/>
              <a:alphaOff val="15000"/>
            </a:schemeClr>
          </a:fillRef>
          <a:effectRef idx="0">
            <a:schemeClr val="accent3">
              <a:shade val="80000"/>
              <a:alpha val="50000"/>
              <a:hueOff val="22"/>
              <a:satOff val="7042"/>
              <a:lumOff val="2742"/>
              <a:alphaOff val="1500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5534776" y="4802729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27"/>
              <a:satOff val="8802"/>
              <a:lumOff val="3427"/>
              <a:alphaOff val="18750"/>
            </a:schemeClr>
          </a:fillRef>
          <a:effectRef idx="0">
            <a:schemeClr val="accent3">
              <a:shade val="80000"/>
              <a:alpha val="50000"/>
              <a:hueOff val="27"/>
              <a:satOff val="8802"/>
              <a:lumOff val="3427"/>
              <a:alphaOff val="1875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/>
          </a:p>
        </p:txBody>
      </p:sp>
      <p:sp>
        <p:nvSpPr>
          <p:cNvPr id="16" name="Freeform 15"/>
          <p:cNvSpPr/>
          <p:nvPr/>
        </p:nvSpPr>
        <p:spPr>
          <a:xfrm>
            <a:off x="4501025" y="4367663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32"/>
              <a:satOff val="10563"/>
              <a:lumOff val="4113"/>
              <a:alphaOff val="22500"/>
            </a:schemeClr>
          </a:fillRef>
          <a:effectRef idx="0">
            <a:schemeClr val="accent3">
              <a:shade val="80000"/>
              <a:alpha val="50000"/>
              <a:hueOff val="32"/>
              <a:satOff val="10563"/>
              <a:lumOff val="4113"/>
              <a:alphaOff val="2250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/>
          </a:p>
        </p:txBody>
      </p:sp>
      <p:sp>
        <p:nvSpPr>
          <p:cNvPr id="17" name="Freeform 16"/>
          <p:cNvSpPr/>
          <p:nvPr/>
        </p:nvSpPr>
        <p:spPr>
          <a:xfrm>
            <a:off x="4072832" y="3317321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38"/>
              <a:satOff val="12323"/>
              <a:lumOff val="4798"/>
              <a:alphaOff val="26250"/>
            </a:schemeClr>
          </a:fillRef>
          <a:effectRef idx="0">
            <a:schemeClr val="accent3">
              <a:shade val="80000"/>
              <a:alpha val="50000"/>
              <a:hueOff val="38"/>
              <a:satOff val="12323"/>
              <a:lumOff val="4798"/>
              <a:alphaOff val="2625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/>
          </a:p>
        </p:txBody>
      </p:sp>
      <p:sp>
        <p:nvSpPr>
          <p:cNvPr id="18" name="Freeform 17"/>
          <p:cNvSpPr/>
          <p:nvPr/>
        </p:nvSpPr>
        <p:spPr>
          <a:xfrm>
            <a:off x="4501025" y="2266978"/>
            <a:ext cx="1122448" cy="1140463"/>
          </a:xfrm>
          <a:custGeom>
            <a:avLst/>
            <a:gdLst>
              <a:gd name="connsiteX0" fmla="*/ 0 w 1313789"/>
              <a:gd name="connsiteY0" fmla="*/ 656895 h 1313789"/>
              <a:gd name="connsiteX1" fmla="*/ 656895 w 1313789"/>
              <a:gd name="connsiteY1" fmla="*/ 0 h 1313789"/>
              <a:gd name="connsiteX2" fmla="*/ 1313790 w 1313789"/>
              <a:gd name="connsiteY2" fmla="*/ 656895 h 1313789"/>
              <a:gd name="connsiteX3" fmla="*/ 656895 w 1313789"/>
              <a:gd name="connsiteY3" fmla="*/ 1313790 h 1313789"/>
              <a:gd name="connsiteX4" fmla="*/ 0 w 1313789"/>
              <a:gd name="connsiteY4" fmla="*/ 656895 h 131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89" h="1313789">
                <a:moveTo>
                  <a:pt x="0" y="656895"/>
                </a:moveTo>
                <a:cubicBezTo>
                  <a:pt x="0" y="294102"/>
                  <a:pt x="294102" y="0"/>
                  <a:pt x="656895" y="0"/>
                </a:cubicBezTo>
                <a:cubicBezTo>
                  <a:pt x="1019688" y="0"/>
                  <a:pt x="1313790" y="294102"/>
                  <a:pt x="1313790" y="656895"/>
                </a:cubicBezTo>
                <a:cubicBezTo>
                  <a:pt x="1313790" y="1019688"/>
                  <a:pt x="1019688" y="1313790"/>
                  <a:pt x="656895" y="1313790"/>
                </a:cubicBezTo>
                <a:cubicBezTo>
                  <a:pt x="294102" y="1313790"/>
                  <a:pt x="0" y="1019688"/>
                  <a:pt x="0" y="6568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alpha val="50000"/>
              <a:hueOff val="43"/>
              <a:satOff val="14084"/>
              <a:lumOff val="5484"/>
              <a:alphaOff val="30000"/>
            </a:schemeClr>
          </a:fillRef>
          <a:effectRef idx="0">
            <a:schemeClr val="accent3">
              <a:shade val="80000"/>
              <a:alpha val="50000"/>
              <a:hueOff val="43"/>
              <a:satOff val="14084"/>
              <a:lumOff val="5484"/>
              <a:alphaOff val="30000"/>
            </a:schemeClr>
          </a:effectRef>
          <a:fontRef idx="minor">
            <a:schemeClr val="tx1"/>
          </a:fontRef>
        </p:style>
        <p:txBody>
          <a:bodyPr spcFirstLastPara="0" vert="horz" wrap="square" lIns="224150" tIns="224150" rIns="224150" bIns="2241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928570" y="2608710"/>
            <a:ext cx="267356" cy="456998"/>
          </a:xfrm>
          <a:custGeom>
            <a:avLst/>
            <a:gdLst>
              <a:gd name="T0" fmla="*/ 1328 w 1754"/>
              <a:gd name="T1" fmla="*/ 2358 h 3335"/>
              <a:gd name="T2" fmla="*/ 1442 w 1754"/>
              <a:gd name="T3" fmla="*/ 2223 h 3335"/>
              <a:gd name="T4" fmla="*/ 1462 w 1754"/>
              <a:gd name="T5" fmla="*/ 1920 h 3335"/>
              <a:gd name="T6" fmla="*/ 1216 w 1754"/>
              <a:gd name="T7" fmla="*/ 1688 h 3335"/>
              <a:gd name="T8" fmla="*/ 812 w 1754"/>
              <a:gd name="T9" fmla="*/ 1296 h 3335"/>
              <a:gd name="T10" fmla="*/ 442 w 1754"/>
              <a:gd name="T11" fmla="*/ 1580 h 3335"/>
              <a:gd name="T12" fmla="*/ 321 w 1754"/>
              <a:gd name="T13" fmla="*/ 1869 h 3335"/>
              <a:gd name="T14" fmla="*/ 410 w 1754"/>
              <a:gd name="T15" fmla="*/ 2166 h 3335"/>
              <a:gd name="T16" fmla="*/ 685 w 1754"/>
              <a:gd name="T17" fmla="*/ 2388 h 3335"/>
              <a:gd name="T18" fmla="*/ 906 w 1754"/>
              <a:gd name="T19" fmla="*/ 1686 h 3335"/>
              <a:gd name="T20" fmla="*/ 718 w 1754"/>
              <a:gd name="T21" fmla="*/ 1840 h 3335"/>
              <a:gd name="T22" fmla="*/ 773 w 1754"/>
              <a:gd name="T23" fmla="*/ 1979 h 3335"/>
              <a:gd name="T24" fmla="*/ 875 w 1754"/>
              <a:gd name="T25" fmla="*/ 2067 h 3335"/>
              <a:gd name="T26" fmla="*/ 816 w 1754"/>
              <a:gd name="T27" fmla="*/ 2199 h 3335"/>
              <a:gd name="T28" fmla="*/ 715 w 1754"/>
              <a:gd name="T29" fmla="*/ 2200 h 3335"/>
              <a:gd name="T30" fmla="*/ 518 w 1754"/>
              <a:gd name="T31" fmla="*/ 2009 h 3335"/>
              <a:gd name="T32" fmla="*/ 499 w 1754"/>
              <a:gd name="T33" fmla="*/ 1798 h 3335"/>
              <a:gd name="T34" fmla="*/ 583 w 1754"/>
              <a:gd name="T35" fmla="*/ 1636 h 3335"/>
              <a:gd name="T36" fmla="*/ 898 w 1754"/>
              <a:gd name="T37" fmla="*/ 1446 h 3335"/>
              <a:gd name="T38" fmla="*/ 1255 w 1754"/>
              <a:gd name="T39" fmla="*/ 304 h 3335"/>
              <a:gd name="T40" fmla="*/ 1157 w 1754"/>
              <a:gd name="T41" fmla="*/ 480 h 3335"/>
              <a:gd name="T42" fmla="*/ 1226 w 1754"/>
              <a:gd name="T43" fmla="*/ 683 h 3335"/>
              <a:gd name="T44" fmla="*/ 1416 w 1754"/>
              <a:gd name="T45" fmla="*/ 428 h 3335"/>
              <a:gd name="T46" fmla="*/ 1365 w 1754"/>
              <a:gd name="T47" fmla="*/ 275 h 3335"/>
              <a:gd name="T48" fmla="*/ 1509 w 1754"/>
              <a:gd name="T49" fmla="*/ 48 h 3335"/>
              <a:gd name="T50" fmla="*/ 1681 w 1754"/>
              <a:gd name="T51" fmla="*/ 269 h 3335"/>
              <a:gd name="T52" fmla="*/ 1633 w 1754"/>
              <a:gd name="T53" fmla="*/ 653 h 3335"/>
              <a:gd name="T54" fmla="*/ 1407 w 1754"/>
              <a:gd name="T55" fmla="*/ 912 h 3335"/>
              <a:gd name="T56" fmla="*/ 1131 w 1754"/>
              <a:gd name="T57" fmla="*/ 1420 h 3335"/>
              <a:gd name="T58" fmla="*/ 1419 w 1754"/>
              <a:gd name="T59" fmla="*/ 1517 h 3335"/>
              <a:gd name="T60" fmla="*/ 1692 w 1754"/>
              <a:gd name="T61" fmla="*/ 1799 h 3335"/>
              <a:gd name="T62" fmla="*/ 1743 w 1754"/>
              <a:gd name="T63" fmla="*/ 2178 h 3335"/>
              <a:gd name="T64" fmla="*/ 1611 w 1754"/>
              <a:gd name="T65" fmla="*/ 2475 h 3335"/>
              <a:gd name="T66" fmla="*/ 1388 w 1754"/>
              <a:gd name="T67" fmla="*/ 2648 h 3335"/>
              <a:gd name="T68" fmla="*/ 1170 w 1754"/>
              <a:gd name="T69" fmla="*/ 2931 h 3335"/>
              <a:gd name="T70" fmla="*/ 1110 w 1754"/>
              <a:gd name="T71" fmla="*/ 3186 h 3335"/>
              <a:gd name="T72" fmla="*/ 930 w 1754"/>
              <a:gd name="T73" fmla="*/ 3322 h 3335"/>
              <a:gd name="T74" fmla="*/ 827 w 1754"/>
              <a:gd name="T75" fmla="*/ 3335 h 3335"/>
              <a:gd name="T76" fmla="*/ 726 w 1754"/>
              <a:gd name="T77" fmla="*/ 3321 h 3335"/>
              <a:gd name="T78" fmla="*/ 507 w 1754"/>
              <a:gd name="T79" fmla="*/ 3181 h 3335"/>
              <a:gd name="T80" fmla="*/ 458 w 1754"/>
              <a:gd name="T81" fmla="*/ 2934 h 3335"/>
              <a:gd name="T82" fmla="*/ 546 w 1754"/>
              <a:gd name="T83" fmla="*/ 2778 h 3335"/>
              <a:gd name="T84" fmla="*/ 693 w 1754"/>
              <a:gd name="T85" fmla="*/ 2806 h 3335"/>
              <a:gd name="T86" fmla="*/ 690 w 1754"/>
              <a:gd name="T87" fmla="*/ 2956 h 3335"/>
              <a:gd name="T88" fmla="*/ 705 w 1754"/>
              <a:gd name="T89" fmla="*/ 3068 h 3335"/>
              <a:gd name="T90" fmla="*/ 800 w 1754"/>
              <a:gd name="T91" fmla="*/ 3113 h 3335"/>
              <a:gd name="T92" fmla="*/ 843 w 1754"/>
              <a:gd name="T93" fmla="*/ 3116 h 3335"/>
              <a:gd name="T94" fmla="*/ 922 w 1754"/>
              <a:gd name="T95" fmla="*/ 3066 h 3335"/>
              <a:gd name="T96" fmla="*/ 944 w 1754"/>
              <a:gd name="T97" fmla="*/ 2899 h 3335"/>
              <a:gd name="T98" fmla="*/ 714 w 1754"/>
              <a:gd name="T99" fmla="*/ 2716 h 3335"/>
              <a:gd name="T100" fmla="*/ 317 w 1754"/>
              <a:gd name="T101" fmla="*/ 2525 h 3335"/>
              <a:gd name="T102" fmla="*/ 48 w 1754"/>
              <a:gd name="T103" fmla="*/ 2144 h 3335"/>
              <a:gd name="T104" fmla="*/ 21 w 1754"/>
              <a:gd name="T105" fmla="*/ 1707 h 3335"/>
              <a:gd name="T106" fmla="*/ 228 w 1754"/>
              <a:gd name="T107" fmla="*/ 1347 h 3335"/>
              <a:gd name="T108" fmla="*/ 678 w 1754"/>
              <a:gd name="T109" fmla="*/ 1015 h 3335"/>
              <a:gd name="T110" fmla="*/ 887 w 1754"/>
              <a:gd name="T111" fmla="*/ 540 h 3335"/>
              <a:gd name="T112" fmla="*/ 1013 w 1754"/>
              <a:gd name="T113" fmla="*/ 196 h 3335"/>
              <a:gd name="T114" fmla="*/ 1151 w 1754"/>
              <a:gd name="T115" fmla="*/ 52 h 3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4" h="3335">
                <a:moveTo>
                  <a:pt x="1136" y="1661"/>
                </a:moveTo>
                <a:lnTo>
                  <a:pt x="1137" y="1711"/>
                </a:lnTo>
                <a:lnTo>
                  <a:pt x="1155" y="2429"/>
                </a:lnTo>
                <a:lnTo>
                  <a:pt x="1211" y="2413"/>
                </a:lnTo>
                <a:lnTo>
                  <a:pt x="1264" y="2393"/>
                </a:lnTo>
                <a:lnTo>
                  <a:pt x="1297" y="2376"/>
                </a:lnTo>
                <a:lnTo>
                  <a:pt x="1328" y="2358"/>
                </a:lnTo>
                <a:lnTo>
                  <a:pt x="1356" y="2337"/>
                </a:lnTo>
                <a:lnTo>
                  <a:pt x="1371" y="2324"/>
                </a:lnTo>
                <a:lnTo>
                  <a:pt x="1384" y="2312"/>
                </a:lnTo>
                <a:lnTo>
                  <a:pt x="1395" y="2299"/>
                </a:lnTo>
                <a:lnTo>
                  <a:pt x="1407" y="2284"/>
                </a:lnTo>
                <a:lnTo>
                  <a:pt x="1420" y="2265"/>
                </a:lnTo>
                <a:lnTo>
                  <a:pt x="1442" y="2223"/>
                </a:lnTo>
                <a:lnTo>
                  <a:pt x="1460" y="2180"/>
                </a:lnTo>
                <a:lnTo>
                  <a:pt x="1475" y="2138"/>
                </a:lnTo>
                <a:lnTo>
                  <a:pt x="1483" y="2095"/>
                </a:lnTo>
                <a:lnTo>
                  <a:pt x="1487" y="2054"/>
                </a:lnTo>
                <a:lnTo>
                  <a:pt x="1486" y="2009"/>
                </a:lnTo>
                <a:lnTo>
                  <a:pt x="1477" y="1964"/>
                </a:lnTo>
                <a:lnTo>
                  <a:pt x="1462" y="1920"/>
                </a:lnTo>
                <a:lnTo>
                  <a:pt x="1439" y="1878"/>
                </a:lnTo>
                <a:lnTo>
                  <a:pt x="1411" y="1839"/>
                </a:lnTo>
                <a:lnTo>
                  <a:pt x="1377" y="1800"/>
                </a:lnTo>
                <a:lnTo>
                  <a:pt x="1340" y="1766"/>
                </a:lnTo>
                <a:lnTo>
                  <a:pt x="1298" y="1734"/>
                </a:lnTo>
                <a:lnTo>
                  <a:pt x="1252" y="1707"/>
                </a:lnTo>
                <a:lnTo>
                  <a:pt x="1216" y="1688"/>
                </a:lnTo>
                <a:lnTo>
                  <a:pt x="1180" y="1673"/>
                </a:lnTo>
                <a:lnTo>
                  <a:pt x="1145" y="1663"/>
                </a:lnTo>
                <a:lnTo>
                  <a:pt x="1143" y="1663"/>
                </a:lnTo>
                <a:lnTo>
                  <a:pt x="1139" y="1662"/>
                </a:lnTo>
                <a:lnTo>
                  <a:pt x="1136" y="1661"/>
                </a:lnTo>
                <a:close/>
                <a:moveTo>
                  <a:pt x="891" y="1249"/>
                </a:moveTo>
                <a:lnTo>
                  <a:pt x="812" y="1296"/>
                </a:lnTo>
                <a:lnTo>
                  <a:pt x="734" y="1344"/>
                </a:lnTo>
                <a:lnTo>
                  <a:pt x="659" y="1393"/>
                </a:lnTo>
                <a:lnTo>
                  <a:pt x="611" y="1429"/>
                </a:lnTo>
                <a:lnTo>
                  <a:pt x="564" y="1464"/>
                </a:lnTo>
                <a:lnTo>
                  <a:pt x="520" y="1502"/>
                </a:lnTo>
                <a:lnTo>
                  <a:pt x="480" y="1540"/>
                </a:lnTo>
                <a:lnTo>
                  <a:pt x="442" y="1580"/>
                </a:lnTo>
                <a:lnTo>
                  <a:pt x="410" y="1620"/>
                </a:lnTo>
                <a:lnTo>
                  <a:pt x="381" y="1662"/>
                </a:lnTo>
                <a:lnTo>
                  <a:pt x="358" y="1704"/>
                </a:lnTo>
                <a:lnTo>
                  <a:pt x="341" y="1747"/>
                </a:lnTo>
                <a:lnTo>
                  <a:pt x="330" y="1786"/>
                </a:lnTo>
                <a:lnTo>
                  <a:pt x="323" y="1827"/>
                </a:lnTo>
                <a:lnTo>
                  <a:pt x="321" y="1869"/>
                </a:lnTo>
                <a:lnTo>
                  <a:pt x="322" y="1911"/>
                </a:lnTo>
                <a:lnTo>
                  <a:pt x="328" y="1952"/>
                </a:lnTo>
                <a:lnTo>
                  <a:pt x="338" y="2000"/>
                </a:lnTo>
                <a:lnTo>
                  <a:pt x="351" y="2045"/>
                </a:lnTo>
                <a:lnTo>
                  <a:pt x="367" y="2086"/>
                </a:lnTo>
                <a:lnTo>
                  <a:pt x="387" y="2127"/>
                </a:lnTo>
                <a:lnTo>
                  <a:pt x="410" y="2166"/>
                </a:lnTo>
                <a:lnTo>
                  <a:pt x="438" y="2207"/>
                </a:lnTo>
                <a:lnTo>
                  <a:pt x="471" y="2245"/>
                </a:lnTo>
                <a:lnTo>
                  <a:pt x="507" y="2280"/>
                </a:lnTo>
                <a:lnTo>
                  <a:pt x="547" y="2312"/>
                </a:lnTo>
                <a:lnTo>
                  <a:pt x="590" y="2341"/>
                </a:lnTo>
                <a:lnTo>
                  <a:pt x="636" y="2365"/>
                </a:lnTo>
                <a:lnTo>
                  <a:pt x="685" y="2388"/>
                </a:lnTo>
                <a:lnTo>
                  <a:pt x="735" y="2406"/>
                </a:lnTo>
                <a:lnTo>
                  <a:pt x="786" y="2421"/>
                </a:lnTo>
                <a:lnTo>
                  <a:pt x="833" y="2432"/>
                </a:lnTo>
                <a:lnTo>
                  <a:pt x="882" y="2439"/>
                </a:lnTo>
                <a:lnTo>
                  <a:pt x="930" y="2445"/>
                </a:lnTo>
                <a:lnTo>
                  <a:pt x="907" y="1715"/>
                </a:lnTo>
                <a:lnTo>
                  <a:pt x="906" y="1686"/>
                </a:lnTo>
                <a:lnTo>
                  <a:pt x="860" y="1707"/>
                </a:lnTo>
                <a:lnTo>
                  <a:pt x="816" y="1729"/>
                </a:lnTo>
                <a:lnTo>
                  <a:pt x="788" y="1750"/>
                </a:lnTo>
                <a:lnTo>
                  <a:pt x="764" y="1771"/>
                </a:lnTo>
                <a:lnTo>
                  <a:pt x="743" y="1794"/>
                </a:lnTo>
                <a:lnTo>
                  <a:pt x="729" y="1816"/>
                </a:lnTo>
                <a:lnTo>
                  <a:pt x="718" y="1840"/>
                </a:lnTo>
                <a:lnTo>
                  <a:pt x="711" y="1863"/>
                </a:lnTo>
                <a:lnTo>
                  <a:pt x="710" y="1887"/>
                </a:lnTo>
                <a:lnTo>
                  <a:pt x="713" y="1908"/>
                </a:lnTo>
                <a:lnTo>
                  <a:pt x="721" y="1929"/>
                </a:lnTo>
                <a:lnTo>
                  <a:pt x="734" y="1948"/>
                </a:lnTo>
                <a:lnTo>
                  <a:pt x="752" y="1965"/>
                </a:lnTo>
                <a:lnTo>
                  <a:pt x="773" y="1979"/>
                </a:lnTo>
                <a:lnTo>
                  <a:pt x="800" y="1990"/>
                </a:lnTo>
                <a:lnTo>
                  <a:pt x="801" y="1990"/>
                </a:lnTo>
                <a:lnTo>
                  <a:pt x="821" y="2000"/>
                </a:lnTo>
                <a:lnTo>
                  <a:pt x="840" y="2012"/>
                </a:lnTo>
                <a:lnTo>
                  <a:pt x="855" y="2029"/>
                </a:lnTo>
                <a:lnTo>
                  <a:pt x="867" y="2047"/>
                </a:lnTo>
                <a:lnTo>
                  <a:pt x="875" y="2067"/>
                </a:lnTo>
                <a:lnTo>
                  <a:pt x="879" y="2089"/>
                </a:lnTo>
                <a:lnTo>
                  <a:pt x="878" y="2110"/>
                </a:lnTo>
                <a:lnTo>
                  <a:pt x="874" y="2133"/>
                </a:lnTo>
                <a:lnTo>
                  <a:pt x="864" y="2154"/>
                </a:lnTo>
                <a:lnTo>
                  <a:pt x="851" y="2172"/>
                </a:lnTo>
                <a:lnTo>
                  <a:pt x="835" y="2187"/>
                </a:lnTo>
                <a:lnTo>
                  <a:pt x="816" y="2199"/>
                </a:lnTo>
                <a:lnTo>
                  <a:pt x="795" y="2207"/>
                </a:lnTo>
                <a:lnTo>
                  <a:pt x="773" y="2211"/>
                </a:lnTo>
                <a:lnTo>
                  <a:pt x="750" y="2210"/>
                </a:lnTo>
                <a:lnTo>
                  <a:pt x="728" y="2204"/>
                </a:lnTo>
                <a:lnTo>
                  <a:pt x="724" y="2203"/>
                </a:lnTo>
                <a:lnTo>
                  <a:pt x="720" y="2202"/>
                </a:lnTo>
                <a:lnTo>
                  <a:pt x="715" y="2200"/>
                </a:lnTo>
                <a:lnTo>
                  <a:pt x="676" y="2180"/>
                </a:lnTo>
                <a:lnTo>
                  <a:pt x="642" y="2158"/>
                </a:lnTo>
                <a:lnTo>
                  <a:pt x="611" y="2133"/>
                </a:lnTo>
                <a:lnTo>
                  <a:pt x="581" y="2105"/>
                </a:lnTo>
                <a:lnTo>
                  <a:pt x="554" y="2071"/>
                </a:lnTo>
                <a:lnTo>
                  <a:pt x="534" y="2041"/>
                </a:lnTo>
                <a:lnTo>
                  <a:pt x="518" y="2009"/>
                </a:lnTo>
                <a:lnTo>
                  <a:pt x="505" y="1975"/>
                </a:lnTo>
                <a:lnTo>
                  <a:pt x="495" y="1940"/>
                </a:lnTo>
                <a:lnTo>
                  <a:pt x="490" y="1904"/>
                </a:lnTo>
                <a:lnTo>
                  <a:pt x="490" y="1869"/>
                </a:lnTo>
                <a:lnTo>
                  <a:pt x="492" y="1843"/>
                </a:lnTo>
                <a:lnTo>
                  <a:pt x="496" y="1816"/>
                </a:lnTo>
                <a:lnTo>
                  <a:pt x="499" y="1798"/>
                </a:lnTo>
                <a:lnTo>
                  <a:pt x="502" y="1785"/>
                </a:lnTo>
                <a:lnTo>
                  <a:pt x="508" y="1770"/>
                </a:lnTo>
                <a:lnTo>
                  <a:pt x="518" y="1742"/>
                </a:lnTo>
                <a:lnTo>
                  <a:pt x="529" y="1717"/>
                </a:lnTo>
                <a:lnTo>
                  <a:pt x="541" y="1696"/>
                </a:lnTo>
                <a:lnTo>
                  <a:pt x="554" y="1675"/>
                </a:lnTo>
                <a:lnTo>
                  <a:pt x="583" y="1636"/>
                </a:lnTo>
                <a:lnTo>
                  <a:pt x="616" y="1602"/>
                </a:lnTo>
                <a:lnTo>
                  <a:pt x="651" y="1570"/>
                </a:lnTo>
                <a:lnTo>
                  <a:pt x="687" y="1544"/>
                </a:lnTo>
                <a:lnTo>
                  <a:pt x="737" y="1513"/>
                </a:lnTo>
                <a:lnTo>
                  <a:pt x="790" y="1487"/>
                </a:lnTo>
                <a:lnTo>
                  <a:pt x="843" y="1464"/>
                </a:lnTo>
                <a:lnTo>
                  <a:pt x="898" y="1446"/>
                </a:lnTo>
                <a:lnTo>
                  <a:pt x="891" y="1249"/>
                </a:lnTo>
                <a:close/>
                <a:moveTo>
                  <a:pt x="1332" y="263"/>
                </a:moveTo>
                <a:lnTo>
                  <a:pt x="1315" y="263"/>
                </a:lnTo>
                <a:lnTo>
                  <a:pt x="1298" y="268"/>
                </a:lnTo>
                <a:lnTo>
                  <a:pt x="1281" y="278"/>
                </a:lnTo>
                <a:lnTo>
                  <a:pt x="1267" y="289"/>
                </a:lnTo>
                <a:lnTo>
                  <a:pt x="1255" y="304"/>
                </a:lnTo>
                <a:lnTo>
                  <a:pt x="1243" y="318"/>
                </a:lnTo>
                <a:lnTo>
                  <a:pt x="1232" y="333"/>
                </a:lnTo>
                <a:lnTo>
                  <a:pt x="1221" y="347"/>
                </a:lnTo>
                <a:lnTo>
                  <a:pt x="1214" y="358"/>
                </a:lnTo>
                <a:lnTo>
                  <a:pt x="1192" y="395"/>
                </a:lnTo>
                <a:lnTo>
                  <a:pt x="1173" y="436"/>
                </a:lnTo>
                <a:lnTo>
                  <a:pt x="1157" y="480"/>
                </a:lnTo>
                <a:lnTo>
                  <a:pt x="1144" y="527"/>
                </a:lnTo>
                <a:lnTo>
                  <a:pt x="1134" y="575"/>
                </a:lnTo>
                <a:lnTo>
                  <a:pt x="1126" y="635"/>
                </a:lnTo>
                <a:lnTo>
                  <a:pt x="1122" y="696"/>
                </a:lnTo>
                <a:lnTo>
                  <a:pt x="1120" y="761"/>
                </a:lnTo>
                <a:lnTo>
                  <a:pt x="1174" y="723"/>
                </a:lnTo>
                <a:lnTo>
                  <a:pt x="1226" y="683"/>
                </a:lnTo>
                <a:lnTo>
                  <a:pt x="1273" y="644"/>
                </a:lnTo>
                <a:lnTo>
                  <a:pt x="1315" y="603"/>
                </a:lnTo>
                <a:lnTo>
                  <a:pt x="1352" y="561"/>
                </a:lnTo>
                <a:lnTo>
                  <a:pt x="1382" y="518"/>
                </a:lnTo>
                <a:lnTo>
                  <a:pt x="1397" y="489"/>
                </a:lnTo>
                <a:lnTo>
                  <a:pt x="1408" y="459"/>
                </a:lnTo>
                <a:lnTo>
                  <a:pt x="1416" y="428"/>
                </a:lnTo>
                <a:lnTo>
                  <a:pt x="1419" y="398"/>
                </a:lnTo>
                <a:lnTo>
                  <a:pt x="1419" y="370"/>
                </a:lnTo>
                <a:lnTo>
                  <a:pt x="1415" y="344"/>
                </a:lnTo>
                <a:lnTo>
                  <a:pt x="1407" y="322"/>
                </a:lnTo>
                <a:lnTo>
                  <a:pt x="1395" y="301"/>
                </a:lnTo>
                <a:lnTo>
                  <a:pt x="1382" y="286"/>
                </a:lnTo>
                <a:lnTo>
                  <a:pt x="1365" y="275"/>
                </a:lnTo>
                <a:lnTo>
                  <a:pt x="1349" y="266"/>
                </a:lnTo>
                <a:lnTo>
                  <a:pt x="1332" y="263"/>
                </a:lnTo>
                <a:close/>
                <a:moveTo>
                  <a:pt x="1342" y="0"/>
                </a:moveTo>
                <a:lnTo>
                  <a:pt x="1387" y="4"/>
                </a:lnTo>
                <a:lnTo>
                  <a:pt x="1430" y="14"/>
                </a:lnTo>
                <a:lnTo>
                  <a:pt x="1470" y="29"/>
                </a:lnTo>
                <a:lnTo>
                  <a:pt x="1509" y="48"/>
                </a:lnTo>
                <a:lnTo>
                  <a:pt x="1543" y="72"/>
                </a:lnTo>
                <a:lnTo>
                  <a:pt x="1576" y="99"/>
                </a:lnTo>
                <a:lnTo>
                  <a:pt x="1605" y="129"/>
                </a:lnTo>
                <a:lnTo>
                  <a:pt x="1630" y="161"/>
                </a:lnTo>
                <a:lnTo>
                  <a:pt x="1652" y="196"/>
                </a:lnTo>
                <a:lnTo>
                  <a:pt x="1668" y="232"/>
                </a:lnTo>
                <a:lnTo>
                  <a:pt x="1681" y="269"/>
                </a:lnTo>
                <a:lnTo>
                  <a:pt x="1693" y="328"/>
                </a:lnTo>
                <a:lnTo>
                  <a:pt x="1699" y="386"/>
                </a:lnTo>
                <a:lnTo>
                  <a:pt x="1698" y="443"/>
                </a:lnTo>
                <a:lnTo>
                  <a:pt x="1690" y="499"/>
                </a:lnTo>
                <a:lnTo>
                  <a:pt x="1676" y="552"/>
                </a:lnTo>
                <a:lnTo>
                  <a:pt x="1657" y="604"/>
                </a:lnTo>
                <a:lnTo>
                  <a:pt x="1633" y="653"/>
                </a:lnTo>
                <a:lnTo>
                  <a:pt x="1606" y="699"/>
                </a:lnTo>
                <a:lnTo>
                  <a:pt x="1575" y="741"/>
                </a:lnTo>
                <a:lnTo>
                  <a:pt x="1543" y="780"/>
                </a:lnTo>
                <a:lnTo>
                  <a:pt x="1511" y="816"/>
                </a:lnTo>
                <a:lnTo>
                  <a:pt x="1477" y="851"/>
                </a:lnTo>
                <a:lnTo>
                  <a:pt x="1442" y="882"/>
                </a:lnTo>
                <a:lnTo>
                  <a:pt x="1407" y="912"/>
                </a:lnTo>
                <a:lnTo>
                  <a:pt x="1345" y="962"/>
                </a:lnTo>
                <a:lnTo>
                  <a:pt x="1281" y="1008"/>
                </a:lnTo>
                <a:lnTo>
                  <a:pt x="1217" y="1052"/>
                </a:lnTo>
                <a:lnTo>
                  <a:pt x="1151" y="1094"/>
                </a:lnTo>
                <a:lnTo>
                  <a:pt x="1124" y="1110"/>
                </a:lnTo>
                <a:lnTo>
                  <a:pt x="1124" y="1133"/>
                </a:lnTo>
                <a:lnTo>
                  <a:pt x="1131" y="1420"/>
                </a:lnTo>
                <a:lnTo>
                  <a:pt x="1164" y="1424"/>
                </a:lnTo>
                <a:lnTo>
                  <a:pt x="1199" y="1429"/>
                </a:lnTo>
                <a:lnTo>
                  <a:pt x="1245" y="1441"/>
                </a:lnTo>
                <a:lnTo>
                  <a:pt x="1288" y="1455"/>
                </a:lnTo>
                <a:lnTo>
                  <a:pt x="1328" y="1471"/>
                </a:lnTo>
                <a:lnTo>
                  <a:pt x="1369" y="1490"/>
                </a:lnTo>
                <a:lnTo>
                  <a:pt x="1419" y="1517"/>
                </a:lnTo>
                <a:lnTo>
                  <a:pt x="1467" y="1549"/>
                </a:lnTo>
                <a:lnTo>
                  <a:pt x="1514" y="1583"/>
                </a:lnTo>
                <a:lnTo>
                  <a:pt x="1558" y="1622"/>
                </a:lnTo>
                <a:lnTo>
                  <a:pt x="1599" y="1665"/>
                </a:lnTo>
                <a:lnTo>
                  <a:pt x="1637" y="1711"/>
                </a:lnTo>
                <a:lnTo>
                  <a:pt x="1667" y="1753"/>
                </a:lnTo>
                <a:lnTo>
                  <a:pt x="1692" y="1799"/>
                </a:lnTo>
                <a:lnTo>
                  <a:pt x="1714" y="1847"/>
                </a:lnTo>
                <a:lnTo>
                  <a:pt x="1731" y="1898"/>
                </a:lnTo>
                <a:lnTo>
                  <a:pt x="1744" y="1949"/>
                </a:lnTo>
                <a:lnTo>
                  <a:pt x="1752" y="2003"/>
                </a:lnTo>
                <a:lnTo>
                  <a:pt x="1754" y="2056"/>
                </a:lnTo>
                <a:lnTo>
                  <a:pt x="1752" y="2118"/>
                </a:lnTo>
                <a:lnTo>
                  <a:pt x="1743" y="2178"/>
                </a:lnTo>
                <a:lnTo>
                  <a:pt x="1729" y="2236"/>
                </a:lnTo>
                <a:lnTo>
                  <a:pt x="1711" y="2291"/>
                </a:lnTo>
                <a:lnTo>
                  <a:pt x="1689" y="2345"/>
                </a:lnTo>
                <a:lnTo>
                  <a:pt x="1664" y="2395"/>
                </a:lnTo>
                <a:lnTo>
                  <a:pt x="1649" y="2421"/>
                </a:lnTo>
                <a:lnTo>
                  <a:pt x="1631" y="2448"/>
                </a:lnTo>
                <a:lnTo>
                  <a:pt x="1611" y="2475"/>
                </a:lnTo>
                <a:lnTo>
                  <a:pt x="1588" y="2501"/>
                </a:lnTo>
                <a:lnTo>
                  <a:pt x="1565" y="2525"/>
                </a:lnTo>
                <a:lnTo>
                  <a:pt x="1542" y="2547"/>
                </a:lnTo>
                <a:lnTo>
                  <a:pt x="1506" y="2577"/>
                </a:lnTo>
                <a:lnTo>
                  <a:pt x="1468" y="2604"/>
                </a:lnTo>
                <a:lnTo>
                  <a:pt x="1429" y="2627"/>
                </a:lnTo>
                <a:lnTo>
                  <a:pt x="1388" y="2648"/>
                </a:lnTo>
                <a:lnTo>
                  <a:pt x="1314" y="2680"/>
                </a:lnTo>
                <a:lnTo>
                  <a:pt x="1239" y="2704"/>
                </a:lnTo>
                <a:lnTo>
                  <a:pt x="1162" y="2723"/>
                </a:lnTo>
                <a:lnTo>
                  <a:pt x="1166" y="2863"/>
                </a:lnTo>
                <a:lnTo>
                  <a:pt x="1168" y="2887"/>
                </a:lnTo>
                <a:lnTo>
                  <a:pt x="1169" y="2908"/>
                </a:lnTo>
                <a:lnTo>
                  <a:pt x="1170" y="2931"/>
                </a:lnTo>
                <a:lnTo>
                  <a:pt x="1169" y="2967"/>
                </a:lnTo>
                <a:lnTo>
                  <a:pt x="1166" y="3005"/>
                </a:lnTo>
                <a:lnTo>
                  <a:pt x="1161" y="3042"/>
                </a:lnTo>
                <a:lnTo>
                  <a:pt x="1152" y="3081"/>
                </a:lnTo>
                <a:lnTo>
                  <a:pt x="1140" y="3120"/>
                </a:lnTo>
                <a:lnTo>
                  <a:pt x="1124" y="3159"/>
                </a:lnTo>
                <a:lnTo>
                  <a:pt x="1110" y="3186"/>
                </a:lnTo>
                <a:lnTo>
                  <a:pt x="1092" y="3212"/>
                </a:lnTo>
                <a:lnTo>
                  <a:pt x="1072" y="3238"/>
                </a:lnTo>
                <a:lnTo>
                  <a:pt x="1048" y="3260"/>
                </a:lnTo>
                <a:lnTo>
                  <a:pt x="1021" y="3281"/>
                </a:lnTo>
                <a:lnTo>
                  <a:pt x="992" y="3299"/>
                </a:lnTo>
                <a:lnTo>
                  <a:pt x="961" y="3313"/>
                </a:lnTo>
                <a:lnTo>
                  <a:pt x="930" y="3322"/>
                </a:lnTo>
                <a:lnTo>
                  <a:pt x="899" y="3330"/>
                </a:lnTo>
                <a:lnTo>
                  <a:pt x="876" y="3333"/>
                </a:lnTo>
                <a:lnTo>
                  <a:pt x="853" y="3334"/>
                </a:lnTo>
                <a:lnTo>
                  <a:pt x="848" y="3334"/>
                </a:lnTo>
                <a:lnTo>
                  <a:pt x="843" y="3335"/>
                </a:lnTo>
                <a:lnTo>
                  <a:pt x="837" y="3335"/>
                </a:lnTo>
                <a:lnTo>
                  <a:pt x="827" y="3335"/>
                </a:lnTo>
                <a:lnTo>
                  <a:pt x="812" y="3334"/>
                </a:lnTo>
                <a:lnTo>
                  <a:pt x="802" y="3333"/>
                </a:lnTo>
                <a:lnTo>
                  <a:pt x="788" y="3332"/>
                </a:lnTo>
                <a:lnTo>
                  <a:pt x="771" y="3330"/>
                </a:lnTo>
                <a:lnTo>
                  <a:pt x="755" y="3328"/>
                </a:lnTo>
                <a:lnTo>
                  <a:pt x="740" y="3324"/>
                </a:lnTo>
                <a:lnTo>
                  <a:pt x="726" y="3321"/>
                </a:lnTo>
                <a:lnTo>
                  <a:pt x="686" y="3309"/>
                </a:lnTo>
                <a:lnTo>
                  <a:pt x="647" y="3293"/>
                </a:lnTo>
                <a:lnTo>
                  <a:pt x="616" y="3277"/>
                </a:lnTo>
                <a:lnTo>
                  <a:pt x="585" y="3258"/>
                </a:lnTo>
                <a:lnTo>
                  <a:pt x="557" y="3235"/>
                </a:lnTo>
                <a:lnTo>
                  <a:pt x="531" y="3210"/>
                </a:lnTo>
                <a:lnTo>
                  <a:pt x="507" y="3181"/>
                </a:lnTo>
                <a:lnTo>
                  <a:pt x="486" y="3148"/>
                </a:lnTo>
                <a:lnTo>
                  <a:pt x="470" y="3112"/>
                </a:lnTo>
                <a:lnTo>
                  <a:pt x="458" y="3074"/>
                </a:lnTo>
                <a:lnTo>
                  <a:pt x="451" y="3036"/>
                </a:lnTo>
                <a:lnTo>
                  <a:pt x="449" y="2996"/>
                </a:lnTo>
                <a:lnTo>
                  <a:pt x="452" y="2965"/>
                </a:lnTo>
                <a:lnTo>
                  <a:pt x="458" y="2934"/>
                </a:lnTo>
                <a:lnTo>
                  <a:pt x="465" y="2905"/>
                </a:lnTo>
                <a:lnTo>
                  <a:pt x="475" y="2877"/>
                </a:lnTo>
                <a:lnTo>
                  <a:pt x="487" y="2851"/>
                </a:lnTo>
                <a:lnTo>
                  <a:pt x="500" y="2827"/>
                </a:lnTo>
                <a:lnTo>
                  <a:pt x="512" y="2807"/>
                </a:lnTo>
                <a:lnTo>
                  <a:pt x="528" y="2791"/>
                </a:lnTo>
                <a:lnTo>
                  <a:pt x="546" y="2778"/>
                </a:lnTo>
                <a:lnTo>
                  <a:pt x="566" y="2770"/>
                </a:lnTo>
                <a:lnTo>
                  <a:pt x="588" y="2764"/>
                </a:lnTo>
                <a:lnTo>
                  <a:pt x="610" y="2764"/>
                </a:lnTo>
                <a:lnTo>
                  <a:pt x="631" y="2768"/>
                </a:lnTo>
                <a:lnTo>
                  <a:pt x="653" y="2775"/>
                </a:lnTo>
                <a:lnTo>
                  <a:pt x="675" y="2789"/>
                </a:lnTo>
                <a:lnTo>
                  <a:pt x="693" y="2806"/>
                </a:lnTo>
                <a:lnTo>
                  <a:pt x="706" y="2827"/>
                </a:lnTo>
                <a:lnTo>
                  <a:pt x="713" y="2850"/>
                </a:lnTo>
                <a:lnTo>
                  <a:pt x="717" y="2874"/>
                </a:lnTo>
                <a:lnTo>
                  <a:pt x="714" y="2899"/>
                </a:lnTo>
                <a:lnTo>
                  <a:pt x="707" y="2922"/>
                </a:lnTo>
                <a:lnTo>
                  <a:pt x="700" y="2938"/>
                </a:lnTo>
                <a:lnTo>
                  <a:pt x="690" y="2956"/>
                </a:lnTo>
                <a:lnTo>
                  <a:pt x="684" y="2974"/>
                </a:lnTo>
                <a:lnTo>
                  <a:pt x="679" y="2990"/>
                </a:lnTo>
                <a:lnTo>
                  <a:pt x="677" y="3004"/>
                </a:lnTo>
                <a:lnTo>
                  <a:pt x="678" y="3021"/>
                </a:lnTo>
                <a:lnTo>
                  <a:pt x="683" y="3037"/>
                </a:lnTo>
                <a:lnTo>
                  <a:pt x="691" y="3052"/>
                </a:lnTo>
                <a:lnTo>
                  <a:pt x="705" y="3068"/>
                </a:lnTo>
                <a:lnTo>
                  <a:pt x="723" y="3082"/>
                </a:lnTo>
                <a:lnTo>
                  <a:pt x="745" y="3095"/>
                </a:lnTo>
                <a:lnTo>
                  <a:pt x="762" y="3103"/>
                </a:lnTo>
                <a:lnTo>
                  <a:pt x="783" y="3110"/>
                </a:lnTo>
                <a:lnTo>
                  <a:pt x="790" y="3111"/>
                </a:lnTo>
                <a:lnTo>
                  <a:pt x="795" y="3112"/>
                </a:lnTo>
                <a:lnTo>
                  <a:pt x="800" y="3113"/>
                </a:lnTo>
                <a:lnTo>
                  <a:pt x="808" y="3115"/>
                </a:lnTo>
                <a:lnTo>
                  <a:pt x="823" y="3116"/>
                </a:lnTo>
                <a:lnTo>
                  <a:pt x="837" y="3116"/>
                </a:lnTo>
                <a:lnTo>
                  <a:pt x="838" y="3116"/>
                </a:lnTo>
                <a:lnTo>
                  <a:pt x="839" y="3116"/>
                </a:lnTo>
                <a:lnTo>
                  <a:pt x="842" y="3116"/>
                </a:lnTo>
                <a:lnTo>
                  <a:pt x="843" y="3116"/>
                </a:lnTo>
                <a:lnTo>
                  <a:pt x="852" y="3116"/>
                </a:lnTo>
                <a:lnTo>
                  <a:pt x="861" y="3114"/>
                </a:lnTo>
                <a:lnTo>
                  <a:pt x="875" y="3111"/>
                </a:lnTo>
                <a:lnTo>
                  <a:pt x="887" y="3107"/>
                </a:lnTo>
                <a:lnTo>
                  <a:pt x="900" y="3097"/>
                </a:lnTo>
                <a:lnTo>
                  <a:pt x="912" y="3084"/>
                </a:lnTo>
                <a:lnTo>
                  <a:pt x="922" y="3066"/>
                </a:lnTo>
                <a:lnTo>
                  <a:pt x="932" y="3041"/>
                </a:lnTo>
                <a:lnTo>
                  <a:pt x="939" y="3013"/>
                </a:lnTo>
                <a:lnTo>
                  <a:pt x="944" y="2982"/>
                </a:lnTo>
                <a:lnTo>
                  <a:pt x="946" y="2958"/>
                </a:lnTo>
                <a:lnTo>
                  <a:pt x="946" y="2932"/>
                </a:lnTo>
                <a:lnTo>
                  <a:pt x="946" y="2916"/>
                </a:lnTo>
                <a:lnTo>
                  <a:pt x="944" y="2899"/>
                </a:lnTo>
                <a:lnTo>
                  <a:pt x="943" y="2886"/>
                </a:lnTo>
                <a:lnTo>
                  <a:pt x="943" y="2878"/>
                </a:lnTo>
                <a:lnTo>
                  <a:pt x="942" y="2872"/>
                </a:lnTo>
                <a:lnTo>
                  <a:pt x="938" y="2742"/>
                </a:lnTo>
                <a:lnTo>
                  <a:pt x="863" y="2738"/>
                </a:lnTo>
                <a:lnTo>
                  <a:pt x="789" y="2729"/>
                </a:lnTo>
                <a:lnTo>
                  <a:pt x="714" y="2716"/>
                </a:lnTo>
                <a:lnTo>
                  <a:pt x="653" y="2700"/>
                </a:lnTo>
                <a:lnTo>
                  <a:pt x="594" y="2681"/>
                </a:lnTo>
                <a:lnTo>
                  <a:pt x="535" y="2657"/>
                </a:lnTo>
                <a:lnTo>
                  <a:pt x="477" y="2629"/>
                </a:lnTo>
                <a:lnTo>
                  <a:pt x="422" y="2598"/>
                </a:lnTo>
                <a:lnTo>
                  <a:pt x="368" y="2564"/>
                </a:lnTo>
                <a:lnTo>
                  <a:pt x="317" y="2525"/>
                </a:lnTo>
                <a:lnTo>
                  <a:pt x="268" y="2483"/>
                </a:lnTo>
                <a:lnTo>
                  <a:pt x="223" y="2437"/>
                </a:lnTo>
                <a:lnTo>
                  <a:pt x="180" y="2387"/>
                </a:lnTo>
                <a:lnTo>
                  <a:pt x="143" y="2334"/>
                </a:lnTo>
                <a:lnTo>
                  <a:pt x="106" y="2273"/>
                </a:lnTo>
                <a:lnTo>
                  <a:pt x="74" y="2210"/>
                </a:lnTo>
                <a:lnTo>
                  <a:pt x="48" y="2144"/>
                </a:lnTo>
                <a:lnTo>
                  <a:pt x="27" y="2078"/>
                </a:lnTo>
                <a:lnTo>
                  <a:pt x="13" y="2012"/>
                </a:lnTo>
                <a:lnTo>
                  <a:pt x="3" y="1951"/>
                </a:lnTo>
                <a:lnTo>
                  <a:pt x="0" y="1890"/>
                </a:lnTo>
                <a:lnTo>
                  <a:pt x="1" y="1829"/>
                </a:lnTo>
                <a:lnTo>
                  <a:pt x="8" y="1767"/>
                </a:lnTo>
                <a:lnTo>
                  <a:pt x="21" y="1707"/>
                </a:lnTo>
                <a:lnTo>
                  <a:pt x="38" y="1647"/>
                </a:lnTo>
                <a:lnTo>
                  <a:pt x="61" y="1589"/>
                </a:lnTo>
                <a:lnTo>
                  <a:pt x="88" y="1535"/>
                </a:lnTo>
                <a:lnTo>
                  <a:pt x="119" y="1484"/>
                </a:lnTo>
                <a:lnTo>
                  <a:pt x="153" y="1435"/>
                </a:lnTo>
                <a:lnTo>
                  <a:pt x="190" y="1389"/>
                </a:lnTo>
                <a:lnTo>
                  <a:pt x="228" y="1347"/>
                </a:lnTo>
                <a:lnTo>
                  <a:pt x="276" y="1300"/>
                </a:lnTo>
                <a:lnTo>
                  <a:pt x="326" y="1256"/>
                </a:lnTo>
                <a:lnTo>
                  <a:pt x="376" y="1215"/>
                </a:lnTo>
                <a:lnTo>
                  <a:pt x="427" y="1177"/>
                </a:lnTo>
                <a:lnTo>
                  <a:pt x="478" y="1140"/>
                </a:lnTo>
                <a:lnTo>
                  <a:pt x="578" y="1076"/>
                </a:lnTo>
                <a:lnTo>
                  <a:pt x="678" y="1015"/>
                </a:lnTo>
                <a:lnTo>
                  <a:pt x="779" y="958"/>
                </a:lnTo>
                <a:lnTo>
                  <a:pt x="878" y="903"/>
                </a:lnTo>
                <a:lnTo>
                  <a:pt x="876" y="847"/>
                </a:lnTo>
                <a:lnTo>
                  <a:pt x="874" y="773"/>
                </a:lnTo>
                <a:lnTo>
                  <a:pt x="874" y="697"/>
                </a:lnTo>
                <a:lnTo>
                  <a:pt x="878" y="619"/>
                </a:lnTo>
                <a:lnTo>
                  <a:pt x="887" y="540"/>
                </a:lnTo>
                <a:lnTo>
                  <a:pt x="896" y="485"/>
                </a:lnTo>
                <a:lnTo>
                  <a:pt x="908" y="431"/>
                </a:lnTo>
                <a:lnTo>
                  <a:pt x="924" y="377"/>
                </a:lnTo>
                <a:lnTo>
                  <a:pt x="945" y="323"/>
                </a:lnTo>
                <a:lnTo>
                  <a:pt x="970" y="269"/>
                </a:lnTo>
                <a:lnTo>
                  <a:pt x="1002" y="216"/>
                </a:lnTo>
                <a:lnTo>
                  <a:pt x="1013" y="196"/>
                </a:lnTo>
                <a:lnTo>
                  <a:pt x="1024" y="181"/>
                </a:lnTo>
                <a:lnTo>
                  <a:pt x="1034" y="167"/>
                </a:lnTo>
                <a:lnTo>
                  <a:pt x="1045" y="152"/>
                </a:lnTo>
                <a:lnTo>
                  <a:pt x="1066" y="124"/>
                </a:lnTo>
                <a:lnTo>
                  <a:pt x="1091" y="98"/>
                </a:lnTo>
                <a:lnTo>
                  <a:pt x="1121" y="74"/>
                </a:lnTo>
                <a:lnTo>
                  <a:pt x="1151" y="52"/>
                </a:lnTo>
                <a:lnTo>
                  <a:pt x="1186" y="33"/>
                </a:lnTo>
                <a:lnTo>
                  <a:pt x="1223" y="18"/>
                </a:lnTo>
                <a:lnTo>
                  <a:pt x="1262" y="8"/>
                </a:lnTo>
                <a:lnTo>
                  <a:pt x="1302" y="1"/>
                </a:lnTo>
                <a:lnTo>
                  <a:pt x="13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>
            <a:off x="5881369" y="2190246"/>
            <a:ext cx="115030" cy="119252"/>
          </a:xfrm>
          <a:custGeom>
            <a:avLst/>
            <a:gdLst>
              <a:gd name="T0" fmla="*/ 493 w 985"/>
              <a:gd name="T1" fmla="*/ 0 h 1005"/>
              <a:gd name="T2" fmla="*/ 493 w 985"/>
              <a:gd name="T3" fmla="*/ 0 h 1005"/>
              <a:gd name="T4" fmla="*/ 550 w 985"/>
              <a:gd name="T5" fmla="*/ 3 h 1005"/>
              <a:gd name="T6" fmla="*/ 605 w 985"/>
              <a:gd name="T7" fmla="*/ 13 h 1005"/>
              <a:gd name="T8" fmla="*/ 658 w 985"/>
              <a:gd name="T9" fmla="*/ 29 h 1005"/>
              <a:gd name="T10" fmla="*/ 709 w 985"/>
              <a:gd name="T11" fmla="*/ 51 h 1005"/>
              <a:gd name="T12" fmla="*/ 756 w 985"/>
              <a:gd name="T13" fmla="*/ 78 h 1005"/>
              <a:gd name="T14" fmla="*/ 800 w 985"/>
              <a:gd name="T15" fmla="*/ 110 h 1005"/>
              <a:gd name="T16" fmla="*/ 840 w 985"/>
              <a:gd name="T17" fmla="*/ 147 h 1005"/>
              <a:gd name="T18" fmla="*/ 876 w 985"/>
              <a:gd name="T19" fmla="*/ 188 h 1005"/>
              <a:gd name="T20" fmla="*/ 908 w 985"/>
              <a:gd name="T21" fmla="*/ 233 h 1005"/>
              <a:gd name="T22" fmla="*/ 934 w 985"/>
              <a:gd name="T23" fmla="*/ 281 h 1005"/>
              <a:gd name="T24" fmla="*/ 956 w 985"/>
              <a:gd name="T25" fmla="*/ 333 h 1005"/>
              <a:gd name="T26" fmla="*/ 972 w 985"/>
              <a:gd name="T27" fmla="*/ 387 h 1005"/>
              <a:gd name="T28" fmla="*/ 981 w 985"/>
              <a:gd name="T29" fmla="*/ 444 h 1005"/>
              <a:gd name="T30" fmla="*/ 985 w 985"/>
              <a:gd name="T31" fmla="*/ 503 h 1005"/>
              <a:gd name="T32" fmla="*/ 981 w 985"/>
              <a:gd name="T33" fmla="*/ 561 h 1005"/>
              <a:gd name="T34" fmla="*/ 972 w 985"/>
              <a:gd name="T35" fmla="*/ 617 h 1005"/>
              <a:gd name="T36" fmla="*/ 956 w 985"/>
              <a:gd name="T37" fmla="*/ 672 h 1005"/>
              <a:gd name="T38" fmla="*/ 934 w 985"/>
              <a:gd name="T39" fmla="*/ 723 h 1005"/>
              <a:gd name="T40" fmla="*/ 908 w 985"/>
              <a:gd name="T41" fmla="*/ 772 h 1005"/>
              <a:gd name="T42" fmla="*/ 876 w 985"/>
              <a:gd name="T43" fmla="*/ 817 h 1005"/>
              <a:gd name="T44" fmla="*/ 840 w 985"/>
              <a:gd name="T45" fmla="*/ 859 h 1005"/>
              <a:gd name="T46" fmla="*/ 800 w 985"/>
              <a:gd name="T47" fmla="*/ 894 h 1005"/>
              <a:gd name="T48" fmla="*/ 756 w 985"/>
              <a:gd name="T49" fmla="*/ 928 h 1005"/>
              <a:gd name="T50" fmla="*/ 709 w 985"/>
              <a:gd name="T51" fmla="*/ 955 h 1005"/>
              <a:gd name="T52" fmla="*/ 658 w 985"/>
              <a:gd name="T53" fmla="*/ 976 h 1005"/>
              <a:gd name="T54" fmla="*/ 605 w 985"/>
              <a:gd name="T55" fmla="*/ 992 h 1005"/>
              <a:gd name="T56" fmla="*/ 550 w 985"/>
              <a:gd name="T57" fmla="*/ 1001 h 1005"/>
              <a:gd name="T58" fmla="*/ 493 w 985"/>
              <a:gd name="T59" fmla="*/ 1005 h 1005"/>
              <a:gd name="T60" fmla="*/ 435 w 985"/>
              <a:gd name="T61" fmla="*/ 1001 h 1005"/>
              <a:gd name="T62" fmla="*/ 380 w 985"/>
              <a:gd name="T63" fmla="*/ 992 h 1005"/>
              <a:gd name="T64" fmla="*/ 327 w 985"/>
              <a:gd name="T65" fmla="*/ 976 h 1005"/>
              <a:gd name="T66" fmla="*/ 276 w 985"/>
              <a:gd name="T67" fmla="*/ 955 h 1005"/>
              <a:gd name="T68" fmla="*/ 229 w 985"/>
              <a:gd name="T69" fmla="*/ 928 h 1005"/>
              <a:gd name="T70" fmla="*/ 185 w 985"/>
              <a:gd name="T71" fmla="*/ 894 h 1005"/>
              <a:gd name="T72" fmla="*/ 145 w 985"/>
              <a:gd name="T73" fmla="*/ 859 h 1005"/>
              <a:gd name="T74" fmla="*/ 109 w 985"/>
              <a:gd name="T75" fmla="*/ 817 h 1005"/>
              <a:gd name="T76" fmla="*/ 78 w 985"/>
              <a:gd name="T77" fmla="*/ 772 h 1005"/>
              <a:gd name="T78" fmla="*/ 51 w 985"/>
              <a:gd name="T79" fmla="*/ 723 h 1005"/>
              <a:gd name="T80" fmla="*/ 29 w 985"/>
              <a:gd name="T81" fmla="*/ 672 h 1005"/>
              <a:gd name="T82" fmla="*/ 14 w 985"/>
              <a:gd name="T83" fmla="*/ 617 h 1005"/>
              <a:gd name="T84" fmla="*/ 4 w 985"/>
              <a:gd name="T85" fmla="*/ 561 h 1005"/>
              <a:gd name="T86" fmla="*/ 0 w 985"/>
              <a:gd name="T87" fmla="*/ 503 h 1005"/>
              <a:gd name="T88" fmla="*/ 4 w 985"/>
              <a:gd name="T89" fmla="*/ 444 h 1005"/>
              <a:gd name="T90" fmla="*/ 14 w 985"/>
              <a:gd name="T91" fmla="*/ 387 h 1005"/>
              <a:gd name="T92" fmla="*/ 29 w 985"/>
              <a:gd name="T93" fmla="*/ 333 h 1005"/>
              <a:gd name="T94" fmla="*/ 51 w 985"/>
              <a:gd name="T95" fmla="*/ 281 h 1005"/>
              <a:gd name="T96" fmla="*/ 78 w 985"/>
              <a:gd name="T97" fmla="*/ 233 h 1005"/>
              <a:gd name="T98" fmla="*/ 109 w 985"/>
              <a:gd name="T99" fmla="*/ 188 h 1005"/>
              <a:gd name="T100" fmla="*/ 145 w 985"/>
              <a:gd name="T101" fmla="*/ 147 h 1005"/>
              <a:gd name="T102" fmla="*/ 185 w 985"/>
              <a:gd name="T103" fmla="*/ 110 h 1005"/>
              <a:gd name="T104" fmla="*/ 229 w 985"/>
              <a:gd name="T105" fmla="*/ 78 h 1005"/>
              <a:gd name="T106" fmla="*/ 276 w 985"/>
              <a:gd name="T107" fmla="*/ 51 h 1005"/>
              <a:gd name="T108" fmla="*/ 327 w 985"/>
              <a:gd name="T109" fmla="*/ 29 h 1005"/>
              <a:gd name="T110" fmla="*/ 380 w 985"/>
              <a:gd name="T111" fmla="*/ 13 h 1005"/>
              <a:gd name="T112" fmla="*/ 435 w 985"/>
              <a:gd name="T113" fmla="*/ 3 h 1005"/>
              <a:gd name="T114" fmla="*/ 493 w 985"/>
              <a:gd name="T115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5" h="1005">
                <a:moveTo>
                  <a:pt x="493" y="0"/>
                </a:moveTo>
                <a:lnTo>
                  <a:pt x="493" y="0"/>
                </a:lnTo>
                <a:lnTo>
                  <a:pt x="550" y="3"/>
                </a:lnTo>
                <a:lnTo>
                  <a:pt x="605" y="13"/>
                </a:lnTo>
                <a:lnTo>
                  <a:pt x="658" y="29"/>
                </a:lnTo>
                <a:lnTo>
                  <a:pt x="709" y="51"/>
                </a:lnTo>
                <a:lnTo>
                  <a:pt x="756" y="78"/>
                </a:lnTo>
                <a:lnTo>
                  <a:pt x="800" y="110"/>
                </a:lnTo>
                <a:lnTo>
                  <a:pt x="840" y="147"/>
                </a:lnTo>
                <a:lnTo>
                  <a:pt x="876" y="188"/>
                </a:lnTo>
                <a:lnTo>
                  <a:pt x="908" y="233"/>
                </a:lnTo>
                <a:lnTo>
                  <a:pt x="934" y="281"/>
                </a:lnTo>
                <a:lnTo>
                  <a:pt x="956" y="333"/>
                </a:lnTo>
                <a:lnTo>
                  <a:pt x="972" y="387"/>
                </a:lnTo>
                <a:lnTo>
                  <a:pt x="981" y="444"/>
                </a:lnTo>
                <a:lnTo>
                  <a:pt x="985" y="503"/>
                </a:lnTo>
                <a:lnTo>
                  <a:pt x="981" y="561"/>
                </a:lnTo>
                <a:lnTo>
                  <a:pt x="972" y="617"/>
                </a:lnTo>
                <a:lnTo>
                  <a:pt x="956" y="672"/>
                </a:lnTo>
                <a:lnTo>
                  <a:pt x="934" y="723"/>
                </a:lnTo>
                <a:lnTo>
                  <a:pt x="908" y="772"/>
                </a:lnTo>
                <a:lnTo>
                  <a:pt x="876" y="817"/>
                </a:lnTo>
                <a:lnTo>
                  <a:pt x="840" y="859"/>
                </a:lnTo>
                <a:lnTo>
                  <a:pt x="800" y="894"/>
                </a:lnTo>
                <a:lnTo>
                  <a:pt x="756" y="928"/>
                </a:lnTo>
                <a:lnTo>
                  <a:pt x="709" y="955"/>
                </a:lnTo>
                <a:lnTo>
                  <a:pt x="658" y="976"/>
                </a:lnTo>
                <a:lnTo>
                  <a:pt x="605" y="992"/>
                </a:lnTo>
                <a:lnTo>
                  <a:pt x="550" y="1001"/>
                </a:lnTo>
                <a:lnTo>
                  <a:pt x="493" y="1005"/>
                </a:lnTo>
                <a:lnTo>
                  <a:pt x="435" y="1001"/>
                </a:lnTo>
                <a:lnTo>
                  <a:pt x="380" y="992"/>
                </a:lnTo>
                <a:lnTo>
                  <a:pt x="327" y="976"/>
                </a:lnTo>
                <a:lnTo>
                  <a:pt x="276" y="955"/>
                </a:lnTo>
                <a:lnTo>
                  <a:pt x="229" y="928"/>
                </a:lnTo>
                <a:lnTo>
                  <a:pt x="185" y="894"/>
                </a:lnTo>
                <a:lnTo>
                  <a:pt x="145" y="859"/>
                </a:lnTo>
                <a:lnTo>
                  <a:pt x="109" y="817"/>
                </a:lnTo>
                <a:lnTo>
                  <a:pt x="78" y="772"/>
                </a:lnTo>
                <a:lnTo>
                  <a:pt x="51" y="723"/>
                </a:lnTo>
                <a:lnTo>
                  <a:pt x="29" y="672"/>
                </a:lnTo>
                <a:lnTo>
                  <a:pt x="14" y="617"/>
                </a:lnTo>
                <a:lnTo>
                  <a:pt x="4" y="561"/>
                </a:lnTo>
                <a:lnTo>
                  <a:pt x="0" y="503"/>
                </a:lnTo>
                <a:lnTo>
                  <a:pt x="4" y="444"/>
                </a:lnTo>
                <a:lnTo>
                  <a:pt x="14" y="387"/>
                </a:lnTo>
                <a:lnTo>
                  <a:pt x="29" y="333"/>
                </a:lnTo>
                <a:lnTo>
                  <a:pt x="51" y="281"/>
                </a:lnTo>
                <a:lnTo>
                  <a:pt x="78" y="233"/>
                </a:lnTo>
                <a:lnTo>
                  <a:pt x="109" y="188"/>
                </a:lnTo>
                <a:lnTo>
                  <a:pt x="145" y="147"/>
                </a:lnTo>
                <a:lnTo>
                  <a:pt x="185" y="110"/>
                </a:lnTo>
                <a:lnTo>
                  <a:pt x="229" y="78"/>
                </a:lnTo>
                <a:lnTo>
                  <a:pt x="276" y="51"/>
                </a:lnTo>
                <a:lnTo>
                  <a:pt x="327" y="29"/>
                </a:lnTo>
                <a:lnTo>
                  <a:pt x="380" y="13"/>
                </a:lnTo>
                <a:lnTo>
                  <a:pt x="435" y="3"/>
                </a:lnTo>
                <a:lnTo>
                  <a:pt x="4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5864068" y="2250110"/>
            <a:ext cx="463862" cy="363933"/>
          </a:xfrm>
          <a:custGeom>
            <a:avLst/>
            <a:gdLst>
              <a:gd name="T0" fmla="*/ 1396 w 3966"/>
              <a:gd name="T1" fmla="*/ 724 h 3067"/>
              <a:gd name="T2" fmla="*/ 1869 w 3966"/>
              <a:gd name="T3" fmla="*/ 1254 h 3067"/>
              <a:gd name="T4" fmla="*/ 1396 w 3966"/>
              <a:gd name="T5" fmla="*/ 1816 h 3067"/>
              <a:gd name="T6" fmla="*/ 3803 w 3966"/>
              <a:gd name="T7" fmla="*/ 303 h 3067"/>
              <a:gd name="T8" fmla="*/ 2412 w 3966"/>
              <a:gd name="T9" fmla="*/ 0 h 3067"/>
              <a:gd name="T10" fmla="*/ 2727 w 3966"/>
              <a:gd name="T11" fmla="*/ 138 h 3067"/>
              <a:gd name="T12" fmla="*/ 3966 w 3966"/>
              <a:gd name="T13" fmla="*/ 303 h 3067"/>
              <a:gd name="T14" fmla="*/ 3917 w 3966"/>
              <a:gd name="T15" fmla="*/ 1938 h 3067"/>
              <a:gd name="T16" fmla="*/ 2621 w 3966"/>
              <a:gd name="T17" fmla="*/ 2243 h 3067"/>
              <a:gd name="T18" fmla="*/ 3031 w 3966"/>
              <a:gd name="T19" fmla="*/ 2982 h 3067"/>
              <a:gd name="T20" fmla="*/ 2599 w 3966"/>
              <a:gd name="T21" fmla="*/ 2982 h 3067"/>
              <a:gd name="T22" fmla="*/ 2466 w 3966"/>
              <a:gd name="T23" fmla="*/ 2482 h 3067"/>
              <a:gd name="T24" fmla="*/ 1802 w 3966"/>
              <a:gd name="T25" fmla="*/ 2982 h 3067"/>
              <a:gd name="T26" fmla="*/ 2445 w 3966"/>
              <a:gd name="T27" fmla="*/ 1938 h 3067"/>
              <a:gd name="T28" fmla="*/ 1282 w 3966"/>
              <a:gd name="T29" fmla="*/ 982 h 3067"/>
              <a:gd name="T30" fmla="*/ 1090 w 3966"/>
              <a:gd name="T31" fmla="*/ 1744 h 3067"/>
              <a:gd name="T32" fmla="*/ 1059 w 3966"/>
              <a:gd name="T33" fmla="*/ 2838 h 3067"/>
              <a:gd name="T34" fmla="*/ 1290 w 3966"/>
              <a:gd name="T35" fmla="*/ 2881 h 3067"/>
              <a:gd name="T36" fmla="*/ 1123 w 3966"/>
              <a:gd name="T37" fmla="*/ 3067 h 3067"/>
              <a:gd name="T38" fmla="*/ 924 w 3966"/>
              <a:gd name="T39" fmla="*/ 3067 h 3067"/>
              <a:gd name="T40" fmla="*/ 707 w 3966"/>
              <a:gd name="T41" fmla="*/ 1943 h 3067"/>
              <a:gd name="T42" fmla="*/ 583 w 3966"/>
              <a:gd name="T43" fmla="*/ 3067 h 3067"/>
              <a:gd name="T44" fmla="*/ 364 w 3966"/>
              <a:gd name="T45" fmla="*/ 3035 h 3067"/>
              <a:gd name="T46" fmla="*/ 0 w 3966"/>
              <a:gd name="T47" fmla="*/ 3067 h 3067"/>
              <a:gd name="T48" fmla="*/ 198 w 3966"/>
              <a:gd name="T49" fmla="*/ 2836 h 3067"/>
              <a:gd name="T50" fmla="*/ 231 w 3966"/>
              <a:gd name="T51" fmla="*/ 1744 h 3067"/>
              <a:gd name="T52" fmla="*/ 196 w 3966"/>
              <a:gd name="T53" fmla="*/ 1557 h 3067"/>
              <a:gd name="T54" fmla="*/ 53 w 3966"/>
              <a:gd name="T55" fmla="*/ 653 h 3067"/>
              <a:gd name="T56" fmla="*/ 633 w 3966"/>
              <a:gd name="T57" fmla="*/ 800 h 3067"/>
              <a:gd name="T58" fmla="*/ 1098 w 3966"/>
              <a:gd name="T59" fmla="*/ 578 h 3067"/>
              <a:gd name="T60" fmla="*/ 1282 w 3966"/>
              <a:gd name="T61" fmla="*/ 303 h 3067"/>
              <a:gd name="T62" fmla="*/ 1202 w 3966"/>
              <a:gd name="T63" fmla="*/ 138 h 3067"/>
              <a:gd name="T64" fmla="*/ 2412 w 3966"/>
              <a:gd name="T65" fmla="*/ 0 h 3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966" h="3067">
                <a:moveTo>
                  <a:pt x="1396" y="303"/>
                </a:moveTo>
                <a:lnTo>
                  <a:pt x="1396" y="724"/>
                </a:lnTo>
                <a:lnTo>
                  <a:pt x="1866" y="952"/>
                </a:lnTo>
                <a:lnTo>
                  <a:pt x="1869" y="1254"/>
                </a:lnTo>
                <a:lnTo>
                  <a:pt x="1396" y="1035"/>
                </a:lnTo>
                <a:lnTo>
                  <a:pt x="1396" y="1816"/>
                </a:lnTo>
                <a:lnTo>
                  <a:pt x="3803" y="1816"/>
                </a:lnTo>
                <a:lnTo>
                  <a:pt x="3803" y="303"/>
                </a:lnTo>
                <a:lnTo>
                  <a:pt x="1396" y="303"/>
                </a:lnTo>
                <a:close/>
                <a:moveTo>
                  <a:pt x="2412" y="0"/>
                </a:moveTo>
                <a:lnTo>
                  <a:pt x="2727" y="0"/>
                </a:lnTo>
                <a:lnTo>
                  <a:pt x="2727" y="138"/>
                </a:lnTo>
                <a:lnTo>
                  <a:pt x="3966" y="138"/>
                </a:lnTo>
                <a:lnTo>
                  <a:pt x="3966" y="303"/>
                </a:lnTo>
                <a:lnTo>
                  <a:pt x="3917" y="303"/>
                </a:lnTo>
                <a:lnTo>
                  <a:pt x="3917" y="1938"/>
                </a:lnTo>
                <a:lnTo>
                  <a:pt x="2621" y="1938"/>
                </a:lnTo>
                <a:lnTo>
                  <a:pt x="2621" y="2243"/>
                </a:lnTo>
                <a:lnTo>
                  <a:pt x="3266" y="2982"/>
                </a:lnTo>
                <a:lnTo>
                  <a:pt x="3031" y="2982"/>
                </a:lnTo>
                <a:lnTo>
                  <a:pt x="2599" y="2482"/>
                </a:lnTo>
                <a:lnTo>
                  <a:pt x="2599" y="2982"/>
                </a:lnTo>
                <a:lnTo>
                  <a:pt x="2466" y="2982"/>
                </a:lnTo>
                <a:lnTo>
                  <a:pt x="2466" y="2482"/>
                </a:lnTo>
                <a:lnTo>
                  <a:pt x="2034" y="2982"/>
                </a:lnTo>
                <a:lnTo>
                  <a:pt x="1802" y="2982"/>
                </a:lnTo>
                <a:lnTo>
                  <a:pt x="2445" y="2243"/>
                </a:lnTo>
                <a:lnTo>
                  <a:pt x="2445" y="1938"/>
                </a:lnTo>
                <a:lnTo>
                  <a:pt x="1282" y="1938"/>
                </a:lnTo>
                <a:lnTo>
                  <a:pt x="1282" y="982"/>
                </a:lnTo>
                <a:lnTo>
                  <a:pt x="1130" y="912"/>
                </a:lnTo>
                <a:lnTo>
                  <a:pt x="1090" y="1744"/>
                </a:lnTo>
                <a:lnTo>
                  <a:pt x="1059" y="1744"/>
                </a:lnTo>
                <a:lnTo>
                  <a:pt x="1059" y="2838"/>
                </a:lnTo>
                <a:lnTo>
                  <a:pt x="1093" y="2838"/>
                </a:lnTo>
                <a:lnTo>
                  <a:pt x="1290" y="2881"/>
                </a:lnTo>
                <a:lnTo>
                  <a:pt x="1290" y="3067"/>
                </a:lnTo>
                <a:lnTo>
                  <a:pt x="1123" y="3067"/>
                </a:lnTo>
                <a:lnTo>
                  <a:pt x="927" y="3035"/>
                </a:lnTo>
                <a:lnTo>
                  <a:pt x="924" y="3067"/>
                </a:lnTo>
                <a:lnTo>
                  <a:pt x="707" y="3067"/>
                </a:lnTo>
                <a:lnTo>
                  <a:pt x="707" y="1943"/>
                </a:lnTo>
                <a:lnTo>
                  <a:pt x="583" y="1943"/>
                </a:lnTo>
                <a:lnTo>
                  <a:pt x="583" y="3067"/>
                </a:lnTo>
                <a:lnTo>
                  <a:pt x="366" y="3067"/>
                </a:lnTo>
                <a:lnTo>
                  <a:pt x="364" y="3035"/>
                </a:lnTo>
                <a:lnTo>
                  <a:pt x="169" y="3067"/>
                </a:lnTo>
                <a:lnTo>
                  <a:pt x="0" y="3067"/>
                </a:lnTo>
                <a:lnTo>
                  <a:pt x="0" y="2881"/>
                </a:lnTo>
                <a:lnTo>
                  <a:pt x="198" y="2836"/>
                </a:lnTo>
                <a:lnTo>
                  <a:pt x="231" y="2836"/>
                </a:lnTo>
                <a:lnTo>
                  <a:pt x="231" y="1744"/>
                </a:lnTo>
                <a:lnTo>
                  <a:pt x="206" y="1744"/>
                </a:lnTo>
                <a:lnTo>
                  <a:pt x="196" y="1557"/>
                </a:lnTo>
                <a:lnTo>
                  <a:pt x="28" y="1557"/>
                </a:lnTo>
                <a:lnTo>
                  <a:pt x="53" y="653"/>
                </a:lnTo>
                <a:lnTo>
                  <a:pt x="452" y="578"/>
                </a:lnTo>
                <a:lnTo>
                  <a:pt x="633" y="800"/>
                </a:lnTo>
                <a:lnTo>
                  <a:pt x="821" y="578"/>
                </a:lnTo>
                <a:lnTo>
                  <a:pt x="1098" y="578"/>
                </a:lnTo>
                <a:lnTo>
                  <a:pt x="1282" y="667"/>
                </a:lnTo>
                <a:lnTo>
                  <a:pt x="1282" y="303"/>
                </a:lnTo>
                <a:lnTo>
                  <a:pt x="1202" y="303"/>
                </a:lnTo>
                <a:lnTo>
                  <a:pt x="1202" y="138"/>
                </a:lnTo>
                <a:lnTo>
                  <a:pt x="2412" y="138"/>
                </a:lnTo>
                <a:lnTo>
                  <a:pt x="241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6097869" y="2309023"/>
            <a:ext cx="115030" cy="142533"/>
          </a:xfrm>
          <a:custGeom>
            <a:avLst/>
            <a:gdLst>
              <a:gd name="T0" fmla="*/ 568 w 983"/>
              <a:gd name="T1" fmla="*/ 0 h 1198"/>
              <a:gd name="T2" fmla="*/ 568 w 983"/>
              <a:gd name="T3" fmla="*/ 357 h 1198"/>
              <a:gd name="T4" fmla="*/ 528 w 983"/>
              <a:gd name="T5" fmla="*/ 365 h 1198"/>
              <a:gd name="T6" fmla="*/ 491 w 983"/>
              <a:gd name="T7" fmla="*/ 378 h 1198"/>
              <a:gd name="T8" fmla="*/ 457 w 983"/>
              <a:gd name="T9" fmla="*/ 397 h 1198"/>
              <a:gd name="T10" fmla="*/ 427 w 983"/>
              <a:gd name="T11" fmla="*/ 421 h 1198"/>
              <a:gd name="T12" fmla="*/ 401 w 983"/>
              <a:gd name="T13" fmla="*/ 450 h 1198"/>
              <a:gd name="T14" fmla="*/ 380 w 983"/>
              <a:gd name="T15" fmla="*/ 483 h 1198"/>
              <a:gd name="T16" fmla="*/ 364 w 983"/>
              <a:gd name="T17" fmla="*/ 518 h 1198"/>
              <a:gd name="T18" fmla="*/ 353 w 983"/>
              <a:gd name="T19" fmla="*/ 557 h 1198"/>
              <a:gd name="T20" fmla="*/ 351 w 983"/>
              <a:gd name="T21" fmla="*/ 598 h 1198"/>
              <a:gd name="T22" fmla="*/ 353 w 983"/>
              <a:gd name="T23" fmla="*/ 638 h 1198"/>
              <a:gd name="T24" fmla="*/ 363 w 983"/>
              <a:gd name="T25" fmla="*/ 675 h 1198"/>
              <a:gd name="T26" fmla="*/ 377 w 983"/>
              <a:gd name="T27" fmla="*/ 709 h 1198"/>
              <a:gd name="T28" fmla="*/ 397 w 983"/>
              <a:gd name="T29" fmla="*/ 741 h 1198"/>
              <a:gd name="T30" fmla="*/ 420 w 983"/>
              <a:gd name="T31" fmla="*/ 768 h 1198"/>
              <a:gd name="T32" fmla="*/ 447 w 983"/>
              <a:gd name="T33" fmla="*/ 793 h 1198"/>
              <a:gd name="T34" fmla="*/ 479 w 983"/>
              <a:gd name="T35" fmla="*/ 813 h 1198"/>
              <a:gd name="T36" fmla="*/ 512 w 983"/>
              <a:gd name="T37" fmla="*/ 827 h 1198"/>
              <a:gd name="T38" fmla="*/ 548 w 983"/>
              <a:gd name="T39" fmla="*/ 836 h 1198"/>
              <a:gd name="T40" fmla="*/ 587 w 983"/>
              <a:gd name="T41" fmla="*/ 840 h 1198"/>
              <a:gd name="T42" fmla="*/ 621 w 983"/>
              <a:gd name="T43" fmla="*/ 837 h 1198"/>
              <a:gd name="T44" fmla="*/ 653 w 983"/>
              <a:gd name="T45" fmla="*/ 830 h 1198"/>
              <a:gd name="T46" fmla="*/ 685 w 983"/>
              <a:gd name="T47" fmla="*/ 817 h 1198"/>
              <a:gd name="T48" fmla="*/ 714 w 983"/>
              <a:gd name="T49" fmla="*/ 801 h 1198"/>
              <a:gd name="T50" fmla="*/ 739 w 983"/>
              <a:gd name="T51" fmla="*/ 782 h 1198"/>
              <a:gd name="T52" fmla="*/ 983 w 983"/>
              <a:gd name="T53" fmla="*/ 1040 h 1198"/>
              <a:gd name="T54" fmla="*/ 936 w 983"/>
              <a:gd name="T55" fmla="*/ 1080 h 1198"/>
              <a:gd name="T56" fmla="*/ 886 w 983"/>
              <a:gd name="T57" fmla="*/ 1114 h 1198"/>
              <a:gd name="T58" fmla="*/ 832 w 983"/>
              <a:gd name="T59" fmla="*/ 1142 h 1198"/>
              <a:gd name="T60" fmla="*/ 774 w 983"/>
              <a:gd name="T61" fmla="*/ 1166 h 1198"/>
              <a:gd name="T62" fmla="*/ 714 w 983"/>
              <a:gd name="T63" fmla="*/ 1183 h 1198"/>
              <a:gd name="T64" fmla="*/ 651 w 983"/>
              <a:gd name="T65" fmla="*/ 1194 h 1198"/>
              <a:gd name="T66" fmla="*/ 587 w 983"/>
              <a:gd name="T67" fmla="*/ 1198 h 1198"/>
              <a:gd name="T68" fmla="*/ 523 w 983"/>
              <a:gd name="T69" fmla="*/ 1194 h 1198"/>
              <a:gd name="T70" fmla="*/ 462 w 983"/>
              <a:gd name="T71" fmla="*/ 1183 h 1198"/>
              <a:gd name="T72" fmla="*/ 401 w 983"/>
              <a:gd name="T73" fmla="*/ 1167 h 1198"/>
              <a:gd name="T74" fmla="*/ 345 w 983"/>
              <a:gd name="T75" fmla="*/ 1144 h 1198"/>
              <a:gd name="T76" fmla="*/ 291 w 983"/>
              <a:gd name="T77" fmla="*/ 1115 h 1198"/>
              <a:gd name="T78" fmla="*/ 240 w 983"/>
              <a:gd name="T79" fmla="*/ 1082 h 1198"/>
              <a:gd name="T80" fmla="*/ 194 w 983"/>
              <a:gd name="T81" fmla="*/ 1043 h 1198"/>
              <a:gd name="T82" fmla="*/ 152 w 983"/>
              <a:gd name="T83" fmla="*/ 1000 h 1198"/>
              <a:gd name="T84" fmla="*/ 114 w 983"/>
              <a:gd name="T85" fmla="*/ 952 h 1198"/>
              <a:gd name="T86" fmla="*/ 80 w 983"/>
              <a:gd name="T87" fmla="*/ 900 h 1198"/>
              <a:gd name="T88" fmla="*/ 52 w 983"/>
              <a:gd name="T89" fmla="*/ 846 h 1198"/>
              <a:gd name="T90" fmla="*/ 30 w 983"/>
              <a:gd name="T91" fmla="*/ 788 h 1198"/>
              <a:gd name="T92" fmla="*/ 14 w 983"/>
              <a:gd name="T93" fmla="*/ 726 h 1198"/>
              <a:gd name="T94" fmla="*/ 4 w 983"/>
              <a:gd name="T95" fmla="*/ 664 h 1198"/>
              <a:gd name="T96" fmla="*/ 0 w 983"/>
              <a:gd name="T97" fmla="*/ 598 h 1198"/>
              <a:gd name="T98" fmla="*/ 4 w 983"/>
              <a:gd name="T99" fmla="*/ 530 h 1198"/>
              <a:gd name="T100" fmla="*/ 15 w 983"/>
              <a:gd name="T101" fmla="*/ 464 h 1198"/>
              <a:gd name="T102" fmla="*/ 33 w 983"/>
              <a:gd name="T103" fmla="*/ 400 h 1198"/>
              <a:gd name="T104" fmla="*/ 58 w 983"/>
              <a:gd name="T105" fmla="*/ 340 h 1198"/>
              <a:gd name="T106" fmla="*/ 88 w 983"/>
              <a:gd name="T107" fmla="*/ 283 h 1198"/>
              <a:gd name="T108" fmla="*/ 124 w 983"/>
              <a:gd name="T109" fmla="*/ 230 h 1198"/>
              <a:gd name="T110" fmla="*/ 165 w 983"/>
              <a:gd name="T111" fmla="*/ 181 h 1198"/>
              <a:gd name="T112" fmla="*/ 212 w 983"/>
              <a:gd name="T113" fmla="*/ 138 h 1198"/>
              <a:gd name="T114" fmla="*/ 263 w 983"/>
              <a:gd name="T115" fmla="*/ 99 h 1198"/>
              <a:gd name="T116" fmla="*/ 317 w 983"/>
              <a:gd name="T117" fmla="*/ 67 h 1198"/>
              <a:gd name="T118" fmla="*/ 375 w 983"/>
              <a:gd name="T119" fmla="*/ 40 h 1198"/>
              <a:gd name="T120" fmla="*/ 436 w 983"/>
              <a:gd name="T121" fmla="*/ 19 h 1198"/>
              <a:gd name="T122" fmla="*/ 500 w 983"/>
              <a:gd name="T123" fmla="*/ 7 h 1198"/>
              <a:gd name="T124" fmla="*/ 568 w 983"/>
              <a:gd name="T125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3" h="1198">
                <a:moveTo>
                  <a:pt x="568" y="0"/>
                </a:moveTo>
                <a:lnTo>
                  <a:pt x="568" y="357"/>
                </a:lnTo>
                <a:lnTo>
                  <a:pt x="528" y="365"/>
                </a:lnTo>
                <a:lnTo>
                  <a:pt x="491" y="378"/>
                </a:lnTo>
                <a:lnTo>
                  <a:pt x="457" y="397"/>
                </a:lnTo>
                <a:lnTo>
                  <a:pt x="427" y="421"/>
                </a:lnTo>
                <a:lnTo>
                  <a:pt x="401" y="450"/>
                </a:lnTo>
                <a:lnTo>
                  <a:pt x="380" y="483"/>
                </a:lnTo>
                <a:lnTo>
                  <a:pt x="364" y="518"/>
                </a:lnTo>
                <a:lnTo>
                  <a:pt x="353" y="557"/>
                </a:lnTo>
                <a:lnTo>
                  <a:pt x="351" y="598"/>
                </a:lnTo>
                <a:lnTo>
                  <a:pt x="353" y="638"/>
                </a:lnTo>
                <a:lnTo>
                  <a:pt x="363" y="675"/>
                </a:lnTo>
                <a:lnTo>
                  <a:pt x="377" y="709"/>
                </a:lnTo>
                <a:lnTo>
                  <a:pt x="397" y="741"/>
                </a:lnTo>
                <a:lnTo>
                  <a:pt x="420" y="768"/>
                </a:lnTo>
                <a:lnTo>
                  <a:pt x="447" y="793"/>
                </a:lnTo>
                <a:lnTo>
                  <a:pt x="479" y="813"/>
                </a:lnTo>
                <a:lnTo>
                  <a:pt x="512" y="827"/>
                </a:lnTo>
                <a:lnTo>
                  <a:pt x="548" y="836"/>
                </a:lnTo>
                <a:lnTo>
                  <a:pt x="587" y="840"/>
                </a:lnTo>
                <a:lnTo>
                  <a:pt x="621" y="837"/>
                </a:lnTo>
                <a:lnTo>
                  <a:pt x="653" y="830"/>
                </a:lnTo>
                <a:lnTo>
                  <a:pt x="685" y="817"/>
                </a:lnTo>
                <a:lnTo>
                  <a:pt x="714" y="801"/>
                </a:lnTo>
                <a:lnTo>
                  <a:pt x="739" y="782"/>
                </a:lnTo>
                <a:lnTo>
                  <a:pt x="983" y="1040"/>
                </a:lnTo>
                <a:lnTo>
                  <a:pt x="936" y="1080"/>
                </a:lnTo>
                <a:lnTo>
                  <a:pt x="886" y="1114"/>
                </a:lnTo>
                <a:lnTo>
                  <a:pt x="832" y="1142"/>
                </a:lnTo>
                <a:lnTo>
                  <a:pt x="774" y="1166"/>
                </a:lnTo>
                <a:lnTo>
                  <a:pt x="714" y="1183"/>
                </a:lnTo>
                <a:lnTo>
                  <a:pt x="651" y="1194"/>
                </a:lnTo>
                <a:lnTo>
                  <a:pt x="587" y="1198"/>
                </a:lnTo>
                <a:lnTo>
                  <a:pt x="523" y="1194"/>
                </a:lnTo>
                <a:lnTo>
                  <a:pt x="462" y="1183"/>
                </a:lnTo>
                <a:lnTo>
                  <a:pt x="401" y="1167"/>
                </a:lnTo>
                <a:lnTo>
                  <a:pt x="345" y="1144"/>
                </a:lnTo>
                <a:lnTo>
                  <a:pt x="291" y="1115"/>
                </a:lnTo>
                <a:lnTo>
                  <a:pt x="240" y="1082"/>
                </a:lnTo>
                <a:lnTo>
                  <a:pt x="194" y="1043"/>
                </a:lnTo>
                <a:lnTo>
                  <a:pt x="152" y="1000"/>
                </a:lnTo>
                <a:lnTo>
                  <a:pt x="114" y="952"/>
                </a:lnTo>
                <a:lnTo>
                  <a:pt x="80" y="900"/>
                </a:lnTo>
                <a:lnTo>
                  <a:pt x="52" y="846"/>
                </a:lnTo>
                <a:lnTo>
                  <a:pt x="30" y="788"/>
                </a:lnTo>
                <a:lnTo>
                  <a:pt x="14" y="726"/>
                </a:lnTo>
                <a:lnTo>
                  <a:pt x="4" y="664"/>
                </a:lnTo>
                <a:lnTo>
                  <a:pt x="0" y="598"/>
                </a:lnTo>
                <a:lnTo>
                  <a:pt x="4" y="530"/>
                </a:lnTo>
                <a:lnTo>
                  <a:pt x="15" y="464"/>
                </a:lnTo>
                <a:lnTo>
                  <a:pt x="33" y="400"/>
                </a:lnTo>
                <a:lnTo>
                  <a:pt x="58" y="340"/>
                </a:lnTo>
                <a:lnTo>
                  <a:pt x="88" y="283"/>
                </a:lnTo>
                <a:lnTo>
                  <a:pt x="124" y="230"/>
                </a:lnTo>
                <a:lnTo>
                  <a:pt x="165" y="181"/>
                </a:lnTo>
                <a:lnTo>
                  <a:pt x="212" y="138"/>
                </a:lnTo>
                <a:lnTo>
                  <a:pt x="263" y="99"/>
                </a:lnTo>
                <a:lnTo>
                  <a:pt x="317" y="67"/>
                </a:lnTo>
                <a:lnTo>
                  <a:pt x="375" y="40"/>
                </a:lnTo>
                <a:lnTo>
                  <a:pt x="436" y="19"/>
                </a:lnTo>
                <a:lnTo>
                  <a:pt x="500" y="7"/>
                </a:lnTo>
                <a:lnTo>
                  <a:pt x="5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4"/>
          <p:cNvSpPr>
            <a:spLocks/>
          </p:cNvSpPr>
          <p:nvPr/>
        </p:nvSpPr>
        <p:spPr bwMode="auto">
          <a:xfrm>
            <a:off x="6193260" y="2385041"/>
            <a:ext cx="50501" cy="49886"/>
          </a:xfrm>
          <a:custGeom>
            <a:avLst/>
            <a:gdLst>
              <a:gd name="T0" fmla="*/ 432 w 432"/>
              <a:gd name="T1" fmla="*/ 0 h 421"/>
              <a:gd name="T2" fmla="*/ 428 w 432"/>
              <a:gd name="T3" fmla="*/ 61 h 421"/>
              <a:gd name="T4" fmla="*/ 417 w 432"/>
              <a:gd name="T5" fmla="*/ 122 h 421"/>
              <a:gd name="T6" fmla="*/ 400 w 432"/>
              <a:gd name="T7" fmla="*/ 178 h 421"/>
              <a:gd name="T8" fmla="*/ 378 w 432"/>
              <a:gd name="T9" fmla="*/ 234 h 421"/>
              <a:gd name="T10" fmla="*/ 351 w 432"/>
              <a:gd name="T11" fmla="*/ 285 h 421"/>
              <a:gd name="T12" fmla="*/ 319 w 432"/>
              <a:gd name="T13" fmla="*/ 335 h 421"/>
              <a:gd name="T14" fmla="*/ 283 w 432"/>
              <a:gd name="T15" fmla="*/ 379 h 421"/>
              <a:gd name="T16" fmla="*/ 242 w 432"/>
              <a:gd name="T17" fmla="*/ 421 h 421"/>
              <a:gd name="T18" fmla="*/ 0 w 432"/>
              <a:gd name="T19" fmla="*/ 162 h 421"/>
              <a:gd name="T20" fmla="*/ 25 w 432"/>
              <a:gd name="T21" fmla="*/ 136 h 421"/>
              <a:gd name="T22" fmla="*/ 47 w 432"/>
              <a:gd name="T23" fmla="*/ 107 h 421"/>
              <a:gd name="T24" fmla="*/ 64 w 432"/>
              <a:gd name="T25" fmla="*/ 75 h 421"/>
              <a:gd name="T26" fmla="*/ 76 w 432"/>
              <a:gd name="T27" fmla="*/ 39 h 421"/>
              <a:gd name="T28" fmla="*/ 82 w 432"/>
              <a:gd name="T29" fmla="*/ 1 h 421"/>
              <a:gd name="T30" fmla="*/ 432 w 432"/>
              <a:gd name="T31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2" h="421">
                <a:moveTo>
                  <a:pt x="432" y="0"/>
                </a:moveTo>
                <a:lnTo>
                  <a:pt x="428" y="61"/>
                </a:lnTo>
                <a:lnTo>
                  <a:pt x="417" y="122"/>
                </a:lnTo>
                <a:lnTo>
                  <a:pt x="400" y="178"/>
                </a:lnTo>
                <a:lnTo>
                  <a:pt x="378" y="234"/>
                </a:lnTo>
                <a:lnTo>
                  <a:pt x="351" y="285"/>
                </a:lnTo>
                <a:lnTo>
                  <a:pt x="319" y="335"/>
                </a:lnTo>
                <a:lnTo>
                  <a:pt x="283" y="379"/>
                </a:lnTo>
                <a:lnTo>
                  <a:pt x="242" y="421"/>
                </a:lnTo>
                <a:lnTo>
                  <a:pt x="0" y="162"/>
                </a:lnTo>
                <a:lnTo>
                  <a:pt x="25" y="136"/>
                </a:lnTo>
                <a:lnTo>
                  <a:pt x="47" y="107"/>
                </a:lnTo>
                <a:lnTo>
                  <a:pt x="64" y="75"/>
                </a:lnTo>
                <a:lnTo>
                  <a:pt x="76" y="39"/>
                </a:lnTo>
                <a:lnTo>
                  <a:pt x="82" y="1"/>
                </a:lnTo>
                <a:lnTo>
                  <a:pt x="4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6168477" y="2306173"/>
            <a:ext cx="70608" cy="74117"/>
          </a:xfrm>
          <a:custGeom>
            <a:avLst/>
            <a:gdLst>
              <a:gd name="T0" fmla="*/ 19 w 606"/>
              <a:gd name="T1" fmla="*/ 0 h 621"/>
              <a:gd name="T2" fmla="*/ 83 w 606"/>
              <a:gd name="T3" fmla="*/ 4 h 621"/>
              <a:gd name="T4" fmla="*/ 145 w 606"/>
              <a:gd name="T5" fmla="*/ 14 h 621"/>
              <a:gd name="T6" fmla="*/ 205 w 606"/>
              <a:gd name="T7" fmla="*/ 31 h 621"/>
              <a:gd name="T8" fmla="*/ 261 w 606"/>
              <a:gd name="T9" fmla="*/ 53 h 621"/>
              <a:gd name="T10" fmla="*/ 315 w 606"/>
              <a:gd name="T11" fmla="*/ 82 h 621"/>
              <a:gd name="T12" fmla="*/ 366 w 606"/>
              <a:gd name="T13" fmla="*/ 116 h 621"/>
              <a:gd name="T14" fmla="*/ 412 w 606"/>
              <a:gd name="T15" fmla="*/ 155 h 621"/>
              <a:gd name="T16" fmla="*/ 455 w 606"/>
              <a:gd name="T17" fmla="*/ 198 h 621"/>
              <a:gd name="T18" fmla="*/ 492 w 606"/>
              <a:gd name="T19" fmla="*/ 245 h 621"/>
              <a:gd name="T20" fmla="*/ 526 w 606"/>
              <a:gd name="T21" fmla="*/ 297 h 621"/>
              <a:gd name="T22" fmla="*/ 554 w 606"/>
              <a:gd name="T23" fmla="*/ 352 h 621"/>
              <a:gd name="T24" fmla="*/ 576 w 606"/>
              <a:gd name="T25" fmla="*/ 410 h 621"/>
              <a:gd name="T26" fmla="*/ 592 w 606"/>
              <a:gd name="T27" fmla="*/ 470 h 621"/>
              <a:gd name="T28" fmla="*/ 602 w 606"/>
              <a:gd name="T29" fmla="*/ 534 h 621"/>
              <a:gd name="T30" fmla="*/ 606 w 606"/>
              <a:gd name="T31" fmla="*/ 599 h 621"/>
              <a:gd name="T32" fmla="*/ 606 w 606"/>
              <a:gd name="T33" fmla="*/ 620 h 621"/>
              <a:gd name="T34" fmla="*/ 254 w 606"/>
              <a:gd name="T35" fmla="*/ 621 h 621"/>
              <a:gd name="T36" fmla="*/ 255 w 606"/>
              <a:gd name="T37" fmla="*/ 599 h 621"/>
              <a:gd name="T38" fmla="*/ 253 w 606"/>
              <a:gd name="T39" fmla="*/ 560 h 621"/>
              <a:gd name="T40" fmla="*/ 243 w 606"/>
              <a:gd name="T41" fmla="*/ 523 h 621"/>
              <a:gd name="T42" fmla="*/ 229 w 606"/>
              <a:gd name="T43" fmla="*/ 489 h 621"/>
              <a:gd name="T44" fmla="*/ 209 w 606"/>
              <a:gd name="T45" fmla="*/ 457 h 621"/>
              <a:gd name="T46" fmla="*/ 186 w 606"/>
              <a:gd name="T47" fmla="*/ 428 h 621"/>
              <a:gd name="T48" fmla="*/ 159 w 606"/>
              <a:gd name="T49" fmla="*/ 405 h 621"/>
              <a:gd name="T50" fmla="*/ 127 w 606"/>
              <a:gd name="T51" fmla="*/ 385 h 621"/>
              <a:gd name="T52" fmla="*/ 94 w 606"/>
              <a:gd name="T53" fmla="*/ 370 h 621"/>
              <a:gd name="T54" fmla="*/ 58 w 606"/>
              <a:gd name="T55" fmla="*/ 361 h 621"/>
              <a:gd name="T56" fmla="*/ 19 w 606"/>
              <a:gd name="T57" fmla="*/ 358 h 621"/>
              <a:gd name="T58" fmla="*/ 0 w 606"/>
              <a:gd name="T59" fmla="*/ 359 h 621"/>
              <a:gd name="T60" fmla="*/ 0 w 606"/>
              <a:gd name="T61" fmla="*/ 1 h 621"/>
              <a:gd name="T62" fmla="*/ 19 w 606"/>
              <a:gd name="T6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06" h="621">
                <a:moveTo>
                  <a:pt x="19" y="0"/>
                </a:moveTo>
                <a:lnTo>
                  <a:pt x="83" y="4"/>
                </a:lnTo>
                <a:lnTo>
                  <a:pt x="145" y="14"/>
                </a:lnTo>
                <a:lnTo>
                  <a:pt x="205" y="31"/>
                </a:lnTo>
                <a:lnTo>
                  <a:pt x="261" y="53"/>
                </a:lnTo>
                <a:lnTo>
                  <a:pt x="315" y="82"/>
                </a:lnTo>
                <a:lnTo>
                  <a:pt x="366" y="116"/>
                </a:lnTo>
                <a:lnTo>
                  <a:pt x="412" y="155"/>
                </a:lnTo>
                <a:lnTo>
                  <a:pt x="455" y="198"/>
                </a:lnTo>
                <a:lnTo>
                  <a:pt x="492" y="245"/>
                </a:lnTo>
                <a:lnTo>
                  <a:pt x="526" y="297"/>
                </a:lnTo>
                <a:lnTo>
                  <a:pt x="554" y="352"/>
                </a:lnTo>
                <a:lnTo>
                  <a:pt x="576" y="410"/>
                </a:lnTo>
                <a:lnTo>
                  <a:pt x="592" y="470"/>
                </a:lnTo>
                <a:lnTo>
                  <a:pt x="602" y="534"/>
                </a:lnTo>
                <a:lnTo>
                  <a:pt x="606" y="599"/>
                </a:lnTo>
                <a:lnTo>
                  <a:pt x="606" y="620"/>
                </a:lnTo>
                <a:lnTo>
                  <a:pt x="254" y="621"/>
                </a:lnTo>
                <a:lnTo>
                  <a:pt x="255" y="599"/>
                </a:lnTo>
                <a:lnTo>
                  <a:pt x="253" y="560"/>
                </a:lnTo>
                <a:lnTo>
                  <a:pt x="243" y="523"/>
                </a:lnTo>
                <a:lnTo>
                  <a:pt x="229" y="489"/>
                </a:lnTo>
                <a:lnTo>
                  <a:pt x="209" y="457"/>
                </a:lnTo>
                <a:lnTo>
                  <a:pt x="186" y="428"/>
                </a:lnTo>
                <a:lnTo>
                  <a:pt x="159" y="405"/>
                </a:lnTo>
                <a:lnTo>
                  <a:pt x="127" y="385"/>
                </a:lnTo>
                <a:lnTo>
                  <a:pt x="94" y="370"/>
                </a:lnTo>
                <a:lnTo>
                  <a:pt x="58" y="361"/>
                </a:lnTo>
                <a:lnTo>
                  <a:pt x="19" y="358"/>
                </a:lnTo>
                <a:lnTo>
                  <a:pt x="0" y="359"/>
                </a:lnTo>
                <a:lnTo>
                  <a:pt x="0" y="1"/>
                </a:lnTo>
                <a:lnTo>
                  <a:pt x="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6261530" y="2386466"/>
            <a:ext cx="34603" cy="9027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6261530" y="2401194"/>
            <a:ext cx="34603" cy="9027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6261530" y="2416398"/>
            <a:ext cx="34603" cy="8552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6261530" y="2431601"/>
            <a:ext cx="34603" cy="9027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6261530" y="2446805"/>
            <a:ext cx="34603" cy="9027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5"/>
          <p:cNvSpPr>
            <a:spLocks/>
          </p:cNvSpPr>
          <p:nvPr/>
        </p:nvSpPr>
        <p:spPr bwMode="auto">
          <a:xfrm>
            <a:off x="7083432" y="2752785"/>
            <a:ext cx="82383" cy="101309"/>
          </a:xfrm>
          <a:custGeom>
            <a:avLst/>
            <a:gdLst>
              <a:gd name="T0" fmla="*/ 339 w 700"/>
              <a:gd name="T1" fmla="*/ 2 h 848"/>
              <a:gd name="T2" fmla="*/ 412 w 700"/>
              <a:gd name="T3" fmla="*/ 21 h 848"/>
              <a:gd name="T4" fmla="*/ 477 w 700"/>
              <a:gd name="T5" fmla="*/ 57 h 848"/>
              <a:gd name="T6" fmla="*/ 532 w 700"/>
              <a:gd name="T7" fmla="*/ 109 h 848"/>
              <a:gd name="T8" fmla="*/ 570 w 700"/>
              <a:gd name="T9" fmla="*/ 167 h 848"/>
              <a:gd name="T10" fmla="*/ 599 w 700"/>
              <a:gd name="T11" fmla="*/ 240 h 848"/>
              <a:gd name="T12" fmla="*/ 625 w 700"/>
              <a:gd name="T13" fmla="*/ 328 h 848"/>
              <a:gd name="T14" fmla="*/ 648 w 700"/>
              <a:gd name="T15" fmla="*/ 426 h 848"/>
              <a:gd name="T16" fmla="*/ 667 w 700"/>
              <a:gd name="T17" fmla="*/ 523 h 848"/>
              <a:gd name="T18" fmla="*/ 684 w 700"/>
              <a:gd name="T19" fmla="*/ 615 h 848"/>
              <a:gd name="T20" fmla="*/ 696 w 700"/>
              <a:gd name="T21" fmla="*/ 693 h 848"/>
              <a:gd name="T22" fmla="*/ 360 w 700"/>
              <a:gd name="T23" fmla="*/ 134 h 848"/>
              <a:gd name="T24" fmla="*/ 340 w 700"/>
              <a:gd name="T25" fmla="*/ 116 h 848"/>
              <a:gd name="T26" fmla="*/ 317 w 700"/>
              <a:gd name="T27" fmla="*/ 112 h 848"/>
              <a:gd name="T28" fmla="*/ 291 w 700"/>
              <a:gd name="T29" fmla="*/ 128 h 848"/>
              <a:gd name="T30" fmla="*/ 279 w 700"/>
              <a:gd name="T31" fmla="*/ 153 h 848"/>
              <a:gd name="T32" fmla="*/ 280 w 700"/>
              <a:gd name="T33" fmla="*/ 180 h 848"/>
              <a:gd name="T34" fmla="*/ 296 w 700"/>
              <a:gd name="T35" fmla="*/ 232 h 848"/>
              <a:gd name="T36" fmla="*/ 310 w 700"/>
              <a:gd name="T37" fmla="*/ 300 h 848"/>
              <a:gd name="T38" fmla="*/ 313 w 700"/>
              <a:gd name="T39" fmla="*/ 368 h 848"/>
              <a:gd name="T40" fmla="*/ 312 w 700"/>
              <a:gd name="T41" fmla="*/ 374 h 848"/>
              <a:gd name="T42" fmla="*/ 312 w 700"/>
              <a:gd name="T43" fmla="*/ 376 h 848"/>
              <a:gd name="T44" fmla="*/ 302 w 700"/>
              <a:gd name="T45" fmla="*/ 374 h 848"/>
              <a:gd name="T46" fmla="*/ 284 w 700"/>
              <a:gd name="T47" fmla="*/ 368 h 848"/>
              <a:gd name="T48" fmla="*/ 258 w 700"/>
              <a:gd name="T49" fmla="*/ 353 h 848"/>
              <a:gd name="T50" fmla="*/ 219 w 700"/>
              <a:gd name="T51" fmla="*/ 326 h 848"/>
              <a:gd name="T52" fmla="*/ 204 w 700"/>
              <a:gd name="T53" fmla="*/ 317 h 848"/>
              <a:gd name="T54" fmla="*/ 180 w 700"/>
              <a:gd name="T55" fmla="*/ 316 h 848"/>
              <a:gd name="T56" fmla="*/ 161 w 700"/>
              <a:gd name="T57" fmla="*/ 328 h 848"/>
              <a:gd name="T58" fmla="*/ 152 w 700"/>
              <a:gd name="T59" fmla="*/ 345 h 848"/>
              <a:gd name="T60" fmla="*/ 148 w 700"/>
              <a:gd name="T61" fmla="*/ 359 h 848"/>
              <a:gd name="T62" fmla="*/ 148 w 700"/>
              <a:gd name="T63" fmla="*/ 378 h 848"/>
              <a:gd name="T64" fmla="*/ 159 w 700"/>
              <a:gd name="T65" fmla="*/ 402 h 848"/>
              <a:gd name="T66" fmla="*/ 362 w 700"/>
              <a:gd name="T67" fmla="*/ 630 h 848"/>
              <a:gd name="T68" fmla="*/ 564 w 700"/>
              <a:gd name="T69" fmla="*/ 841 h 848"/>
              <a:gd name="T70" fmla="*/ 521 w 700"/>
              <a:gd name="T71" fmla="*/ 829 h 848"/>
              <a:gd name="T72" fmla="*/ 447 w 700"/>
              <a:gd name="T73" fmla="*/ 785 h 848"/>
              <a:gd name="T74" fmla="*/ 367 w 700"/>
              <a:gd name="T75" fmla="*/ 734 h 848"/>
              <a:gd name="T76" fmla="*/ 286 w 700"/>
              <a:gd name="T77" fmla="*/ 681 h 848"/>
              <a:gd name="T78" fmla="*/ 210 w 700"/>
              <a:gd name="T79" fmla="*/ 626 h 848"/>
              <a:gd name="T80" fmla="*/ 141 w 700"/>
              <a:gd name="T81" fmla="*/ 572 h 848"/>
              <a:gd name="T82" fmla="*/ 86 w 700"/>
              <a:gd name="T83" fmla="*/ 522 h 848"/>
              <a:gd name="T84" fmla="*/ 49 w 700"/>
              <a:gd name="T85" fmla="*/ 477 h 848"/>
              <a:gd name="T86" fmla="*/ 15 w 700"/>
              <a:gd name="T87" fmla="*/ 405 h 848"/>
              <a:gd name="T88" fmla="*/ 0 w 700"/>
              <a:gd name="T89" fmla="*/ 325 h 848"/>
              <a:gd name="T90" fmla="*/ 6 w 700"/>
              <a:gd name="T91" fmla="*/ 245 h 848"/>
              <a:gd name="T92" fmla="*/ 33 w 700"/>
              <a:gd name="T93" fmla="*/ 168 h 848"/>
              <a:gd name="T94" fmla="*/ 77 w 700"/>
              <a:gd name="T95" fmla="*/ 102 h 848"/>
              <a:gd name="T96" fmla="*/ 137 w 700"/>
              <a:gd name="T97" fmla="*/ 49 h 848"/>
              <a:gd name="T98" fmla="*/ 200 w 700"/>
              <a:gd name="T99" fmla="*/ 18 h 848"/>
              <a:gd name="T100" fmla="*/ 267 w 700"/>
              <a:gd name="T101" fmla="*/ 2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00" h="848">
                <a:moveTo>
                  <a:pt x="302" y="0"/>
                </a:moveTo>
                <a:lnTo>
                  <a:pt x="339" y="2"/>
                </a:lnTo>
                <a:lnTo>
                  <a:pt x="377" y="9"/>
                </a:lnTo>
                <a:lnTo>
                  <a:pt x="412" y="21"/>
                </a:lnTo>
                <a:lnTo>
                  <a:pt x="446" y="37"/>
                </a:lnTo>
                <a:lnTo>
                  <a:pt x="477" y="57"/>
                </a:lnTo>
                <a:lnTo>
                  <a:pt x="507" y="82"/>
                </a:lnTo>
                <a:lnTo>
                  <a:pt x="532" y="109"/>
                </a:lnTo>
                <a:lnTo>
                  <a:pt x="555" y="140"/>
                </a:lnTo>
                <a:lnTo>
                  <a:pt x="570" y="167"/>
                </a:lnTo>
                <a:lnTo>
                  <a:pt x="586" y="201"/>
                </a:lnTo>
                <a:lnTo>
                  <a:pt x="599" y="240"/>
                </a:lnTo>
                <a:lnTo>
                  <a:pt x="612" y="282"/>
                </a:lnTo>
                <a:lnTo>
                  <a:pt x="625" y="328"/>
                </a:lnTo>
                <a:lnTo>
                  <a:pt x="637" y="377"/>
                </a:lnTo>
                <a:lnTo>
                  <a:pt x="648" y="426"/>
                </a:lnTo>
                <a:lnTo>
                  <a:pt x="658" y="475"/>
                </a:lnTo>
                <a:lnTo>
                  <a:pt x="667" y="523"/>
                </a:lnTo>
                <a:lnTo>
                  <a:pt x="676" y="570"/>
                </a:lnTo>
                <a:lnTo>
                  <a:pt x="684" y="615"/>
                </a:lnTo>
                <a:lnTo>
                  <a:pt x="690" y="656"/>
                </a:lnTo>
                <a:lnTo>
                  <a:pt x="696" y="693"/>
                </a:lnTo>
                <a:lnTo>
                  <a:pt x="700" y="723"/>
                </a:lnTo>
                <a:lnTo>
                  <a:pt x="360" y="134"/>
                </a:lnTo>
                <a:lnTo>
                  <a:pt x="351" y="122"/>
                </a:lnTo>
                <a:lnTo>
                  <a:pt x="340" y="116"/>
                </a:lnTo>
                <a:lnTo>
                  <a:pt x="332" y="113"/>
                </a:lnTo>
                <a:lnTo>
                  <a:pt x="317" y="112"/>
                </a:lnTo>
                <a:lnTo>
                  <a:pt x="302" y="118"/>
                </a:lnTo>
                <a:lnTo>
                  <a:pt x="291" y="128"/>
                </a:lnTo>
                <a:lnTo>
                  <a:pt x="284" y="140"/>
                </a:lnTo>
                <a:lnTo>
                  <a:pt x="279" y="153"/>
                </a:lnTo>
                <a:lnTo>
                  <a:pt x="278" y="166"/>
                </a:lnTo>
                <a:lnTo>
                  <a:pt x="280" y="180"/>
                </a:lnTo>
                <a:lnTo>
                  <a:pt x="287" y="205"/>
                </a:lnTo>
                <a:lnTo>
                  <a:pt x="296" y="232"/>
                </a:lnTo>
                <a:lnTo>
                  <a:pt x="303" y="264"/>
                </a:lnTo>
                <a:lnTo>
                  <a:pt x="310" y="300"/>
                </a:lnTo>
                <a:lnTo>
                  <a:pt x="314" y="335"/>
                </a:lnTo>
                <a:lnTo>
                  <a:pt x="313" y="368"/>
                </a:lnTo>
                <a:lnTo>
                  <a:pt x="313" y="371"/>
                </a:lnTo>
                <a:lnTo>
                  <a:pt x="312" y="374"/>
                </a:lnTo>
                <a:lnTo>
                  <a:pt x="312" y="376"/>
                </a:lnTo>
                <a:lnTo>
                  <a:pt x="312" y="376"/>
                </a:lnTo>
                <a:lnTo>
                  <a:pt x="308" y="376"/>
                </a:lnTo>
                <a:lnTo>
                  <a:pt x="302" y="374"/>
                </a:lnTo>
                <a:lnTo>
                  <a:pt x="294" y="372"/>
                </a:lnTo>
                <a:lnTo>
                  <a:pt x="284" y="368"/>
                </a:lnTo>
                <a:lnTo>
                  <a:pt x="272" y="362"/>
                </a:lnTo>
                <a:lnTo>
                  <a:pt x="258" y="353"/>
                </a:lnTo>
                <a:lnTo>
                  <a:pt x="239" y="341"/>
                </a:lnTo>
                <a:lnTo>
                  <a:pt x="219" y="326"/>
                </a:lnTo>
                <a:lnTo>
                  <a:pt x="214" y="322"/>
                </a:lnTo>
                <a:lnTo>
                  <a:pt x="204" y="317"/>
                </a:lnTo>
                <a:lnTo>
                  <a:pt x="191" y="315"/>
                </a:lnTo>
                <a:lnTo>
                  <a:pt x="180" y="316"/>
                </a:lnTo>
                <a:lnTo>
                  <a:pt x="170" y="321"/>
                </a:lnTo>
                <a:lnTo>
                  <a:pt x="161" y="328"/>
                </a:lnTo>
                <a:lnTo>
                  <a:pt x="156" y="337"/>
                </a:lnTo>
                <a:lnTo>
                  <a:pt x="152" y="345"/>
                </a:lnTo>
                <a:lnTo>
                  <a:pt x="149" y="353"/>
                </a:lnTo>
                <a:lnTo>
                  <a:pt x="148" y="359"/>
                </a:lnTo>
                <a:lnTo>
                  <a:pt x="147" y="366"/>
                </a:lnTo>
                <a:lnTo>
                  <a:pt x="148" y="378"/>
                </a:lnTo>
                <a:lnTo>
                  <a:pt x="152" y="390"/>
                </a:lnTo>
                <a:lnTo>
                  <a:pt x="159" y="402"/>
                </a:lnTo>
                <a:lnTo>
                  <a:pt x="260" y="518"/>
                </a:lnTo>
                <a:lnTo>
                  <a:pt x="362" y="630"/>
                </a:lnTo>
                <a:lnTo>
                  <a:pt x="464" y="738"/>
                </a:lnTo>
                <a:lnTo>
                  <a:pt x="564" y="841"/>
                </a:lnTo>
                <a:lnTo>
                  <a:pt x="555" y="848"/>
                </a:lnTo>
                <a:lnTo>
                  <a:pt x="521" y="829"/>
                </a:lnTo>
                <a:lnTo>
                  <a:pt x="485" y="808"/>
                </a:lnTo>
                <a:lnTo>
                  <a:pt x="447" y="785"/>
                </a:lnTo>
                <a:lnTo>
                  <a:pt x="407" y="760"/>
                </a:lnTo>
                <a:lnTo>
                  <a:pt x="367" y="734"/>
                </a:lnTo>
                <a:lnTo>
                  <a:pt x="326" y="708"/>
                </a:lnTo>
                <a:lnTo>
                  <a:pt x="286" y="681"/>
                </a:lnTo>
                <a:lnTo>
                  <a:pt x="246" y="654"/>
                </a:lnTo>
                <a:lnTo>
                  <a:pt x="210" y="626"/>
                </a:lnTo>
                <a:lnTo>
                  <a:pt x="174" y="599"/>
                </a:lnTo>
                <a:lnTo>
                  <a:pt x="141" y="572"/>
                </a:lnTo>
                <a:lnTo>
                  <a:pt x="112" y="547"/>
                </a:lnTo>
                <a:lnTo>
                  <a:pt x="86" y="522"/>
                </a:lnTo>
                <a:lnTo>
                  <a:pt x="65" y="499"/>
                </a:lnTo>
                <a:lnTo>
                  <a:pt x="49" y="477"/>
                </a:lnTo>
                <a:lnTo>
                  <a:pt x="30" y="441"/>
                </a:lnTo>
                <a:lnTo>
                  <a:pt x="15" y="405"/>
                </a:lnTo>
                <a:lnTo>
                  <a:pt x="5" y="366"/>
                </a:lnTo>
                <a:lnTo>
                  <a:pt x="0" y="325"/>
                </a:lnTo>
                <a:lnTo>
                  <a:pt x="1" y="286"/>
                </a:lnTo>
                <a:lnTo>
                  <a:pt x="6" y="245"/>
                </a:lnTo>
                <a:lnTo>
                  <a:pt x="18" y="205"/>
                </a:lnTo>
                <a:lnTo>
                  <a:pt x="33" y="168"/>
                </a:lnTo>
                <a:lnTo>
                  <a:pt x="53" y="134"/>
                </a:lnTo>
                <a:lnTo>
                  <a:pt x="77" y="102"/>
                </a:lnTo>
                <a:lnTo>
                  <a:pt x="106" y="74"/>
                </a:lnTo>
                <a:lnTo>
                  <a:pt x="137" y="49"/>
                </a:lnTo>
                <a:lnTo>
                  <a:pt x="168" y="31"/>
                </a:lnTo>
                <a:lnTo>
                  <a:pt x="200" y="18"/>
                </a:lnTo>
                <a:lnTo>
                  <a:pt x="233" y="7"/>
                </a:lnTo>
                <a:lnTo>
                  <a:pt x="267" y="2"/>
                </a:lnTo>
                <a:lnTo>
                  <a:pt x="3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6"/>
          <p:cNvSpPr>
            <a:spLocks/>
          </p:cNvSpPr>
          <p:nvPr/>
        </p:nvSpPr>
        <p:spPr bwMode="auto">
          <a:xfrm>
            <a:off x="7123386" y="2799128"/>
            <a:ext cx="31468" cy="43110"/>
          </a:xfrm>
          <a:custGeom>
            <a:avLst/>
            <a:gdLst>
              <a:gd name="T0" fmla="*/ 58 w 266"/>
              <a:gd name="T1" fmla="*/ 0 h 359"/>
              <a:gd name="T2" fmla="*/ 266 w 266"/>
              <a:gd name="T3" fmla="*/ 359 h 359"/>
              <a:gd name="T4" fmla="*/ 178 w 266"/>
              <a:gd name="T5" fmla="*/ 269 h 359"/>
              <a:gd name="T6" fmla="*/ 89 w 266"/>
              <a:gd name="T7" fmla="*/ 175 h 359"/>
              <a:gd name="T8" fmla="*/ 0 w 266"/>
              <a:gd name="T9" fmla="*/ 78 h 359"/>
              <a:gd name="T10" fmla="*/ 12 w 266"/>
              <a:gd name="T11" fmla="*/ 71 h 359"/>
              <a:gd name="T12" fmla="*/ 23 w 266"/>
              <a:gd name="T13" fmla="*/ 63 h 359"/>
              <a:gd name="T14" fmla="*/ 33 w 266"/>
              <a:gd name="T15" fmla="*/ 52 h 359"/>
              <a:gd name="T16" fmla="*/ 42 w 266"/>
              <a:gd name="T17" fmla="*/ 39 h 359"/>
              <a:gd name="T18" fmla="*/ 51 w 266"/>
              <a:gd name="T19" fmla="*/ 21 h 359"/>
              <a:gd name="T20" fmla="*/ 58 w 266"/>
              <a:gd name="T21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6" h="359">
                <a:moveTo>
                  <a:pt x="58" y="0"/>
                </a:moveTo>
                <a:lnTo>
                  <a:pt x="266" y="359"/>
                </a:lnTo>
                <a:lnTo>
                  <a:pt x="178" y="269"/>
                </a:lnTo>
                <a:lnTo>
                  <a:pt x="89" y="175"/>
                </a:lnTo>
                <a:lnTo>
                  <a:pt x="0" y="78"/>
                </a:lnTo>
                <a:lnTo>
                  <a:pt x="12" y="71"/>
                </a:lnTo>
                <a:lnTo>
                  <a:pt x="23" y="63"/>
                </a:lnTo>
                <a:lnTo>
                  <a:pt x="33" y="52"/>
                </a:lnTo>
                <a:lnTo>
                  <a:pt x="42" y="39"/>
                </a:lnTo>
                <a:lnTo>
                  <a:pt x="51" y="21"/>
                </a:lnTo>
                <a:lnTo>
                  <a:pt x="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6968166" y="2642136"/>
            <a:ext cx="323168" cy="390146"/>
          </a:xfrm>
          <a:custGeom>
            <a:avLst/>
            <a:gdLst>
              <a:gd name="T0" fmla="*/ 1683 w 2742"/>
              <a:gd name="T1" fmla="*/ 2140 h 3256"/>
              <a:gd name="T2" fmla="*/ 1750 w 2742"/>
              <a:gd name="T3" fmla="*/ 2187 h 3256"/>
              <a:gd name="T4" fmla="*/ 1919 w 2742"/>
              <a:gd name="T5" fmla="*/ 2127 h 3256"/>
              <a:gd name="T6" fmla="*/ 1983 w 2742"/>
              <a:gd name="T7" fmla="*/ 2007 h 3256"/>
              <a:gd name="T8" fmla="*/ 1966 w 2742"/>
              <a:gd name="T9" fmla="*/ 1938 h 3256"/>
              <a:gd name="T10" fmla="*/ 794 w 2742"/>
              <a:gd name="T11" fmla="*/ 1145 h 3256"/>
              <a:gd name="T12" fmla="*/ 1100 w 2742"/>
              <a:gd name="T13" fmla="*/ 861 h 3256"/>
              <a:gd name="T14" fmla="*/ 913 w 2742"/>
              <a:gd name="T15" fmla="*/ 1059 h 3256"/>
              <a:gd name="T16" fmla="*/ 887 w 2742"/>
              <a:gd name="T17" fmla="*/ 1326 h 3256"/>
              <a:gd name="T18" fmla="*/ 999 w 2742"/>
              <a:gd name="T19" fmla="*/ 1524 h 3256"/>
              <a:gd name="T20" fmla="*/ 1179 w 2742"/>
              <a:gd name="T21" fmla="*/ 1669 h 3256"/>
              <a:gd name="T22" fmla="*/ 1376 w 2742"/>
              <a:gd name="T23" fmla="*/ 1797 h 3256"/>
              <a:gd name="T24" fmla="*/ 1506 w 2742"/>
              <a:gd name="T25" fmla="*/ 1873 h 3256"/>
              <a:gd name="T26" fmla="*/ 1785 w 2742"/>
              <a:gd name="T27" fmla="*/ 1690 h 3256"/>
              <a:gd name="T28" fmla="*/ 1758 w 2742"/>
              <a:gd name="T29" fmla="*/ 1506 h 3256"/>
              <a:gd name="T30" fmla="*/ 1700 w 2742"/>
              <a:gd name="T31" fmla="*/ 1231 h 3256"/>
              <a:gd name="T32" fmla="*/ 1617 w 2742"/>
              <a:gd name="T33" fmla="*/ 1006 h 3256"/>
              <a:gd name="T34" fmla="*/ 1410 w 2742"/>
              <a:gd name="T35" fmla="*/ 840 h 3256"/>
              <a:gd name="T36" fmla="*/ 765 w 2742"/>
              <a:gd name="T37" fmla="*/ 915 h 3256"/>
              <a:gd name="T38" fmla="*/ 1479 w 2742"/>
              <a:gd name="T39" fmla="*/ 498 h 3256"/>
              <a:gd name="T40" fmla="*/ 973 w 2742"/>
              <a:gd name="T41" fmla="*/ 373 h 3256"/>
              <a:gd name="T42" fmla="*/ 1648 w 2742"/>
              <a:gd name="T43" fmla="*/ 18 h 3256"/>
              <a:gd name="T44" fmla="*/ 1934 w 2742"/>
              <a:gd name="T45" fmla="*/ 89 h 3256"/>
              <a:gd name="T46" fmla="*/ 2163 w 2742"/>
              <a:gd name="T47" fmla="*/ 192 h 3256"/>
              <a:gd name="T48" fmla="*/ 2262 w 2742"/>
              <a:gd name="T49" fmla="*/ 334 h 3256"/>
              <a:gd name="T50" fmla="*/ 2433 w 2742"/>
              <a:gd name="T51" fmla="*/ 541 h 3256"/>
              <a:gd name="T52" fmla="*/ 2484 w 2742"/>
              <a:gd name="T53" fmla="*/ 817 h 3256"/>
              <a:gd name="T54" fmla="*/ 2587 w 2742"/>
              <a:gd name="T55" fmla="*/ 1128 h 3256"/>
              <a:gd name="T56" fmla="*/ 2580 w 2742"/>
              <a:gd name="T57" fmla="*/ 1339 h 3256"/>
              <a:gd name="T58" fmla="*/ 2701 w 2742"/>
              <a:gd name="T59" fmla="*/ 1694 h 3256"/>
              <a:gd name="T60" fmla="*/ 2717 w 2742"/>
              <a:gd name="T61" fmla="*/ 1887 h 3256"/>
              <a:gd name="T62" fmla="*/ 2635 w 2742"/>
              <a:gd name="T63" fmla="*/ 2028 h 3256"/>
              <a:gd name="T64" fmla="*/ 2645 w 2742"/>
              <a:gd name="T65" fmla="*/ 2198 h 3256"/>
              <a:gd name="T66" fmla="*/ 2611 w 2742"/>
              <a:gd name="T67" fmla="*/ 2268 h 3256"/>
              <a:gd name="T68" fmla="*/ 2652 w 2742"/>
              <a:gd name="T69" fmla="*/ 2363 h 3256"/>
              <a:gd name="T70" fmla="*/ 2609 w 2742"/>
              <a:gd name="T71" fmla="*/ 2449 h 3256"/>
              <a:gd name="T72" fmla="*/ 2600 w 2742"/>
              <a:gd name="T73" fmla="*/ 2629 h 3256"/>
              <a:gd name="T74" fmla="*/ 2501 w 2742"/>
              <a:gd name="T75" fmla="*/ 2707 h 3256"/>
              <a:gd name="T76" fmla="*/ 2436 w 2742"/>
              <a:gd name="T77" fmla="*/ 2705 h 3256"/>
              <a:gd name="T78" fmla="*/ 2276 w 2742"/>
              <a:gd name="T79" fmla="*/ 2688 h 3256"/>
              <a:gd name="T80" fmla="*/ 2154 w 2742"/>
              <a:gd name="T81" fmla="*/ 2710 h 3256"/>
              <a:gd name="T82" fmla="*/ 2094 w 2742"/>
              <a:gd name="T83" fmla="*/ 2883 h 3256"/>
              <a:gd name="T84" fmla="*/ 707 w 2742"/>
              <a:gd name="T85" fmla="*/ 3000 h 3256"/>
              <a:gd name="T86" fmla="*/ 700 w 2742"/>
              <a:gd name="T87" fmla="*/ 2827 h 3256"/>
              <a:gd name="T88" fmla="*/ 625 w 2742"/>
              <a:gd name="T89" fmla="*/ 2539 h 3256"/>
              <a:gd name="T90" fmla="*/ 384 w 2742"/>
              <a:gd name="T91" fmla="*/ 2140 h 3256"/>
              <a:gd name="T92" fmla="*/ 2 w 2742"/>
              <a:gd name="T93" fmla="*/ 1293 h 3256"/>
              <a:gd name="T94" fmla="*/ 54 w 2742"/>
              <a:gd name="T95" fmla="*/ 856 h 3256"/>
              <a:gd name="T96" fmla="*/ 180 w 2742"/>
              <a:gd name="T97" fmla="*/ 586 h 3256"/>
              <a:gd name="T98" fmla="*/ 366 w 2742"/>
              <a:gd name="T99" fmla="*/ 359 h 3256"/>
              <a:gd name="T100" fmla="*/ 614 w 2742"/>
              <a:gd name="T101" fmla="*/ 184 h 3256"/>
              <a:gd name="T102" fmla="*/ 906 w 2742"/>
              <a:gd name="T103" fmla="*/ 71 h 3256"/>
              <a:gd name="T104" fmla="*/ 1206 w 2742"/>
              <a:gd name="T105" fmla="*/ 12 h 3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42" h="3256">
                <a:moveTo>
                  <a:pt x="1850" y="1754"/>
                </a:moveTo>
                <a:lnTo>
                  <a:pt x="1558" y="1947"/>
                </a:lnTo>
                <a:lnTo>
                  <a:pt x="1669" y="2121"/>
                </a:lnTo>
                <a:lnTo>
                  <a:pt x="1674" y="2128"/>
                </a:lnTo>
                <a:lnTo>
                  <a:pt x="1679" y="2135"/>
                </a:lnTo>
                <a:lnTo>
                  <a:pt x="1683" y="2140"/>
                </a:lnTo>
                <a:lnTo>
                  <a:pt x="1687" y="2145"/>
                </a:lnTo>
                <a:lnTo>
                  <a:pt x="1693" y="2153"/>
                </a:lnTo>
                <a:lnTo>
                  <a:pt x="1703" y="2163"/>
                </a:lnTo>
                <a:lnTo>
                  <a:pt x="1716" y="2171"/>
                </a:lnTo>
                <a:lnTo>
                  <a:pt x="1731" y="2180"/>
                </a:lnTo>
                <a:lnTo>
                  <a:pt x="1750" y="2187"/>
                </a:lnTo>
                <a:lnTo>
                  <a:pt x="1779" y="2189"/>
                </a:lnTo>
                <a:lnTo>
                  <a:pt x="1805" y="2187"/>
                </a:lnTo>
                <a:lnTo>
                  <a:pt x="1832" y="2180"/>
                </a:lnTo>
                <a:lnTo>
                  <a:pt x="1860" y="2167"/>
                </a:lnTo>
                <a:lnTo>
                  <a:pt x="1890" y="2149"/>
                </a:lnTo>
                <a:lnTo>
                  <a:pt x="1919" y="2127"/>
                </a:lnTo>
                <a:lnTo>
                  <a:pt x="1940" y="2105"/>
                </a:lnTo>
                <a:lnTo>
                  <a:pt x="1958" y="2083"/>
                </a:lnTo>
                <a:lnTo>
                  <a:pt x="1970" y="2062"/>
                </a:lnTo>
                <a:lnTo>
                  <a:pt x="1977" y="2043"/>
                </a:lnTo>
                <a:lnTo>
                  <a:pt x="1982" y="2025"/>
                </a:lnTo>
                <a:lnTo>
                  <a:pt x="1983" y="2007"/>
                </a:lnTo>
                <a:lnTo>
                  <a:pt x="1983" y="1992"/>
                </a:lnTo>
                <a:lnTo>
                  <a:pt x="1981" y="1979"/>
                </a:lnTo>
                <a:lnTo>
                  <a:pt x="1978" y="1968"/>
                </a:lnTo>
                <a:lnTo>
                  <a:pt x="1975" y="1960"/>
                </a:lnTo>
                <a:lnTo>
                  <a:pt x="1971" y="1950"/>
                </a:lnTo>
                <a:lnTo>
                  <a:pt x="1966" y="1938"/>
                </a:lnTo>
                <a:lnTo>
                  <a:pt x="1959" y="1927"/>
                </a:lnTo>
                <a:lnTo>
                  <a:pt x="1850" y="1754"/>
                </a:lnTo>
                <a:close/>
                <a:moveTo>
                  <a:pt x="763" y="1009"/>
                </a:moveTo>
                <a:lnTo>
                  <a:pt x="449" y="1083"/>
                </a:lnTo>
                <a:lnTo>
                  <a:pt x="481" y="1219"/>
                </a:lnTo>
                <a:lnTo>
                  <a:pt x="794" y="1145"/>
                </a:lnTo>
                <a:lnTo>
                  <a:pt x="763" y="1009"/>
                </a:lnTo>
                <a:close/>
                <a:moveTo>
                  <a:pt x="1279" y="818"/>
                </a:moveTo>
                <a:lnTo>
                  <a:pt x="1233" y="820"/>
                </a:lnTo>
                <a:lnTo>
                  <a:pt x="1187" y="829"/>
                </a:lnTo>
                <a:lnTo>
                  <a:pt x="1143" y="842"/>
                </a:lnTo>
                <a:lnTo>
                  <a:pt x="1100" y="861"/>
                </a:lnTo>
                <a:lnTo>
                  <a:pt x="1059" y="885"/>
                </a:lnTo>
                <a:lnTo>
                  <a:pt x="1021" y="914"/>
                </a:lnTo>
                <a:lnTo>
                  <a:pt x="988" y="946"/>
                </a:lnTo>
                <a:lnTo>
                  <a:pt x="959" y="980"/>
                </a:lnTo>
                <a:lnTo>
                  <a:pt x="933" y="1019"/>
                </a:lnTo>
                <a:lnTo>
                  <a:pt x="913" y="1059"/>
                </a:lnTo>
                <a:lnTo>
                  <a:pt x="897" y="1102"/>
                </a:lnTo>
                <a:lnTo>
                  <a:pt x="885" y="1146"/>
                </a:lnTo>
                <a:lnTo>
                  <a:pt x="878" y="1190"/>
                </a:lnTo>
                <a:lnTo>
                  <a:pt x="877" y="1236"/>
                </a:lnTo>
                <a:lnTo>
                  <a:pt x="879" y="1281"/>
                </a:lnTo>
                <a:lnTo>
                  <a:pt x="887" y="1326"/>
                </a:lnTo>
                <a:lnTo>
                  <a:pt x="901" y="1371"/>
                </a:lnTo>
                <a:lnTo>
                  <a:pt x="919" y="1414"/>
                </a:lnTo>
                <a:lnTo>
                  <a:pt x="943" y="1456"/>
                </a:lnTo>
                <a:lnTo>
                  <a:pt x="958" y="1478"/>
                </a:lnTo>
                <a:lnTo>
                  <a:pt x="977" y="1501"/>
                </a:lnTo>
                <a:lnTo>
                  <a:pt x="999" y="1524"/>
                </a:lnTo>
                <a:lnTo>
                  <a:pt x="1024" y="1548"/>
                </a:lnTo>
                <a:lnTo>
                  <a:pt x="1052" y="1572"/>
                </a:lnTo>
                <a:lnTo>
                  <a:pt x="1082" y="1597"/>
                </a:lnTo>
                <a:lnTo>
                  <a:pt x="1113" y="1621"/>
                </a:lnTo>
                <a:lnTo>
                  <a:pt x="1145" y="1645"/>
                </a:lnTo>
                <a:lnTo>
                  <a:pt x="1179" y="1669"/>
                </a:lnTo>
                <a:lnTo>
                  <a:pt x="1212" y="1692"/>
                </a:lnTo>
                <a:lnTo>
                  <a:pt x="1247" y="1715"/>
                </a:lnTo>
                <a:lnTo>
                  <a:pt x="1281" y="1737"/>
                </a:lnTo>
                <a:lnTo>
                  <a:pt x="1313" y="1758"/>
                </a:lnTo>
                <a:lnTo>
                  <a:pt x="1345" y="1778"/>
                </a:lnTo>
                <a:lnTo>
                  <a:pt x="1376" y="1797"/>
                </a:lnTo>
                <a:lnTo>
                  <a:pt x="1404" y="1814"/>
                </a:lnTo>
                <a:lnTo>
                  <a:pt x="1431" y="1829"/>
                </a:lnTo>
                <a:lnTo>
                  <a:pt x="1454" y="1844"/>
                </a:lnTo>
                <a:lnTo>
                  <a:pt x="1476" y="1855"/>
                </a:lnTo>
                <a:lnTo>
                  <a:pt x="1493" y="1866"/>
                </a:lnTo>
                <a:lnTo>
                  <a:pt x="1506" y="1873"/>
                </a:lnTo>
                <a:lnTo>
                  <a:pt x="1516" y="1878"/>
                </a:lnTo>
                <a:lnTo>
                  <a:pt x="1521" y="1881"/>
                </a:lnTo>
                <a:lnTo>
                  <a:pt x="1537" y="1890"/>
                </a:lnTo>
                <a:lnTo>
                  <a:pt x="1788" y="1722"/>
                </a:lnTo>
                <a:lnTo>
                  <a:pt x="1786" y="1701"/>
                </a:lnTo>
                <a:lnTo>
                  <a:pt x="1785" y="1690"/>
                </a:lnTo>
                <a:lnTo>
                  <a:pt x="1782" y="1671"/>
                </a:lnTo>
                <a:lnTo>
                  <a:pt x="1779" y="1647"/>
                </a:lnTo>
                <a:lnTo>
                  <a:pt x="1775" y="1618"/>
                </a:lnTo>
                <a:lnTo>
                  <a:pt x="1770" y="1584"/>
                </a:lnTo>
                <a:lnTo>
                  <a:pt x="1764" y="1547"/>
                </a:lnTo>
                <a:lnTo>
                  <a:pt x="1758" y="1506"/>
                </a:lnTo>
                <a:lnTo>
                  <a:pt x="1750" y="1462"/>
                </a:lnTo>
                <a:lnTo>
                  <a:pt x="1741" y="1417"/>
                </a:lnTo>
                <a:lnTo>
                  <a:pt x="1733" y="1371"/>
                </a:lnTo>
                <a:lnTo>
                  <a:pt x="1723" y="1324"/>
                </a:lnTo>
                <a:lnTo>
                  <a:pt x="1712" y="1277"/>
                </a:lnTo>
                <a:lnTo>
                  <a:pt x="1700" y="1231"/>
                </a:lnTo>
                <a:lnTo>
                  <a:pt x="1688" y="1186"/>
                </a:lnTo>
                <a:lnTo>
                  <a:pt x="1676" y="1143"/>
                </a:lnTo>
                <a:lnTo>
                  <a:pt x="1662" y="1103"/>
                </a:lnTo>
                <a:lnTo>
                  <a:pt x="1647" y="1066"/>
                </a:lnTo>
                <a:lnTo>
                  <a:pt x="1633" y="1034"/>
                </a:lnTo>
                <a:lnTo>
                  <a:pt x="1617" y="1006"/>
                </a:lnTo>
                <a:lnTo>
                  <a:pt x="1590" y="968"/>
                </a:lnTo>
                <a:lnTo>
                  <a:pt x="1559" y="934"/>
                </a:lnTo>
                <a:lnTo>
                  <a:pt x="1526" y="905"/>
                </a:lnTo>
                <a:lnTo>
                  <a:pt x="1490" y="879"/>
                </a:lnTo>
                <a:lnTo>
                  <a:pt x="1451" y="858"/>
                </a:lnTo>
                <a:lnTo>
                  <a:pt x="1410" y="840"/>
                </a:lnTo>
                <a:lnTo>
                  <a:pt x="1367" y="829"/>
                </a:lnTo>
                <a:lnTo>
                  <a:pt x="1324" y="820"/>
                </a:lnTo>
                <a:lnTo>
                  <a:pt x="1279" y="818"/>
                </a:lnTo>
                <a:close/>
                <a:moveTo>
                  <a:pt x="586" y="652"/>
                </a:moveTo>
                <a:lnTo>
                  <a:pt x="519" y="773"/>
                </a:lnTo>
                <a:lnTo>
                  <a:pt x="765" y="915"/>
                </a:lnTo>
                <a:lnTo>
                  <a:pt x="831" y="793"/>
                </a:lnTo>
                <a:lnTo>
                  <a:pt x="586" y="652"/>
                </a:lnTo>
                <a:close/>
                <a:moveTo>
                  <a:pt x="1370" y="415"/>
                </a:moveTo>
                <a:lnTo>
                  <a:pt x="1203" y="649"/>
                </a:lnTo>
                <a:lnTo>
                  <a:pt x="1313" y="731"/>
                </a:lnTo>
                <a:lnTo>
                  <a:pt x="1479" y="498"/>
                </a:lnTo>
                <a:lnTo>
                  <a:pt x="1370" y="415"/>
                </a:lnTo>
                <a:close/>
                <a:moveTo>
                  <a:pt x="973" y="373"/>
                </a:moveTo>
                <a:lnTo>
                  <a:pt x="849" y="428"/>
                </a:lnTo>
                <a:lnTo>
                  <a:pt x="960" y="693"/>
                </a:lnTo>
                <a:lnTo>
                  <a:pt x="1086" y="637"/>
                </a:lnTo>
                <a:lnTo>
                  <a:pt x="973" y="373"/>
                </a:lnTo>
                <a:close/>
                <a:moveTo>
                  <a:pt x="1404" y="0"/>
                </a:moveTo>
                <a:lnTo>
                  <a:pt x="1452" y="2"/>
                </a:lnTo>
                <a:lnTo>
                  <a:pt x="1501" y="3"/>
                </a:lnTo>
                <a:lnTo>
                  <a:pt x="1550" y="6"/>
                </a:lnTo>
                <a:lnTo>
                  <a:pt x="1599" y="12"/>
                </a:lnTo>
                <a:lnTo>
                  <a:pt x="1648" y="18"/>
                </a:lnTo>
                <a:lnTo>
                  <a:pt x="1696" y="25"/>
                </a:lnTo>
                <a:lnTo>
                  <a:pt x="1745" y="36"/>
                </a:lnTo>
                <a:lnTo>
                  <a:pt x="1792" y="47"/>
                </a:lnTo>
                <a:lnTo>
                  <a:pt x="1840" y="60"/>
                </a:lnTo>
                <a:lnTo>
                  <a:pt x="1887" y="72"/>
                </a:lnTo>
                <a:lnTo>
                  <a:pt x="1934" y="89"/>
                </a:lnTo>
                <a:lnTo>
                  <a:pt x="1974" y="104"/>
                </a:lnTo>
                <a:lnTo>
                  <a:pt x="2013" y="119"/>
                </a:lnTo>
                <a:lnTo>
                  <a:pt x="2053" y="136"/>
                </a:lnTo>
                <a:lnTo>
                  <a:pt x="2091" y="153"/>
                </a:lnTo>
                <a:lnTo>
                  <a:pt x="2127" y="171"/>
                </a:lnTo>
                <a:lnTo>
                  <a:pt x="2163" y="192"/>
                </a:lnTo>
                <a:lnTo>
                  <a:pt x="2198" y="211"/>
                </a:lnTo>
                <a:lnTo>
                  <a:pt x="2233" y="232"/>
                </a:lnTo>
                <a:lnTo>
                  <a:pt x="2265" y="257"/>
                </a:lnTo>
                <a:lnTo>
                  <a:pt x="2299" y="280"/>
                </a:lnTo>
                <a:lnTo>
                  <a:pt x="2233" y="307"/>
                </a:lnTo>
                <a:lnTo>
                  <a:pt x="2262" y="334"/>
                </a:lnTo>
                <a:lnTo>
                  <a:pt x="2292" y="363"/>
                </a:lnTo>
                <a:lnTo>
                  <a:pt x="2320" y="392"/>
                </a:lnTo>
                <a:lnTo>
                  <a:pt x="2349" y="425"/>
                </a:lnTo>
                <a:lnTo>
                  <a:pt x="2375" y="458"/>
                </a:lnTo>
                <a:lnTo>
                  <a:pt x="2404" y="499"/>
                </a:lnTo>
                <a:lnTo>
                  <a:pt x="2433" y="541"/>
                </a:lnTo>
                <a:lnTo>
                  <a:pt x="2461" y="583"/>
                </a:lnTo>
                <a:lnTo>
                  <a:pt x="2487" y="628"/>
                </a:lnTo>
                <a:lnTo>
                  <a:pt x="2414" y="674"/>
                </a:lnTo>
                <a:lnTo>
                  <a:pt x="2437" y="721"/>
                </a:lnTo>
                <a:lnTo>
                  <a:pt x="2461" y="769"/>
                </a:lnTo>
                <a:lnTo>
                  <a:pt x="2484" y="817"/>
                </a:lnTo>
                <a:lnTo>
                  <a:pt x="2503" y="867"/>
                </a:lnTo>
                <a:lnTo>
                  <a:pt x="2523" y="920"/>
                </a:lnTo>
                <a:lnTo>
                  <a:pt x="2540" y="971"/>
                </a:lnTo>
                <a:lnTo>
                  <a:pt x="2557" y="1023"/>
                </a:lnTo>
                <a:lnTo>
                  <a:pt x="2573" y="1075"/>
                </a:lnTo>
                <a:lnTo>
                  <a:pt x="2587" y="1128"/>
                </a:lnTo>
                <a:lnTo>
                  <a:pt x="2600" y="1180"/>
                </a:lnTo>
                <a:lnTo>
                  <a:pt x="2611" y="1233"/>
                </a:lnTo>
                <a:lnTo>
                  <a:pt x="2607" y="1259"/>
                </a:lnTo>
                <a:lnTo>
                  <a:pt x="2595" y="1286"/>
                </a:lnTo>
                <a:lnTo>
                  <a:pt x="2583" y="1312"/>
                </a:lnTo>
                <a:lnTo>
                  <a:pt x="2580" y="1339"/>
                </a:lnTo>
                <a:lnTo>
                  <a:pt x="2593" y="1399"/>
                </a:lnTo>
                <a:lnTo>
                  <a:pt x="2611" y="1460"/>
                </a:lnTo>
                <a:lnTo>
                  <a:pt x="2632" y="1516"/>
                </a:lnTo>
                <a:lnTo>
                  <a:pt x="2654" y="1575"/>
                </a:lnTo>
                <a:lnTo>
                  <a:pt x="2677" y="1636"/>
                </a:lnTo>
                <a:lnTo>
                  <a:pt x="2701" y="1694"/>
                </a:lnTo>
                <a:lnTo>
                  <a:pt x="2721" y="1759"/>
                </a:lnTo>
                <a:lnTo>
                  <a:pt x="2740" y="1825"/>
                </a:lnTo>
                <a:lnTo>
                  <a:pt x="2742" y="1843"/>
                </a:lnTo>
                <a:lnTo>
                  <a:pt x="2737" y="1857"/>
                </a:lnTo>
                <a:lnTo>
                  <a:pt x="2729" y="1873"/>
                </a:lnTo>
                <a:lnTo>
                  <a:pt x="2717" y="1887"/>
                </a:lnTo>
                <a:lnTo>
                  <a:pt x="2699" y="1899"/>
                </a:lnTo>
                <a:lnTo>
                  <a:pt x="2679" y="1911"/>
                </a:lnTo>
                <a:lnTo>
                  <a:pt x="2654" y="1922"/>
                </a:lnTo>
                <a:lnTo>
                  <a:pt x="2628" y="1933"/>
                </a:lnTo>
                <a:lnTo>
                  <a:pt x="2628" y="1981"/>
                </a:lnTo>
                <a:lnTo>
                  <a:pt x="2635" y="2028"/>
                </a:lnTo>
                <a:lnTo>
                  <a:pt x="2645" y="2080"/>
                </a:lnTo>
                <a:lnTo>
                  <a:pt x="2662" y="2137"/>
                </a:lnTo>
                <a:lnTo>
                  <a:pt x="2667" y="2153"/>
                </a:lnTo>
                <a:lnTo>
                  <a:pt x="2662" y="2168"/>
                </a:lnTo>
                <a:lnTo>
                  <a:pt x="2656" y="2184"/>
                </a:lnTo>
                <a:lnTo>
                  <a:pt x="2645" y="2198"/>
                </a:lnTo>
                <a:lnTo>
                  <a:pt x="2634" y="2211"/>
                </a:lnTo>
                <a:lnTo>
                  <a:pt x="2615" y="2225"/>
                </a:lnTo>
                <a:lnTo>
                  <a:pt x="2598" y="2236"/>
                </a:lnTo>
                <a:lnTo>
                  <a:pt x="2580" y="2244"/>
                </a:lnTo>
                <a:lnTo>
                  <a:pt x="2596" y="2256"/>
                </a:lnTo>
                <a:lnTo>
                  <a:pt x="2611" y="2268"/>
                </a:lnTo>
                <a:lnTo>
                  <a:pt x="2624" y="2282"/>
                </a:lnTo>
                <a:lnTo>
                  <a:pt x="2635" y="2297"/>
                </a:lnTo>
                <a:lnTo>
                  <a:pt x="2642" y="2313"/>
                </a:lnTo>
                <a:lnTo>
                  <a:pt x="2647" y="2329"/>
                </a:lnTo>
                <a:lnTo>
                  <a:pt x="2650" y="2345"/>
                </a:lnTo>
                <a:lnTo>
                  <a:pt x="2652" y="2363"/>
                </a:lnTo>
                <a:lnTo>
                  <a:pt x="2650" y="2378"/>
                </a:lnTo>
                <a:lnTo>
                  <a:pt x="2644" y="2393"/>
                </a:lnTo>
                <a:lnTo>
                  <a:pt x="2636" y="2408"/>
                </a:lnTo>
                <a:lnTo>
                  <a:pt x="2627" y="2421"/>
                </a:lnTo>
                <a:lnTo>
                  <a:pt x="2617" y="2434"/>
                </a:lnTo>
                <a:lnTo>
                  <a:pt x="2609" y="2449"/>
                </a:lnTo>
                <a:lnTo>
                  <a:pt x="2602" y="2463"/>
                </a:lnTo>
                <a:lnTo>
                  <a:pt x="2596" y="2480"/>
                </a:lnTo>
                <a:lnTo>
                  <a:pt x="2596" y="2517"/>
                </a:lnTo>
                <a:lnTo>
                  <a:pt x="2604" y="2554"/>
                </a:lnTo>
                <a:lnTo>
                  <a:pt x="2607" y="2593"/>
                </a:lnTo>
                <a:lnTo>
                  <a:pt x="2600" y="2629"/>
                </a:lnTo>
                <a:lnTo>
                  <a:pt x="2588" y="2645"/>
                </a:lnTo>
                <a:lnTo>
                  <a:pt x="2575" y="2661"/>
                </a:lnTo>
                <a:lnTo>
                  <a:pt x="2559" y="2676"/>
                </a:lnTo>
                <a:lnTo>
                  <a:pt x="2540" y="2688"/>
                </a:lnTo>
                <a:lnTo>
                  <a:pt x="2521" y="2699"/>
                </a:lnTo>
                <a:lnTo>
                  <a:pt x="2501" y="2707"/>
                </a:lnTo>
                <a:lnTo>
                  <a:pt x="2481" y="2711"/>
                </a:lnTo>
                <a:lnTo>
                  <a:pt x="2461" y="2713"/>
                </a:lnTo>
                <a:lnTo>
                  <a:pt x="2429" y="2711"/>
                </a:lnTo>
                <a:lnTo>
                  <a:pt x="2398" y="2710"/>
                </a:lnTo>
                <a:lnTo>
                  <a:pt x="2368" y="2707"/>
                </a:lnTo>
                <a:lnTo>
                  <a:pt x="2436" y="2705"/>
                </a:lnTo>
                <a:lnTo>
                  <a:pt x="2408" y="2702"/>
                </a:lnTo>
                <a:lnTo>
                  <a:pt x="2381" y="2699"/>
                </a:lnTo>
                <a:lnTo>
                  <a:pt x="2356" y="2697"/>
                </a:lnTo>
                <a:lnTo>
                  <a:pt x="2330" y="2693"/>
                </a:lnTo>
                <a:lnTo>
                  <a:pt x="2304" y="2692"/>
                </a:lnTo>
                <a:lnTo>
                  <a:pt x="2276" y="2688"/>
                </a:lnTo>
                <a:lnTo>
                  <a:pt x="2270" y="2688"/>
                </a:lnTo>
                <a:lnTo>
                  <a:pt x="2244" y="2690"/>
                </a:lnTo>
                <a:lnTo>
                  <a:pt x="2215" y="2693"/>
                </a:lnTo>
                <a:lnTo>
                  <a:pt x="2193" y="2697"/>
                </a:lnTo>
                <a:lnTo>
                  <a:pt x="2172" y="2704"/>
                </a:lnTo>
                <a:lnTo>
                  <a:pt x="2154" y="2710"/>
                </a:lnTo>
                <a:lnTo>
                  <a:pt x="2138" y="2720"/>
                </a:lnTo>
                <a:lnTo>
                  <a:pt x="2125" y="2732"/>
                </a:lnTo>
                <a:lnTo>
                  <a:pt x="2116" y="2749"/>
                </a:lnTo>
                <a:lnTo>
                  <a:pt x="2108" y="2767"/>
                </a:lnTo>
                <a:lnTo>
                  <a:pt x="2104" y="2789"/>
                </a:lnTo>
                <a:lnTo>
                  <a:pt x="2094" y="2883"/>
                </a:lnTo>
                <a:lnTo>
                  <a:pt x="2089" y="3066"/>
                </a:lnTo>
                <a:lnTo>
                  <a:pt x="2084" y="3149"/>
                </a:lnTo>
                <a:lnTo>
                  <a:pt x="2084" y="3231"/>
                </a:lnTo>
                <a:lnTo>
                  <a:pt x="2079" y="3256"/>
                </a:lnTo>
                <a:lnTo>
                  <a:pt x="709" y="3256"/>
                </a:lnTo>
                <a:lnTo>
                  <a:pt x="707" y="3000"/>
                </a:lnTo>
                <a:lnTo>
                  <a:pt x="705" y="2916"/>
                </a:lnTo>
                <a:lnTo>
                  <a:pt x="705" y="2913"/>
                </a:lnTo>
                <a:lnTo>
                  <a:pt x="705" y="2902"/>
                </a:lnTo>
                <a:lnTo>
                  <a:pt x="705" y="2883"/>
                </a:lnTo>
                <a:lnTo>
                  <a:pt x="703" y="2859"/>
                </a:lnTo>
                <a:lnTo>
                  <a:pt x="700" y="2827"/>
                </a:lnTo>
                <a:lnTo>
                  <a:pt x="694" y="2791"/>
                </a:lnTo>
                <a:lnTo>
                  <a:pt x="687" y="2749"/>
                </a:lnTo>
                <a:lnTo>
                  <a:pt x="677" y="2703"/>
                </a:lnTo>
                <a:lnTo>
                  <a:pt x="664" y="2652"/>
                </a:lnTo>
                <a:lnTo>
                  <a:pt x="646" y="2597"/>
                </a:lnTo>
                <a:lnTo>
                  <a:pt x="625" y="2539"/>
                </a:lnTo>
                <a:lnTo>
                  <a:pt x="598" y="2477"/>
                </a:lnTo>
                <a:lnTo>
                  <a:pt x="568" y="2413"/>
                </a:lnTo>
                <a:lnTo>
                  <a:pt x="531" y="2347"/>
                </a:lnTo>
                <a:lnTo>
                  <a:pt x="488" y="2279"/>
                </a:lnTo>
                <a:lnTo>
                  <a:pt x="439" y="2210"/>
                </a:lnTo>
                <a:lnTo>
                  <a:pt x="384" y="2140"/>
                </a:lnTo>
                <a:lnTo>
                  <a:pt x="321" y="2069"/>
                </a:lnTo>
                <a:lnTo>
                  <a:pt x="84" y="1675"/>
                </a:lnTo>
                <a:lnTo>
                  <a:pt x="52" y="1583"/>
                </a:lnTo>
                <a:lnTo>
                  <a:pt x="27" y="1488"/>
                </a:lnTo>
                <a:lnTo>
                  <a:pt x="11" y="1391"/>
                </a:lnTo>
                <a:lnTo>
                  <a:pt x="2" y="1293"/>
                </a:lnTo>
                <a:lnTo>
                  <a:pt x="0" y="1195"/>
                </a:lnTo>
                <a:lnTo>
                  <a:pt x="5" y="1098"/>
                </a:lnTo>
                <a:lnTo>
                  <a:pt x="18" y="997"/>
                </a:lnTo>
                <a:lnTo>
                  <a:pt x="29" y="951"/>
                </a:lnTo>
                <a:lnTo>
                  <a:pt x="40" y="902"/>
                </a:lnTo>
                <a:lnTo>
                  <a:pt x="54" y="856"/>
                </a:lnTo>
                <a:lnTo>
                  <a:pt x="69" y="809"/>
                </a:lnTo>
                <a:lnTo>
                  <a:pt x="89" y="764"/>
                </a:lnTo>
                <a:lnTo>
                  <a:pt x="107" y="718"/>
                </a:lnTo>
                <a:lnTo>
                  <a:pt x="130" y="674"/>
                </a:lnTo>
                <a:lnTo>
                  <a:pt x="154" y="629"/>
                </a:lnTo>
                <a:lnTo>
                  <a:pt x="180" y="586"/>
                </a:lnTo>
                <a:lnTo>
                  <a:pt x="206" y="544"/>
                </a:lnTo>
                <a:lnTo>
                  <a:pt x="236" y="505"/>
                </a:lnTo>
                <a:lnTo>
                  <a:pt x="267" y="465"/>
                </a:lnTo>
                <a:lnTo>
                  <a:pt x="298" y="428"/>
                </a:lnTo>
                <a:lnTo>
                  <a:pt x="331" y="392"/>
                </a:lnTo>
                <a:lnTo>
                  <a:pt x="366" y="359"/>
                </a:lnTo>
                <a:lnTo>
                  <a:pt x="401" y="327"/>
                </a:lnTo>
                <a:lnTo>
                  <a:pt x="441" y="294"/>
                </a:lnTo>
                <a:lnTo>
                  <a:pt x="482" y="263"/>
                </a:lnTo>
                <a:lnTo>
                  <a:pt x="524" y="235"/>
                </a:lnTo>
                <a:lnTo>
                  <a:pt x="570" y="207"/>
                </a:lnTo>
                <a:lnTo>
                  <a:pt x="614" y="184"/>
                </a:lnTo>
                <a:lnTo>
                  <a:pt x="662" y="162"/>
                </a:lnTo>
                <a:lnTo>
                  <a:pt x="709" y="138"/>
                </a:lnTo>
                <a:lnTo>
                  <a:pt x="756" y="119"/>
                </a:lnTo>
                <a:lnTo>
                  <a:pt x="805" y="102"/>
                </a:lnTo>
                <a:lnTo>
                  <a:pt x="856" y="85"/>
                </a:lnTo>
                <a:lnTo>
                  <a:pt x="906" y="71"/>
                </a:lnTo>
                <a:lnTo>
                  <a:pt x="956" y="55"/>
                </a:lnTo>
                <a:lnTo>
                  <a:pt x="1007" y="45"/>
                </a:lnTo>
                <a:lnTo>
                  <a:pt x="1058" y="36"/>
                </a:lnTo>
                <a:lnTo>
                  <a:pt x="1108" y="25"/>
                </a:lnTo>
                <a:lnTo>
                  <a:pt x="1158" y="18"/>
                </a:lnTo>
                <a:lnTo>
                  <a:pt x="1206" y="12"/>
                </a:lnTo>
                <a:lnTo>
                  <a:pt x="1255" y="6"/>
                </a:lnTo>
                <a:lnTo>
                  <a:pt x="1304" y="3"/>
                </a:lnTo>
                <a:lnTo>
                  <a:pt x="1353" y="2"/>
                </a:lnTo>
                <a:lnTo>
                  <a:pt x="14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2"/>
          <p:cNvSpPr>
            <a:spLocks noEditPoints="1"/>
          </p:cNvSpPr>
          <p:nvPr/>
        </p:nvSpPr>
        <p:spPr bwMode="auto">
          <a:xfrm>
            <a:off x="7317527" y="3798273"/>
            <a:ext cx="203398" cy="210383"/>
          </a:xfrm>
          <a:custGeom>
            <a:avLst/>
            <a:gdLst>
              <a:gd name="T0" fmla="*/ 1261 w 1500"/>
              <a:gd name="T1" fmla="*/ 1025 h 1528"/>
              <a:gd name="T2" fmla="*/ 1260 w 1500"/>
              <a:gd name="T3" fmla="*/ 1174 h 1528"/>
              <a:gd name="T4" fmla="*/ 1144 w 1500"/>
              <a:gd name="T5" fmla="*/ 1154 h 1528"/>
              <a:gd name="T6" fmla="*/ 1171 w 1500"/>
              <a:gd name="T7" fmla="*/ 1263 h 1528"/>
              <a:gd name="T8" fmla="*/ 1014 w 1500"/>
              <a:gd name="T9" fmla="*/ 1253 h 1528"/>
              <a:gd name="T10" fmla="*/ 1048 w 1500"/>
              <a:gd name="T11" fmla="*/ 1289 h 1528"/>
              <a:gd name="T12" fmla="*/ 1316 w 1500"/>
              <a:gd name="T13" fmla="*/ 1406 h 1528"/>
              <a:gd name="T14" fmla="*/ 1388 w 1500"/>
              <a:gd name="T15" fmla="*/ 1333 h 1528"/>
              <a:gd name="T16" fmla="*/ 1287 w 1500"/>
              <a:gd name="T17" fmla="*/ 1050 h 1528"/>
              <a:gd name="T18" fmla="*/ 1261 w 1500"/>
              <a:gd name="T19" fmla="*/ 1025 h 1528"/>
              <a:gd name="T20" fmla="*/ 294 w 1500"/>
              <a:gd name="T21" fmla="*/ 110 h 1528"/>
              <a:gd name="T22" fmla="*/ 109 w 1500"/>
              <a:gd name="T23" fmla="*/ 294 h 1528"/>
              <a:gd name="T24" fmla="*/ 202 w 1500"/>
              <a:gd name="T25" fmla="*/ 387 h 1528"/>
              <a:gd name="T26" fmla="*/ 386 w 1500"/>
              <a:gd name="T27" fmla="*/ 203 h 1528"/>
              <a:gd name="T28" fmla="*/ 294 w 1500"/>
              <a:gd name="T29" fmla="*/ 110 h 1528"/>
              <a:gd name="T30" fmla="*/ 294 w 1500"/>
              <a:gd name="T31" fmla="*/ 0 h 1528"/>
              <a:gd name="T32" fmla="*/ 543 w 1500"/>
              <a:gd name="T33" fmla="*/ 251 h 1528"/>
              <a:gd name="T34" fmla="*/ 543 w 1500"/>
              <a:gd name="T35" fmla="*/ 251 h 1528"/>
              <a:gd name="T36" fmla="*/ 1321 w 1500"/>
              <a:gd name="T37" fmla="*/ 1032 h 1528"/>
              <a:gd name="T38" fmla="*/ 1500 w 1500"/>
              <a:gd name="T39" fmla="*/ 1528 h 1528"/>
              <a:gd name="T40" fmla="*/ 1024 w 1500"/>
              <a:gd name="T41" fmla="*/ 1320 h 1528"/>
              <a:gd name="T42" fmla="*/ 251 w 1500"/>
              <a:gd name="T43" fmla="*/ 545 h 1528"/>
              <a:gd name="T44" fmla="*/ 249 w 1500"/>
              <a:gd name="T45" fmla="*/ 545 h 1528"/>
              <a:gd name="T46" fmla="*/ 0 w 1500"/>
              <a:gd name="T47" fmla="*/ 294 h 1528"/>
              <a:gd name="T48" fmla="*/ 294 w 1500"/>
              <a:gd name="T49" fmla="*/ 0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00" h="1528">
                <a:moveTo>
                  <a:pt x="1261" y="1025"/>
                </a:moveTo>
                <a:lnTo>
                  <a:pt x="1260" y="1174"/>
                </a:lnTo>
                <a:lnTo>
                  <a:pt x="1144" y="1154"/>
                </a:lnTo>
                <a:lnTo>
                  <a:pt x="1171" y="1263"/>
                </a:lnTo>
                <a:lnTo>
                  <a:pt x="1014" y="1253"/>
                </a:lnTo>
                <a:lnTo>
                  <a:pt x="1048" y="1289"/>
                </a:lnTo>
                <a:lnTo>
                  <a:pt x="1316" y="1406"/>
                </a:lnTo>
                <a:lnTo>
                  <a:pt x="1388" y="1333"/>
                </a:lnTo>
                <a:lnTo>
                  <a:pt x="1287" y="1050"/>
                </a:lnTo>
                <a:lnTo>
                  <a:pt x="1261" y="1025"/>
                </a:lnTo>
                <a:close/>
                <a:moveTo>
                  <a:pt x="294" y="110"/>
                </a:moveTo>
                <a:lnTo>
                  <a:pt x="109" y="294"/>
                </a:lnTo>
                <a:lnTo>
                  <a:pt x="202" y="387"/>
                </a:lnTo>
                <a:lnTo>
                  <a:pt x="386" y="203"/>
                </a:lnTo>
                <a:lnTo>
                  <a:pt x="294" y="110"/>
                </a:lnTo>
                <a:close/>
                <a:moveTo>
                  <a:pt x="294" y="0"/>
                </a:moveTo>
                <a:lnTo>
                  <a:pt x="543" y="251"/>
                </a:lnTo>
                <a:lnTo>
                  <a:pt x="543" y="251"/>
                </a:lnTo>
                <a:lnTo>
                  <a:pt x="1321" y="1032"/>
                </a:lnTo>
                <a:lnTo>
                  <a:pt x="1500" y="1528"/>
                </a:lnTo>
                <a:lnTo>
                  <a:pt x="1024" y="1320"/>
                </a:lnTo>
                <a:lnTo>
                  <a:pt x="251" y="545"/>
                </a:lnTo>
                <a:lnTo>
                  <a:pt x="249" y="545"/>
                </a:lnTo>
                <a:lnTo>
                  <a:pt x="0" y="294"/>
                </a:lnTo>
                <a:lnTo>
                  <a:pt x="2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3"/>
          <p:cNvSpPr>
            <a:spLocks noEditPoints="1"/>
          </p:cNvSpPr>
          <p:nvPr/>
        </p:nvSpPr>
        <p:spPr bwMode="auto">
          <a:xfrm>
            <a:off x="7571775" y="3802820"/>
            <a:ext cx="226585" cy="180624"/>
          </a:xfrm>
          <a:custGeom>
            <a:avLst/>
            <a:gdLst>
              <a:gd name="T0" fmla="*/ 918 w 1670"/>
              <a:gd name="T1" fmla="*/ 885 h 1311"/>
              <a:gd name="T2" fmla="*/ 846 w 1670"/>
              <a:gd name="T3" fmla="*/ 250 h 1311"/>
              <a:gd name="T4" fmla="*/ 736 w 1670"/>
              <a:gd name="T5" fmla="*/ 269 h 1311"/>
              <a:gd name="T6" fmla="*/ 662 w 1670"/>
              <a:gd name="T7" fmla="*/ 321 h 1311"/>
              <a:gd name="T8" fmla="*/ 620 w 1670"/>
              <a:gd name="T9" fmla="*/ 392 h 1311"/>
              <a:gd name="T10" fmla="*/ 786 w 1670"/>
              <a:gd name="T11" fmla="*/ 471 h 1311"/>
              <a:gd name="T12" fmla="*/ 796 w 1670"/>
              <a:gd name="T13" fmla="*/ 421 h 1311"/>
              <a:gd name="T14" fmla="*/ 826 w 1670"/>
              <a:gd name="T15" fmla="*/ 400 h 1311"/>
              <a:gd name="T16" fmla="*/ 872 w 1670"/>
              <a:gd name="T17" fmla="*/ 405 h 1311"/>
              <a:gd name="T18" fmla="*/ 891 w 1670"/>
              <a:gd name="T19" fmla="*/ 443 h 1311"/>
              <a:gd name="T20" fmla="*/ 872 w 1670"/>
              <a:gd name="T21" fmla="*/ 477 h 1311"/>
              <a:gd name="T22" fmla="*/ 809 w 1670"/>
              <a:gd name="T23" fmla="*/ 510 h 1311"/>
              <a:gd name="T24" fmla="*/ 772 w 1670"/>
              <a:gd name="T25" fmla="*/ 544 h 1311"/>
              <a:gd name="T26" fmla="*/ 750 w 1670"/>
              <a:gd name="T27" fmla="*/ 608 h 1311"/>
              <a:gd name="T28" fmla="*/ 750 w 1670"/>
              <a:gd name="T29" fmla="*/ 662 h 1311"/>
              <a:gd name="T30" fmla="*/ 912 w 1670"/>
              <a:gd name="T31" fmla="*/ 637 h 1311"/>
              <a:gd name="T32" fmla="*/ 923 w 1670"/>
              <a:gd name="T33" fmla="*/ 611 h 1311"/>
              <a:gd name="T34" fmla="*/ 945 w 1670"/>
              <a:gd name="T35" fmla="*/ 593 h 1311"/>
              <a:gd name="T36" fmla="*/ 1020 w 1670"/>
              <a:gd name="T37" fmla="*/ 550 h 1311"/>
              <a:gd name="T38" fmla="*/ 1065 w 1670"/>
              <a:gd name="T39" fmla="*/ 493 h 1311"/>
              <a:gd name="T40" fmla="*/ 1076 w 1670"/>
              <a:gd name="T41" fmla="*/ 429 h 1311"/>
              <a:gd name="T42" fmla="*/ 1051 w 1670"/>
              <a:gd name="T43" fmla="*/ 349 h 1311"/>
              <a:gd name="T44" fmla="*/ 1002 w 1670"/>
              <a:gd name="T45" fmla="*/ 293 h 1311"/>
              <a:gd name="T46" fmla="*/ 921 w 1670"/>
              <a:gd name="T47" fmla="*/ 258 h 1311"/>
              <a:gd name="T48" fmla="*/ 836 w 1670"/>
              <a:gd name="T49" fmla="*/ 0 h 1311"/>
              <a:gd name="T50" fmla="*/ 1056 w 1670"/>
              <a:gd name="T51" fmla="*/ 19 h 1311"/>
              <a:gd name="T52" fmla="*/ 1256 w 1670"/>
              <a:gd name="T53" fmla="*/ 78 h 1311"/>
              <a:gd name="T54" fmla="*/ 1425 w 1670"/>
              <a:gd name="T55" fmla="*/ 167 h 1311"/>
              <a:gd name="T56" fmla="*/ 1556 w 1670"/>
              <a:gd name="T57" fmla="*/ 284 h 1311"/>
              <a:gd name="T58" fmla="*/ 1640 w 1670"/>
              <a:gd name="T59" fmla="*/ 422 h 1311"/>
              <a:gd name="T60" fmla="*/ 1670 w 1670"/>
              <a:gd name="T61" fmla="*/ 574 h 1311"/>
              <a:gd name="T62" fmla="*/ 1638 w 1670"/>
              <a:gd name="T63" fmla="*/ 719 h 1311"/>
              <a:gd name="T64" fmla="*/ 1544 w 1670"/>
              <a:gd name="T65" fmla="*/ 854 h 1311"/>
              <a:gd name="T66" fmla="*/ 1392 w 1670"/>
              <a:gd name="T67" fmla="*/ 974 h 1311"/>
              <a:gd name="T68" fmla="*/ 1184 w 1670"/>
              <a:gd name="T69" fmla="*/ 1077 h 1311"/>
              <a:gd name="T70" fmla="*/ 967 w 1670"/>
              <a:gd name="T71" fmla="*/ 1149 h 1311"/>
              <a:gd name="T72" fmla="*/ 805 w 1670"/>
              <a:gd name="T73" fmla="*/ 1189 h 1311"/>
              <a:gd name="T74" fmla="*/ 640 w 1670"/>
              <a:gd name="T75" fmla="*/ 1226 h 1311"/>
              <a:gd name="T76" fmla="*/ 487 w 1670"/>
              <a:gd name="T77" fmla="*/ 1257 h 1311"/>
              <a:gd name="T78" fmla="*/ 359 w 1670"/>
              <a:gd name="T79" fmla="*/ 1280 h 1311"/>
              <a:gd name="T80" fmla="*/ 271 w 1670"/>
              <a:gd name="T81" fmla="*/ 1294 h 1311"/>
              <a:gd name="T82" fmla="*/ 237 w 1670"/>
              <a:gd name="T83" fmla="*/ 1300 h 1311"/>
              <a:gd name="T84" fmla="*/ 268 w 1670"/>
              <a:gd name="T85" fmla="*/ 996 h 1311"/>
              <a:gd name="T86" fmla="*/ 124 w 1670"/>
              <a:gd name="T87" fmla="*/ 875 h 1311"/>
              <a:gd name="T88" fmla="*/ 32 w 1670"/>
              <a:gd name="T89" fmla="*/ 731 h 1311"/>
              <a:gd name="T90" fmla="*/ 0 w 1670"/>
              <a:gd name="T91" fmla="*/ 574 h 1311"/>
              <a:gd name="T92" fmla="*/ 30 w 1670"/>
              <a:gd name="T93" fmla="*/ 422 h 1311"/>
              <a:gd name="T94" fmla="*/ 115 w 1670"/>
              <a:gd name="T95" fmla="*/ 284 h 1311"/>
              <a:gd name="T96" fmla="*/ 245 w 1670"/>
              <a:gd name="T97" fmla="*/ 167 h 1311"/>
              <a:gd name="T98" fmla="*/ 414 w 1670"/>
              <a:gd name="T99" fmla="*/ 78 h 1311"/>
              <a:gd name="T100" fmla="*/ 614 w 1670"/>
              <a:gd name="T101" fmla="*/ 19 h 1311"/>
              <a:gd name="T102" fmla="*/ 836 w 1670"/>
              <a:gd name="T103" fmla="*/ 0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70" h="1311">
                <a:moveTo>
                  <a:pt x="739" y="713"/>
                </a:moveTo>
                <a:lnTo>
                  <a:pt x="739" y="885"/>
                </a:lnTo>
                <a:lnTo>
                  <a:pt x="918" y="885"/>
                </a:lnTo>
                <a:lnTo>
                  <a:pt x="918" y="713"/>
                </a:lnTo>
                <a:lnTo>
                  <a:pt x="739" y="713"/>
                </a:lnTo>
                <a:close/>
                <a:moveTo>
                  <a:pt x="846" y="250"/>
                </a:moveTo>
                <a:lnTo>
                  <a:pt x="805" y="253"/>
                </a:lnTo>
                <a:lnTo>
                  <a:pt x="768" y="259"/>
                </a:lnTo>
                <a:lnTo>
                  <a:pt x="736" y="269"/>
                </a:lnTo>
                <a:lnTo>
                  <a:pt x="709" y="285"/>
                </a:lnTo>
                <a:lnTo>
                  <a:pt x="683" y="301"/>
                </a:lnTo>
                <a:lnTo>
                  <a:pt x="662" y="321"/>
                </a:lnTo>
                <a:lnTo>
                  <a:pt x="646" y="342"/>
                </a:lnTo>
                <a:lnTo>
                  <a:pt x="631" y="366"/>
                </a:lnTo>
                <a:lnTo>
                  <a:pt x="620" y="392"/>
                </a:lnTo>
                <a:lnTo>
                  <a:pt x="609" y="432"/>
                </a:lnTo>
                <a:lnTo>
                  <a:pt x="604" y="471"/>
                </a:lnTo>
                <a:lnTo>
                  <a:pt x="786" y="471"/>
                </a:lnTo>
                <a:lnTo>
                  <a:pt x="786" y="454"/>
                </a:lnTo>
                <a:lnTo>
                  <a:pt x="789" y="436"/>
                </a:lnTo>
                <a:lnTo>
                  <a:pt x="796" y="421"/>
                </a:lnTo>
                <a:lnTo>
                  <a:pt x="804" y="411"/>
                </a:lnTo>
                <a:lnTo>
                  <a:pt x="814" y="403"/>
                </a:lnTo>
                <a:lnTo>
                  <a:pt x="826" y="400"/>
                </a:lnTo>
                <a:lnTo>
                  <a:pt x="840" y="397"/>
                </a:lnTo>
                <a:lnTo>
                  <a:pt x="859" y="400"/>
                </a:lnTo>
                <a:lnTo>
                  <a:pt x="872" y="405"/>
                </a:lnTo>
                <a:lnTo>
                  <a:pt x="882" y="414"/>
                </a:lnTo>
                <a:lnTo>
                  <a:pt x="889" y="426"/>
                </a:lnTo>
                <a:lnTo>
                  <a:pt x="891" y="443"/>
                </a:lnTo>
                <a:lnTo>
                  <a:pt x="889" y="456"/>
                </a:lnTo>
                <a:lnTo>
                  <a:pt x="882" y="467"/>
                </a:lnTo>
                <a:lnTo>
                  <a:pt x="872" y="477"/>
                </a:lnTo>
                <a:lnTo>
                  <a:pt x="860" y="485"/>
                </a:lnTo>
                <a:lnTo>
                  <a:pt x="835" y="499"/>
                </a:lnTo>
                <a:lnTo>
                  <a:pt x="809" y="510"/>
                </a:lnTo>
                <a:lnTo>
                  <a:pt x="795" y="520"/>
                </a:lnTo>
                <a:lnTo>
                  <a:pt x="782" y="532"/>
                </a:lnTo>
                <a:lnTo>
                  <a:pt x="772" y="544"/>
                </a:lnTo>
                <a:lnTo>
                  <a:pt x="761" y="565"/>
                </a:lnTo>
                <a:lnTo>
                  <a:pt x="753" y="587"/>
                </a:lnTo>
                <a:lnTo>
                  <a:pt x="750" y="608"/>
                </a:lnTo>
                <a:lnTo>
                  <a:pt x="748" y="629"/>
                </a:lnTo>
                <a:lnTo>
                  <a:pt x="748" y="648"/>
                </a:lnTo>
                <a:lnTo>
                  <a:pt x="750" y="662"/>
                </a:lnTo>
                <a:lnTo>
                  <a:pt x="910" y="662"/>
                </a:lnTo>
                <a:lnTo>
                  <a:pt x="911" y="649"/>
                </a:lnTo>
                <a:lnTo>
                  <a:pt x="912" y="637"/>
                </a:lnTo>
                <a:lnTo>
                  <a:pt x="915" y="626"/>
                </a:lnTo>
                <a:lnTo>
                  <a:pt x="918" y="616"/>
                </a:lnTo>
                <a:lnTo>
                  <a:pt x="923" y="611"/>
                </a:lnTo>
                <a:lnTo>
                  <a:pt x="927" y="605"/>
                </a:lnTo>
                <a:lnTo>
                  <a:pt x="934" y="601"/>
                </a:lnTo>
                <a:lnTo>
                  <a:pt x="945" y="593"/>
                </a:lnTo>
                <a:lnTo>
                  <a:pt x="958" y="585"/>
                </a:lnTo>
                <a:lnTo>
                  <a:pt x="1000" y="563"/>
                </a:lnTo>
                <a:lnTo>
                  <a:pt x="1020" y="550"/>
                </a:lnTo>
                <a:lnTo>
                  <a:pt x="1039" y="535"/>
                </a:lnTo>
                <a:lnTo>
                  <a:pt x="1053" y="517"/>
                </a:lnTo>
                <a:lnTo>
                  <a:pt x="1065" y="493"/>
                </a:lnTo>
                <a:lnTo>
                  <a:pt x="1071" y="476"/>
                </a:lnTo>
                <a:lnTo>
                  <a:pt x="1075" y="454"/>
                </a:lnTo>
                <a:lnTo>
                  <a:pt x="1076" y="429"/>
                </a:lnTo>
                <a:lnTo>
                  <a:pt x="1071" y="400"/>
                </a:lnTo>
                <a:lnTo>
                  <a:pt x="1061" y="369"/>
                </a:lnTo>
                <a:lnTo>
                  <a:pt x="1051" y="349"/>
                </a:lnTo>
                <a:lnTo>
                  <a:pt x="1039" y="329"/>
                </a:lnTo>
                <a:lnTo>
                  <a:pt x="1022" y="310"/>
                </a:lnTo>
                <a:lnTo>
                  <a:pt x="1002" y="293"/>
                </a:lnTo>
                <a:lnTo>
                  <a:pt x="979" y="279"/>
                </a:lnTo>
                <a:lnTo>
                  <a:pt x="952" y="267"/>
                </a:lnTo>
                <a:lnTo>
                  <a:pt x="921" y="258"/>
                </a:lnTo>
                <a:lnTo>
                  <a:pt x="885" y="251"/>
                </a:lnTo>
                <a:lnTo>
                  <a:pt x="846" y="250"/>
                </a:lnTo>
                <a:close/>
                <a:moveTo>
                  <a:pt x="836" y="0"/>
                </a:moveTo>
                <a:lnTo>
                  <a:pt x="911" y="2"/>
                </a:lnTo>
                <a:lnTo>
                  <a:pt x="985" y="8"/>
                </a:lnTo>
                <a:lnTo>
                  <a:pt x="1056" y="19"/>
                </a:lnTo>
                <a:lnTo>
                  <a:pt x="1126" y="35"/>
                </a:lnTo>
                <a:lnTo>
                  <a:pt x="1193" y="55"/>
                </a:lnTo>
                <a:lnTo>
                  <a:pt x="1256" y="78"/>
                </a:lnTo>
                <a:lnTo>
                  <a:pt x="1317" y="105"/>
                </a:lnTo>
                <a:lnTo>
                  <a:pt x="1373" y="134"/>
                </a:lnTo>
                <a:lnTo>
                  <a:pt x="1425" y="167"/>
                </a:lnTo>
                <a:lnTo>
                  <a:pt x="1474" y="204"/>
                </a:lnTo>
                <a:lnTo>
                  <a:pt x="1518" y="243"/>
                </a:lnTo>
                <a:lnTo>
                  <a:pt x="1556" y="284"/>
                </a:lnTo>
                <a:lnTo>
                  <a:pt x="1589" y="328"/>
                </a:lnTo>
                <a:lnTo>
                  <a:pt x="1618" y="373"/>
                </a:lnTo>
                <a:lnTo>
                  <a:pt x="1640" y="422"/>
                </a:lnTo>
                <a:lnTo>
                  <a:pt x="1657" y="470"/>
                </a:lnTo>
                <a:lnTo>
                  <a:pt x="1667" y="521"/>
                </a:lnTo>
                <a:lnTo>
                  <a:pt x="1670" y="574"/>
                </a:lnTo>
                <a:lnTo>
                  <a:pt x="1667" y="623"/>
                </a:lnTo>
                <a:lnTo>
                  <a:pt x="1656" y="671"/>
                </a:lnTo>
                <a:lnTo>
                  <a:pt x="1638" y="719"/>
                </a:lnTo>
                <a:lnTo>
                  <a:pt x="1614" y="765"/>
                </a:lnTo>
                <a:lnTo>
                  <a:pt x="1582" y="811"/>
                </a:lnTo>
                <a:lnTo>
                  <a:pt x="1544" y="854"/>
                </a:lnTo>
                <a:lnTo>
                  <a:pt x="1500" y="896"/>
                </a:lnTo>
                <a:lnTo>
                  <a:pt x="1449" y="935"/>
                </a:lnTo>
                <a:lnTo>
                  <a:pt x="1392" y="974"/>
                </a:lnTo>
                <a:lnTo>
                  <a:pt x="1329" y="1010"/>
                </a:lnTo>
                <a:lnTo>
                  <a:pt x="1259" y="1045"/>
                </a:lnTo>
                <a:lnTo>
                  <a:pt x="1184" y="1077"/>
                </a:lnTo>
                <a:lnTo>
                  <a:pt x="1104" y="1107"/>
                </a:lnTo>
                <a:lnTo>
                  <a:pt x="1018" y="1134"/>
                </a:lnTo>
                <a:lnTo>
                  <a:pt x="967" y="1149"/>
                </a:lnTo>
                <a:lnTo>
                  <a:pt x="914" y="1163"/>
                </a:lnTo>
                <a:lnTo>
                  <a:pt x="860" y="1176"/>
                </a:lnTo>
                <a:lnTo>
                  <a:pt x="805" y="1189"/>
                </a:lnTo>
                <a:lnTo>
                  <a:pt x="750" y="1203"/>
                </a:lnTo>
                <a:lnTo>
                  <a:pt x="694" y="1215"/>
                </a:lnTo>
                <a:lnTo>
                  <a:pt x="640" y="1226"/>
                </a:lnTo>
                <a:lnTo>
                  <a:pt x="587" y="1237"/>
                </a:lnTo>
                <a:lnTo>
                  <a:pt x="535" y="1247"/>
                </a:lnTo>
                <a:lnTo>
                  <a:pt x="487" y="1257"/>
                </a:lnTo>
                <a:lnTo>
                  <a:pt x="441" y="1265"/>
                </a:lnTo>
                <a:lnTo>
                  <a:pt x="397" y="1272"/>
                </a:lnTo>
                <a:lnTo>
                  <a:pt x="359" y="1280"/>
                </a:lnTo>
                <a:lnTo>
                  <a:pt x="325" y="1286"/>
                </a:lnTo>
                <a:lnTo>
                  <a:pt x="295" y="1291"/>
                </a:lnTo>
                <a:lnTo>
                  <a:pt x="271" y="1294"/>
                </a:lnTo>
                <a:lnTo>
                  <a:pt x="253" y="1298"/>
                </a:lnTo>
                <a:lnTo>
                  <a:pt x="242" y="1299"/>
                </a:lnTo>
                <a:lnTo>
                  <a:pt x="237" y="1300"/>
                </a:lnTo>
                <a:lnTo>
                  <a:pt x="168" y="1311"/>
                </a:lnTo>
                <a:lnTo>
                  <a:pt x="328" y="1030"/>
                </a:lnTo>
                <a:lnTo>
                  <a:pt x="268" y="996"/>
                </a:lnTo>
                <a:lnTo>
                  <a:pt x="215" y="959"/>
                </a:lnTo>
                <a:lnTo>
                  <a:pt x="167" y="918"/>
                </a:lnTo>
                <a:lnTo>
                  <a:pt x="124" y="875"/>
                </a:lnTo>
                <a:lnTo>
                  <a:pt x="87" y="829"/>
                </a:lnTo>
                <a:lnTo>
                  <a:pt x="56" y="781"/>
                </a:lnTo>
                <a:lnTo>
                  <a:pt x="32" y="731"/>
                </a:lnTo>
                <a:lnTo>
                  <a:pt x="15" y="680"/>
                </a:lnTo>
                <a:lnTo>
                  <a:pt x="3" y="627"/>
                </a:lnTo>
                <a:lnTo>
                  <a:pt x="0" y="574"/>
                </a:lnTo>
                <a:lnTo>
                  <a:pt x="3" y="521"/>
                </a:lnTo>
                <a:lnTo>
                  <a:pt x="13" y="470"/>
                </a:lnTo>
                <a:lnTo>
                  <a:pt x="30" y="422"/>
                </a:lnTo>
                <a:lnTo>
                  <a:pt x="53" y="373"/>
                </a:lnTo>
                <a:lnTo>
                  <a:pt x="81" y="328"/>
                </a:lnTo>
                <a:lnTo>
                  <a:pt x="115" y="284"/>
                </a:lnTo>
                <a:lnTo>
                  <a:pt x="154" y="243"/>
                </a:lnTo>
                <a:lnTo>
                  <a:pt x="197" y="204"/>
                </a:lnTo>
                <a:lnTo>
                  <a:pt x="245" y="167"/>
                </a:lnTo>
                <a:lnTo>
                  <a:pt x="298" y="134"/>
                </a:lnTo>
                <a:lnTo>
                  <a:pt x="354" y="105"/>
                </a:lnTo>
                <a:lnTo>
                  <a:pt x="414" y="78"/>
                </a:lnTo>
                <a:lnTo>
                  <a:pt x="478" y="55"/>
                </a:lnTo>
                <a:lnTo>
                  <a:pt x="544" y="35"/>
                </a:lnTo>
                <a:lnTo>
                  <a:pt x="614" y="19"/>
                </a:lnTo>
                <a:lnTo>
                  <a:pt x="686" y="8"/>
                </a:lnTo>
                <a:lnTo>
                  <a:pt x="759" y="2"/>
                </a:lnTo>
                <a:lnTo>
                  <a:pt x="83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4"/>
          <p:cNvSpPr>
            <a:spLocks noEditPoints="1"/>
          </p:cNvSpPr>
          <p:nvPr/>
        </p:nvSpPr>
        <p:spPr bwMode="auto">
          <a:xfrm>
            <a:off x="7414751" y="3681715"/>
            <a:ext cx="250586" cy="178144"/>
          </a:xfrm>
          <a:custGeom>
            <a:avLst/>
            <a:gdLst>
              <a:gd name="T0" fmla="*/ 894 w 1848"/>
              <a:gd name="T1" fmla="*/ 120 h 1295"/>
              <a:gd name="T2" fmla="*/ 844 w 1848"/>
              <a:gd name="T3" fmla="*/ 145 h 1295"/>
              <a:gd name="T4" fmla="*/ 808 w 1848"/>
              <a:gd name="T5" fmla="*/ 189 h 1295"/>
              <a:gd name="T6" fmla="*/ 795 w 1848"/>
              <a:gd name="T7" fmla="*/ 245 h 1295"/>
              <a:gd name="T8" fmla="*/ 808 w 1848"/>
              <a:gd name="T9" fmla="*/ 303 h 1295"/>
              <a:gd name="T10" fmla="*/ 844 w 1848"/>
              <a:gd name="T11" fmla="*/ 347 h 1295"/>
              <a:gd name="T12" fmla="*/ 894 w 1848"/>
              <a:gd name="T13" fmla="*/ 371 h 1295"/>
              <a:gd name="T14" fmla="*/ 954 w 1848"/>
              <a:gd name="T15" fmla="*/ 371 h 1295"/>
              <a:gd name="T16" fmla="*/ 1005 w 1848"/>
              <a:gd name="T17" fmla="*/ 347 h 1295"/>
              <a:gd name="T18" fmla="*/ 1040 w 1848"/>
              <a:gd name="T19" fmla="*/ 303 h 1295"/>
              <a:gd name="T20" fmla="*/ 1053 w 1848"/>
              <a:gd name="T21" fmla="*/ 245 h 1295"/>
              <a:gd name="T22" fmla="*/ 1040 w 1848"/>
              <a:gd name="T23" fmla="*/ 189 h 1295"/>
              <a:gd name="T24" fmla="*/ 1005 w 1848"/>
              <a:gd name="T25" fmla="*/ 145 h 1295"/>
              <a:gd name="T26" fmla="*/ 954 w 1848"/>
              <a:gd name="T27" fmla="*/ 120 h 1295"/>
              <a:gd name="T28" fmla="*/ 924 w 1848"/>
              <a:gd name="T29" fmla="*/ 0 h 1295"/>
              <a:gd name="T30" fmla="*/ 1001 w 1848"/>
              <a:gd name="T31" fmla="*/ 12 h 1295"/>
              <a:gd name="T32" fmla="*/ 1069 w 1848"/>
              <a:gd name="T33" fmla="*/ 48 h 1295"/>
              <a:gd name="T34" fmla="*/ 1123 w 1848"/>
              <a:gd name="T35" fmla="*/ 101 h 1295"/>
              <a:gd name="T36" fmla="*/ 1157 w 1848"/>
              <a:gd name="T37" fmla="*/ 168 h 1295"/>
              <a:gd name="T38" fmla="*/ 1170 w 1848"/>
              <a:gd name="T39" fmla="*/ 245 h 1295"/>
              <a:gd name="T40" fmla="*/ 1159 w 1848"/>
              <a:gd name="T41" fmla="*/ 318 h 1295"/>
              <a:gd name="T42" fmla="*/ 1128 w 1848"/>
              <a:gd name="T43" fmla="*/ 381 h 1295"/>
              <a:gd name="T44" fmla="*/ 1081 w 1848"/>
              <a:gd name="T45" fmla="*/ 433 h 1295"/>
              <a:gd name="T46" fmla="*/ 1265 w 1848"/>
              <a:gd name="T47" fmla="*/ 685 h 1295"/>
              <a:gd name="T48" fmla="*/ 1848 w 1848"/>
              <a:gd name="T49" fmla="*/ 803 h 1295"/>
              <a:gd name="T50" fmla="*/ 1731 w 1848"/>
              <a:gd name="T51" fmla="*/ 823 h 1295"/>
              <a:gd name="T52" fmla="*/ 1265 w 1848"/>
              <a:gd name="T53" fmla="*/ 802 h 1295"/>
              <a:gd name="T54" fmla="*/ 583 w 1848"/>
              <a:gd name="T55" fmla="*/ 953 h 1295"/>
              <a:gd name="T56" fmla="*/ 117 w 1848"/>
              <a:gd name="T57" fmla="*/ 802 h 1295"/>
              <a:gd name="T58" fmla="*/ 0 w 1848"/>
              <a:gd name="T59" fmla="*/ 1178 h 1295"/>
              <a:gd name="T60" fmla="*/ 583 w 1848"/>
              <a:gd name="T61" fmla="*/ 685 h 1295"/>
              <a:gd name="T62" fmla="*/ 767 w 1848"/>
              <a:gd name="T63" fmla="*/ 433 h 1295"/>
              <a:gd name="T64" fmla="*/ 720 w 1848"/>
              <a:gd name="T65" fmla="*/ 381 h 1295"/>
              <a:gd name="T66" fmla="*/ 689 w 1848"/>
              <a:gd name="T67" fmla="*/ 318 h 1295"/>
              <a:gd name="T68" fmla="*/ 678 w 1848"/>
              <a:gd name="T69" fmla="*/ 245 h 1295"/>
              <a:gd name="T70" fmla="*/ 691 w 1848"/>
              <a:gd name="T71" fmla="*/ 168 h 1295"/>
              <a:gd name="T72" fmla="*/ 726 w 1848"/>
              <a:gd name="T73" fmla="*/ 101 h 1295"/>
              <a:gd name="T74" fmla="*/ 780 w 1848"/>
              <a:gd name="T75" fmla="*/ 48 h 1295"/>
              <a:gd name="T76" fmla="*/ 847 w 1848"/>
              <a:gd name="T77" fmla="*/ 12 h 1295"/>
              <a:gd name="T78" fmla="*/ 924 w 1848"/>
              <a:gd name="T79" fmla="*/ 0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8" h="1295">
                <a:moveTo>
                  <a:pt x="924" y="116"/>
                </a:moveTo>
                <a:lnTo>
                  <a:pt x="894" y="120"/>
                </a:lnTo>
                <a:lnTo>
                  <a:pt x="868" y="129"/>
                </a:lnTo>
                <a:lnTo>
                  <a:pt x="844" y="145"/>
                </a:lnTo>
                <a:lnTo>
                  <a:pt x="824" y="165"/>
                </a:lnTo>
                <a:lnTo>
                  <a:pt x="808" y="189"/>
                </a:lnTo>
                <a:lnTo>
                  <a:pt x="798" y="217"/>
                </a:lnTo>
                <a:lnTo>
                  <a:pt x="795" y="245"/>
                </a:lnTo>
                <a:lnTo>
                  <a:pt x="798" y="275"/>
                </a:lnTo>
                <a:lnTo>
                  <a:pt x="808" y="303"/>
                </a:lnTo>
                <a:lnTo>
                  <a:pt x="824" y="327"/>
                </a:lnTo>
                <a:lnTo>
                  <a:pt x="844" y="347"/>
                </a:lnTo>
                <a:lnTo>
                  <a:pt x="868" y="362"/>
                </a:lnTo>
                <a:lnTo>
                  <a:pt x="894" y="371"/>
                </a:lnTo>
                <a:lnTo>
                  <a:pt x="924" y="375"/>
                </a:lnTo>
                <a:lnTo>
                  <a:pt x="954" y="371"/>
                </a:lnTo>
                <a:lnTo>
                  <a:pt x="980" y="362"/>
                </a:lnTo>
                <a:lnTo>
                  <a:pt x="1005" y="347"/>
                </a:lnTo>
                <a:lnTo>
                  <a:pt x="1025" y="327"/>
                </a:lnTo>
                <a:lnTo>
                  <a:pt x="1040" y="303"/>
                </a:lnTo>
                <a:lnTo>
                  <a:pt x="1050" y="275"/>
                </a:lnTo>
                <a:lnTo>
                  <a:pt x="1053" y="245"/>
                </a:lnTo>
                <a:lnTo>
                  <a:pt x="1050" y="217"/>
                </a:lnTo>
                <a:lnTo>
                  <a:pt x="1040" y="189"/>
                </a:lnTo>
                <a:lnTo>
                  <a:pt x="1025" y="165"/>
                </a:lnTo>
                <a:lnTo>
                  <a:pt x="1005" y="145"/>
                </a:lnTo>
                <a:lnTo>
                  <a:pt x="980" y="129"/>
                </a:lnTo>
                <a:lnTo>
                  <a:pt x="954" y="120"/>
                </a:lnTo>
                <a:lnTo>
                  <a:pt x="924" y="116"/>
                </a:lnTo>
                <a:close/>
                <a:moveTo>
                  <a:pt x="924" y="0"/>
                </a:moveTo>
                <a:lnTo>
                  <a:pt x="964" y="3"/>
                </a:lnTo>
                <a:lnTo>
                  <a:pt x="1001" y="12"/>
                </a:lnTo>
                <a:lnTo>
                  <a:pt x="1037" y="28"/>
                </a:lnTo>
                <a:lnTo>
                  <a:pt x="1069" y="48"/>
                </a:lnTo>
                <a:lnTo>
                  <a:pt x="1097" y="72"/>
                </a:lnTo>
                <a:lnTo>
                  <a:pt x="1123" y="101"/>
                </a:lnTo>
                <a:lnTo>
                  <a:pt x="1143" y="133"/>
                </a:lnTo>
                <a:lnTo>
                  <a:pt x="1157" y="168"/>
                </a:lnTo>
                <a:lnTo>
                  <a:pt x="1167" y="206"/>
                </a:lnTo>
                <a:lnTo>
                  <a:pt x="1170" y="245"/>
                </a:lnTo>
                <a:lnTo>
                  <a:pt x="1167" y="283"/>
                </a:lnTo>
                <a:lnTo>
                  <a:pt x="1159" y="318"/>
                </a:lnTo>
                <a:lnTo>
                  <a:pt x="1146" y="351"/>
                </a:lnTo>
                <a:lnTo>
                  <a:pt x="1128" y="381"/>
                </a:lnTo>
                <a:lnTo>
                  <a:pt x="1106" y="409"/>
                </a:lnTo>
                <a:lnTo>
                  <a:pt x="1081" y="433"/>
                </a:lnTo>
                <a:lnTo>
                  <a:pt x="1265" y="433"/>
                </a:lnTo>
                <a:lnTo>
                  <a:pt x="1265" y="685"/>
                </a:lnTo>
                <a:lnTo>
                  <a:pt x="1848" y="685"/>
                </a:lnTo>
                <a:lnTo>
                  <a:pt x="1848" y="803"/>
                </a:lnTo>
                <a:lnTo>
                  <a:pt x="1788" y="812"/>
                </a:lnTo>
                <a:lnTo>
                  <a:pt x="1731" y="823"/>
                </a:lnTo>
                <a:lnTo>
                  <a:pt x="1731" y="802"/>
                </a:lnTo>
                <a:lnTo>
                  <a:pt x="1265" y="802"/>
                </a:lnTo>
                <a:lnTo>
                  <a:pt x="1265" y="953"/>
                </a:lnTo>
                <a:lnTo>
                  <a:pt x="583" y="953"/>
                </a:lnTo>
                <a:lnTo>
                  <a:pt x="583" y="802"/>
                </a:lnTo>
                <a:lnTo>
                  <a:pt x="117" y="802"/>
                </a:lnTo>
                <a:lnTo>
                  <a:pt x="117" y="1295"/>
                </a:lnTo>
                <a:lnTo>
                  <a:pt x="0" y="1178"/>
                </a:lnTo>
                <a:lnTo>
                  <a:pt x="0" y="685"/>
                </a:lnTo>
                <a:lnTo>
                  <a:pt x="583" y="685"/>
                </a:lnTo>
                <a:lnTo>
                  <a:pt x="583" y="433"/>
                </a:lnTo>
                <a:lnTo>
                  <a:pt x="767" y="433"/>
                </a:lnTo>
                <a:lnTo>
                  <a:pt x="742" y="409"/>
                </a:lnTo>
                <a:lnTo>
                  <a:pt x="720" y="381"/>
                </a:lnTo>
                <a:lnTo>
                  <a:pt x="702" y="351"/>
                </a:lnTo>
                <a:lnTo>
                  <a:pt x="689" y="318"/>
                </a:lnTo>
                <a:lnTo>
                  <a:pt x="681" y="283"/>
                </a:lnTo>
                <a:lnTo>
                  <a:pt x="678" y="245"/>
                </a:lnTo>
                <a:lnTo>
                  <a:pt x="681" y="206"/>
                </a:lnTo>
                <a:lnTo>
                  <a:pt x="691" y="168"/>
                </a:lnTo>
                <a:lnTo>
                  <a:pt x="706" y="133"/>
                </a:lnTo>
                <a:lnTo>
                  <a:pt x="726" y="101"/>
                </a:lnTo>
                <a:lnTo>
                  <a:pt x="751" y="72"/>
                </a:lnTo>
                <a:lnTo>
                  <a:pt x="780" y="48"/>
                </a:lnTo>
                <a:lnTo>
                  <a:pt x="812" y="28"/>
                </a:lnTo>
                <a:lnTo>
                  <a:pt x="847" y="12"/>
                </a:lnTo>
                <a:lnTo>
                  <a:pt x="884" y="3"/>
                </a:lnTo>
                <a:lnTo>
                  <a:pt x="92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35"/>
          <p:cNvSpPr>
            <a:spLocks/>
          </p:cNvSpPr>
          <p:nvPr/>
        </p:nvSpPr>
        <p:spPr bwMode="auto">
          <a:xfrm>
            <a:off x="7414751" y="3953270"/>
            <a:ext cx="250586" cy="140118"/>
          </a:xfrm>
          <a:custGeom>
            <a:avLst/>
            <a:gdLst>
              <a:gd name="T0" fmla="*/ 0 w 1848"/>
              <a:gd name="T1" fmla="*/ 0 h 1019"/>
              <a:gd name="T2" fmla="*/ 117 w 1848"/>
              <a:gd name="T3" fmla="*/ 117 h 1019"/>
              <a:gd name="T4" fmla="*/ 117 w 1848"/>
              <a:gd name="T5" fmla="*/ 902 h 1019"/>
              <a:gd name="T6" fmla="*/ 1731 w 1848"/>
              <a:gd name="T7" fmla="*/ 902 h 1019"/>
              <a:gd name="T8" fmla="*/ 1731 w 1848"/>
              <a:gd name="T9" fmla="*/ 225 h 1019"/>
              <a:gd name="T10" fmla="*/ 1788 w 1848"/>
              <a:gd name="T11" fmla="*/ 213 h 1019"/>
              <a:gd name="T12" fmla="*/ 1848 w 1848"/>
              <a:gd name="T13" fmla="*/ 201 h 1019"/>
              <a:gd name="T14" fmla="*/ 1848 w 1848"/>
              <a:gd name="T15" fmla="*/ 1019 h 1019"/>
              <a:gd name="T16" fmla="*/ 0 w 1848"/>
              <a:gd name="T17" fmla="*/ 1019 h 1019"/>
              <a:gd name="T18" fmla="*/ 0 w 1848"/>
              <a:gd name="T19" fmla="*/ 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8" h="1019">
                <a:moveTo>
                  <a:pt x="0" y="0"/>
                </a:moveTo>
                <a:lnTo>
                  <a:pt x="117" y="117"/>
                </a:lnTo>
                <a:lnTo>
                  <a:pt x="117" y="902"/>
                </a:lnTo>
                <a:lnTo>
                  <a:pt x="1731" y="902"/>
                </a:lnTo>
                <a:lnTo>
                  <a:pt x="1731" y="225"/>
                </a:lnTo>
                <a:lnTo>
                  <a:pt x="1788" y="213"/>
                </a:lnTo>
                <a:lnTo>
                  <a:pt x="1848" y="201"/>
                </a:lnTo>
                <a:lnTo>
                  <a:pt x="1848" y="1019"/>
                </a:lnTo>
                <a:lnTo>
                  <a:pt x="0" y="10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40"/>
          <p:cNvSpPr>
            <a:spLocks noEditPoints="1"/>
          </p:cNvSpPr>
          <p:nvPr/>
        </p:nvSpPr>
        <p:spPr bwMode="auto">
          <a:xfrm>
            <a:off x="4388126" y="3805230"/>
            <a:ext cx="441442" cy="271700"/>
          </a:xfrm>
          <a:custGeom>
            <a:avLst/>
            <a:gdLst>
              <a:gd name="T0" fmla="*/ 1677 w 6043"/>
              <a:gd name="T1" fmla="*/ 1729 h 3661"/>
              <a:gd name="T2" fmla="*/ 1923 w 6043"/>
              <a:gd name="T3" fmla="*/ 1703 h 3661"/>
              <a:gd name="T4" fmla="*/ 2122 w 6043"/>
              <a:gd name="T5" fmla="*/ 1747 h 3661"/>
              <a:gd name="T6" fmla="*/ 2254 w 6043"/>
              <a:gd name="T7" fmla="*/ 1837 h 3661"/>
              <a:gd name="T8" fmla="*/ 2351 w 6043"/>
              <a:gd name="T9" fmla="*/ 1991 h 3661"/>
              <a:gd name="T10" fmla="*/ 2401 w 6043"/>
              <a:gd name="T11" fmla="*/ 2215 h 3661"/>
              <a:gd name="T12" fmla="*/ 2364 w 6043"/>
              <a:gd name="T13" fmla="*/ 2398 h 3661"/>
              <a:gd name="T14" fmla="*/ 2241 w 6043"/>
              <a:gd name="T15" fmla="*/ 2572 h 3661"/>
              <a:gd name="T16" fmla="*/ 2049 w 6043"/>
              <a:gd name="T17" fmla="*/ 2699 h 3661"/>
              <a:gd name="T18" fmla="*/ 3020 w 6043"/>
              <a:gd name="T19" fmla="*/ 3085 h 3661"/>
              <a:gd name="T20" fmla="*/ 4014 w 6043"/>
              <a:gd name="T21" fmla="*/ 2704 h 3661"/>
              <a:gd name="T22" fmla="*/ 3838 w 6043"/>
              <a:gd name="T23" fmla="*/ 2605 h 3661"/>
              <a:gd name="T24" fmla="*/ 3709 w 6043"/>
              <a:gd name="T25" fmla="*/ 2457 h 3661"/>
              <a:gd name="T26" fmla="*/ 3643 w 6043"/>
              <a:gd name="T27" fmla="*/ 2277 h 3661"/>
              <a:gd name="T28" fmla="*/ 3665 w 6043"/>
              <a:gd name="T29" fmla="*/ 2064 h 3661"/>
              <a:gd name="T30" fmla="*/ 3753 w 6043"/>
              <a:gd name="T31" fmla="*/ 1875 h 3661"/>
              <a:gd name="T32" fmla="*/ 3871 w 6043"/>
              <a:gd name="T33" fmla="*/ 1773 h 3661"/>
              <a:gd name="T34" fmla="*/ 4045 w 6043"/>
              <a:gd name="T35" fmla="*/ 1712 h 3661"/>
              <a:gd name="T36" fmla="*/ 4279 w 6043"/>
              <a:gd name="T37" fmla="*/ 1712 h 3661"/>
              <a:gd name="T38" fmla="*/ 4466 w 6043"/>
              <a:gd name="T39" fmla="*/ 653 h 3661"/>
              <a:gd name="T40" fmla="*/ 2086 w 6043"/>
              <a:gd name="T41" fmla="*/ 0 h 3661"/>
              <a:gd name="T42" fmla="*/ 4102 w 6043"/>
              <a:gd name="T43" fmla="*/ 15 h 3661"/>
              <a:gd name="T44" fmla="*/ 4294 w 6043"/>
              <a:gd name="T45" fmla="*/ 90 h 3661"/>
              <a:gd name="T46" fmla="*/ 4468 w 6043"/>
              <a:gd name="T47" fmla="*/ 224 h 3661"/>
              <a:gd name="T48" fmla="*/ 5940 w 6043"/>
              <a:gd name="T49" fmla="*/ 2266 h 3661"/>
              <a:gd name="T50" fmla="*/ 6026 w 6043"/>
              <a:gd name="T51" fmla="*/ 2444 h 3661"/>
              <a:gd name="T52" fmla="*/ 6037 w 6043"/>
              <a:gd name="T53" fmla="*/ 2644 h 3661"/>
              <a:gd name="T54" fmla="*/ 5971 w 6043"/>
              <a:gd name="T55" fmla="*/ 2838 h 3661"/>
              <a:gd name="T56" fmla="*/ 5826 w 6043"/>
              <a:gd name="T57" fmla="*/ 2999 h 3661"/>
              <a:gd name="T58" fmla="*/ 5643 w 6043"/>
              <a:gd name="T59" fmla="*/ 3093 h 3661"/>
              <a:gd name="T60" fmla="*/ 5436 w 6043"/>
              <a:gd name="T61" fmla="*/ 3107 h 3661"/>
              <a:gd name="T62" fmla="*/ 4466 w 6043"/>
              <a:gd name="T63" fmla="*/ 2829 h 3661"/>
              <a:gd name="T64" fmla="*/ 1574 w 6043"/>
              <a:gd name="T65" fmla="*/ 2829 h 3661"/>
              <a:gd name="T66" fmla="*/ 607 w 6043"/>
              <a:gd name="T67" fmla="*/ 3107 h 3661"/>
              <a:gd name="T68" fmla="*/ 400 w 6043"/>
              <a:gd name="T69" fmla="*/ 3093 h 3661"/>
              <a:gd name="T70" fmla="*/ 214 w 6043"/>
              <a:gd name="T71" fmla="*/ 2999 h 3661"/>
              <a:gd name="T72" fmla="*/ 71 w 6043"/>
              <a:gd name="T73" fmla="*/ 2838 h 3661"/>
              <a:gd name="T74" fmla="*/ 4 w 6043"/>
              <a:gd name="T75" fmla="*/ 2644 h 3661"/>
              <a:gd name="T76" fmla="*/ 16 w 6043"/>
              <a:gd name="T77" fmla="*/ 2444 h 3661"/>
              <a:gd name="T78" fmla="*/ 103 w 6043"/>
              <a:gd name="T79" fmla="*/ 2266 h 3661"/>
              <a:gd name="T80" fmla="*/ 1516 w 6043"/>
              <a:gd name="T81" fmla="*/ 295 h 3661"/>
              <a:gd name="T82" fmla="*/ 1596 w 6043"/>
              <a:gd name="T83" fmla="*/ 200 h 3661"/>
              <a:gd name="T84" fmla="*/ 1741 w 6043"/>
              <a:gd name="T85" fmla="*/ 95 h 3661"/>
              <a:gd name="T86" fmla="*/ 1939 w 6043"/>
              <a:gd name="T87" fmla="*/ 15 h 3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43" h="3661">
                <a:moveTo>
                  <a:pt x="1574" y="653"/>
                </a:moveTo>
                <a:lnTo>
                  <a:pt x="1574" y="1767"/>
                </a:lnTo>
                <a:lnTo>
                  <a:pt x="1677" y="1729"/>
                </a:lnTo>
                <a:lnTo>
                  <a:pt x="1761" y="1712"/>
                </a:lnTo>
                <a:lnTo>
                  <a:pt x="1844" y="1703"/>
                </a:lnTo>
                <a:lnTo>
                  <a:pt x="1923" y="1703"/>
                </a:lnTo>
                <a:lnTo>
                  <a:pt x="1996" y="1712"/>
                </a:lnTo>
                <a:lnTo>
                  <a:pt x="2067" y="1729"/>
                </a:lnTo>
                <a:lnTo>
                  <a:pt x="2122" y="1747"/>
                </a:lnTo>
                <a:lnTo>
                  <a:pt x="2172" y="1773"/>
                </a:lnTo>
                <a:lnTo>
                  <a:pt x="2216" y="1802"/>
                </a:lnTo>
                <a:lnTo>
                  <a:pt x="2254" y="1837"/>
                </a:lnTo>
                <a:lnTo>
                  <a:pt x="2289" y="1875"/>
                </a:lnTo>
                <a:lnTo>
                  <a:pt x="2317" y="1921"/>
                </a:lnTo>
                <a:lnTo>
                  <a:pt x="2351" y="1991"/>
                </a:lnTo>
                <a:lnTo>
                  <a:pt x="2375" y="2064"/>
                </a:lnTo>
                <a:lnTo>
                  <a:pt x="2392" y="2139"/>
                </a:lnTo>
                <a:lnTo>
                  <a:pt x="2401" y="2215"/>
                </a:lnTo>
                <a:lnTo>
                  <a:pt x="2397" y="2277"/>
                </a:lnTo>
                <a:lnTo>
                  <a:pt x="2386" y="2337"/>
                </a:lnTo>
                <a:lnTo>
                  <a:pt x="2364" y="2398"/>
                </a:lnTo>
                <a:lnTo>
                  <a:pt x="2333" y="2457"/>
                </a:lnTo>
                <a:lnTo>
                  <a:pt x="2291" y="2515"/>
                </a:lnTo>
                <a:lnTo>
                  <a:pt x="2241" y="2572"/>
                </a:lnTo>
                <a:lnTo>
                  <a:pt x="2185" y="2620"/>
                </a:lnTo>
                <a:lnTo>
                  <a:pt x="2120" y="2662"/>
                </a:lnTo>
                <a:lnTo>
                  <a:pt x="2049" y="2699"/>
                </a:lnTo>
                <a:lnTo>
                  <a:pt x="1972" y="2728"/>
                </a:lnTo>
                <a:lnTo>
                  <a:pt x="1946" y="2728"/>
                </a:lnTo>
                <a:lnTo>
                  <a:pt x="3020" y="3085"/>
                </a:lnTo>
                <a:lnTo>
                  <a:pt x="4096" y="2728"/>
                </a:lnTo>
                <a:lnTo>
                  <a:pt x="4083" y="2728"/>
                </a:lnTo>
                <a:lnTo>
                  <a:pt x="4014" y="2704"/>
                </a:lnTo>
                <a:lnTo>
                  <a:pt x="3950" y="2675"/>
                </a:lnTo>
                <a:lnTo>
                  <a:pt x="3891" y="2642"/>
                </a:lnTo>
                <a:lnTo>
                  <a:pt x="3838" y="2605"/>
                </a:lnTo>
                <a:lnTo>
                  <a:pt x="3792" y="2563"/>
                </a:lnTo>
                <a:lnTo>
                  <a:pt x="3750" y="2515"/>
                </a:lnTo>
                <a:lnTo>
                  <a:pt x="3709" y="2457"/>
                </a:lnTo>
                <a:lnTo>
                  <a:pt x="3678" y="2398"/>
                </a:lnTo>
                <a:lnTo>
                  <a:pt x="3656" y="2337"/>
                </a:lnTo>
                <a:lnTo>
                  <a:pt x="3643" y="2277"/>
                </a:lnTo>
                <a:lnTo>
                  <a:pt x="3642" y="2215"/>
                </a:lnTo>
                <a:lnTo>
                  <a:pt x="3649" y="2139"/>
                </a:lnTo>
                <a:lnTo>
                  <a:pt x="3665" y="2064"/>
                </a:lnTo>
                <a:lnTo>
                  <a:pt x="3691" y="1991"/>
                </a:lnTo>
                <a:lnTo>
                  <a:pt x="3724" y="1921"/>
                </a:lnTo>
                <a:lnTo>
                  <a:pt x="3753" y="1875"/>
                </a:lnTo>
                <a:lnTo>
                  <a:pt x="3786" y="1837"/>
                </a:lnTo>
                <a:lnTo>
                  <a:pt x="3825" y="1802"/>
                </a:lnTo>
                <a:lnTo>
                  <a:pt x="3871" y="1773"/>
                </a:lnTo>
                <a:lnTo>
                  <a:pt x="3920" y="1747"/>
                </a:lnTo>
                <a:lnTo>
                  <a:pt x="3975" y="1729"/>
                </a:lnTo>
                <a:lnTo>
                  <a:pt x="4045" y="1712"/>
                </a:lnTo>
                <a:lnTo>
                  <a:pt x="4120" y="1703"/>
                </a:lnTo>
                <a:lnTo>
                  <a:pt x="4199" y="1703"/>
                </a:lnTo>
                <a:lnTo>
                  <a:pt x="4279" y="1712"/>
                </a:lnTo>
                <a:lnTo>
                  <a:pt x="4366" y="1729"/>
                </a:lnTo>
                <a:lnTo>
                  <a:pt x="4466" y="1767"/>
                </a:lnTo>
                <a:lnTo>
                  <a:pt x="4466" y="653"/>
                </a:lnTo>
                <a:lnTo>
                  <a:pt x="3020" y="1127"/>
                </a:lnTo>
                <a:lnTo>
                  <a:pt x="1574" y="653"/>
                </a:lnTo>
                <a:close/>
                <a:moveTo>
                  <a:pt x="2086" y="0"/>
                </a:moveTo>
                <a:lnTo>
                  <a:pt x="3955" y="0"/>
                </a:lnTo>
                <a:lnTo>
                  <a:pt x="4030" y="4"/>
                </a:lnTo>
                <a:lnTo>
                  <a:pt x="4102" y="15"/>
                </a:lnTo>
                <a:lnTo>
                  <a:pt x="4169" y="33"/>
                </a:lnTo>
                <a:lnTo>
                  <a:pt x="4234" y="57"/>
                </a:lnTo>
                <a:lnTo>
                  <a:pt x="4294" y="90"/>
                </a:lnTo>
                <a:lnTo>
                  <a:pt x="4362" y="134"/>
                </a:lnTo>
                <a:lnTo>
                  <a:pt x="4421" y="180"/>
                </a:lnTo>
                <a:lnTo>
                  <a:pt x="4468" y="224"/>
                </a:lnTo>
                <a:lnTo>
                  <a:pt x="4505" y="270"/>
                </a:lnTo>
                <a:lnTo>
                  <a:pt x="4556" y="359"/>
                </a:lnTo>
                <a:lnTo>
                  <a:pt x="5940" y="2266"/>
                </a:lnTo>
                <a:lnTo>
                  <a:pt x="5977" y="2323"/>
                </a:lnTo>
                <a:lnTo>
                  <a:pt x="6004" y="2383"/>
                </a:lnTo>
                <a:lnTo>
                  <a:pt x="6026" y="2444"/>
                </a:lnTo>
                <a:lnTo>
                  <a:pt x="6037" y="2508"/>
                </a:lnTo>
                <a:lnTo>
                  <a:pt x="6043" y="2574"/>
                </a:lnTo>
                <a:lnTo>
                  <a:pt x="6037" y="2644"/>
                </a:lnTo>
                <a:lnTo>
                  <a:pt x="6024" y="2711"/>
                </a:lnTo>
                <a:lnTo>
                  <a:pt x="6002" y="2777"/>
                </a:lnTo>
                <a:lnTo>
                  <a:pt x="5971" y="2838"/>
                </a:lnTo>
                <a:lnTo>
                  <a:pt x="5931" y="2897"/>
                </a:lnTo>
                <a:lnTo>
                  <a:pt x="5881" y="2952"/>
                </a:lnTo>
                <a:lnTo>
                  <a:pt x="5826" y="2999"/>
                </a:lnTo>
                <a:lnTo>
                  <a:pt x="5769" y="3040"/>
                </a:lnTo>
                <a:lnTo>
                  <a:pt x="5707" y="3071"/>
                </a:lnTo>
                <a:lnTo>
                  <a:pt x="5643" y="3093"/>
                </a:lnTo>
                <a:lnTo>
                  <a:pt x="5575" y="3107"/>
                </a:lnTo>
                <a:lnTo>
                  <a:pt x="5504" y="3111"/>
                </a:lnTo>
                <a:lnTo>
                  <a:pt x="5436" y="3107"/>
                </a:lnTo>
                <a:lnTo>
                  <a:pt x="5368" y="3095"/>
                </a:lnTo>
                <a:lnTo>
                  <a:pt x="5298" y="3073"/>
                </a:lnTo>
                <a:lnTo>
                  <a:pt x="4466" y="2829"/>
                </a:lnTo>
                <a:lnTo>
                  <a:pt x="4466" y="3661"/>
                </a:lnTo>
                <a:lnTo>
                  <a:pt x="1574" y="3661"/>
                </a:lnTo>
                <a:lnTo>
                  <a:pt x="1574" y="2829"/>
                </a:lnTo>
                <a:lnTo>
                  <a:pt x="742" y="3073"/>
                </a:lnTo>
                <a:lnTo>
                  <a:pt x="674" y="3095"/>
                </a:lnTo>
                <a:lnTo>
                  <a:pt x="607" y="3107"/>
                </a:lnTo>
                <a:lnTo>
                  <a:pt x="537" y="3111"/>
                </a:lnTo>
                <a:lnTo>
                  <a:pt x="467" y="3107"/>
                </a:lnTo>
                <a:lnTo>
                  <a:pt x="400" y="3093"/>
                </a:lnTo>
                <a:lnTo>
                  <a:pt x="334" y="3071"/>
                </a:lnTo>
                <a:lnTo>
                  <a:pt x="273" y="3040"/>
                </a:lnTo>
                <a:lnTo>
                  <a:pt x="214" y="2999"/>
                </a:lnTo>
                <a:lnTo>
                  <a:pt x="159" y="2952"/>
                </a:lnTo>
                <a:lnTo>
                  <a:pt x="112" y="2897"/>
                </a:lnTo>
                <a:lnTo>
                  <a:pt x="71" y="2838"/>
                </a:lnTo>
                <a:lnTo>
                  <a:pt x="40" y="2777"/>
                </a:lnTo>
                <a:lnTo>
                  <a:pt x="18" y="2711"/>
                </a:lnTo>
                <a:lnTo>
                  <a:pt x="4" y="2644"/>
                </a:lnTo>
                <a:lnTo>
                  <a:pt x="0" y="2574"/>
                </a:lnTo>
                <a:lnTo>
                  <a:pt x="4" y="2508"/>
                </a:lnTo>
                <a:lnTo>
                  <a:pt x="16" y="2444"/>
                </a:lnTo>
                <a:lnTo>
                  <a:pt x="37" y="2383"/>
                </a:lnTo>
                <a:lnTo>
                  <a:pt x="66" y="2323"/>
                </a:lnTo>
                <a:lnTo>
                  <a:pt x="103" y="2266"/>
                </a:lnTo>
                <a:lnTo>
                  <a:pt x="1485" y="359"/>
                </a:lnTo>
                <a:lnTo>
                  <a:pt x="1497" y="330"/>
                </a:lnTo>
                <a:lnTo>
                  <a:pt x="1516" y="295"/>
                </a:lnTo>
                <a:lnTo>
                  <a:pt x="1543" y="257"/>
                </a:lnTo>
                <a:lnTo>
                  <a:pt x="1565" y="229"/>
                </a:lnTo>
                <a:lnTo>
                  <a:pt x="1596" y="200"/>
                </a:lnTo>
                <a:lnTo>
                  <a:pt x="1635" y="167"/>
                </a:lnTo>
                <a:lnTo>
                  <a:pt x="1684" y="134"/>
                </a:lnTo>
                <a:lnTo>
                  <a:pt x="1741" y="95"/>
                </a:lnTo>
                <a:lnTo>
                  <a:pt x="1803" y="61"/>
                </a:lnTo>
                <a:lnTo>
                  <a:pt x="1869" y="35"/>
                </a:lnTo>
                <a:lnTo>
                  <a:pt x="1939" y="15"/>
                </a:lnTo>
                <a:lnTo>
                  <a:pt x="2011" y="4"/>
                </a:lnTo>
                <a:lnTo>
                  <a:pt x="20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41"/>
          <p:cNvSpPr>
            <a:spLocks/>
          </p:cNvSpPr>
          <p:nvPr/>
        </p:nvSpPr>
        <p:spPr bwMode="auto">
          <a:xfrm>
            <a:off x="4541411" y="3649336"/>
            <a:ext cx="137503" cy="139562"/>
          </a:xfrm>
          <a:custGeom>
            <a:avLst/>
            <a:gdLst>
              <a:gd name="T0" fmla="*/ 1038 w 1883"/>
              <a:gd name="T1" fmla="*/ 4 h 1881"/>
              <a:gd name="T2" fmla="*/ 1219 w 1883"/>
              <a:gd name="T3" fmla="*/ 38 h 1881"/>
              <a:gd name="T4" fmla="*/ 1384 w 1883"/>
              <a:gd name="T5" fmla="*/ 106 h 1881"/>
              <a:gd name="T6" fmla="*/ 1536 w 1883"/>
              <a:gd name="T7" fmla="*/ 211 h 1881"/>
              <a:gd name="T8" fmla="*/ 1672 w 1883"/>
              <a:gd name="T9" fmla="*/ 345 h 1881"/>
              <a:gd name="T10" fmla="*/ 1775 w 1883"/>
              <a:gd name="T11" fmla="*/ 497 h 1881"/>
              <a:gd name="T12" fmla="*/ 1844 w 1883"/>
              <a:gd name="T13" fmla="*/ 664 h 1881"/>
              <a:gd name="T14" fmla="*/ 1879 w 1883"/>
              <a:gd name="T15" fmla="*/ 845 h 1881"/>
              <a:gd name="T16" fmla="*/ 1879 w 1883"/>
              <a:gd name="T17" fmla="*/ 1036 h 1881"/>
              <a:gd name="T18" fmla="*/ 1844 w 1883"/>
              <a:gd name="T19" fmla="*/ 1217 h 1881"/>
              <a:gd name="T20" fmla="*/ 1775 w 1883"/>
              <a:gd name="T21" fmla="*/ 1384 h 1881"/>
              <a:gd name="T22" fmla="*/ 1672 w 1883"/>
              <a:gd name="T23" fmla="*/ 1536 h 1881"/>
              <a:gd name="T24" fmla="*/ 1536 w 1883"/>
              <a:gd name="T25" fmla="*/ 1670 h 1881"/>
              <a:gd name="T26" fmla="*/ 1384 w 1883"/>
              <a:gd name="T27" fmla="*/ 1775 h 1881"/>
              <a:gd name="T28" fmla="*/ 1219 w 1883"/>
              <a:gd name="T29" fmla="*/ 1842 h 1881"/>
              <a:gd name="T30" fmla="*/ 1038 w 1883"/>
              <a:gd name="T31" fmla="*/ 1877 h 1881"/>
              <a:gd name="T32" fmla="*/ 845 w 1883"/>
              <a:gd name="T33" fmla="*/ 1877 h 1881"/>
              <a:gd name="T34" fmla="*/ 666 w 1883"/>
              <a:gd name="T35" fmla="*/ 1842 h 1881"/>
              <a:gd name="T36" fmla="*/ 499 w 1883"/>
              <a:gd name="T37" fmla="*/ 1775 h 1881"/>
              <a:gd name="T38" fmla="*/ 347 w 1883"/>
              <a:gd name="T39" fmla="*/ 1670 h 1881"/>
              <a:gd name="T40" fmla="*/ 211 w 1883"/>
              <a:gd name="T41" fmla="*/ 1536 h 1881"/>
              <a:gd name="T42" fmla="*/ 109 w 1883"/>
              <a:gd name="T43" fmla="*/ 1384 h 1881"/>
              <a:gd name="T44" fmla="*/ 41 w 1883"/>
              <a:gd name="T45" fmla="*/ 1217 h 1881"/>
              <a:gd name="T46" fmla="*/ 6 w 1883"/>
              <a:gd name="T47" fmla="*/ 1036 h 1881"/>
              <a:gd name="T48" fmla="*/ 6 w 1883"/>
              <a:gd name="T49" fmla="*/ 845 h 1881"/>
              <a:gd name="T50" fmla="*/ 41 w 1883"/>
              <a:gd name="T51" fmla="*/ 664 h 1881"/>
              <a:gd name="T52" fmla="*/ 109 w 1883"/>
              <a:gd name="T53" fmla="*/ 497 h 1881"/>
              <a:gd name="T54" fmla="*/ 211 w 1883"/>
              <a:gd name="T55" fmla="*/ 345 h 1881"/>
              <a:gd name="T56" fmla="*/ 347 w 1883"/>
              <a:gd name="T57" fmla="*/ 211 h 1881"/>
              <a:gd name="T58" fmla="*/ 499 w 1883"/>
              <a:gd name="T59" fmla="*/ 106 h 1881"/>
              <a:gd name="T60" fmla="*/ 666 w 1883"/>
              <a:gd name="T61" fmla="*/ 38 h 1881"/>
              <a:gd name="T62" fmla="*/ 845 w 1883"/>
              <a:gd name="T63" fmla="*/ 4 h 1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3" h="1881">
                <a:moveTo>
                  <a:pt x="942" y="0"/>
                </a:moveTo>
                <a:lnTo>
                  <a:pt x="1038" y="4"/>
                </a:lnTo>
                <a:lnTo>
                  <a:pt x="1129" y="16"/>
                </a:lnTo>
                <a:lnTo>
                  <a:pt x="1219" y="38"/>
                </a:lnTo>
                <a:lnTo>
                  <a:pt x="1304" y="68"/>
                </a:lnTo>
                <a:lnTo>
                  <a:pt x="1384" y="106"/>
                </a:lnTo>
                <a:lnTo>
                  <a:pt x="1463" y="154"/>
                </a:lnTo>
                <a:lnTo>
                  <a:pt x="1536" y="211"/>
                </a:lnTo>
                <a:lnTo>
                  <a:pt x="1608" y="275"/>
                </a:lnTo>
                <a:lnTo>
                  <a:pt x="1672" y="345"/>
                </a:lnTo>
                <a:lnTo>
                  <a:pt x="1729" y="420"/>
                </a:lnTo>
                <a:lnTo>
                  <a:pt x="1775" y="497"/>
                </a:lnTo>
                <a:lnTo>
                  <a:pt x="1815" y="579"/>
                </a:lnTo>
                <a:lnTo>
                  <a:pt x="1844" y="664"/>
                </a:lnTo>
                <a:lnTo>
                  <a:pt x="1866" y="752"/>
                </a:lnTo>
                <a:lnTo>
                  <a:pt x="1879" y="845"/>
                </a:lnTo>
                <a:lnTo>
                  <a:pt x="1883" y="940"/>
                </a:lnTo>
                <a:lnTo>
                  <a:pt x="1879" y="1036"/>
                </a:lnTo>
                <a:lnTo>
                  <a:pt x="1866" y="1127"/>
                </a:lnTo>
                <a:lnTo>
                  <a:pt x="1844" y="1217"/>
                </a:lnTo>
                <a:lnTo>
                  <a:pt x="1815" y="1302"/>
                </a:lnTo>
                <a:lnTo>
                  <a:pt x="1775" y="1384"/>
                </a:lnTo>
                <a:lnTo>
                  <a:pt x="1729" y="1461"/>
                </a:lnTo>
                <a:lnTo>
                  <a:pt x="1672" y="1536"/>
                </a:lnTo>
                <a:lnTo>
                  <a:pt x="1608" y="1606"/>
                </a:lnTo>
                <a:lnTo>
                  <a:pt x="1536" y="1670"/>
                </a:lnTo>
                <a:lnTo>
                  <a:pt x="1463" y="1727"/>
                </a:lnTo>
                <a:lnTo>
                  <a:pt x="1384" y="1775"/>
                </a:lnTo>
                <a:lnTo>
                  <a:pt x="1304" y="1813"/>
                </a:lnTo>
                <a:lnTo>
                  <a:pt x="1219" y="1842"/>
                </a:lnTo>
                <a:lnTo>
                  <a:pt x="1129" y="1864"/>
                </a:lnTo>
                <a:lnTo>
                  <a:pt x="1038" y="1877"/>
                </a:lnTo>
                <a:lnTo>
                  <a:pt x="942" y="1881"/>
                </a:lnTo>
                <a:lnTo>
                  <a:pt x="845" y="1877"/>
                </a:lnTo>
                <a:lnTo>
                  <a:pt x="754" y="1864"/>
                </a:lnTo>
                <a:lnTo>
                  <a:pt x="666" y="1842"/>
                </a:lnTo>
                <a:lnTo>
                  <a:pt x="580" y="1813"/>
                </a:lnTo>
                <a:lnTo>
                  <a:pt x="499" y="1775"/>
                </a:lnTo>
                <a:lnTo>
                  <a:pt x="422" y="1727"/>
                </a:lnTo>
                <a:lnTo>
                  <a:pt x="347" y="1670"/>
                </a:lnTo>
                <a:lnTo>
                  <a:pt x="277" y="1606"/>
                </a:lnTo>
                <a:lnTo>
                  <a:pt x="211" y="1536"/>
                </a:lnTo>
                <a:lnTo>
                  <a:pt x="156" y="1461"/>
                </a:lnTo>
                <a:lnTo>
                  <a:pt x="109" y="1384"/>
                </a:lnTo>
                <a:lnTo>
                  <a:pt x="70" y="1302"/>
                </a:lnTo>
                <a:lnTo>
                  <a:pt x="41" y="1217"/>
                </a:lnTo>
                <a:lnTo>
                  <a:pt x="19" y="1127"/>
                </a:lnTo>
                <a:lnTo>
                  <a:pt x="6" y="1036"/>
                </a:lnTo>
                <a:lnTo>
                  <a:pt x="0" y="940"/>
                </a:lnTo>
                <a:lnTo>
                  <a:pt x="6" y="845"/>
                </a:lnTo>
                <a:lnTo>
                  <a:pt x="19" y="752"/>
                </a:lnTo>
                <a:lnTo>
                  <a:pt x="41" y="664"/>
                </a:lnTo>
                <a:lnTo>
                  <a:pt x="70" y="579"/>
                </a:lnTo>
                <a:lnTo>
                  <a:pt x="109" y="497"/>
                </a:lnTo>
                <a:lnTo>
                  <a:pt x="156" y="420"/>
                </a:lnTo>
                <a:lnTo>
                  <a:pt x="211" y="345"/>
                </a:lnTo>
                <a:lnTo>
                  <a:pt x="277" y="275"/>
                </a:lnTo>
                <a:lnTo>
                  <a:pt x="347" y="211"/>
                </a:lnTo>
                <a:lnTo>
                  <a:pt x="422" y="154"/>
                </a:lnTo>
                <a:lnTo>
                  <a:pt x="499" y="106"/>
                </a:lnTo>
                <a:lnTo>
                  <a:pt x="580" y="68"/>
                </a:lnTo>
                <a:lnTo>
                  <a:pt x="666" y="38"/>
                </a:lnTo>
                <a:lnTo>
                  <a:pt x="754" y="16"/>
                </a:lnTo>
                <a:lnTo>
                  <a:pt x="845" y="4"/>
                </a:lnTo>
                <a:lnTo>
                  <a:pt x="9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46"/>
          <p:cNvSpPr>
            <a:spLocks noEditPoints="1"/>
          </p:cNvSpPr>
          <p:nvPr/>
        </p:nvSpPr>
        <p:spPr bwMode="auto">
          <a:xfrm>
            <a:off x="4828587" y="4702650"/>
            <a:ext cx="467323" cy="470488"/>
          </a:xfrm>
          <a:custGeom>
            <a:avLst/>
            <a:gdLst>
              <a:gd name="T0" fmla="*/ 2518 w 2997"/>
              <a:gd name="T1" fmla="*/ 2603 h 3187"/>
              <a:gd name="T2" fmla="*/ 2626 w 2997"/>
              <a:gd name="T3" fmla="*/ 2663 h 3187"/>
              <a:gd name="T4" fmla="*/ 2701 w 2997"/>
              <a:gd name="T5" fmla="*/ 2762 h 3187"/>
              <a:gd name="T6" fmla="*/ 2728 w 2997"/>
              <a:gd name="T7" fmla="*/ 2888 h 3187"/>
              <a:gd name="T8" fmla="*/ 2701 w 2997"/>
              <a:gd name="T9" fmla="*/ 3014 h 3187"/>
              <a:gd name="T10" fmla="*/ 2626 w 2997"/>
              <a:gd name="T11" fmla="*/ 3113 h 3187"/>
              <a:gd name="T12" fmla="*/ 2518 w 2997"/>
              <a:gd name="T13" fmla="*/ 3174 h 3187"/>
              <a:gd name="T14" fmla="*/ 2389 w 2997"/>
              <a:gd name="T15" fmla="*/ 3184 h 3187"/>
              <a:gd name="T16" fmla="*/ 2271 w 2997"/>
              <a:gd name="T17" fmla="*/ 3138 h 3187"/>
              <a:gd name="T18" fmla="*/ 2184 w 2997"/>
              <a:gd name="T19" fmla="*/ 3050 h 3187"/>
              <a:gd name="T20" fmla="*/ 2140 w 2997"/>
              <a:gd name="T21" fmla="*/ 2932 h 3187"/>
              <a:gd name="T22" fmla="*/ 2149 w 2997"/>
              <a:gd name="T23" fmla="*/ 2801 h 3187"/>
              <a:gd name="T24" fmla="*/ 2210 w 2997"/>
              <a:gd name="T25" fmla="*/ 2692 h 3187"/>
              <a:gd name="T26" fmla="*/ 2308 w 2997"/>
              <a:gd name="T27" fmla="*/ 2617 h 3187"/>
              <a:gd name="T28" fmla="*/ 2432 w 2997"/>
              <a:gd name="T29" fmla="*/ 2589 h 3187"/>
              <a:gd name="T30" fmla="*/ 1299 w 2997"/>
              <a:gd name="T31" fmla="*/ 2603 h 3187"/>
              <a:gd name="T32" fmla="*/ 1408 w 2997"/>
              <a:gd name="T33" fmla="*/ 2663 h 3187"/>
              <a:gd name="T34" fmla="*/ 1482 w 2997"/>
              <a:gd name="T35" fmla="*/ 2762 h 3187"/>
              <a:gd name="T36" fmla="*/ 1509 w 2997"/>
              <a:gd name="T37" fmla="*/ 2888 h 3187"/>
              <a:gd name="T38" fmla="*/ 1482 w 2997"/>
              <a:gd name="T39" fmla="*/ 3014 h 3187"/>
              <a:gd name="T40" fmla="*/ 1408 w 2997"/>
              <a:gd name="T41" fmla="*/ 3113 h 3187"/>
              <a:gd name="T42" fmla="*/ 1299 w 2997"/>
              <a:gd name="T43" fmla="*/ 3174 h 3187"/>
              <a:gd name="T44" fmla="*/ 1171 w 2997"/>
              <a:gd name="T45" fmla="*/ 3184 h 3187"/>
              <a:gd name="T46" fmla="*/ 1053 w 2997"/>
              <a:gd name="T47" fmla="*/ 3138 h 3187"/>
              <a:gd name="T48" fmla="*/ 966 w 2997"/>
              <a:gd name="T49" fmla="*/ 3050 h 3187"/>
              <a:gd name="T50" fmla="*/ 922 w 2997"/>
              <a:gd name="T51" fmla="*/ 2932 h 3187"/>
              <a:gd name="T52" fmla="*/ 931 w 2997"/>
              <a:gd name="T53" fmla="*/ 2801 h 3187"/>
              <a:gd name="T54" fmla="*/ 992 w 2997"/>
              <a:gd name="T55" fmla="*/ 2692 h 3187"/>
              <a:gd name="T56" fmla="*/ 1090 w 2997"/>
              <a:gd name="T57" fmla="*/ 2617 h 3187"/>
              <a:gd name="T58" fmla="*/ 1214 w 2997"/>
              <a:gd name="T59" fmla="*/ 2589 h 3187"/>
              <a:gd name="T60" fmla="*/ 2572 w 2997"/>
              <a:gd name="T61" fmla="*/ 700 h 3187"/>
              <a:gd name="T62" fmla="*/ 661 w 2997"/>
              <a:gd name="T63" fmla="*/ 595 h 3187"/>
              <a:gd name="T64" fmla="*/ 2765 w 2997"/>
              <a:gd name="T65" fmla="*/ 2442 h 3187"/>
              <a:gd name="T66" fmla="*/ 0 w 2997"/>
              <a:gd name="T67" fmla="*/ 816 h 3187"/>
              <a:gd name="T68" fmla="*/ 2294 w 2997"/>
              <a:gd name="T69" fmla="*/ 667 h 3187"/>
              <a:gd name="T70" fmla="*/ 2058 w 2997"/>
              <a:gd name="T71" fmla="*/ 343 h 3187"/>
              <a:gd name="T72" fmla="*/ 2333 w 2997"/>
              <a:gd name="T73" fmla="*/ 638 h 3187"/>
              <a:gd name="T74" fmla="*/ 2218 w 2997"/>
              <a:gd name="T75" fmla="*/ 86 h 3187"/>
              <a:gd name="T76" fmla="*/ 1601 w 2997"/>
              <a:gd name="T77" fmla="*/ 681 h 3187"/>
              <a:gd name="T78" fmla="*/ 1734 w 2997"/>
              <a:gd name="T79" fmla="*/ 700 h 3187"/>
              <a:gd name="T80" fmla="*/ 1801 w 2997"/>
              <a:gd name="T81" fmla="*/ 700 h 3187"/>
              <a:gd name="T82" fmla="*/ 1805 w 2997"/>
              <a:gd name="T83" fmla="*/ 530 h 3187"/>
              <a:gd name="T84" fmla="*/ 1852 w 2997"/>
              <a:gd name="T85" fmla="*/ 498 h 3187"/>
              <a:gd name="T86" fmla="*/ 2126 w 2997"/>
              <a:gd name="T87" fmla="*/ 700 h 3187"/>
              <a:gd name="T88" fmla="*/ 2191 w 2997"/>
              <a:gd name="T89" fmla="*/ 700 h 3187"/>
              <a:gd name="T90" fmla="*/ 2218 w 2997"/>
              <a:gd name="T91" fmla="*/ 86 h 3187"/>
              <a:gd name="T92" fmla="*/ 2652 w 2997"/>
              <a:gd name="T93" fmla="*/ 577 h 3187"/>
              <a:gd name="T94" fmla="*/ 2694 w 2997"/>
              <a:gd name="T95" fmla="*/ 2056 h 3187"/>
              <a:gd name="T96" fmla="*/ 1291 w 2997"/>
              <a:gd name="T97" fmla="*/ 700 h 3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997" h="3187">
                <a:moveTo>
                  <a:pt x="2432" y="2589"/>
                </a:moveTo>
                <a:lnTo>
                  <a:pt x="2476" y="2592"/>
                </a:lnTo>
                <a:lnTo>
                  <a:pt x="2518" y="2603"/>
                </a:lnTo>
                <a:lnTo>
                  <a:pt x="2557" y="2617"/>
                </a:lnTo>
                <a:lnTo>
                  <a:pt x="2593" y="2638"/>
                </a:lnTo>
                <a:lnTo>
                  <a:pt x="2626" y="2663"/>
                </a:lnTo>
                <a:lnTo>
                  <a:pt x="2656" y="2692"/>
                </a:lnTo>
                <a:lnTo>
                  <a:pt x="2681" y="2725"/>
                </a:lnTo>
                <a:lnTo>
                  <a:pt x="2701" y="2762"/>
                </a:lnTo>
                <a:lnTo>
                  <a:pt x="2715" y="2801"/>
                </a:lnTo>
                <a:lnTo>
                  <a:pt x="2725" y="2844"/>
                </a:lnTo>
                <a:lnTo>
                  <a:pt x="2728" y="2888"/>
                </a:lnTo>
                <a:lnTo>
                  <a:pt x="2725" y="2932"/>
                </a:lnTo>
                <a:lnTo>
                  <a:pt x="2715" y="2974"/>
                </a:lnTo>
                <a:lnTo>
                  <a:pt x="2701" y="3014"/>
                </a:lnTo>
                <a:lnTo>
                  <a:pt x="2681" y="3050"/>
                </a:lnTo>
                <a:lnTo>
                  <a:pt x="2656" y="3083"/>
                </a:lnTo>
                <a:lnTo>
                  <a:pt x="2626" y="3113"/>
                </a:lnTo>
                <a:lnTo>
                  <a:pt x="2593" y="3138"/>
                </a:lnTo>
                <a:lnTo>
                  <a:pt x="2557" y="3159"/>
                </a:lnTo>
                <a:lnTo>
                  <a:pt x="2518" y="3174"/>
                </a:lnTo>
                <a:lnTo>
                  <a:pt x="2476" y="3184"/>
                </a:lnTo>
                <a:lnTo>
                  <a:pt x="2432" y="3187"/>
                </a:lnTo>
                <a:lnTo>
                  <a:pt x="2389" y="3184"/>
                </a:lnTo>
                <a:lnTo>
                  <a:pt x="2347" y="3174"/>
                </a:lnTo>
                <a:lnTo>
                  <a:pt x="2308" y="3159"/>
                </a:lnTo>
                <a:lnTo>
                  <a:pt x="2271" y="3138"/>
                </a:lnTo>
                <a:lnTo>
                  <a:pt x="2239" y="3113"/>
                </a:lnTo>
                <a:lnTo>
                  <a:pt x="2210" y="3083"/>
                </a:lnTo>
                <a:lnTo>
                  <a:pt x="2184" y="3050"/>
                </a:lnTo>
                <a:lnTo>
                  <a:pt x="2165" y="3014"/>
                </a:lnTo>
                <a:lnTo>
                  <a:pt x="2149" y="2974"/>
                </a:lnTo>
                <a:lnTo>
                  <a:pt x="2140" y="2932"/>
                </a:lnTo>
                <a:lnTo>
                  <a:pt x="2137" y="2888"/>
                </a:lnTo>
                <a:lnTo>
                  <a:pt x="2140" y="2844"/>
                </a:lnTo>
                <a:lnTo>
                  <a:pt x="2149" y="2801"/>
                </a:lnTo>
                <a:lnTo>
                  <a:pt x="2165" y="2762"/>
                </a:lnTo>
                <a:lnTo>
                  <a:pt x="2184" y="2725"/>
                </a:lnTo>
                <a:lnTo>
                  <a:pt x="2210" y="2692"/>
                </a:lnTo>
                <a:lnTo>
                  <a:pt x="2239" y="2663"/>
                </a:lnTo>
                <a:lnTo>
                  <a:pt x="2271" y="2638"/>
                </a:lnTo>
                <a:lnTo>
                  <a:pt x="2308" y="2617"/>
                </a:lnTo>
                <a:lnTo>
                  <a:pt x="2347" y="2603"/>
                </a:lnTo>
                <a:lnTo>
                  <a:pt x="2389" y="2592"/>
                </a:lnTo>
                <a:lnTo>
                  <a:pt x="2432" y="2589"/>
                </a:lnTo>
                <a:close/>
                <a:moveTo>
                  <a:pt x="1214" y="2589"/>
                </a:moveTo>
                <a:lnTo>
                  <a:pt x="1258" y="2592"/>
                </a:lnTo>
                <a:lnTo>
                  <a:pt x="1299" y="2603"/>
                </a:lnTo>
                <a:lnTo>
                  <a:pt x="1339" y="2617"/>
                </a:lnTo>
                <a:lnTo>
                  <a:pt x="1375" y="2638"/>
                </a:lnTo>
                <a:lnTo>
                  <a:pt x="1408" y="2663"/>
                </a:lnTo>
                <a:lnTo>
                  <a:pt x="1438" y="2692"/>
                </a:lnTo>
                <a:lnTo>
                  <a:pt x="1462" y="2725"/>
                </a:lnTo>
                <a:lnTo>
                  <a:pt x="1482" y="2762"/>
                </a:lnTo>
                <a:lnTo>
                  <a:pt x="1497" y="2801"/>
                </a:lnTo>
                <a:lnTo>
                  <a:pt x="1506" y="2844"/>
                </a:lnTo>
                <a:lnTo>
                  <a:pt x="1509" y="2888"/>
                </a:lnTo>
                <a:lnTo>
                  <a:pt x="1506" y="2932"/>
                </a:lnTo>
                <a:lnTo>
                  <a:pt x="1497" y="2974"/>
                </a:lnTo>
                <a:lnTo>
                  <a:pt x="1482" y="3014"/>
                </a:lnTo>
                <a:lnTo>
                  <a:pt x="1462" y="3050"/>
                </a:lnTo>
                <a:lnTo>
                  <a:pt x="1438" y="3083"/>
                </a:lnTo>
                <a:lnTo>
                  <a:pt x="1408" y="3113"/>
                </a:lnTo>
                <a:lnTo>
                  <a:pt x="1375" y="3138"/>
                </a:lnTo>
                <a:lnTo>
                  <a:pt x="1339" y="3159"/>
                </a:lnTo>
                <a:lnTo>
                  <a:pt x="1299" y="3174"/>
                </a:lnTo>
                <a:lnTo>
                  <a:pt x="1258" y="3184"/>
                </a:lnTo>
                <a:lnTo>
                  <a:pt x="1214" y="3187"/>
                </a:lnTo>
                <a:lnTo>
                  <a:pt x="1171" y="3184"/>
                </a:lnTo>
                <a:lnTo>
                  <a:pt x="1129" y="3174"/>
                </a:lnTo>
                <a:lnTo>
                  <a:pt x="1090" y="3159"/>
                </a:lnTo>
                <a:lnTo>
                  <a:pt x="1053" y="3138"/>
                </a:lnTo>
                <a:lnTo>
                  <a:pt x="1020" y="3113"/>
                </a:lnTo>
                <a:lnTo>
                  <a:pt x="992" y="3083"/>
                </a:lnTo>
                <a:lnTo>
                  <a:pt x="966" y="3050"/>
                </a:lnTo>
                <a:lnTo>
                  <a:pt x="946" y="3014"/>
                </a:lnTo>
                <a:lnTo>
                  <a:pt x="931" y="2974"/>
                </a:lnTo>
                <a:lnTo>
                  <a:pt x="922" y="2932"/>
                </a:lnTo>
                <a:lnTo>
                  <a:pt x="919" y="2888"/>
                </a:lnTo>
                <a:lnTo>
                  <a:pt x="922" y="2844"/>
                </a:lnTo>
                <a:lnTo>
                  <a:pt x="931" y="2801"/>
                </a:lnTo>
                <a:lnTo>
                  <a:pt x="946" y="2762"/>
                </a:lnTo>
                <a:lnTo>
                  <a:pt x="966" y="2725"/>
                </a:lnTo>
                <a:lnTo>
                  <a:pt x="992" y="2692"/>
                </a:lnTo>
                <a:lnTo>
                  <a:pt x="1020" y="2663"/>
                </a:lnTo>
                <a:lnTo>
                  <a:pt x="1053" y="2638"/>
                </a:lnTo>
                <a:lnTo>
                  <a:pt x="1090" y="2617"/>
                </a:lnTo>
                <a:lnTo>
                  <a:pt x="1129" y="2603"/>
                </a:lnTo>
                <a:lnTo>
                  <a:pt x="1171" y="2592"/>
                </a:lnTo>
                <a:lnTo>
                  <a:pt x="1214" y="2589"/>
                </a:lnTo>
                <a:close/>
                <a:moveTo>
                  <a:pt x="2583" y="625"/>
                </a:moveTo>
                <a:lnTo>
                  <a:pt x="2483" y="700"/>
                </a:lnTo>
                <a:lnTo>
                  <a:pt x="2572" y="700"/>
                </a:lnTo>
                <a:lnTo>
                  <a:pt x="2583" y="625"/>
                </a:lnTo>
                <a:close/>
                <a:moveTo>
                  <a:pt x="0" y="595"/>
                </a:moveTo>
                <a:lnTo>
                  <a:pt x="661" y="595"/>
                </a:lnTo>
                <a:lnTo>
                  <a:pt x="1015" y="2222"/>
                </a:lnTo>
                <a:lnTo>
                  <a:pt x="2765" y="2222"/>
                </a:lnTo>
                <a:lnTo>
                  <a:pt x="2765" y="2442"/>
                </a:lnTo>
                <a:lnTo>
                  <a:pt x="840" y="2442"/>
                </a:lnTo>
                <a:lnTo>
                  <a:pt x="486" y="816"/>
                </a:lnTo>
                <a:lnTo>
                  <a:pt x="0" y="816"/>
                </a:lnTo>
                <a:lnTo>
                  <a:pt x="0" y="595"/>
                </a:lnTo>
                <a:close/>
                <a:moveTo>
                  <a:pt x="2058" y="343"/>
                </a:moveTo>
                <a:lnTo>
                  <a:pt x="2294" y="667"/>
                </a:lnTo>
                <a:lnTo>
                  <a:pt x="2251" y="699"/>
                </a:lnTo>
                <a:lnTo>
                  <a:pt x="2015" y="375"/>
                </a:lnTo>
                <a:lnTo>
                  <a:pt x="2058" y="343"/>
                </a:lnTo>
                <a:close/>
                <a:moveTo>
                  <a:pt x="2140" y="281"/>
                </a:moveTo>
                <a:lnTo>
                  <a:pt x="2376" y="605"/>
                </a:lnTo>
                <a:lnTo>
                  <a:pt x="2333" y="638"/>
                </a:lnTo>
                <a:lnTo>
                  <a:pt x="2097" y="313"/>
                </a:lnTo>
                <a:lnTo>
                  <a:pt x="2140" y="281"/>
                </a:lnTo>
                <a:close/>
                <a:moveTo>
                  <a:pt x="2218" y="86"/>
                </a:moveTo>
                <a:lnTo>
                  <a:pt x="1394" y="700"/>
                </a:lnTo>
                <a:lnTo>
                  <a:pt x="1614" y="700"/>
                </a:lnTo>
                <a:lnTo>
                  <a:pt x="1601" y="681"/>
                </a:lnTo>
                <a:lnTo>
                  <a:pt x="1644" y="649"/>
                </a:lnTo>
                <a:lnTo>
                  <a:pt x="1681" y="700"/>
                </a:lnTo>
                <a:lnTo>
                  <a:pt x="1734" y="700"/>
                </a:lnTo>
                <a:lnTo>
                  <a:pt x="1679" y="623"/>
                </a:lnTo>
                <a:lnTo>
                  <a:pt x="1722" y="592"/>
                </a:lnTo>
                <a:lnTo>
                  <a:pt x="1801" y="700"/>
                </a:lnTo>
                <a:lnTo>
                  <a:pt x="1861" y="700"/>
                </a:lnTo>
                <a:lnTo>
                  <a:pt x="1762" y="562"/>
                </a:lnTo>
                <a:lnTo>
                  <a:pt x="1805" y="530"/>
                </a:lnTo>
                <a:lnTo>
                  <a:pt x="1928" y="700"/>
                </a:lnTo>
                <a:lnTo>
                  <a:pt x="1999" y="700"/>
                </a:lnTo>
                <a:lnTo>
                  <a:pt x="1852" y="498"/>
                </a:lnTo>
                <a:lnTo>
                  <a:pt x="1895" y="466"/>
                </a:lnTo>
                <a:lnTo>
                  <a:pt x="2064" y="700"/>
                </a:lnTo>
                <a:lnTo>
                  <a:pt x="2126" y="700"/>
                </a:lnTo>
                <a:lnTo>
                  <a:pt x="1934" y="437"/>
                </a:lnTo>
                <a:lnTo>
                  <a:pt x="1977" y="404"/>
                </a:lnTo>
                <a:lnTo>
                  <a:pt x="2191" y="700"/>
                </a:lnTo>
                <a:lnTo>
                  <a:pt x="2380" y="700"/>
                </a:lnTo>
                <a:lnTo>
                  <a:pt x="2565" y="562"/>
                </a:lnTo>
                <a:lnTo>
                  <a:pt x="2218" y="86"/>
                </a:lnTo>
                <a:close/>
                <a:moveTo>
                  <a:pt x="2231" y="0"/>
                </a:moveTo>
                <a:lnTo>
                  <a:pt x="2231" y="0"/>
                </a:lnTo>
                <a:lnTo>
                  <a:pt x="2652" y="577"/>
                </a:lnTo>
                <a:lnTo>
                  <a:pt x="2633" y="700"/>
                </a:lnTo>
                <a:lnTo>
                  <a:pt x="2997" y="700"/>
                </a:lnTo>
                <a:lnTo>
                  <a:pt x="2694" y="2056"/>
                </a:lnTo>
                <a:lnTo>
                  <a:pt x="1126" y="2056"/>
                </a:lnTo>
                <a:lnTo>
                  <a:pt x="866" y="700"/>
                </a:lnTo>
                <a:lnTo>
                  <a:pt x="1291" y="700"/>
                </a:lnTo>
                <a:lnTo>
                  <a:pt x="22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51"/>
          <p:cNvSpPr>
            <a:spLocks noEditPoints="1"/>
          </p:cNvSpPr>
          <p:nvPr/>
        </p:nvSpPr>
        <p:spPr bwMode="auto">
          <a:xfrm>
            <a:off x="5943798" y="5468853"/>
            <a:ext cx="59242" cy="60833"/>
          </a:xfrm>
          <a:custGeom>
            <a:avLst/>
            <a:gdLst>
              <a:gd name="T0" fmla="*/ 254 w 563"/>
              <a:gd name="T1" fmla="*/ 120 h 570"/>
              <a:gd name="T2" fmla="*/ 207 w 563"/>
              <a:gd name="T3" fmla="*/ 142 h 570"/>
              <a:gd name="T4" fmla="*/ 173 w 563"/>
              <a:gd name="T5" fmla="*/ 179 h 570"/>
              <a:gd name="T6" fmla="*/ 153 w 563"/>
              <a:gd name="T7" fmla="*/ 226 h 570"/>
              <a:gd name="T8" fmla="*/ 147 w 563"/>
              <a:gd name="T9" fmla="*/ 285 h 570"/>
              <a:gd name="T10" fmla="*/ 153 w 563"/>
              <a:gd name="T11" fmla="*/ 344 h 570"/>
              <a:gd name="T12" fmla="*/ 173 w 563"/>
              <a:gd name="T13" fmla="*/ 390 h 570"/>
              <a:gd name="T14" fmla="*/ 207 w 563"/>
              <a:gd name="T15" fmla="*/ 428 h 570"/>
              <a:gd name="T16" fmla="*/ 254 w 563"/>
              <a:gd name="T17" fmla="*/ 450 h 570"/>
              <a:gd name="T18" fmla="*/ 308 w 563"/>
              <a:gd name="T19" fmla="*/ 450 h 570"/>
              <a:gd name="T20" fmla="*/ 356 w 563"/>
              <a:gd name="T21" fmla="*/ 428 h 570"/>
              <a:gd name="T22" fmla="*/ 389 w 563"/>
              <a:gd name="T23" fmla="*/ 390 h 570"/>
              <a:gd name="T24" fmla="*/ 407 w 563"/>
              <a:gd name="T25" fmla="*/ 343 h 570"/>
              <a:gd name="T26" fmla="*/ 414 w 563"/>
              <a:gd name="T27" fmla="*/ 284 h 570"/>
              <a:gd name="T28" fmla="*/ 407 w 563"/>
              <a:gd name="T29" fmla="*/ 226 h 570"/>
              <a:gd name="T30" fmla="*/ 389 w 563"/>
              <a:gd name="T31" fmla="*/ 179 h 570"/>
              <a:gd name="T32" fmla="*/ 356 w 563"/>
              <a:gd name="T33" fmla="*/ 142 h 570"/>
              <a:gd name="T34" fmla="*/ 308 w 563"/>
              <a:gd name="T35" fmla="*/ 120 h 570"/>
              <a:gd name="T36" fmla="*/ 280 w 563"/>
              <a:gd name="T37" fmla="*/ 0 h 570"/>
              <a:gd name="T38" fmla="*/ 358 w 563"/>
              <a:gd name="T39" fmla="*/ 9 h 570"/>
              <a:gd name="T40" fmla="*/ 426 w 563"/>
              <a:gd name="T41" fmla="*/ 35 h 570"/>
              <a:gd name="T42" fmla="*/ 484 w 563"/>
              <a:gd name="T43" fmla="*/ 80 h 570"/>
              <a:gd name="T44" fmla="*/ 528 w 563"/>
              <a:gd name="T45" fmla="*/ 138 h 570"/>
              <a:gd name="T46" fmla="*/ 554 w 563"/>
              <a:gd name="T47" fmla="*/ 206 h 570"/>
              <a:gd name="T48" fmla="*/ 563 w 563"/>
              <a:gd name="T49" fmla="*/ 284 h 570"/>
              <a:gd name="T50" fmla="*/ 554 w 563"/>
              <a:gd name="T51" fmla="*/ 362 h 570"/>
              <a:gd name="T52" fmla="*/ 526 w 563"/>
              <a:gd name="T53" fmla="*/ 429 h 570"/>
              <a:gd name="T54" fmla="*/ 483 w 563"/>
              <a:gd name="T55" fmla="*/ 489 h 570"/>
              <a:gd name="T56" fmla="*/ 425 w 563"/>
              <a:gd name="T57" fmla="*/ 535 h 570"/>
              <a:gd name="T58" fmla="*/ 358 w 563"/>
              <a:gd name="T59" fmla="*/ 561 h 570"/>
              <a:gd name="T60" fmla="*/ 281 w 563"/>
              <a:gd name="T61" fmla="*/ 570 h 570"/>
              <a:gd name="T62" fmla="*/ 185 w 563"/>
              <a:gd name="T63" fmla="*/ 555 h 570"/>
              <a:gd name="T64" fmla="*/ 106 w 563"/>
              <a:gd name="T65" fmla="*/ 517 h 570"/>
              <a:gd name="T66" fmla="*/ 55 w 563"/>
              <a:gd name="T67" fmla="*/ 468 h 570"/>
              <a:gd name="T68" fmla="*/ 19 w 563"/>
              <a:gd name="T69" fmla="*/ 402 h 570"/>
              <a:gd name="T70" fmla="*/ 2 w 563"/>
              <a:gd name="T71" fmla="*/ 323 h 570"/>
              <a:gd name="T72" fmla="*/ 2 w 563"/>
              <a:gd name="T73" fmla="*/ 241 h 570"/>
              <a:gd name="T74" fmla="*/ 19 w 563"/>
              <a:gd name="T75" fmla="*/ 171 h 570"/>
              <a:gd name="T76" fmla="*/ 55 w 563"/>
              <a:gd name="T77" fmla="*/ 106 h 570"/>
              <a:gd name="T78" fmla="*/ 105 w 563"/>
              <a:gd name="T79" fmla="*/ 55 h 570"/>
              <a:gd name="T80" fmla="*/ 169 w 563"/>
              <a:gd name="T81" fmla="*/ 19 h 570"/>
              <a:gd name="T82" fmla="*/ 241 w 563"/>
              <a:gd name="T83" fmla="*/ 2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3" h="570">
                <a:moveTo>
                  <a:pt x="281" y="118"/>
                </a:moveTo>
                <a:lnTo>
                  <a:pt x="254" y="120"/>
                </a:lnTo>
                <a:lnTo>
                  <a:pt x="229" y="128"/>
                </a:lnTo>
                <a:lnTo>
                  <a:pt x="207" y="142"/>
                </a:lnTo>
                <a:lnTo>
                  <a:pt x="186" y="161"/>
                </a:lnTo>
                <a:lnTo>
                  <a:pt x="173" y="179"/>
                </a:lnTo>
                <a:lnTo>
                  <a:pt x="161" y="201"/>
                </a:lnTo>
                <a:lnTo>
                  <a:pt x="153" y="226"/>
                </a:lnTo>
                <a:lnTo>
                  <a:pt x="148" y="254"/>
                </a:lnTo>
                <a:lnTo>
                  <a:pt x="147" y="285"/>
                </a:lnTo>
                <a:lnTo>
                  <a:pt x="148" y="316"/>
                </a:lnTo>
                <a:lnTo>
                  <a:pt x="153" y="344"/>
                </a:lnTo>
                <a:lnTo>
                  <a:pt x="161" y="368"/>
                </a:lnTo>
                <a:lnTo>
                  <a:pt x="173" y="390"/>
                </a:lnTo>
                <a:lnTo>
                  <a:pt x="186" y="410"/>
                </a:lnTo>
                <a:lnTo>
                  <a:pt x="207" y="428"/>
                </a:lnTo>
                <a:lnTo>
                  <a:pt x="229" y="442"/>
                </a:lnTo>
                <a:lnTo>
                  <a:pt x="254" y="450"/>
                </a:lnTo>
                <a:lnTo>
                  <a:pt x="281" y="452"/>
                </a:lnTo>
                <a:lnTo>
                  <a:pt x="308" y="450"/>
                </a:lnTo>
                <a:lnTo>
                  <a:pt x="333" y="442"/>
                </a:lnTo>
                <a:lnTo>
                  <a:pt x="356" y="428"/>
                </a:lnTo>
                <a:lnTo>
                  <a:pt x="375" y="410"/>
                </a:lnTo>
                <a:lnTo>
                  <a:pt x="389" y="390"/>
                </a:lnTo>
                <a:lnTo>
                  <a:pt x="400" y="368"/>
                </a:lnTo>
                <a:lnTo>
                  <a:pt x="407" y="343"/>
                </a:lnTo>
                <a:lnTo>
                  <a:pt x="412" y="316"/>
                </a:lnTo>
                <a:lnTo>
                  <a:pt x="414" y="284"/>
                </a:lnTo>
                <a:lnTo>
                  <a:pt x="412" y="254"/>
                </a:lnTo>
                <a:lnTo>
                  <a:pt x="407" y="226"/>
                </a:lnTo>
                <a:lnTo>
                  <a:pt x="400" y="201"/>
                </a:lnTo>
                <a:lnTo>
                  <a:pt x="389" y="179"/>
                </a:lnTo>
                <a:lnTo>
                  <a:pt x="375" y="161"/>
                </a:lnTo>
                <a:lnTo>
                  <a:pt x="356" y="142"/>
                </a:lnTo>
                <a:lnTo>
                  <a:pt x="333" y="128"/>
                </a:lnTo>
                <a:lnTo>
                  <a:pt x="308" y="120"/>
                </a:lnTo>
                <a:lnTo>
                  <a:pt x="281" y="118"/>
                </a:lnTo>
                <a:close/>
                <a:moveTo>
                  <a:pt x="280" y="0"/>
                </a:moveTo>
                <a:lnTo>
                  <a:pt x="320" y="2"/>
                </a:lnTo>
                <a:lnTo>
                  <a:pt x="358" y="9"/>
                </a:lnTo>
                <a:lnTo>
                  <a:pt x="394" y="19"/>
                </a:lnTo>
                <a:lnTo>
                  <a:pt x="426" y="35"/>
                </a:lnTo>
                <a:lnTo>
                  <a:pt x="455" y="56"/>
                </a:lnTo>
                <a:lnTo>
                  <a:pt x="484" y="80"/>
                </a:lnTo>
                <a:lnTo>
                  <a:pt x="508" y="108"/>
                </a:lnTo>
                <a:lnTo>
                  <a:pt x="528" y="138"/>
                </a:lnTo>
                <a:lnTo>
                  <a:pt x="543" y="171"/>
                </a:lnTo>
                <a:lnTo>
                  <a:pt x="554" y="206"/>
                </a:lnTo>
                <a:lnTo>
                  <a:pt x="561" y="244"/>
                </a:lnTo>
                <a:lnTo>
                  <a:pt x="563" y="284"/>
                </a:lnTo>
                <a:lnTo>
                  <a:pt x="561" y="324"/>
                </a:lnTo>
                <a:lnTo>
                  <a:pt x="554" y="362"/>
                </a:lnTo>
                <a:lnTo>
                  <a:pt x="543" y="397"/>
                </a:lnTo>
                <a:lnTo>
                  <a:pt x="526" y="429"/>
                </a:lnTo>
                <a:lnTo>
                  <a:pt x="507" y="460"/>
                </a:lnTo>
                <a:lnTo>
                  <a:pt x="483" y="489"/>
                </a:lnTo>
                <a:lnTo>
                  <a:pt x="454" y="514"/>
                </a:lnTo>
                <a:lnTo>
                  <a:pt x="425" y="535"/>
                </a:lnTo>
                <a:lnTo>
                  <a:pt x="392" y="551"/>
                </a:lnTo>
                <a:lnTo>
                  <a:pt x="358" y="561"/>
                </a:lnTo>
                <a:lnTo>
                  <a:pt x="320" y="568"/>
                </a:lnTo>
                <a:lnTo>
                  <a:pt x="281" y="570"/>
                </a:lnTo>
                <a:lnTo>
                  <a:pt x="232" y="567"/>
                </a:lnTo>
                <a:lnTo>
                  <a:pt x="185" y="555"/>
                </a:lnTo>
                <a:lnTo>
                  <a:pt x="138" y="536"/>
                </a:lnTo>
                <a:lnTo>
                  <a:pt x="106" y="517"/>
                </a:lnTo>
                <a:lnTo>
                  <a:pt x="79" y="494"/>
                </a:lnTo>
                <a:lnTo>
                  <a:pt x="55" y="468"/>
                </a:lnTo>
                <a:lnTo>
                  <a:pt x="35" y="437"/>
                </a:lnTo>
                <a:lnTo>
                  <a:pt x="19" y="402"/>
                </a:lnTo>
                <a:lnTo>
                  <a:pt x="9" y="364"/>
                </a:lnTo>
                <a:lnTo>
                  <a:pt x="2" y="323"/>
                </a:lnTo>
                <a:lnTo>
                  <a:pt x="0" y="277"/>
                </a:lnTo>
                <a:lnTo>
                  <a:pt x="2" y="241"/>
                </a:lnTo>
                <a:lnTo>
                  <a:pt x="9" y="206"/>
                </a:lnTo>
                <a:lnTo>
                  <a:pt x="19" y="171"/>
                </a:lnTo>
                <a:lnTo>
                  <a:pt x="35" y="138"/>
                </a:lnTo>
                <a:lnTo>
                  <a:pt x="55" y="106"/>
                </a:lnTo>
                <a:lnTo>
                  <a:pt x="77" y="79"/>
                </a:lnTo>
                <a:lnTo>
                  <a:pt x="105" y="55"/>
                </a:lnTo>
                <a:lnTo>
                  <a:pt x="135" y="35"/>
                </a:lnTo>
                <a:lnTo>
                  <a:pt x="169" y="19"/>
                </a:lnTo>
                <a:lnTo>
                  <a:pt x="205" y="9"/>
                </a:lnTo>
                <a:lnTo>
                  <a:pt x="241" y="2"/>
                </a:lnTo>
                <a:lnTo>
                  <a:pt x="28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52"/>
          <p:cNvSpPr>
            <a:spLocks/>
          </p:cNvSpPr>
          <p:nvPr/>
        </p:nvSpPr>
        <p:spPr bwMode="auto">
          <a:xfrm>
            <a:off x="6009027" y="5468853"/>
            <a:ext cx="52309" cy="59872"/>
          </a:xfrm>
          <a:custGeom>
            <a:avLst/>
            <a:gdLst>
              <a:gd name="T0" fmla="*/ 316 w 498"/>
              <a:gd name="T1" fmla="*/ 0 h 560"/>
              <a:gd name="T2" fmla="*/ 347 w 498"/>
              <a:gd name="T3" fmla="*/ 2 h 560"/>
              <a:gd name="T4" fmla="*/ 375 w 498"/>
              <a:gd name="T5" fmla="*/ 6 h 560"/>
              <a:gd name="T6" fmla="*/ 402 w 498"/>
              <a:gd name="T7" fmla="*/ 17 h 560"/>
              <a:gd name="T8" fmla="*/ 426 w 498"/>
              <a:gd name="T9" fmla="*/ 29 h 560"/>
              <a:gd name="T10" fmla="*/ 446 w 498"/>
              <a:gd name="T11" fmla="*/ 44 h 560"/>
              <a:gd name="T12" fmla="*/ 461 w 498"/>
              <a:gd name="T13" fmla="*/ 60 h 560"/>
              <a:gd name="T14" fmla="*/ 474 w 498"/>
              <a:gd name="T15" fmla="*/ 80 h 560"/>
              <a:gd name="T16" fmla="*/ 483 w 498"/>
              <a:gd name="T17" fmla="*/ 99 h 560"/>
              <a:gd name="T18" fmla="*/ 490 w 498"/>
              <a:gd name="T19" fmla="*/ 121 h 560"/>
              <a:gd name="T20" fmla="*/ 494 w 498"/>
              <a:gd name="T21" fmla="*/ 147 h 560"/>
              <a:gd name="T22" fmla="*/ 497 w 498"/>
              <a:gd name="T23" fmla="*/ 179 h 560"/>
              <a:gd name="T24" fmla="*/ 498 w 498"/>
              <a:gd name="T25" fmla="*/ 218 h 560"/>
              <a:gd name="T26" fmla="*/ 498 w 498"/>
              <a:gd name="T27" fmla="*/ 560 h 560"/>
              <a:gd name="T28" fmla="*/ 352 w 498"/>
              <a:gd name="T29" fmla="*/ 560 h 560"/>
              <a:gd name="T30" fmla="*/ 352 w 498"/>
              <a:gd name="T31" fmla="*/ 279 h 560"/>
              <a:gd name="T32" fmla="*/ 352 w 498"/>
              <a:gd name="T33" fmla="*/ 239 h 560"/>
              <a:gd name="T34" fmla="*/ 350 w 498"/>
              <a:gd name="T35" fmla="*/ 207 h 560"/>
              <a:gd name="T36" fmla="*/ 348 w 498"/>
              <a:gd name="T37" fmla="*/ 182 h 560"/>
              <a:gd name="T38" fmla="*/ 343 w 498"/>
              <a:gd name="T39" fmla="*/ 165 h 560"/>
              <a:gd name="T40" fmla="*/ 336 w 498"/>
              <a:gd name="T41" fmla="*/ 149 h 560"/>
              <a:gd name="T42" fmla="*/ 326 w 498"/>
              <a:gd name="T43" fmla="*/ 135 h 560"/>
              <a:gd name="T44" fmla="*/ 313 w 498"/>
              <a:gd name="T45" fmla="*/ 124 h 560"/>
              <a:gd name="T46" fmla="*/ 299 w 498"/>
              <a:gd name="T47" fmla="*/ 116 h 560"/>
              <a:gd name="T48" fmla="*/ 282 w 498"/>
              <a:gd name="T49" fmla="*/ 112 h 560"/>
              <a:gd name="T50" fmla="*/ 264 w 498"/>
              <a:gd name="T51" fmla="*/ 111 h 560"/>
              <a:gd name="T52" fmla="*/ 240 w 498"/>
              <a:gd name="T53" fmla="*/ 113 h 560"/>
              <a:gd name="T54" fmla="*/ 217 w 498"/>
              <a:gd name="T55" fmla="*/ 119 h 560"/>
              <a:gd name="T56" fmla="*/ 197 w 498"/>
              <a:gd name="T57" fmla="*/ 130 h 560"/>
              <a:gd name="T58" fmla="*/ 179 w 498"/>
              <a:gd name="T59" fmla="*/ 146 h 560"/>
              <a:gd name="T60" fmla="*/ 166 w 498"/>
              <a:gd name="T61" fmla="*/ 163 h 560"/>
              <a:gd name="T62" fmla="*/ 156 w 498"/>
              <a:gd name="T63" fmla="*/ 185 h 560"/>
              <a:gd name="T64" fmla="*/ 151 w 498"/>
              <a:gd name="T65" fmla="*/ 206 h 560"/>
              <a:gd name="T66" fmla="*/ 147 w 498"/>
              <a:gd name="T67" fmla="*/ 233 h 560"/>
              <a:gd name="T68" fmla="*/ 146 w 498"/>
              <a:gd name="T69" fmla="*/ 269 h 560"/>
              <a:gd name="T70" fmla="*/ 145 w 498"/>
              <a:gd name="T71" fmla="*/ 311 h 560"/>
              <a:gd name="T72" fmla="*/ 145 w 498"/>
              <a:gd name="T73" fmla="*/ 560 h 560"/>
              <a:gd name="T74" fmla="*/ 0 w 498"/>
              <a:gd name="T75" fmla="*/ 560 h 560"/>
              <a:gd name="T76" fmla="*/ 0 w 498"/>
              <a:gd name="T77" fmla="*/ 16 h 560"/>
              <a:gd name="T78" fmla="*/ 138 w 498"/>
              <a:gd name="T79" fmla="*/ 16 h 560"/>
              <a:gd name="T80" fmla="*/ 138 w 498"/>
              <a:gd name="T81" fmla="*/ 92 h 560"/>
              <a:gd name="T82" fmla="*/ 162 w 498"/>
              <a:gd name="T83" fmla="*/ 64 h 560"/>
              <a:gd name="T84" fmla="*/ 189 w 498"/>
              <a:gd name="T85" fmla="*/ 41 h 560"/>
              <a:gd name="T86" fmla="*/ 217 w 498"/>
              <a:gd name="T87" fmla="*/ 23 h 560"/>
              <a:gd name="T88" fmla="*/ 248 w 498"/>
              <a:gd name="T89" fmla="*/ 10 h 560"/>
              <a:gd name="T90" fmla="*/ 280 w 498"/>
              <a:gd name="T91" fmla="*/ 2 h 560"/>
              <a:gd name="T92" fmla="*/ 316 w 498"/>
              <a:gd name="T93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8" h="560">
                <a:moveTo>
                  <a:pt x="316" y="0"/>
                </a:moveTo>
                <a:lnTo>
                  <a:pt x="347" y="2"/>
                </a:lnTo>
                <a:lnTo>
                  <a:pt x="375" y="6"/>
                </a:lnTo>
                <a:lnTo>
                  <a:pt x="402" y="17"/>
                </a:lnTo>
                <a:lnTo>
                  <a:pt x="426" y="29"/>
                </a:lnTo>
                <a:lnTo>
                  <a:pt x="446" y="44"/>
                </a:lnTo>
                <a:lnTo>
                  <a:pt x="461" y="60"/>
                </a:lnTo>
                <a:lnTo>
                  <a:pt x="474" y="80"/>
                </a:lnTo>
                <a:lnTo>
                  <a:pt x="483" y="99"/>
                </a:lnTo>
                <a:lnTo>
                  <a:pt x="490" y="121"/>
                </a:lnTo>
                <a:lnTo>
                  <a:pt x="494" y="147"/>
                </a:lnTo>
                <a:lnTo>
                  <a:pt x="497" y="179"/>
                </a:lnTo>
                <a:lnTo>
                  <a:pt x="498" y="218"/>
                </a:lnTo>
                <a:lnTo>
                  <a:pt x="498" y="560"/>
                </a:lnTo>
                <a:lnTo>
                  <a:pt x="352" y="560"/>
                </a:lnTo>
                <a:lnTo>
                  <a:pt x="352" y="279"/>
                </a:lnTo>
                <a:lnTo>
                  <a:pt x="352" y="239"/>
                </a:lnTo>
                <a:lnTo>
                  <a:pt x="350" y="207"/>
                </a:lnTo>
                <a:lnTo>
                  <a:pt x="348" y="182"/>
                </a:lnTo>
                <a:lnTo>
                  <a:pt x="343" y="165"/>
                </a:lnTo>
                <a:lnTo>
                  <a:pt x="336" y="149"/>
                </a:lnTo>
                <a:lnTo>
                  <a:pt x="326" y="135"/>
                </a:lnTo>
                <a:lnTo>
                  <a:pt x="313" y="124"/>
                </a:lnTo>
                <a:lnTo>
                  <a:pt x="299" y="116"/>
                </a:lnTo>
                <a:lnTo>
                  <a:pt x="282" y="112"/>
                </a:lnTo>
                <a:lnTo>
                  <a:pt x="264" y="111"/>
                </a:lnTo>
                <a:lnTo>
                  <a:pt x="240" y="113"/>
                </a:lnTo>
                <a:lnTo>
                  <a:pt x="217" y="119"/>
                </a:lnTo>
                <a:lnTo>
                  <a:pt x="197" y="130"/>
                </a:lnTo>
                <a:lnTo>
                  <a:pt x="179" y="146"/>
                </a:lnTo>
                <a:lnTo>
                  <a:pt x="166" y="163"/>
                </a:lnTo>
                <a:lnTo>
                  <a:pt x="156" y="185"/>
                </a:lnTo>
                <a:lnTo>
                  <a:pt x="151" y="206"/>
                </a:lnTo>
                <a:lnTo>
                  <a:pt x="147" y="233"/>
                </a:lnTo>
                <a:lnTo>
                  <a:pt x="146" y="269"/>
                </a:lnTo>
                <a:lnTo>
                  <a:pt x="145" y="311"/>
                </a:lnTo>
                <a:lnTo>
                  <a:pt x="145" y="560"/>
                </a:lnTo>
                <a:lnTo>
                  <a:pt x="0" y="560"/>
                </a:lnTo>
                <a:lnTo>
                  <a:pt x="0" y="16"/>
                </a:lnTo>
                <a:lnTo>
                  <a:pt x="138" y="16"/>
                </a:lnTo>
                <a:lnTo>
                  <a:pt x="138" y="92"/>
                </a:lnTo>
                <a:lnTo>
                  <a:pt x="162" y="64"/>
                </a:lnTo>
                <a:lnTo>
                  <a:pt x="189" y="41"/>
                </a:lnTo>
                <a:lnTo>
                  <a:pt x="217" y="23"/>
                </a:lnTo>
                <a:lnTo>
                  <a:pt x="248" y="10"/>
                </a:lnTo>
                <a:lnTo>
                  <a:pt x="280" y="2"/>
                </a:lnTo>
                <a:lnTo>
                  <a:pt x="31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53"/>
          <p:cNvSpPr>
            <a:spLocks noChangeArrowheads="1"/>
          </p:cNvSpPr>
          <p:nvPr/>
        </p:nvSpPr>
        <p:spPr bwMode="auto">
          <a:xfrm>
            <a:off x="6071105" y="5447721"/>
            <a:ext cx="15126" cy="81004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54"/>
          <p:cNvSpPr>
            <a:spLocks noChangeArrowheads="1"/>
          </p:cNvSpPr>
          <p:nvPr/>
        </p:nvSpPr>
        <p:spPr bwMode="auto">
          <a:xfrm>
            <a:off x="6096945" y="5447721"/>
            <a:ext cx="14180" cy="1472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55"/>
          <p:cNvSpPr>
            <a:spLocks noChangeArrowheads="1"/>
          </p:cNvSpPr>
          <p:nvPr/>
        </p:nvSpPr>
        <p:spPr bwMode="auto">
          <a:xfrm>
            <a:off x="6096945" y="5470453"/>
            <a:ext cx="14180" cy="58272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6"/>
          <p:cNvSpPr>
            <a:spLocks/>
          </p:cNvSpPr>
          <p:nvPr/>
        </p:nvSpPr>
        <p:spPr bwMode="auto">
          <a:xfrm>
            <a:off x="6121839" y="5468853"/>
            <a:ext cx="52309" cy="59872"/>
          </a:xfrm>
          <a:custGeom>
            <a:avLst/>
            <a:gdLst>
              <a:gd name="T0" fmla="*/ 310 w 497"/>
              <a:gd name="T1" fmla="*/ 0 h 560"/>
              <a:gd name="T2" fmla="*/ 342 w 497"/>
              <a:gd name="T3" fmla="*/ 2 h 560"/>
              <a:gd name="T4" fmla="*/ 371 w 497"/>
              <a:gd name="T5" fmla="*/ 6 h 560"/>
              <a:gd name="T6" fmla="*/ 398 w 497"/>
              <a:gd name="T7" fmla="*/ 17 h 560"/>
              <a:gd name="T8" fmla="*/ 424 w 497"/>
              <a:gd name="T9" fmla="*/ 29 h 560"/>
              <a:gd name="T10" fmla="*/ 443 w 497"/>
              <a:gd name="T11" fmla="*/ 44 h 560"/>
              <a:gd name="T12" fmla="*/ 459 w 497"/>
              <a:gd name="T13" fmla="*/ 60 h 560"/>
              <a:gd name="T14" fmla="*/ 472 w 497"/>
              <a:gd name="T15" fmla="*/ 80 h 560"/>
              <a:gd name="T16" fmla="*/ 481 w 497"/>
              <a:gd name="T17" fmla="*/ 99 h 560"/>
              <a:gd name="T18" fmla="*/ 489 w 497"/>
              <a:gd name="T19" fmla="*/ 121 h 560"/>
              <a:gd name="T20" fmla="*/ 494 w 497"/>
              <a:gd name="T21" fmla="*/ 147 h 560"/>
              <a:gd name="T22" fmla="*/ 496 w 497"/>
              <a:gd name="T23" fmla="*/ 179 h 560"/>
              <a:gd name="T24" fmla="*/ 497 w 497"/>
              <a:gd name="T25" fmla="*/ 218 h 560"/>
              <a:gd name="T26" fmla="*/ 497 w 497"/>
              <a:gd name="T27" fmla="*/ 560 h 560"/>
              <a:gd name="T28" fmla="*/ 353 w 497"/>
              <a:gd name="T29" fmla="*/ 560 h 560"/>
              <a:gd name="T30" fmla="*/ 353 w 497"/>
              <a:gd name="T31" fmla="*/ 279 h 560"/>
              <a:gd name="T32" fmla="*/ 351 w 497"/>
              <a:gd name="T33" fmla="*/ 246 h 560"/>
              <a:gd name="T34" fmla="*/ 350 w 497"/>
              <a:gd name="T35" fmla="*/ 218 h 560"/>
              <a:gd name="T36" fmla="*/ 348 w 497"/>
              <a:gd name="T37" fmla="*/ 195 h 560"/>
              <a:gd name="T38" fmla="*/ 346 w 497"/>
              <a:gd name="T39" fmla="*/ 178 h 560"/>
              <a:gd name="T40" fmla="*/ 342 w 497"/>
              <a:gd name="T41" fmla="*/ 165 h 560"/>
              <a:gd name="T42" fmla="*/ 334 w 497"/>
              <a:gd name="T43" fmla="*/ 149 h 560"/>
              <a:gd name="T44" fmla="*/ 324 w 497"/>
              <a:gd name="T45" fmla="*/ 135 h 560"/>
              <a:gd name="T46" fmla="*/ 310 w 497"/>
              <a:gd name="T47" fmla="*/ 124 h 560"/>
              <a:gd name="T48" fmla="*/ 297 w 497"/>
              <a:gd name="T49" fmla="*/ 116 h 560"/>
              <a:gd name="T50" fmla="*/ 279 w 497"/>
              <a:gd name="T51" fmla="*/ 112 h 560"/>
              <a:gd name="T52" fmla="*/ 261 w 497"/>
              <a:gd name="T53" fmla="*/ 111 h 560"/>
              <a:gd name="T54" fmla="*/ 237 w 497"/>
              <a:gd name="T55" fmla="*/ 113 h 560"/>
              <a:gd name="T56" fmla="*/ 215 w 497"/>
              <a:gd name="T57" fmla="*/ 119 h 560"/>
              <a:gd name="T58" fmla="*/ 195 w 497"/>
              <a:gd name="T59" fmla="*/ 130 h 560"/>
              <a:gd name="T60" fmla="*/ 176 w 497"/>
              <a:gd name="T61" fmla="*/ 146 h 560"/>
              <a:gd name="T62" fmla="*/ 164 w 497"/>
              <a:gd name="T63" fmla="*/ 163 h 560"/>
              <a:gd name="T64" fmla="*/ 154 w 497"/>
              <a:gd name="T65" fmla="*/ 185 h 560"/>
              <a:gd name="T66" fmla="*/ 150 w 497"/>
              <a:gd name="T67" fmla="*/ 201 h 560"/>
              <a:gd name="T68" fmla="*/ 148 w 497"/>
              <a:gd name="T69" fmla="*/ 222 h 560"/>
              <a:gd name="T70" fmla="*/ 145 w 497"/>
              <a:gd name="T71" fmla="*/ 247 h 560"/>
              <a:gd name="T72" fmla="*/ 145 w 497"/>
              <a:gd name="T73" fmla="*/ 277 h 560"/>
              <a:gd name="T74" fmla="*/ 145 w 497"/>
              <a:gd name="T75" fmla="*/ 311 h 560"/>
              <a:gd name="T76" fmla="*/ 145 w 497"/>
              <a:gd name="T77" fmla="*/ 560 h 560"/>
              <a:gd name="T78" fmla="*/ 0 w 497"/>
              <a:gd name="T79" fmla="*/ 560 h 560"/>
              <a:gd name="T80" fmla="*/ 0 w 497"/>
              <a:gd name="T81" fmla="*/ 16 h 560"/>
              <a:gd name="T82" fmla="*/ 129 w 497"/>
              <a:gd name="T83" fmla="*/ 16 h 560"/>
              <a:gd name="T84" fmla="*/ 129 w 497"/>
              <a:gd name="T85" fmla="*/ 92 h 560"/>
              <a:gd name="T86" fmla="*/ 153 w 497"/>
              <a:gd name="T87" fmla="*/ 64 h 560"/>
              <a:gd name="T88" fmla="*/ 181 w 497"/>
              <a:gd name="T89" fmla="*/ 41 h 560"/>
              <a:gd name="T90" fmla="*/ 211 w 497"/>
              <a:gd name="T91" fmla="*/ 23 h 560"/>
              <a:gd name="T92" fmla="*/ 242 w 497"/>
              <a:gd name="T93" fmla="*/ 10 h 560"/>
              <a:gd name="T94" fmla="*/ 275 w 497"/>
              <a:gd name="T95" fmla="*/ 2 h 560"/>
              <a:gd name="T96" fmla="*/ 310 w 497"/>
              <a:gd name="T9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7" h="560">
                <a:moveTo>
                  <a:pt x="310" y="0"/>
                </a:moveTo>
                <a:lnTo>
                  <a:pt x="342" y="2"/>
                </a:lnTo>
                <a:lnTo>
                  <a:pt x="371" y="6"/>
                </a:lnTo>
                <a:lnTo>
                  <a:pt x="398" y="17"/>
                </a:lnTo>
                <a:lnTo>
                  <a:pt x="424" y="29"/>
                </a:lnTo>
                <a:lnTo>
                  <a:pt x="443" y="44"/>
                </a:lnTo>
                <a:lnTo>
                  <a:pt x="459" y="60"/>
                </a:lnTo>
                <a:lnTo>
                  <a:pt x="472" y="80"/>
                </a:lnTo>
                <a:lnTo>
                  <a:pt x="481" y="99"/>
                </a:lnTo>
                <a:lnTo>
                  <a:pt x="489" y="121"/>
                </a:lnTo>
                <a:lnTo>
                  <a:pt x="494" y="147"/>
                </a:lnTo>
                <a:lnTo>
                  <a:pt x="496" y="179"/>
                </a:lnTo>
                <a:lnTo>
                  <a:pt x="497" y="218"/>
                </a:lnTo>
                <a:lnTo>
                  <a:pt x="497" y="560"/>
                </a:lnTo>
                <a:lnTo>
                  <a:pt x="353" y="560"/>
                </a:lnTo>
                <a:lnTo>
                  <a:pt x="353" y="279"/>
                </a:lnTo>
                <a:lnTo>
                  <a:pt x="351" y="246"/>
                </a:lnTo>
                <a:lnTo>
                  <a:pt x="350" y="218"/>
                </a:lnTo>
                <a:lnTo>
                  <a:pt x="348" y="195"/>
                </a:lnTo>
                <a:lnTo>
                  <a:pt x="346" y="178"/>
                </a:lnTo>
                <a:lnTo>
                  <a:pt x="342" y="165"/>
                </a:lnTo>
                <a:lnTo>
                  <a:pt x="334" y="149"/>
                </a:lnTo>
                <a:lnTo>
                  <a:pt x="324" y="135"/>
                </a:lnTo>
                <a:lnTo>
                  <a:pt x="310" y="124"/>
                </a:lnTo>
                <a:lnTo>
                  <a:pt x="297" y="116"/>
                </a:lnTo>
                <a:lnTo>
                  <a:pt x="279" y="112"/>
                </a:lnTo>
                <a:lnTo>
                  <a:pt x="261" y="111"/>
                </a:lnTo>
                <a:lnTo>
                  <a:pt x="237" y="113"/>
                </a:lnTo>
                <a:lnTo>
                  <a:pt x="215" y="119"/>
                </a:lnTo>
                <a:lnTo>
                  <a:pt x="195" y="130"/>
                </a:lnTo>
                <a:lnTo>
                  <a:pt x="176" y="146"/>
                </a:lnTo>
                <a:lnTo>
                  <a:pt x="164" y="163"/>
                </a:lnTo>
                <a:lnTo>
                  <a:pt x="154" y="185"/>
                </a:lnTo>
                <a:lnTo>
                  <a:pt x="150" y="201"/>
                </a:lnTo>
                <a:lnTo>
                  <a:pt x="148" y="222"/>
                </a:lnTo>
                <a:lnTo>
                  <a:pt x="145" y="247"/>
                </a:lnTo>
                <a:lnTo>
                  <a:pt x="145" y="277"/>
                </a:lnTo>
                <a:lnTo>
                  <a:pt x="145" y="311"/>
                </a:lnTo>
                <a:lnTo>
                  <a:pt x="145" y="560"/>
                </a:lnTo>
                <a:lnTo>
                  <a:pt x="0" y="560"/>
                </a:lnTo>
                <a:lnTo>
                  <a:pt x="0" y="16"/>
                </a:lnTo>
                <a:lnTo>
                  <a:pt x="129" y="16"/>
                </a:lnTo>
                <a:lnTo>
                  <a:pt x="129" y="92"/>
                </a:lnTo>
                <a:lnTo>
                  <a:pt x="153" y="64"/>
                </a:lnTo>
                <a:lnTo>
                  <a:pt x="181" y="41"/>
                </a:lnTo>
                <a:lnTo>
                  <a:pt x="211" y="23"/>
                </a:lnTo>
                <a:lnTo>
                  <a:pt x="242" y="10"/>
                </a:lnTo>
                <a:lnTo>
                  <a:pt x="275" y="2"/>
                </a:lnTo>
                <a:lnTo>
                  <a:pt x="3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7"/>
          <p:cNvSpPr>
            <a:spLocks noEditPoints="1"/>
          </p:cNvSpPr>
          <p:nvPr/>
        </p:nvSpPr>
        <p:spPr bwMode="auto">
          <a:xfrm>
            <a:off x="6179190" y="5468853"/>
            <a:ext cx="53570" cy="60833"/>
          </a:xfrm>
          <a:custGeom>
            <a:avLst/>
            <a:gdLst>
              <a:gd name="T0" fmla="*/ 236 w 510"/>
              <a:gd name="T1" fmla="*/ 111 h 569"/>
              <a:gd name="T2" fmla="*/ 197 w 510"/>
              <a:gd name="T3" fmla="*/ 128 h 569"/>
              <a:gd name="T4" fmla="*/ 167 w 510"/>
              <a:gd name="T5" fmla="*/ 162 h 569"/>
              <a:gd name="T6" fmla="*/ 153 w 510"/>
              <a:gd name="T7" fmla="*/ 209 h 569"/>
              <a:gd name="T8" fmla="*/ 367 w 510"/>
              <a:gd name="T9" fmla="*/ 237 h 569"/>
              <a:gd name="T10" fmla="*/ 358 w 510"/>
              <a:gd name="T11" fmla="*/ 183 h 569"/>
              <a:gd name="T12" fmla="*/ 335 w 510"/>
              <a:gd name="T13" fmla="*/ 142 h 569"/>
              <a:gd name="T14" fmla="*/ 300 w 510"/>
              <a:gd name="T15" fmla="*/ 118 h 569"/>
              <a:gd name="T16" fmla="*/ 259 w 510"/>
              <a:gd name="T17" fmla="*/ 110 h 569"/>
              <a:gd name="T18" fmla="*/ 289 w 510"/>
              <a:gd name="T19" fmla="*/ 2 h 569"/>
              <a:gd name="T20" fmla="*/ 359 w 510"/>
              <a:gd name="T21" fmla="*/ 20 h 569"/>
              <a:gd name="T22" fmla="*/ 418 w 510"/>
              <a:gd name="T23" fmla="*/ 56 h 569"/>
              <a:gd name="T24" fmla="*/ 461 w 510"/>
              <a:gd name="T25" fmla="*/ 105 h 569"/>
              <a:gd name="T26" fmla="*/ 489 w 510"/>
              <a:gd name="T27" fmla="*/ 165 h 569"/>
              <a:gd name="T28" fmla="*/ 505 w 510"/>
              <a:gd name="T29" fmla="*/ 239 h 569"/>
              <a:gd name="T30" fmla="*/ 510 w 510"/>
              <a:gd name="T31" fmla="*/ 329 h 569"/>
              <a:gd name="T32" fmla="*/ 151 w 510"/>
              <a:gd name="T33" fmla="*/ 357 h 569"/>
              <a:gd name="T34" fmla="*/ 169 w 510"/>
              <a:gd name="T35" fmla="*/ 408 h 569"/>
              <a:gd name="T36" fmla="*/ 201 w 510"/>
              <a:gd name="T37" fmla="*/ 443 h 569"/>
              <a:gd name="T38" fmla="*/ 243 w 510"/>
              <a:gd name="T39" fmla="*/ 460 h 569"/>
              <a:gd name="T40" fmla="*/ 288 w 510"/>
              <a:gd name="T41" fmla="*/ 459 h 569"/>
              <a:gd name="T42" fmla="*/ 323 w 510"/>
              <a:gd name="T43" fmla="*/ 443 h 569"/>
              <a:gd name="T44" fmla="*/ 350 w 510"/>
              <a:gd name="T45" fmla="*/ 409 h 569"/>
              <a:gd name="T46" fmla="*/ 502 w 510"/>
              <a:gd name="T47" fmla="*/ 408 h 569"/>
              <a:gd name="T48" fmla="*/ 466 w 510"/>
              <a:gd name="T49" fmla="*/ 477 h 569"/>
              <a:gd name="T50" fmla="*/ 415 w 510"/>
              <a:gd name="T51" fmla="*/ 528 h 569"/>
              <a:gd name="T52" fmla="*/ 347 w 510"/>
              <a:gd name="T53" fmla="*/ 559 h 569"/>
              <a:gd name="T54" fmla="*/ 265 w 510"/>
              <a:gd name="T55" fmla="*/ 569 h 569"/>
              <a:gd name="T56" fmla="*/ 189 w 510"/>
              <a:gd name="T57" fmla="*/ 562 h 569"/>
              <a:gd name="T58" fmla="*/ 126 w 510"/>
              <a:gd name="T59" fmla="*/ 539 h 569"/>
              <a:gd name="T60" fmla="*/ 76 w 510"/>
              <a:gd name="T61" fmla="*/ 501 h 569"/>
              <a:gd name="T62" fmla="*/ 35 w 510"/>
              <a:gd name="T63" fmla="*/ 445 h 569"/>
              <a:gd name="T64" fmla="*/ 9 w 510"/>
              <a:gd name="T65" fmla="*/ 373 h 569"/>
              <a:gd name="T66" fmla="*/ 0 w 510"/>
              <a:gd name="T67" fmla="*/ 288 h 569"/>
              <a:gd name="T68" fmla="*/ 8 w 510"/>
              <a:gd name="T69" fmla="*/ 205 h 569"/>
              <a:gd name="T70" fmla="*/ 31 w 510"/>
              <a:gd name="T71" fmla="*/ 134 h 569"/>
              <a:gd name="T72" fmla="*/ 71 w 510"/>
              <a:gd name="T73" fmla="*/ 77 h 569"/>
              <a:gd name="T74" fmla="*/ 123 w 510"/>
              <a:gd name="T75" fmla="*/ 34 h 569"/>
              <a:gd name="T76" fmla="*/ 182 w 510"/>
              <a:gd name="T77" fmla="*/ 8 h 569"/>
              <a:gd name="T78" fmla="*/ 250 w 510"/>
              <a:gd name="T79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0" h="569">
                <a:moveTo>
                  <a:pt x="259" y="110"/>
                </a:moveTo>
                <a:lnTo>
                  <a:pt x="236" y="111"/>
                </a:lnTo>
                <a:lnTo>
                  <a:pt x="216" y="118"/>
                </a:lnTo>
                <a:lnTo>
                  <a:pt x="197" y="128"/>
                </a:lnTo>
                <a:lnTo>
                  <a:pt x="181" y="144"/>
                </a:lnTo>
                <a:lnTo>
                  <a:pt x="167" y="162"/>
                </a:lnTo>
                <a:lnTo>
                  <a:pt x="158" y="184"/>
                </a:lnTo>
                <a:lnTo>
                  <a:pt x="153" y="209"/>
                </a:lnTo>
                <a:lnTo>
                  <a:pt x="150" y="237"/>
                </a:lnTo>
                <a:lnTo>
                  <a:pt x="367" y="237"/>
                </a:lnTo>
                <a:lnTo>
                  <a:pt x="364" y="209"/>
                </a:lnTo>
                <a:lnTo>
                  <a:pt x="358" y="183"/>
                </a:lnTo>
                <a:lnTo>
                  <a:pt x="347" y="160"/>
                </a:lnTo>
                <a:lnTo>
                  <a:pt x="335" y="142"/>
                </a:lnTo>
                <a:lnTo>
                  <a:pt x="318" y="127"/>
                </a:lnTo>
                <a:lnTo>
                  <a:pt x="300" y="118"/>
                </a:lnTo>
                <a:lnTo>
                  <a:pt x="281" y="111"/>
                </a:lnTo>
                <a:lnTo>
                  <a:pt x="259" y="110"/>
                </a:lnTo>
                <a:close/>
                <a:moveTo>
                  <a:pt x="250" y="0"/>
                </a:moveTo>
                <a:lnTo>
                  <a:pt x="289" y="2"/>
                </a:lnTo>
                <a:lnTo>
                  <a:pt x="326" y="9"/>
                </a:lnTo>
                <a:lnTo>
                  <a:pt x="359" y="20"/>
                </a:lnTo>
                <a:lnTo>
                  <a:pt x="390" y="36"/>
                </a:lnTo>
                <a:lnTo>
                  <a:pt x="418" y="56"/>
                </a:lnTo>
                <a:lnTo>
                  <a:pt x="442" y="81"/>
                </a:lnTo>
                <a:lnTo>
                  <a:pt x="461" y="105"/>
                </a:lnTo>
                <a:lnTo>
                  <a:pt x="477" y="134"/>
                </a:lnTo>
                <a:lnTo>
                  <a:pt x="489" y="165"/>
                </a:lnTo>
                <a:lnTo>
                  <a:pt x="498" y="200"/>
                </a:lnTo>
                <a:lnTo>
                  <a:pt x="505" y="239"/>
                </a:lnTo>
                <a:lnTo>
                  <a:pt x="509" y="282"/>
                </a:lnTo>
                <a:lnTo>
                  <a:pt x="510" y="329"/>
                </a:lnTo>
                <a:lnTo>
                  <a:pt x="148" y="329"/>
                </a:lnTo>
                <a:lnTo>
                  <a:pt x="151" y="357"/>
                </a:lnTo>
                <a:lnTo>
                  <a:pt x="158" y="383"/>
                </a:lnTo>
                <a:lnTo>
                  <a:pt x="169" y="408"/>
                </a:lnTo>
                <a:lnTo>
                  <a:pt x="183" y="427"/>
                </a:lnTo>
                <a:lnTo>
                  <a:pt x="201" y="443"/>
                </a:lnTo>
                <a:lnTo>
                  <a:pt x="220" y="453"/>
                </a:lnTo>
                <a:lnTo>
                  <a:pt x="243" y="460"/>
                </a:lnTo>
                <a:lnTo>
                  <a:pt x="267" y="461"/>
                </a:lnTo>
                <a:lnTo>
                  <a:pt x="288" y="459"/>
                </a:lnTo>
                <a:lnTo>
                  <a:pt x="307" y="453"/>
                </a:lnTo>
                <a:lnTo>
                  <a:pt x="323" y="443"/>
                </a:lnTo>
                <a:lnTo>
                  <a:pt x="338" y="428"/>
                </a:lnTo>
                <a:lnTo>
                  <a:pt x="350" y="409"/>
                </a:lnTo>
                <a:lnTo>
                  <a:pt x="359" y="383"/>
                </a:lnTo>
                <a:lnTo>
                  <a:pt x="502" y="408"/>
                </a:lnTo>
                <a:lnTo>
                  <a:pt x="486" y="444"/>
                </a:lnTo>
                <a:lnTo>
                  <a:pt x="466" y="477"/>
                </a:lnTo>
                <a:lnTo>
                  <a:pt x="442" y="505"/>
                </a:lnTo>
                <a:lnTo>
                  <a:pt x="415" y="528"/>
                </a:lnTo>
                <a:lnTo>
                  <a:pt x="383" y="546"/>
                </a:lnTo>
                <a:lnTo>
                  <a:pt x="347" y="559"/>
                </a:lnTo>
                <a:lnTo>
                  <a:pt x="308" y="567"/>
                </a:lnTo>
                <a:lnTo>
                  <a:pt x="265" y="569"/>
                </a:lnTo>
                <a:lnTo>
                  <a:pt x="226" y="568"/>
                </a:lnTo>
                <a:lnTo>
                  <a:pt x="189" y="562"/>
                </a:lnTo>
                <a:lnTo>
                  <a:pt x="156" y="552"/>
                </a:lnTo>
                <a:lnTo>
                  <a:pt x="126" y="539"/>
                </a:lnTo>
                <a:lnTo>
                  <a:pt x="100" y="522"/>
                </a:lnTo>
                <a:lnTo>
                  <a:pt x="76" y="501"/>
                </a:lnTo>
                <a:lnTo>
                  <a:pt x="54" y="476"/>
                </a:lnTo>
                <a:lnTo>
                  <a:pt x="35" y="445"/>
                </a:lnTo>
                <a:lnTo>
                  <a:pt x="20" y="411"/>
                </a:lnTo>
                <a:lnTo>
                  <a:pt x="9" y="373"/>
                </a:lnTo>
                <a:lnTo>
                  <a:pt x="3" y="332"/>
                </a:lnTo>
                <a:lnTo>
                  <a:pt x="0" y="288"/>
                </a:lnTo>
                <a:lnTo>
                  <a:pt x="3" y="245"/>
                </a:lnTo>
                <a:lnTo>
                  <a:pt x="8" y="205"/>
                </a:lnTo>
                <a:lnTo>
                  <a:pt x="17" y="168"/>
                </a:lnTo>
                <a:lnTo>
                  <a:pt x="31" y="134"/>
                </a:lnTo>
                <a:lnTo>
                  <a:pt x="49" y="104"/>
                </a:lnTo>
                <a:lnTo>
                  <a:pt x="71" y="77"/>
                </a:lnTo>
                <a:lnTo>
                  <a:pt x="95" y="52"/>
                </a:lnTo>
                <a:lnTo>
                  <a:pt x="123" y="34"/>
                </a:lnTo>
                <a:lnTo>
                  <a:pt x="151" y="19"/>
                </a:lnTo>
                <a:lnTo>
                  <a:pt x="182" y="8"/>
                </a:lnTo>
                <a:lnTo>
                  <a:pt x="216" y="2"/>
                </a:lnTo>
                <a:lnTo>
                  <a:pt x="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58"/>
          <p:cNvSpPr>
            <a:spLocks noEditPoints="1"/>
          </p:cNvSpPr>
          <p:nvPr/>
        </p:nvSpPr>
        <p:spPr bwMode="auto">
          <a:xfrm>
            <a:off x="5904409" y="5180376"/>
            <a:ext cx="371207" cy="385169"/>
          </a:xfrm>
          <a:custGeom>
            <a:avLst/>
            <a:gdLst>
              <a:gd name="T0" fmla="*/ 253 w 3534"/>
              <a:gd name="T1" fmla="*/ 3228 h 3608"/>
              <a:gd name="T2" fmla="*/ 3183 w 3534"/>
              <a:gd name="T3" fmla="*/ 3352 h 3608"/>
              <a:gd name="T4" fmla="*/ 3268 w 3534"/>
              <a:gd name="T5" fmla="*/ 2414 h 3608"/>
              <a:gd name="T6" fmla="*/ 1791 w 3534"/>
              <a:gd name="T7" fmla="*/ 2047 h 3608"/>
              <a:gd name="T8" fmla="*/ 1840 w 3534"/>
              <a:gd name="T9" fmla="*/ 2060 h 3608"/>
              <a:gd name="T10" fmla="*/ 2263 w 3534"/>
              <a:gd name="T11" fmla="*/ 80 h 3608"/>
              <a:gd name="T12" fmla="*/ 2917 w 3534"/>
              <a:gd name="T13" fmla="*/ 559 h 3608"/>
              <a:gd name="T14" fmla="*/ 2203 w 3534"/>
              <a:gd name="T15" fmla="*/ 322 h 3608"/>
              <a:gd name="T16" fmla="*/ 1834 w 3534"/>
              <a:gd name="T17" fmla="*/ 312 h 3608"/>
              <a:gd name="T18" fmla="*/ 1896 w 3534"/>
              <a:gd name="T19" fmla="*/ 396 h 3608"/>
              <a:gd name="T20" fmla="*/ 1795 w 3534"/>
              <a:gd name="T21" fmla="*/ 422 h 3608"/>
              <a:gd name="T22" fmla="*/ 1714 w 3534"/>
              <a:gd name="T23" fmla="*/ 315 h 3608"/>
              <a:gd name="T24" fmla="*/ 1575 w 3534"/>
              <a:gd name="T25" fmla="*/ 317 h 3608"/>
              <a:gd name="T26" fmla="*/ 1425 w 3534"/>
              <a:gd name="T27" fmla="*/ 364 h 3608"/>
              <a:gd name="T28" fmla="*/ 1337 w 3534"/>
              <a:gd name="T29" fmla="*/ 460 h 3608"/>
              <a:gd name="T30" fmla="*/ 1505 w 3534"/>
              <a:gd name="T31" fmla="*/ 463 h 3608"/>
              <a:gd name="T32" fmla="*/ 1630 w 3534"/>
              <a:gd name="T33" fmla="*/ 519 h 3608"/>
              <a:gd name="T34" fmla="*/ 1685 w 3534"/>
              <a:gd name="T35" fmla="*/ 707 h 3608"/>
              <a:gd name="T36" fmla="*/ 1738 w 3534"/>
              <a:gd name="T37" fmla="*/ 704 h 3608"/>
              <a:gd name="T38" fmla="*/ 1841 w 3534"/>
              <a:gd name="T39" fmla="*/ 822 h 3608"/>
              <a:gd name="T40" fmla="*/ 1701 w 3534"/>
              <a:gd name="T41" fmla="*/ 882 h 3608"/>
              <a:gd name="T42" fmla="*/ 1509 w 3534"/>
              <a:gd name="T43" fmla="*/ 724 h 3608"/>
              <a:gd name="T44" fmla="*/ 1371 w 3534"/>
              <a:gd name="T45" fmla="*/ 602 h 3608"/>
              <a:gd name="T46" fmla="*/ 1245 w 3534"/>
              <a:gd name="T47" fmla="*/ 529 h 3608"/>
              <a:gd name="T48" fmla="*/ 1116 w 3534"/>
              <a:gd name="T49" fmla="*/ 565 h 3608"/>
              <a:gd name="T50" fmla="*/ 1029 w 3534"/>
              <a:gd name="T51" fmla="*/ 641 h 3608"/>
              <a:gd name="T52" fmla="*/ 919 w 3534"/>
              <a:gd name="T53" fmla="*/ 756 h 3608"/>
              <a:gd name="T54" fmla="*/ 852 w 3534"/>
              <a:gd name="T55" fmla="*/ 944 h 3608"/>
              <a:gd name="T56" fmla="*/ 905 w 3534"/>
              <a:gd name="T57" fmla="*/ 1105 h 3608"/>
              <a:gd name="T58" fmla="*/ 1063 w 3534"/>
              <a:gd name="T59" fmla="*/ 1208 h 3608"/>
              <a:gd name="T60" fmla="*/ 1164 w 3534"/>
              <a:gd name="T61" fmla="*/ 1266 h 3608"/>
              <a:gd name="T62" fmla="*/ 1218 w 3534"/>
              <a:gd name="T63" fmla="*/ 1333 h 3608"/>
              <a:gd name="T64" fmla="*/ 1117 w 3534"/>
              <a:gd name="T65" fmla="*/ 1332 h 3608"/>
              <a:gd name="T66" fmla="*/ 1065 w 3534"/>
              <a:gd name="T67" fmla="*/ 1506 h 3608"/>
              <a:gd name="T68" fmla="*/ 1017 w 3534"/>
              <a:gd name="T69" fmla="*/ 1770 h 3608"/>
              <a:gd name="T70" fmla="*/ 1041 w 3534"/>
              <a:gd name="T71" fmla="*/ 2061 h 3608"/>
              <a:gd name="T72" fmla="*/ 1672 w 3534"/>
              <a:gd name="T73" fmla="*/ 1968 h 3608"/>
              <a:gd name="T74" fmla="*/ 1820 w 3534"/>
              <a:gd name="T75" fmla="*/ 1738 h 3608"/>
              <a:gd name="T76" fmla="*/ 2050 w 3534"/>
              <a:gd name="T77" fmla="*/ 1580 h 3608"/>
              <a:gd name="T78" fmla="*/ 2135 w 3534"/>
              <a:gd name="T79" fmla="*/ 1501 h 3608"/>
              <a:gd name="T80" fmla="*/ 2019 w 3534"/>
              <a:gd name="T81" fmla="*/ 1425 h 3608"/>
              <a:gd name="T82" fmla="*/ 1943 w 3534"/>
              <a:gd name="T83" fmla="*/ 1224 h 3608"/>
              <a:gd name="T84" fmla="*/ 1897 w 3534"/>
              <a:gd name="T85" fmla="*/ 1062 h 3608"/>
              <a:gd name="T86" fmla="*/ 1946 w 3534"/>
              <a:gd name="T87" fmla="*/ 1049 h 3608"/>
              <a:gd name="T88" fmla="*/ 2026 w 3534"/>
              <a:gd name="T89" fmla="*/ 1226 h 3608"/>
              <a:gd name="T90" fmla="*/ 2157 w 3534"/>
              <a:gd name="T91" fmla="*/ 1312 h 3608"/>
              <a:gd name="T92" fmla="*/ 2695 w 3534"/>
              <a:gd name="T93" fmla="*/ 1852 h 3608"/>
              <a:gd name="T94" fmla="*/ 2916 w 3534"/>
              <a:gd name="T95" fmla="*/ 1819 h 3608"/>
              <a:gd name="T96" fmla="*/ 3314 w 3534"/>
              <a:gd name="T97" fmla="*/ 2098 h 3608"/>
              <a:gd name="T98" fmla="*/ 3534 w 3534"/>
              <a:gd name="T99" fmla="*/ 2317 h 3608"/>
              <a:gd name="T100" fmla="*/ 3353 w 3534"/>
              <a:gd name="T101" fmla="*/ 3604 h 3608"/>
              <a:gd name="T102" fmla="*/ 14 w 3534"/>
              <a:gd name="T103" fmla="*/ 3465 h 3608"/>
              <a:gd name="T104" fmla="*/ 96 w 3534"/>
              <a:gd name="T105" fmla="*/ 2124 h 3608"/>
              <a:gd name="T106" fmla="*/ 423 w 3534"/>
              <a:gd name="T107" fmla="*/ 1680 h 3608"/>
              <a:gd name="T108" fmla="*/ 514 w 3534"/>
              <a:gd name="T109" fmla="*/ 834 h 3608"/>
              <a:gd name="T110" fmla="*/ 1062 w 3534"/>
              <a:gd name="T111" fmla="*/ 208 h 3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4" h="3608">
                <a:moveTo>
                  <a:pt x="379" y="2343"/>
                </a:moveTo>
                <a:lnTo>
                  <a:pt x="351" y="2346"/>
                </a:lnTo>
                <a:lnTo>
                  <a:pt x="323" y="2356"/>
                </a:lnTo>
                <a:lnTo>
                  <a:pt x="300" y="2370"/>
                </a:lnTo>
                <a:lnTo>
                  <a:pt x="281" y="2390"/>
                </a:lnTo>
                <a:lnTo>
                  <a:pt x="266" y="2414"/>
                </a:lnTo>
                <a:lnTo>
                  <a:pt x="257" y="2440"/>
                </a:lnTo>
                <a:lnTo>
                  <a:pt x="253" y="2469"/>
                </a:lnTo>
                <a:lnTo>
                  <a:pt x="253" y="3228"/>
                </a:lnTo>
                <a:lnTo>
                  <a:pt x="257" y="3258"/>
                </a:lnTo>
                <a:lnTo>
                  <a:pt x="266" y="3285"/>
                </a:lnTo>
                <a:lnTo>
                  <a:pt x="281" y="3307"/>
                </a:lnTo>
                <a:lnTo>
                  <a:pt x="300" y="3327"/>
                </a:lnTo>
                <a:lnTo>
                  <a:pt x="323" y="3342"/>
                </a:lnTo>
                <a:lnTo>
                  <a:pt x="351" y="3352"/>
                </a:lnTo>
                <a:lnTo>
                  <a:pt x="379" y="3354"/>
                </a:lnTo>
                <a:lnTo>
                  <a:pt x="3155" y="3354"/>
                </a:lnTo>
                <a:lnTo>
                  <a:pt x="3183" y="3352"/>
                </a:lnTo>
                <a:lnTo>
                  <a:pt x="3210" y="3342"/>
                </a:lnTo>
                <a:lnTo>
                  <a:pt x="3234" y="3327"/>
                </a:lnTo>
                <a:lnTo>
                  <a:pt x="3253" y="3307"/>
                </a:lnTo>
                <a:lnTo>
                  <a:pt x="3268" y="3285"/>
                </a:lnTo>
                <a:lnTo>
                  <a:pt x="3277" y="3258"/>
                </a:lnTo>
                <a:lnTo>
                  <a:pt x="3281" y="3228"/>
                </a:lnTo>
                <a:lnTo>
                  <a:pt x="3281" y="2469"/>
                </a:lnTo>
                <a:lnTo>
                  <a:pt x="3277" y="2440"/>
                </a:lnTo>
                <a:lnTo>
                  <a:pt x="3268" y="2414"/>
                </a:lnTo>
                <a:lnTo>
                  <a:pt x="3253" y="2390"/>
                </a:lnTo>
                <a:lnTo>
                  <a:pt x="3234" y="2370"/>
                </a:lnTo>
                <a:lnTo>
                  <a:pt x="3210" y="2356"/>
                </a:lnTo>
                <a:lnTo>
                  <a:pt x="3183" y="2346"/>
                </a:lnTo>
                <a:lnTo>
                  <a:pt x="3155" y="2343"/>
                </a:lnTo>
                <a:lnTo>
                  <a:pt x="379" y="2343"/>
                </a:lnTo>
                <a:close/>
                <a:moveTo>
                  <a:pt x="1827" y="2042"/>
                </a:moveTo>
                <a:lnTo>
                  <a:pt x="1817" y="2043"/>
                </a:lnTo>
                <a:lnTo>
                  <a:pt x="1791" y="2047"/>
                </a:lnTo>
                <a:lnTo>
                  <a:pt x="1769" y="2053"/>
                </a:lnTo>
                <a:lnTo>
                  <a:pt x="1747" y="2060"/>
                </a:lnTo>
                <a:lnTo>
                  <a:pt x="1728" y="2069"/>
                </a:lnTo>
                <a:lnTo>
                  <a:pt x="1712" y="2082"/>
                </a:lnTo>
                <a:lnTo>
                  <a:pt x="1699" y="2098"/>
                </a:lnTo>
                <a:lnTo>
                  <a:pt x="1833" y="2098"/>
                </a:lnTo>
                <a:lnTo>
                  <a:pt x="1837" y="2084"/>
                </a:lnTo>
                <a:lnTo>
                  <a:pt x="1840" y="2071"/>
                </a:lnTo>
                <a:lnTo>
                  <a:pt x="1840" y="2060"/>
                </a:lnTo>
                <a:lnTo>
                  <a:pt x="1837" y="2052"/>
                </a:lnTo>
                <a:lnTo>
                  <a:pt x="1834" y="2045"/>
                </a:lnTo>
                <a:lnTo>
                  <a:pt x="1827" y="2042"/>
                </a:lnTo>
                <a:close/>
                <a:moveTo>
                  <a:pt x="1797" y="0"/>
                </a:moveTo>
                <a:lnTo>
                  <a:pt x="1895" y="4"/>
                </a:lnTo>
                <a:lnTo>
                  <a:pt x="1990" y="13"/>
                </a:lnTo>
                <a:lnTo>
                  <a:pt x="2082" y="29"/>
                </a:lnTo>
                <a:lnTo>
                  <a:pt x="2174" y="52"/>
                </a:lnTo>
                <a:lnTo>
                  <a:pt x="2263" y="80"/>
                </a:lnTo>
                <a:lnTo>
                  <a:pt x="2349" y="113"/>
                </a:lnTo>
                <a:lnTo>
                  <a:pt x="2432" y="153"/>
                </a:lnTo>
                <a:lnTo>
                  <a:pt x="2513" y="196"/>
                </a:lnTo>
                <a:lnTo>
                  <a:pt x="2590" y="246"/>
                </a:lnTo>
                <a:lnTo>
                  <a:pt x="2663" y="299"/>
                </a:lnTo>
                <a:lnTo>
                  <a:pt x="2733" y="358"/>
                </a:lnTo>
                <a:lnTo>
                  <a:pt x="2798" y="421"/>
                </a:lnTo>
                <a:lnTo>
                  <a:pt x="2860" y="488"/>
                </a:lnTo>
                <a:lnTo>
                  <a:pt x="2917" y="559"/>
                </a:lnTo>
                <a:lnTo>
                  <a:pt x="2970" y="634"/>
                </a:lnTo>
                <a:lnTo>
                  <a:pt x="2679" y="659"/>
                </a:lnTo>
                <a:lnTo>
                  <a:pt x="2623" y="597"/>
                </a:lnTo>
                <a:lnTo>
                  <a:pt x="2562" y="539"/>
                </a:lnTo>
                <a:lnTo>
                  <a:pt x="2497" y="486"/>
                </a:lnTo>
                <a:lnTo>
                  <a:pt x="2428" y="437"/>
                </a:lnTo>
                <a:lnTo>
                  <a:pt x="2356" y="393"/>
                </a:lnTo>
                <a:lnTo>
                  <a:pt x="2281" y="354"/>
                </a:lnTo>
                <a:lnTo>
                  <a:pt x="2203" y="322"/>
                </a:lnTo>
                <a:lnTo>
                  <a:pt x="2121" y="295"/>
                </a:lnTo>
                <a:lnTo>
                  <a:pt x="2038" y="273"/>
                </a:lnTo>
                <a:lnTo>
                  <a:pt x="1952" y="258"/>
                </a:lnTo>
                <a:lnTo>
                  <a:pt x="1864" y="250"/>
                </a:lnTo>
                <a:lnTo>
                  <a:pt x="1849" y="257"/>
                </a:lnTo>
                <a:lnTo>
                  <a:pt x="1841" y="266"/>
                </a:lnTo>
                <a:lnTo>
                  <a:pt x="1834" y="283"/>
                </a:lnTo>
                <a:lnTo>
                  <a:pt x="1832" y="298"/>
                </a:lnTo>
                <a:lnTo>
                  <a:pt x="1834" y="312"/>
                </a:lnTo>
                <a:lnTo>
                  <a:pt x="1840" y="325"/>
                </a:lnTo>
                <a:lnTo>
                  <a:pt x="1849" y="335"/>
                </a:lnTo>
                <a:lnTo>
                  <a:pt x="1859" y="344"/>
                </a:lnTo>
                <a:lnTo>
                  <a:pt x="1869" y="352"/>
                </a:lnTo>
                <a:lnTo>
                  <a:pt x="1881" y="359"/>
                </a:lnTo>
                <a:lnTo>
                  <a:pt x="1892" y="368"/>
                </a:lnTo>
                <a:lnTo>
                  <a:pt x="1898" y="377"/>
                </a:lnTo>
                <a:lnTo>
                  <a:pt x="1899" y="387"/>
                </a:lnTo>
                <a:lnTo>
                  <a:pt x="1896" y="396"/>
                </a:lnTo>
                <a:lnTo>
                  <a:pt x="1889" y="405"/>
                </a:lnTo>
                <a:lnTo>
                  <a:pt x="1880" y="412"/>
                </a:lnTo>
                <a:lnTo>
                  <a:pt x="1869" y="419"/>
                </a:lnTo>
                <a:lnTo>
                  <a:pt x="1858" y="424"/>
                </a:lnTo>
                <a:lnTo>
                  <a:pt x="1848" y="428"/>
                </a:lnTo>
                <a:lnTo>
                  <a:pt x="1840" y="430"/>
                </a:lnTo>
                <a:lnTo>
                  <a:pt x="1821" y="431"/>
                </a:lnTo>
                <a:lnTo>
                  <a:pt x="1806" y="428"/>
                </a:lnTo>
                <a:lnTo>
                  <a:pt x="1795" y="422"/>
                </a:lnTo>
                <a:lnTo>
                  <a:pt x="1786" y="414"/>
                </a:lnTo>
                <a:lnTo>
                  <a:pt x="1778" y="404"/>
                </a:lnTo>
                <a:lnTo>
                  <a:pt x="1771" y="392"/>
                </a:lnTo>
                <a:lnTo>
                  <a:pt x="1765" y="380"/>
                </a:lnTo>
                <a:lnTo>
                  <a:pt x="1758" y="367"/>
                </a:lnTo>
                <a:lnTo>
                  <a:pt x="1751" y="354"/>
                </a:lnTo>
                <a:lnTo>
                  <a:pt x="1745" y="343"/>
                </a:lnTo>
                <a:lnTo>
                  <a:pt x="1730" y="328"/>
                </a:lnTo>
                <a:lnTo>
                  <a:pt x="1714" y="315"/>
                </a:lnTo>
                <a:lnTo>
                  <a:pt x="1698" y="307"/>
                </a:lnTo>
                <a:lnTo>
                  <a:pt x="1682" y="301"/>
                </a:lnTo>
                <a:lnTo>
                  <a:pt x="1668" y="298"/>
                </a:lnTo>
                <a:lnTo>
                  <a:pt x="1655" y="297"/>
                </a:lnTo>
                <a:lnTo>
                  <a:pt x="1640" y="299"/>
                </a:lnTo>
                <a:lnTo>
                  <a:pt x="1623" y="302"/>
                </a:lnTo>
                <a:lnTo>
                  <a:pt x="1605" y="305"/>
                </a:lnTo>
                <a:lnTo>
                  <a:pt x="1589" y="311"/>
                </a:lnTo>
                <a:lnTo>
                  <a:pt x="1575" y="317"/>
                </a:lnTo>
                <a:lnTo>
                  <a:pt x="1567" y="325"/>
                </a:lnTo>
                <a:lnTo>
                  <a:pt x="1558" y="333"/>
                </a:lnTo>
                <a:lnTo>
                  <a:pt x="1545" y="340"/>
                </a:lnTo>
                <a:lnTo>
                  <a:pt x="1529" y="344"/>
                </a:lnTo>
                <a:lnTo>
                  <a:pt x="1510" y="349"/>
                </a:lnTo>
                <a:lnTo>
                  <a:pt x="1488" y="351"/>
                </a:lnTo>
                <a:lnTo>
                  <a:pt x="1466" y="354"/>
                </a:lnTo>
                <a:lnTo>
                  <a:pt x="1447" y="358"/>
                </a:lnTo>
                <a:lnTo>
                  <a:pt x="1425" y="364"/>
                </a:lnTo>
                <a:lnTo>
                  <a:pt x="1402" y="370"/>
                </a:lnTo>
                <a:lnTo>
                  <a:pt x="1379" y="380"/>
                </a:lnTo>
                <a:lnTo>
                  <a:pt x="1359" y="390"/>
                </a:lnTo>
                <a:lnTo>
                  <a:pt x="1341" y="400"/>
                </a:lnTo>
                <a:lnTo>
                  <a:pt x="1330" y="411"/>
                </a:lnTo>
                <a:lnTo>
                  <a:pt x="1325" y="421"/>
                </a:lnTo>
                <a:lnTo>
                  <a:pt x="1325" y="435"/>
                </a:lnTo>
                <a:lnTo>
                  <a:pt x="1330" y="448"/>
                </a:lnTo>
                <a:lnTo>
                  <a:pt x="1337" y="460"/>
                </a:lnTo>
                <a:lnTo>
                  <a:pt x="1348" y="470"/>
                </a:lnTo>
                <a:lnTo>
                  <a:pt x="1362" y="477"/>
                </a:lnTo>
                <a:lnTo>
                  <a:pt x="1379" y="480"/>
                </a:lnTo>
                <a:lnTo>
                  <a:pt x="1400" y="480"/>
                </a:lnTo>
                <a:lnTo>
                  <a:pt x="1420" y="476"/>
                </a:lnTo>
                <a:lnTo>
                  <a:pt x="1443" y="470"/>
                </a:lnTo>
                <a:lnTo>
                  <a:pt x="1465" y="466"/>
                </a:lnTo>
                <a:lnTo>
                  <a:pt x="1486" y="462"/>
                </a:lnTo>
                <a:lnTo>
                  <a:pt x="1505" y="463"/>
                </a:lnTo>
                <a:lnTo>
                  <a:pt x="1520" y="466"/>
                </a:lnTo>
                <a:lnTo>
                  <a:pt x="1535" y="466"/>
                </a:lnTo>
                <a:lnTo>
                  <a:pt x="1550" y="464"/>
                </a:lnTo>
                <a:lnTo>
                  <a:pt x="1565" y="463"/>
                </a:lnTo>
                <a:lnTo>
                  <a:pt x="1578" y="464"/>
                </a:lnTo>
                <a:lnTo>
                  <a:pt x="1592" y="470"/>
                </a:lnTo>
                <a:lnTo>
                  <a:pt x="1605" y="479"/>
                </a:lnTo>
                <a:lnTo>
                  <a:pt x="1619" y="499"/>
                </a:lnTo>
                <a:lnTo>
                  <a:pt x="1630" y="519"/>
                </a:lnTo>
                <a:lnTo>
                  <a:pt x="1639" y="540"/>
                </a:lnTo>
                <a:lnTo>
                  <a:pt x="1648" y="562"/>
                </a:lnTo>
                <a:lnTo>
                  <a:pt x="1655" y="582"/>
                </a:lnTo>
                <a:lnTo>
                  <a:pt x="1665" y="614"/>
                </a:lnTo>
                <a:lnTo>
                  <a:pt x="1672" y="645"/>
                </a:lnTo>
                <a:lnTo>
                  <a:pt x="1679" y="674"/>
                </a:lnTo>
                <a:lnTo>
                  <a:pt x="1682" y="685"/>
                </a:lnTo>
                <a:lnTo>
                  <a:pt x="1683" y="697"/>
                </a:lnTo>
                <a:lnTo>
                  <a:pt x="1685" y="707"/>
                </a:lnTo>
                <a:lnTo>
                  <a:pt x="1687" y="715"/>
                </a:lnTo>
                <a:lnTo>
                  <a:pt x="1690" y="722"/>
                </a:lnTo>
                <a:lnTo>
                  <a:pt x="1695" y="727"/>
                </a:lnTo>
                <a:lnTo>
                  <a:pt x="1703" y="728"/>
                </a:lnTo>
                <a:lnTo>
                  <a:pt x="1712" y="727"/>
                </a:lnTo>
                <a:lnTo>
                  <a:pt x="1720" y="722"/>
                </a:lnTo>
                <a:lnTo>
                  <a:pt x="1726" y="715"/>
                </a:lnTo>
                <a:lnTo>
                  <a:pt x="1732" y="708"/>
                </a:lnTo>
                <a:lnTo>
                  <a:pt x="1738" y="704"/>
                </a:lnTo>
                <a:lnTo>
                  <a:pt x="1743" y="702"/>
                </a:lnTo>
                <a:lnTo>
                  <a:pt x="1770" y="703"/>
                </a:lnTo>
                <a:lnTo>
                  <a:pt x="1794" y="711"/>
                </a:lnTo>
                <a:lnTo>
                  <a:pt x="1814" y="724"/>
                </a:lnTo>
                <a:lnTo>
                  <a:pt x="1830" y="742"/>
                </a:lnTo>
                <a:lnTo>
                  <a:pt x="1841" y="762"/>
                </a:lnTo>
                <a:lnTo>
                  <a:pt x="1846" y="786"/>
                </a:lnTo>
                <a:lnTo>
                  <a:pt x="1844" y="813"/>
                </a:lnTo>
                <a:lnTo>
                  <a:pt x="1841" y="822"/>
                </a:lnTo>
                <a:lnTo>
                  <a:pt x="1832" y="834"/>
                </a:lnTo>
                <a:lnTo>
                  <a:pt x="1819" y="848"/>
                </a:lnTo>
                <a:lnTo>
                  <a:pt x="1802" y="862"/>
                </a:lnTo>
                <a:lnTo>
                  <a:pt x="1781" y="874"/>
                </a:lnTo>
                <a:lnTo>
                  <a:pt x="1757" y="884"/>
                </a:lnTo>
                <a:lnTo>
                  <a:pt x="1730" y="889"/>
                </a:lnTo>
                <a:lnTo>
                  <a:pt x="1726" y="888"/>
                </a:lnTo>
                <a:lnTo>
                  <a:pt x="1716" y="887"/>
                </a:lnTo>
                <a:lnTo>
                  <a:pt x="1701" y="882"/>
                </a:lnTo>
                <a:lnTo>
                  <a:pt x="1683" y="877"/>
                </a:lnTo>
                <a:lnTo>
                  <a:pt x="1661" y="869"/>
                </a:lnTo>
                <a:lnTo>
                  <a:pt x="1638" y="858"/>
                </a:lnTo>
                <a:lnTo>
                  <a:pt x="1614" y="845"/>
                </a:lnTo>
                <a:lnTo>
                  <a:pt x="1590" y="826"/>
                </a:lnTo>
                <a:lnTo>
                  <a:pt x="1568" y="806"/>
                </a:lnTo>
                <a:lnTo>
                  <a:pt x="1549" y="781"/>
                </a:lnTo>
                <a:lnTo>
                  <a:pt x="1529" y="751"/>
                </a:lnTo>
                <a:lnTo>
                  <a:pt x="1509" y="724"/>
                </a:lnTo>
                <a:lnTo>
                  <a:pt x="1487" y="699"/>
                </a:lnTo>
                <a:lnTo>
                  <a:pt x="1465" y="677"/>
                </a:lnTo>
                <a:lnTo>
                  <a:pt x="1444" y="658"/>
                </a:lnTo>
                <a:lnTo>
                  <a:pt x="1425" y="642"/>
                </a:lnTo>
                <a:lnTo>
                  <a:pt x="1408" y="628"/>
                </a:lnTo>
                <a:lnTo>
                  <a:pt x="1393" y="617"/>
                </a:lnTo>
                <a:lnTo>
                  <a:pt x="1381" y="609"/>
                </a:lnTo>
                <a:lnTo>
                  <a:pt x="1375" y="604"/>
                </a:lnTo>
                <a:lnTo>
                  <a:pt x="1371" y="602"/>
                </a:lnTo>
                <a:lnTo>
                  <a:pt x="1370" y="601"/>
                </a:lnTo>
                <a:lnTo>
                  <a:pt x="1363" y="595"/>
                </a:lnTo>
                <a:lnTo>
                  <a:pt x="1354" y="587"/>
                </a:lnTo>
                <a:lnTo>
                  <a:pt x="1341" y="577"/>
                </a:lnTo>
                <a:lnTo>
                  <a:pt x="1325" y="565"/>
                </a:lnTo>
                <a:lnTo>
                  <a:pt x="1308" y="555"/>
                </a:lnTo>
                <a:lnTo>
                  <a:pt x="1289" y="545"/>
                </a:lnTo>
                <a:lnTo>
                  <a:pt x="1267" y="535"/>
                </a:lnTo>
                <a:lnTo>
                  <a:pt x="1245" y="529"/>
                </a:lnTo>
                <a:lnTo>
                  <a:pt x="1222" y="525"/>
                </a:lnTo>
                <a:lnTo>
                  <a:pt x="1213" y="526"/>
                </a:lnTo>
                <a:lnTo>
                  <a:pt x="1200" y="530"/>
                </a:lnTo>
                <a:lnTo>
                  <a:pt x="1187" y="534"/>
                </a:lnTo>
                <a:lnTo>
                  <a:pt x="1171" y="541"/>
                </a:lnTo>
                <a:lnTo>
                  <a:pt x="1155" y="548"/>
                </a:lnTo>
                <a:lnTo>
                  <a:pt x="1140" y="554"/>
                </a:lnTo>
                <a:lnTo>
                  <a:pt x="1126" y="561"/>
                </a:lnTo>
                <a:lnTo>
                  <a:pt x="1116" y="565"/>
                </a:lnTo>
                <a:lnTo>
                  <a:pt x="1109" y="570"/>
                </a:lnTo>
                <a:lnTo>
                  <a:pt x="1107" y="571"/>
                </a:lnTo>
                <a:lnTo>
                  <a:pt x="1104" y="572"/>
                </a:lnTo>
                <a:lnTo>
                  <a:pt x="1098" y="578"/>
                </a:lnTo>
                <a:lnTo>
                  <a:pt x="1088" y="586"/>
                </a:lnTo>
                <a:lnTo>
                  <a:pt x="1077" y="597"/>
                </a:lnTo>
                <a:lnTo>
                  <a:pt x="1062" y="610"/>
                </a:lnTo>
                <a:lnTo>
                  <a:pt x="1046" y="625"/>
                </a:lnTo>
                <a:lnTo>
                  <a:pt x="1029" y="641"/>
                </a:lnTo>
                <a:lnTo>
                  <a:pt x="1011" y="657"/>
                </a:lnTo>
                <a:lnTo>
                  <a:pt x="993" y="673"/>
                </a:lnTo>
                <a:lnTo>
                  <a:pt x="977" y="689"/>
                </a:lnTo>
                <a:lnTo>
                  <a:pt x="961" y="704"/>
                </a:lnTo>
                <a:lnTo>
                  <a:pt x="947" y="718"/>
                </a:lnTo>
                <a:lnTo>
                  <a:pt x="936" y="730"/>
                </a:lnTo>
                <a:lnTo>
                  <a:pt x="928" y="739"/>
                </a:lnTo>
                <a:lnTo>
                  <a:pt x="923" y="746"/>
                </a:lnTo>
                <a:lnTo>
                  <a:pt x="919" y="756"/>
                </a:lnTo>
                <a:lnTo>
                  <a:pt x="912" y="771"/>
                </a:lnTo>
                <a:lnTo>
                  <a:pt x="903" y="789"/>
                </a:lnTo>
                <a:lnTo>
                  <a:pt x="893" y="809"/>
                </a:lnTo>
                <a:lnTo>
                  <a:pt x="884" y="832"/>
                </a:lnTo>
                <a:lnTo>
                  <a:pt x="874" y="856"/>
                </a:lnTo>
                <a:lnTo>
                  <a:pt x="866" y="880"/>
                </a:lnTo>
                <a:lnTo>
                  <a:pt x="859" y="903"/>
                </a:lnTo>
                <a:lnTo>
                  <a:pt x="855" y="925"/>
                </a:lnTo>
                <a:lnTo>
                  <a:pt x="852" y="944"/>
                </a:lnTo>
                <a:lnTo>
                  <a:pt x="853" y="960"/>
                </a:lnTo>
                <a:lnTo>
                  <a:pt x="856" y="976"/>
                </a:lnTo>
                <a:lnTo>
                  <a:pt x="859" y="994"/>
                </a:lnTo>
                <a:lnTo>
                  <a:pt x="864" y="1012"/>
                </a:lnTo>
                <a:lnTo>
                  <a:pt x="868" y="1031"/>
                </a:lnTo>
                <a:lnTo>
                  <a:pt x="874" y="1051"/>
                </a:lnTo>
                <a:lnTo>
                  <a:pt x="882" y="1070"/>
                </a:lnTo>
                <a:lnTo>
                  <a:pt x="892" y="1089"/>
                </a:lnTo>
                <a:lnTo>
                  <a:pt x="905" y="1105"/>
                </a:lnTo>
                <a:lnTo>
                  <a:pt x="920" y="1118"/>
                </a:lnTo>
                <a:lnTo>
                  <a:pt x="937" y="1130"/>
                </a:lnTo>
                <a:lnTo>
                  <a:pt x="959" y="1137"/>
                </a:lnTo>
                <a:lnTo>
                  <a:pt x="984" y="1145"/>
                </a:lnTo>
                <a:lnTo>
                  <a:pt x="1006" y="1155"/>
                </a:lnTo>
                <a:lnTo>
                  <a:pt x="1024" y="1168"/>
                </a:lnTo>
                <a:lnTo>
                  <a:pt x="1040" y="1181"/>
                </a:lnTo>
                <a:lnTo>
                  <a:pt x="1053" y="1195"/>
                </a:lnTo>
                <a:lnTo>
                  <a:pt x="1063" y="1208"/>
                </a:lnTo>
                <a:lnTo>
                  <a:pt x="1072" y="1219"/>
                </a:lnTo>
                <a:lnTo>
                  <a:pt x="1080" y="1227"/>
                </a:lnTo>
                <a:lnTo>
                  <a:pt x="1087" y="1233"/>
                </a:lnTo>
                <a:lnTo>
                  <a:pt x="1100" y="1240"/>
                </a:lnTo>
                <a:lnTo>
                  <a:pt x="1113" y="1248"/>
                </a:lnTo>
                <a:lnTo>
                  <a:pt x="1128" y="1255"/>
                </a:lnTo>
                <a:lnTo>
                  <a:pt x="1142" y="1262"/>
                </a:lnTo>
                <a:lnTo>
                  <a:pt x="1153" y="1266"/>
                </a:lnTo>
                <a:lnTo>
                  <a:pt x="1164" y="1266"/>
                </a:lnTo>
                <a:lnTo>
                  <a:pt x="1170" y="1267"/>
                </a:lnTo>
                <a:lnTo>
                  <a:pt x="1176" y="1272"/>
                </a:lnTo>
                <a:lnTo>
                  <a:pt x="1183" y="1279"/>
                </a:lnTo>
                <a:lnTo>
                  <a:pt x="1192" y="1287"/>
                </a:lnTo>
                <a:lnTo>
                  <a:pt x="1200" y="1296"/>
                </a:lnTo>
                <a:lnTo>
                  <a:pt x="1207" y="1306"/>
                </a:lnTo>
                <a:lnTo>
                  <a:pt x="1213" y="1317"/>
                </a:lnTo>
                <a:lnTo>
                  <a:pt x="1216" y="1326"/>
                </a:lnTo>
                <a:lnTo>
                  <a:pt x="1218" y="1333"/>
                </a:lnTo>
                <a:lnTo>
                  <a:pt x="1215" y="1338"/>
                </a:lnTo>
                <a:lnTo>
                  <a:pt x="1210" y="1341"/>
                </a:lnTo>
                <a:lnTo>
                  <a:pt x="1198" y="1341"/>
                </a:lnTo>
                <a:lnTo>
                  <a:pt x="1186" y="1338"/>
                </a:lnTo>
                <a:lnTo>
                  <a:pt x="1171" y="1336"/>
                </a:lnTo>
                <a:lnTo>
                  <a:pt x="1157" y="1334"/>
                </a:lnTo>
                <a:lnTo>
                  <a:pt x="1142" y="1332"/>
                </a:lnTo>
                <a:lnTo>
                  <a:pt x="1128" y="1330"/>
                </a:lnTo>
                <a:lnTo>
                  <a:pt x="1117" y="1332"/>
                </a:lnTo>
                <a:lnTo>
                  <a:pt x="1108" y="1334"/>
                </a:lnTo>
                <a:lnTo>
                  <a:pt x="1101" y="1341"/>
                </a:lnTo>
                <a:lnTo>
                  <a:pt x="1095" y="1353"/>
                </a:lnTo>
                <a:lnTo>
                  <a:pt x="1089" y="1372"/>
                </a:lnTo>
                <a:lnTo>
                  <a:pt x="1082" y="1396"/>
                </a:lnTo>
                <a:lnTo>
                  <a:pt x="1077" y="1422"/>
                </a:lnTo>
                <a:lnTo>
                  <a:pt x="1071" y="1449"/>
                </a:lnTo>
                <a:lnTo>
                  <a:pt x="1068" y="1478"/>
                </a:lnTo>
                <a:lnTo>
                  <a:pt x="1065" y="1506"/>
                </a:lnTo>
                <a:lnTo>
                  <a:pt x="1066" y="1531"/>
                </a:lnTo>
                <a:lnTo>
                  <a:pt x="1066" y="1557"/>
                </a:lnTo>
                <a:lnTo>
                  <a:pt x="1062" y="1586"/>
                </a:lnTo>
                <a:lnTo>
                  <a:pt x="1055" y="1617"/>
                </a:lnTo>
                <a:lnTo>
                  <a:pt x="1047" y="1649"/>
                </a:lnTo>
                <a:lnTo>
                  <a:pt x="1038" y="1682"/>
                </a:lnTo>
                <a:lnTo>
                  <a:pt x="1030" y="1713"/>
                </a:lnTo>
                <a:lnTo>
                  <a:pt x="1023" y="1744"/>
                </a:lnTo>
                <a:lnTo>
                  <a:pt x="1017" y="1770"/>
                </a:lnTo>
                <a:lnTo>
                  <a:pt x="1016" y="1787"/>
                </a:lnTo>
                <a:lnTo>
                  <a:pt x="1016" y="1810"/>
                </a:lnTo>
                <a:lnTo>
                  <a:pt x="1016" y="1839"/>
                </a:lnTo>
                <a:lnTo>
                  <a:pt x="1017" y="1871"/>
                </a:lnTo>
                <a:lnTo>
                  <a:pt x="1019" y="1907"/>
                </a:lnTo>
                <a:lnTo>
                  <a:pt x="1023" y="1945"/>
                </a:lnTo>
                <a:lnTo>
                  <a:pt x="1027" y="1984"/>
                </a:lnTo>
                <a:lnTo>
                  <a:pt x="1034" y="2023"/>
                </a:lnTo>
                <a:lnTo>
                  <a:pt x="1041" y="2061"/>
                </a:lnTo>
                <a:lnTo>
                  <a:pt x="1050" y="2098"/>
                </a:lnTo>
                <a:lnTo>
                  <a:pt x="1564" y="2098"/>
                </a:lnTo>
                <a:lnTo>
                  <a:pt x="1565" y="2098"/>
                </a:lnTo>
                <a:lnTo>
                  <a:pt x="1566" y="2097"/>
                </a:lnTo>
                <a:lnTo>
                  <a:pt x="1588" y="2077"/>
                </a:lnTo>
                <a:lnTo>
                  <a:pt x="1609" y="2053"/>
                </a:lnTo>
                <a:lnTo>
                  <a:pt x="1631" y="2026"/>
                </a:lnTo>
                <a:lnTo>
                  <a:pt x="1653" y="1997"/>
                </a:lnTo>
                <a:lnTo>
                  <a:pt x="1672" y="1968"/>
                </a:lnTo>
                <a:lnTo>
                  <a:pt x="1691" y="1940"/>
                </a:lnTo>
                <a:lnTo>
                  <a:pt x="1707" y="1913"/>
                </a:lnTo>
                <a:lnTo>
                  <a:pt x="1719" y="1890"/>
                </a:lnTo>
                <a:lnTo>
                  <a:pt x="1730" y="1871"/>
                </a:lnTo>
                <a:lnTo>
                  <a:pt x="1743" y="1848"/>
                </a:lnTo>
                <a:lnTo>
                  <a:pt x="1759" y="1822"/>
                </a:lnTo>
                <a:lnTo>
                  <a:pt x="1778" y="1794"/>
                </a:lnTo>
                <a:lnTo>
                  <a:pt x="1798" y="1766"/>
                </a:lnTo>
                <a:lnTo>
                  <a:pt x="1820" y="1738"/>
                </a:lnTo>
                <a:lnTo>
                  <a:pt x="1843" y="1712"/>
                </a:lnTo>
                <a:lnTo>
                  <a:pt x="1867" y="1688"/>
                </a:lnTo>
                <a:lnTo>
                  <a:pt x="1891" y="1668"/>
                </a:lnTo>
                <a:lnTo>
                  <a:pt x="1916" y="1653"/>
                </a:lnTo>
                <a:lnTo>
                  <a:pt x="1946" y="1638"/>
                </a:lnTo>
                <a:lnTo>
                  <a:pt x="1976" y="1622"/>
                </a:lnTo>
                <a:lnTo>
                  <a:pt x="2003" y="1608"/>
                </a:lnTo>
                <a:lnTo>
                  <a:pt x="2029" y="1594"/>
                </a:lnTo>
                <a:lnTo>
                  <a:pt x="2050" y="1580"/>
                </a:lnTo>
                <a:lnTo>
                  <a:pt x="2070" y="1567"/>
                </a:lnTo>
                <a:lnTo>
                  <a:pt x="2085" y="1557"/>
                </a:lnTo>
                <a:lnTo>
                  <a:pt x="2094" y="1547"/>
                </a:lnTo>
                <a:lnTo>
                  <a:pt x="2101" y="1540"/>
                </a:lnTo>
                <a:lnTo>
                  <a:pt x="2109" y="1533"/>
                </a:lnTo>
                <a:lnTo>
                  <a:pt x="2117" y="1525"/>
                </a:lnTo>
                <a:lnTo>
                  <a:pt x="2125" y="1517"/>
                </a:lnTo>
                <a:lnTo>
                  <a:pt x="2131" y="1509"/>
                </a:lnTo>
                <a:lnTo>
                  <a:pt x="2135" y="1501"/>
                </a:lnTo>
                <a:lnTo>
                  <a:pt x="2136" y="1493"/>
                </a:lnTo>
                <a:lnTo>
                  <a:pt x="2134" y="1486"/>
                </a:lnTo>
                <a:lnTo>
                  <a:pt x="2126" y="1479"/>
                </a:lnTo>
                <a:lnTo>
                  <a:pt x="2113" y="1474"/>
                </a:lnTo>
                <a:lnTo>
                  <a:pt x="2090" y="1467"/>
                </a:lnTo>
                <a:lnTo>
                  <a:pt x="2069" y="1458"/>
                </a:lnTo>
                <a:lnTo>
                  <a:pt x="2049" y="1448"/>
                </a:lnTo>
                <a:lnTo>
                  <a:pt x="2032" y="1437"/>
                </a:lnTo>
                <a:lnTo>
                  <a:pt x="2019" y="1425"/>
                </a:lnTo>
                <a:lnTo>
                  <a:pt x="2011" y="1413"/>
                </a:lnTo>
                <a:lnTo>
                  <a:pt x="2008" y="1398"/>
                </a:lnTo>
                <a:lnTo>
                  <a:pt x="2006" y="1369"/>
                </a:lnTo>
                <a:lnTo>
                  <a:pt x="2000" y="1338"/>
                </a:lnTo>
                <a:lnTo>
                  <a:pt x="1989" y="1307"/>
                </a:lnTo>
                <a:lnTo>
                  <a:pt x="1972" y="1278"/>
                </a:lnTo>
                <a:lnTo>
                  <a:pt x="1963" y="1263"/>
                </a:lnTo>
                <a:lnTo>
                  <a:pt x="1953" y="1244"/>
                </a:lnTo>
                <a:lnTo>
                  <a:pt x="1943" y="1224"/>
                </a:lnTo>
                <a:lnTo>
                  <a:pt x="1931" y="1201"/>
                </a:lnTo>
                <a:lnTo>
                  <a:pt x="1920" y="1177"/>
                </a:lnTo>
                <a:lnTo>
                  <a:pt x="1909" y="1155"/>
                </a:lnTo>
                <a:lnTo>
                  <a:pt x="1901" y="1134"/>
                </a:lnTo>
                <a:lnTo>
                  <a:pt x="1896" y="1116"/>
                </a:lnTo>
                <a:lnTo>
                  <a:pt x="1892" y="1102"/>
                </a:lnTo>
                <a:lnTo>
                  <a:pt x="1891" y="1090"/>
                </a:lnTo>
                <a:lnTo>
                  <a:pt x="1893" y="1077"/>
                </a:lnTo>
                <a:lnTo>
                  <a:pt x="1897" y="1062"/>
                </a:lnTo>
                <a:lnTo>
                  <a:pt x="1901" y="1049"/>
                </a:lnTo>
                <a:lnTo>
                  <a:pt x="1907" y="1035"/>
                </a:lnTo>
                <a:lnTo>
                  <a:pt x="1914" y="1025"/>
                </a:lnTo>
                <a:lnTo>
                  <a:pt x="1920" y="1017"/>
                </a:lnTo>
                <a:lnTo>
                  <a:pt x="1926" y="1012"/>
                </a:lnTo>
                <a:lnTo>
                  <a:pt x="1931" y="1013"/>
                </a:lnTo>
                <a:lnTo>
                  <a:pt x="1935" y="1020"/>
                </a:lnTo>
                <a:lnTo>
                  <a:pt x="1939" y="1033"/>
                </a:lnTo>
                <a:lnTo>
                  <a:pt x="1946" y="1049"/>
                </a:lnTo>
                <a:lnTo>
                  <a:pt x="1954" y="1069"/>
                </a:lnTo>
                <a:lnTo>
                  <a:pt x="1963" y="1092"/>
                </a:lnTo>
                <a:lnTo>
                  <a:pt x="1974" y="1115"/>
                </a:lnTo>
                <a:lnTo>
                  <a:pt x="1984" y="1139"/>
                </a:lnTo>
                <a:lnTo>
                  <a:pt x="1994" y="1162"/>
                </a:lnTo>
                <a:lnTo>
                  <a:pt x="2003" y="1183"/>
                </a:lnTo>
                <a:lnTo>
                  <a:pt x="2013" y="1200"/>
                </a:lnTo>
                <a:lnTo>
                  <a:pt x="2019" y="1212"/>
                </a:lnTo>
                <a:lnTo>
                  <a:pt x="2026" y="1226"/>
                </a:lnTo>
                <a:lnTo>
                  <a:pt x="2034" y="1241"/>
                </a:lnTo>
                <a:lnTo>
                  <a:pt x="2045" y="1258"/>
                </a:lnTo>
                <a:lnTo>
                  <a:pt x="2057" y="1274"/>
                </a:lnTo>
                <a:lnTo>
                  <a:pt x="2070" y="1289"/>
                </a:lnTo>
                <a:lnTo>
                  <a:pt x="2085" y="1302"/>
                </a:lnTo>
                <a:lnTo>
                  <a:pt x="2101" y="1312"/>
                </a:lnTo>
                <a:lnTo>
                  <a:pt x="2118" y="1317"/>
                </a:lnTo>
                <a:lnTo>
                  <a:pt x="2136" y="1317"/>
                </a:lnTo>
                <a:lnTo>
                  <a:pt x="2157" y="1312"/>
                </a:lnTo>
                <a:lnTo>
                  <a:pt x="2181" y="1306"/>
                </a:lnTo>
                <a:lnTo>
                  <a:pt x="2207" y="1299"/>
                </a:lnTo>
                <a:lnTo>
                  <a:pt x="2235" y="1293"/>
                </a:lnTo>
                <a:lnTo>
                  <a:pt x="2262" y="1285"/>
                </a:lnTo>
                <a:lnTo>
                  <a:pt x="2289" y="1277"/>
                </a:lnTo>
                <a:lnTo>
                  <a:pt x="2627" y="1789"/>
                </a:lnTo>
                <a:lnTo>
                  <a:pt x="2646" y="1814"/>
                </a:lnTo>
                <a:lnTo>
                  <a:pt x="2669" y="1834"/>
                </a:lnTo>
                <a:lnTo>
                  <a:pt x="2695" y="1852"/>
                </a:lnTo>
                <a:lnTo>
                  <a:pt x="2723" y="1863"/>
                </a:lnTo>
                <a:lnTo>
                  <a:pt x="2754" y="1871"/>
                </a:lnTo>
                <a:lnTo>
                  <a:pt x="2785" y="1873"/>
                </a:lnTo>
                <a:lnTo>
                  <a:pt x="2790" y="1873"/>
                </a:lnTo>
                <a:lnTo>
                  <a:pt x="2797" y="1873"/>
                </a:lnTo>
                <a:lnTo>
                  <a:pt x="2830" y="1868"/>
                </a:lnTo>
                <a:lnTo>
                  <a:pt x="2861" y="1856"/>
                </a:lnTo>
                <a:lnTo>
                  <a:pt x="2890" y="1840"/>
                </a:lnTo>
                <a:lnTo>
                  <a:pt x="2916" y="1819"/>
                </a:lnTo>
                <a:lnTo>
                  <a:pt x="2938" y="1795"/>
                </a:lnTo>
                <a:lnTo>
                  <a:pt x="2955" y="1766"/>
                </a:lnTo>
                <a:lnTo>
                  <a:pt x="2971" y="1734"/>
                </a:lnTo>
                <a:lnTo>
                  <a:pt x="3137" y="1814"/>
                </a:lnTo>
                <a:lnTo>
                  <a:pt x="3112" y="1888"/>
                </a:lnTo>
                <a:lnTo>
                  <a:pt x="3084" y="1959"/>
                </a:lnTo>
                <a:lnTo>
                  <a:pt x="3050" y="2030"/>
                </a:lnTo>
                <a:lnTo>
                  <a:pt x="3014" y="2098"/>
                </a:lnTo>
                <a:lnTo>
                  <a:pt x="3314" y="2098"/>
                </a:lnTo>
                <a:lnTo>
                  <a:pt x="3353" y="2101"/>
                </a:lnTo>
                <a:lnTo>
                  <a:pt x="3391" y="2112"/>
                </a:lnTo>
                <a:lnTo>
                  <a:pt x="3425" y="2128"/>
                </a:lnTo>
                <a:lnTo>
                  <a:pt x="3456" y="2149"/>
                </a:lnTo>
                <a:lnTo>
                  <a:pt x="3482" y="2176"/>
                </a:lnTo>
                <a:lnTo>
                  <a:pt x="3504" y="2207"/>
                </a:lnTo>
                <a:lnTo>
                  <a:pt x="3520" y="2241"/>
                </a:lnTo>
                <a:lnTo>
                  <a:pt x="3530" y="2278"/>
                </a:lnTo>
                <a:lnTo>
                  <a:pt x="3534" y="2317"/>
                </a:lnTo>
                <a:lnTo>
                  <a:pt x="3534" y="3389"/>
                </a:lnTo>
                <a:lnTo>
                  <a:pt x="3530" y="3428"/>
                </a:lnTo>
                <a:lnTo>
                  <a:pt x="3520" y="3465"/>
                </a:lnTo>
                <a:lnTo>
                  <a:pt x="3504" y="3499"/>
                </a:lnTo>
                <a:lnTo>
                  <a:pt x="3482" y="3530"/>
                </a:lnTo>
                <a:lnTo>
                  <a:pt x="3456" y="3556"/>
                </a:lnTo>
                <a:lnTo>
                  <a:pt x="3425" y="3578"/>
                </a:lnTo>
                <a:lnTo>
                  <a:pt x="3391" y="3594"/>
                </a:lnTo>
                <a:lnTo>
                  <a:pt x="3353" y="3604"/>
                </a:lnTo>
                <a:lnTo>
                  <a:pt x="3314" y="3608"/>
                </a:lnTo>
                <a:lnTo>
                  <a:pt x="219" y="3608"/>
                </a:lnTo>
                <a:lnTo>
                  <a:pt x="180" y="3604"/>
                </a:lnTo>
                <a:lnTo>
                  <a:pt x="143" y="3594"/>
                </a:lnTo>
                <a:lnTo>
                  <a:pt x="109" y="3578"/>
                </a:lnTo>
                <a:lnTo>
                  <a:pt x="78" y="3556"/>
                </a:lnTo>
                <a:lnTo>
                  <a:pt x="52" y="3530"/>
                </a:lnTo>
                <a:lnTo>
                  <a:pt x="30" y="3499"/>
                </a:lnTo>
                <a:lnTo>
                  <a:pt x="14" y="3465"/>
                </a:lnTo>
                <a:lnTo>
                  <a:pt x="3" y="3428"/>
                </a:lnTo>
                <a:lnTo>
                  <a:pt x="0" y="3389"/>
                </a:lnTo>
                <a:lnTo>
                  <a:pt x="0" y="2293"/>
                </a:lnTo>
                <a:lnTo>
                  <a:pt x="3" y="2258"/>
                </a:lnTo>
                <a:lnTo>
                  <a:pt x="13" y="2225"/>
                </a:lnTo>
                <a:lnTo>
                  <a:pt x="26" y="2194"/>
                </a:lnTo>
                <a:lnTo>
                  <a:pt x="46" y="2167"/>
                </a:lnTo>
                <a:lnTo>
                  <a:pt x="70" y="2144"/>
                </a:lnTo>
                <a:lnTo>
                  <a:pt x="96" y="2124"/>
                </a:lnTo>
                <a:lnTo>
                  <a:pt x="127" y="2110"/>
                </a:lnTo>
                <a:lnTo>
                  <a:pt x="160" y="2101"/>
                </a:lnTo>
                <a:lnTo>
                  <a:pt x="195" y="2098"/>
                </a:lnTo>
                <a:lnTo>
                  <a:pt x="581" y="2098"/>
                </a:lnTo>
                <a:lnTo>
                  <a:pt x="538" y="2019"/>
                </a:lnTo>
                <a:lnTo>
                  <a:pt x="502" y="1939"/>
                </a:lnTo>
                <a:lnTo>
                  <a:pt x="470" y="1855"/>
                </a:lnTo>
                <a:lnTo>
                  <a:pt x="443" y="1768"/>
                </a:lnTo>
                <a:lnTo>
                  <a:pt x="423" y="1680"/>
                </a:lnTo>
                <a:lnTo>
                  <a:pt x="407" y="1589"/>
                </a:lnTo>
                <a:lnTo>
                  <a:pt x="397" y="1496"/>
                </a:lnTo>
                <a:lnTo>
                  <a:pt x="395" y="1403"/>
                </a:lnTo>
                <a:lnTo>
                  <a:pt x="399" y="1303"/>
                </a:lnTo>
                <a:lnTo>
                  <a:pt x="409" y="1204"/>
                </a:lnTo>
                <a:lnTo>
                  <a:pt x="426" y="1108"/>
                </a:lnTo>
                <a:lnTo>
                  <a:pt x="449" y="1014"/>
                </a:lnTo>
                <a:lnTo>
                  <a:pt x="479" y="923"/>
                </a:lnTo>
                <a:lnTo>
                  <a:pt x="514" y="834"/>
                </a:lnTo>
                <a:lnTo>
                  <a:pt x="556" y="750"/>
                </a:lnTo>
                <a:lnTo>
                  <a:pt x="603" y="668"/>
                </a:lnTo>
                <a:lnTo>
                  <a:pt x="654" y="589"/>
                </a:lnTo>
                <a:lnTo>
                  <a:pt x="711" y="515"/>
                </a:lnTo>
                <a:lnTo>
                  <a:pt x="773" y="445"/>
                </a:lnTo>
                <a:lnTo>
                  <a:pt x="838" y="378"/>
                </a:lnTo>
                <a:lnTo>
                  <a:pt x="909" y="317"/>
                </a:lnTo>
                <a:lnTo>
                  <a:pt x="984" y="259"/>
                </a:lnTo>
                <a:lnTo>
                  <a:pt x="1062" y="208"/>
                </a:lnTo>
                <a:lnTo>
                  <a:pt x="1144" y="161"/>
                </a:lnTo>
                <a:lnTo>
                  <a:pt x="1229" y="120"/>
                </a:lnTo>
                <a:lnTo>
                  <a:pt x="1317" y="84"/>
                </a:lnTo>
                <a:lnTo>
                  <a:pt x="1409" y="54"/>
                </a:lnTo>
                <a:lnTo>
                  <a:pt x="1503" y="31"/>
                </a:lnTo>
                <a:lnTo>
                  <a:pt x="1598" y="14"/>
                </a:lnTo>
                <a:lnTo>
                  <a:pt x="1696" y="4"/>
                </a:lnTo>
                <a:lnTo>
                  <a:pt x="179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59"/>
          <p:cNvSpPr>
            <a:spLocks/>
          </p:cNvSpPr>
          <p:nvPr/>
        </p:nvSpPr>
        <p:spPr bwMode="auto">
          <a:xfrm>
            <a:off x="6151145" y="5268104"/>
            <a:ext cx="136445" cy="97013"/>
          </a:xfrm>
          <a:custGeom>
            <a:avLst/>
            <a:gdLst>
              <a:gd name="T0" fmla="*/ 621 w 1299"/>
              <a:gd name="T1" fmla="*/ 0 h 907"/>
              <a:gd name="T2" fmla="*/ 649 w 1299"/>
              <a:gd name="T3" fmla="*/ 0 h 907"/>
              <a:gd name="T4" fmla="*/ 676 w 1299"/>
              <a:gd name="T5" fmla="*/ 7 h 907"/>
              <a:gd name="T6" fmla="*/ 701 w 1299"/>
              <a:gd name="T7" fmla="*/ 18 h 907"/>
              <a:gd name="T8" fmla="*/ 723 w 1299"/>
              <a:gd name="T9" fmla="*/ 34 h 907"/>
              <a:gd name="T10" fmla="*/ 741 w 1299"/>
              <a:gd name="T11" fmla="*/ 56 h 907"/>
              <a:gd name="T12" fmla="*/ 755 w 1299"/>
              <a:gd name="T13" fmla="*/ 80 h 907"/>
              <a:gd name="T14" fmla="*/ 762 w 1299"/>
              <a:gd name="T15" fmla="*/ 108 h 907"/>
              <a:gd name="T16" fmla="*/ 764 w 1299"/>
              <a:gd name="T17" fmla="*/ 134 h 907"/>
              <a:gd name="T18" fmla="*/ 761 w 1299"/>
              <a:gd name="T19" fmla="*/ 161 h 907"/>
              <a:gd name="T20" fmla="*/ 752 w 1299"/>
              <a:gd name="T21" fmla="*/ 188 h 907"/>
              <a:gd name="T22" fmla="*/ 739 w 1299"/>
              <a:gd name="T23" fmla="*/ 213 h 907"/>
              <a:gd name="T24" fmla="*/ 1235 w 1299"/>
              <a:gd name="T25" fmla="*/ 451 h 907"/>
              <a:gd name="T26" fmla="*/ 1258 w 1299"/>
              <a:gd name="T27" fmla="*/ 466 h 907"/>
              <a:gd name="T28" fmla="*/ 1275 w 1299"/>
              <a:gd name="T29" fmla="*/ 484 h 907"/>
              <a:gd name="T30" fmla="*/ 1289 w 1299"/>
              <a:gd name="T31" fmla="*/ 505 h 907"/>
              <a:gd name="T32" fmla="*/ 1297 w 1299"/>
              <a:gd name="T33" fmla="*/ 529 h 907"/>
              <a:gd name="T34" fmla="*/ 1299 w 1299"/>
              <a:gd name="T35" fmla="*/ 553 h 907"/>
              <a:gd name="T36" fmla="*/ 1297 w 1299"/>
              <a:gd name="T37" fmla="*/ 578 h 907"/>
              <a:gd name="T38" fmla="*/ 1289 w 1299"/>
              <a:gd name="T39" fmla="*/ 604 h 907"/>
              <a:gd name="T40" fmla="*/ 1173 w 1299"/>
              <a:gd name="T41" fmla="*/ 844 h 907"/>
              <a:gd name="T42" fmla="*/ 1162 w 1299"/>
              <a:gd name="T43" fmla="*/ 862 h 907"/>
              <a:gd name="T44" fmla="*/ 1147 w 1299"/>
              <a:gd name="T45" fmla="*/ 878 h 907"/>
              <a:gd name="T46" fmla="*/ 1129 w 1299"/>
              <a:gd name="T47" fmla="*/ 892 h 907"/>
              <a:gd name="T48" fmla="*/ 1108 w 1299"/>
              <a:gd name="T49" fmla="*/ 901 h 907"/>
              <a:gd name="T50" fmla="*/ 1086 w 1299"/>
              <a:gd name="T51" fmla="*/ 907 h 907"/>
              <a:gd name="T52" fmla="*/ 1064 w 1299"/>
              <a:gd name="T53" fmla="*/ 907 h 907"/>
              <a:gd name="T54" fmla="*/ 1043 w 1299"/>
              <a:gd name="T55" fmla="*/ 904 h 907"/>
              <a:gd name="T56" fmla="*/ 1022 w 1299"/>
              <a:gd name="T57" fmla="*/ 897 h 907"/>
              <a:gd name="T58" fmla="*/ 525 w 1299"/>
              <a:gd name="T59" fmla="*/ 657 h 907"/>
              <a:gd name="T60" fmla="*/ 511 w 1299"/>
              <a:gd name="T61" fmla="*/ 680 h 907"/>
              <a:gd name="T62" fmla="*/ 493 w 1299"/>
              <a:gd name="T63" fmla="*/ 700 h 907"/>
              <a:gd name="T64" fmla="*/ 470 w 1299"/>
              <a:gd name="T65" fmla="*/ 715 h 907"/>
              <a:gd name="T66" fmla="*/ 445 w 1299"/>
              <a:gd name="T67" fmla="*/ 725 h 907"/>
              <a:gd name="T68" fmla="*/ 418 w 1299"/>
              <a:gd name="T69" fmla="*/ 730 h 907"/>
              <a:gd name="T70" fmla="*/ 391 w 1299"/>
              <a:gd name="T71" fmla="*/ 728 h 907"/>
              <a:gd name="T72" fmla="*/ 366 w 1299"/>
              <a:gd name="T73" fmla="*/ 723 h 907"/>
              <a:gd name="T74" fmla="*/ 342 w 1299"/>
              <a:gd name="T75" fmla="*/ 710 h 907"/>
              <a:gd name="T76" fmla="*/ 321 w 1299"/>
              <a:gd name="T77" fmla="*/ 694 h 907"/>
              <a:gd name="T78" fmla="*/ 303 w 1299"/>
              <a:gd name="T79" fmla="*/ 672 h 907"/>
              <a:gd name="T80" fmla="*/ 22 w 1299"/>
              <a:gd name="T81" fmla="*/ 248 h 907"/>
              <a:gd name="T82" fmla="*/ 9 w 1299"/>
              <a:gd name="T83" fmla="*/ 224 h 907"/>
              <a:gd name="T84" fmla="*/ 3 w 1299"/>
              <a:gd name="T85" fmla="*/ 198 h 907"/>
              <a:gd name="T86" fmla="*/ 0 w 1299"/>
              <a:gd name="T87" fmla="*/ 172 h 907"/>
              <a:gd name="T88" fmla="*/ 4 w 1299"/>
              <a:gd name="T89" fmla="*/ 144 h 907"/>
              <a:gd name="T90" fmla="*/ 13 w 1299"/>
              <a:gd name="T91" fmla="*/ 118 h 907"/>
              <a:gd name="T92" fmla="*/ 28 w 1299"/>
              <a:gd name="T93" fmla="*/ 95 h 907"/>
              <a:gd name="T94" fmla="*/ 46 w 1299"/>
              <a:gd name="T95" fmla="*/ 76 h 907"/>
              <a:gd name="T96" fmla="*/ 69 w 1299"/>
              <a:gd name="T97" fmla="*/ 61 h 907"/>
              <a:gd name="T98" fmla="*/ 93 w 1299"/>
              <a:gd name="T99" fmla="*/ 49 h 907"/>
              <a:gd name="T100" fmla="*/ 121 w 1299"/>
              <a:gd name="T101" fmla="*/ 45 h 907"/>
              <a:gd name="T102" fmla="*/ 621 w 1299"/>
              <a:gd name="T103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9" h="907">
                <a:moveTo>
                  <a:pt x="621" y="0"/>
                </a:moveTo>
                <a:lnTo>
                  <a:pt x="649" y="0"/>
                </a:lnTo>
                <a:lnTo>
                  <a:pt x="676" y="7"/>
                </a:lnTo>
                <a:lnTo>
                  <a:pt x="701" y="18"/>
                </a:lnTo>
                <a:lnTo>
                  <a:pt x="723" y="34"/>
                </a:lnTo>
                <a:lnTo>
                  <a:pt x="741" y="56"/>
                </a:lnTo>
                <a:lnTo>
                  <a:pt x="755" y="80"/>
                </a:lnTo>
                <a:lnTo>
                  <a:pt x="762" y="108"/>
                </a:lnTo>
                <a:lnTo>
                  <a:pt x="764" y="134"/>
                </a:lnTo>
                <a:lnTo>
                  <a:pt x="761" y="161"/>
                </a:lnTo>
                <a:lnTo>
                  <a:pt x="752" y="188"/>
                </a:lnTo>
                <a:lnTo>
                  <a:pt x="739" y="213"/>
                </a:lnTo>
                <a:lnTo>
                  <a:pt x="1235" y="451"/>
                </a:lnTo>
                <a:lnTo>
                  <a:pt x="1258" y="466"/>
                </a:lnTo>
                <a:lnTo>
                  <a:pt x="1275" y="484"/>
                </a:lnTo>
                <a:lnTo>
                  <a:pt x="1289" y="505"/>
                </a:lnTo>
                <a:lnTo>
                  <a:pt x="1297" y="529"/>
                </a:lnTo>
                <a:lnTo>
                  <a:pt x="1299" y="553"/>
                </a:lnTo>
                <a:lnTo>
                  <a:pt x="1297" y="578"/>
                </a:lnTo>
                <a:lnTo>
                  <a:pt x="1289" y="604"/>
                </a:lnTo>
                <a:lnTo>
                  <a:pt x="1173" y="844"/>
                </a:lnTo>
                <a:lnTo>
                  <a:pt x="1162" y="862"/>
                </a:lnTo>
                <a:lnTo>
                  <a:pt x="1147" y="878"/>
                </a:lnTo>
                <a:lnTo>
                  <a:pt x="1129" y="892"/>
                </a:lnTo>
                <a:lnTo>
                  <a:pt x="1108" y="901"/>
                </a:lnTo>
                <a:lnTo>
                  <a:pt x="1086" y="907"/>
                </a:lnTo>
                <a:lnTo>
                  <a:pt x="1064" y="907"/>
                </a:lnTo>
                <a:lnTo>
                  <a:pt x="1043" y="904"/>
                </a:lnTo>
                <a:lnTo>
                  <a:pt x="1022" y="897"/>
                </a:lnTo>
                <a:lnTo>
                  <a:pt x="525" y="657"/>
                </a:lnTo>
                <a:lnTo>
                  <a:pt x="511" y="680"/>
                </a:lnTo>
                <a:lnTo>
                  <a:pt x="493" y="700"/>
                </a:lnTo>
                <a:lnTo>
                  <a:pt x="470" y="715"/>
                </a:lnTo>
                <a:lnTo>
                  <a:pt x="445" y="725"/>
                </a:lnTo>
                <a:lnTo>
                  <a:pt x="418" y="730"/>
                </a:lnTo>
                <a:lnTo>
                  <a:pt x="391" y="728"/>
                </a:lnTo>
                <a:lnTo>
                  <a:pt x="366" y="723"/>
                </a:lnTo>
                <a:lnTo>
                  <a:pt x="342" y="710"/>
                </a:lnTo>
                <a:lnTo>
                  <a:pt x="321" y="694"/>
                </a:lnTo>
                <a:lnTo>
                  <a:pt x="303" y="672"/>
                </a:lnTo>
                <a:lnTo>
                  <a:pt x="22" y="248"/>
                </a:lnTo>
                <a:lnTo>
                  <a:pt x="9" y="224"/>
                </a:lnTo>
                <a:lnTo>
                  <a:pt x="3" y="198"/>
                </a:lnTo>
                <a:lnTo>
                  <a:pt x="0" y="172"/>
                </a:lnTo>
                <a:lnTo>
                  <a:pt x="4" y="144"/>
                </a:lnTo>
                <a:lnTo>
                  <a:pt x="13" y="118"/>
                </a:lnTo>
                <a:lnTo>
                  <a:pt x="28" y="95"/>
                </a:lnTo>
                <a:lnTo>
                  <a:pt x="46" y="76"/>
                </a:lnTo>
                <a:lnTo>
                  <a:pt x="69" y="61"/>
                </a:lnTo>
                <a:lnTo>
                  <a:pt x="93" y="49"/>
                </a:lnTo>
                <a:lnTo>
                  <a:pt x="121" y="45"/>
                </a:lnTo>
                <a:lnTo>
                  <a:pt x="6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64"/>
          <p:cNvSpPr>
            <a:spLocks/>
          </p:cNvSpPr>
          <p:nvPr/>
        </p:nvSpPr>
        <p:spPr bwMode="auto">
          <a:xfrm>
            <a:off x="6910263" y="4765229"/>
            <a:ext cx="215650" cy="345330"/>
          </a:xfrm>
          <a:custGeom>
            <a:avLst/>
            <a:gdLst>
              <a:gd name="T0" fmla="*/ 965 w 1855"/>
              <a:gd name="T1" fmla="*/ 11 h 2923"/>
              <a:gd name="T2" fmla="*/ 1119 w 1855"/>
              <a:gd name="T3" fmla="*/ 69 h 2923"/>
              <a:gd name="T4" fmla="*/ 1261 w 1855"/>
              <a:gd name="T5" fmla="*/ 181 h 2923"/>
              <a:gd name="T6" fmla="*/ 199 w 1855"/>
              <a:gd name="T7" fmla="*/ 1306 h 2923"/>
              <a:gd name="T8" fmla="*/ 1680 w 1855"/>
              <a:gd name="T9" fmla="*/ 1430 h 2923"/>
              <a:gd name="T10" fmla="*/ 1678 w 1855"/>
              <a:gd name="T11" fmla="*/ 1539 h 2923"/>
              <a:gd name="T12" fmla="*/ 1716 w 1855"/>
              <a:gd name="T13" fmla="*/ 1610 h 2923"/>
              <a:gd name="T14" fmla="*/ 1770 w 1855"/>
              <a:gd name="T15" fmla="*/ 1685 h 2923"/>
              <a:gd name="T16" fmla="*/ 1821 w 1855"/>
              <a:gd name="T17" fmla="*/ 1755 h 2923"/>
              <a:gd name="T18" fmla="*/ 1852 w 1855"/>
              <a:gd name="T19" fmla="*/ 1814 h 2923"/>
              <a:gd name="T20" fmla="*/ 1847 w 1855"/>
              <a:gd name="T21" fmla="*/ 1857 h 2923"/>
              <a:gd name="T22" fmla="*/ 1774 w 1855"/>
              <a:gd name="T23" fmla="*/ 1904 h 2923"/>
              <a:gd name="T24" fmla="*/ 1710 w 1855"/>
              <a:gd name="T25" fmla="*/ 1920 h 2923"/>
              <a:gd name="T26" fmla="*/ 1695 w 1855"/>
              <a:gd name="T27" fmla="*/ 1923 h 2923"/>
              <a:gd name="T28" fmla="*/ 1712 w 1855"/>
              <a:gd name="T29" fmla="*/ 1958 h 2923"/>
              <a:gd name="T30" fmla="*/ 1730 w 1855"/>
              <a:gd name="T31" fmla="*/ 2011 h 2923"/>
              <a:gd name="T32" fmla="*/ 1734 w 1855"/>
              <a:gd name="T33" fmla="*/ 2060 h 2923"/>
              <a:gd name="T34" fmla="*/ 1700 w 1855"/>
              <a:gd name="T35" fmla="*/ 2087 h 2923"/>
              <a:gd name="T36" fmla="*/ 1648 w 1855"/>
              <a:gd name="T37" fmla="*/ 2091 h 2923"/>
              <a:gd name="T38" fmla="*/ 1623 w 1855"/>
              <a:gd name="T39" fmla="*/ 2089 h 2923"/>
              <a:gd name="T40" fmla="*/ 1641 w 1855"/>
              <a:gd name="T41" fmla="*/ 2104 h 2923"/>
              <a:gd name="T42" fmla="*/ 1676 w 1855"/>
              <a:gd name="T43" fmla="*/ 2140 h 2923"/>
              <a:gd name="T44" fmla="*/ 1695 w 1855"/>
              <a:gd name="T45" fmla="*/ 2180 h 2923"/>
              <a:gd name="T46" fmla="*/ 1673 w 1855"/>
              <a:gd name="T47" fmla="*/ 2215 h 2923"/>
              <a:gd name="T48" fmla="*/ 1625 w 1855"/>
              <a:gd name="T49" fmla="*/ 2248 h 2923"/>
              <a:gd name="T50" fmla="*/ 1583 w 1855"/>
              <a:gd name="T51" fmla="*/ 2270 h 2923"/>
              <a:gd name="T52" fmla="*/ 1572 w 1855"/>
              <a:gd name="T53" fmla="*/ 2277 h 2923"/>
              <a:gd name="T54" fmla="*/ 1574 w 1855"/>
              <a:gd name="T55" fmla="*/ 2305 h 2923"/>
              <a:gd name="T56" fmla="*/ 1568 w 1855"/>
              <a:gd name="T57" fmla="*/ 2355 h 2923"/>
              <a:gd name="T58" fmla="*/ 1549 w 1855"/>
              <a:gd name="T59" fmla="*/ 2412 h 2923"/>
              <a:gd name="T60" fmla="*/ 1509 w 1855"/>
              <a:gd name="T61" fmla="*/ 2460 h 2923"/>
              <a:gd name="T62" fmla="*/ 1441 w 1855"/>
              <a:gd name="T63" fmla="*/ 2482 h 2923"/>
              <a:gd name="T64" fmla="*/ 1325 w 1855"/>
              <a:gd name="T65" fmla="*/ 2470 h 2923"/>
              <a:gd name="T66" fmla="*/ 1244 w 1855"/>
              <a:gd name="T67" fmla="*/ 2447 h 2923"/>
              <a:gd name="T68" fmla="*/ 1205 w 1855"/>
              <a:gd name="T69" fmla="*/ 2425 h 2923"/>
              <a:gd name="T70" fmla="*/ 1196 w 1855"/>
              <a:gd name="T71" fmla="*/ 2416 h 2923"/>
              <a:gd name="T72" fmla="*/ 544 w 1855"/>
              <a:gd name="T73" fmla="*/ 2151 h 2923"/>
              <a:gd name="T74" fmla="*/ 526 w 1855"/>
              <a:gd name="T75" fmla="*/ 2132 h 2923"/>
              <a:gd name="T76" fmla="*/ 480 w 1855"/>
              <a:gd name="T77" fmla="*/ 2076 h 2923"/>
              <a:gd name="T78" fmla="*/ 417 w 1855"/>
              <a:gd name="T79" fmla="*/ 1992 h 2923"/>
              <a:gd name="T80" fmla="*/ 345 w 1855"/>
              <a:gd name="T81" fmla="*/ 1883 h 2923"/>
              <a:gd name="T82" fmla="*/ 275 w 1855"/>
              <a:gd name="T83" fmla="*/ 1754 h 2923"/>
              <a:gd name="T84" fmla="*/ 216 w 1855"/>
              <a:gd name="T85" fmla="*/ 1612 h 2923"/>
              <a:gd name="T86" fmla="*/ 178 w 1855"/>
              <a:gd name="T87" fmla="*/ 1461 h 2923"/>
              <a:gd name="T88" fmla="*/ 171 w 1855"/>
              <a:gd name="T89" fmla="*/ 1308 h 2923"/>
              <a:gd name="T90" fmla="*/ 145 w 1855"/>
              <a:gd name="T91" fmla="*/ 1257 h 2923"/>
              <a:gd name="T92" fmla="*/ 103 w 1855"/>
              <a:gd name="T93" fmla="*/ 1170 h 2923"/>
              <a:gd name="T94" fmla="*/ 55 w 1855"/>
              <a:gd name="T95" fmla="*/ 1059 h 2923"/>
              <a:gd name="T96" fmla="*/ 16 w 1855"/>
              <a:gd name="T97" fmla="*/ 929 h 2923"/>
              <a:gd name="T98" fmla="*/ 0 w 1855"/>
              <a:gd name="T99" fmla="*/ 785 h 2923"/>
              <a:gd name="T100" fmla="*/ 21 w 1855"/>
              <a:gd name="T101" fmla="*/ 629 h 2923"/>
              <a:gd name="T102" fmla="*/ 95 w 1855"/>
              <a:gd name="T103" fmla="*/ 466 h 2923"/>
              <a:gd name="T104" fmla="*/ 234 w 1855"/>
              <a:gd name="T105" fmla="*/ 302 h 2923"/>
              <a:gd name="T106" fmla="*/ 403 w 1855"/>
              <a:gd name="T107" fmla="*/ 165 h 2923"/>
              <a:gd name="T108" fmla="*/ 574 w 1855"/>
              <a:gd name="T109" fmla="*/ 68 h 2923"/>
              <a:gd name="T110" fmla="*/ 745 w 1855"/>
              <a:gd name="T111" fmla="*/ 12 h 2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55" h="2923">
                <a:moveTo>
                  <a:pt x="856" y="0"/>
                </a:moveTo>
                <a:lnTo>
                  <a:pt x="911" y="3"/>
                </a:lnTo>
                <a:lnTo>
                  <a:pt x="965" y="11"/>
                </a:lnTo>
                <a:lnTo>
                  <a:pt x="1017" y="24"/>
                </a:lnTo>
                <a:lnTo>
                  <a:pt x="1069" y="43"/>
                </a:lnTo>
                <a:lnTo>
                  <a:pt x="1119" y="69"/>
                </a:lnTo>
                <a:lnTo>
                  <a:pt x="1168" y="100"/>
                </a:lnTo>
                <a:lnTo>
                  <a:pt x="1216" y="137"/>
                </a:lnTo>
                <a:lnTo>
                  <a:pt x="1261" y="181"/>
                </a:lnTo>
                <a:lnTo>
                  <a:pt x="1306" y="232"/>
                </a:lnTo>
                <a:lnTo>
                  <a:pt x="1348" y="289"/>
                </a:lnTo>
                <a:lnTo>
                  <a:pt x="199" y="1306"/>
                </a:lnTo>
                <a:lnTo>
                  <a:pt x="1688" y="1306"/>
                </a:lnTo>
                <a:lnTo>
                  <a:pt x="1686" y="1366"/>
                </a:lnTo>
                <a:lnTo>
                  <a:pt x="1680" y="1430"/>
                </a:lnTo>
                <a:lnTo>
                  <a:pt x="1668" y="1495"/>
                </a:lnTo>
                <a:lnTo>
                  <a:pt x="1671" y="1517"/>
                </a:lnTo>
                <a:lnTo>
                  <a:pt x="1678" y="1539"/>
                </a:lnTo>
                <a:lnTo>
                  <a:pt x="1688" y="1563"/>
                </a:lnTo>
                <a:lnTo>
                  <a:pt x="1701" y="1586"/>
                </a:lnTo>
                <a:lnTo>
                  <a:pt x="1716" y="1610"/>
                </a:lnTo>
                <a:lnTo>
                  <a:pt x="1734" y="1636"/>
                </a:lnTo>
                <a:lnTo>
                  <a:pt x="1751" y="1660"/>
                </a:lnTo>
                <a:lnTo>
                  <a:pt x="1770" y="1685"/>
                </a:lnTo>
                <a:lnTo>
                  <a:pt x="1788" y="1709"/>
                </a:lnTo>
                <a:lnTo>
                  <a:pt x="1805" y="1732"/>
                </a:lnTo>
                <a:lnTo>
                  <a:pt x="1821" y="1755"/>
                </a:lnTo>
                <a:lnTo>
                  <a:pt x="1834" y="1776"/>
                </a:lnTo>
                <a:lnTo>
                  <a:pt x="1845" y="1796"/>
                </a:lnTo>
                <a:lnTo>
                  <a:pt x="1852" y="1814"/>
                </a:lnTo>
                <a:lnTo>
                  <a:pt x="1855" y="1831"/>
                </a:lnTo>
                <a:lnTo>
                  <a:pt x="1854" y="1844"/>
                </a:lnTo>
                <a:lnTo>
                  <a:pt x="1847" y="1857"/>
                </a:lnTo>
                <a:lnTo>
                  <a:pt x="1824" y="1877"/>
                </a:lnTo>
                <a:lnTo>
                  <a:pt x="1799" y="1893"/>
                </a:lnTo>
                <a:lnTo>
                  <a:pt x="1774" y="1904"/>
                </a:lnTo>
                <a:lnTo>
                  <a:pt x="1749" y="1912"/>
                </a:lnTo>
                <a:lnTo>
                  <a:pt x="1728" y="1916"/>
                </a:lnTo>
                <a:lnTo>
                  <a:pt x="1710" y="1920"/>
                </a:lnTo>
                <a:lnTo>
                  <a:pt x="1699" y="1920"/>
                </a:lnTo>
                <a:lnTo>
                  <a:pt x="1694" y="1921"/>
                </a:lnTo>
                <a:lnTo>
                  <a:pt x="1695" y="1923"/>
                </a:lnTo>
                <a:lnTo>
                  <a:pt x="1700" y="1931"/>
                </a:lnTo>
                <a:lnTo>
                  <a:pt x="1705" y="1943"/>
                </a:lnTo>
                <a:lnTo>
                  <a:pt x="1712" y="1958"/>
                </a:lnTo>
                <a:lnTo>
                  <a:pt x="1719" y="1974"/>
                </a:lnTo>
                <a:lnTo>
                  <a:pt x="1726" y="1993"/>
                </a:lnTo>
                <a:lnTo>
                  <a:pt x="1730" y="2011"/>
                </a:lnTo>
                <a:lnTo>
                  <a:pt x="1735" y="2029"/>
                </a:lnTo>
                <a:lnTo>
                  <a:pt x="1736" y="2046"/>
                </a:lnTo>
                <a:lnTo>
                  <a:pt x="1734" y="2060"/>
                </a:lnTo>
                <a:lnTo>
                  <a:pt x="1728" y="2070"/>
                </a:lnTo>
                <a:lnTo>
                  <a:pt x="1716" y="2081"/>
                </a:lnTo>
                <a:lnTo>
                  <a:pt x="1700" y="2087"/>
                </a:lnTo>
                <a:lnTo>
                  <a:pt x="1682" y="2091"/>
                </a:lnTo>
                <a:lnTo>
                  <a:pt x="1665" y="2092"/>
                </a:lnTo>
                <a:lnTo>
                  <a:pt x="1648" y="2091"/>
                </a:lnTo>
                <a:lnTo>
                  <a:pt x="1636" y="2090"/>
                </a:lnTo>
                <a:lnTo>
                  <a:pt x="1626" y="2089"/>
                </a:lnTo>
                <a:lnTo>
                  <a:pt x="1623" y="2089"/>
                </a:lnTo>
                <a:lnTo>
                  <a:pt x="1625" y="2091"/>
                </a:lnTo>
                <a:lnTo>
                  <a:pt x="1632" y="2096"/>
                </a:lnTo>
                <a:lnTo>
                  <a:pt x="1641" y="2104"/>
                </a:lnTo>
                <a:lnTo>
                  <a:pt x="1653" y="2114"/>
                </a:lnTo>
                <a:lnTo>
                  <a:pt x="1665" y="2126"/>
                </a:lnTo>
                <a:lnTo>
                  <a:pt x="1676" y="2140"/>
                </a:lnTo>
                <a:lnTo>
                  <a:pt x="1686" y="2153"/>
                </a:lnTo>
                <a:lnTo>
                  <a:pt x="1693" y="2168"/>
                </a:lnTo>
                <a:lnTo>
                  <a:pt x="1695" y="2180"/>
                </a:lnTo>
                <a:lnTo>
                  <a:pt x="1692" y="2192"/>
                </a:lnTo>
                <a:lnTo>
                  <a:pt x="1685" y="2204"/>
                </a:lnTo>
                <a:lnTo>
                  <a:pt x="1673" y="2215"/>
                </a:lnTo>
                <a:lnTo>
                  <a:pt x="1658" y="2227"/>
                </a:lnTo>
                <a:lnTo>
                  <a:pt x="1643" y="2237"/>
                </a:lnTo>
                <a:lnTo>
                  <a:pt x="1625" y="2248"/>
                </a:lnTo>
                <a:lnTo>
                  <a:pt x="1610" y="2257"/>
                </a:lnTo>
                <a:lnTo>
                  <a:pt x="1595" y="2264"/>
                </a:lnTo>
                <a:lnTo>
                  <a:pt x="1583" y="2270"/>
                </a:lnTo>
                <a:lnTo>
                  <a:pt x="1576" y="2273"/>
                </a:lnTo>
                <a:lnTo>
                  <a:pt x="1572" y="2275"/>
                </a:lnTo>
                <a:lnTo>
                  <a:pt x="1572" y="2277"/>
                </a:lnTo>
                <a:lnTo>
                  <a:pt x="1574" y="2283"/>
                </a:lnTo>
                <a:lnTo>
                  <a:pt x="1574" y="2293"/>
                </a:lnTo>
                <a:lnTo>
                  <a:pt x="1574" y="2305"/>
                </a:lnTo>
                <a:lnTo>
                  <a:pt x="1572" y="2321"/>
                </a:lnTo>
                <a:lnTo>
                  <a:pt x="1571" y="2338"/>
                </a:lnTo>
                <a:lnTo>
                  <a:pt x="1568" y="2355"/>
                </a:lnTo>
                <a:lnTo>
                  <a:pt x="1563" y="2375"/>
                </a:lnTo>
                <a:lnTo>
                  <a:pt x="1557" y="2394"/>
                </a:lnTo>
                <a:lnTo>
                  <a:pt x="1549" y="2412"/>
                </a:lnTo>
                <a:lnTo>
                  <a:pt x="1539" y="2429"/>
                </a:lnTo>
                <a:lnTo>
                  <a:pt x="1526" y="2446"/>
                </a:lnTo>
                <a:lnTo>
                  <a:pt x="1509" y="2460"/>
                </a:lnTo>
                <a:lnTo>
                  <a:pt x="1491" y="2470"/>
                </a:lnTo>
                <a:lnTo>
                  <a:pt x="1467" y="2478"/>
                </a:lnTo>
                <a:lnTo>
                  <a:pt x="1441" y="2482"/>
                </a:lnTo>
                <a:lnTo>
                  <a:pt x="1411" y="2482"/>
                </a:lnTo>
                <a:lnTo>
                  <a:pt x="1364" y="2477"/>
                </a:lnTo>
                <a:lnTo>
                  <a:pt x="1325" y="2470"/>
                </a:lnTo>
                <a:lnTo>
                  <a:pt x="1292" y="2463"/>
                </a:lnTo>
                <a:lnTo>
                  <a:pt x="1265" y="2455"/>
                </a:lnTo>
                <a:lnTo>
                  <a:pt x="1244" y="2447"/>
                </a:lnTo>
                <a:lnTo>
                  <a:pt x="1226" y="2439"/>
                </a:lnTo>
                <a:lnTo>
                  <a:pt x="1215" y="2432"/>
                </a:lnTo>
                <a:lnTo>
                  <a:pt x="1205" y="2425"/>
                </a:lnTo>
                <a:lnTo>
                  <a:pt x="1199" y="2420"/>
                </a:lnTo>
                <a:lnTo>
                  <a:pt x="1197" y="2417"/>
                </a:lnTo>
                <a:lnTo>
                  <a:pt x="1196" y="2416"/>
                </a:lnTo>
                <a:lnTo>
                  <a:pt x="1142" y="2923"/>
                </a:lnTo>
                <a:lnTo>
                  <a:pt x="518" y="2923"/>
                </a:lnTo>
                <a:lnTo>
                  <a:pt x="544" y="2151"/>
                </a:lnTo>
                <a:lnTo>
                  <a:pt x="541" y="2149"/>
                </a:lnTo>
                <a:lnTo>
                  <a:pt x="535" y="2142"/>
                </a:lnTo>
                <a:lnTo>
                  <a:pt x="526" y="2132"/>
                </a:lnTo>
                <a:lnTo>
                  <a:pt x="513" y="2117"/>
                </a:lnTo>
                <a:lnTo>
                  <a:pt x="498" y="2098"/>
                </a:lnTo>
                <a:lnTo>
                  <a:pt x="480" y="2076"/>
                </a:lnTo>
                <a:lnTo>
                  <a:pt x="461" y="2052"/>
                </a:lnTo>
                <a:lnTo>
                  <a:pt x="440" y="2023"/>
                </a:lnTo>
                <a:lnTo>
                  <a:pt x="417" y="1992"/>
                </a:lnTo>
                <a:lnTo>
                  <a:pt x="394" y="1958"/>
                </a:lnTo>
                <a:lnTo>
                  <a:pt x="369" y="1921"/>
                </a:lnTo>
                <a:lnTo>
                  <a:pt x="345" y="1883"/>
                </a:lnTo>
                <a:lnTo>
                  <a:pt x="322" y="1842"/>
                </a:lnTo>
                <a:lnTo>
                  <a:pt x="298" y="1799"/>
                </a:lnTo>
                <a:lnTo>
                  <a:pt x="275" y="1754"/>
                </a:lnTo>
                <a:lnTo>
                  <a:pt x="254" y="1708"/>
                </a:lnTo>
                <a:lnTo>
                  <a:pt x="234" y="1660"/>
                </a:lnTo>
                <a:lnTo>
                  <a:pt x="216" y="1612"/>
                </a:lnTo>
                <a:lnTo>
                  <a:pt x="200" y="1563"/>
                </a:lnTo>
                <a:lnTo>
                  <a:pt x="187" y="1512"/>
                </a:lnTo>
                <a:lnTo>
                  <a:pt x="178" y="1461"/>
                </a:lnTo>
                <a:lnTo>
                  <a:pt x="172" y="1410"/>
                </a:lnTo>
                <a:lnTo>
                  <a:pt x="168" y="1359"/>
                </a:lnTo>
                <a:lnTo>
                  <a:pt x="171" y="1308"/>
                </a:lnTo>
                <a:lnTo>
                  <a:pt x="163" y="1294"/>
                </a:lnTo>
                <a:lnTo>
                  <a:pt x="154" y="1280"/>
                </a:lnTo>
                <a:lnTo>
                  <a:pt x="145" y="1257"/>
                </a:lnTo>
                <a:lnTo>
                  <a:pt x="132" y="1231"/>
                </a:lnTo>
                <a:lnTo>
                  <a:pt x="118" y="1202"/>
                </a:lnTo>
                <a:lnTo>
                  <a:pt x="103" y="1170"/>
                </a:lnTo>
                <a:lnTo>
                  <a:pt x="87" y="1136"/>
                </a:lnTo>
                <a:lnTo>
                  <a:pt x="70" y="1098"/>
                </a:lnTo>
                <a:lnTo>
                  <a:pt x="55" y="1059"/>
                </a:lnTo>
                <a:lnTo>
                  <a:pt x="40" y="1019"/>
                </a:lnTo>
                <a:lnTo>
                  <a:pt x="27" y="975"/>
                </a:lnTo>
                <a:lnTo>
                  <a:pt x="16" y="929"/>
                </a:lnTo>
                <a:lnTo>
                  <a:pt x="7" y="883"/>
                </a:lnTo>
                <a:lnTo>
                  <a:pt x="2" y="834"/>
                </a:lnTo>
                <a:lnTo>
                  <a:pt x="0" y="785"/>
                </a:lnTo>
                <a:lnTo>
                  <a:pt x="2" y="734"/>
                </a:lnTo>
                <a:lnTo>
                  <a:pt x="9" y="681"/>
                </a:lnTo>
                <a:lnTo>
                  <a:pt x="21" y="629"/>
                </a:lnTo>
                <a:lnTo>
                  <a:pt x="40" y="575"/>
                </a:lnTo>
                <a:lnTo>
                  <a:pt x="64" y="522"/>
                </a:lnTo>
                <a:lnTo>
                  <a:pt x="95" y="466"/>
                </a:lnTo>
                <a:lnTo>
                  <a:pt x="133" y="412"/>
                </a:lnTo>
                <a:lnTo>
                  <a:pt x="180" y="357"/>
                </a:lnTo>
                <a:lnTo>
                  <a:pt x="234" y="302"/>
                </a:lnTo>
                <a:lnTo>
                  <a:pt x="290" y="252"/>
                </a:lnTo>
                <a:lnTo>
                  <a:pt x="346" y="207"/>
                </a:lnTo>
                <a:lnTo>
                  <a:pt x="403" y="165"/>
                </a:lnTo>
                <a:lnTo>
                  <a:pt x="459" y="128"/>
                </a:lnTo>
                <a:lnTo>
                  <a:pt x="517" y="95"/>
                </a:lnTo>
                <a:lnTo>
                  <a:pt x="574" y="68"/>
                </a:lnTo>
                <a:lnTo>
                  <a:pt x="631" y="44"/>
                </a:lnTo>
                <a:lnTo>
                  <a:pt x="689" y="26"/>
                </a:lnTo>
                <a:lnTo>
                  <a:pt x="745" y="12"/>
                </a:lnTo>
                <a:lnTo>
                  <a:pt x="801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65"/>
          <p:cNvSpPr>
            <a:spLocks/>
          </p:cNvSpPr>
          <p:nvPr/>
        </p:nvSpPr>
        <p:spPr bwMode="auto">
          <a:xfrm>
            <a:off x="7133589" y="4768774"/>
            <a:ext cx="215650" cy="341785"/>
          </a:xfrm>
          <a:custGeom>
            <a:avLst/>
            <a:gdLst>
              <a:gd name="T0" fmla="*/ 1110 w 1855"/>
              <a:gd name="T1" fmla="*/ 11 h 2891"/>
              <a:gd name="T2" fmla="*/ 1281 w 1855"/>
              <a:gd name="T3" fmla="*/ 66 h 2891"/>
              <a:gd name="T4" fmla="*/ 1453 w 1855"/>
              <a:gd name="T5" fmla="*/ 164 h 2891"/>
              <a:gd name="T6" fmla="*/ 1621 w 1855"/>
              <a:gd name="T7" fmla="*/ 301 h 2891"/>
              <a:gd name="T8" fmla="*/ 1760 w 1855"/>
              <a:gd name="T9" fmla="*/ 465 h 2891"/>
              <a:gd name="T10" fmla="*/ 1834 w 1855"/>
              <a:gd name="T11" fmla="*/ 627 h 2891"/>
              <a:gd name="T12" fmla="*/ 1855 w 1855"/>
              <a:gd name="T13" fmla="*/ 784 h 2891"/>
              <a:gd name="T14" fmla="*/ 1840 w 1855"/>
              <a:gd name="T15" fmla="*/ 929 h 2891"/>
              <a:gd name="T16" fmla="*/ 1801 w 1855"/>
              <a:gd name="T17" fmla="*/ 1058 h 2891"/>
              <a:gd name="T18" fmla="*/ 1753 w 1855"/>
              <a:gd name="T19" fmla="*/ 1168 h 2891"/>
              <a:gd name="T20" fmla="*/ 1711 w 1855"/>
              <a:gd name="T21" fmla="*/ 1256 h 2891"/>
              <a:gd name="T22" fmla="*/ 1685 w 1855"/>
              <a:gd name="T23" fmla="*/ 1307 h 2891"/>
              <a:gd name="T24" fmla="*/ 1678 w 1855"/>
              <a:gd name="T25" fmla="*/ 1460 h 2891"/>
              <a:gd name="T26" fmla="*/ 1640 w 1855"/>
              <a:gd name="T27" fmla="*/ 1611 h 2891"/>
              <a:gd name="T28" fmla="*/ 1580 w 1855"/>
              <a:gd name="T29" fmla="*/ 1753 h 2891"/>
              <a:gd name="T30" fmla="*/ 1510 w 1855"/>
              <a:gd name="T31" fmla="*/ 1882 h 2891"/>
              <a:gd name="T32" fmla="*/ 1439 w 1855"/>
              <a:gd name="T33" fmla="*/ 1991 h 2891"/>
              <a:gd name="T34" fmla="*/ 1374 w 1855"/>
              <a:gd name="T35" fmla="*/ 2075 h 2891"/>
              <a:gd name="T36" fmla="*/ 1330 w 1855"/>
              <a:gd name="T37" fmla="*/ 2131 h 2891"/>
              <a:gd name="T38" fmla="*/ 1313 w 1855"/>
              <a:gd name="T39" fmla="*/ 2150 h 2891"/>
              <a:gd name="T40" fmla="*/ 659 w 1855"/>
              <a:gd name="T41" fmla="*/ 2414 h 2891"/>
              <a:gd name="T42" fmla="*/ 650 w 1855"/>
              <a:gd name="T43" fmla="*/ 2424 h 2891"/>
              <a:gd name="T44" fmla="*/ 612 w 1855"/>
              <a:gd name="T45" fmla="*/ 2446 h 2891"/>
              <a:gd name="T46" fmla="*/ 530 w 1855"/>
              <a:gd name="T47" fmla="*/ 2469 h 2891"/>
              <a:gd name="T48" fmla="*/ 414 w 1855"/>
              <a:gd name="T49" fmla="*/ 2481 h 2891"/>
              <a:gd name="T50" fmla="*/ 346 w 1855"/>
              <a:gd name="T51" fmla="*/ 2458 h 2891"/>
              <a:gd name="T52" fmla="*/ 306 w 1855"/>
              <a:gd name="T53" fmla="*/ 2411 h 2891"/>
              <a:gd name="T54" fmla="*/ 287 w 1855"/>
              <a:gd name="T55" fmla="*/ 2355 h 2891"/>
              <a:gd name="T56" fmla="*/ 283 w 1855"/>
              <a:gd name="T57" fmla="*/ 2305 h 2891"/>
              <a:gd name="T58" fmla="*/ 283 w 1855"/>
              <a:gd name="T59" fmla="*/ 2276 h 2891"/>
              <a:gd name="T60" fmla="*/ 272 w 1855"/>
              <a:gd name="T61" fmla="*/ 2269 h 2891"/>
              <a:gd name="T62" fmla="*/ 230 w 1855"/>
              <a:gd name="T63" fmla="*/ 2247 h 2891"/>
              <a:gd name="T64" fmla="*/ 183 w 1855"/>
              <a:gd name="T65" fmla="*/ 2214 h 2891"/>
              <a:gd name="T66" fmla="*/ 161 w 1855"/>
              <a:gd name="T67" fmla="*/ 2180 h 2891"/>
              <a:gd name="T68" fmla="*/ 180 w 1855"/>
              <a:gd name="T69" fmla="*/ 2138 h 2891"/>
              <a:gd name="T70" fmla="*/ 215 w 1855"/>
              <a:gd name="T71" fmla="*/ 2103 h 2891"/>
              <a:gd name="T72" fmla="*/ 233 w 1855"/>
              <a:gd name="T73" fmla="*/ 2088 h 2891"/>
              <a:gd name="T74" fmla="*/ 207 w 1855"/>
              <a:gd name="T75" fmla="*/ 2090 h 2891"/>
              <a:gd name="T76" fmla="*/ 155 w 1855"/>
              <a:gd name="T77" fmla="*/ 2086 h 2891"/>
              <a:gd name="T78" fmla="*/ 121 w 1855"/>
              <a:gd name="T79" fmla="*/ 2059 h 2891"/>
              <a:gd name="T80" fmla="*/ 125 w 1855"/>
              <a:gd name="T81" fmla="*/ 2011 h 2891"/>
              <a:gd name="T82" fmla="*/ 143 w 1855"/>
              <a:gd name="T83" fmla="*/ 1956 h 2891"/>
              <a:gd name="T84" fmla="*/ 160 w 1855"/>
              <a:gd name="T85" fmla="*/ 1923 h 2891"/>
              <a:gd name="T86" fmla="*/ 146 w 1855"/>
              <a:gd name="T87" fmla="*/ 1918 h 2891"/>
              <a:gd name="T88" fmla="*/ 83 w 1855"/>
              <a:gd name="T89" fmla="*/ 1903 h 2891"/>
              <a:gd name="T90" fmla="*/ 9 w 1855"/>
              <a:gd name="T91" fmla="*/ 1855 h 2891"/>
              <a:gd name="T92" fmla="*/ 3 w 1855"/>
              <a:gd name="T93" fmla="*/ 1812 h 2891"/>
              <a:gd name="T94" fmla="*/ 35 w 1855"/>
              <a:gd name="T95" fmla="*/ 1753 h 2891"/>
              <a:gd name="T96" fmla="*/ 86 w 1855"/>
              <a:gd name="T97" fmla="*/ 1684 h 2891"/>
              <a:gd name="T98" fmla="*/ 140 w 1855"/>
              <a:gd name="T99" fmla="*/ 1610 h 2891"/>
              <a:gd name="T100" fmla="*/ 179 w 1855"/>
              <a:gd name="T101" fmla="*/ 1538 h 2891"/>
              <a:gd name="T102" fmla="*/ 176 w 1855"/>
              <a:gd name="T103" fmla="*/ 1428 h 2891"/>
              <a:gd name="T104" fmla="*/ 1657 w 1855"/>
              <a:gd name="T105" fmla="*/ 1305 h 2891"/>
              <a:gd name="T106" fmla="*/ 595 w 1855"/>
              <a:gd name="T107" fmla="*/ 180 h 2891"/>
              <a:gd name="T108" fmla="*/ 736 w 1855"/>
              <a:gd name="T109" fmla="*/ 67 h 2891"/>
              <a:gd name="T110" fmla="*/ 892 w 1855"/>
              <a:gd name="T111" fmla="*/ 9 h 2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55" h="2891">
                <a:moveTo>
                  <a:pt x="999" y="0"/>
                </a:moveTo>
                <a:lnTo>
                  <a:pt x="1055" y="2"/>
                </a:lnTo>
                <a:lnTo>
                  <a:pt x="1110" y="11"/>
                </a:lnTo>
                <a:lnTo>
                  <a:pt x="1168" y="24"/>
                </a:lnTo>
                <a:lnTo>
                  <a:pt x="1224" y="43"/>
                </a:lnTo>
                <a:lnTo>
                  <a:pt x="1281" y="66"/>
                </a:lnTo>
                <a:lnTo>
                  <a:pt x="1338" y="95"/>
                </a:lnTo>
                <a:lnTo>
                  <a:pt x="1396" y="127"/>
                </a:lnTo>
                <a:lnTo>
                  <a:pt x="1453" y="164"/>
                </a:lnTo>
                <a:lnTo>
                  <a:pt x="1509" y="206"/>
                </a:lnTo>
                <a:lnTo>
                  <a:pt x="1565" y="251"/>
                </a:lnTo>
                <a:lnTo>
                  <a:pt x="1621" y="301"/>
                </a:lnTo>
                <a:lnTo>
                  <a:pt x="1676" y="355"/>
                </a:lnTo>
                <a:lnTo>
                  <a:pt x="1722" y="411"/>
                </a:lnTo>
                <a:lnTo>
                  <a:pt x="1760" y="465"/>
                </a:lnTo>
                <a:lnTo>
                  <a:pt x="1792" y="520"/>
                </a:lnTo>
                <a:lnTo>
                  <a:pt x="1816" y="574"/>
                </a:lnTo>
                <a:lnTo>
                  <a:pt x="1834" y="627"/>
                </a:lnTo>
                <a:lnTo>
                  <a:pt x="1846" y="681"/>
                </a:lnTo>
                <a:lnTo>
                  <a:pt x="1853" y="733"/>
                </a:lnTo>
                <a:lnTo>
                  <a:pt x="1855" y="784"/>
                </a:lnTo>
                <a:lnTo>
                  <a:pt x="1854" y="834"/>
                </a:lnTo>
                <a:lnTo>
                  <a:pt x="1848" y="881"/>
                </a:lnTo>
                <a:lnTo>
                  <a:pt x="1840" y="929"/>
                </a:lnTo>
                <a:lnTo>
                  <a:pt x="1828" y="974"/>
                </a:lnTo>
                <a:lnTo>
                  <a:pt x="1815" y="1017"/>
                </a:lnTo>
                <a:lnTo>
                  <a:pt x="1801" y="1058"/>
                </a:lnTo>
                <a:lnTo>
                  <a:pt x="1785" y="1098"/>
                </a:lnTo>
                <a:lnTo>
                  <a:pt x="1770" y="1135"/>
                </a:lnTo>
                <a:lnTo>
                  <a:pt x="1753" y="1168"/>
                </a:lnTo>
                <a:lnTo>
                  <a:pt x="1738" y="1201"/>
                </a:lnTo>
                <a:lnTo>
                  <a:pt x="1724" y="1230"/>
                </a:lnTo>
                <a:lnTo>
                  <a:pt x="1711" y="1256"/>
                </a:lnTo>
                <a:lnTo>
                  <a:pt x="1701" y="1280"/>
                </a:lnTo>
                <a:lnTo>
                  <a:pt x="1694" y="1294"/>
                </a:lnTo>
                <a:lnTo>
                  <a:pt x="1685" y="1307"/>
                </a:lnTo>
                <a:lnTo>
                  <a:pt x="1687" y="1358"/>
                </a:lnTo>
                <a:lnTo>
                  <a:pt x="1684" y="1409"/>
                </a:lnTo>
                <a:lnTo>
                  <a:pt x="1678" y="1460"/>
                </a:lnTo>
                <a:lnTo>
                  <a:pt x="1668" y="1511"/>
                </a:lnTo>
                <a:lnTo>
                  <a:pt x="1655" y="1561"/>
                </a:lnTo>
                <a:lnTo>
                  <a:pt x="1640" y="1611"/>
                </a:lnTo>
                <a:lnTo>
                  <a:pt x="1622" y="1660"/>
                </a:lnTo>
                <a:lnTo>
                  <a:pt x="1602" y="1707"/>
                </a:lnTo>
                <a:lnTo>
                  <a:pt x="1580" y="1753"/>
                </a:lnTo>
                <a:lnTo>
                  <a:pt x="1558" y="1797"/>
                </a:lnTo>
                <a:lnTo>
                  <a:pt x="1535" y="1840"/>
                </a:lnTo>
                <a:lnTo>
                  <a:pt x="1510" y="1882"/>
                </a:lnTo>
                <a:lnTo>
                  <a:pt x="1486" y="1920"/>
                </a:lnTo>
                <a:lnTo>
                  <a:pt x="1462" y="1957"/>
                </a:lnTo>
                <a:lnTo>
                  <a:pt x="1439" y="1991"/>
                </a:lnTo>
                <a:lnTo>
                  <a:pt x="1415" y="2022"/>
                </a:lnTo>
                <a:lnTo>
                  <a:pt x="1394" y="2050"/>
                </a:lnTo>
                <a:lnTo>
                  <a:pt x="1374" y="2075"/>
                </a:lnTo>
                <a:lnTo>
                  <a:pt x="1357" y="2097"/>
                </a:lnTo>
                <a:lnTo>
                  <a:pt x="1342" y="2116"/>
                </a:lnTo>
                <a:lnTo>
                  <a:pt x="1330" y="2131"/>
                </a:lnTo>
                <a:lnTo>
                  <a:pt x="1321" y="2141"/>
                </a:lnTo>
                <a:lnTo>
                  <a:pt x="1315" y="2147"/>
                </a:lnTo>
                <a:lnTo>
                  <a:pt x="1313" y="2150"/>
                </a:lnTo>
                <a:lnTo>
                  <a:pt x="1337" y="2891"/>
                </a:lnTo>
                <a:lnTo>
                  <a:pt x="714" y="2891"/>
                </a:lnTo>
                <a:lnTo>
                  <a:pt x="659" y="2414"/>
                </a:lnTo>
                <a:lnTo>
                  <a:pt x="659" y="2415"/>
                </a:lnTo>
                <a:lnTo>
                  <a:pt x="656" y="2418"/>
                </a:lnTo>
                <a:lnTo>
                  <a:pt x="650" y="2424"/>
                </a:lnTo>
                <a:lnTo>
                  <a:pt x="641" y="2430"/>
                </a:lnTo>
                <a:lnTo>
                  <a:pt x="629" y="2438"/>
                </a:lnTo>
                <a:lnTo>
                  <a:pt x="612" y="2446"/>
                </a:lnTo>
                <a:lnTo>
                  <a:pt x="590" y="2454"/>
                </a:lnTo>
                <a:lnTo>
                  <a:pt x="563" y="2462"/>
                </a:lnTo>
                <a:lnTo>
                  <a:pt x="530" y="2469"/>
                </a:lnTo>
                <a:lnTo>
                  <a:pt x="491" y="2476"/>
                </a:lnTo>
                <a:lnTo>
                  <a:pt x="444" y="2481"/>
                </a:lnTo>
                <a:lnTo>
                  <a:pt x="414" y="2481"/>
                </a:lnTo>
                <a:lnTo>
                  <a:pt x="388" y="2477"/>
                </a:lnTo>
                <a:lnTo>
                  <a:pt x="366" y="2469"/>
                </a:lnTo>
                <a:lnTo>
                  <a:pt x="346" y="2458"/>
                </a:lnTo>
                <a:lnTo>
                  <a:pt x="329" y="2444"/>
                </a:lnTo>
                <a:lnTo>
                  <a:pt x="316" y="2429"/>
                </a:lnTo>
                <a:lnTo>
                  <a:pt x="306" y="2411"/>
                </a:lnTo>
                <a:lnTo>
                  <a:pt x="298" y="2393"/>
                </a:lnTo>
                <a:lnTo>
                  <a:pt x="292" y="2373"/>
                </a:lnTo>
                <a:lnTo>
                  <a:pt x="287" y="2355"/>
                </a:lnTo>
                <a:lnTo>
                  <a:pt x="285" y="2336"/>
                </a:lnTo>
                <a:lnTo>
                  <a:pt x="284" y="2320"/>
                </a:lnTo>
                <a:lnTo>
                  <a:pt x="283" y="2305"/>
                </a:lnTo>
                <a:lnTo>
                  <a:pt x="283" y="2292"/>
                </a:lnTo>
                <a:lnTo>
                  <a:pt x="283" y="2282"/>
                </a:lnTo>
                <a:lnTo>
                  <a:pt x="283" y="2276"/>
                </a:lnTo>
                <a:lnTo>
                  <a:pt x="284" y="2273"/>
                </a:lnTo>
                <a:lnTo>
                  <a:pt x="280" y="2272"/>
                </a:lnTo>
                <a:lnTo>
                  <a:pt x="272" y="2269"/>
                </a:lnTo>
                <a:lnTo>
                  <a:pt x="260" y="2263"/>
                </a:lnTo>
                <a:lnTo>
                  <a:pt x="246" y="2255"/>
                </a:lnTo>
                <a:lnTo>
                  <a:pt x="230" y="2247"/>
                </a:lnTo>
                <a:lnTo>
                  <a:pt x="214" y="2236"/>
                </a:lnTo>
                <a:lnTo>
                  <a:pt x="197" y="2226"/>
                </a:lnTo>
                <a:lnTo>
                  <a:pt x="183" y="2214"/>
                </a:lnTo>
                <a:lnTo>
                  <a:pt x="172" y="2203"/>
                </a:lnTo>
                <a:lnTo>
                  <a:pt x="163" y="2191"/>
                </a:lnTo>
                <a:lnTo>
                  <a:pt x="161" y="2180"/>
                </a:lnTo>
                <a:lnTo>
                  <a:pt x="163" y="2166"/>
                </a:lnTo>
                <a:lnTo>
                  <a:pt x="170" y="2152"/>
                </a:lnTo>
                <a:lnTo>
                  <a:pt x="180" y="2138"/>
                </a:lnTo>
                <a:lnTo>
                  <a:pt x="191" y="2125"/>
                </a:lnTo>
                <a:lnTo>
                  <a:pt x="203" y="2114"/>
                </a:lnTo>
                <a:lnTo>
                  <a:pt x="215" y="2103"/>
                </a:lnTo>
                <a:lnTo>
                  <a:pt x="224" y="2095"/>
                </a:lnTo>
                <a:lnTo>
                  <a:pt x="231" y="2089"/>
                </a:lnTo>
                <a:lnTo>
                  <a:pt x="233" y="2088"/>
                </a:lnTo>
                <a:lnTo>
                  <a:pt x="230" y="2088"/>
                </a:lnTo>
                <a:lnTo>
                  <a:pt x="221" y="2089"/>
                </a:lnTo>
                <a:lnTo>
                  <a:pt x="207" y="2090"/>
                </a:lnTo>
                <a:lnTo>
                  <a:pt x="190" y="2090"/>
                </a:lnTo>
                <a:lnTo>
                  <a:pt x="173" y="2089"/>
                </a:lnTo>
                <a:lnTo>
                  <a:pt x="155" y="2086"/>
                </a:lnTo>
                <a:lnTo>
                  <a:pt x="140" y="2080"/>
                </a:lnTo>
                <a:lnTo>
                  <a:pt x="127" y="2070"/>
                </a:lnTo>
                <a:lnTo>
                  <a:pt x="121" y="2059"/>
                </a:lnTo>
                <a:lnTo>
                  <a:pt x="120" y="2044"/>
                </a:lnTo>
                <a:lnTo>
                  <a:pt x="121" y="2028"/>
                </a:lnTo>
                <a:lnTo>
                  <a:pt x="125" y="2011"/>
                </a:lnTo>
                <a:lnTo>
                  <a:pt x="131" y="1992"/>
                </a:lnTo>
                <a:lnTo>
                  <a:pt x="136" y="1973"/>
                </a:lnTo>
                <a:lnTo>
                  <a:pt x="143" y="1956"/>
                </a:lnTo>
                <a:lnTo>
                  <a:pt x="150" y="1942"/>
                </a:lnTo>
                <a:lnTo>
                  <a:pt x="156" y="1929"/>
                </a:lnTo>
                <a:lnTo>
                  <a:pt x="160" y="1923"/>
                </a:lnTo>
                <a:lnTo>
                  <a:pt x="161" y="1919"/>
                </a:lnTo>
                <a:lnTo>
                  <a:pt x="157" y="1919"/>
                </a:lnTo>
                <a:lnTo>
                  <a:pt x="146" y="1918"/>
                </a:lnTo>
                <a:lnTo>
                  <a:pt x="128" y="1916"/>
                </a:lnTo>
                <a:lnTo>
                  <a:pt x="106" y="1911"/>
                </a:lnTo>
                <a:lnTo>
                  <a:pt x="83" y="1903"/>
                </a:lnTo>
                <a:lnTo>
                  <a:pt x="57" y="1891"/>
                </a:lnTo>
                <a:lnTo>
                  <a:pt x="32" y="1876"/>
                </a:lnTo>
                <a:lnTo>
                  <a:pt x="9" y="1855"/>
                </a:lnTo>
                <a:lnTo>
                  <a:pt x="2" y="1844"/>
                </a:lnTo>
                <a:lnTo>
                  <a:pt x="0" y="1830"/>
                </a:lnTo>
                <a:lnTo>
                  <a:pt x="3" y="1812"/>
                </a:lnTo>
                <a:lnTo>
                  <a:pt x="10" y="1795"/>
                </a:lnTo>
                <a:lnTo>
                  <a:pt x="21" y="1774"/>
                </a:lnTo>
                <a:lnTo>
                  <a:pt x="35" y="1753"/>
                </a:lnTo>
                <a:lnTo>
                  <a:pt x="50" y="1731"/>
                </a:lnTo>
                <a:lnTo>
                  <a:pt x="67" y="1708"/>
                </a:lnTo>
                <a:lnTo>
                  <a:pt x="86" y="1684"/>
                </a:lnTo>
                <a:lnTo>
                  <a:pt x="104" y="1660"/>
                </a:lnTo>
                <a:lnTo>
                  <a:pt x="122" y="1634"/>
                </a:lnTo>
                <a:lnTo>
                  <a:pt x="140" y="1610"/>
                </a:lnTo>
                <a:lnTo>
                  <a:pt x="155" y="1585"/>
                </a:lnTo>
                <a:lnTo>
                  <a:pt x="168" y="1561"/>
                </a:lnTo>
                <a:lnTo>
                  <a:pt x="179" y="1538"/>
                </a:lnTo>
                <a:lnTo>
                  <a:pt x="184" y="1516"/>
                </a:lnTo>
                <a:lnTo>
                  <a:pt x="187" y="1494"/>
                </a:lnTo>
                <a:lnTo>
                  <a:pt x="176" y="1428"/>
                </a:lnTo>
                <a:lnTo>
                  <a:pt x="170" y="1365"/>
                </a:lnTo>
                <a:lnTo>
                  <a:pt x="168" y="1305"/>
                </a:lnTo>
                <a:lnTo>
                  <a:pt x="1657" y="1305"/>
                </a:lnTo>
                <a:lnTo>
                  <a:pt x="508" y="288"/>
                </a:lnTo>
                <a:lnTo>
                  <a:pt x="550" y="231"/>
                </a:lnTo>
                <a:lnTo>
                  <a:pt x="595" y="180"/>
                </a:lnTo>
                <a:lnTo>
                  <a:pt x="640" y="136"/>
                </a:lnTo>
                <a:lnTo>
                  <a:pt x="687" y="99"/>
                </a:lnTo>
                <a:lnTo>
                  <a:pt x="736" y="67"/>
                </a:lnTo>
                <a:lnTo>
                  <a:pt x="786" y="43"/>
                </a:lnTo>
                <a:lnTo>
                  <a:pt x="838" y="23"/>
                </a:lnTo>
                <a:lnTo>
                  <a:pt x="892" y="9"/>
                </a:lnTo>
                <a:lnTo>
                  <a:pt x="945" y="2"/>
                </a:lnTo>
                <a:lnTo>
                  <a:pt x="9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66"/>
          <p:cNvSpPr>
            <a:spLocks/>
          </p:cNvSpPr>
          <p:nvPr/>
        </p:nvSpPr>
        <p:spPr bwMode="auto">
          <a:xfrm>
            <a:off x="7020181" y="4828339"/>
            <a:ext cx="192968" cy="80128"/>
          </a:xfrm>
          <a:custGeom>
            <a:avLst/>
            <a:gdLst>
              <a:gd name="T0" fmla="*/ 916 w 1659"/>
              <a:gd name="T1" fmla="*/ 3 h 679"/>
              <a:gd name="T2" fmla="*/ 1060 w 1659"/>
              <a:gd name="T3" fmla="*/ 25 h 679"/>
              <a:gd name="T4" fmla="*/ 1183 w 1659"/>
              <a:gd name="T5" fmla="*/ 57 h 679"/>
              <a:gd name="T6" fmla="*/ 1286 w 1659"/>
              <a:gd name="T7" fmla="*/ 99 h 679"/>
              <a:gd name="T8" fmla="*/ 1371 w 1659"/>
              <a:gd name="T9" fmla="*/ 145 h 679"/>
              <a:gd name="T10" fmla="*/ 1440 w 1659"/>
              <a:gd name="T11" fmla="*/ 195 h 679"/>
              <a:gd name="T12" fmla="*/ 1495 w 1659"/>
              <a:gd name="T13" fmla="*/ 244 h 679"/>
              <a:gd name="T14" fmla="*/ 1536 w 1659"/>
              <a:gd name="T15" fmla="*/ 290 h 679"/>
              <a:gd name="T16" fmla="*/ 1659 w 1659"/>
              <a:gd name="T17" fmla="*/ 270 h 679"/>
              <a:gd name="T18" fmla="*/ 1317 w 1659"/>
              <a:gd name="T19" fmla="*/ 398 h 679"/>
              <a:gd name="T20" fmla="*/ 1397 w 1659"/>
              <a:gd name="T21" fmla="*/ 343 h 679"/>
              <a:gd name="T22" fmla="*/ 1354 w 1659"/>
              <a:gd name="T23" fmla="*/ 304 h 679"/>
              <a:gd name="T24" fmla="*/ 1296 w 1659"/>
              <a:gd name="T25" fmla="*/ 262 h 679"/>
              <a:gd name="T26" fmla="*/ 1225 w 1659"/>
              <a:gd name="T27" fmla="*/ 224 h 679"/>
              <a:gd name="T28" fmla="*/ 1136 w 1659"/>
              <a:gd name="T29" fmla="*/ 188 h 679"/>
              <a:gd name="T30" fmla="*/ 1030 w 1659"/>
              <a:gd name="T31" fmla="*/ 160 h 679"/>
              <a:gd name="T32" fmla="*/ 904 w 1659"/>
              <a:gd name="T33" fmla="*/ 142 h 679"/>
              <a:gd name="T34" fmla="*/ 792 w 1659"/>
              <a:gd name="T35" fmla="*/ 143 h 679"/>
              <a:gd name="T36" fmla="*/ 688 w 1659"/>
              <a:gd name="T37" fmla="*/ 166 h 679"/>
              <a:gd name="T38" fmla="*/ 591 w 1659"/>
              <a:gd name="T39" fmla="*/ 207 h 679"/>
              <a:gd name="T40" fmla="*/ 500 w 1659"/>
              <a:gd name="T41" fmla="*/ 261 h 679"/>
              <a:gd name="T42" fmla="*/ 418 w 1659"/>
              <a:gd name="T43" fmla="*/ 324 h 679"/>
              <a:gd name="T44" fmla="*/ 345 w 1659"/>
              <a:gd name="T45" fmla="*/ 392 h 679"/>
              <a:gd name="T46" fmla="*/ 280 w 1659"/>
              <a:gd name="T47" fmla="*/ 461 h 679"/>
              <a:gd name="T48" fmla="*/ 225 w 1659"/>
              <a:gd name="T49" fmla="*/ 529 h 679"/>
              <a:gd name="T50" fmla="*/ 182 w 1659"/>
              <a:gd name="T51" fmla="*/ 588 h 679"/>
              <a:gd name="T52" fmla="*/ 151 w 1659"/>
              <a:gd name="T53" fmla="*/ 635 h 679"/>
              <a:gd name="T54" fmla="*/ 131 w 1659"/>
              <a:gd name="T55" fmla="*/ 668 h 679"/>
              <a:gd name="T56" fmla="*/ 123 w 1659"/>
              <a:gd name="T57" fmla="*/ 679 h 679"/>
              <a:gd name="T58" fmla="*/ 3 w 1659"/>
              <a:gd name="T59" fmla="*/ 606 h 679"/>
              <a:gd name="T60" fmla="*/ 20 w 1659"/>
              <a:gd name="T61" fmla="*/ 578 h 679"/>
              <a:gd name="T62" fmla="*/ 49 w 1659"/>
              <a:gd name="T63" fmla="*/ 534 h 679"/>
              <a:gd name="T64" fmla="*/ 90 w 1659"/>
              <a:gd name="T65" fmla="*/ 475 h 679"/>
              <a:gd name="T66" fmla="*/ 142 w 1659"/>
              <a:gd name="T67" fmla="*/ 408 h 679"/>
              <a:gd name="T68" fmla="*/ 206 w 1659"/>
              <a:gd name="T69" fmla="*/ 335 h 679"/>
              <a:gd name="T70" fmla="*/ 280 w 1659"/>
              <a:gd name="T71" fmla="*/ 260 h 679"/>
              <a:gd name="T72" fmla="*/ 365 w 1659"/>
              <a:gd name="T73" fmla="*/ 188 h 679"/>
              <a:gd name="T74" fmla="*/ 458 w 1659"/>
              <a:gd name="T75" fmla="*/ 122 h 679"/>
              <a:gd name="T76" fmla="*/ 560 w 1659"/>
              <a:gd name="T77" fmla="*/ 66 h 679"/>
              <a:gd name="T78" fmla="*/ 671 w 1659"/>
              <a:gd name="T79" fmla="*/ 26 h 679"/>
              <a:gd name="T80" fmla="*/ 790 w 1659"/>
              <a:gd name="T81" fmla="*/ 4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59" h="679">
                <a:moveTo>
                  <a:pt x="852" y="0"/>
                </a:moveTo>
                <a:lnTo>
                  <a:pt x="916" y="3"/>
                </a:lnTo>
                <a:lnTo>
                  <a:pt x="991" y="12"/>
                </a:lnTo>
                <a:lnTo>
                  <a:pt x="1060" y="25"/>
                </a:lnTo>
                <a:lnTo>
                  <a:pt x="1123" y="40"/>
                </a:lnTo>
                <a:lnTo>
                  <a:pt x="1183" y="57"/>
                </a:lnTo>
                <a:lnTo>
                  <a:pt x="1237" y="77"/>
                </a:lnTo>
                <a:lnTo>
                  <a:pt x="1286" y="99"/>
                </a:lnTo>
                <a:lnTo>
                  <a:pt x="1330" y="121"/>
                </a:lnTo>
                <a:lnTo>
                  <a:pt x="1371" y="145"/>
                </a:lnTo>
                <a:lnTo>
                  <a:pt x="1407" y="169"/>
                </a:lnTo>
                <a:lnTo>
                  <a:pt x="1440" y="195"/>
                </a:lnTo>
                <a:lnTo>
                  <a:pt x="1469" y="219"/>
                </a:lnTo>
                <a:lnTo>
                  <a:pt x="1495" y="244"/>
                </a:lnTo>
                <a:lnTo>
                  <a:pt x="1517" y="267"/>
                </a:lnTo>
                <a:lnTo>
                  <a:pt x="1536" y="290"/>
                </a:lnTo>
                <a:lnTo>
                  <a:pt x="1551" y="311"/>
                </a:lnTo>
                <a:lnTo>
                  <a:pt x="1659" y="270"/>
                </a:lnTo>
                <a:lnTo>
                  <a:pt x="1600" y="632"/>
                </a:lnTo>
                <a:lnTo>
                  <a:pt x="1317" y="398"/>
                </a:lnTo>
                <a:lnTo>
                  <a:pt x="1414" y="362"/>
                </a:lnTo>
                <a:lnTo>
                  <a:pt x="1397" y="343"/>
                </a:lnTo>
                <a:lnTo>
                  <a:pt x="1377" y="324"/>
                </a:lnTo>
                <a:lnTo>
                  <a:pt x="1354" y="304"/>
                </a:lnTo>
                <a:lnTo>
                  <a:pt x="1327" y="283"/>
                </a:lnTo>
                <a:lnTo>
                  <a:pt x="1296" y="262"/>
                </a:lnTo>
                <a:lnTo>
                  <a:pt x="1262" y="242"/>
                </a:lnTo>
                <a:lnTo>
                  <a:pt x="1225" y="224"/>
                </a:lnTo>
                <a:lnTo>
                  <a:pt x="1183" y="205"/>
                </a:lnTo>
                <a:lnTo>
                  <a:pt x="1136" y="188"/>
                </a:lnTo>
                <a:lnTo>
                  <a:pt x="1085" y="173"/>
                </a:lnTo>
                <a:lnTo>
                  <a:pt x="1030" y="160"/>
                </a:lnTo>
                <a:lnTo>
                  <a:pt x="969" y="150"/>
                </a:lnTo>
                <a:lnTo>
                  <a:pt x="904" y="142"/>
                </a:lnTo>
                <a:lnTo>
                  <a:pt x="847" y="139"/>
                </a:lnTo>
                <a:lnTo>
                  <a:pt x="792" y="143"/>
                </a:lnTo>
                <a:lnTo>
                  <a:pt x="740" y="152"/>
                </a:lnTo>
                <a:lnTo>
                  <a:pt x="688" y="166"/>
                </a:lnTo>
                <a:lnTo>
                  <a:pt x="639" y="185"/>
                </a:lnTo>
                <a:lnTo>
                  <a:pt x="591" y="207"/>
                </a:lnTo>
                <a:lnTo>
                  <a:pt x="545" y="232"/>
                </a:lnTo>
                <a:lnTo>
                  <a:pt x="500" y="261"/>
                </a:lnTo>
                <a:lnTo>
                  <a:pt x="458" y="291"/>
                </a:lnTo>
                <a:lnTo>
                  <a:pt x="418" y="324"/>
                </a:lnTo>
                <a:lnTo>
                  <a:pt x="380" y="357"/>
                </a:lnTo>
                <a:lnTo>
                  <a:pt x="345" y="392"/>
                </a:lnTo>
                <a:lnTo>
                  <a:pt x="311" y="427"/>
                </a:lnTo>
                <a:lnTo>
                  <a:pt x="280" y="461"/>
                </a:lnTo>
                <a:lnTo>
                  <a:pt x="252" y="495"/>
                </a:lnTo>
                <a:lnTo>
                  <a:pt x="225" y="529"/>
                </a:lnTo>
                <a:lnTo>
                  <a:pt x="203" y="559"/>
                </a:lnTo>
                <a:lnTo>
                  <a:pt x="182" y="588"/>
                </a:lnTo>
                <a:lnTo>
                  <a:pt x="165" y="613"/>
                </a:lnTo>
                <a:lnTo>
                  <a:pt x="151" y="635"/>
                </a:lnTo>
                <a:lnTo>
                  <a:pt x="139" y="654"/>
                </a:lnTo>
                <a:lnTo>
                  <a:pt x="131" y="668"/>
                </a:lnTo>
                <a:lnTo>
                  <a:pt x="125" y="676"/>
                </a:lnTo>
                <a:lnTo>
                  <a:pt x="123" y="679"/>
                </a:lnTo>
                <a:lnTo>
                  <a:pt x="0" y="612"/>
                </a:lnTo>
                <a:lnTo>
                  <a:pt x="3" y="606"/>
                </a:lnTo>
                <a:lnTo>
                  <a:pt x="10" y="595"/>
                </a:lnTo>
                <a:lnTo>
                  <a:pt x="20" y="578"/>
                </a:lnTo>
                <a:lnTo>
                  <a:pt x="33" y="559"/>
                </a:lnTo>
                <a:lnTo>
                  <a:pt x="49" y="534"/>
                </a:lnTo>
                <a:lnTo>
                  <a:pt x="68" y="507"/>
                </a:lnTo>
                <a:lnTo>
                  <a:pt x="90" y="475"/>
                </a:lnTo>
                <a:lnTo>
                  <a:pt x="114" y="443"/>
                </a:lnTo>
                <a:lnTo>
                  <a:pt x="142" y="408"/>
                </a:lnTo>
                <a:lnTo>
                  <a:pt x="173" y="372"/>
                </a:lnTo>
                <a:lnTo>
                  <a:pt x="206" y="335"/>
                </a:lnTo>
                <a:lnTo>
                  <a:pt x="242" y="297"/>
                </a:lnTo>
                <a:lnTo>
                  <a:pt x="280" y="260"/>
                </a:lnTo>
                <a:lnTo>
                  <a:pt x="321" y="224"/>
                </a:lnTo>
                <a:lnTo>
                  <a:pt x="365" y="188"/>
                </a:lnTo>
                <a:lnTo>
                  <a:pt x="410" y="154"/>
                </a:lnTo>
                <a:lnTo>
                  <a:pt x="458" y="122"/>
                </a:lnTo>
                <a:lnTo>
                  <a:pt x="507" y="93"/>
                </a:lnTo>
                <a:lnTo>
                  <a:pt x="560" y="66"/>
                </a:lnTo>
                <a:lnTo>
                  <a:pt x="615" y="44"/>
                </a:lnTo>
                <a:lnTo>
                  <a:pt x="671" y="26"/>
                </a:lnTo>
                <a:lnTo>
                  <a:pt x="729" y="12"/>
                </a:lnTo>
                <a:lnTo>
                  <a:pt x="790" y="4"/>
                </a:lnTo>
                <a:lnTo>
                  <a:pt x="85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45598" y="2064571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284460" y="1831506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645598" y="3276155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284460" y="3043090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645598" y="4487739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84460" y="4254674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645598" y="5699324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4" name="Rectangle 93"/>
          <p:cNvSpPr/>
          <p:nvPr/>
        </p:nvSpPr>
        <p:spPr>
          <a:xfrm>
            <a:off x="1284460" y="5466259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8374604" y="2030953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97" name="Rectangle 96"/>
          <p:cNvSpPr/>
          <p:nvPr/>
        </p:nvSpPr>
        <p:spPr>
          <a:xfrm>
            <a:off x="9013466" y="1797888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8374604" y="3242537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013466" y="3009472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8374604" y="4454121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9013466" y="4221056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8374604" y="5665706"/>
            <a:ext cx="4572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9013466" y="5432641"/>
            <a:ext cx="2532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691677" y="453906"/>
            <a:ext cx="10808646" cy="6634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657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392189" y="2658685"/>
            <a:ext cx="3407622" cy="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837709" y="1881445"/>
            <a:ext cx="1554480" cy="15544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799811" y="1881445"/>
            <a:ext cx="1554480" cy="15544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18760" y="4321824"/>
            <a:ext cx="1554480" cy="15544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096000" y="3668683"/>
            <a:ext cx="0" cy="653141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961153" y="2005542"/>
            <a:ext cx="1307592" cy="13062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42204" y="4445921"/>
            <a:ext cx="1307592" cy="13062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923255" y="2005542"/>
            <a:ext cx="1307592" cy="13062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5158740" y="1792381"/>
            <a:ext cx="1874520" cy="1876302"/>
            <a:chOff x="4886099" y="2149433"/>
            <a:chExt cx="1874520" cy="1876302"/>
          </a:xfrm>
        </p:grpSpPr>
        <p:sp>
          <p:nvSpPr>
            <p:cNvPr id="2" name="Oval 1"/>
            <p:cNvSpPr/>
            <p:nvPr/>
          </p:nvSpPr>
          <p:spPr>
            <a:xfrm>
              <a:off x="4886099" y="2149433"/>
              <a:ext cx="1874520" cy="187630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000399" y="2262991"/>
              <a:ext cx="1645920" cy="1649187"/>
              <a:chOff x="5000399" y="2262991"/>
              <a:chExt cx="1645920" cy="1649187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5000399" y="2262991"/>
                <a:ext cx="1645920" cy="164918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" name="Group 4"/>
              <p:cNvGrpSpPr>
                <a:grpSpLocks noChangeAspect="1"/>
              </p:cNvGrpSpPr>
              <p:nvPr/>
            </p:nvGrpSpPr>
            <p:grpSpPr bwMode="auto">
              <a:xfrm>
                <a:off x="5410946" y="2698162"/>
                <a:ext cx="824826" cy="778844"/>
                <a:chOff x="818" y="189"/>
                <a:chExt cx="1740" cy="1643"/>
              </a:xfrm>
              <a:solidFill>
                <a:schemeClr val="bg1"/>
              </a:solidFill>
            </p:grpSpPr>
            <p:sp>
              <p:nvSpPr>
                <p:cNvPr id="25" name="Freeform 6"/>
                <p:cNvSpPr>
                  <a:spLocks noEditPoints="1"/>
                </p:cNvSpPr>
                <p:nvPr/>
              </p:nvSpPr>
              <p:spPr bwMode="auto">
                <a:xfrm>
                  <a:off x="835" y="1279"/>
                  <a:ext cx="1701" cy="553"/>
                </a:xfrm>
                <a:custGeom>
                  <a:avLst/>
                  <a:gdLst>
                    <a:gd name="T0" fmla="*/ 587 w 3404"/>
                    <a:gd name="T1" fmla="*/ 986 h 1105"/>
                    <a:gd name="T2" fmla="*/ 2608 w 3404"/>
                    <a:gd name="T3" fmla="*/ 927 h 1105"/>
                    <a:gd name="T4" fmla="*/ 1448 w 3404"/>
                    <a:gd name="T5" fmla="*/ 1044 h 1105"/>
                    <a:gd name="T6" fmla="*/ 1418 w 3404"/>
                    <a:gd name="T7" fmla="*/ 967 h 1105"/>
                    <a:gd name="T8" fmla="*/ 2135 w 3404"/>
                    <a:gd name="T9" fmla="*/ 887 h 1105"/>
                    <a:gd name="T10" fmla="*/ 2496 w 3404"/>
                    <a:gd name="T11" fmla="*/ 1038 h 1105"/>
                    <a:gd name="T12" fmla="*/ 2127 w 3404"/>
                    <a:gd name="T13" fmla="*/ 803 h 1105"/>
                    <a:gd name="T14" fmla="*/ 2251 w 3404"/>
                    <a:gd name="T15" fmla="*/ 838 h 1105"/>
                    <a:gd name="T16" fmla="*/ 1161 w 3404"/>
                    <a:gd name="T17" fmla="*/ 796 h 1105"/>
                    <a:gd name="T18" fmla="*/ 2449 w 3404"/>
                    <a:gd name="T19" fmla="*/ 841 h 1105"/>
                    <a:gd name="T20" fmla="*/ 1042 w 3404"/>
                    <a:gd name="T21" fmla="*/ 866 h 1105"/>
                    <a:gd name="T22" fmla="*/ 2337 w 3404"/>
                    <a:gd name="T23" fmla="*/ 790 h 1105"/>
                    <a:gd name="T24" fmla="*/ 1183 w 3404"/>
                    <a:gd name="T25" fmla="*/ 741 h 1105"/>
                    <a:gd name="T26" fmla="*/ 1498 w 3404"/>
                    <a:gd name="T27" fmla="*/ 793 h 1105"/>
                    <a:gd name="T28" fmla="*/ 605 w 3404"/>
                    <a:gd name="T29" fmla="*/ 793 h 1105"/>
                    <a:gd name="T30" fmla="*/ 667 w 3404"/>
                    <a:gd name="T31" fmla="*/ 950 h 1105"/>
                    <a:gd name="T32" fmla="*/ 756 w 3404"/>
                    <a:gd name="T33" fmla="*/ 918 h 1105"/>
                    <a:gd name="T34" fmla="*/ 2139 w 3404"/>
                    <a:gd name="T35" fmla="*/ 680 h 1105"/>
                    <a:gd name="T36" fmla="*/ 3168 w 3404"/>
                    <a:gd name="T37" fmla="*/ 798 h 1105"/>
                    <a:gd name="T38" fmla="*/ 3348 w 3404"/>
                    <a:gd name="T39" fmla="*/ 695 h 1105"/>
                    <a:gd name="T40" fmla="*/ 2173 w 3404"/>
                    <a:gd name="T41" fmla="*/ 715 h 1105"/>
                    <a:gd name="T42" fmla="*/ 2377 w 3404"/>
                    <a:gd name="T43" fmla="*/ 904 h 1105"/>
                    <a:gd name="T44" fmla="*/ 3345 w 3404"/>
                    <a:gd name="T45" fmla="*/ 725 h 1105"/>
                    <a:gd name="T46" fmla="*/ 3050 w 3404"/>
                    <a:gd name="T47" fmla="*/ 977 h 1105"/>
                    <a:gd name="T48" fmla="*/ 3372 w 3404"/>
                    <a:gd name="T49" fmla="*/ 627 h 1105"/>
                    <a:gd name="T50" fmla="*/ 910 w 3404"/>
                    <a:gd name="T51" fmla="*/ 616 h 1105"/>
                    <a:gd name="T52" fmla="*/ 989 w 3404"/>
                    <a:gd name="T53" fmla="*/ 635 h 1105"/>
                    <a:gd name="T54" fmla="*/ 135 w 3404"/>
                    <a:gd name="T55" fmla="*/ 543 h 1105"/>
                    <a:gd name="T56" fmla="*/ 496 w 3404"/>
                    <a:gd name="T57" fmla="*/ 795 h 1105"/>
                    <a:gd name="T58" fmla="*/ 490 w 3404"/>
                    <a:gd name="T59" fmla="*/ 847 h 1105"/>
                    <a:gd name="T60" fmla="*/ 148 w 3404"/>
                    <a:gd name="T61" fmla="*/ 516 h 1105"/>
                    <a:gd name="T62" fmla="*/ 899 w 3404"/>
                    <a:gd name="T63" fmla="*/ 551 h 1105"/>
                    <a:gd name="T64" fmla="*/ 928 w 3404"/>
                    <a:gd name="T65" fmla="*/ 561 h 1105"/>
                    <a:gd name="T66" fmla="*/ 832 w 3404"/>
                    <a:gd name="T67" fmla="*/ 648 h 1105"/>
                    <a:gd name="T68" fmla="*/ 1687 w 3404"/>
                    <a:gd name="T69" fmla="*/ 476 h 1105"/>
                    <a:gd name="T70" fmla="*/ 1719 w 3404"/>
                    <a:gd name="T71" fmla="*/ 685 h 1105"/>
                    <a:gd name="T72" fmla="*/ 1740 w 3404"/>
                    <a:gd name="T73" fmla="*/ 892 h 1105"/>
                    <a:gd name="T74" fmla="*/ 1268 w 3404"/>
                    <a:gd name="T75" fmla="*/ 578 h 1105"/>
                    <a:gd name="T76" fmla="*/ 1514 w 3404"/>
                    <a:gd name="T77" fmla="*/ 710 h 1105"/>
                    <a:gd name="T78" fmla="*/ 559 w 3404"/>
                    <a:gd name="T79" fmla="*/ 479 h 1105"/>
                    <a:gd name="T80" fmla="*/ 1466 w 3404"/>
                    <a:gd name="T81" fmla="*/ 760 h 1105"/>
                    <a:gd name="T82" fmla="*/ 416 w 3404"/>
                    <a:gd name="T83" fmla="*/ 456 h 1105"/>
                    <a:gd name="T84" fmla="*/ 2802 w 3404"/>
                    <a:gd name="T85" fmla="*/ 391 h 1105"/>
                    <a:gd name="T86" fmla="*/ 2041 w 3404"/>
                    <a:gd name="T87" fmla="*/ 460 h 1105"/>
                    <a:gd name="T88" fmla="*/ 2030 w 3404"/>
                    <a:gd name="T89" fmla="*/ 515 h 1105"/>
                    <a:gd name="T90" fmla="*/ 539 w 3404"/>
                    <a:gd name="T91" fmla="*/ 255 h 1105"/>
                    <a:gd name="T92" fmla="*/ 483 w 3404"/>
                    <a:gd name="T93" fmla="*/ 248 h 1105"/>
                    <a:gd name="T94" fmla="*/ 2572 w 3404"/>
                    <a:gd name="T95" fmla="*/ 202 h 1105"/>
                    <a:gd name="T96" fmla="*/ 2952 w 3404"/>
                    <a:gd name="T97" fmla="*/ 631 h 1105"/>
                    <a:gd name="T98" fmla="*/ 2410 w 3404"/>
                    <a:gd name="T99" fmla="*/ 349 h 1105"/>
                    <a:gd name="T100" fmla="*/ 3091 w 3404"/>
                    <a:gd name="T101" fmla="*/ 286 h 1105"/>
                    <a:gd name="T102" fmla="*/ 3316 w 3404"/>
                    <a:gd name="T103" fmla="*/ 329 h 1105"/>
                    <a:gd name="T104" fmla="*/ 3255 w 3404"/>
                    <a:gd name="T105" fmla="*/ 359 h 1105"/>
                    <a:gd name="T106" fmla="*/ 3152 w 3404"/>
                    <a:gd name="T107" fmla="*/ 484 h 1105"/>
                    <a:gd name="T108" fmla="*/ 3026 w 3404"/>
                    <a:gd name="T109" fmla="*/ 281 h 1105"/>
                    <a:gd name="T110" fmla="*/ 1272 w 3404"/>
                    <a:gd name="T111" fmla="*/ 206 h 1105"/>
                    <a:gd name="T112" fmla="*/ 1410 w 3404"/>
                    <a:gd name="T113" fmla="*/ 233 h 1105"/>
                    <a:gd name="T114" fmla="*/ 2036 w 3404"/>
                    <a:gd name="T115" fmla="*/ 170 h 1105"/>
                    <a:gd name="T116" fmla="*/ 2187 w 3404"/>
                    <a:gd name="T117" fmla="*/ 32 h 1105"/>
                    <a:gd name="T118" fmla="*/ 1760 w 3404"/>
                    <a:gd name="T119" fmla="*/ 321 h 1105"/>
                    <a:gd name="T120" fmla="*/ 2284 w 3404"/>
                    <a:gd name="T121" fmla="*/ 301 h 1105"/>
                    <a:gd name="T122" fmla="*/ 1514 w 3404"/>
                    <a:gd name="T123" fmla="*/ 15 h 1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404" h="1105">
                      <a:moveTo>
                        <a:pt x="582" y="1003"/>
                      </a:moveTo>
                      <a:lnTo>
                        <a:pt x="649" y="1020"/>
                      </a:lnTo>
                      <a:lnTo>
                        <a:pt x="645" y="1024"/>
                      </a:lnTo>
                      <a:lnTo>
                        <a:pt x="641" y="1029"/>
                      </a:lnTo>
                      <a:lnTo>
                        <a:pt x="636" y="1032"/>
                      </a:lnTo>
                      <a:lnTo>
                        <a:pt x="628" y="1034"/>
                      </a:lnTo>
                      <a:lnTo>
                        <a:pt x="620" y="1033"/>
                      </a:lnTo>
                      <a:lnTo>
                        <a:pt x="608" y="1030"/>
                      </a:lnTo>
                      <a:lnTo>
                        <a:pt x="608" y="1030"/>
                      </a:lnTo>
                      <a:lnTo>
                        <a:pt x="597" y="1024"/>
                      </a:lnTo>
                      <a:lnTo>
                        <a:pt x="589" y="1018"/>
                      </a:lnTo>
                      <a:lnTo>
                        <a:pt x="584" y="1009"/>
                      </a:lnTo>
                      <a:lnTo>
                        <a:pt x="582" y="1003"/>
                      </a:lnTo>
                      <a:close/>
                      <a:moveTo>
                        <a:pt x="2568" y="984"/>
                      </a:moveTo>
                      <a:lnTo>
                        <a:pt x="2574" y="984"/>
                      </a:lnTo>
                      <a:lnTo>
                        <a:pt x="2574" y="993"/>
                      </a:lnTo>
                      <a:lnTo>
                        <a:pt x="2568" y="993"/>
                      </a:lnTo>
                      <a:lnTo>
                        <a:pt x="2568" y="984"/>
                      </a:lnTo>
                      <a:close/>
                      <a:moveTo>
                        <a:pt x="588" y="981"/>
                      </a:moveTo>
                      <a:lnTo>
                        <a:pt x="657" y="1000"/>
                      </a:lnTo>
                      <a:lnTo>
                        <a:pt x="655" y="1004"/>
                      </a:lnTo>
                      <a:lnTo>
                        <a:pt x="654" y="1007"/>
                      </a:lnTo>
                      <a:lnTo>
                        <a:pt x="653" y="1009"/>
                      </a:lnTo>
                      <a:lnTo>
                        <a:pt x="652" y="1010"/>
                      </a:lnTo>
                      <a:lnTo>
                        <a:pt x="652" y="1011"/>
                      </a:lnTo>
                      <a:lnTo>
                        <a:pt x="651" y="1014"/>
                      </a:lnTo>
                      <a:lnTo>
                        <a:pt x="648" y="1014"/>
                      </a:lnTo>
                      <a:lnTo>
                        <a:pt x="584" y="997"/>
                      </a:lnTo>
                      <a:lnTo>
                        <a:pt x="584" y="994"/>
                      </a:lnTo>
                      <a:lnTo>
                        <a:pt x="584" y="992"/>
                      </a:lnTo>
                      <a:lnTo>
                        <a:pt x="585" y="989"/>
                      </a:lnTo>
                      <a:lnTo>
                        <a:pt x="587" y="986"/>
                      </a:lnTo>
                      <a:lnTo>
                        <a:pt x="588" y="981"/>
                      </a:lnTo>
                      <a:close/>
                      <a:moveTo>
                        <a:pt x="1138" y="926"/>
                      </a:moveTo>
                      <a:lnTo>
                        <a:pt x="1145" y="926"/>
                      </a:lnTo>
                      <a:lnTo>
                        <a:pt x="1145" y="935"/>
                      </a:lnTo>
                      <a:lnTo>
                        <a:pt x="1138" y="935"/>
                      </a:lnTo>
                      <a:lnTo>
                        <a:pt x="1138" y="926"/>
                      </a:lnTo>
                      <a:close/>
                      <a:moveTo>
                        <a:pt x="2631" y="920"/>
                      </a:moveTo>
                      <a:lnTo>
                        <a:pt x="2640" y="920"/>
                      </a:lnTo>
                      <a:lnTo>
                        <a:pt x="2640" y="927"/>
                      </a:lnTo>
                      <a:lnTo>
                        <a:pt x="2631" y="927"/>
                      </a:lnTo>
                      <a:lnTo>
                        <a:pt x="2631" y="925"/>
                      </a:lnTo>
                      <a:lnTo>
                        <a:pt x="2631" y="924"/>
                      </a:lnTo>
                      <a:lnTo>
                        <a:pt x="2631" y="922"/>
                      </a:lnTo>
                      <a:lnTo>
                        <a:pt x="2631" y="920"/>
                      </a:lnTo>
                      <a:close/>
                      <a:moveTo>
                        <a:pt x="2503" y="920"/>
                      </a:moveTo>
                      <a:lnTo>
                        <a:pt x="2511" y="920"/>
                      </a:lnTo>
                      <a:lnTo>
                        <a:pt x="2511" y="922"/>
                      </a:lnTo>
                      <a:lnTo>
                        <a:pt x="2511" y="924"/>
                      </a:lnTo>
                      <a:lnTo>
                        <a:pt x="2511" y="925"/>
                      </a:lnTo>
                      <a:lnTo>
                        <a:pt x="2511" y="927"/>
                      </a:lnTo>
                      <a:lnTo>
                        <a:pt x="2503" y="927"/>
                      </a:lnTo>
                      <a:lnTo>
                        <a:pt x="2503" y="920"/>
                      </a:lnTo>
                      <a:close/>
                      <a:moveTo>
                        <a:pt x="1514" y="881"/>
                      </a:moveTo>
                      <a:lnTo>
                        <a:pt x="1504" y="891"/>
                      </a:lnTo>
                      <a:lnTo>
                        <a:pt x="1602" y="952"/>
                      </a:lnTo>
                      <a:lnTo>
                        <a:pt x="1612" y="944"/>
                      </a:lnTo>
                      <a:lnTo>
                        <a:pt x="1514" y="881"/>
                      </a:lnTo>
                      <a:close/>
                      <a:moveTo>
                        <a:pt x="2569" y="870"/>
                      </a:moveTo>
                      <a:lnTo>
                        <a:pt x="2573" y="870"/>
                      </a:lnTo>
                      <a:lnTo>
                        <a:pt x="2573" y="920"/>
                      </a:lnTo>
                      <a:lnTo>
                        <a:pt x="2608" y="920"/>
                      </a:lnTo>
                      <a:lnTo>
                        <a:pt x="2608" y="927"/>
                      </a:lnTo>
                      <a:lnTo>
                        <a:pt x="2569" y="927"/>
                      </a:lnTo>
                      <a:lnTo>
                        <a:pt x="2569" y="870"/>
                      </a:lnTo>
                      <a:close/>
                      <a:moveTo>
                        <a:pt x="1201" y="863"/>
                      </a:moveTo>
                      <a:lnTo>
                        <a:pt x="1210" y="863"/>
                      </a:lnTo>
                      <a:lnTo>
                        <a:pt x="1210" y="870"/>
                      </a:lnTo>
                      <a:lnTo>
                        <a:pt x="1201" y="870"/>
                      </a:lnTo>
                      <a:lnTo>
                        <a:pt x="1201" y="868"/>
                      </a:lnTo>
                      <a:lnTo>
                        <a:pt x="1202" y="866"/>
                      </a:lnTo>
                      <a:lnTo>
                        <a:pt x="1201" y="865"/>
                      </a:lnTo>
                      <a:lnTo>
                        <a:pt x="1201" y="863"/>
                      </a:lnTo>
                      <a:close/>
                      <a:moveTo>
                        <a:pt x="1073" y="863"/>
                      </a:moveTo>
                      <a:lnTo>
                        <a:pt x="1081" y="863"/>
                      </a:lnTo>
                      <a:lnTo>
                        <a:pt x="1081" y="870"/>
                      </a:lnTo>
                      <a:lnTo>
                        <a:pt x="1073" y="870"/>
                      </a:lnTo>
                      <a:lnTo>
                        <a:pt x="1073" y="863"/>
                      </a:lnTo>
                      <a:close/>
                      <a:moveTo>
                        <a:pt x="2568" y="855"/>
                      </a:moveTo>
                      <a:lnTo>
                        <a:pt x="2574" y="855"/>
                      </a:lnTo>
                      <a:lnTo>
                        <a:pt x="2574" y="864"/>
                      </a:lnTo>
                      <a:lnTo>
                        <a:pt x="2568" y="864"/>
                      </a:lnTo>
                      <a:lnTo>
                        <a:pt x="2568" y="855"/>
                      </a:lnTo>
                      <a:close/>
                      <a:moveTo>
                        <a:pt x="1521" y="854"/>
                      </a:moveTo>
                      <a:lnTo>
                        <a:pt x="1641" y="930"/>
                      </a:lnTo>
                      <a:lnTo>
                        <a:pt x="1622" y="950"/>
                      </a:lnTo>
                      <a:lnTo>
                        <a:pt x="1621" y="950"/>
                      </a:lnTo>
                      <a:lnTo>
                        <a:pt x="1514" y="1069"/>
                      </a:lnTo>
                      <a:lnTo>
                        <a:pt x="1514" y="1067"/>
                      </a:lnTo>
                      <a:lnTo>
                        <a:pt x="1501" y="1074"/>
                      </a:lnTo>
                      <a:lnTo>
                        <a:pt x="1487" y="1076"/>
                      </a:lnTo>
                      <a:lnTo>
                        <a:pt x="1473" y="1074"/>
                      </a:lnTo>
                      <a:lnTo>
                        <a:pt x="1460" y="1066"/>
                      </a:lnTo>
                      <a:lnTo>
                        <a:pt x="1452" y="1056"/>
                      </a:lnTo>
                      <a:lnTo>
                        <a:pt x="1448" y="1044"/>
                      </a:lnTo>
                      <a:lnTo>
                        <a:pt x="1447" y="1031"/>
                      </a:lnTo>
                      <a:lnTo>
                        <a:pt x="1450" y="1019"/>
                      </a:lnTo>
                      <a:lnTo>
                        <a:pt x="1458" y="1008"/>
                      </a:lnTo>
                      <a:lnTo>
                        <a:pt x="1468" y="1001"/>
                      </a:lnTo>
                      <a:lnTo>
                        <a:pt x="1480" y="996"/>
                      </a:lnTo>
                      <a:lnTo>
                        <a:pt x="1492" y="995"/>
                      </a:lnTo>
                      <a:lnTo>
                        <a:pt x="1505" y="998"/>
                      </a:lnTo>
                      <a:lnTo>
                        <a:pt x="1516" y="1006"/>
                      </a:lnTo>
                      <a:lnTo>
                        <a:pt x="1522" y="1014"/>
                      </a:lnTo>
                      <a:lnTo>
                        <a:pt x="1526" y="1023"/>
                      </a:lnTo>
                      <a:lnTo>
                        <a:pt x="1529" y="1033"/>
                      </a:lnTo>
                      <a:lnTo>
                        <a:pt x="1596" y="959"/>
                      </a:lnTo>
                      <a:lnTo>
                        <a:pt x="1500" y="897"/>
                      </a:lnTo>
                      <a:lnTo>
                        <a:pt x="1403" y="1002"/>
                      </a:lnTo>
                      <a:lnTo>
                        <a:pt x="1403" y="1002"/>
                      </a:lnTo>
                      <a:lnTo>
                        <a:pt x="1390" y="1008"/>
                      </a:lnTo>
                      <a:lnTo>
                        <a:pt x="1376" y="1010"/>
                      </a:lnTo>
                      <a:lnTo>
                        <a:pt x="1362" y="1007"/>
                      </a:lnTo>
                      <a:lnTo>
                        <a:pt x="1350" y="1000"/>
                      </a:lnTo>
                      <a:lnTo>
                        <a:pt x="1341" y="990"/>
                      </a:lnTo>
                      <a:lnTo>
                        <a:pt x="1337" y="978"/>
                      </a:lnTo>
                      <a:lnTo>
                        <a:pt x="1337" y="965"/>
                      </a:lnTo>
                      <a:lnTo>
                        <a:pt x="1340" y="953"/>
                      </a:lnTo>
                      <a:lnTo>
                        <a:pt x="1348" y="942"/>
                      </a:lnTo>
                      <a:lnTo>
                        <a:pt x="1357" y="935"/>
                      </a:lnTo>
                      <a:lnTo>
                        <a:pt x="1369" y="931"/>
                      </a:lnTo>
                      <a:lnTo>
                        <a:pt x="1381" y="930"/>
                      </a:lnTo>
                      <a:lnTo>
                        <a:pt x="1394" y="933"/>
                      </a:lnTo>
                      <a:lnTo>
                        <a:pt x="1405" y="940"/>
                      </a:lnTo>
                      <a:lnTo>
                        <a:pt x="1411" y="948"/>
                      </a:lnTo>
                      <a:lnTo>
                        <a:pt x="1416" y="958"/>
                      </a:lnTo>
                      <a:lnTo>
                        <a:pt x="1418" y="967"/>
                      </a:lnTo>
                      <a:lnTo>
                        <a:pt x="1510" y="866"/>
                      </a:lnTo>
                      <a:lnTo>
                        <a:pt x="1521" y="854"/>
                      </a:lnTo>
                      <a:close/>
                      <a:moveTo>
                        <a:pt x="2571" y="851"/>
                      </a:moveTo>
                      <a:lnTo>
                        <a:pt x="2552" y="854"/>
                      </a:lnTo>
                      <a:lnTo>
                        <a:pt x="2534" y="861"/>
                      </a:lnTo>
                      <a:lnTo>
                        <a:pt x="2519" y="872"/>
                      </a:lnTo>
                      <a:lnTo>
                        <a:pt x="2509" y="887"/>
                      </a:lnTo>
                      <a:lnTo>
                        <a:pt x="2501" y="905"/>
                      </a:lnTo>
                      <a:lnTo>
                        <a:pt x="2499" y="924"/>
                      </a:lnTo>
                      <a:lnTo>
                        <a:pt x="2501" y="942"/>
                      </a:lnTo>
                      <a:lnTo>
                        <a:pt x="2508" y="960"/>
                      </a:lnTo>
                      <a:lnTo>
                        <a:pt x="2518" y="974"/>
                      </a:lnTo>
                      <a:lnTo>
                        <a:pt x="2533" y="986"/>
                      </a:lnTo>
                      <a:lnTo>
                        <a:pt x="2550" y="993"/>
                      </a:lnTo>
                      <a:lnTo>
                        <a:pt x="2570" y="996"/>
                      </a:lnTo>
                      <a:lnTo>
                        <a:pt x="2589" y="993"/>
                      </a:lnTo>
                      <a:lnTo>
                        <a:pt x="2607" y="986"/>
                      </a:lnTo>
                      <a:lnTo>
                        <a:pt x="2622" y="975"/>
                      </a:lnTo>
                      <a:lnTo>
                        <a:pt x="2634" y="960"/>
                      </a:lnTo>
                      <a:lnTo>
                        <a:pt x="2640" y="942"/>
                      </a:lnTo>
                      <a:lnTo>
                        <a:pt x="2642" y="923"/>
                      </a:lnTo>
                      <a:lnTo>
                        <a:pt x="2641" y="905"/>
                      </a:lnTo>
                      <a:lnTo>
                        <a:pt x="2636" y="889"/>
                      </a:lnTo>
                      <a:lnTo>
                        <a:pt x="2624" y="873"/>
                      </a:lnTo>
                      <a:lnTo>
                        <a:pt x="2609" y="862"/>
                      </a:lnTo>
                      <a:lnTo>
                        <a:pt x="2592" y="854"/>
                      </a:lnTo>
                      <a:lnTo>
                        <a:pt x="2571" y="851"/>
                      </a:lnTo>
                      <a:close/>
                      <a:moveTo>
                        <a:pt x="2183" y="835"/>
                      </a:moveTo>
                      <a:lnTo>
                        <a:pt x="2168" y="851"/>
                      </a:lnTo>
                      <a:lnTo>
                        <a:pt x="2155" y="866"/>
                      </a:lnTo>
                      <a:lnTo>
                        <a:pt x="2144" y="878"/>
                      </a:lnTo>
                      <a:lnTo>
                        <a:pt x="2135" y="887"/>
                      </a:lnTo>
                      <a:lnTo>
                        <a:pt x="2128" y="895"/>
                      </a:lnTo>
                      <a:lnTo>
                        <a:pt x="2149" y="914"/>
                      </a:lnTo>
                      <a:lnTo>
                        <a:pt x="2173" y="930"/>
                      </a:lnTo>
                      <a:lnTo>
                        <a:pt x="2197" y="941"/>
                      </a:lnTo>
                      <a:lnTo>
                        <a:pt x="2200" y="928"/>
                      </a:lnTo>
                      <a:lnTo>
                        <a:pt x="2202" y="912"/>
                      </a:lnTo>
                      <a:lnTo>
                        <a:pt x="2202" y="894"/>
                      </a:lnTo>
                      <a:lnTo>
                        <a:pt x="2200" y="875"/>
                      </a:lnTo>
                      <a:lnTo>
                        <a:pt x="2193" y="854"/>
                      </a:lnTo>
                      <a:lnTo>
                        <a:pt x="2183" y="835"/>
                      </a:lnTo>
                      <a:close/>
                      <a:moveTo>
                        <a:pt x="2571" y="824"/>
                      </a:moveTo>
                      <a:lnTo>
                        <a:pt x="2594" y="827"/>
                      </a:lnTo>
                      <a:lnTo>
                        <a:pt x="2615" y="835"/>
                      </a:lnTo>
                      <a:lnTo>
                        <a:pt x="2634" y="847"/>
                      </a:lnTo>
                      <a:lnTo>
                        <a:pt x="2649" y="862"/>
                      </a:lnTo>
                      <a:lnTo>
                        <a:pt x="2661" y="880"/>
                      </a:lnTo>
                      <a:lnTo>
                        <a:pt x="2668" y="900"/>
                      </a:lnTo>
                      <a:lnTo>
                        <a:pt x="2671" y="923"/>
                      </a:lnTo>
                      <a:lnTo>
                        <a:pt x="2668" y="948"/>
                      </a:lnTo>
                      <a:lnTo>
                        <a:pt x="2659" y="969"/>
                      </a:lnTo>
                      <a:lnTo>
                        <a:pt x="2645" y="989"/>
                      </a:lnTo>
                      <a:lnTo>
                        <a:pt x="2628" y="1005"/>
                      </a:lnTo>
                      <a:lnTo>
                        <a:pt x="2643" y="1038"/>
                      </a:lnTo>
                      <a:lnTo>
                        <a:pt x="2629" y="1038"/>
                      </a:lnTo>
                      <a:lnTo>
                        <a:pt x="2617" y="1012"/>
                      </a:lnTo>
                      <a:lnTo>
                        <a:pt x="2595" y="1020"/>
                      </a:lnTo>
                      <a:lnTo>
                        <a:pt x="2571" y="1023"/>
                      </a:lnTo>
                      <a:lnTo>
                        <a:pt x="2554" y="1022"/>
                      </a:lnTo>
                      <a:lnTo>
                        <a:pt x="2538" y="1018"/>
                      </a:lnTo>
                      <a:lnTo>
                        <a:pt x="2523" y="1011"/>
                      </a:lnTo>
                      <a:lnTo>
                        <a:pt x="2511" y="1038"/>
                      </a:lnTo>
                      <a:lnTo>
                        <a:pt x="2496" y="1038"/>
                      </a:lnTo>
                      <a:lnTo>
                        <a:pt x="2512" y="1004"/>
                      </a:lnTo>
                      <a:lnTo>
                        <a:pt x="2496" y="989"/>
                      </a:lnTo>
                      <a:lnTo>
                        <a:pt x="2483" y="969"/>
                      </a:lnTo>
                      <a:lnTo>
                        <a:pt x="2474" y="948"/>
                      </a:lnTo>
                      <a:lnTo>
                        <a:pt x="2472" y="924"/>
                      </a:lnTo>
                      <a:lnTo>
                        <a:pt x="2474" y="900"/>
                      </a:lnTo>
                      <a:lnTo>
                        <a:pt x="2482" y="880"/>
                      </a:lnTo>
                      <a:lnTo>
                        <a:pt x="2494" y="862"/>
                      </a:lnTo>
                      <a:lnTo>
                        <a:pt x="2509" y="847"/>
                      </a:lnTo>
                      <a:lnTo>
                        <a:pt x="2527" y="835"/>
                      </a:lnTo>
                      <a:lnTo>
                        <a:pt x="2548" y="827"/>
                      </a:lnTo>
                      <a:lnTo>
                        <a:pt x="2571" y="824"/>
                      </a:lnTo>
                      <a:close/>
                      <a:moveTo>
                        <a:pt x="1139" y="812"/>
                      </a:moveTo>
                      <a:lnTo>
                        <a:pt x="1144" y="812"/>
                      </a:lnTo>
                      <a:lnTo>
                        <a:pt x="1144" y="863"/>
                      </a:lnTo>
                      <a:lnTo>
                        <a:pt x="1178" y="863"/>
                      </a:lnTo>
                      <a:lnTo>
                        <a:pt x="1178" y="870"/>
                      </a:lnTo>
                      <a:lnTo>
                        <a:pt x="1139" y="870"/>
                      </a:lnTo>
                      <a:lnTo>
                        <a:pt x="1139" y="812"/>
                      </a:lnTo>
                      <a:close/>
                      <a:moveTo>
                        <a:pt x="655" y="808"/>
                      </a:moveTo>
                      <a:lnTo>
                        <a:pt x="628" y="963"/>
                      </a:lnTo>
                      <a:lnTo>
                        <a:pt x="630" y="964"/>
                      </a:lnTo>
                      <a:lnTo>
                        <a:pt x="639" y="966"/>
                      </a:lnTo>
                      <a:lnTo>
                        <a:pt x="714" y="828"/>
                      </a:lnTo>
                      <a:lnTo>
                        <a:pt x="707" y="826"/>
                      </a:lnTo>
                      <a:lnTo>
                        <a:pt x="696" y="824"/>
                      </a:lnTo>
                      <a:lnTo>
                        <a:pt x="684" y="821"/>
                      </a:lnTo>
                      <a:lnTo>
                        <a:pt x="679" y="820"/>
                      </a:lnTo>
                      <a:lnTo>
                        <a:pt x="673" y="819"/>
                      </a:lnTo>
                      <a:lnTo>
                        <a:pt x="663" y="813"/>
                      </a:lnTo>
                      <a:lnTo>
                        <a:pt x="655" y="808"/>
                      </a:lnTo>
                      <a:close/>
                      <a:moveTo>
                        <a:pt x="2127" y="803"/>
                      </a:moveTo>
                      <a:lnTo>
                        <a:pt x="2113" y="805"/>
                      </a:lnTo>
                      <a:lnTo>
                        <a:pt x="2100" y="807"/>
                      </a:lnTo>
                      <a:lnTo>
                        <a:pt x="2091" y="810"/>
                      </a:lnTo>
                      <a:lnTo>
                        <a:pt x="2096" y="838"/>
                      </a:lnTo>
                      <a:lnTo>
                        <a:pt x="2107" y="863"/>
                      </a:lnTo>
                      <a:lnTo>
                        <a:pt x="2121" y="885"/>
                      </a:lnTo>
                      <a:lnTo>
                        <a:pt x="2130" y="876"/>
                      </a:lnTo>
                      <a:lnTo>
                        <a:pt x="2142" y="862"/>
                      </a:lnTo>
                      <a:lnTo>
                        <a:pt x="2158" y="844"/>
                      </a:lnTo>
                      <a:lnTo>
                        <a:pt x="2176" y="825"/>
                      </a:lnTo>
                      <a:lnTo>
                        <a:pt x="2160" y="813"/>
                      </a:lnTo>
                      <a:lnTo>
                        <a:pt x="2144" y="806"/>
                      </a:lnTo>
                      <a:lnTo>
                        <a:pt x="2127" y="803"/>
                      </a:lnTo>
                      <a:close/>
                      <a:moveTo>
                        <a:pt x="2218" y="801"/>
                      </a:moveTo>
                      <a:lnTo>
                        <a:pt x="2192" y="826"/>
                      </a:lnTo>
                      <a:lnTo>
                        <a:pt x="2204" y="848"/>
                      </a:lnTo>
                      <a:lnTo>
                        <a:pt x="2211" y="870"/>
                      </a:lnTo>
                      <a:lnTo>
                        <a:pt x="2215" y="893"/>
                      </a:lnTo>
                      <a:lnTo>
                        <a:pt x="2215" y="913"/>
                      </a:lnTo>
                      <a:lnTo>
                        <a:pt x="2212" y="931"/>
                      </a:lnTo>
                      <a:lnTo>
                        <a:pt x="2210" y="945"/>
                      </a:lnTo>
                      <a:lnTo>
                        <a:pt x="2228" y="948"/>
                      </a:lnTo>
                      <a:lnTo>
                        <a:pt x="2246" y="949"/>
                      </a:lnTo>
                      <a:lnTo>
                        <a:pt x="2272" y="947"/>
                      </a:lnTo>
                      <a:lnTo>
                        <a:pt x="2295" y="940"/>
                      </a:lnTo>
                      <a:lnTo>
                        <a:pt x="2318" y="931"/>
                      </a:lnTo>
                      <a:lnTo>
                        <a:pt x="2338" y="919"/>
                      </a:lnTo>
                      <a:lnTo>
                        <a:pt x="2328" y="909"/>
                      </a:lnTo>
                      <a:lnTo>
                        <a:pt x="2313" y="896"/>
                      </a:lnTo>
                      <a:lnTo>
                        <a:pt x="2294" y="880"/>
                      </a:lnTo>
                      <a:lnTo>
                        <a:pt x="2274" y="859"/>
                      </a:lnTo>
                      <a:lnTo>
                        <a:pt x="2251" y="838"/>
                      </a:lnTo>
                      <a:lnTo>
                        <a:pt x="2228" y="813"/>
                      </a:lnTo>
                      <a:lnTo>
                        <a:pt x="2222" y="807"/>
                      </a:lnTo>
                      <a:lnTo>
                        <a:pt x="2218" y="801"/>
                      </a:lnTo>
                      <a:close/>
                      <a:moveTo>
                        <a:pt x="1138" y="797"/>
                      </a:moveTo>
                      <a:lnTo>
                        <a:pt x="1145" y="797"/>
                      </a:lnTo>
                      <a:lnTo>
                        <a:pt x="1145" y="806"/>
                      </a:lnTo>
                      <a:lnTo>
                        <a:pt x="1138" y="806"/>
                      </a:lnTo>
                      <a:lnTo>
                        <a:pt x="1138" y="797"/>
                      </a:lnTo>
                      <a:close/>
                      <a:moveTo>
                        <a:pt x="1141" y="794"/>
                      </a:moveTo>
                      <a:lnTo>
                        <a:pt x="1122" y="796"/>
                      </a:lnTo>
                      <a:lnTo>
                        <a:pt x="1104" y="803"/>
                      </a:lnTo>
                      <a:lnTo>
                        <a:pt x="1090" y="814"/>
                      </a:lnTo>
                      <a:lnTo>
                        <a:pt x="1078" y="829"/>
                      </a:lnTo>
                      <a:lnTo>
                        <a:pt x="1071" y="847"/>
                      </a:lnTo>
                      <a:lnTo>
                        <a:pt x="1069" y="866"/>
                      </a:lnTo>
                      <a:lnTo>
                        <a:pt x="1071" y="885"/>
                      </a:lnTo>
                      <a:lnTo>
                        <a:pt x="1078" y="901"/>
                      </a:lnTo>
                      <a:lnTo>
                        <a:pt x="1089" y="917"/>
                      </a:lnTo>
                      <a:lnTo>
                        <a:pt x="1103" y="928"/>
                      </a:lnTo>
                      <a:lnTo>
                        <a:pt x="1119" y="936"/>
                      </a:lnTo>
                      <a:lnTo>
                        <a:pt x="1140" y="938"/>
                      </a:lnTo>
                      <a:lnTo>
                        <a:pt x="1159" y="936"/>
                      </a:lnTo>
                      <a:lnTo>
                        <a:pt x="1176" y="928"/>
                      </a:lnTo>
                      <a:lnTo>
                        <a:pt x="1192" y="917"/>
                      </a:lnTo>
                      <a:lnTo>
                        <a:pt x="1203" y="901"/>
                      </a:lnTo>
                      <a:lnTo>
                        <a:pt x="1211" y="884"/>
                      </a:lnTo>
                      <a:lnTo>
                        <a:pt x="1213" y="865"/>
                      </a:lnTo>
                      <a:lnTo>
                        <a:pt x="1211" y="848"/>
                      </a:lnTo>
                      <a:lnTo>
                        <a:pt x="1206" y="831"/>
                      </a:lnTo>
                      <a:lnTo>
                        <a:pt x="1194" y="816"/>
                      </a:lnTo>
                      <a:lnTo>
                        <a:pt x="1179" y="803"/>
                      </a:lnTo>
                      <a:lnTo>
                        <a:pt x="1161" y="796"/>
                      </a:lnTo>
                      <a:lnTo>
                        <a:pt x="1141" y="794"/>
                      </a:lnTo>
                      <a:close/>
                      <a:moveTo>
                        <a:pt x="2641" y="790"/>
                      </a:moveTo>
                      <a:lnTo>
                        <a:pt x="2657" y="793"/>
                      </a:lnTo>
                      <a:lnTo>
                        <a:pt x="2671" y="800"/>
                      </a:lnTo>
                      <a:lnTo>
                        <a:pt x="2683" y="811"/>
                      </a:lnTo>
                      <a:lnTo>
                        <a:pt x="2690" y="825"/>
                      </a:lnTo>
                      <a:lnTo>
                        <a:pt x="2693" y="841"/>
                      </a:lnTo>
                      <a:lnTo>
                        <a:pt x="2690" y="858"/>
                      </a:lnTo>
                      <a:lnTo>
                        <a:pt x="2681" y="872"/>
                      </a:lnTo>
                      <a:lnTo>
                        <a:pt x="2668" y="883"/>
                      </a:lnTo>
                      <a:lnTo>
                        <a:pt x="2659" y="866"/>
                      </a:lnTo>
                      <a:lnTo>
                        <a:pt x="2648" y="850"/>
                      </a:lnTo>
                      <a:lnTo>
                        <a:pt x="2633" y="837"/>
                      </a:lnTo>
                      <a:lnTo>
                        <a:pt x="2614" y="827"/>
                      </a:lnTo>
                      <a:lnTo>
                        <a:pt x="2595" y="821"/>
                      </a:lnTo>
                      <a:lnTo>
                        <a:pt x="2602" y="809"/>
                      </a:lnTo>
                      <a:lnTo>
                        <a:pt x="2613" y="799"/>
                      </a:lnTo>
                      <a:lnTo>
                        <a:pt x="2626" y="793"/>
                      </a:lnTo>
                      <a:lnTo>
                        <a:pt x="2641" y="790"/>
                      </a:lnTo>
                      <a:close/>
                      <a:moveTo>
                        <a:pt x="2501" y="790"/>
                      </a:moveTo>
                      <a:lnTo>
                        <a:pt x="2515" y="793"/>
                      </a:lnTo>
                      <a:lnTo>
                        <a:pt x="2529" y="799"/>
                      </a:lnTo>
                      <a:lnTo>
                        <a:pt x="2540" y="809"/>
                      </a:lnTo>
                      <a:lnTo>
                        <a:pt x="2547" y="821"/>
                      </a:lnTo>
                      <a:lnTo>
                        <a:pt x="2528" y="827"/>
                      </a:lnTo>
                      <a:lnTo>
                        <a:pt x="2510" y="837"/>
                      </a:lnTo>
                      <a:lnTo>
                        <a:pt x="2495" y="850"/>
                      </a:lnTo>
                      <a:lnTo>
                        <a:pt x="2483" y="866"/>
                      </a:lnTo>
                      <a:lnTo>
                        <a:pt x="2474" y="883"/>
                      </a:lnTo>
                      <a:lnTo>
                        <a:pt x="2461" y="872"/>
                      </a:lnTo>
                      <a:lnTo>
                        <a:pt x="2453" y="858"/>
                      </a:lnTo>
                      <a:lnTo>
                        <a:pt x="2449" y="841"/>
                      </a:lnTo>
                      <a:lnTo>
                        <a:pt x="2453" y="825"/>
                      </a:lnTo>
                      <a:lnTo>
                        <a:pt x="2459" y="811"/>
                      </a:lnTo>
                      <a:lnTo>
                        <a:pt x="2471" y="800"/>
                      </a:lnTo>
                      <a:lnTo>
                        <a:pt x="2485" y="793"/>
                      </a:lnTo>
                      <a:lnTo>
                        <a:pt x="2501" y="790"/>
                      </a:lnTo>
                      <a:close/>
                      <a:moveTo>
                        <a:pt x="1142" y="767"/>
                      </a:moveTo>
                      <a:lnTo>
                        <a:pt x="1165" y="769"/>
                      </a:lnTo>
                      <a:lnTo>
                        <a:pt x="1185" y="776"/>
                      </a:lnTo>
                      <a:lnTo>
                        <a:pt x="1203" y="788"/>
                      </a:lnTo>
                      <a:lnTo>
                        <a:pt x="1220" y="803"/>
                      </a:lnTo>
                      <a:lnTo>
                        <a:pt x="1231" y="822"/>
                      </a:lnTo>
                      <a:lnTo>
                        <a:pt x="1238" y="843"/>
                      </a:lnTo>
                      <a:lnTo>
                        <a:pt x="1241" y="866"/>
                      </a:lnTo>
                      <a:lnTo>
                        <a:pt x="1238" y="890"/>
                      </a:lnTo>
                      <a:lnTo>
                        <a:pt x="1229" y="912"/>
                      </a:lnTo>
                      <a:lnTo>
                        <a:pt x="1216" y="932"/>
                      </a:lnTo>
                      <a:lnTo>
                        <a:pt x="1198" y="947"/>
                      </a:lnTo>
                      <a:lnTo>
                        <a:pt x="1214" y="981"/>
                      </a:lnTo>
                      <a:lnTo>
                        <a:pt x="1199" y="981"/>
                      </a:lnTo>
                      <a:lnTo>
                        <a:pt x="1187" y="954"/>
                      </a:lnTo>
                      <a:lnTo>
                        <a:pt x="1173" y="961"/>
                      </a:lnTo>
                      <a:lnTo>
                        <a:pt x="1157" y="964"/>
                      </a:lnTo>
                      <a:lnTo>
                        <a:pt x="1141" y="965"/>
                      </a:lnTo>
                      <a:lnTo>
                        <a:pt x="1116" y="962"/>
                      </a:lnTo>
                      <a:lnTo>
                        <a:pt x="1094" y="953"/>
                      </a:lnTo>
                      <a:lnTo>
                        <a:pt x="1081" y="981"/>
                      </a:lnTo>
                      <a:lnTo>
                        <a:pt x="1066" y="981"/>
                      </a:lnTo>
                      <a:lnTo>
                        <a:pt x="1082" y="946"/>
                      </a:lnTo>
                      <a:lnTo>
                        <a:pt x="1066" y="931"/>
                      </a:lnTo>
                      <a:lnTo>
                        <a:pt x="1053" y="911"/>
                      </a:lnTo>
                      <a:lnTo>
                        <a:pt x="1045" y="890"/>
                      </a:lnTo>
                      <a:lnTo>
                        <a:pt x="1042" y="866"/>
                      </a:lnTo>
                      <a:lnTo>
                        <a:pt x="1044" y="843"/>
                      </a:lnTo>
                      <a:lnTo>
                        <a:pt x="1052" y="823"/>
                      </a:lnTo>
                      <a:lnTo>
                        <a:pt x="1063" y="803"/>
                      </a:lnTo>
                      <a:lnTo>
                        <a:pt x="1080" y="788"/>
                      </a:lnTo>
                      <a:lnTo>
                        <a:pt x="1098" y="776"/>
                      </a:lnTo>
                      <a:lnTo>
                        <a:pt x="1118" y="769"/>
                      </a:lnTo>
                      <a:lnTo>
                        <a:pt x="1142" y="767"/>
                      </a:lnTo>
                      <a:close/>
                      <a:moveTo>
                        <a:pt x="2263" y="761"/>
                      </a:moveTo>
                      <a:lnTo>
                        <a:pt x="2249" y="773"/>
                      </a:lnTo>
                      <a:lnTo>
                        <a:pt x="2234" y="785"/>
                      </a:lnTo>
                      <a:lnTo>
                        <a:pt x="2231" y="788"/>
                      </a:lnTo>
                      <a:lnTo>
                        <a:pt x="2226" y="793"/>
                      </a:lnTo>
                      <a:lnTo>
                        <a:pt x="2232" y="798"/>
                      </a:lnTo>
                      <a:lnTo>
                        <a:pt x="2237" y="805"/>
                      </a:lnTo>
                      <a:lnTo>
                        <a:pt x="2258" y="826"/>
                      </a:lnTo>
                      <a:lnTo>
                        <a:pt x="2278" y="847"/>
                      </a:lnTo>
                      <a:lnTo>
                        <a:pt x="2296" y="864"/>
                      </a:lnTo>
                      <a:lnTo>
                        <a:pt x="2314" y="880"/>
                      </a:lnTo>
                      <a:lnTo>
                        <a:pt x="2328" y="893"/>
                      </a:lnTo>
                      <a:lnTo>
                        <a:pt x="2340" y="903"/>
                      </a:lnTo>
                      <a:lnTo>
                        <a:pt x="2348" y="910"/>
                      </a:lnTo>
                      <a:lnTo>
                        <a:pt x="2366" y="892"/>
                      </a:lnTo>
                      <a:lnTo>
                        <a:pt x="2382" y="870"/>
                      </a:lnTo>
                      <a:lnTo>
                        <a:pt x="2392" y="845"/>
                      </a:lnTo>
                      <a:lnTo>
                        <a:pt x="2400" y="821"/>
                      </a:lnTo>
                      <a:lnTo>
                        <a:pt x="2402" y="793"/>
                      </a:lnTo>
                      <a:lnTo>
                        <a:pt x="2402" y="790"/>
                      </a:lnTo>
                      <a:lnTo>
                        <a:pt x="2401" y="788"/>
                      </a:lnTo>
                      <a:lnTo>
                        <a:pt x="2389" y="789"/>
                      </a:lnTo>
                      <a:lnTo>
                        <a:pt x="2374" y="792"/>
                      </a:lnTo>
                      <a:lnTo>
                        <a:pt x="2357" y="792"/>
                      </a:lnTo>
                      <a:lnTo>
                        <a:pt x="2337" y="790"/>
                      </a:lnTo>
                      <a:lnTo>
                        <a:pt x="2317" y="788"/>
                      </a:lnTo>
                      <a:lnTo>
                        <a:pt x="2298" y="783"/>
                      </a:lnTo>
                      <a:lnTo>
                        <a:pt x="2279" y="773"/>
                      </a:lnTo>
                      <a:lnTo>
                        <a:pt x="2263" y="761"/>
                      </a:lnTo>
                      <a:close/>
                      <a:moveTo>
                        <a:pt x="1571" y="741"/>
                      </a:moveTo>
                      <a:lnTo>
                        <a:pt x="1573" y="748"/>
                      </a:lnTo>
                      <a:lnTo>
                        <a:pt x="1575" y="757"/>
                      </a:lnTo>
                      <a:lnTo>
                        <a:pt x="1574" y="767"/>
                      </a:lnTo>
                      <a:lnTo>
                        <a:pt x="1567" y="779"/>
                      </a:lnTo>
                      <a:lnTo>
                        <a:pt x="1554" y="792"/>
                      </a:lnTo>
                      <a:lnTo>
                        <a:pt x="1554" y="792"/>
                      </a:lnTo>
                      <a:lnTo>
                        <a:pt x="1542" y="800"/>
                      </a:lnTo>
                      <a:lnTo>
                        <a:pt x="1529" y="805"/>
                      </a:lnTo>
                      <a:lnTo>
                        <a:pt x="1517" y="805"/>
                      </a:lnTo>
                      <a:lnTo>
                        <a:pt x="1508" y="802"/>
                      </a:lnTo>
                      <a:lnTo>
                        <a:pt x="1571" y="741"/>
                      </a:lnTo>
                      <a:close/>
                      <a:moveTo>
                        <a:pt x="1212" y="732"/>
                      </a:moveTo>
                      <a:lnTo>
                        <a:pt x="1228" y="736"/>
                      </a:lnTo>
                      <a:lnTo>
                        <a:pt x="1242" y="742"/>
                      </a:lnTo>
                      <a:lnTo>
                        <a:pt x="1253" y="753"/>
                      </a:lnTo>
                      <a:lnTo>
                        <a:pt x="1259" y="767"/>
                      </a:lnTo>
                      <a:lnTo>
                        <a:pt x="1263" y="783"/>
                      </a:lnTo>
                      <a:lnTo>
                        <a:pt x="1259" y="800"/>
                      </a:lnTo>
                      <a:lnTo>
                        <a:pt x="1251" y="815"/>
                      </a:lnTo>
                      <a:lnTo>
                        <a:pt x="1239" y="826"/>
                      </a:lnTo>
                      <a:lnTo>
                        <a:pt x="1229" y="808"/>
                      </a:lnTo>
                      <a:lnTo>
                        <a:pt x="1217" y="793"/>
                      </a:lnTo>
                      <a:lnTo>
                        <a:pt x="1202" y="780"/>
                      </a:lnTo>
                      <a:lnTo>
                        <a:pt x="1185" y="770"/>
                      </a:lnTo>
                      <a:lnTo>
                        <a:pt x="1166" y="764"/>
                      </a:lnTo>
                      <a:lnTo>
                        <a:pt x="1173" y="751"/>
                      </a:lnTo>
                      <a:lnTo>
                        <a:pt x="1183" y="741"/>
                      </a:lnTo>
                      <a:lnTo>
                        <a:pt x="1197" y="734"/>
                      </a:lnTo>
                      <a:lnTo>
                        <a:pt x="1212" y="732"/>
                      </a:lnTo>
                      <a:close/>
                      <a:moveTo>
                        <a:pt x="1071" y="732"/>
                      </a:moveTo>
                      <a:lnTo>
                        <a:pt x="1086" y="734"/>
                      </a:lnTo>
                      <a:lnTo>
                        <a:pt x="1099" y="741"/>
                      </a:lnTo>
                      <a:lnTo>
                        <a:pt x="1110" y="751"/>
                      </a:lnTo>
                      <a:lnTo>
                        <a:pt x="1117" y="764"/>
                      </a:lnTo>
                      <a:lnTo>
                        <a:pt x="1098" y="770"/>
                      </a:lnTo>
                      <a:lnTo>
                        <a:pt x="1081" y="780"/>
                      </a:lnTo>
                      <a:lnTo>
                        <a:pt x="1066" y="793"/>
                      </a:lnTo>
                      <a:lnTo>
                        <a:pt x="1053" y="808"/>
                      </a:lnTo>
                      <a:lnTo>
                        <a:pt x="1044" y="826"/>
                      </a:lnTo>
                      <a:lnTo>
                        <a:pt x="1031" y="815"/>
                      </a:lnTo>
                      <a:lnTo>
                        <a:pt x="1022" y="800"/>
                      </a:lnTo>
                      <a:lnTo>
                        <a:pt x="1020" y="783"/>
                      </a:lnTo>
                      <a:lnTo>
                        <a:pt x="1022" y="767"/>
                      </a:lnTo>
                      <a:lnTo>
                        <a:pt x="1030" y="753"/>
                      </a:lnTo>
                      <a:lnTo>
                        <a:pt x="1041" y="742"/>
                      </a:lnTo>
                      <a:lnTo>
                        <a:pt x="1055" y="736"/>
                      </a:lnTo>
                      <a:lnTo>
                        <a:pt x="1071" y="732"/>
                      </a:lnTo>
                      <a:close/>
                      <a:moveTo>
                        <a:pt x="1553" y="718"/>
                      </a:moveTo>
                      <a:lnTo>
                        <a:pt x="1556" y="723"/>
                      </a:lnTo>
                      <a:lnTo>
                        <a:pt x="1559" y="726"/>
                      </a:lnTo>
                      <a:lnTo>
                        <a:pt x="1560" y="728"/>
                      </a:lnTo>
                      <a:lnTo>
                        <a:pt x="1561" y="730"/>
                      </a:lnTo>
                      <a:lnTo>
                        <a:pt x="1562" y="731"/>
                      </a:lnTo>
                      <a:lnTo>
                        <a:pt x="1562" y="732"/>
                      </a:lnTo>
                      <a:lnTo>
                        <a:pt x="1565" y="736"/>
                      </a:lnTo>
                      <a:lnTo>
                        <a:pt x="1562" y="739"/>
                      </a:lnTo>
                      <a:lnTo>
                        <a:pt x="1503" y="797"/>
                      </a:lnTo>
                      <a:lnTo>
                        <a:pt x="1500" y="794"/>
                      </a:lnTo>
                      <a:lnTo>
                        <a:pt x="1498" y="793"/>
                      </a:lnTo>
                      <a:lnTo>
                        <a:pt x="1496" y="790"/>
                      </a:lnTo>
                      <a:lnTo>
                        <a:pt x="1494" y="788"/>
                      </a:lnTo>
                      <a:lnTo>
                        <a:pt x="1493" y="786"/>
                      </a:lnTo>
                      <a:lnTo>
                        <a:pt x="1489" y="782"/>
                      </a:lnTo>
                      <a:lnTo>
                        <a:pt x="1553" y="718"/>
                      </a:lnTo>
                      <a:close/>
                      <a:moveTo>
                        <a:pt x="2369" y="697"/>
                      </a:moveTo>
                      <a:lnTo>
                        <a:pt x="2359" y="701"/>
                      </a:lnTo>
                      <a:lnTo>
                        <a:pt x="2347" y="708"/>
                      </a:lnTo>
                      <a:lnTo>
                        <a:pt x="2331" y="716"/>
                      </a:lnTo>
                      <a:lnTo>
                        <a:pt x="2314" y="726"/>
                      </a:lnTo>
                      <a:lnTo>
                        <a:pt x="2294" y="739"/>
                      </a:lnTo>
                      <a:lnTo>
                        <a:pt x="2273" y="754"/>
                      </a:lnTo>
                      <a:lnTo>
                        <a:pt x="2288" y="764"/>
                      </a:lnTo>
                      <a:lnTo>
                        <a:pt x="2304" y="771"/>
                      </a:lnTo>
                      <a:lnTo>
                        <a:pt x="2322" y="776"/>
                      </a:lnTo>
                      <a:lnTo>
                        <a:pt x="2341" y="779"/>
                      </a:lnTo>
                      <a:lnTo>
                        <a:pt x="2359" y="779"/>
                      </a:lnTo>
                      <a:lnTo>
                        <a:pt x="2376" y="778"/>
                      </a:lnTo>
                      <a:lnTo>
                        <a:pt x="2390" y="776"/>
                      </a:lnTo>
                      <a:lnTo>
                        <a:pt x="2401" y="775"/>
                      </a:lnTo>
                      <a:lnTo>
                        <a:pt x="2394" y="746"/>
                      </a:lnTo>
                      <a:lnTo>
                        <a:pt x="2384" y="720"/>
                      </a:lnTo>
                      <a:lnTo>
                        <a:pt x="2369" y="697"/>
                      </a:lnTo>
                      <a:close/>
                      <a:moveTo>
                        <a:pt x="721" y="696"/>
                      </a:moveTo>
                      <a:lnTo>
                        <a:pt x="706" y="698"/>
                      </a:lnTo>
                      <a:lnTo>
                        <a:pt x="691" y="704"/>
                      </a:lnTo>
                      <a:lnTo>
                        <a:pt x="676" y="715"/>
                      </a:lnTo>
                      <a:lnTo>
                        <a:pt x="659" y="728"/>
                      </a:lnTo>
                      <a:lnTo>
                        <a:pt x="643" y="743"/>
                      </a:lnTo>
                      <a:lnTo>
                        <a:pt x="629" y="759"/>
                      </a:lnTo>
                      <a:lnTo>
                        <a:pt x="615" y="776"/>
                      </a:lnTo>
                      <a:lnTo>
                        <a:pt x="605" y="793"/>
                      </a:lnTo>
                      <a:lnTo>
                        <a:pt x="595" y="810"/>
                      </a:lnTo>
                      <a:lnTo>
                        <a:pt x="587" y="824"/>
                      </a:lnTo>
                      <a:lnTo>
                        <a:pt x="582" y="843"/>
                      </a:lnTo>
                      <a:lnTo>
                        <a:pt x="581" y="863"/>
                      </a:lnTo>
                      <a:lnTo>
                        <a:pt x="584" y="882"/>
                      </a:lnTo>
                      <a:lnTo>
                        <a:pt x="591" y="899"/>
                      </a:lnTo>
                      <a:lnTo>
                        <a:pt x="600" y="915"/>
                      </a:lnTo>
                      <a:lnTo>
                        <a:pt x="614" y="930"/>
                      </a:lnTo>
                      <a:lnTo>
                        <a:pt x="619" y="934"/>
                      </a:lnTo>
                      <a:lnTo>
                        <a:pt x="609" y="958"/>
                      </a:lnTo>
                      <a:lnTo>
                        <a:pt x="612" y="959"/>
                      </a:lnTo>
                      <a:lnTo>
                        <a:pt x="621" y="961"/>
                      </a:lnTo>
                      <a:lnTo>
                        <a:pt x="651" y="793"/>
                      </a:lnTo>
                      <a:lnTo>
                        <a:pt x="656" y="798"/>
                      </a:lnTo>
                      <a:lnTo>
                        <a:pt x="657" y="799"/>
                      </a:lnTo>
                      <a:lnTo>
                        <a:pt x="662" y="803"/>
                      </a:lnTo>
                      <a:lnTo>
                        <a:pt x="668" y="808"/>
                      </a:lnTo>
                      <a:lnTo>
                        <a:pt x="677" y="812"/>
                      </a:lnTo>
                      <a:lnTo>
                        <a:pt x="681" y="813"/>
                      </a:lnTo>
                      <a:lnTo>
                        <a:pt x="685" y="814"/>
                      </a:lnTo>
                      <a:lnTo>
                        <a:pt x="699" y="817"/>
                      </a:lnTo>
                      <a:lnTo>
                        <a:pt x="710" y="820"/>
                      </a:lnTo>
                      <a:lnTo>
                        <a:pt x="718" y="821"/>
                      </a:lnTo>
                      <a:lnTo>
                        <a:pt x="721" y="822"/>
                      </a:lnTo>
                      <a:lnTo>
                        <a:pt x="726" y="823"/>
                      </a:lnTo>
                      <a:lnTo>
                        <a:pt x="647" y="968"/>
                      </a:lnTo>
                      <a:lnTo>
                        <a:pt x="648" y="969"/>
                      </a:lnTo>
                      <a:lnTo>
                        <a:pt x="651" y="970"/>
                      </a:lnTo>
                      <a:lnTo>
                        <a:pt x="653" y="970"/>
                      </a:lnTo>
                      <a:lnTo>
                        <a:pt x="655" y="972"/>
                      </a:lnTo>
                      <a:lnTo>
                        <a:pt x="663" y="950"/>
                      </a:lnTo>
                      <a:lnTo>
                        <a:pt x="667" y="950"/>
                      </a:lnTo>
                      <a:lnTo>
                        <a:pt x="690" y="948"/>
                      </a:lnTo>
                      <a:lnTo>
                        <a:pt x="711" y="939"/>
                      </a:lnTo>
                      <a:lnTo>
                        <a:pt x="729" y="927"/>
                      </a:lnTo>
                      <a:lnTo>
                        <a:pt x="745" y="910"/>
                      </a:lnTo>
                      <a:lnTo>
                        <a:pt x="755" y="890"/>
                      </a:lnTo>
                      <a:lnTo>
                        <a:pt x="761" y="873"/>
                      </a:lnTo>
                      <a:lnTo>
                        <a:pt x="765" y="855"/>
                      </a:lnTo>
                      <a:lnTo>
                        <a:pt x="767" y="835"/>
                      </a:lnTo>
                      <a:lnTo>
                        <a:pt x="769" y="813"/>
                      </a:lnTo>
                      <a:lnTo>
                        <a:pt x="769" y="792"/>
                      </a:lnTo>
                      <a:lnTo>
                        <a:pt x="767" y="770"/>
                      </a:lnTo>
                      <a:lnTo>
                        <a:pt x="765" y="750"/>
                      </a:lnTo>
                      <a:lnTo>
                        <a:pt x="760" y="731"/>
                      </a:lnTo>
                      <a:lnTo>
                        <a:pt x="753" y="716"/>
                      </a:lnTo>
                      <a:lnTo>
                        <a:pt x="745" y="704"/>
                      </a:lnTo>
                      <a:lnTo>
                        <a:pt x="733" y="697"/>
                      </a:lnTo>
                      <a:lnTo>
                        <a:pt x="721" y="696"/>
                      </a:lnTo>
                      <a:close/>
                      <a:moveTo>
                        <a:pt x="723" y="681"/>
                      </a:moveTo>
                      <a:lnTo>
                        <a:pt x="738" y="684"/>
                      </a:lnTo>
                      <a:lnTo>
                        <a:pt x="751" y="691"/>
                      </a:lnTo>
                      <a:lnTo>
                        <a:pt x="762" y="703"/>
                      </a:lnTo>
                      <a:lnTo>
                        <a:pt x="770" y="718"/>
                      </a:lnTo>
                      <a:lnTo>
                        <a:pt x="776" y="737"/>
                      </a:lnTo>
                      <a:lnTo>
                        <a:pt x="780" y="757"/>
                      </a:lnTo>
                      <a:lnTo>
                        <a:pt x="782" y="778"/>
                      </a:lnTo>
                      <a:lnTo>
                        <a:pt x="783" y="800"/>
                      </a:lnTo>
                      <a:lnTo>
                        <a:pt x="782" y="822"/>
                      </a:lnTo>
                      <a:lnTo>
                        <a:pt x="781" y="843"/>
                      </a:lnTo>
                      <a:lnTo>
                        <a:pt x="778" y="863"/>
                      </a:lnTo>
                      <a:lnTo>
                        <a:pt x="774" y="880"/>
                      </a:lnTo>
                      <a:lnTo>
                        <a:pt x="769" y="895"/>
                      </a:lnTo>
                      <a:lnTo>
                        <a:pt x="756" y="918"/>
                      </a:lnTo>
                      <a:lnTo>
                        <a:pt x="740" y="936"/>
                      </a:lnTo>
                      <a:lnTo>
                        <a:pt x="720" y="951"/>
                      </a:lnTo>
                      <a:lnTo>
                        <a:pt x="697" y="961"/>
                      </a:lnTo>
                      <a:lnTo>
                        <a:pt x="672" y="964"/>
                      </a:lnTo>
                      <a:lnTo>
                        <a:pt x="665" y="986"/>
                      </a:lnTo>
                      <a:lnTo>
                        <a:pt x="662" y="986"/>
                      </a:lnTo>
                      <a:lnTo>
                        <a:pt x="658" y="994"/>
                      </a:lnTo>
                      <a:lnTo>
                        <a:pt x="591" y="976"/>
                      </a:lnTo>
                      <a:lnTo>
                        <a:pt x="595" y="965"/>
                      </a:lnTo>
                      <a:lnTo>
                        <a:pt x="594" y="964"/>
                      </a:lnTo>
                      <a:lnTo>
                        <a:pt x="593" y="962"/>
                      </a:lnTo>
                      <a:lnTo>
                        <a:pt x="593" y="960"/>
                      </a:lnTo>
                      <a:lnTo>
                        <a:pt x="593" y="956"/>
                      </a:lnTo>
                      <a:lnTo>
                        <a:pt x="595" y="953"/>
                      </a:lnTo>
                      <a:lnTo>
                        <a:pt x="600" y="938"/>
                      </a:lnTo>
                      <a:lnTo>
                        <a:pt x="586" y="922"/>
                      </a:lnTo>
                      <a:lnTo>
                        <a:pt x="575" y="904"/>
                      </a:lnTo>
                      <a:lnTo>
                        <a:pt x="569" y="883"/>
                      </a:lnTo>
                      <a:lnTo>
                        <a:pt x="567" y="862"/>
                      </a:lnTo>
                      <a:lnTo>
                        <a:pt x="568" y="840"/>
                      </a:lnTo>
                      <a:lnTo>
                        <a:pt x="574" y="819"/>
                      </a:lnTo>
                      <a:lnTo>
                        <a:pt x="581" y="803"/>
                      </a:lnTo>
                      <a:lnTo>
                        <a:pt x="592" y="786"/>
                      </a:lnTo>
                      <a:lnTo>
                        <a:pt x="603" y="769"/>
                      </a:lnTo>
                      <a:lnTo>
                        <a:pt x="619" y="751"/>
                      </a:lnTo>
                      <a:lnTo>
                        <a:pt x="635" y="732"/>
                      </a:lnTo>
                      <a:lnTo>
                        <a:pt x="652" y="716"/>
                      </a:lnTo>
                      <a:lnTo>
                        <a:pt x="669" y="702"/>
                      </a:lnTo>
                      <a:lnTo>
                        <a:pt x="687" y="690"/>
                      </a:lnTo>
                      <a:lnTo>
                        <a:pt x="706" y="684"/>
                      </a:lnTo>
                      <a:lnTo>
                        <a:pt x="723" y="681"/>
                      </a:lnTo>
                      <a:close/>
                      <a:moveTo>
                        <a:pt x="2139" y="680"/>
                      </a:moveTo>
                      <a:lnTo>
                        <a:pt x="2122" y="698"/>
                      </a:lnTo>
                      <a:lnTo>
                        <a:pt x="2109" y="718"/>
                      </a:lnTo>
                      <a:lnTo>
                        <a:pt x="2098" y="742"/>
                      </a:lnTo>
                      <a:lnTo>
                        <a:pt x="2092" y="767"/>
                      </a:lnTo>
                      <a:lnTo>
                        <a:pt x="2090" y="793"/>
                      </a:lnTo>
                      <a:lnTo>
                        <a:pt x="2090" y="795"/>
                      </a:lnTo>
                      <a:lnTo>
                        <a:pt x="2091" y="797"/>
                      </a:lnTo>
                      <a:lnTo>
                        <a:pt x="2100" y="794"/>
                      </a:lnTo>
                      <a:lnTo>
                        <a:pt x="2112" y="792"/>
                      </a:lnTo>
                      <a:lnTo>
                        <a:pt x="2125" y="790"/>
                      </a:lnTo>
                      <a:lnTo>
                        <a:pt x="2140" y="793"/>
                      </a:lnTo>
                      <a:lnTo>
                        <a:pt x="2154" y="796"/>
                      </a:lnTo>
                      <a:lnTo>
                        <a:pt x="2169" y="805"/>
                      </a:lnTo>
                      <a:lnTo>
                        <a:pt x="2184" y="816"/>
                      </a:lnTo>
                      <a:lnTo>
                        <a:pt x="2209" y="792"/>
                      </a:lnTo>
                      <a:lnTo>
                        <a:pt x="2192" y="768"/>
                      </a:lnTo>
                      <a:lnTo>
                        <a:pt x="2177" y="746"/>
                      </a:lnTo>
                      <a:lnTo>
                        <a:pt x="2164" y="725"/>
                      </a:lnTo>
                      <a:lnTo>
                        <a:pt x="2153" y="706"/>
                      </a:lnTo>
                      <a:lnTo>
                        <a:pt x="2145" y="691"/>
                      </a:lnTo>
                      <a:lnTo>
                        <a:pt x="2139" y="680"/>
                      </a:lnTo>
                      <a:close/>
                      <a:moveTo>
                        <a:pt x="3326" y="672"/>
                      </a:moveTo>
                      <a:lnTo>
                        <a:pt x="3299" y="689"/>
                      </a:lnTo>
                      <a:lnTo>
                        <a:pt x="3274" y="705"/>
                      </a:lnTo>
                      <a:lnTo>
                        <a:pt x="3252" y="722"/>
                      </a:lnTo>
                      <a:lnTo>
                        <a:pt x="3231" y="736"/>
                      </a:lnTo>
                      <a:lnTo>
                        <a:pt x="3214" y="748"/>
                      </a:lnTo>
                      <a:lnTo>
                        <a:pt x="3201" y="760"/>
                      </a:lnTo>
                      <a:lnTo>
                        <a:pt x="3191" y="769"/>
                      </a:lnTo>
                      <a:lnTo>
                        <a:pt x="3187" y="775"/>
                      </a:lnTo>
                      <a:lnTo>
                        <a:pt x="3201" y="803"/>
                      </a:lnTo>
                      <a:lnTo>
                        <a:pt x="3168" y="798"/>
                      </a:lnTo>
                      <a:lnTo>
                        <a:pt x="3163" y="802"/>
                      </a:lnTo>
                      <a:lnTo>
                        <a:pt x="3156" y="810"/>
                      </a:lnTo>
                      <a:lnTo>
                        <a:pt x="3148" y="820"/>
                      </a:lnTo>
                      <a:lnTo>
                        <a:pt x="3142" y="831"/>
                      </a:lnTo>
                      <a:lnTo>
                        <a:pt x="3138" y="844"/>
                      </a:lnTo>
                      <a:lnTo>
                        <a:pt x="3138" y="857"/>
                      </a:lnTo>
                      <a:lnTo>
                        <a:pt x="3140" y="868"/>
                      </a:lnTo>
                      <a:lnTo>
                        <a:pt x="3146" y="878"/>
                      </a:lnTo>
                      <a:lnTo>
                        <a:pt x="3148" y="879"/>
                      </a:lnTo>
                      <a:lnTo>
                        <a:pt x="3149" y="881"/>
                      </a:lnTo>
                      <a:lnTo>
                        <a:pt x="3152" y="879"/>
                      </a:lnTo>
                      <a:lnTo>
                        <a:pt x="3275" y="756"/>
                      </a:lnTo>
                      <a:lnTo>
                        <a:pt x="3278" y="757"/>
                      </a:lnTo>
                      <a:lnTo>
                        <a:pt x="3160" y="886"/>
                      </a:lnTo>
                      <a:lnTo>
                        <a:pt x="3160" y="887"/>
                      </a:lnTo>
                      <a:lnTo>
                        <a:pt x="3171" y="892"/>
                      </a:lnTo>
                      <a:lnTo>
                        <a:pt x="3184" y="893"/>
                      </a:lnTo>
                      <a:lnTo>
                        <a:pt x="3198" y="892"/>
                      </a:lnTo>
                      <a:lnTo>
                        <a:pt x="3211" y="889"/>
                      </a:lnTo>
                      <a:lnTo>
                        <a:pt x="3222" y="884"/>
                      </a:lnTo>
                      <a:lnTo>
                        <a:pt x="3230" y="880"/>
                      </a:lnTo>
                      <a:lnTo>
                        <a:pt x="3235" y="876"/>
                      </a:lnTo>
                      <a:lnTo>
                        <a:pt x="3232" y="847"/>
                      </a:lnTo>
                      <a:lnTo>
                        <a:pt x="3257" y="858"/>
                      </a:lnTo>
                      <a:lnTo>
                        <a:pt x="3263" y="852"/>
                      </a:lnTo>
                      <a:lnTo>
                        <a:pt x="3270" y="840"/>
                      </a:lnTo>
                      <a:lnTo>
                        <a:pt x="3280" y="824"/>
                      </a:lnTo>
                      <a:lnTo>
                        <a:pt x="3292" y="803"/>
                      </a:lnTo>
                      <a:lnTo>
                        <a:pt x="3305" y="780"/>
                      </a:lnTo>
                      <a:lnTo>
                        <a:pt x="3317" y="753"/>
                      </a:lnTo>
                      <a:lnTo>
                        <a:pt x="3333" y="725"/>
                      </a:lnTo>
                      <a:lnTo>
                        <a:pt x="3348" y="695"/>
                      </a:lnTo>
                      <a:lnTo>
                        <a:pt x="3326" y="697"/>
                      </a:lnTo>
                      <a:lnTo>
                        <a:pt x="3326" y="672"/>
                      </a:lnTo>
                      <a:close/>
                      <a:moveTo>
                        <a:pt x="2290" y="643"/>
                      </a:moveTo>
                      <a:lnTo>
                        <a:pt x="2285" y="650"/>
                      </a:lnTo>
                      <a:lnTo>
                        <a:pt x="2277" y="660"/>
                      </a:lnTo>
                      <a:lnTo>
                        <a:pt x="2270" y="672"/>
                      </a:lnTo>
                      <a:lnTo>
                        <a:pt x="2263" y="685"/>
                      </a:lnTo>
                      <a:lnTo>
                        <a:pt x="2259" y="699"/>
                      </a:lnTo>
                      <a:lnTo>
                        <a:pt x="2257" y="714"/>
                      </a:lnTo>
                      <a:lnTo>
                        <a:pt x="2259" y="729"/>
                      </a:lnTo>
                      <a:lnTo>
                        <a:pt x="2265" y="744"/>
                      </a:lnTo>
                      <a:lnTo>
                        <a:pt x="2289" y="727"/>
                      </a:lnTo>
                      <a:lnTo>
                        <a:pt x="2312" y="713"/>
                      </a:lnTo>
                      <a:lnTo>
                        <a:pt x="2331" y="702"/>
                      </a:lnTo>
                      <a:lnTo>
                        <a:pt x="2348" y="694"/>
                      </a:lnTo>
                      <a:lnTo>
                        <a:pt x="2360" y="687"/>
                      </a:lnTo>
                      <a:lnTo>
                        <a:pt x="2340" y="669"/>
                      </a:lnTo>
                      <a:lnTo>
                        <a:pt x="2316" y="654"/>
                      </a:lnTo>
                      <a:lnTo>
                        <a:pt x="2290" y="643"/>
                      </a:lnTo>
                      <a:close/>
                      <a:moveTo>
                        <a:pt x="3375" y="641"/>
                      </a:moveTo>
                      <a:lnTo>
                        <a:pt x="3335" y="667"/>
                      </a:lnTo>
                      <a:lnTo>
                        <a:pt x="3335" y="688"/>
                      </a:lnTo>
                      <a:lnTo>
                        <a:pt x="3352" y="686"/>
                      </a:lnTo>
                      <a:lnTo>
                        <a:pt x="3375" y="641"/>
                      </a:lnTo>
                      <a:close/>
                      <a:moveTo>
                        <a:pt x="2246" y="636"/>
                      </a:moveTo>
                      <a:lnTo>
                        <a:pt x="2219" y="640"/>
                      </a:lnTo>
                      <a:lnTo>
                        <a:pt x="2194" y="646"/>
                      </a:lnTo>
                      <a:lnTo>
                        <a:pt x="2170" y="657"/>
                      </a:lnTo>
                      <a:lnTo>
                        <a:pt x="2149" y="671"/>
                      </a:lnTo>
                      <a:lnTo>
                        <a:pt x="2154" y="682"/>
                      </a:lnTo>
                      <a:lnTo>
                        <a:pt x="2162" y="697"/>
                      </a:lnTo>
                      <a:lnTo>
                        <a:pt x="2173" y="715"/>
                      </a:lnTo>
                      <a:lnTo>
                        <a:pt x="2186" y="736"/>
                      </a:lnTo>
                      <a:lnTo>
                        <a:pt x="2201" y="759"/>
                      </a:lnTo>
                      <a:lnTo>
                        <a:pt x="2219" y="783"/>
                      </a:lnTo>
                      <a:lnTo>
                        <a:pt x="2222" y="780"/>
                      </a:lnTo>
                      <a:lnTo>
                        <a:pt x="2226" y="775"/>
                      </a:lnTo>
                      <a:lnTo>
                        <a:pt x="2254" y="751"/>
                      </a:lnTo>
                      <a:lnTo>
                        <a:pt x="2246" y="733"/>
                      </a:lnTo>
                      <a:lnTo>
                        <a:pt x="2244" y="715"/>
                      </a:lnTo>
                      <a:lnTo>
                        <a:pt x="2246" y="697"/>
                      </a:lnTo>
                      <a:lnTo>
                        <a:pt x="2252" y="680"/>
                      </a:lnTo>
                      <a:lnTo>
                        <a:pt x="2260" y="663"/>
                      </a:lnTo>
                      <a:lnTo>
                        <a:pt x="2268" y="650"/>
                      </a:lnTo>
                      <a:lnTo>
                        <a:pt x="2276" y="640"/>
                      </a:lnTo>
                      <a:lnTo>
                        <a:pt x="2246" y="636"/>
                      </a:lnTo>
                      <a:close/>
                      <a:moveTo>
                        <a:pt x="1773" y="630"/>
                      </a:moveTo>
                      <a:lnTo>
                        <a:pt x="1804" y="828"/>
                      </a:lnTo>
                      <a:lnTo>
                        <a:pt x="1874" y="716"/>
                      </a:lnTo>
                      <a:lnTo>
                        <a:pt x="1773" y="630"/>
                      </a:lnTo>
                      <a:close/>
                      <a:moveTo>
                        <a:pt x="2246" y="620"/>
                      </a:moveTo>
                      <a:lnTo>
                        <a:pt x="2277" y="623"/>
                      </a:lnTo>
                      <a:lnTo>
                        <a:pt x="2306" y="631"/>
                      </a:lnTo>
                      <a:lnTo>
                        <a:pt x="2333" y="644"/>
                      </a:lnTo>
                      <a:lnTo>
                        <a:pt x="2357" y="661"/>
                      </a:lnTo>
                      <a:lnTo>
                        <a:pt x="2377" y="682"/>
                      </a:lnTo>
                      <a:lnTo>
                        <a:pt x="2394" y="705"/>
                      </a:lnTo>
                      <a:lnTo>
                        <a:pt x="2407" y="732"/>
                      </a:lnTo>
                      <a:lnTo>
                        <a:pt x="2416" y="761"/>
                      </a:lnTo>
                      <a:lnTo>
                        <a:pt x="2418" y="793"/>
                      </a:lnTo>
                      <a:lnTo>
                        <a:pt x="2416" y="824"/>
                      </a:lnTo>
                      <a:lnTo>
                        <a:pt x="2407" y="853"/>
                      </a:lnTo>
                      <a:lnTo>
                        <a:pt x="2394" y="880"/>
                      </a:lnTo>
                      <a:lnTo>
                        <a:pt x="2377" y="904"/>
                      </a:lnTo>
                      <a:lnTo>
                        <a:pt x="2357" y="925"/>
                      </a:lnTo>
                      <a:lnTo>
                        <a:pt x="2333" y="941"/>
                      </a:lnTo>
                      <a:lnTo>
                        <a:pt x="2306" y="954"/>
                      </a:lnTo>
                      <a:lnTo>
                        <a:pt x="2277" y="963"/>
                      </a:lnTo>
                      <a:lnTo>
                        <a:pt x="2246" y="965"/>
                      </a:lnTo>
                      <a:lnTo>
                        <a:pt x="2215" y="963"/>
                      </a:lnTo>
                      <a:lnTo>
                        <a:pt x="2186" y="954"/>
                      </a:lnTo>
                      <a:lnTo>
                        <a:pt x="2159" y="941"/>
                      </a:lnTo>
                      <a:lnTo>
                        <a:pt x="2135" y="925"/>
                      </a:lnTo>
                      <a:lnTo>
                        <a:pt x="2114" y="904"/>
                      </a:lnTo>
                      <a:lnTo>
                        <a:pt x="2097" y="880"/>
                      </a:lnTo>
                      <a:lnTo>
                        <a:pt x="2084" y="853"/>
                      </a:lnTo>
                      <a:lnTo>
                        <a:pt x="2076" y="824"/>
                      </a:lnTo>
                      <a:lnTo>
                        <a:pt x="2074" y="793"/>
                      </a:lnTo>
                      <a:lnTo>
                        <a:pt x="2076" y="761"/>
                      </a:lnTo>
                      <a:lnTo>
                        <a:pt x="2084" y="732"/>
                      </a:lnTo>
                      <a:lnTo>
                        <a:pt x="2097" y="705"/>
                      </a:lnTo>
                      <a:lnTo>
                        <a:pt x="2114" y="682"/>
                      </a:lnTo>
                      <a:lnTo>
                        <a:pt x="2135" y="661"/>
                      </a:lnTo>
                      <a:lnTo>
                        <a:pt x="2159" y="644"/>
                      </a:lnTo>
                      <a:lnTo>
                        <a:pt x="2186" y="631"/>
                      </a:lnTo>
                      <a:lnTo>
                        <a:pt x="2215" y="623"/>
                      </a:lnTo>
                      <a:lnTo>
                        <a:pt x="2246" y="620"/>
                      </a:lnTo>
                      <a:close/>
                      <a:moveTo>
                        <a:pt x="3404" y="608"/>
                      </a:moveTo>
                      <a:lnTo>
                        <a:pt x="3394" y="627"/>
                      </a:lnTo>
                      <a:lnTo>
                        <a:pt x="3393" y="630"/>
                      </a:lnTo>
                      <a:lnTo>
                        <a:pt x="3390" y="637"/>
                      </a:lnTo>
                      <a:lnTo>
                        <a:pt x="3383" y="649"/>
                      </a:lnTo>
                      <a:lnTo>
                        <a:pt x="3376" y="665"/>
                      </a:lnTo>
                      <a:lnTo>
                        <a:pt x="3367" y="684"/>
                      </a:lnTo>
                      <a:lnTo>
                        <a:pt x="3356" y="703"/>
                      </a:lnTo>
                      <a:lnTo>
                        <a:pt x="3345" y="725"/>
                      </a:lnTo>
                      <a:lnTo>
                        <a:pt x="3335" y="747"/>
                      </a:lnTo>
                      <a:lnTo>
                        <a:pt x="3320" y="775"/>
                      </a:lnTo>
                      <a:lnTo>
                        <a:pt x="3307" y="799"/>
                      </a:lnTo>
                      <a:lnTo>
                        <a:pt x="3296" y="819"/>
                      </a:lnTo>
                      <a:lnTo>
                        <a:pt x="3287" y="835"/>
                      </a:lnTo>
                      <a:lnTo>
                        <a:pt x="3280" y="847"/>
                      </a:lnTo>
                      <a:lnTo>
                        <a:pt x="3273" y="855"/>
                      </a:lnTo>
                      <a:lnTo>
                        <a:pt x="3269" y="862"/>
                      </a:lnTo>
                      <a:lnTo>
                        <a:pt x="3265" y="866"/>
                      </a:lnTo>
                      <a:lnTo>
                        <a:pt x="3261" y="869"/>
                      </a:lnTo>
                      <a:lnTo>
                        <a:pt x="3259" y="870"/>
                      </a:lnTo>
                      <a:lnTo>
                        <a:pt x="3257" y="870"/>
                      </a:lnTo>
                      <a:lnTo>
                        <a:pt x="3256" y="871"/>
                      </a:lnTo>
                      <a:lnTo>
                        <a:pt x="3253" y="870"/>
                      </a:lnTo>
                      <a:lnTo>
                        <a:pt x="3246" y="867"/>
                      </a:lnTo>
                      <a:lnTo>
                        <a:pt x="3247" y="875"/>
                      </a:lnTo>
                      <a:lnTo>
                        <a:pt x="3247" y="876"/>
                      </a:lnTo>
                      <a:lnTo>
                        <a:pt x="3247" y="879"/>
                      </a:lnTo>
                      <a:lnTo>
                        <a:pt x="3245" y="881"/>
                      </a:lnTo>
                      <a:lnTo>
                        <a:pt x="3240" y="886"/>
                      </a:lnTo>
                      <a:lnTo>
                        <a:pt x="3229" y="893"/>
                      </a:lnTo>
                      <a:lnTo>
                        <a:pt x="3216" y="898"/>
                      </a:lnTo>
                      <a:lnTo>
                        <a:pt x="3200" y="903"/>
                      </a:lnTo>
                      <a:lnTo>
                        <a:pt x="3184" y="904"/>
                      </a:lnTo>
                      <a:lnTo>
                        <a:pt x="3166" y="903"/>
                      </a:lnTo>
                      <a:lnTo>
                        <a:pt x="3151" y="896"/>
                      </a:lnTo>
                      <a:lnTo>
                        <a:pt x="3140" y="907"/>
                      </a:lnTo>
                      <a:lnTo>
                        <a:pt x="3148" y="915"/>
                      </a:lnTo>
                      <a:lnTo>
                        <a:pt x="3141" y="922"/>
                      </a:lnTo>
                      <a:lnTo>
                        <a:pt x="3133" y="913"/>
                      </a:lnTo>
                      <a:lnTo>
                        <a:pt x="3081" y="965"/>
                      </a:lnTo>
                      <a:lnTo>
                        <a:pt x="3050" y="977"/>
                      </a:lnTo>
                      <a:lnTo>
                        <a:pt x="3124" y="905"/>
                      </a:lnTo>
                      <a:lnTo>
                        <a:pt x="3113" y="894"/>
                      </a:lnTo>
                      <a:lnTo>
                        <a:pt x="3119" y="887"/>
                      </a:lnTo>
                      <a:lnTo>
                        <a:pt x="3131" y="898"/>
                      </a:lnTo>
                      <a:lnTo>
                        <a:pt x="3141" y="889"/>
                      </a:lnTo>
                      <a:lnTo>
                        <a:pt x="3140" y="889"/>
                      </a:lnTo>
                      <a:lnTo>
                        <a:pt x="3138" y="886"/>
                      </a:lnTo>
                      <a:lnTo>
                        <a:pt x="3129" y="875"/>
                      </a:lnTo>
                      <a:lnTo>
                        <a:pt x="3125" y="861"/>
                      </a:lnTo>
                      <a:lnTo>
                        <a:pt x="3126" y="844"/>
                      </a:lnTo>
                      <a:lnTo>
                        <a:pt x="3131" y="827"/>
                      </a:lnTo>
                      <a:lnTo>
                        <a:pt x="3137" y="815"/>
                      </a:lnTo>
                      <a:lnTo>
                        <a:pt x="3145" y="805"/>
                      </a:lnTo>
                      <a:lnTo>
                        <a:pt x="3154" y="795"/>
                      </a:lnTo>
                      <a:lnTo>
                        <a:pt x="3161" y="788"/>
                      </a:lnTo>
                      <a:lnTo>
                        <a:pt x="3168" y="785"/>
                      </a:lnTo>
                      <a:lnTo>
                        <a:pt x="3170" y="785"/>
                      </a:lnTo>
                      <a:lnTo>
                        <a:pt x="3180" y="787"/>
                      </a:lnTo>
                      <a:lnTo>
                        <a:pt x="3174" y="778"/>
                      </a:lnTo>
                      <a:lnTo>
                        <a:pt x="3174" y="775"/>
                      </a:lnTo>
                      <a:lnTo>
                        <a:pt x="3177" y="768"/>
                      </a:lnTo>
                      <a:lnTo>
                        <a:pt x="3186" y="758"/>
                      </a:lnTo>
                      <a:lnTo>
                        <a:pt x="3198" y="747"/>
                      </a:lnTo>
                      <a:lnTo>
                        <a:pt x="3213" y="734"/>
                      </a:lnTo>
                      <a:lnTo>
                        <a:pt x="3231" y="720"/>
                      </a:lnTo>
                      <a:lnTo>
                        <a:pt x="3252" y="705"/>
                      </a:lnTo>
                      <a:lnTo>
                        <a:pt x="3273" y="691"/>
                      </a:lnTo>
                      <a:lnTo>
                        <a:pt x="3295" y="676"/>
                      </a:lnTo>
                      <a:lnTo>
                        <a:pt x="3316" y="662"/>
                      </a:lnTo>
                      <a:lnTo>
                        <a:pt x="3337" y="649"/>
                      </a:lnTo>
                      <a:lnTo>
                        <a:pt x="3356" y="637"/>
                      </a:lnTo>
                      <a:lnTo>
                        <a:pt x="3372" y="627"/>
                      </a:lnTo>
                      <a:lnTo>
                        <a:pt x="3385" y="619"/>
                      </a:lnTo>
                      <a:lnTo>
                        <a:pt x="3404" y="608"/>
                      </a:lnTo>
                      <a:close/>
                      <a:moveTo>
                        <a:pt x="894" y="606"/>
                      </a:moveTo>
                      <a:lnTo>
                        <a:pt x="880" y="622"/>
                      </a:lnTo>
                      <a:lnTo>
                        <a:pt x="868" y="635"/>
                      </a:lnTo>
                      <a:lnTo>
                        <a:pt x="859" y="646"/>
                      </a:lnTo>
                      <a:lnTo>
                        <a:pt x="852" y="654"/>
                      </a:lnTo>
                      <a:lnTo>
                        <a:pt x="867" y="669"/>
                      </a:lnTo>
                      <a:lnTo>
                        <a:pt x="886" y="681"/>
                      </a:lnTo>
                      <a:lnTo>
                        <a:pt x="906" y="689"/>
                      </a:lnTo>
                      <a:lnTo>
                        <a:pt x="907" y="677"/>
                      </a:lnTo>
                      <a:lnTo>
                        <a:pt x="908" y="661"/>
                      </a:lnTo>
                      <a:lnTo>
                        <a:pt x="907" y="643"/>
                      </a:lnTo>
                      <a:lnTo>
                        <a:pt x="903" y="625"/>
                      </a:lnTo>
                      <a:lnTo>
                        <a:pt x="894" y="606"/>
                      </a:lnTo>
                      <a:close/>
                      <a:moveTo>
                        <a:pt x="851" y="583"/>
                      </a:moveTo>
                      <a:lnTo>
                        <a:pt x="839" y="583"/>
                      </a:lnTo>
                      <a:lnTo>
                        <a:pt x="830" y="585"/>
                      </a:lnTo>
                      <a:lnTo>
                        <a:pt x="822" y="587"/>
                      </a:lnTo>
                      <a:lnTo>
                        <a:pt x="826" y="608"/>
                      </a:lnTo>
                      <a:lnTo>
                        <a:pt x="835" y="628"/>
                      </a:lnTo>
                      <a:lnTo>
                        <a:pt x="846" y="646"/>
                      </a:lnTo>
                      <a:lnTo>
                        <a:pt x="852" y="637"/>
                      </a:lnTo>
                      <a:lnTo>
                        <a:pt x="862" y="627"/>
                      </a:lnTo>
                      <a:lnTo>
                        <a:pt x="874" y="614"/>
                      </a:lnTo>
                      <a:lnTo>
                        <a:pt x="888" y="599"/>
                      </a:lnTo>
                      <a:lnTo>
                        <a:pt x="876" y="589"/>
                      </a:lnTo>
                      <a:lnTo>
                        <a:pt x="863" y="584"/>
                      </a:lnTo>
                      <a:lnTo>
                        <a:pt x="851" y="583"/>
                      </a:lnTo>
                      <a:close/>
                      <a:moveTo>
                        <a:pt x="921" y="579"/>
                      </a:moveTo>
                      <a:lnTo>
                        <a:pt x="902" y="600"/>
                      </a:lnTo>
                      <a:lnTo>
                        <a:pt x="910" y="616"/>
                      </a:lnTo>
                      <a:lnTo>
                        <a:pt x="916" y="634"/>
                      </a:lnTo>
                      <a:lnTo>
                        <a:pt x="919" y="651"/>
                      </a:lnTo>
                      <a:lnTo>
                        <a:pt x="919" y="668"/>
                      </a:lnTo>
                      <a:lnTo>
                        <a:pt x="917" y="682"/>
                      </a:lnTo>
                      <a:lnTo>
                        <a:pt x="916" y="692"/>
                      </a:lnTo>
                      <a:lnTo>
                        <a:pt x="929" y="694"/>
                      </a:lnTo>
                      <a:lnTo>
                        <a:pt x="943" y="695"/>
                      </a:lnTo>
                      <a:lnTo>
                        <a:pt x="970" y="692"/>
                      </a:lnTo>
                      <a:lnTo>
                        <a:pt x="993" y="684"/>
                      </a:lnTo>
                      <a:lnTo>
                        <a:pt x="1015" y="671"/>
                      </a:lnTo>
                      <a:lnTo>
                        <a:pt x="1006" y="663"/>
                      </a:lnTo>
                      <a:lnTo>
                        <a:pt x="994" y="654"/>
                      </a:lnTo>
                      <a:lnTo>
                        <a:pt x="980" y="641"/>
                      </a:lnTo>
                      <a:lnTo>
                        <a:pt x="964" y="626"/>
                      </a:lnTo>
                      <a:lnTo>
                        <a:pt x="947" y="608"/>
                      </a:lnTo>
                      <a:lnTo>
                        <a:pt x="929" y="589"/>
                      </a:lnTo>
                      <a:lnTo>
                        <a:pt x="926" y="585"/>
                      </a:lnTo>
                      <a:lnTo>
                        <a:pt x="921" y="579"/>
                      </a:lnTo>
                      <a:close/>
                      <a:moveTo>
                        <a:pt x="1744" y="578"/>
                      </a:moveTo>
                      <a:lnTo>
                        <a:pt x="1901" y="712"/>
                      </a:lnTo>
                      <a:lnTo>
                        <a:pt x="1792" y="887"/>
                      </a:lnTo>
                      <a:lnTo>
                        <a:pt x="1744" y="578"/>
                      </a:lnTo>
                      <a:close/>
                      <a:moveTo>
                        <a:pt x="957" y="549"/>
                      </a:moveTo>
                      <a:lnTo>
                        <a:pt x="946" y="558"/>
                      </a:lnTo>
                      <a:lnTo>
                        <a:pt x="934" y="567"/>
                      </a:lnTo>
                      <a:lnTo>
                        <a:pt x="931" y="571"/>
                      </a:lnTo>
                      <a:lnTo>
                        <a:pt x="929" y="573"/>
                      </a:lnTo>
                      <a:lnTo>
                        <a:pt x="932" y="577"/>
                      </a:lnTo>
                      <a:lnTo>
                        <a:pt x="936" y="583"/>
                      </a:lnTo>
                      <a:lnTo>
                        <a:pt x="955" y="602"/>
                      </a:lnTo>
                      <a:lnTo>
                        <a:pt x="973" y="620"/>
                      </a:lnTo>
                      <a:lnTo>
                        <a:pt x="989" y="635"/>
                      </a:lnTo>
                      <a:lnTo>
                        <a:pt x="1003" y="648"/>
                      </a:lnTo>
                      <a:lnTo>
                        <a:pt x="1015" y="658"/>
                      </a:lnTo>
                      <a:lnTo>
                        <a:pt x="1022" y="665"/>
                      </a:lnTo>
                      <a:lnTo>
                        <a:pt x="1040" y="646"/>
                      </a:lnTo>
                      <a:lnTo>
                        <a:pt x="1053" y="625"/>
                      </a:lnTo>
                      <a:lnTo>
                        <a:pt x="1061" y="600"/>
                      </a:lnTo>
                      <a:lnTo>
                        <a:pt x="1064" y="574"/>
                      </a:lnTo>
                      <a:lnTo>
                        <a:pt x="1064" y="570"/>
                      </a:lnTo>
                      <a:lnTo>
                        <a:pt x="1055" y="571"/>
                      </a:lnTo>
                      <a:lnTo>
                        <a:pt x="1043" y="572"/>
                      </a:lnTo>
                      <a:lnTo>
                        <a:pt x="1030" y="573"/>
                      </a:lnTo>
                      <a:lnTo>
                        <a:pt x="1014" y="572"/>
                      </a:lnTo>
                      <a:lnTo>
                        <a:pt x="999" y="570"/>
                      </a:lnTo>
                      <a:lnTo>
                        <a:pt x="983" y="565"/>
                      </a:lnTo>
                      <a:lnTo>
                        <a:pt x="969" y="559"/>
                      </a:lnTo>
                      <a:lnTo>
                        <a:pt x="957" y="549"/>
                      </a:lnTo>
                      <a:close/>
                      <a:moveTo>
                        <a:pt x="1404" y="545"/>
                      </a:moveTo>
                      <a:lnTo>
                        <a:pt x="1397" y="552"/>
                      </a:lnTo>
                      <a:lnTo>
                        <a:pt x="1388" y="562"/>
                      </a:lnTo>
                      <a:lnTo>
                        <a:pt x="1377" y="574"/>
                      </a:lnTo>
                      <a:lnTo>
                        <a:pt x="1371" y="578"/>
                      </a:lnTo>
                      <a:lnTo>
                        <a:pt x="1366" y="583"/>
                      </a:lnTo>
                      <a:lnTo>
                        <a:pt x="1354" y="591"/>
                      </a:lnTo>
                      <a:lnTo>
                        <a:pt x="1343" y="597"/>
                      </a:lnTo>
                      <a:lnTo>
                        <a:pt x="1494" y="727"/>
                      </a:lnTo>
                      <a:lnTo>
                        <a:pt x="1496" y="725"/>
                      </a:lnTo>
                      <a:lnTo>
                        <a:pt x="1506" y="716"/>
                      </a:lnTo>
                      <a:lnTo>
                        <a:pt x="1404" y="545"/>
                      </a:lnTo>
                      <a:close/>
                      <a:moveTo>
                        <a:pt x="210" y="528"/>
                      </a:moveTo>
                      <a:lnTo>
                        <a:pt x="182" y="529"/>
                      </a:lnTo>
                      <a:lnTo>
                        <a:pt x="158" y="534"/>
                      </a:lnTo>
                      <a:lnTo>
                        <a:pt x="135" y="543"/>
                      </a:lnTo>
                      <a:lnTo>
                        <a:pt x="115" y="555"/>
                      </a:lnTo>
                      <a:lnTo>
                        <a:pt x="97" y="570"/>
                      </a:lnTo>
                      <a:lnTo>
                        <a:pt x="84" y="588"/>
                      </a:lnTo>
                      <a:lnTo>
                        <a:pt x="75" y="611"/>
                      </a:lnTo>
                      <a:lnTo>
                        <a:pt x="70" y="635"/>
                      </a:lnTo>
                      <a:lnTo>
                        <a:pt x="71" y="661"/>
                      </a:lnTo>
                      <a:lnTo>
                        <a:pt x="78" y="688"/>
                      </a:lnTo>
                      <a:lnTo>
                        <a:pt x="90" y="716"/>
                      </a:lnTo>
                      <a:lnTo>
                        <a:pt x="106" y="744"/>
                      </a:lnTo>
                      <a:lnTo>
                        <a:pt x="112" y="753"/>
                      </a:lnTo>
                      <a:lnTo>
                        <a:pt x="47" y="792"/>
                      </a:lnTo>
                      <a:lnTo>
                        <a:pt x="65" y="798"/>
                      </a:lnTo>
                      <a:lnTo>
                        <a:pt x="85" y="806"/>
                      </a:lnTo>
                      <a:lnTo>
                        <a:pt x="111" y="814"/>
                      </a:lnTo>
                      <a:lnTo>
                        <a:pt x="138" y="824"/>
                      </a:lnTo>
                      <a:lnTo>
                        <a:pt x="167" y="833"/>
                      </a:lnTo>
                      <a:lnTo>
                        <a:pt x="196" y="842"/>
                      </a:lnTo>
                      <a:lnTo>
                        <a:pt x="225" y="850"/>
                      </a:lnTo>
                      <a:lnTo>
                        <a:pt x="255" y="857"/>
                      </a:lnTo>
                      <a:lnTo>
                        <a:pt x="270" y="861"/>
                      </a:lnTo>
                      <a:lnTo>
                        <a:pt x="288" y="864"/>
                      </a:lnTo>
                      <a:lnTo>
                        <a:pt x="307" y="867"/>
                      </a:lnTo>
                      <a:lnTo>
                        <a:pt x="330" y="869"/>
                      </a:lnTo>
                      <a:lnTo>
                        <a:pt x="353" y="870"/>
                      </a:lnTo>
                      <a:lnTo>
                        <a:pt x="375" y="870"/>
                      </a:lnTo>
                      <a:lnTo>
                        <a:pt x="398" y="868"/>
                      </a:lnTo>
                      <a:lnTo>
                        <a:pt x="419" y="864"/>
                      </a:lnTo>
                      <a:lnTo>
                        <a:pt x="440" y="857"/>
                      </a:lnTo>
                      <a:lnTo>
                        <a:pt x="458" y="848"/>
                      </a:lnTo>
                      <a:lnTo>
                        <a:pt x="474" y="835"/>
                      </a:lnTo>
                      <a:lnTo>
                        <a:pt x="486" y="817"/>
                      </a:lnTo>
                      <a:lnTo>
                        <a:pt x="496" y="795"/>
                      </a:lnTo>
                      <a:lnTo>
                        <a:pt x="500" y="770"/>
                      </a:lnTo>
                      <a:lnTo>
                        <a:pt x="499" y="744"/>
                      </a:lnTo>
                      <a:lnTo>
                        <a:pt x="493" y="717"/>
                      </a:lnTo>
                      <a:lnTo>
                        <a:pt x="481" y="690"/>
                      </a:lnTo>
                      <a:lnTo>
                        <a:pt x="465" y="663"/>
                      </a:lnTo>
                      <a:lnTo>
                        <a:pt x="444" y="637"/>
                      </a:lnTo>
                      <a:lnTo>
                        <a:pt x="420" y="613"/>
                      </a:lnTo>
                      <a:lnTo>
                        <a:pt x="392" y="590"/>
                      </a:lnTo>
                      <a:lnTo>
                        <a:pt x="360" y="570"/>
                      </a:lnTo>
                      <a:lnTo>
                        <a:pt x="330" y="555"/>
                      </a:lnTo>
                      <a:lnTo>
                        <a:pt x="300" y="543"/>
                      </a:lnTo>
                      <a:lnTo>
                        <a:pt x="269" y="534"/>
                      </a:lnTo>
                      <a:lnTo>
                        <a:pt x="239" y="529"/>
                      </a:lnTo>
                      <a:lnTo>
                        <a:pt x="210" y="528"/>
                      </a:lnTo>
                      <a:close/>
                      <a:moveTo>
                        <a:pt x="206" y="507"/>
                      </a:moveTo>
                      <a:lnTo>
                        <a:pt x="238" y="508"/>
                      </a:lnTo>
                      <a:lnTo>
                        <a:pt x="271" y="514"/>
                      </a:lnTo>
                      <a:lnTo>
                        <a:pt x="304" y="522"/>
                      </a:lnTo>
                      <a:lnTo>
                        <a:pt x="337" y="535"/>
                      </a:lnTo>
                      <a:lnTo>
                        <a:pt x="371" y="552"/>
                      </a:lnTo>
                      <a:lnTo>
                        <a:pt x="402" y="572"/>
                      </a:lnTo>
                      <a:lnTo>
                        <a:pt x="431" y="594"/>
                      </a:lnTo>
                      <a:lnTo>
                        <a:pt x="456" y="618"/>
                      </a:lnTo>
                      <a:lnTo>
                        <a:pt x="476" y="644"/>
                      </a:lnTo>
                      <a:lnTo>
                        <a:pt x="494" y="671"/>
                      </a:lnTo>
                      <a:lnTo>
                        <a:pt x="507" y="698"/>
                      </a:lnTo>
                      <a:lnTo>
                        <a:pt x="515" y="726"/>
                      </a:lnTo>
                      <a:lnTo>
                        <a:pt x="521" y="753"/>
                      </a:lnTo>
                      <a:lnTo>
                        <a:pt x="519" y="779"/>
                      </a:lnTo>
                      <a:lnTo>
                        <a:pt x="514" y="805"/>
                      </a:lnTo>
                      <a:lnTo>
                        <a:pt x="504" y="827"/>
                      </a:lnTo>
                      <a:lnTo>
                        <a:pt x="490" y="847"/>
                      </a:lnTo>
                      <a:lnTo>
                        <a:pt x="473" y="862"/>
                      </a:lnTo>
                      <a:lnTo>
                        <a:pt x="451" y="875"/>
                      </a:lnTo>
                      <a:lnTo>
                        <a:pt x="426" y="883"/>
                      </a:lnTo>
                      <a:lnTo>
                        <a:pt x="397" y="889"/>
                      </a:lnTo>
                      <a:lnTo>
                        <a:pt x="364" y="891"/>
                      </a:lnTo>
                      <a:lnTo>
                        <a:pt x="329" y="890"/>
                      </a:lnTo>
                      <a:lnTo>
                        <a:pt x="290" y="885"/>
                      </a:lnTo>
                      <a:lnTo>
                        <a:pt x="249" y="877"/>
                      </a:lnTo>
                      <a:lnTo>
                        <a:pt x="224" y="870"/>
                      </a:lnTo>
                      <a:lnTo>
                        <a:pt x="199" y="864"/>
                      </a:lnTo>
                      <a:lnTo>
                        <a:pt x="173" y="855"/>
                      </a:lnTo>
                      <a:lnTo>
                        <a:pt x="147" y="848"/>
                      </a:lnTo>
                      <a:lnTo>
                        <a:pt x="122" y="839"/>
                      </a:lnTo>
                      <a:lnTo>
                        <a:pt x="98" y="831"/>
                      </a:lnTo>
                      <a:lnTo>
                        <a:pt x="77" y="824"/>
                      </a:lnTo>
                      <a:lnTo>
                        <a:pt x="59" y="817"/>
                      </a:lnTo>
                      <a:lnTo>
                        <a:pt x="42" y="812"/>
                      </a:lnTo>
                      <a:lnTo>
                        <a:pt x="31" y="808"/>
                      </a:lnTo>
                      <a:lnTo>
                        <a:pt x="23" y="805"/>
                      </a:lnTo>
                      <a:lnTo>
                        <a:pt x="20" y="803"/>
                      </a:lnTo>
                      <a:lnTo>
                        <a:pt x="0" y="796"/>
                      </a:lnTo>
                      <a:lnTo>
                        <a:pt x="84" y="746"/>
                      </a:lnTo>
                      <a:lnTo>
                        <a:pt x="67" y="716"/>
                      </a:lnTo>
                      <a:lnTo>
                        <a:pt x="56" y="687"/>
                      </a:lnTo>
                      <a:lnTo>
                        <a:pt x="51" y="657"/>
                      </a:lnTo>
                      <a:lnTo>
                        <a:pt x="51" y="629"/>
                      </a:lnTo>
                      <a:lnTo>
                        <a:pt x="55" y="602"/>
                      </a:lnTo>
                      <a:lnTo>
                        <a:pt x="66" y="577"/>
                      </a:lnTo>
                      <a:lnTo>
                        <a:pt x="81" y="557"/>
                      </a:lnTo>
                      <a:lnTo>
                        <a:pt x="101" y="539"/>
                      </a:lnTo>
                      <a:lnTo>
                        <a:pt x="123" y="525"/>
                      </a:lnTo>
                      <a:lnTo>
                        <a:pt x="148" y="516"/>
                      </a:lnTo>
                      <a:lnTo>
                        <a:pt x="177" y="509"/>
                      </a:lnTo>
                      <a:lnTo>
                        <a:pt x="206" y="507"/>
                      </a:lnTo>
                      <a:close/>
                      <a:moveTo>
                        <a:pt x="1039" y="500"/>
                      </a:moveTo>
                      <a:lnTo>
                        <a:pt x="1030" y="503"/>
                      </a:lnTo>
                      <a:lnTo>
                        <a:pt x="1017" y="509"/>
                      </a:lnTo>
                      <a:lnTo>
                        <a:pt x="1001" y="519"/>
                      </a:lnTo>
                      <a:lnTo>
                        <a:pt x="984" y="530"/>
                      </a:lnTo>
                      <a:lnTo>
                        <a:pt x="964" y="544"/>
                      </a:lnTo>
                      <a:lnTo>
                        <a:pt x="977" y="552"/>
                      </a:lnTo>
                      <a:lnTo>
                        <a:pt x="992" y="559"/>
                      </a:lnTo>
                      <a:lnTo>
                        <a:pt x="1008" y="562"/>
                      </a:lnTo>
                      <a:lnTo>
                        <a:pt x="1026" y="563"/>
                      </a:lnTo>
                      <a:lnTo>
                        <a:pt x="1041" y="562"/>
                      </a:lnTo>
                      <a:lnTo>
                        <a:pt x="1054" y="561"/>
                      </a:lnTo>
                      <a:lnTo>
                        <a:pt x="1063" y="560"/>
                      </a:lnTo>
                      <a:lnTo>
                        <a:pt x="1059" y="538"/>
                      </a:lnTo>
                      <a:lnTo>
                        <a:pt x="1050" y="518"/>
                      </a:lnTo>
                      <a:lnTo>
                        <a:pt x="1039" y="500"/>
                      </a:lnTo>
                      <a:close/>
                      <a:moveTo>
                        <a:pt x="860" y="486"/>
                      </a:moveTo>
                      <a:lnTo>
                        <a:pt x="844" y="504"/>
                      </a:lnTo>
                      <a:lnTo>
                        <a:pt x="832" y="524"/>
                      </a:lnTo>
                      <a:lnTo>
                        <a:pt x="824" y="548"/>
                      </a:lnTo>
                      <a:lnTo>
                        <a:pt x="822" y="574"/>
                      </a:lnTo>
                      <a:lnTo>
                        <a:pt x="822" y="576"/>
                      </a:lnTo>
                      <a:lnTo>
                        <a:pt x="831" y="574"/>
                      </a:lnTo>
                      <a:lnTo>
                        <a:pt x="843" y="573"/>
                      </a:lnTo>
                      <a:lnTo>
                        <a:pt x="854" y="573"/>
                      </a:lnTo>
                      <a:lnTo>
                        <a:pt x="868" y="575"/>
                      </a:lnTo>
                      <a:lnTo>
                        <a:pt x="882" y="581"/>
                      </a:lnTo>
                      <a:lnTo>
                        <a:pt x="895" y="592"/>
                      </a:lnTo>
                      <a:lnTo>
                        <a:pt x="916" y="572"/>
                      </a:lnTo>
                      <a:lnTo>
                        <a:pt x="899" y="551"/>
                      </a:lnTo>
                      <a:lnTo>
                        <a:pt x="886" y="531"/>
                      </a:lnTo>
                      <a:lnTo>
                        <a:pt x="874" y="512"/>
                      </a:lnTo>
                      <a:lnTo>
                        <a:pt x="866" y="496"/>
                      </a:lnTo>
                      <a:lnTo>
                        <a:pt x="860" y="486"/>
                      </a:lnTo>
                      <a:close/>
                      <a:moveTo>
                        <a:pt x="977" y="456"/>
                      </a:moveTo>
                      <a:lnTo>
                        <a:pt x="972" y="463"/>
                      </a:lnTo>
                      <a:lnTo>
                        <a:pt x="965" y="473"/>
                      </a:lnTo>
                      <a:lnTo>
                        <a:pt x="960" y="483"/>
                      </a:lnTo>
                      <a:lnTo>
                        <a:pt x="955" y="495"/>
                      </a:lnTo>
                      <a:lnTo>
                        <a:pt x="951" y="509"/>
                      </a:lnTo>
                      <a:lnTo>
                        <a:pt x="952" y="522"/>
                      </a:lnTo>
                      <a:lnTo>
                        <a:pt x="958" y="535"/>
                      </a:lnTo>
                      <a:lnTo>
                        <a:pt x="976" y="522"/>
                      </a:lnTo>
                      <a:lnTo>
                        <a:pt x="993" y="511"/>
                      </a:lnTo>
                      <a:lnTo>
                        <a:pt x="1010" y="503"/>
                      </a:lnTo>
                      <a:lnTo>
                        <a:pt x="1022" y="496"/>
                      </a:lnTo>
                      <a:lnTo>
                        <a:pt x="1032" y="491"/>
                      </a:lnTo>
                      <a:lnTo>
                        <a:pt x="1016" y="477"/>
                      </a:lnTo>
                      <a:lnTo>
                        <a:pt x="998" y="465"/>
                      </a:lnTo>
                      <a:lnTo>
                        <a:pt x="977" y="456"/>
                      </a:lnTo>
                      <a:close/>
                      <a:moveTo>
                        <a:pt x="943" y="452"/>
                      </a:moveTo>
                      <a:lnTo>
                        <a:pt x="916" y="455"/>
                      </a:lnTo>
                      <a:lnTo>
                        <a:pt x="890" y="465"/>
                      </a:lnTo>
                      <a:lnTo>
                        <a:pt x="867" y="479"/>
                      </a:lnTo>
                      <a:lnTo>
                        <a:pt x="872" y="487"/>
                      </a:lnTo>
                      <a:lnTo>
                        <a:pt x="878" y="498"/>
                      </a:lnTo>
                      <a:lnTo>
                        <a:pt x="886" y="512"/>
                      </a:lnTo>
                      <a:lnTo>
                        <a:pt x="896" y="530"/>
                      </a:lnTo>
                      <a:lnTo>
                        <a:pt x="908" y="547"/>
                      </a:lnTo>
                      <a:lnTo>
                        <a:pt x="922" y="565"/>
                      </a:lnTo>
                      <a:lnTo>
                        <a:pt x="924" y="563"/>
                      </a:lnTo>
                      <a:lnTo>
                        <a:pt x="928" y="561"/>
                      </a:lnTo>
                      <a:lnTo>
                        <a:pt x="950" y="542"/>
                      </a:lnTo>
                      <a:lnTo>
                        <a:pt x="944" y="528"/>
                      </a:lnTo>
                      <a:lnTo>
                        <a:pt x="942" y="512"/>
                      </a:lnTo>
                      <a:lnTo>
                        <a:pt x="944" y="498"/>
                      </a:lnTo>
                      <a:lnTo>
                        <a:pt x="948" y="486"/>
                      </a:lnTo>
                      <a:lnTo>
                        <a:pt x="954" y="474"/>
                      </a:lnTo>
                      <a:lnTo>
                        <a:pt x="960" y="463"/>
                      </a:lnTo>
                      <a:lnTo>
                        <a:pt x="966" y="454"/>
                      </a:lnTo>
                      <a:lnTo>
                        <a:pt x="955" y="453"/>
                      </a:lnTo>
                      <a:lnTo>
                        <a:pt x="943" y="452"/>
                      </a:lnTo>
                      <a:close/>
                      <a:moveTo>
                        <a:pt x="943" y="439"/>
                      </a:moveTo>
                      <a:lnTo>
                        <a:pt x="970" y="442"/>
                      </a:lnTo>
                      <a:lnTo>
                        <a:pt x="996" y="450"/>
                      </a:lnTo>
                      <a:lnTo>
                        <a:pt x="1018" y="462"/>
                      </a:lnTo>
                      <a:lnTo>
                        <a:pt x="1038" y="479"/>
                      </a:lnTo>
                      <a:lnTo>
                        <a:pt x="1054" y="498"/>
                      </a:lnTo>
                      <a:lnTo>
                        <a:pt x="1067" y="521"/>
                      </a:lnTo>
                      <a:lnTo>
                        <a:pt x="1074" y="547"/>
                      </a:lnTo>
                      <a:lnTo>
                        <a:pt x="1077" y="574"/>
                      </a:lnTo>
                      <a:lnTo>
                        <a:pt x="1074" y="601"/>
                      </a:lnTo>
                      <a:lnTo>
                        <a:pt x="1067" y="626"/>
                      </a:lnTo>
                      <a:lnTo>
                        <a:pt x="1055" y="648"/>
                      </a:lnTo>
                      <a:lnTo>
                        <a:pt x="1038" y="669"/>
                      </a:lnTo>
                      <a:lnTo>
                        <a:pt x="1018" y="685"/>
                      </a:lnTo>
                      <a:lnTo>
                        <a:pt x="996" y="698"/>
                      </a:lnTo>
                      <a:lnTo>
                        <a:pt x="970" y="705"/>
                      </a:lnTo>
                      <a:lnTo>
                        <a:pt x="943" y="708"/>
                      </a:lnTo>
                      <a:lnTo>
                        <a:pt x="916" y="705"/>
                      </a:lnTo>
                      <a:lnTo>
                        <a:pt x="891" y="698"/>
                      </a:lnTo>
                      <a:lnTo>
                        <a:pt x="868" y="685"/>
                      </a:lnTo>
                      <a:lnTo>
                        <a:pt x="848" y="669"/>
                      </a:lnTo>
                      <a:lnTo>
                        <a:pt x="832" y="648"/>
                      </a:lnTo>
                      <a:lnTo>
                        <a:pt x="819" y="626"/>
                      </a:lnTo>
                      <a:lnTo>
                        <a:pt x="811" y="601"/>
                      </a:lnTo>
                      <a:lnTo>
                        <a:pt x="808" y="574"/>
                      </a:lnTo>
                      <a:lnTo>
                        <a:pt x="811" y="547"/>
                      </a:lnTo>
                      <a:lnTo>
                        <a:pt x="819" y="521"/>
                      </a:lnTo>
                      <a:lnTo>
                        <a:pt x="832" y="498"/>
                      </a:lnTo>
                      <a:lnTo>
                        <a:pt x="848" y="479"/>
                      </a:lnTo>
                      <a:lnTo>
                        <a:pt x="868" y="462"/>
                      </a:lnTo>
                      <a:lnTo>
                        <a:pt x="891" y="450"/>
                      </a:lnTo>
                      <a:lnTo>
                        <a:pt x="916" y="442"/>
                      </a:lnTo>
                      <a:lnTo>
                        <a:pt x="943" y="439"/>
                      </a:lnTo>
                      <a:close/>
                      <a:moveTo>
                        <a:pt x="475" y="437"/>
                      </a:moveTo>
                      <a:lnTo>
                        <a:pt x="466" y="439"/>
                      </a:lnTo>
                      <a:lnTo>
                        <a:pt x="457" y="445"/>
                      </a:lnTo>
                      <a:lnTo>
                        <a:pt x="453" y="453"/>
                      </a:lnTo>
                      <a:lnTo>
                        <a:pt x="451" y="464"/>
                      </a:lnTo>
                      <a:lnTo>
                        <a:pt x="454" y="476"/>
                      </a:lnTo>
                      <a:lnTo>
                        <a:pt x="459" y="486"/>
                      </a:lnTo>
                      <a:lnTo>
                        <a:pt x="468" y="492"/>
                      </a:lnTo>
                      <a:lnTo>
                        <a:pt x="477" y="495"/>
                      </a:lnTo>
                      <a:lnTo>
                        <a:pt x="487" y="493"/>
                      </a:lnTo>
                      <a:lnTo>
                        <a:pt x="496" y="488"/>
                      </a:lnTo>
                      <a:lnTo>
                        <a:pt x="501" y="479"/>
                      </a:lnTo>
                      <a:lnTo>
                        <a:pt x="502" y="468"/>
                      </a:lnTo>
                      <a:lnTo>
                        <a:pt x="499" y="456"/>
                      </a:lnTo>
                      <a:lnTo>
                        <a:pt x="494" y="447"/>
                      </a:lnTo>
                      <a:lnTo>
                        <a:pt x="485" y="440"/>
                      </a:lnTo>
                      <a:lnTo>
                        <a:pt x="475" y="437"/>
                      </a:lnTo>
                      <a:close/>
                      <a:moveTo>
                        <a:pt x="1662" y="431"/>
                      </a:moveTo>
                      <a:lnTo>
                        <a:pt x="1669" y="467"/>
                      </a:lnTo>
                      <a:lnTo>
                        <a:pt x="1685" y="464"/>
                      </a:lnTo>
                      <a:lnTo>
                        <a:pt x="1687" y="476"/>
                      </a:lnTo>
                      <a:lnTo>
                        <a:pt x="1671" y="479"/>
                      </a:lnTo>
                      <a:lnTo>
                        <a:pt x="1672" y="491"/>
                      </a:lnTo>
                      <a:lnTo>
                        <a:pt x="1700" y="487"/>
                      </a:lnTo>
                      <a:lnTo>
                        <a:pt x="1701" y="498"/>
                      </a:lnTo>
                      <a:lnTo>
                        <a:pt x="1674" y="502"/>
                      </a:lnTo>
                      <a:lnTo>
                        <a:pt x="1677" y="520"/>
                      </a:lnTo>
                      <a:lnTo>
                        <a:pt x="1693" y="517"/>
                      </a:lnTo>
                      <a:lnTo>
                        <a:pt x="1696" y="529"/>
                      </a:lnTo>
                      <a:lnTo>
                        <a:pt x="1678" y="531"/>
                      </a:lnTo>
                      <a:lnTo>
                        <a:pt x="1680" y="544"/>
                      </a:lnTo>
                      <a:lnTo>
                        <a:pt x="1708" y="539"/>
                      </a:lnTo>
                      <a:lnTo>
                        <a:pt x="1711" y="550"/>
                      </a:lnTo>
                      <a:lnTo>
                        <a:pt x="1683" y="556"/>
                      </a:lnTo>
                      <a:lnTo>
                        <a:pt x="1685" y="571"/>
                      </a:lnTo>
                      <a:lnTo>
                        <a:pt x="1703" y="567"/>
                      </a:lnTo>
                      <a:lnTo>
                        <a:pt x="1704" y="579"/>
                      </a:lnTo>
                      <a:lnTo>
                        <a:pt x="1687" y="583"/>
                      </a:lnTo>
                      <a:lnTo>
                        <a:pt x="1689" y="594"/>
                      </a:lnTo>
                      <a:lnTo>
                        <a:pt x="1717" y="590"/>
                      </a:lnTo>
                      <a:lnTo>
                        <a:pt x="1719" y="602"/>
                      </a:lnTo>
                      <a:lnTo>
                        <a:pt x="1691" y="606"/>
                      </a:lnTo>
                      <a:lnTo>
                        <a:pt x="1693" y="623"/>
                      </a:lnTo>
                      <a:lnTo>
                        <a:pt x="1712" y="621"/>
                      </a:lnTo>
                      <a:lnTo>
                        <a:pt x="1714" y="632"/>
                      </a:lnTo>
                      <a:lnTo>
                        <a:pt x="1696" y="634"/>
                      </a:lnTo>
                      <a:lnTo>
                        <a:pt x="1698" y="647"/>
                      </a:lnTo>
                      <a:lnTo>
                        <a:pt x="1726" y="643"/>
                      </a:lnTo>
                      <a:lnTo>
                        <a:pt x="1728" y="655"/>
                      </a:lnTo>
                      <a:lnTo>
                        <a:pt x="1700" y="659"/>
                      </a:lnTo>
                      <a:lnTo>
                        <a:pt x="1702" y="675"/>
                      </a:lnTo>
                      <a:lnTo>
                        <a:pt x="1717" y="673"/>
                      </a:lnTo>
                      <a:lnTo>
                        <a:pt x="1719" y="685"/>
                      </a:lnTo>
                      <a:lnTo>
                        <a:pt x="1704" y="687"/>
                      </a:lnTo>
                      <a:lnTo>
                        <a:pt x="1706" y="700"/>
                      </a:lnTo>
                      <a:lnTo>
                        <a:pt x="1731" y="696"/>
                      </a:lnTo>
                      <a:lnTo>
                        <a:pt x="1733" y="708"/>
                      </a:lnTo>
                      <a:lnTo>
                        <a:pt x="1708" y="711"/>
                      </a:lnTo>
                      <a:lnTo>
                        <a:pt x="1711" y="728"/>
                      </a:lnTo>
                      <a:lnTo>
                        <a:pt x="1726" y="726"/>
                      </a:lnTo>
                      <a:lnTo>
                        <a:pt x="1728" y="738"/>
                      </a:lnTo>
                      <a:lnTo>
                        <a:pt x="1713" y="740"/>
                      </a:lnTo>
                      <a:lnTo>
                        <a:pt x="1715" y="752"/>
                      </a:lnTo>
                      <a:lnTo>
                        <a:pt x="1741" y="748"/>
                      </a:lnTo>
                      <a:lnTo>
                        <a:pt x="1742" y="759"/>
                      </a:lnTo>
                      <a:lnTo>
                        <a:pt x="1718" y="764"/>
                      </a:lnTo>
                      <a:lnTo>
                        <a:pt x="1720" y="772"/>
                      </a:lnTo>
                      <a:lnTo>
                        <a:pt x="1719" y="772"/>
                      </a:lnTo>
                      <a:lnTo>
                        <a:pt x="1721" y="788"/>
                      </a:lnTo>
                      <a:lnTo>
                        <a:pt x="1743" y="784"/>
                      </a:lnTo>
                      <a:lnTo>
                        <a:pt x="1745" y="796"/>
                      </a:lnTo>
                      <a:lnTo>
                        <a:pt x="1724" y="799"/>
                      </a:lnTo>
                      <a:lnTo>
                        <a:pt x="1726" y="812"/>
                      </a:lnTo>
                      <a:lnTo>
                        <a:pt x="1757" y="807"/>
                      </a:lnTo>
                      <a:lnTo>
                        <a:pt x="1759" y="819"/>
                      </a:lnTo>
                      <a:lnTo>
                        <a:pt x="1728" y="823"/>
                      </a:lnTo>
                      <a:lnTo>
                        <a:pt x="1731" y="840"/>
                      </a:lnTo>
                      <a:lnTo>
                        <a:pt x="1752" y="837"/>
                      </a:lnTo>
                      <a:lnTo>
                        <a:pt x="1754" y="849"/>
                      </a:lnTo>
                      <a:lnTo>
                        <a:pt x="1732" y="852"/>
                      </a:lnTo>
                      <a:lnTo>
                        <a:pt x="1734" y="865"/>
                      </a:lnTo>
                      <a:lnTo>
                        <a:pt x="1766" y="859"/>
                      </a:lnTo>
                      <a:lnTo>
                        <a:pt x="1768" y="870"/>
                      </a:lnTo>
                      <a:lnTo>
                        <a:pt x="1736" y="876"/>
                      </a:lnTo>
                      <a:lnTo>
                        <a:pt x="1740" y="892"/>
                      </a:lnTo>
                      <a:lnTo>
                        <a:pt x="1760" y="887"/>
                      </a:lnTo>
                      <a:lnTo>
                        <a:pt x="1762" y="899"/>
                      </a:lnTo>
                      <a:lnTo>
                        <a:pt x="1741" y="903"/>
                      </a:lnTo>
                      <a:lnTo>
                        <a:pt x="1743" y="915"/>
                      </a:lnTo>
                      <a:lnTo>
                        <a:pt x="1774" y="911"/>
                      </a:lnTo>
                      <a:lnTo>
                        <a:pt x="1776" y="922"/>
                      </a:lnTo>
                      <a:lnTo>
                        <a:pt x="1745" y="927"/>
                      </a:lnTo>
                      <a:lnTo>
                        <a:pt x="1747" y="945"/>
                      </a:lnTo>
                      <a:lnTo>
                        <a:pt x="1769" y="941"/>
                      </a:lnTo>
                      <a:lnTo>
                        <a:pt x="1771" y="952"/>
                      </a:lnTo>
                      <a:lnTo>
                        <a:pt x="1749" y="955"/>
                      </a:lnTo>
                      <a:lnTo>
                        <a:pt x="1752" y="968"/>
                      </a:lnTo>
                      <a:lnTo>
                        <a:pt x="1783" y="963"/>
                      </a:lnTo>
                      <a:lnTo>
                        <a:pt x="1785" y="975"/>
                      </a:lnTo>
                      <a:lnTo>
                        <a:pt x="1753" y="980"/>
                      </a:lnTo>
                      <a:lnTo>
                        <a:pt x="1756" y="997"/>
                      </a:lnTo>
                      <a:lnTo>
                        <a:pt x="1774" y="994"/>
                      </a:lnTo>
                      <a:lnTo>
                        <a:pt x="1776" y="1006"/>
                      </a:lnTo>
                      <a:lnTo>
                        <a:pt x="1758" y="1008"/>
                      </a:lnTo>
                      <a:lnTo>
                        <a:pt x="1763" y="1045"/>
                      </a:lnTo>
                      <a:lnTo>
                        <a:pt x="1980" y="695"/>
                      </a:lnTo>
                      <a:lnTo>
                        <a:pt x="1662" y="431"/>
                      </a:lnTo>
                      <a:close/>
                      <a:moveTo>
                        <a:pt x="1304" y="430"/>
                      </a:moveTo>
                      <a:lnTo>
                        <a:pt x="1287" y="433"/>
                      </a:lnTo>
                      <a:lnTo>
                        <a:pt x="1273" y="439"/>
                      </a:lnTo>
                      <a:lnTo>
                        <a:pt x="1264" y="451"/>
                      </a:lnTo>
                      <a:lnTo>
                        <a:pt x="1257" y="466"/>
                      </a:lnTo>
                      <a:lnTo>
                        <a:pt x="1255" y="484"/>
                      </a:lnTo>
                      <a:lnTo>
                        <a:pt x="1255" y="506"/>
                      </a:lnTo>
                      <a:lnTo>
                        <a:pt x="1257" y="529"/>
                      </a:lnTo>
                      <a:lnTo>
                        <a:pt x="1262" y="553"/>
                      </a:lnTo>
                      <a:lnTo>
                        <a:pt x="1268" y="578"/>
                      </a:lnTo>
                      <a:lnTo>
                        <a:pt x="1277" y="602"/>
                      </a:lnTo>
                      <a:lnTo>
                        <a:pt x="1286" y="625"/>
                      </a:lnTo>
                      <a:lnTo>
                        <a:pt x="1296" y="646"/>
                      </a:lnTo>
                      <a:lnTo>
                        <a:pt x="1307" y="665"/>
                      </a:lnTo>
                      <a:lnTo>
                        <a:pt x="1318" y="681"/>
                      </a:lnTo>
                      <a:lnTo>
                        <a:pt x="1335" y="699"/>
                      </a:lnTo>
                      <a:lnTo>
                        <a:pt x="1355" y="713"/>
                      </a:lnTo>
                      <a:lnTo>
                        <a:pt x="1378" y="723"/>
                      </a:lnTo>
                      <a:lnTo>
                        <a:pt x="1402" y="727"/>
                      </a:lnTo>
                      <a:lnTo>
                        <a:pt x="1425" y="726"/>
                      </a:lnTo>
                      <a:lnTo>
                        <a:pt x="1449" y="720"/>
                      </a:lnTo>
                      <a:lnTo>
                        <a:pt x="1455" y="718"/>
                      </a:lnTo>
                      <a:lnTo>
                        <a:pt x="1476" y="744"/>
                      </a:lnTo>
                      <a:lnTo>
                        <a:pt x="1478" y="743"/>
                      </a:lnTo>
                      <a:lnTo>
                        <a:pt x="1480" y="742"/>
                      </a:lnTo>
                      <a:lnTo>
                        <a:pt x="1489" y="734"/>
                      </a:lnTo>
                      <a:lnTo>
                        <a:pt x="1324" y="592"/>
                      </a:lnTo>
                      <a:lnTo>
                        <a:pt x="1333" y="590"/>
                      </a:lnTo>
                      <a:lnTo>
                        <a:pt x="1336" y="589"/>
                      </a:lnTo>
                      <a:lnTo>
                        <a:pt x="1342" y="587"/>
                      </a:lnTo>
                      <a:lnTo>
                        <a:pt x="1351" y="583"/>
                      </a:lnTo>
                      <a:lnTo>
                        <a:pt x="1361" y="575"/>
                      </a:lnTo>
                      <a:lnTo>
                        <a:pt x="1366" y="572"/>
                      </a:lnTo>
                      <a:lnTo>
                        <a:pt x="1370" y="567"/>
                      </a:lnTo>
                      <a:lnTo>
                        <a:pt x="1380" y="557"/>
                      </a:lnTo>
                      <a:lnTo>
                        <a:pt x="1389" y="548"/>
                      </a:lnTo>
                      <a:lnTo>
                        <a:pt x="1395" y="540"/>
                      </a:lnTo>
                      <a:lnTo>
                        <a:pt x="1400" y="535"/>
                      </a:lnTo>
                      <a:lnTo>
                        <a:pt x="1402" y="534"/>
                      </a:lnTo>
                      <a:lnTo>
                        <a:pt x="1406" y="529"/>
                      </a:lnTo>
                      <a:lnTo>
                        <a:pt x="1512" y="710"/>
                      </a:lnTo>
                      <a:lnTo>
                        <a:pt x="1514" y="710"/>
                      </a:lnTo>
                      <a:lnTo>
                        <a:pt x="1517" y="706"/>
                      </a:lnTo>
                      <a:lnTo>
                        <a:pt x="1519" y="704"/>
                      </a:lnTo>
                      <a:lnTo>
                        <a:pt x="1521" y="703"/>
                      </a:lnTo>
                      <a:lnTo>
                        <a:pt x="1503" y="681"/>
                      </a:lnTo>
                      <a:lnTo>
                        <a:pt x="1506" y="674"/>
                      </a:lnTo>
                      <a:lnTo>
                        <a:pt x="1517" y="653"/>
                      </a:lnTo>
                      <a:lnTo>
                        <a:pt x="1522" y="630"/>
                      </a:lnTo>
                      <a:lnTo>
                        <a:pt x="1522" y="606"/>
                      </a:lnTo>
                      <a:lnTo>
                        <a:pt x="1519" y="583"/>
                      </a:lnTo>
                      <a:lnTo>
                        <a:pt x="1510" y="560"/>
                      </a:lnTo>
                      <a:lnTo>
                        <a:pt x="1497" y="539"/>
                      </a:lnTo>
                      <a:lnTo>
                        <a:pt x="1484" y="525"/>
                      </a:lnTo>
                      <a:lnTo>
                        <a:pt x="1469" y="510"/>
                      </a:lnTo>
                      <a:lnTo>
                        <a:pt x="1451" y="495"/>
                      </a:lnTo>
                      <a:lnTo>
                        <a:pt x="1431" y="481"/>
                      </a:lnTo>
                      <a:lnTo>
                        <a:pt x="1409" y="467"/>
                      </a:lnTo>
                      <a:lnTo>
                        <a:pt x="1388" y="455"/>
                      </a:lnTo>
                      <a:lnTo>
                        <a:pt x="1365" y="445"/>
                      </a:lnTo>
                      <a:lnTo>
                        <a:pt x="1343" y="437"/>
                      </a:lnTo>
                      <a:lnTo>
                        <a:pt x="1323" y="432"/>
                      </a:lnTo>
                      <a:lnTo>
                        <a:pt x="1304" y="430"/>
                      </a:lnTo>
                      <a:close/>
                      <a:moveTo>
                        <a:pt x="539" y="428"/>
                      </a:moveTo>
                      <a:lnTo>
                        <a:pt x="529" y="431"/>
                      </a:lnTo>
                      <a:lnTo>
                        <a:pt x="522" y="436"/>
                      </a:lnTo>
                      <a:lnTo>
                        <a:pt x="516" y="445"/>
                      </a:lnTo>
                      <a:lnTo>
                        <a:pt x="515" y="455"/>
                      </a:lnTo>
                      <a:lnTo>
                        <a:pt x="517" y="466"/>
                      </a:lnTo>
                      <a:lnTo>
                        <a:pt x="524" y="477"/>
                      </a:lnTo>
                      <a:lnTo>
                        <a:pt x="532" y="483"/>
                      </a:lnTo>
                      <a:lnTo>
                        <a:pt x="542" y="487"/>
                      </a:lnTo>
                      <a:lnTo>
                        <a:pt x="552" y="484"/>
                      </a:lnTo>
                      <a:lnTo>
                        <a:pt x="559" y="479"/>
                      </a:lnTo>
                      <a:lnTo>
                        <a:pt x="565" y="470"/>
                      </a:lnTo>
                      <a:lnTo>
                        <a:pt x="566" y="460"/>
                      </a:lnTo>
                      <a:lnTo>
                        <a:pt x="564" y="448"/>
                      </a:lnTo>
                      <a:lnTo>
                        <a:pt x="557" y="438"/>
                      </a:lnTo>
                      <a:lnTo>
                        <a:pt x="549" y="432"/>
                      </a:lnTo>
                      <a:lnTo>
                        <a:pt x="539" y="428"/>
                      </a:lnTo>
                      <a:close/>
                      <a:moveTo>
                        <a:pt x="1296" y="412"/>
                      </a:moveTo>
                      <a:lnTo>
                        <a:pt x="1315" y="412"/>
                      </a:lnTo>
                      <a:lnTo>
                        <a:pt x="1337" y="417"/>
                      </a:lnTo>
                      <a:lnTo>
                        <a:pt x="1360" y="423"/>
                      </a:lnTo>
                      <a:lnTo>
                        <a:pt x="1382" y="433"/>
                      </a:lnTo>
                      <a:lnTo>
                        <a:pt x="1405" y="444"/>
                      </a:lnTo>
                      <a:lnTo>
                        <a:pt x="1427" y="456"/>
                      </a:lnTo>
                      <a:lnTo>
                        <a:pt x="1449" y="472"/>
                      </a:lnTo>
                      <a:lnTo>
                        <a:pt x="1468" y="486"/>
                      </a:lnTo>
                      <a:lnTo>
                        <a:pt x="1486" y="501"/>
                      </a:lnTo>
                      <a:lnTo>
                        <a:pt x="1501" y="515"/>
                      </a:lnTo>
                      <a:lnTo>
                        <a:pt x="1512" y="529"/>
                      </a:lnTo>
                      <a:lnTo>
                        <a:pt x="1526" y="551"/>
                      </a:lnTo>
                      <a:lnTo>
                        <a:pt x="1536" y="576"/>
                      </a:lnTo>
                      <a:lnTo>
                        <a:pt x="1542" y="602"/>
                      </a:lnTo>
                      <a:lnTo>
                        <a:pt x="1542" y="629"/>
                      </a:lnTo>
                      <a:lnTo>
                        <a:pt x="1536" y="655"/>
                      </a:lnTo>
                      <a:lnTo>
                        <a:pt x="1525" y="680"/>
                      </a:lnTo>
                      <a:lnTo>
                        <a:pt x="1543" y="701"/>
                      </a:lnTo>
                      <a:lnTo>
                        <a:pt x="1542" y="704"/>
                      </a:lnTo>
                      <a:lnTo>
                        <a:pt x="1548" y="713"/>
                      </a:lnTo>
                      <a:lnTo>
                        <a:pt x="1484" y="775"/>
                      </a:lnTo>
                      <a:lnTo>
                        <a:pt x="1476" y="765"/>
                      </a:lnTo>
                      <a:lnTo>
                        <a:pt x="1473" y="765"/>
                      </a:lnTo>
                      <a:lnTo>
                        <a:pt x="1469" y="764"/>
                      </a:lnTo>
                      <a:lnTo>
                        <a:pt x="1466" y="760"/>
                      </a:lnTo>
                      <a:lnTo>
                        <a:pt x="1462" y="756"/>
                      </a:lnTo>
                      <a:lnTo>
                        <a:pt x="1449" y="740"/>
                      </a:lnTo>
                      <a:lnTo>
                        <a:pt x="1423" y="745"/>
                      </a:lnTo>
                      <a:lnTo>
                        <a:pt x="1396" y="744"/>
                      </a:lnTo>
                      <a:lnTo>
                        <a:pt x="1369" y="739"/>
                      </a:lnTo>
                      <a:lnTo>
                        <a:pt x="1344" y="728"/>
                      </a:lnTo>
                      <a:lnTo>
                        <a:pt x="1322" y="712"/>
                      </a:lnTo>
                      <a:lnTo>
                        <a:pt x="1302" y="692"/>
                      </a:lnTo>
                      <a:lnTo>
                        <a:pt x="1293" y="677"/>
                      </a:lnTo>
                      <a:lnTo>
                        <a:pt x="1282" y="659"/>
                      </a:lnTo>
                      <a:lnTo>
                        <a:pt x="1272" y="639"/>
                      </a:lnTo>
                      <a:lnTo>
                        <a:pt x="1263" y="617"/>
                      </a:lnTo>
                      <a:lnTo>
                        <a:pt x="1254" y="592"/>
                      </a:lnTo>
                      <a:lnTo>
                        <a:pt x="1246" y="567"/>
                      </a:lnTo>
                      <a:lnTo>
                        <a:pt x="1241" y="543"/>
                      </a:lnTo>
                      <a:lnTo>
                        <a:pt x="1238" y="519"/>
                      </a:lnTo>
                      <a:lnTo>
                        <a:pt x="1237" y="495"/>
                      </a:lnTo>
                      <a:lnTo>
                        <a:pt x="1238" y="474"/>
                      </a:lnTo>
                      <a:lnTo>
                        <a:pt x="1242" y="454"/>
                      </a:lnTo>
                      <a:lnTo>
                        <a:pt x="1251" y="438"/>
                      </a:lnTo>
                      <a:lnTo>
                        <a:pt x="1263" y="425"/>
                      </a:lnTo>
                      <a:lnTo>
                        <a:pt x="1278" y="417"/>
                      </a:lnTo>
                      <a:lnTo>
                        <a:pt x="1296" y="412"/>
                      </a:lnTo>
                      <a:close/>
                      <a:moveTo>
                        <a:pt x="413" y="399"/>
                      </a:moveTo>
                      <a:lnTo>
                        <a:pt x="404" y="400"/>
                      </a:lnTo>
                      <a:lnTo>
                        <a:pt x="396" y="407"/>
                      </a:lnTo>
                      <a:lnTo>
                        <a:pt x="390" y="415"/>
                      </a:lnTo>
                      <a:lnTo>
                        <a:pt x="389" y="426"/>
                      </a:lnTo>
                      <a:lnTo>
                        <a:pt x="391" y="437"/>
                      </a:lnTo>
                      <a:lnTo>
                        <a:pt x="398" y="448"/>
                      </a:lnTo>
                      <a:lnTo>
                        <a:pt x="406" y="454"/>
                      </a:lnTo>
                      <a:lnTo>
                        <a:pt x="416" y="456"/>
                      </a:lnTo>
                      <a:lnTo>
                        <a:pt x="426" y="455"/>
                      </a:lnTo>
                      <a:lnTo>
                        <a:pt x="433" y="449"/>
                      </a:lnTo>
                      <a:lnTo>
                        <a:pt x="439" y="440"/>
                      </a:lnTo>
                      <a:lnTo>
                        <a:pt x="440" y="430"/>
                      </a:lnTo>
                      <a:lnTo>
                        <a:pt x="438" y="419"/>
                      </a:lnTo>
                      <a:lnTo>
                        <a:pt x="431" y="409"/>
                      </a:lnTo>
                      <a:lnTo>
                        <a:pt x="423" y="401"/>
                      </a:lnTo>
                      <a:lnTo>
                        <a:pt x="413" y="399"/>
                      </a:lnTo>
                      <a:close/>
                      <a:moveTo>
                        <a:pt x="2802" y="391"/>
                      </a:moveTo>
                      <a:lnTo>
                        <a:pt x="2761" y="392"/>
                      </a:lnTo>
                      <a:lnTo>
                        <a:pt x="2648" y="572"/>
                      </a:lnTo>
                      <a:lnTo>
                        <a:pt x="2645" y="557"/>
                      </a:lnTo>
                      <a:lnTo>
                        <a:pt x="2569" y="677"/>
                      </a:lnTo>
                      <a:lnTo>
                        <a:pt x="2583" y="680"/>
                      </a:lnTo>
                      <a:lnTo>
                        <a:pt x="2601" y="683"/>
                      </a:lnTo>
                      <a:lnTo>
                        <a:pt x="2625" y="688"/>
                      </a:lnTo>
                      <a:lnTo>
                        <a:pt x="2651" y="697"/>
                      </a:lnTo>
                      <a:lnTo>
                        <a:pt x="2680" y="706"/>
                      </a:lnTo>
                      <a:lnTo>
                        <a:pt x="2709" y="719"/>
                      </a:lnTo>
                      <a:lnTo>
                        <a:pt x="2737" y="736"/>
                      </a:lnTo>
                      <a:lnTo>
                        <a:pt x="2762" y="753"/>
                      </a:lnTo>
                      <a:lnTo>
                        <a:pt x="2783" y="772"/>
                      </a:lnTo>
                      <a:lnTo>
                        <a:pt x="2801" y="794"/>
                      </a:lnTo>
                      <a:lnTo>
                        <a:pt x="2991" y="492"/>
                      </a:lnTo>
                      <a:lnTo>
                        <a:pt x="2984" y="483"/>
                      </a:lnTo>
                      <a:lnTo>
                        <a:pt x="2972" y="472"/>
                      </a:lnTo>
                      <a:lnTo>
                        <a:pt x="2958" y="459"/>
                      </a:lnTo>
                      <a:lnTo>
                        <a:pt x="2939" y="444"/>
                      </a:lnTo>
                      <a:lnTo>
                        <a:pt x="2918" y="428"/>
                      </a:lnTo>
                      <a:lnTo>
                        <a:pt x="2880" y="408"/>
                      </a:lnTo>
                      <a:lnTo>
                        <a:pt x="2840" y="396"/>
                      </a:lnTo>
                      <a:lnTo>
                        <a:pt x="2802" y="391"/>
                      </a:lnTo>
                      <a:close/>
                      <a:moveTo>
                        <a:pt x="584" y="378"/>
                      </a:moveTo>
                      <a:lnTo>
                        <a:pt x="574" y="380"/>
                      </a:lnTo>
                      <a:lnTo>
                        <a:pt x="567" y="385"/>
                      </a:lnTo>
                      <a:lnTo>
                        <a:pt x="561" y="394"/>
                      </a:lnTo>
                      <a:lnTo>
                        <a:pt x="560" y="405"/>
                      </a:lnTo>
                      <a:lnTo>
                        <a:pt x="563" y="417"/>
                      </a:lnTo>
                      <a:lnTo>
                        <a:pt x="569" y="426"/>
                      </a:lnTo>
                      <a:lnTo>
                        <a:pt x="578" y="433"/>
                      </a:lnTo>
                      <a:lnTo>
                        <a:pt x="587" y="436"/>
                      </a:lnTo>
                      <a:lnTo>
                        <a:pt x="597" y="435"/>
                      </a:lnTo>
                      <a:lnTo>
                        <a:pt x="606" y="428"/>
                      </a:lnTo>
                      <a:lnTo>
                        <a:pt x="610" y="420"/>
                      </a:lnTo>
                      <a:lnTo>
                        <a:pt x="612" y="409"/>
                      </a:lnTo>
                      <a:lnTo>
                        <a:pt x="609" y="397"/>
                      </a:lnTo>
                      <a:lnTo>
                        <a:pt x="603" y="387"/>
                      </a:lnTo>
                      <a:lnTo>
                        <a:pt x="595" y="381"/>
                      </a:lnTo>
                      <a:lnTo>
                        <a:pt x="584" y="378"/>
                      </a:lnTo>
                      <a:close/>
                      <a:moveTo>
                        <a:pt x="1634" y="377"/>
                      </a:moveTo>
                      <a:lnTo>
                        <a:pt x="2006" y="691"/>
                      </a:lnTo>
                      <a:lnTo>
                        <a:pt x="1750" y="1105"/>
                      </a:lnTo>
                      <a:lnTo>
                        <a:pt x="1647" y="454"/>
                      </a:lnTo>
                      <a:lnTo>
                        <a:pt x="1644" y="437"/>
                      </a:lnTo>
                      <a:lnTo>
                        <a:pt x="1634" y="377"/>
                      </a:lnTo>
                      <a:close/>
                      <a:moveTo>
                        <a:pt x="2068" y="361"/>
                      </a:moveTo>
                      <a:lnTo>
                        <a:pt x="2054" y="364"/>
                      </a:lnTo>
                      <a:lnTo>
                        <a:pt x="2041" y="371"/>
                      </a:lnTo>
                      <a:lnTo>
                        <a:pt x="2028" y="383"/>
                      </a:lnTo>
                      <a:lnTo>
                        <a:pt x="2021" y="398"/>
                      </a:lnTo>
                      <a:lnTo>
                        <a:pt x="2019" y="414"/>
                      </a:lnTo>
                      <a:lnTo>
                        <a:pt x="2021" y="432"/>
                      </a:lnTo>
                      <a:lnTo>
                        <a:pt x="2029" y="447"/>
                      </a:lnTo>
                      <a:lnTo>
                        <a:pt x="2041" y="460"/>
                      </a:lnTo>
                      <a:lnTo>
                        <a:pt x="2056" y="467"/>
                      </a:lnTo>
                      <a:lnTo>
                        <a:pt x="2072" y="469"/>
                      </a:lnTo>
                      <a:lnTo>
                        <a:pt x="2090" y="467"/>
                      </a:lnTo>
                      <a:lnTo>
                        <a:pt x="2105" y="459"/>
                      </a:lnTo>
                      <a:lnTo>
                        <a:pt x="2118" y="447"/>
                      </a:lnTo>
                      <a:lnTo>
                        <a:pt x="2125" y="432"/>
                      </a:lnTo>
                      <a:lnTo>
                        <a:pt x="2127" y="415"/>
                      </a:lnTo>
                      <a:lnTo>
                        <a:pt x="2125" y="398"/>
                      </a:lnTo>
                      <a:lnTo>
                        <a:pt x="2118" y="383"/>
                      </a:lnTo>
                      <a:lnTo>
                        <a:pt x="2107" y="372"/>
                      </a:lnTo>
                      <a:lnTo>
                        <a:pt x="2095" y="365"/>
                      </a:lnTo>
                      <a:lnTo>
                        <a:pt x="2082" y="362"/>
                      </a:lnTo>
                      <a:lnTo>
                        <a:pt x="2068" y="361"/>
                      </a:lnTo>
                      <a:close/>
                      <a:moveTo>
                        <a:pt x="2078" y="322"/>
                      </a:moveTo>
                      <a:lnTo>
                        <a:pt x="2097" y="325"/>
                      </a:lnTo>
                      <a:lnTo>
                        <a:pt x="2117" y="333"/>
                      </a:lnTo>
                      <a:lnTo>
                        <a:pt x="2134" y="344"/>
                      </a:lnTo>
                      <a:lnTo>
                        <a:pt x="2149" y="361"/>
                      </a:lnTo>
                      <a:lnTo>
                        <a:pt x="2160" y="379"/>
                      </a:lnTo>
                      <a:lnTo>
                        <a:pt x="2165" y="399"/>
                      </a:lnTo>
                      <a:lnTo>
                        <a:pt x="2166" y="420"/>
                      </a:lnTo>
                      <a:lnTo>
                        <a:pt x="2163" y="440"/>
                      </a:lnTo>
                      <a:lnTo>
                        <a:pt x="2155" y="459"/>
                      </a:lnTo>
                      <a:lnTo>
                        <a:pt x="2144" y="476"/>
                      </a:lnTo>
                      <a:lnTo>
                        <a:pt x="2128" y="491"/>
                      </a:lnTo>
                      <a:lnTo>
                        <a:pt x="2107" y="503"/>
                      </a:lnTo>
                      <a:lnTo>
                        <a:pt x="2084" y="508"/>
                      </a:lnTo>
                      <a:lnTo>
                        <a:pt x="2080" y="528"/>
                      </a:lnTo>
                      <a:lnTo>
                        <a:pt x="2067" y="524"/>
                      </a:lnTo>
                      <a:lnTo>
                        <a:pt x="2044" y="619"/>
                      </a:lnTo>
                      <a:lnTo>
                        <a:pt x="2007" y="609"/>
                      </a:lnTo>
                      <a:lnTo>
                        <a:pt x="2030" y="515"/>
                      </a:lnTo>
                      <a:lnTo>
                        <a:pt x="2015" y="511"/>
                      </a:lnTo>
                      <a:lnTo>
                        <a:pt x="2020" y="493"/>
                      </a:lnTo>
                      <a:lnTo>
                        <a:pt x="2008" y="482"/>
                      </a:lnTo>
                      <a:lnTo>
                        <a:pt x="1997" y="470"/>
                      </a:lnTo>
                      <a:lnTo>
                        <a:pt x="1987" y="451"/>
                      </a:lnTo>
                      <a:lnTo>
                        <a:pt x="1981" y="432"/>
                      </a:lnTo>
                      <a:lnTo>
                        <a:pt x="1980" y="411"/>
                      </a:lnTo>
                      <a:lnTo>
                        <a:pt x="1983" y="391"/>
                      </a:lnTo>
                      <a:lnTo>
                        <a:pt x="1991" y="371"/>
                      </a:lnTo>
                      <a:lnTo>
                        <a:pt x="2002" y="354"/>
                      </a:lnTo>
                      <a:lnTo>
                        <a:pt x="2018" y="339"/>
                      </a:lnTo>
                      <a:lnTo>
                        <a:pt x="2037" y="328"/>
                      </a:lnTo>
                      <a:lnTo>
                        <a:pt x="2057" y="323"/>
                      </a:lnTo>
                      <a:lnTo>
                        <a:pt x="2078" y="322"/>
                      </a:lnTo>
                      <a:close/>
                      <a:moveTo>
                        <a:pt x="589" y="305"/>
                      </a:moveTo>
                      <a:lnTo>
                        <a:pt x="580" y="306"/>
                      </a:lnTo>
                      <a:lnTo>
                        <a:pt x="572" y="312"/>
                      </a:lnTo>
                      <a:lnTo>
                        <a:pt x="567" y="321"/>
                      </a:lnTo>
                      <a:lnTo>
                        <a:pt x="566" y="331"/>
                      </a:lnTo>
                      <a:lnTo>
                        <a:pt x="568" y="343"/>
                      </a:lnTo>
                      <a:lnTo>
                        <a:pt x="574" y="353"/>
                      </a:lnTo>
                      <a:lnTo>
                        <a:pt x="583" y="359"/>
                      </a:lnTo>
                      <a:lnTo>
                        <a:pt x="593" y="363"/>
                      </a:lnTo>
                      <a:lnTo>
                        <a:pt x="602" y="361"/>
                      </a:lnTo>
                      <a:lnTo>
                        <a:pt x="610" y="355"/>
                      </a:lnTo>
                      <a:lnTo>
                        <a:pt x="615" y="345"/>
                      </a:lnTo>
                      <a:lnTo>
                        <a:pt x="616" y="336"/>
                      </a:lnTo>
                      <a:lnTo>
                        <a:pt x="614" y="324"/>
                      </a:lnTo>
                      <a:lnTo>
                        <a:pt x="608" y="314"/>
                      </a:lnTo>
                      <a:lnTo>
                        <a:pt x="599" y="308"/>
                      </a:lnTo>
                      <a:lnTo>
                        <a:pt x="589" y="305"/>
                      </a:lnTo>
                      <a:close/>
                      <a:moveTo>
                        <a:pt x="539" y="255"/>
                      </a:moveTo>
                      <a:lnTo>
                        <a:pt x="529" y="256"/>
                      </a:lnTo>
                      <a:lnTo>
                        <a:pt x="522" y="262"/>
                      </a:lnTo>
                      <a:lnTo>
                        <a:pt x="516" y="271"/>
                      </a:lnTo>
                      <a:lnTo>
                        <a:pt x="514" y="282"/>
                      </a:lnTo>
                      <a:lnTo>
                        <a:pt x="517" y="294"/>
                      </a:lnTo>
                      <a:lnTo>
                        <a:pt x="523" y="303"/>
                      </a:lnTo>
                      <a:lnTo>
                        <a:pt x="531" y="310"/>
                      </a:lnTo>
                      <a:lnTo>
                        <a:pt x="541" y="313"/>
                      </a:lnTo>
                      <a:lnTo>
                        <a:pt x="551" y="311"/>
                      </a:lnTo>
                      <a:lnTo>
                        <a:pt x="559" y="306"/>
                      </a:lnTo>
                      <a:lnTo>
                        <a:pt x="565" y="297"/>
                      </a:lnTo>
                      <a:lnTo>
                        <a:pt x="566" y="286"/>
                      </a:lnTo>
                      <a:lnTo>
                        <a:pt x="564" y="274"/>
                      </a:lnTo>
                      <a:lnTo>
                        <a:pt x="557" y="265"/>
                      </a:lnTo>
                      <a:lnTo>
                        <a:pt x="549" y="258"/>
                      </a:lnTo>
                      <a:lnTo>
                        <a:pt x="539" y="255"/>
                      </a:lnTo>
                      <a:close/>
                      <a:moveTo>
                        <a:pt x="473" y="245"/>
                      </a:moveTo>
                      <a:lnTo>
                        <a:pt x="463" y="247"/>
                      </a:lnTo>
                      <a:lnTo>
                        <a:pt x="455" y="253"/>
                      </a:lnTo>
                      <a:lnTo>
                        <a:pt x="449" y="261"/>
                      </a:lnTo>
                      <a:lnTo>
                        <a:pt x="448" y="272"/>
                      </a:lnTo>
                      <a:lnTo>
                        <a:pt x="451" y="283"/>
                      </a:lnTo>
                      <a:lnTo>
                        <a:pt x="457" y="293"/>
                      </a:lnTo>
                      <a:lnTo>
                        <a:pt x="466" y="299"/>
                      </a:lnTo>
                      <a:lnTo>
                        <a:pt x="475" y="302"/>
                      </a:lnTo>
                      <a:lnTo>
                        <a:pt x="485" y="301"/>
                      </a:lnTo>
                      <a:lnTo>
                        <a:pt x="493" y="295"/>
                      </a:lnTo>
                      <a:lnTo>
                        <a:pt x="498" y="286"/>
                      </a:lnTo>
                      <a:lnTo>
                        <a:pt x="500" y="275"/>
                      </a:lnTo>
                      <a:lnTo>
                        <a:pt x="497" y="265"/>
                      </a:lnTo>
                      <a:lnTo>
                        <a:pt x="490" y="255"/>
                      </a:lnTo>
                      <a:lnTo>
                        <a:pt x="483" y="248"/>
                      </a:lnTo>
                      <a:lnTo>
                        <a:pt x="473" y="245"/>
                      </a:lnTo>
                      <a:close/>
                      <a:moveTo>
                        <a:pt x="2550" y="214"/>
                      </a:moveTo>
                      <a:lnTo>
                        <a:pt x="2360" y="516"/>
                      </a:lnTo>
                      <a:lnTo>
                        <a:pt x="2385" y="522"/>
                      </a:lnTo>
                      <a:lnTo>
                        <a:pt x="2410" y="532"/>
                      </a:lnTo>
                      <a:lnTo>
                        <a:pt x="2435" y="547"/>
                      </a:lnTo>
                      <a:lnTo>
                        <a:pt x="2459" y="563"/>
                      </a:lnTo>
                      <a:lnTo>
                        <a:pt x="2482" y="581"/>
                      </a:lnTo>
                      <a:lnTo>
                        <a:pt x="2501" y="600"/>
                      </a:lnTo>
                      <a:lnTo>
                        <a:pt x="2519" y="618"/>
                      </a:lnTo>
                      <a:lnTo>
                        <a:pt x="2534" y="636"/>
                      </a:lnTo>
                      <a:lnTo>
                        <a:pt x="2547" y="651"/>
                      </a:lnTo>
                      <a:lnTo>
                        <a:pt x="2558" y="664"/>
                      </a:lnTo>
                      <a:lnTo>
                        <a:pt x="2565" y="674"/>
                      </a:lnTo>
                      <a:lnTo>
                        <a:pt x="2640" y="555"/>
                      </a:lnTo>
                      <a:lnTo>
                        <a:pt x="2626" y="558"/>
                      </a:lnTo>
                      <a:lnTo>
                        <a:pt x="2739" y="378"/>
                      </a:lnTo>
                      <a:lnTo>
                        <a:pt x="2727" y="349"/>
                      </a:lnTo>
                      <a:lnTo>
                        <a:pt x="2711" y="321"/>
                      </a:lnTo>
                      <a:lnTo>
                        <a:pt x="2691" y="295"/>
                      </a:lnTo>
                      <a:lnTo>
                        <a:pt x="2667" y="272"/>
                      </a:lnTo>
                      <a:lnTo>
                        <a:pt x="2638" y="252"/>
                      </a:lnTo>
                      <a:lnTo>
                        <a:pt x="2616" y="239"/>
                      </a:lnTo>
                      <a:lnTo>
                        <a:pt x="2595" y="229"/>
                      </a:lnTo>
                      <a:lnTo>
                        <a:pt x="2576" y="222"/>
                      </a:lnTo>
                      <a:lnTo>
                        <a:pt x="2560" y="217"/>
                      </a:lnTo>
                      <a:lnTo>
                        <a:pt x="2550" y="214"/>
                      </a:lnTo>
                      <a:close/>
                      <a:moveTo>
                        <a:pt x="2542" y="194"/>
                      </a:moveTo>
                      <a:lnTo>
                        <a:pt x="2547" y="196"/>
                      </a:lnTo>
                      <a:lnTo>
                        <a:pt x="2552" y="196"/>
                      </a:lnTo>
                      <a:lnTo>
                        <a:pt x="2559" y="198"/>
                      </a:lnTo>
                      <a:lnTo>
                        <a:pt x="2572" y="202"/>
                      </a:lnTo>
                      <a:lnTo>
                        <a:pt x="2588" y="208"/>
                      </a:lnTo>
                      <a:lnTo>
                        <a:pt x="2607" y="215"/>
                      </a:lnTo>
                      <a:lnTo>
                        <a:pt x="2626" y="225"/>
                      </a:lnTo>
                      <a:lnTo>
                        <a:pt x="2648" y="237"/>
                      </a:lnTo>
                      <a:lnTo>
                        <a:pt x="2679" y="259"/>
                      </a:lnTo>
                      <a:lnTo>
                        <a:pt x="2705" y="284"/>
                      </a:lnTo>
                      <a:lnTo>
                        <a:pt x="2726" y="312"/>
                      </a:lnTo>
                      <a:lnTo>
                        <a:pt x="2743" y="342"/>
                      </a:lnTo>
                      <a:lnTo>
                        <a:pt x="2756" y="375"/>
                      </a:lnTo>
                      <a:lnTo>
                        <a:pt x="2792" y="372"/>
                      </a:lnTo>
                      <a:lnTo>
                        <a:pt x="2826" y="375"/>
                      </a:lnTo>
                      <a:lnTo>
                        <a:pt x="2861" y="383"/>
                      </a:lnTo>
                      <a:lnTo>
                        <a:pt x="2894" y="396"/>
                      </a:lnTo>
                      <a:lnTo>
                        <a:pt x="2928" y="413"/>
                      </a:lnTo>
                      <a:lnTo>
                        <a:pt x="2948" y="427"/>
                      </a:lnTo>
                      <a:lnTo>
                        <a:pt x="2965" y="441"/>
                      </a:lnTo>
                      <a:lnTo>
                        <a:pt x="2980" y="455"/>
                      </a:lnTo>
                      <a:lnTo>
                        <a:pt x="2992" y="467"/>
                      </a:lnTo>
                      <a:lnTo>
                        <a:pt x="3001" y="477"/>
                      </a:lnTo>
                      <a:lnTo>
                        <a:pt x="3006" y="483"/>
                      </a:lnTo>
                      <a:lnTo>
                        <a:pt x="3008" y="487"/>
                      </a:lnTo>
                      <a:lnTo>
                        <a:pt x="3012" y="491"/>
                      </a:lnTo>
                      <a:lnTo>
                        <a:pt x="2992" y="523"/>
                      </a:lnTo>
                      <a:lnTo>
                        <a:pt x="3001" y="534"/>
                      </a:lnTo>
                      <a:lnTo>
                        <a:pt x="3004" y="543"/>
                      </a:lnTo>
                      <a:lnTo>
                        <a:pt x="3003" y="550"/>
                      </a:lnTo>
                      <a:lnTo>
                        <a:pt x="3000" y="555"/>
                      </a:lnTo>
                      <a:lnTo>
                        <a:pt x="2994" y="564"/>
                      </a:lnTo>
                      <a:lnTo>
                        <a:pt x="2987" y="576"/>
                      </a:lnTo>
                      <a:lnTo>
                        <a:pt x="2977" y="592"/>
                      </a:lnTo>
                      <a:lnTo>
                        <a:pt x="2965" y="611"/>
                      </a:lnTo>
                      <a:lnTo>
                        <a:pt x="2952" y="631"/>
                      </a:lnTo>
                      <a:lnTo>
                        <a:pt x="2938" y="653"/>
                      </a:lnTo>
                      <a:lnTo>
                        <a:pt x="2924" y="675"/>
                      </a:lnTo>
                      <a:lnTo>
                        <a:pt x="2909" y="699"/>
                      </a:lnTo>
                      <a:lnTo>
                        <a:pt x="2894" y="724"/>
                      </a:lnTo>
                      <a:lnTo>
                        <a:pt x="2879" y="746"/>
                      </a:lnTo>
                      <a:lnTo>
                        <a:pt x="2865" y="769"/>
                      </a:lnTo>
                      <a:lnTo>
                        <a:pt x="2852" y="790"/>
                      </a:lnTo>
                      <a:lnTo>
                        <a:pt x="2839" y="810"/>
                      </a:lnTo>
                      <a:lnTo>
                        <a:pt x="2829" y="827"/>
                      </a:lnTo>
                      <a:lnTo>
                        <a:pt x="2820" y="841"/>
                      </a:lnTo>
                      <a:lnTo>
                        <a:pt x="2813" y="852"/>
                      </a:lnTo>
                      <a:lnTo>
                        <a:pt x="2809" y="858"/>
                      </a:lnTo>
                      <a:lnTo>
                        <a:pt x="2808" y="861"/>
                      </a:lnTo>
                      <a:lnTo>
                        <a:pt x="2585" y="720"/>
                      </a:lnTo>
                      <a:lnTo>
                        <a:pt x="2572" y="720"/>
                      </a:lnTo>
                      <a:lnTo>
                        <a:pt x="2558" y="717"/>
                      </a:lnTo>
                      <a:lnTo>
                        <a:pt x="2545" y="711"/>
                      </a:lnTo>
                      <a:lnTo>
                        <a:pt x="2533" y="702"/>
                      </a:lnTo>
                      <a:lnTo>
                        <a:pt x="2526" y="691"/>
                      </a:lnTo>
                      <a:lnTo>
                        <a:pt x="2520" y="680"/>
                      </a:lnTo>
                      <a:lnTo>
                        <a:pt x="2292" y="535"/>
                      </a:lnTo>
                      <a:lnTo>
                        <a:pt x="2293" y="533"/>
                      </a:lnTo>
                      <a:lnTo>
                        <a:pt x="2298" y="526"/>
                      </a:lnTo>
                      <a:lnTo>
                        <a:pt x="2304" y="516"/>
                      </a:lnTo>
                      <a:lnTo>
                        <a:pt x="2314" y="502"/>
                      </a:lnTo>
                      <a:lnTo>
                        <a:pt x="2324" y="484"/>
                      </a:lnTo>
                      <a:lnTo>
                        <a:pt x="2336" y="465"/>
                      </a:lnTo>
                      <a:lnTo>
                        <a:pt x="2350" y="444"/>
                      </a:lnTo>
                      <a:lnTo>
                        <a:pt x="2364" y="420"/>
                      </a:lnTo>
                      <a:lnTo>
                        <a:pt x="2379" y="396"/>
                      </a:lnTo>
                      <a:lnTo>
                        <a:pt x="2394" y="372"/>
                      </a:lnTo>
                      <a:lnTo>
                        <a:pt x="2410" y="349"/>
                      </a:lnTo>
                      <a:lnTo>
                        <a:pt x="2425" y="325"/>
                      </a:lnTo>
                      <a:lnTo>
                        <a:pt x="2439" y="302"/>
                      </a:lnTo>
                      <a:lnTo>
                        <a:pt x="2452" y="282"/>
                      </a:lnTo>
                      <a:lnTo>
                        <a:pt x="2463" y="264"/>
                      </a:lnTo>
                      <a:lnTo>
                        <a:pt x="2473" y="247"/>
                      </a:lnTo>
                      <a:lnTo>
                        <a:pt x="2482" y="234"/>
                      </a:lnTo>
                      <a:lnTo>
                        <a:pt x="2487" y="225"/>
                      </a:lnTo>
                      <a:lnTo>
                        <a:pt x="2492" y="220"/>
                      </a:lnTo>
                      <a:lnTo>
                        <a:pt x="2500" y="218"/>
                      </a:lnTo>
                      <a:lnTo>
                        <a:pt x="2511" y="220"/>
                      </a:lnTo>
                      <a:lnTo>
                        <a:pt x="2523" y="224"/>
                      </a:lnTo>
                      <a:lnTo>
                        <a:pt x="2542" y="194"/>
                      </a:lnTo>
                      <a:close/>
                      <a:moveTo>
                        <a:pt x="3056" y="176"/>
                      </a:moveTo>
                      <a:lnTo>
                        <a:pt x="3045" y="177"/>
                      </a:lnTo>
                      <a:lnTo>
                        <a:pt x="3039" y="182"/>
                      </a:lnTo>
                      <a:lnTo>
                        <a:pt x="3034" y="190"/>
                      </a:lnTo>
                      <a:lnTo>
                        <a:pt x="3033" y="202"/>
                      </a:lnTo>
                      <a:lnTo>
                        <a:pt x="3034" y="216"/>
                      </a:lnTo>
                      <a:lnTo>
                        <a:pt x="3036" y="233"/>
                      </a:lnTo>
                      <a:lnTo>
                        <a:pt x="3039" y="251"/>
                      </a:lnTo>
                      <a:lnTo>
                        <a:pt x="3042" y="279"/>
                      </a:lnTo>
                      <a:lnTo>
                        <a:pt x="3044" y="307"/>
                      </a:lnTo>
                      <a:lnTo>
                        <a:pt x="3045" y="317"/>
                      </a:lnTo>
                      <a:lnTo>
                        <a:pt x="3049" y="326"/>
                      </a:lnTo>
                      <a:lnTo>
                        <a:pt x="3055" y="333"/>
                      </a:lnTo>
                      <a:lnTo>
                        <a:pt x="3065" y="340"/>
                      </a:lnTo>
                      <a:lnTo>
                        <a:pt x="3078" y="344"/>
                      </a:lnTo>
                      <a:lnTo>
                        <a:pt x="3091" y="347"/>
                      </a:lnTo>
                      <a:lnTo>
                        <a:pt x="3103" y="348"/>
                      </a:lnTo>
                      <a:lnTo>
                        <a:pt x="3112" y="348"/>
                      </a:lnTo>
                      <a:lnTo>
                        <a:pt x="3101" y="319"/>
                      </a:lnTo>
                      <a:lnTo>
                        <a:pt x="3091" y="286"/>
                      </a:lnTo>
                      <a:lnTo>
                        <a:pt x="3085" y="248"/>
                      </a:lnTo>
                      <a:lnTo>
                        <a:pt x="3093" y="242"/>
                      </a:lnTo>
                      <a:lnTo>
                        <a:pt x="3100" y="237"/>
                      </a:lnTo>
                      <a:lnTo>
                        <a:pt x="3104" y="229"/>
                      </a:lnTo>
                      <a:lnTo>
                        <a:pt x="3107" y="217"/>
                      </a:lnTo>
                      <a:lnTo>
                        <a:pt x="3093" y="217"/>
                      </a:lnTo>
                      <a:lnTo>
                        <a:pt x="3093" y="214"/>
                      </a:lnTo>
                      <a:lnTo>
                        <a:pt x="3092" y="211"/>
                      </a:lnTo>
                      <a:lnTo>
                        <a:pt x="3089" y="204"/>
                      </a:lnTo>
                      <a:lnTo>
                        <a:pt x="3083" y="197"/>
                      </a:lnTo>
                      <a:lnTo>
                        <a:pt x="3075" y="188"/>
                      </a:lnTo>
                      <a:lnTo>
                        <a:pt x="3067" y="181"/>
                      </a:lnTo>
                      <a:lnTo>
                        <a:pt x="3056" y="176"/>
                      </a:lnTo>
                      <a:close/>
                      <a:moveTo>
                        <a:pt x="3314" y="172"/>
                      </a:moveTo>
                      <a:lnTo>
                        <a:pt x="3305" y="176"/>
                      </a:lnTo>
                      <a:lnTo>
                        <a:pt x="3296" y="184"/>
                      </a:lnTo>
                      <a:lnTo>
                        <a:pt x="3288" y="192"/>
                      </a:lnTo>
                      <a:lnTo>
                        <a:pt x="3282" y="200"/>
                      </a:lnTo>
                      <a:lnTo>
                        <a:pt x="3279" y="206"/>
                      </a:lnTo>
                      <a:lnTo>
                        <a:pt x="3279" y="217"/>
                      </a:lnTo>
                      <a:lnTo>
                        <a:pt x="3265" y="217"/>
                      </a:lnTo>
                      <a:lnTo>
                        <a:pt x="3268" y="229"/>
                      </a:lnTo>
                      <a:lnTo>
                        <a:pt x="3272" y="237"/>
                      </a:lnTo>
                      <a:lnTo>
                        <a:pt x="3279" y="242"/>
                      </a:lnTo>
                      <a:lnTo>
                        <a:pt x="3287" y="248"/>
                      </a:lnTo>
                      <a:lnTo>
                        <a:pt x="3281" y="284"/>
                      </a:lnTo>
                      <a:lnTo>
                        <a:pt x="3272" y="316"/>
                      </a:lnTo>
                      <a:lnTo>
                        <a:pt x="3261" y="343"/>
                      </a:lnTo>
                      <a:lnTo>
                        <a:pt x="3274" y="343"/>
                      </a:lnTo>
                      <a:lnTo>
                        <a:pt x="3288" y="341"/>
                      </a:lnTo>
                      <a:lnTo>
                        <a:pt x="3303" y="337"/>
                      </a:lnTo>
                      <a:lnTo>
                        <a:pt x="3316" y="329"/>
                      </a:lnTo>
                      <a:lnTo>
                        <a:pt x="3322" y="322"/>
                      </a:lnTo>
                      <a:lnTo>
                        <a:pt x="3325" y="313"/>
                      </a:lnTo>
                      <a:lnTo>
                        <a:pt x="3327" y="303"/>
                      </a:lnTo>
                      <a:lnTo>
                        <a:pt x="3328" y="275"/>
                      </a:lnTo>
                      <a:lnTo>
                        <a:pt x="3333" y="246"/>
                      </a:lnTo>
                      <a:lnTo>
                        <a:pt x="3335" y="229"/>
                      </a:lnTo>
                      <a:lnTo>
                        <a:pt x="3337" y="213"/>
                      </a:lnTo>
                      <a:lnTo>
                        <a:pt x="3337" y="198"/>
                      </a:lnTo>
                      <a:lnTo>
                        <a:pt x="3336" y="186"/>
                      </a:lnTo>
                      <a:lnTo>
                        <a:pt x="3333" y="177"/>
                      </a:lnTo>
                      <a:lnTo>
                        <a:pt x="3326" y="173"/>
                      </a:lnTo>
                      <a:lnTo>
                        <a:pt x="3314" y="172"/>
                      </a:lnTo>
                      <a:close/>
                      <a:moveTo>
                        <a:pt x="3315" y="156"/>
                      </a:moveTo>
                      <a:lnTo>
                        <a:pt x="3330" y="158"/>
                      </a:lnTo>
                      <a:lnTo>
                        <a:pt x="3340" y="163"/>
                      </a:lnTo>
                      <a:lnTo>
                        <a:pt x="3348" y="172"/>
                      </a:lnTo>
                      <a:lnTo>
                        <a:pt x="3351" y="184"/>
                      </a:lnTo>
                      <a:lnTo>
                        <a:pt x="3353" y="198"/>
                      </a:lnTo>
                      <a:lnTo>
                        <a:pt x="3352" y="214"/>
                      </a:lnTo>
                      <a:lnTo>
                        <a:pt x="3351" y="231"/>
                      </a:lnTo>
                      <a:lnTo>
                        <a:pt x="3348" y="248"/>
                      </a:lnTo>
                      <a:lnTo>
                        <a:pt x="3344" y="276"/>
                      </a:lnTo>
                      <a:lnTo>
                        <a:pt x="3342" y="303"/>
                      </a:lnTo>
                      <a:lnTo>
                        <a:pt x="3340" y="319"/>
                      </a:lnTo>
                      <a:lnTo>
                        <a:pt x="3335" y="330"/>
                      </a:lnTo>
                      <a:lnTo>
                        <a:pt x="3326" y="341"/>
                      </a:lnTo>
                      <a:lnTo>
                        <a:pt x="3314" y="349"/>
                      </a:lnTo>
                      <a:lnTo>
                        <a:pt x="3301" y="354"/>
                      </a:lnTo>
                      <a:lnTo>
                        <a:pt x="3287" y="357"/>
                      </a:lnTo>
                      <a:lnTo>
                        <a:pt x="3274" y="359"/>
                      </a:lnTo>
                      <a:lnTo>
                        <a:pt x="3263" y="359"/>
                      </a:lnTo>
                      <a:lnTo>
                        <a:pt x="3255" y="359"/>
                      </a:lnTo>
                      <a:lnTo>
                        <a:pt x="3244" y="379"/>
                      </a:lnTo>
                      <a:lnTo>
                        <a:pt x="3233" y="395"/>
                      </a:lnTo>
                      <a:lnTo>
                        <a:pt x="3224" y="407"/>
                      </a:lnTo>
                      <a:lnTo>
                        <a:pt x="3216" y="415"/>
                      </a:lnTo>
                      <a:lnTo>
                        <a:pt x="3212" y="421"/>
                      </a:lnTo>
                      <a:lnTo>
                        <a:pt x="3210" y="422"/>
                      </a:lnTo>
                      <a:lnTo>
                        <a:pt x="3210" y="434"/>
                      </a:lnTo>
                      <a:lnTo>
                        <a:pt x="3209" y="434"/>
                      </a:lnTo>
                      <a:lnTo>
                        <a:pt x="3208" y="434"/>
                      </a:lnTo>
                      <a:lnTo>
                        <a:pt x="3204" y="434"/>
                      </a:lnTo>
                      <a:lnTo>
                        <a:pt x="3202" y="434"/>
                      </a:lnTo>
                      <a:lnTo>
                        <a:pt x="3200" y="434"/>
                      </a:lnTo>
                      <a:lnTo>
                        <a:pt x="3202" y="448"/>
                      </a:lnTo>
                      <a:lnTo>
                        <a:pt x="3205" y="458"/>
                      </a:lnTo>
                      <a:lnTo>
                        <a:pt x="3211" y="464"/>
                      </a:lnTo>
                      <a:lnTo>
                        <a:pt x="3215" y="467"/>
                      </a:lnTo>
                      <a:lnTo>
                        <a:pt x="3219" y="468"/>
                      </a:lnTo>
                      <a:lnTo>
                        <a:pt x="3221" y="469"/>
                      </a:lnTo>
                      <a:lnTo>
                        <a:pt x="3221" y="484"/>
                      </a:lnTo>
                      <a:lnTo>
                        <a:pt x="3233" y="484"/>
                      </a:lnTo>
                      <a:lnTo>
                        <a:pt x="3233" y="491"/>
                      </a:lnTo>
                      <a:lnTo>
                        <a:pt x="3241" y="491"/>
                      </a:lnTo>
                      <a:lnTo>
                        <a:pt x="3246" y="507"/>
                      </a:lnTo>
                      <a:lnTo>
                        <a:pt x="3263" y="507"/>
                      </a:lnTo>
                      <a:lnTo>
                        <a:pt x="3263" y="524"/>
                      </a:lnTo>
                      <a:lnTo>
                        <a:pt x="3105" y="524"/>
                      </a:lnTo>
                      <a:lnTo>
                        <a:pt x="3105" y="507"/>
                      </a:lnTo>
                      <a:lnTo>
                        <a:pt x="3126" y="507"/>
                      </a:lnTo>
                      <a:lnTo>
                        <a:pt x="3132" y="491"/>
                      </a:lnTo>
                      <a:lnTo>
                        <a:pt x="3139" y="491"/>
                      </a:lnTo>
                      <a:lnTo>
                        <a:pt x="3139" y="484"/>
                      </a:lnTo>
                      <a:lnTo>
                        <a:pt x="3152" y="484"/>
                      </a:lnTo>
                      <a:lnTo>
                        <a:pt x="3152" y="469"/>
                      </a:lnTo>
                      <a:lnTo>
                        <a:pt x="3154" y="468"/>
                      </a:lnTo>
                      <a:lnTo>
                        <a:pt x="3157" y="467"/>
                      </a:lnTo>
                      <a:lnTo>
                        <a:pt x="3162" y="464"/>
                      </a:lnTo>
                      <a:lnTo>
                        <a:pt x="3167" y="458"/>
                      </a:lnTo>
                      <a:lnTo>
                        <a:pt x="3170" y="448"/>
                      </a:lnTo>
                      <a:lnTo>
                        <a:pt x="3172" y="434"/>
                      </a:lnTo>
                      <a:lnTo>
                        <a:pt x="3170" y="434"/>
                      </a:lnTo>
                      <a:lnTo>
                        <a:pt x="3168" y="434"/>
                      </a:lnTo>
                      <a:lnTo>
                        <a:pt x="3166" y="434"/>
                      </a:lnTo>
                      <a:lnTo>
                        <a:pt x="3163" y="434"/>
                      </a:lnTo>
                      <a:lnTo>
                        <a:pt x="3162" y="434"/>
                      </a:lnTo>
                      <a:lnTo>
                        <a:pt x="3162" y="422"/>
                      </a:lnTo>
                      <a:lnTo>
                        <a:pt x="3161" y="421"/>
                      </a:lnTo>
                      <a:lnTo>
                        <a:pt x="3156" y="415"/>
                      </a:lnTo>
                      <a:lnTo>
                        <a:pt x="3148" y="407"/>
                      </a:lnTo>
                      <a:lnTo>
                        <a:pt x="3140" y="396"/>
                      </a:lnTo>
                      <a:lnTo>
                        <a:pt x="3130" y="381"/>
                      </a:lnTo>
                      <a:lnTo>
                        <a:pt x="3119" y="364"/>
                      </a:lnTo>
                      <a:lnTo>
                        <a:pt x="3118" y="364"/>
                      </a:lnTo>
                      <a:lnTo>
                        <a:pt x="3116" y="364"/>
                      </a:lnTo>
                      <a:lnTo>
                        <a:pt x="3112" y="364"/>
                      </a:lnTo>
                      <a:lnTo>
                        <a:pt x="3107" y="364"/>
                      </a:lnTo>
                      <a:lnTo>
                        <a:pt x="3096" y="364"/>
                      </a:lnTo>
                      <a:lnTo>
                        <a:pt x="3083" y="362"/>
                      </a:lnTo>
                      <a:lnTo>
                        <a:pt x="3070" y="358"/>
                      </a:lnTo>
                      <a:lnTo>
                        <a:pt x="3056" y="353"/>
                      </a:lnTo>
                      <a:lnTo>
                        <a:pt x="3044" y="345"/>
                      </a:lnTo>
                      <a:lnTo>
                        <a:pt x="3035" y="335"/>
                      </a:lnTo>
                      <a:lnTo>
                        <a:pt x="3030" y="322"/>
                      </a:lnTo>
                      <a:lnTo>
                        <a:pt x="3028" y="308"/>
                      </a:lnTo>
                      <a:lnTo>
                        <a:pt x="3026" y="281"/>
                      </a:lnTo>
                      <a:lnTo>
                        <a:pt x="3022" y="253"/>
                      </a:lnTo>
                      <a:lnTo>
                        <a:pt x="3020" y="234"/>
                      </a:lnTo>
                      <a:lnTo>
                        <a:pt x="3018" y="217"/>
                      </a:lnTo>
                      <a:lnTo>
                        <a:pt x="3018" y="201"/>
                      </a:lnTo>
                      <a:lnTo>
                        <a:pt x="3019" y="187"/>
                      </a:lnTo>
                      <a:lnTo>
                        <a:pt x="3022" y="175"/>
                      </a:lnTo>
                      <a:lnTo>
                        <a:pt x="3030" y="167"/>
                      </a:lnTo>
                      <a:lnTo>
                        <a:pt x="3041" y="161"/>
                      </a:lnTo>
                      <a:lnTo>
                        <a:pt x="3056" y="160"/>
                      </a:lnTo>
                      <a:lnTo>
                        <a:pt x="3070" y="164"/>
                      </a:lnTo>
                      <a:lnTo>
                        <a:pt x="3081" y="172"/>
                      </a:lnTo>
                      <a:lnTo>
                        <a:pt x="3091" y="182"/>
                      </a:lnTo>
                      <a:lnTo>
                        <a:pt x="3099" y="191"/>
                      </a:lnTo>
                      <a:lnTo>
                        <a:pt x="3104" y="200"/>
                      </a:lnTo>
                      <a:lnTo>
                        <a:pt x="3264" y="200"/>
                      </a:lnTo>
                      <a:lnTo>
                        <a:pt x="3268" y="194"/>
                      </a:lnTo>
                      <a:lnTo>
                        <a:pt x="3273" y="185"/>
                      </a:lnTo>
                      <a:lnTo>
                        <a:pt x="3281" y="175"/>
                      </a:lnTo>
                      <a:lnTo>
                        <a:pt x="3291" y="167"/>
                      </a:lnTo>
                      <a:lnTo>
                        <a:pt x="3302" y="160"/>
                      </a:lnTo>
                      <a:lnTo>
                        <a:pt x="3315" y="156"/>
                      </a:lnTo>
                      <a:close/>
                      <a:moveTo>
                        <a:pt x="1306" y="83"/>
                      </a:moveTo>
                      <a:lnTo>
                        <a:pt x="1288" y="86"/>
                      </a:lnTo>
                      <a:lnTo>
                        <a:pt x="1272" y="92"/>
                      </a:lnTo>
                      <a:lnTo>
                        <a:pt x="1258" y="102"/>
                      </a:lnTo>
                      <a:lnTo>
                        <a:pt x="1249" y="116"/>
                      </a:lnTo>
                      <a:lnTo>
                        <a:pt x="1242" y="132"/>
                      </a:lnTo>
                      <a:lnTo>
                        <a:pt x="1240" y="149"/>
                      </a:lnTo>
                      <a:lnTo>
                        <a:pt x="1242" y="167"/>
                      </a:lnTo>
                      <a:lnTo>
                        <a:pt x="1249" y="183"/>
                      </a:lnTo>
                      <a:lnTo>
                        <a:pt x="1258" y="197"/>
                      </a:lnTo>
                      <a:lnTo>
                        <a:pt x="1272" y="206"/>
                      </a:lnTo>
                      <a:lnTo>
                        <a:pt x="1288" y="213"/>
                      </a:lnTo>
                      <a:lnTo>
                        <a:pt x="1306" y="216"/>
                      </a:lnTo>
                      <a:lnTo>
                        <a:pt x="1323" y="213"/>
                      </a:lnTo>
                      <a:lnTo>
                        <a:pt x="1339" y="206"/>
                      </a:lnTo>
                      <a:lnTo>
                        <a:pt x="1352" y="197"/>
                      </a:lnTo>
                      <a:lnTo>
                        <a:pt x="1363" y="183"/>
                      </a:lnTo>
                      <a:lnTo>
                        <a:pt x="1369" y="167"/>
                      </a:lnTo>
                      <a:lnTo>
                        <a:pt x="1371" y="149"/>
                      </a:lnTo>
                      <a:lnTo>
                        <a:pt x="1369" y="132"/>
                      </a:lnTo>
                      <a:lnTo>
                        <a:pt x="1363" y="116"/>
                      </a:lnTo>
                      <a:lnTo>
                        <a:pt x="1352" y="102"/>
                      </a:lnTo>
                      <a:lnTo>
                        <a:pt x="1339" y="92"/>
                      </a:lnTo>
                      <a:lnTo>
                        <a:pt x="1323" y="86"/>
                      </a:lnTo>
                      <a:lnTo>
                        <a:pt x="1306" y="83"/>
                      </a:lnTo>
                      <a:close/>
                      <a:moveTo>
                        <a:pt x="1836" y="51"/>
                      </a:moveTo>
                      <a:lnTo>
                        <a:pt x="1741" y="118"/>
                      </a:lnTo>
                      <a:lnTo>
                        <a:pt x="1746" y="130"/>
                      </a:lnTo>
                      <a:lnTo>
                        <a:pt x="1841" y="63"/>
                      </a:lnTo>
                      <a:lnTo>
                        <a:pt x="1836" y="51"/>
                      </a:lnTo>
                      <a:close/>
                      <a:moveTo>
                        <a:pt x="1306" y="35"/>
                      </a:moveTo>
                      <a:lnTo>
                        <a:pt x="1332" y="38"/>
                      </a:lnTo>
                      <a:lnTo>
                        <a:pt x="1355" y="47"/>
                      </a:lnTo>
                      <a:lnTo>
                        <a:pt x="1377" y="60"/>
                      </a:lnTo>
                      <a:lnTo>
                        <a:pt x="1395" y="78"/>
                      </a:lnTo>
                      <a:lnTo>
                        <a:pt x="1408" y="100"/>
                      </a:lnTo>
                      <a:lnTo>
                        <a:pt x="1417" y="123"/>
                      </a:lnTo>
                      <a:lnTo>
                        <a:pt x="1420" y="149"/>
                      </a:lnTo>
                      <a:lnTo>
                        <a:pt x="1418" y="169"/>
                      </a:lnTo>
                      <a:lnTo>
                        <a:pt x="1413" y="187"/>
                      </a:lnTo>
                      <a:lnTo>
                        <a:pt x="1406" y="204"/>
                      </a:lnTo>
                      <a:lnTo>
                        <a:pt x="1421" y="224"/>
                      </a:lnTo>
                      <a:lnTo>
                        <a:pt x="1410" y="233"/>
                      </a:lnTo>
                      <a:lnTo>
                        <a:pt x="1486" y="324"/>
                      </a:lnTo>
                      <a:lnTo>
                        <a:pt x="1450" y="354"/>
                      </a:lnTo>
                      <a:lnTo>
                        <a:pt x="1374" y="262"/>
                      </a:lnTo>
                      <a:lnTo>
                        <a:pt x="1360" y="275"/>
                      </a:lnTo>
                      <a:lnTo>
                        <a:pt x="1344" y="256"/>
                      </a:lnTo>
                      <a:lnTo>
                        <a:pt x="1325" y="261"/>
                      </a:lnTo>
                      <a:lnTo>
                        <a:pt x="1306" y="264"/>
                      </a:lnTo>
                      <a:lnTo>
                        <a:pt x="1280" y="260"/>
                      </a:lnTo>
                      <a:lnTo>
                        <a:pt x="1255" y="252"/>
                      </a:lnTo>
                      <a:lnTo>
                        <a:pt x="1235" y="239"/>
                      </a:lnTo>
                      <a:lnTo>
                        <a:pt x="1216" y="220"/>
                      </a:lnTo>
                      <a:lnTo>
                        <a:pt x="1203" y="200"/>
                      </a:lnTo>
                      <a:lnTo>
                        <a:pt x="1195" y="175"/>
                      </a:lnTo>
                      <a:lnTo>
                        <a:pt x="1192" y="149"/>
                      </a:lnTo>
                      <a:lnTo>
                        <a:pt x="1195" y="123"/>
                      </a:lnTo>
                      <a:lnTo>
                        <a:pt x="1203" y="100"/>
                      </a:lnTo>
                      <a:lnTo>
                        <a:pt x="1216" y="78"/>
                      </a:lnTo>
                      <a:lnTo>
                        <a:pt x="1235" y="60"/>
                      </a:lnTo>
                      <a:lnTo>
                        <a:pt x="1255" y="47"/>
                      </a:lnTo>
                      <a:lnTo>
                        <a:pt x="1280" y="38"/>
                      </a:lnTo>
                      <a:lnTo>
                        <a:pt x="1306" y="35"/>
                      </a:lnTo>
                      <a:close/>
                      <a:moveTo>
                        <a:pt x="2131" y="23"/>
                      </a:moveTo>
                      <a:lnTo>
                        <a:pt x="2105" y="25"/>
                      </a:lnTo>
                      <a:lnTo>
                        <a:pt x="2081" y="31"/>
                      </a:lnTo>
                      <a:lnTo>
                        <a:pt x="2061" y="41"/>
                      </a:lnTo>
                      <a:lnTo>
                        <a:pt x="2043" y="53"/>
                      </a:lnTo>
                      <a:lnTo>
                        <a:pt x="2030" y="71"/>
                      </a:lnTo>
                      <a:lnTo>
                        <a:pt x="2024" y="88"/>
                      </a:lnTo>
                      <a:lnTo>
                        <a:pt x="2021" y="107"/>
                      </a:lnTo>
                      <a:lnTo>
                        <a:pt x="2022" y="127"/>
                      </a:lnTo>
                      <a:lnTo>
                        <a:pt x="2026" y="148"/>
                      </a:lnTo>
                      <a:lnTo>
                        <a:pt x="2036" y="170"/>
                      </a:lnTo>
                      <a:lnTo>
                        <a:pt x="2049" y="191"/>
                      </a:lnTo>
                      <a:lnTo>
                        <a:pt x="2053" y="198"/>
                      </a:lnTo>
                      <a:lnTo>
                        <a:pt x="2002" y="228"/>
                      </a:lnTo>
                      <a:lnTo>
                        <a:pt x="2018" y="233"/>
                      </a:lnTo>
                      <a:lnTo>
                        <a:pt x="2038" y="241"/>
                      </a:lnTo>
                      <a:lnTo>
                        <a:pt x="2061" y="248"/>
                      </a:lnTo>
                      <a:lnTo>
                        <a:pt x="2085" y="256"/>
                      </a:lnTo>
                      <a:lnTo>
                        <a:pt x="2111" y="265"/>
                      </a:lnTo>
                      <a:lnTo>
                        <a:pt x="2137" y="271"/>
                      </a:lnTo>
                      <a:lnTo>
                        <a:pt x="2162" y="278"/>
                      </a:lnTo>
                      <a:lnTo>
                        <a:pt x="2175" y="281"/>
                      </a:lnTo>
                      <a:lnTo>
                        <a:pt x="2191" y="284"/>
                      </a:lnTo>
                      <a:lnTo>
                        <a:pt x="2208" y="286"/>
                      </a:lnTo>
                      <a:lnTo>
                        <a:pt x="2226" y="288"/>
                      </a:lnTo>
                      <a:lnTo>
                        <a:pt x="2246" y="288"/>
                      </a:lnTo>
                      <a:lnTo>
                        <a:pt x="2265" y="287"/>
                      </a:lnTo>
                      <a:lnTo>
                        <a:pt x="2284" y="285"/>
                      </a:lnTo>
                      <a:lnTo>
                        <a:pt x="2302" y="280"/>
                      </a:lnTo>
                      <a:lnTo>
                        <a:pt x="2317" y="272"/>
                      </a:lnTo>
                      <a:lnTo>
                        <a:pt x="2331" y="261"/>
                      </a:lnTo>
                      <a:lnTo>
                        <a:pt x="2342" y="248"/>
                      </a:lnTo>
                      <a:lnTo>
                        <a:pt x="2349" y="228"/>
                      </a:lnTo>
                      <a:lnTo>
                        <a:pt x="2352" y="206"/>
                      </a:lnTo>
                      <a:lnTo>
                        <a:pt x="2349" y="184"/>
                      </a:lnTo>
                      <a:lnTo>
                        <a:pt x="2343" y="161"/>
                      </a:lnTo>
                      <a:lnTo>
                        <a:pt x="2331" y="137"/>
                      </a:lnTo>
                      <a:lnTo>
                        <a:pt x="2315" y="115"/>
                      </a:lnTo>
                      <a:lnTo>
                        <a:pt x="2295" y="94"/>
                      </a:lnTo>
                      <a:lnTo>
                        <a:pt x="2272" y="74"/>
                      </a:lnTo>
                      <a:lnTo>
                        <a:pt x="2245" y="57"/>
                      </a:lnTo>
                      <a:lnTo>
                        <a:pt x="2216" y="43"/>
                      </a:lnTo>
                      <a:lnTo>
                        <a:pt x="2187" y="32"/>
                      </a:lnTo>
                      <a:lnTo>
                        <a:pt x="2159" y="25"/>
                      </a:lnTo>
                      <a:lnTo>
                        <a:pt x="2131" y="23"/>
                      </a:lnTo>
                      <a:close/>
                      <a:moveTo>
                        <a:pt x="1836" y="18"/>
                      </a:moveTo>
                      <a:lnTo>
                        <a:pt x="1847" y="43"/>
                      </a:lnTo>
                      <a:lnTo>
                        <a:pt x="1846" y="44"/>
                      </a:lnTo>
                      <a:lnTo>
                        <a:pt x="1913" y="191"/>
                      </a:lnTo>
                      <a:lnTo>
                        <a:pt x="1914" y="205"/>
                      </a:lnTo>
                      <a:lnTo>
                        <a:pt x="1911" y="219"/>
                      </a:lnTo>
                      <a:lnTo>
                        <a:pt x="1903" y="232"/>
                      </a:lnTo>
                      <a:lnTo>
                        <a:pt x="1890" y="241"/>
                      </a:lnTo>
                      <a:lnTo>
                        <a:pt x="1878" y="244"/>
                      </a:lnTo>
                      <a:lnTo>
                        <a:pt x="1866" y="243"/>
                      </a:lnTo>
                      <a:lnTo>
                        <a:pt x="1854" y="239"/>
                      </a:lnTo>
                      <a:lnTo>
                        <a:pt x="1843" y="230"/>
                      </a:lnTo>
                      <a:lnTo>
                        <a:pt x="1836" y="219"/>
                      </a:lnTo>
                      <a:lnTo>
                        <a:pt x="1832" y="208"/>
                      </a:lnTo>
                      <a:lnTo>
                        <a:pt x="1833" y="195"/>
                      </a:lnTo>
                      <a:lnTo>
                        <a:pt x="1838" y="183"/>
                      </a:lnTo>
                      <a:lnTo>
                        <a:pt x="1845" y="172"/>
                      </a:lnTo>
                      <a:lnTo>
                        <a:pt x="1857" y="166"/>
                      </a:lnTo>
                      <a:lnTo>
                        <a:pt x="1872" y="161"/>
                      </a:lnTo>
                      <a:lnTo>
                        <a:pt x="1886" y="164"/>
                      </a:lnTo>
                      <a:lnTo>
                        <a:pt x="1844" y="71"/>
                      </a:lnTo>
                      <a:lnTo>
                        <a:pt x="1748" y="137"/>
                      </a:lnTo>
                      <a:lnTo>
                        <a:pt x="1809" y="268"/>
                      </a:lnTo>
                      <a:lnTo>
                        <a:pt x="1809" y="269"/>
                      </a:lnTo>
                      <a:lnTo>
                        <a:pt x="1810" y="283"/>
                      </a:lnTo>
                      <a:lnTo>
                        <a:pt x="1806" y="297"/>
                      </a:lnTo>
                      <a:lnTo>
                        <a:pt x="1798" y="309"/>
                      </a:lnTo>
                      <a:lnTo>
                        <a:pt x="1786" y="317"/>
                      </a:lnTo>
                      <a:lnTo>
                        <a:pt x="1773" y="321"/>
                      </a:lnTo>
                      <a:lnTo>
                        <a:pt x="1760" y="321"/>
                      </a:lnTo>
                      <a:lnTo>
                        <a:pt x="1748" y="316"/>
                      </a:lnTo>
                      <a:lnTo>
                        <a:pt x="1739" y="308"/>
                      </a:lnTo>
                      <a:lnTo>
                        <a:pt x="1731" y="297"/>
                      </a:lnTo>
                      <a:lnTo>
                        <a:pt x="1728" y="284"/>
                      </a:lnTo>
                      <a:lnTo>
                        <a:pt x="1729" y="272"/>
                      </a:lnTo>
                      <a:lnTo>
                        <a:pt x="1733" y="260"/>
                      </a:lnTo>
                      <a:lnTo>
                        <a:pt x="1741" y="250"/>
                      </a:lnTo>
                      <a:lnTo>
                        <a:pt x="1752" y="243"/>
                      </a:lnTo>
                      <a:lnTo>
                        <a:pt x="1762" y="239"/>
                      </a:lnTo>
                      <a:lnTo>
                        <a:pt x="1772" y="239"/>
                      </a:lnTo>
                      <a:lnTo>
                        <a:pt x="1782" y="241"/>
                      </a:lnTo>
                      <a:lnTo>
                        <a:pt x="1725" y="115"/>
                      </a:lnTo>
                      <a:lnTo>
                        <a:pt x="1718" y="101"/>
                      </a:lnTo>
                      <a:lnTo>
                        <a:pt x="1836" y="18"/>
                      </a:lnTo>
                      <a:close/>
                      <a:moveTo>
                        <a:pt x="2140" y="8"/>
                      </a:moveTo>
                      <a:lnTo>
                        <a:pt x="2167" y="11"/>
                      </a:lnTo>
                      <a:lnTo>
                        <a:pt x="2195" y="19"/>
                      </a:lnTo>
                      <a:lnTo>
                        <a:pt x="2224" y="29"/>
                      </a:lnTo>
                      <a:lnTo>
                        <a:pt x="2252" y="43"/>
                      </a:lnTo>
                      <a:lnTo>
                        <a:pt x="2281" y="62"/>
                      </a:lnTo>
                      <a:lnTo>
                        <a:pt x="2307" y="84"/>
                      </a:lnTo>
                      <a:lnTo>
                        <a:pt x="2329" y="107"/>
                      </a:lnTo>
                      <a:lnTo>
                        <a:pt x="2346" y="132"/>
                      </a:lnTo>
                      <a:lnTo>
                        <a:pt x="2358" y="158"/>
                      </a:lnTo>
                      <a:lnTo>
                        <a:pt x="2365" y="184"/>
                      </a:lnTo>
                      <a:lnTo>
                        <a:pt x="2368" y="209"/>
                      </a:lnTo>
                      <a:lnTo>
                        <a:pt x="2364" y="233"/>
                      </a:lnTo>
                      <a:lnTo>
                        <a:pt x="2355" y="255"/>
                      </a:lnTo>
                      <a:lnTo>
                        <a:pt x="2343" y="271"/>
                      </a:lnTo>
                      <a:lnTo>
                        <a:pt x="2327" y="285"/>
                      </a:lnTo>
                      <a:lnTo>
                        <a:pt x="2307" y="295"/>
                      </a:lnTo>
                      <a:lnTo>
                        <a:pt x="2284" y="301"/>
                      </a:lnTo>
                      <a:lnTo>
                        <a:pt x="2257" y="305"/>
                      </a:lnTo>
                      <a:lnTo>
                        <a:pt x="2226" y="305"/>
                      </a:lnTo>
                      <a:lnTo>
                        <a:pt x="2194" y="301"/>
                      </a:lnTo>
                      <a:lnTo>
                        <a:pt x="2159" y="294"/>
                      </a:lnTo>
                      <a:lnTo>
                        <a:pt x="2135" y="288"/>
                      </a:lnTo>
                      <a:lnTo>
                        <a:pt x="2111" y="281"/>
                      </a:lnTo>
                      <a:lnTo>
                        <a:pt x="2088" y="273"/>
                      </a:lnTo>
                      <a:lnTo>
                        <a:pt x="2064" y="266"/>
                      </a:lnTo>
                      <a:lnTo>
                        <a:pt x="2042" y="258"/>
                      </a:lnTo>
                      <a:lnTo>
                        <a:pt x="2022" y="252"/>
                      </a:lnTo>
                      <a:lnTo>
                        <a:pt x="2006" y="246"/>
                      </a:lnTo>
                      <a:lnTo>
                        <a:pt x="1993" y="241"/>
                      </a:lnTo>
                      <a:lnTo>
                        <a:pt x="1984" y="238"/>
                      </a:lnTo>
                      <a:lnTo>
                        <a:pt x="1981" y="237"/>
                      </a:lnTo>
                      <a:lnTo>
                        <a:pt x="1967" y="231"/>
                      </a:lnTo>
                      <a:lnTo>
                        <a:pt x="2030" y="192"/>
                      </a:lnTo>
                      <a:lnTo>
                        <a:pt x="2019" y="170"/>
                      </a:lnTo>
                      <a:lnTo>
                        <a:pt x="2010" y="147"/>
                      </a:lnTo>
                      <a:lnTo>
                        <a:pt x="2006" y="125"/>
                      </a:lnTo>
                      <a:lnTo>
                        <a:pt x="2006" y="103"/>
                      </a:lnTo>
                      <a:lnTo>
                        <a:pt x="2009" y="81"/>
                      </a:lnTo>
                      <a:lnTo>
                        <a:pt x="2018" y="62"/>
                      </a:lnTo>
                      <a:lnTo>
                        <a:pt x="2030" y="45"/>
                      </a:lnTo>
                      <a:lnTo>
                        <a:pt x="2047" y="31"/>
                      </a:lnTo>
                      <a:lnTo>
                        <a:pt x="2067" y="20"/>
                      </a:lnTo>
                      <a:lnTo>
                        <a:pt x="2089" y="12"/>
                      </a:lnTo>
                      <a:lnTo>
                        <a:pt x="2113" y="9"/>
                      </a:lnTo>
                      <a:lnTo>
                        <a:pt x="2140" y="8"/>
                      </a:lnTo>
                      <a:close/>
                      <a:moveTo>
                        <a:pt x="1546" y="0"/>
                      </a:moveTo>
                      <a:lnTo>
                        <a:pt x="1534" y="1"/>
                      </a:lnTo>
                      <a:lnTo>
                        <a:pt x="1522" y="6"/>
                      </a:lnTo>
                      <a:lnTo>
                        <a:pt x="1514" y="15"/>
                      </a:lnTo>
                      <a:lnTo>
                        <a:pt x="1507" y="24"/>
                      </a:lnTo>
                      <a:lnTo>
                        <a:pt x="1505" y="36"/>
                      </a:lnTo>
                      <a:lnTo>
                        <a:pt x="1506" y="48"/>
                      </a:lnTo>
                      <a:lnTo>
                        <a:pt x="1511" y="59"/>
                      </a:lnTo>
                      <a:lnTo>
                        <a:pt x="1519" y="69"/>
                      </a:lnTo>
                      <a:lnTo>
                        <a:pt x="1530" y="74"/>
                      </a:lnTo>
                      <a:lnTo>
                        <a:pt x="1542" y="76"/>
                      </a:lnTo>
                      <a:lnTo>
                        <a:pt x="1553" y="75"/>
                      </a:lnTo>
                      <a:lnTo>
                        <a:pt x="1564" y="71"/>
                      </a:lnTo>
                      <a:lnTo>
                        <a:pt x="1573" y="62"/>
                      </a:lnTo>
                      <a:lnTo>
                        <a:pt x="1579" y="52"/>
                      </a:lnTo>
                      <a:lnTo>
                        <a:pt x="1581" y="41"/>
                      </a:lnTo>
                      <a:lnTo>
                        <a:pt x="1580" y="29"/>
                      </a:lnTo>
                      <a:lnTo>
                        <a:pt x="1576" y="18"/>
                      </a:lnTo>
                      <a:lnTo>
                        <a:pt x="1567" y="8"/>
                      </a:lnTo>
                      <a:lnTo>
                        <a:pt x="1558" y="3"/>
                      </a:lnTo>
                      <a:lnTo>
                        <a:pt x="154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7"/>
                <p:cNvSpPr>
                  <a:spLocks noEditPoints="1"/>
                </p:cNvSpPr>
                <p:nvPr/>
              </p:nvSpPr>
              <p:spPr bwMode="auto">
                <a:xfrm>
                  <a:off x="818" y="189"/>
                  <a:ext cx="1740" cy="1346"/>
                </a:xfrm>
                <a:custGeom>
                  <a:avLst/>
                  <a:gdLst>
                    <a:gd name="T0" fmla="*/ 1634 w 3480"/>
                    <a:gd name="T1" fmla="*/ 2273 h 2690"/>
                    <a:gd name="T2" fmla="*/ 1497 w 3480"/>
                    <a:gd name="T3" fmla="*/ 2209 h 2690"/>
                    <a:gd name="T4" fmla="*/ 3236 w 3480"/>
                    <a:gd name="T5" fmla="*/ 2121 h 2690"/>
                    <a:gd name="T6" fmla="*/ 1637 w 3480"/>
                    <a:gd name="T7" fmla="*/ 2091 h 2690"/>
                    <a:gd name="T8" fmla="*/ 1481 w 3480"/>
                    <a:gd name="T9" fmla="*/ 2024 h 2690"/>
                    <a:gd name="T10" fmla="*/ 1487 w 3480"/>
                    <a:gd name="T11" fmla="*/ 2101 h 2690"/>
                    <a:gd name="T12" fmla="*/ 3098 w 3480"/>
                    <a:gd name="T13" fmla="*/ 2035 h 2690"/>
                    <a:gd name="T14" fmla="*/ 2840 w 3480"/>
                    <a:gd name="T15" fmla="*/ 2348 h 2690"/>
                    <a:gd name="T16" fmla="*/ 2814 w 3480"/>
                    <a:gd name="T17" fmla="*/ 2222 h 2690"/>
                    <a:gd name="T18" fmla="*/ 2698 w 3480"/>
                    <a:gd name="T19" fmla="*/ 2228 h 2690"/>
                    <a:gd name="T20" fmla="*/ 2609 w 3480"/>
                    <a:gd name="T21" fmla="*/ 2134 h 2690"/>
                    <a:gd name="T22" fmla="*/ 2870 w 3480"/>
                    <a:gd name="T23" fmla="*/ 2013 h 2690"/>
                    <a:gd name="T24" fmla="*/ 3233 w 3480"/>
                    <a:gd name="T25" fmla="*/ 2074 h 2690"/>
                    <a:gd name="T26" fmla="*/ 3089 w 3480"/>
                    <a:gd name="T27" fmla="*/ 2043 h 2690"/>
                    <a:gd name="T28" fmla="*/ 3119 w 3480"/>
                    <a:gd name="T29" fmla="*/ 1986 h 2690"/>
                    <a:gd name="T30" fmla="*/ 1557 w 3480"/>
                    <a:gd name="T31" fmla="*/ 2072 h 2690"/>
                    <a:gd name="T32" fmla="*/ 1401 w 3480"/>
                    <a:gd name="T33" fmla="*/ 2087 h 2690"/>
                    <a:gd name="T34" fmla="*/ 3294 w 3480"/>
                    <a:gd name="T35" fmla="*/ 1976 h 2690"/>
                    <a:gd name="T36" fmla="*/ 3325 w 3480"/>
                    <a:gd name="T37" fmla="*/ 1977 h 2690"/>
                    <a:gd name="T38" fmla="*/ 3376 w 3480"/>
                    <a:gd name="T39" fmla="*/ 1998 h 2690"/>
                    <a:gd name="T40" fmla="*/ 3235 w 3480"/>
                    <a:gd name="T41" fmla="*/ 1948 h 2690"/>
                    <a:gd name="T42" fmla="*/ 3277 w 3480"/>
                    <a:gd name="T43" fmla="*/ 1946 h 2690"/>
                    <a:gd name="T44" fmla="*/ 3383 w 3480"/>
                    <a:gd name="T45" fmla="*/ 1920 h 2690"/>
                    <a:gd name="T46" fmla="*/ 3425 w 3480"/>
                    <a:gd name="T47" fmla="*/ 1918 h 2690"/>
                    <a:gd name="T48" fmla="*/ 3006 w 3480"/>
                    <a:gd name="T49" fmla="*/ 1939 h 2690"/>
                    <a:gd name="T50" fmla="*/ 3223 w 3480"/>
                    <a:gd name="T51" fmla="*/ 1920 h 2690"/>
                    <a:gd name="T52" fmla="*/ 1649 w 3480"/>
                    <a:gd name="T53" fmla="*/ 2063 h 2690"/>
                    <a:gd name="T54" fmla="*/ 3233 w 3480"/>
                    <a:gd name="T55" fmla="*/ 1848 h 2690"/>
                    <a:gd name="T56" fmla="*/ 3262 w 3480"/>
                    <a:gd name="T57" fmla="*/ 1830 h 2690"/>
                    <a:gd name="T58" fmla="*/ 3330 w 3480"/>
                    <a:gd name="T59" fmla="*/ 1838 h 2690"/>
                    <a:gd name="T60" fmla="*/ 3366 w 3480"/>
                    <a:gd name="T61" fmla="*/ 1792 h 2690"/>
                    <a:gd name="T62" fmla="*/ 3368 w 3480"/>
                    <a:gd name="T63" fmla="*/ 1868 h 2690"/>
                    <a:gd name="T64" fmla="*/ 3446 w 3480"/>
                    <a:gd name="T65" fmla="*/ 1897 h 2690"/>
                    <a:gd name="T66" fmla="*/ 3284 w 3480"/>
                    <a:gd name="T67" fmla="*/ 2023 h 2690"/>
                    <a:gd name="T68" fmla="*/ 3249 w 3480"/>
                    <a:gd name="T69" fmla="*/ 1810 h 2690"/>
                    <a:gd name="T70" fmla="*/ 2691 w 3480"/>
                    <a:gd name="T71" fmla="*/ 1839 h 2690"/>
                    <a:gd name="T72" fmla="*/ 2822 w 3480"/>
                    <a:gd name="T73" fmla="*/ 1816 h 2690"/>
                    <a:gd name="T74" fmla="*/ 2846 w 3480"/>
                    <a:gd name="T75" fmla="*/ 1751 h 2690"/>
                    <a:gd name="T76" fmla="*/ 2767 w 3480"/>
                    <a:gd name="T77" fmla="*/ 1933 h 2690"/>
                    <a:gd name="T78" fmla="*/ 2654 w 3480"/>
                    <a:gd name="T79" fmla="*/ 1767 h 2690"/>
                    <a:gd name="T80" fmla="*/ 3265 w 3480"/>
                    <a:gd name="T81" fmla="*/ 1418 h 2690"/>
                    <a:gd name="T82" fmla="*/ 3131 w 3480"/>
                    <a:gd name="T83" fmla="*/ 1754 h 2690"/>
                    <a:gd name="T84" fmla="*/ 2956 w 3480"/>
                    <a:gd name="T85" fmla="*/ 1310 h 2690"/>
                    <a:gd name="T86" fmla="*/ 3021 w 3480"/>
                    <a:gd name="T87" fmla="*/ 1143 h 2690"/>
                    <a:gd name="T88" fmla="*/ 3010 w 3480"/>
                    <a:gd name="T89" fmla="*/ 1448 h 2690"/>
                    <a:gd name="T90" fmla="*/ 2947 w 3480"/>
                    <a:gd name="T91" fmla="*/ 1143 h 2690"/>
                    <a:gd name="T92" fmla="*/ 2990 w 3480"/>
                    <a:gd name="T93" fmla="*/ 1031 h 2690"/>
                    <a:gd name="T94" fmla="*/ 2991 w 3480"/>
                    <a:gd name="T95" fmla="*/ 1004 h 2690"/>
                    <a:gd name="T96" fmla="*/ 3205 w 3480"/>
                    <a:gd name="T97" fmla="*/ 1173 h 2690"/>
                    <a:gd name="T98" fmla="*/ 3216 w 3480"/>
                    <a:gd name="T99" fmla="*/ 953 h 2690"/>
                    <a:gd name="T100" fmla="*/ 3318 w 3480"/>
                    <a:gd name="T101" fmla="*/ 1186 h 2690"/>
                    <a:gd name="T102" fmla="*/ 3392 w 3480"/>
                    <a:gd name="T103" fmla="*/ 950 h 2690"/>
                    <a:gd name="T104" fmla="*/ 3471 w 3480"/>
                    <a:gd name="T105" fmla="*/ 978 h 2690"/>
                    <a:gd name="T106" fmla="*/ 3479 w 3480"/>
                    <a:gd name="T107" fmla="*/ 1140 h 2690"/>
                    <a:gd name="T108" fmla="*/ 3104 w 3480"/>
                    <a:gd name="T109" fmla="*/ 1214 h 2690"/>
                    <a:gd name="T110" fmla="*/ 3103 w 3480"/>
                    <a:gd name="T111" fmla="*/ 1000 h 2690"/>
                    <a:gd name="T112" fmla="*/ 3172 w 3480"/>
                    <a:gd name="T113" fmla="*/ 941 h 2690"/>
                    <a:gd name="T114" fmla="*/ 3353 w 3480"/>
                    <a:gd name="T115" fmla="*/ 513 h 2690"/>
                    <a:gd name="T116" fmla="*/ 668 w 3480"/>
                    <a:gd name="T117" fmla="*/ 2577 h 2690"/>
                    <a:gd name="T118" fmla="*/ 429 w 3480"/>
                    <a:gd name="T119" fmla="*/ 2649 h 2690"/>
                    <a:gd name="T120" fmla="*/ 412 w 3480"/>
                    <a:gd name="T121" fmla="*/ 2532 h 2690"/>
                    <a:gd name="T122" fmla="*/ 447 w 3480"/>
                    <a:gd name="T123" fmla="*/ 2473 h 2690"/>
                    <a:gd name="T124" fmla="*/ 78 w 3480"/>
                    <a:gd name="T125" fmla="*/ 2003 h 2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80" h="2690">
                      <a:moveTo>
                        <a:pt x="1572" y="2138"/>
                      </a:moveTo>
                      <a:lnTo>
                        <a:pt x="1593" y="2140"/>
                      </a:lnTo>
                      <a:lnTo>
                        <a:pt x="1612" y="2146"/>
                      </a:lnTo>
                      <a:lnTo>
                        <a:pt x="1629" y="2158"/>
                      </a:lnTo>
                      <a:lnTo>
                        <a:pt x="1643" y="2174"/>
                      </a:lnTo>
                      <a:lnTo>
                        <a:pt x="1651" y="2190"/>
                      </a:lnTo>
                      <a:lnTo>
                        <a:pt x="1655" y="2209"/>
                      </a:lnTo>
                      <a:lnTo>
                        <a:pt x="1655" y="2226"/>
                      </a:lnTo>
                      <a:lnTo>
                        <a:pt x="1652" y="2243"/>
                      </a:lnTo>
                      <a:lnTo>
                        <a:pt x="1645" y="2259"/>
                      </a:lnTo>
                      <a:lnTo>
                        <a:pt x="1634" y="2273"/>
                      </a:lnTo>
                      <a:lnTo>
                        <a:pt x="1619" y="2285"/>
                      </a:lnTo>
                      <a:lnTo>
                        <a:pt x="1603" y="2293"/>
                      </a:lnTo>
                      <a:lnTo>
                        <a:pt x="1585" y="2297"/>
                      </a:lnTo>
                      <a:lnTo>
                        <a:pt x="1568" y="2297"/>
                      </a:lnTo>
                      <a:lnTo>
                        <a:pt x="1551" y="2293"/>
                      </a:lnTo>
                      <a:lnTo>
                        <a:pt x="1535" y="2285"/>
                      </a:lnTo>
                      <a:lnTo>
                        <a:pt x="1521" y="2274"/>
                      </a:lnTo>
                      <a:lnTo>
                        <a:pt x="1509" y="2260"/>
                      </a:lnTo>
                      <a:lnTo>
                        <a:pt x="1501" y="2243"/>
                      </a:lnTo>
                      <a:lnTo>
                        <a:pt x="1497" y="2226"/>
                      </a:lnTo>
                      <a:lnTo>
                        <a:pt x="1497" y="2209"/>
                      </a:lnTo>
                      <a:lnTo>
                        <a:pt x="1500" y="2191"/>
                      </a:lnTo>
                      <a:lnTo>
                        <a:pt x="1508" y="2175"/>
                      </a:lnTo>
                      <a:lnTo>
                        <a:pt x="1519" y="2161"/>
                      </a:lnTo>
                      <a:lnTo>
                        <a:pt x="1533" y="2151"/>
                      </a:lnTo>
                      <a:lnTo>
                        <a:pt x="1553" y="2141"/>
                      </a:lnTo>
                      <a:lnTo>
                        <a:pt x="1572" y="2138"/>
                      </a:lnTo>
                      <a:close/>
                      <a:moveTo>
                        <a:pt x="3236" y="2121"/>
                      </a:moveTo>
                      <a:lnTo>
                        <a:pt x="3306" y="2188"/>
                      </a:lnTo>
                      <a:lnTo>
                        <a:pt x="3293" y="2202"/>
                      </a:lnTo>
                      <a:lnTo>
                        <a:pt x="3223" y="2134"/>
                      </a:lnTo>
                      <a:lnTo>
                        <a:pt x="3236" y="2121"/>
                      </a:lnTo>
                      <a:close/>
                      <a:moveTo>
                        <a:pt x="1613" y="2066"/>
                      </a:moveTo>
                      <a:lnTo>
                        <a:pt x="1606" y="2070"/>
                      </a:lnTo>
                      <a:lnTo>
                        <a:pt x="1599" y="2075"/>
                      </a:lnTo>
                      <a:lnTo>
                        <a:pt x="1597" y="2082"/>
                      </a:lnTo>
                      <a:lnTo>
                        <a:pt x="1596" y="2090"/>
                      </a:lnTo>
                      <a:lnTo>
                        <a:pt x="1599" y="2098"/>
                      </a:lnTo>
                      <a:lnTo>
                        <a:pt x="1608" y="2105"/>
                      </a:lnTo>
                      <a:lnTo>
                        <a:pt x="1618" y="2107"/>
                      </a:lnTo>
                      <a:lnTo>
                        <a:pt x="1627" y="2103"/>
                      </a:lnTo>
                      <a:lnTo>
                        <a:pt x="1634" y="2098"/>
                      </a:lnTo>
                      <a:lnTo>
                        <a:pt x="1637" y="2091"/>
                      </a:lnTo>
                      <a:lnTo>
                        <a:pt x="1637" y="2084"/>
                      </a:lnTo>
                      <a:lnTo>
                        <a:pt x="1634" y="2075"/>
                      </a:lnTo>
                      <a:lnTo>
                        <a:pt x="1628" y="2070"/>
                      </a:lnTo>
                      <a:lnTo>
                        <a:pt x="1621" y="2066"/>
                      </a:lnTo>
                      <a:lnTo>
                        <a:pt x="1613" y="2066"/>
                      </a:lnTo>
                      <a:close/>
                      <a:moveTo>
                        <a:pt x="2874" y="2038"/>
                      </a:moveTo>
                      <a:lnTo>
                        <a:pt x="2859" y="2054"/>
                      </a:lnTo>
                      <a:lnTo>
                        <a:pt x="3014" y="2152"/>
                      </a:lnTo>
                      <a:lnTo>
                        <a:pt x="3030" y="2135"/>
                      </a:lnTo>
                      <a:lnTo>
                        <a:pt x="2874" y="2038"/>
                      </a:lnTo>
                      <a:close/>
                      <a:moveTo>
                        <a:pt x="1481" y="2024"/>
                      </a:moveTo>
                      <a:lnTo>
                        <a:pt x="1469" y="2026"/>
                      </a:lnTo>
                      <a:lnTo>
                        <a:pt x="1457" y="2031"/>
                      </a:lnTo>
                      <a:lnTo>
                        <a:pt x="1449" y="2040"/>
                      </a:lnTo>
                      <a:lnTo>
                        <a:pt x="1442" y="2049"/>
                      </a:lnTo>
                      <a:lnTo>
                        <a:pt x="1440" y="2061"/>
                      </a:lnTo>
                      <a:lnTo>
                        <a:pt x="1441" y="2073"/>
                      </a:lnTo>
                      <a:lnTo>
                        <a:pt x="1445" y="2084"/>
                      </a:lnTo>
                      <a:lnTo>
                        <a:pt x="1454" y="2093"/>
                      </a:lnTo>
                      <a:lnTo>
                        <a:pt x="1464" y="2099"/>
                      </a:lnTo>
                      <a:lnTo>
                        <a:pt x="1475" y="2101"/>
                      </a:lnTo>
                      <a:lnTo>
                        <a:pt x="1487" y="2101"/>
                      </a:lnTo>
                      <a:lnTo>
                        <a:pt x="1499" y="2096"/>
                      </a:lnTo>
                      <a:lnTo>
                        <a:pt x="1508" y="2087"/>
                      </a:lnTo>
                      <a:lnTo>
                        <a:pt x="1513" y="2077"/>
                      </a:lnTo>
                      <a:lnTo>
                        <a:pt x="1516" y="2065"/>
                      </a:lnTo>
                      <a:lnTo>
                        <a:pt x="1515" y="2054"/>
                      </a:lnTo>
                      <a:lnTo>
                        <a:pt x="1510" y="2042"/>
                      </a:lnTo>
                      <a:lnTo>
                        <a:pt x="1502" y="2033"/>
                      </a:lnTo>
                      <a:lnTo>
                        <a:pt x="1492" y="2028"/>
                      </a:lnTo>
                      <a:lnTo>
                        <a:pt x="1481" y="2024"/>
                      </a:lnTo>
                      <a:close/>
                      <a:moveTo>
                        <a:pt x="3125" y="2006"/>
                      </a:moveTo>
                      <a:lnTo>
                        <a:pt x="3098" y="2035"/>
                      </a:lnTo>
                      <a:lnTo>
                        <a:pt x="3301" y="2227"/>
                      </a:lnTo>
                      <a:lnTo>
                        <a:pt x="3327" y="2198"/>
                      </a:lnTo>
                      <a:lnTo>
                        <a:pt x="3125" y="2006"/>
                      </a:lnTo>
                      <a:close/>
                      <a:moveTo>
                        <a:pt x="2886" y="1994"/>
                      </a:moveTo>
                      <a:lnTo>
                        <a:pt x="3077" y="2114"/>
                      </a:lnTo>
                      <a:lnTo>
                        <a:pt x="3047" y="2147"/>
                      </a:lnTo>
                      <a:lnTo>
                        <a:pt x="3046" y="2146"/>
                      </a:lnTo>
                      <a:lnTo>
                        <a:pt x="2874" y="2334"/>
                      </a:lnTo>
                      <a:lnTo>
                        <a:pt x="2873" y="2334"/>
                      </a:lnTo>
                      <a:lnTo>
                        <a:pt x="2858" y="2342"/>
                      </a:lnTo>
                      <a:lnTo>
                        <a:pt x="2840" y="2348"/>
                      </a:lnTo>
                      <a:lnTo>
                        <a:pt x="2822" y="2347"/>
                      </a:lnTo>
                      <a:lnTo>
                        <a:pt x="2804" y="2341"/>
                      </a:lnTo>
                      <a:lnTo>
                        <a:pt x="2788" y="2330"/>
                      </a:lnTo>
                      <a:lnTo>
                        <a:pt x="2778" y="2318"/>
                      </a:lnTo>
                      <a:lnTo>
                        <a:pt x="2771" y="2302"/>
                      </a:lnTo>
                      <a:lnTo>
                        <a:pt x="2768" y="2286"/>
                      </a:lnTo>
                      <a:lnTo>
                        <a:pt x="2770" y="2269"/>
                      </a:lnTo>
                      <a:lnTo>
                        <a:pt x="2775" y="2254"/>
                      </a:lnTo>
                      <a:lnTo>
                        <a:pt x="2785" y="2240"/>
                      </a:lnTo>
                      <a:lnTo>
                        <a:pt x="2798" y="2228"/>
                      </a:lnTo>
                      <a:lnTo>
                        <a:pt x="2814" y="2222"/>
                      </a:lnTo>
                      <a:lnTo>
                        <a:pt x="2830" y="2218"/>
                      </a:lnTo>
                      <a:lnTo>
                        <a:pt x="2846" y="2220"/>
                      </a:lnTo>
                      <a:lnTo>
                        <a:pt x="2863" y="2226"/>
                      </a:lnTo>
                      <a:lnTo>
                        <a:pt x="2877" y="2236"/>
                      </a:lnTo>
                      <a:lnTo>
                        <a:pt x="2887" y="2249"/>
                      </a:lnTo>
                      <a:lnTo>
                        <a:pt x="2894" y="2263"/>
                      </a:lnTo>
                      <a:lnTo>
                        <a:pt x="2897" y="2279"/>
                      </a:lnTo>
                      <a:lnTo>
                        <a:pt x="3006" y="2160"/>
                      </a:lnTo>
                      <a:lnTo>
                        <a:pt x="2852" y="2062"/>
                      </a:lnTo>
                      <a:lnTo>
                        <a:pt x="2698" y="2229"/>
                      </a:lnTo>
                      <a:lnTo>
                        <a:pt x="2698" y="2228"/>
                      </a:lnTo>
                      <a:lnTo>
                        <a:pt x="2682" y="2238"/>
                      </a:lnTo>
                      <a:lnTo>
                        <a:pt x="2664" y="2242"/>
                      </a:lnTo>
                      <a:lnTo>
                        <a:pt x="2646" y="2242"/>
                      </a:lnTo>
                      <a:lnTo>
                        <a:pt x="2629" y="2237"/>
                      </a:lnTo>
                      <a:lnTo>
                        <a:pt x="2613" y="2226"/>
                      </a:lnTo>
                      <a:lnTo>
                        <a:pt x="2602" y="2213"/>
                      </a:lnTo>
                      <a:lnTo>
                        <a:pt x="2595" y="2198"/>
                      </a:lnTo>
                      <a:lnTo>
                        <a:pt x="2592" y="2181"/>
                      </a:lnTo>
                      <a:lnTo>
                        <a:pt x="2593" y="2165"/>
                      </a:lnTo>
                      <a:lnTo>
                        <a:pt x="2600" y="2148"/>
                      </a:lnTo>
                      <a:lnTo>
                        <a:pt x="2609" y="2134"/>
                      </a:lnTo>
                      <a:lnTo>
                        <a:pt x="2622" y="2124"/>
                      </a:lnTo>
                      <a:lnTo>
                        <a:pt x="2639" y="2116"/>
                      </a:lnTo>
                      <a:lnTo>
                        <a:pt x="2655" y="2114"/>
                      </a:lnTo>
                      <a:lnTo>
                        <a:pt x="2671" y="2115"/>
                      </a:lnTo>
                      <a:lnTo>
                        <a:pt x="2687" y="2120"/>
                      </a:lnTo>
                      <a:lnTo>
                        <a:pt x="2701" y="2131"/>
                      </a:lnTo>
                      <a:lnTo>
                        <a:pt x="2712" y="2144"/>
                      </a:lnTo>
                      <a:lnTo>
                        <a:pt x="2718" y="2158"/>
                      </a:lnTo>
                      <a:lnTo>
                        <a:pt x="2722" y="2173"/>
                      </a:lnTo>
                      <a:lnTo>
                        <a:pt x="2869" y="2013"/>
                      </a:lnTo>
                      <a:lnTo>
                        <a:pt x="2870" y="2013"/>
                      </a:lnTo>
                      <a:lnTo>
                        <a:pt x="2886" y="1994"/>
                      </a:lnTo>
                      <a:close/>
                      <a:moveTo>
                        <a:pt x="3125" y="1985"/>
                      </a:moveTo>
                      <a:lnTo>
                        <a:pt x="3129" y="1985"/>
                      </a:lnTo>
                      <a:lnTo>
                        <a:pt x="3132" y="1987"/>
                      </a:lnTo>
                      <a:lnTo>
                        <a:pt x="3134" y="1989"/>
                      </a:lnTo>
                      <a:lnTo>
                        <a:pt x="3134" y="1992"/>
                      </a:lnTo>
                      <a:lnTo>
                        <a:pt x="3134" y="1995"/>
                      </a:lnTo>
                      <a:lnTo>
                        <a:pt x="3133" y="1999"/>
                      </a:lnTo>
                      <a:lnTo>
                        <a:pt x="3326" y="2183"/>
                      </a:lnTo>
                      <a:lnTo>
                        <a:pt x="3338" y="2170"/>
                      </a:lnTo>
                      <a:lnTo>
                        <a:pt x="3233" y="2074"/>
                      </a:lnTo>
                      <a:lnTo>
                        <a:pt x="3240" y="2066"/>
                      </a:lnTo>
                      <a:lnTo>
                        <a:pt x="3366" y="2172"/>
                      </a:lnTo>
                      <a:lnTo>
                        <a:pt x="3357" y="2181"/>
                      </a:lnTo>
                      <a:lnTo>
                        <a:pt x="3340" y="2200"/>
                      </a:lnTo>
                      <a:lnTo>
                        <a:pt x="3332" y="2208"/>
                      </a:lnTo>
                      <a:lnTo>
                        <a:pt x="3346" y="2222"/>
                      </a:lnTo>
                      <a:lnTo>
                        <a:pt x="3322" y="2246"/>
                      </a:lnTo>
                      <a:lnTo>
                        <a:pt x="3308" y="2234"/>
                      </a:lnTo>
                      <a:lnTo>
                        <a:pt x="3301" y="2241"/>
                      </a:lnTo>
                      <a:lnTo>
                        <a:pt x="3092" y="2042"/>
                      </a:lnTo>
                      <a:lnTo>
                        <a:pt x="3089" y="2043"/>
                      </a:lnTo>
                      <a:lnTo>
                        <a:pt x="3086" y="2044"/>
                      </a:lnTo>
                      <a:lnTo>
                        <a:pt x="3082" y="2043"/>
                      </a:lnTo>
                      <a:lnTo>
                        <a:pt x="3080" y="2042"/>
                      </a:lnTo>
                      <a:lnTo>
                        <a:pt x="3078" y="2040"/>
                      </a:lnTo>
                      <a:lnTo>
                        <a:pt x="3077" y="2036"/>
                      </a:lnTo>
                      <a:lnTo>
                        <a:pt x="3077" y="2033"/>
                      </a:lnTo>
                      <a:lnTo>
                        <a:pt x="3078" y="2030"/>
                      </a:lnTo>
                      <a:lnTo>
                        <a:pt x="3078" y="2030"/>
                      </a:lnTo>
                      <a:lnTo>
                        <a:pt x="3080" y="2028"/>
                      </a:lnTo>
                      <a:lnTo>
                        <a:pt x="3093" y="2014"/>
                      </a:lnTo>
                      <a:lnTo>
                        <a:pt x="3119" y="1986"/>
                      </a:lnTo>
                      <a:lnTo>
                        <a:pt x="3119" y="1987"/>
                      </a:lnTo>
                      <a:lnTo>
                        <a:pt x="3122" y="1985"/>
                      </a:lnTo>
                      <a:lnTo>
                        <a:pt x="3125" y="1985"/>
                      </a:lnTo>
                      <a:close/>
                      <a:moveTo>
                        <a:pt x="1486" y="1984"/>
                      </a:moveTo>
                      <a:lnTo>
                        <a:pt x="1503" y="1988"/>
                      </a:lnTo>
                      <a:lnTo>
                        <a:pt x="1520" y="1995"/>
                      </a:lnTo>
                      <a:lnTo>
                        <a:pt x="1534" y="2006"/>
                      </a:lnTo>
                      <a:lnTo>
                        <a:pt x="1545" y="2020"/>
                      </a:lnTo>
                      <a:lnTo>
                        <a:pt x="1553" y="2036"/>
                      </a:lnTo>
                      <a:lnTo>
                        <a:pt x="1557" y="2055"/>
                      </a:lnTo>
                      <a:lnTo>
                        <a:pt x="1557" y="2072"/>
                      </a:lnTo>
                      <a:lnTo>
                        <a:pt x="1553" y="2089"/>
                      </a:lnTo>
                      <a:lnTo>
                        <a:pt x="1547" y="2105"/>
                      </a:lnTo>
                      <a:lnTo>
                        <a:pt x="1535" y="2119"/>
                      </a:lnTo>
                      <a:lnTo>
                        <a:pt x="1521" y="2131"/>
                      </a:lnTo>
                      <a:lnTo>
                        <a:pt x="1501" y="2140"/>
                      </a:lnTo>
                      <a:lnTo>
                        <a:pt x="1481" y="2143"/>
                      </a:lnTo>
                      <a:lnTo>
                        <a:pt x="1460" y="2141"/>
                      </a:lnTo>
                      <a:lnTo>
                        <a:pt x="1441" y="2134"/>
                      </a:lnTo>
                      <a:lnTo>
                        <a:pt x="1425" y="2123"/>
                      </a:lnTo>
                      <a:lnTo>
                        <a:pt x="1411" y="2106"/>
                      </a:lnTo>
                      <a:lnTo>
                        <a:pt x="1401" y="2087"/>
                      </a:lnTo>
                      <a:lnTo>
                        <a:pt x="1398" y="2066"/>
                      </a:lnTo>
                      <a:lnTo>
                        <a:pt x="1400" y="2046"/>
                      </a:lnTo>
                      <a:lnTo>
                        <a:pt x="1407" y="2027"/>
                      </a:lnTo>
                      <a:lnTo>
                        <a:pt x="1418" y="2009"/>
                      </a:lnTo>
                      <a:lnTo>
                        <a:pt x="1435" y="1995"/>
                      </a:lnTo>
                      <a:lnTo>
                        <a:pt x="1452" y="1988"/>
                      </a:lnTo>
                      <a:lnTo>
                        <a:pt x="1469" y="1984"/>
                      </a:lnTo>
                      <a:lnTo>
                        <a:pt x="1486" y="1984"/>
                      </a:lnTo>
                      <a:close/>
                      <a:moveTo>
                        <a:pt x="3313" y="1973"/>
                      </a:moveTo>
                      <a:lnTo>
                        <a:pt x="3303" y="1973"/>
                      </a:lnTo>
                      <a:lnTo>
                        <a:pt x="3294" y="1976"/>
                      </a:lnTo>
                      <a:lnTo>
                        <a:pt x="3288" y="1982"/>
                      </a:lnTo>
                      <a:lnTo>
                        <a:pt x="3285" y="1991"/>
                      </a:lnTo>
                      <a:lnTo>
                        <a:pt x="3287" y="2002"/>
                      </a:lnTo>
                      <a:lnTo>
                        <a:pt x="3294" y="2010"/>
                      </a:lnTo>
                      <a:lnTo>
                        <a:pt x="3307" y="2016"/>
                      </a:lnTo>
                      <a:lnTo>
                        <a:pt x="3317" y="2015"/>
                      </a:lnTo>
                      <a:lnTo>
                        <a:pt x="3326" y="2012"/>
                      </a:lnTo>
                      <a:lnTo>
                        <a:pt x="3332" y="2005"/>
                      </a:lnTo>
                      <a:lnTo>
                        <a:pt x="3335" y="1996"/>
                      </a:lnTo>
                      <a:lnTo>
                        <a:pt x="3333" y="1986"/>
                      </a:lnTo>
                      <a:lnTo>
                        <a:pt x="3325" y="1977"/>
                      </a:lnTo>
                      <a:lnTo>
                        <a:pt x="3313" y="1973"/>
                      </a:lnTo>
                      <a:close/>
                      <a:moveTo>
                        <a:pt x="3372" y="1955"/>
                      </a:moveTo>
                      <a:lnTo>
                        <a:pt x="3362" y="1955"/>
                      </a:lnTo>
                      <a:lnTo>
                        <a:pt x="3354" y="1959"/>
                      </a:lnTo>
                      <a:lnTo>
                        <a:pt x="3347" y="1965"/>
                      </a:lnTo>
                      <a:lnTo>
                        <a:pt x="3344" y="1974"/>
                      </a:lnTo>
                      <a:lnTo>
                        <a:pt x="3345" y="1981"/>
                      </a:lnTo>
                      <a:lnTo>
                        <a:pt x="3349" y="1989"/>
                      </a:lnTo>
                      <a:lnTo>
                        <a:pt x="3357" y="1995"/>
                      </a:lnTo>
                      <a:lnTo>
                        <a:pt x="3367" y="1998"/>
                      </a:lnTo>
                      <a:lnTo>
                        <a:pt x="3376" y="1998"/>
                      </a:lnTo>
                      <a:lnTo>
                        <a:pt x="3385" y="1994"/>
                      </a:lnTo>
                      <a:lnTo>
                        <a:pt x="3391" y="1988"/>
                      </a:lnTo>
                      <a:lnTo>
                        <a:pt x="3395" y="1979"/>
                      </a:lnTo>
                      <a:lnTo>
                        <a:pt x="3394" y="1972"/>
                      </a:lnTo>
                      <a:lnTo>
                        <a:pt x="3389" y="1964"/>
                      </a:lnTo>
                      <a:lnTo>
                        <a:pt x="3382" y="1958"/>
                      </a:lnTo>
                      <a:lnTo>
                        <a:pt x="3372" y="1955"/>
                      </a:lnTo>
                      <a:close/>
                      <a:moveTo>
                        <a:pt x="3260" y="1937"/>
                      </a:moveTo>
                      <a:lnTo>
                        <a:pt x="3250" y="1938"/>
                      </a:lnTo>
                      <a:lnTo>
                        <a:pt x="3242" y="1941"/>
                      </a:lnTo>
                      <a:lnTo>
                        <a:pt x="3235" y="1948"/>
                      </a:lnTo>
                      <a:lnTo>
                        <a:pt x="3232" y="1955"/>
                      </a:lnTo>
                      <a:lnTo>
                        <a:pt x="3233" y="1964"/>
                      </a:lnTo>
                      <a:lnTo>
                        <a:pt x="3237" y="1972"/>
                      </a:lnTo>
                      <a:lnTo>
                        <a:pt x="3245" y="1977"/>
                      </a:lnTo>
                      <a:lnTo>
                        <a:pt x="3255" y="1980"/>
                      </a:lnTo>
                      <a:lnTo>
                        <a:pt x="3264" y="1980"/>
                      </a:lnTo>
                      <a:lnTo>
                        <a:pt x="3273" y="1976"/>
                      </a:lnTo>
                      <a:lnTo>
                        <a:pt x="3279" y="1971"/>
                      </a:lnTo>
                      <a:lnTo>
                        <a:pt x="3283" y="1962"/>
                      </a:lnTo>
                      <a:lnTo>
                        <a:pt x="3282" y="1953"/>
                      </a:lnTo>
                      <a:lnTo>
                        <a:pt x="3277" y="1946"/>
                      </a:lnTo>
                      <a:lnTo>
                        <a:pt x="3270" y="1940"/>
                      </a:lnTo>
                      <a:lnTo>
                        <a:pt x="3260" y="1937"/>
                      </a:lnTo>
                      <a:close/>
                      <a:moveTo>
                        <a:pt x="3031" y="1931"/>
                      </a:moveTo>
                      <a:lnTo>
                        <a:pt x="3017" y="1943"/>
                      </a:lnTo>
                      <a:lnTo>
                        <a:pt x="3073" y="2008"/>
                      </a:lnTo>
                      <a:lnTo>
                        <a:pt x="3098" y="1982"/>
                      </a:lnTo>
                      <a:lnTo>
                        <a:pt x="3031" y="1931"/>
                      </a:lnTo>
                      <a:close/>
                      <a:moveTo>
                        <a:pt x="3408" y="1909"/>
                      </a:moveTo>
                      <a:lnTo>
                        <a:pt x="3398" y="1910"/>
                      </a:lnTo>
                      <a:lnTo>
                        <a:pt x="3389" y="1913"/>
                      </a:lnTo>
                      <a:lnTo>
                        <a:pt x="3383" y="1920"/>
                      </a:lnTo>
                      <a:lnTo>
                        <a:pt x="3380" y="1927"/>
                      </a:lnTo>
                      <a:lnTo>
                        <a:pt x="3381" y="1936"/>
                      </a:lnTo>
                      <a:lnTo>
                        <a:pt x="3385" y="1944"/>
                      </a:lnTo>
                      <a:lnTo>
                        <a:pt x="3392" y="1949"/>
                      </a:lnTo>
                      <a:lnTo>
                        <a:pt x="3402" y="1952"/>
                      </a:lnTo>
                      <a:lnTo>
                        <a:pt x="3412" y="1952"/>
                      </a:lnTo>
                      <a:lnTo>
                        <a:pt x="3420" y="1948"/>
                      </a:lnTo>
                      <a:lnTo>
                        <a:pt x="3427" y="1943"/>
                      </a:lnTo>
                      <a:lnTo>
                        <a:pt x="3430" y="1934"/>
                      </a:lnTo>
                      <a:lnTo>
                        <a:pt x="3429" y="1925"/>
                      </a:lnTo>
                      <a:lnTo>
                        <a:pt x="3425" y="1918"/>
                      </a:lnTo>
                      <a:lnTo>
                        <a:pt x="3417" y="1912"/>
                      </a:lnTo>
                      <a:lnTo>
                        <a:pt x="3408" y="1909"/>
                      </a:lnTo>
                      <a:close/>
                      <a:moveTo>
                        <a:pt x="2989" y="1899"/>
                      </a:moveTo>
                      <a:lnTo>
                        <a:pt x="3008" y="1915"/>
                      </a:lnTo>
                      <a:lnTo>
                        <a:pt x="3011" y="1910"/>
                      </a:lnTo>
                      <a:lnTo>
                        <a:pt x="3027" y="1920"/>
                      </a:lnTo>
                      <a:lnTo>
                        <a:pt x="3030" y="1917"/>
                      </a:lnTo>
                      <a:lnTo>
                        <a:pt x="3114" y="1980"/>
                      </a:lnTo>
                      <a:lnTo>
                        <a:pt x="3073" y="2023"/>
                      </a:lnTo>
                      <a:lnTo>
                        <a:pt x="3003" y="1941"/>
                      </a:lnTo>
                      <a:lnTo>
                        <a:pt x="3006" y="1939"/>
                      </a:lnTo>
                      <a:lnTo>
                        <a:pt x="2996" y="1926"/>
                      </a:lnTo>
                      <a:lnTo>
                        <a:pt x="3000" y="1922"/>
                      </a:lnTo>
                      <a:lnTo>
                        <a:pt x="2984" y="1904"/>
                      </a:lnTo>
                      <a:lnTo>
                        <a:pt x="2989" y="1899"/>
                      </a:lnTo>
                      <a:close/>
                      <a:moveTo>
                        <a:pt x="3241" y="1882"/>
                      </a:moveTo>
                      <a:lnTo>
                        <a:pt x="3231" y="1882"/>
                      </a:lnTo>
                      <a:lnTo>
                        <a:pt x="3222" y="1885"/>
                      </a:lnTo>
                      <a:lnTo>
                        <a:pt x="3217" y="1892"/>
                      </a:lnTo>
                      <a:lnTo>
                        <a:pt x="3214" y="1901"/>
                      </a:lnTo>
                      <a:lnTo>
                        <a:pt x="3216" y="1911"/>
                      </a:lnTo>
                      <a:lnTo>
                        <a:pt x="3223" y="1920"/>
                      </a:lnTo>
                      <a:lnTo>
                        <a:pt x="3236" y="1924"/>
                      </a:lnTo>
                      <a:lnTo>
                        <a:pt x="3246" y="1924"/>
                      </a:lnTo>
                      <a:lnTo>
                        <a:pt x="3255" y="1921"/>
                      </a:lnTo>
                      <a:lnTo>
                        <a:pt x="3261" y="1915"/>
                      </a:lnTo>
                      <a:lnTo>
                        <a:pt x="3263" y="1907"/>
                      </a:lnTo>
                      <a:lnTo>
                        <a:pt x="3262" y="1897"/>
                      </a:lnTo>
                      <a:lnTo>
                        <a:pt x="3258" y="1890"/>
                      </a:lnTo>
                      <a:lnTo>
                        <a:pt x="3250" y="1884"/>
                      </a:lnTo>
                      <a:lnTo>
                        <a:pt x="3241" y="1882"/>
                      </a:lnTo>
                      <a:close/>
                      <a:moveTo>
                        <a:pt x="1690" y="1863"/>
                      </a:moveTo>
                      <a:lnTo>
                        <a:pt x="1649" y="2063"/>
                      </a:lnTo>
                      <a:lnTo>
                        <a:pt x="1649" y="2063"/>
                      </a:lnTo>
                      <a:lnTo>
                        <a:pt x="1852" y="2116"/>
                      </a:lnTo>
                      <a:lnTo>
                        <a:pt x="1768" y="2161"/>
                      </a:lnTo>
                      <a:lnTo>
                        <a:pt x="1569" y="2114"/>
                      </a:lnTo>
                      <a:lnTo>
                        <a:pt x="1611" y="1913"/>
                      </a:lnTo>
                      <a:lnTo>
                        <a:pt x="1690" y="1863"/>
                      </a:lnTo>
                      <a:close/>
                      <a:moveTo>
                        <a:pt x="3262" y="1830"/>
                      </a:moveTo>
                      <a:lnTo>
                        <a:pt x="3251" y="1830"/>
                      </a:lnTo>
                      <a:lnTo>
                        <a:pt x="3243" y="1834"/>
                      </a:lnTo>
                      <a:lnTo>
                        <a:pt x="3236" y="1840"/>
                      </a:lnTo>
                      <a:lnTo>
                        <a:pt x="3233" y="1848"/>
                      </a:lnTo>
                      <a:lnTo>
                        <a:pt x="3234" y="1856"/>
                      </a:lnTo>
                      <a:lnTo>
                        <a:pt x="3240" y="1864"/>
                      </a:lnTo>
                      <a:lnTo>
                        <a:pt x="3246" y="1869"/>
                      </a:lnTo>
                      <a:lnTo>
                        <a:pt x="3256" y="1873"/>
                      </a:lnTo>
                      <a:lnTo>
                        <a:pt x="3266" y="1873"/>
                      </a:lnTo>
                      <a:lnTo>
                        <a:pt x="3275" y="1869"/>
                      </a:lnTo>
                      <a:lnTo>
                        <a:pt x="3280" y="1863"/>
                      </a:lnTo>
                      <a:lnTo>
                        <a:pt x="3285" y="1854"/>
                      </a:lnTo>
                      <a:lnTo>
                        <a:pt x="3283" y="1843"/>
                      </a:lnTo>
                      <a:lnTo>
                        <a:pt x="3274" y="1835"/>
                      </a:lnTo>
                      <a:lnTo>
                        <a:pt x="3262" y="1830"/>
                      </a:lnTo>
                      <a:close/>
                      <a:moveTo>
                        <a:pt x="3316" y="1799"/>
                      </a:moveTo>
                      <a:lnTo>
                        <a:pt x="3306" y="1799"/>
                      </a:lnTo>
                      <a:lnTo>
                        <a:pt x="3298" y="1804"/>
                      </a:lnTo>
                      <a:lnTo>
                        <a:pt x="3292" y="1810"/>
                      </a:lnTo>
                      <a:lnTo>
                        <a:pt x="3289" y="1818"/>
                      </a:lnTo>
                      <a:lnTo>
                        <a:pt x="3289" y="1826"/>
                      </a:lnTo>
                      <a:lnTo>
                        <a:pt x="3294" y="1834"/>
                      </a:lnTo>
                      <a:lnTo>
                        <a:pt x="3302" y="1839"/>
                      </a:lnTo>
                      <a:lnTo>
                        <a:pt x="3311" y="1842"/>
                      </a:lnTo>
                      <a:lnTo>
                        <a:pt x="3321" y="1842"/>
                      </a:lnTo>
                      <a:lnTo>
                        <a:pt x="3330" y="1838"/>
                      </a:lnTo>
                      <a:lnTo>
                        <a:pt x="3335" y="1833"/>
                      </a:lnTo>
                      <a:lnTo>
                        <a:pt x="3339" y="1824"/>
                      </a:lnTo>
                      <a:lnTo>
                        <a:pt x="3338" y="1815"/>
                      </a:lnTo>
                      <a:lnTo>
                        <a:pt x="3333" y="1808"/>
                      </a:lnTo>
                      <a:lnTo>
                        <a:pt x="3326" y="1802"/>
                      </a:lnTo>
                      <a:lnTo>
                        <a:pt x="3316" y="1799"/>
                      </a:lnTo>
                      <a:close/>
                      <a:moveTo>
                        <a:pt x="3315" y="1784"/>
                      </a:moveTo>
                      <a:lnTo>
                        <a:pt x="3340" y="1784"/>
                      </a:lnTo>
                      <a:lnTo>
                        <a:pt x="3348" y="1786"/>
                      </a:lnTo>
                      <a:lnTo>
                        <a:pt x="3357" y="1788"/>
                      </a:lnTo>
                      <a:lnTo>
                        <a:pt x="3366" y="1792"/>
                      </a:lnTo>
                      <a:lnTo>
                        <a:pt x="3378" y="1797"/>
                      </a:lnTo>
                      <a:lnTo>
                        <a:pt x="3388" y="1804"/>
                      </a:lnTo>
                      <a:lnTo>
                        <a:pt x="3391" y="1810"/>
                      </a:lnTo>
                      <a:lnTo>
                        <a:pt x="3391" y="1816"/>
                      </a:lnTo>
                      <a:lnTo>
                        <a:pt x="3388" y="1823"/>
                      </a:lnTo>
                      <a:lnTo>
                        <a:pt x="3383" y="1829"/>
                      </a:lnTo>
                      <a:lnTo>
                        <a:pt x="3376" y="1836"/>
                      </a:lnTo>
                      <a:lnTo>
                        <a:pt x="3371" y="1843"/>
                      </a:lnTo>
                      <a:lnTo>
                        <a:pt x="3367" y="1851"/>
                      </a:lnTo>
                      <a:lnTo>
                        <a:pt x="3366" y="1860"/>
                      </a:lnTo>
                      <a:lnTo>
                        <a:pt x="3368" y="1868"/>
                      </a:lnTo>
                      <a:lnTo>
                        <a:pt x="3374" y="1876"/>
                      </a:lnTo>
                      <a:lnTo>
                        <a:pt x="3382" y="1880"/>
                      </a:lnTo>
                      <a:lnTo>
                        <a:pt x="3390" y="1881"/>
                      </a:lnTo>
                      <a:lnTo>
                        <a:pt x="3400" y="1880"/>
                      </a:lnTo>
                      <a:lnTo>
                        <a:pt x="3410" y="1878"/>
                      </a:lnTo>
                      <a:lnTo>
                        <a:pt x="3419" y="1876"/>
                      </a:lnTo>
                      <a:lnTo>
                        <a:pt x="3428" y="1875"/>
                      </a:lnTo>
                      <a:lnTo>
                        <a:pt x="3436" y="1875"/>
                      </a:lnTo>
                      <a:lnTo>
                        <a:pt x="3441" y="1878"/>
                      </a:lnTo>
                      <a:lnTo>
                        <a:pt x="3444" y="1884"/>
                      </a:lnTo>
                      <a:lnTo>
                        <a:pt x="3446" y="1897"/>
                      </a:lnTo>
                      <a:lnTo>
                        <a:pt x="3446" y="1909"/>
                      </a:lnTo>
                      <a:lnTo>
                        <a:pt x="3445" y="1922"/>
                      </a:lnTo>
                      <a:lnTo>
                        <a:pt x="3440" y="1947"/>
                      </a:lnTo>
                      <a:lnTo>
                        <a:pt x="3430" y="1968"/>
                      </a:lnTo>
                      <a:lnTo>
                        <a:pt x="3416" y="1988"/>
                      </a:lnTo>
                      <a:lnTo>
                        <a:pt x="3399" y="2004"/>
                      </a:lnTo>
                      <a:lnTo>
                        <a:pt x="3380" y="2017"/>
                      </a:lnTo>
                      <a:lnTo>
                        <a:pt x="3357" y="2026"/>
                      </a:lnTo>
                      <a:lnTo>
                        <a:pt x="3333" y="2030"/>
                      </a:lnTo>
                      <a:lnTo>
                        <a:pt x="3308" y="2029"/>
                      </a:lnTo>
                      <a:lnTo>
                        <a:pt x="3284" y="2023"/>
                      </a:lnTo>
                      <a:lnTo>
                        <a:pt x="3262" y="2013"/>
                      </a:lnTo>
                      <a:lnTo>
                        <a:pt x="3243" y="2000"/>
                      </a:lnTo>
                      <a:lnTo>
                        <a:pt x="3227" y="1982"/>
                      </a:lnTo>
                      <a:lnTo>
                        <a:pt x="3215" y="1962"/>
                      </a:lnTo>
                      <a:lnTo>
                        <a:pt x="3206" y="1940"/>
                      </a:lnTo>
                      <a:lnTo>
                        <a:pt x="3202" y="1917"/>
                      </a:lnTo>
                      <a:lnTo>
                        <a:pt x="3202" y="1892"/>
                      </a:lnTo>
                      <a:lnTo>
                        <a:pt x="3207" y="1867"/>
                      </a:lnTo>
                      <a:lnTo>
                        <a:pt x="3218" y="1846"/>
                      </a:lnTo>
                      <a:lnTo>
                        <a:pt x="3232" y="1826"/>
                      </a:lnTo>
                      <a:lnTo>
                        <a:pt x="3249" y="1810"/>
                      </a:lnTo>
                      <a:lnTo>
                        <a:pt x="3269" y="1797"/>
                      </a:lnTo>
                      <a:lnTo>
                        <a:pt x="3291" y="1788"/>
                      </a:lnTo>
                      <a:lnTo>
                        <a:pt x="3315" y="1784"/>
                      </a:lnTo>
                      <a:close/>
                      <a:moveTo>
                        <a:pt x="2753" y="1753"/>
                      </a:moveTo>
                      <a:lnTo>
                        <a:pt x="2734" y="1756"/>
                      </a:lnTo>
                      <a:lnTo>
                        <a:pt x="2719" y="1764"/>
                      </a:lnTo>
                      <a:lnTo>
                        <a:pt x="2705" y="1774"/>
                      </a:lnTo>
                      <a:lnTo>
                        <a:pt x="2696" y="1788"/>
                      </a:lnTo>
                      <a:lnTo>
                        <a:pt x="2690" y="1805"/>
                      </a:lnTo>
                      <a:lnTo>
                        <a:pt x="2688" y="1822"/>
                      </a:lnTo>
                      <a:lnTo>
                        <a:pt x="2691" y="1839"/>
                      </a:lnTo>
                      <a:lnTo>
                        <a:pt x="2699" y="1855"/>
                      </a:lnTo>
                      <a:lnTo>
                        <a:pt x="2711" y="1868"/>
                      </a:lnTo>
                      <a:lnTo>
                        <a:pt x="2725" y="1878"/>
                      </a:lnTo>
                      <a:lnTo>
                        <a:pt x="2741" y="1884"/>
                      </a:lnTo>
                      <a:lnTo>
                        <a:pt x="2757" y="1885"/>
                      </a:lnTo>
                      <a:lnTo>
                        <a:pt x="2775" y="1882"/>
                      </a:lnTo>
                      <a:lnTo>
                        <a:pt x="2792" y="1875"/>
                      </a:lnTo>
                      <a:lnTo>
                        <a:pt x="2804" y="1864"/>
                      </a:lnTo>
                      <a:lnTo>
                        <a:pt x="2814" y="1850"/>
                      </a:lnTo>
                      <a:lnTo>
                        <a:pt x="2820" y="1834"/>
                      </a:lnTo>
                      <a:lnTo>
                        <a:pt x="2822" y="1816"/>
                      </a:lnTo>
                      <a:lnTo>
                        <a:pt x="2818" y="1799"/>
                      </a:lnTo>
                      <a:lnTo>
                        <a:pt x="2811" y="1783"/>
                      </a:lnTo>
                      <a:lnTo>
                        <a:pt x="2800" y="1770"/>
                      </a:lnTo>
                      <a:lnTo>
                        <a:pt x="2786" y="1760"/>
                      </a:lnTo>
                      <a:lnTo>
                        <a:pt x="2770" y="1755"/>
                      </a:lnTo>
                      <a:lnTo>
                        <a:pt x="2753" y="1753"/>
                      </a:lnTo>
                      <a:close/>
                      <a:moveTo>
                        <a:pt x="2867" y="1596"/>
                      </a:moveTo>
                      <a:lnTo>
                        <a:pt x="2907" y="1619"/>
                      </a:lnTo>
                      <a:lnTo>
                        <a:pt x="2843" y="1720"/>
                      </a:lnTo>
                      <a:lnTo>
                        <a:pt x="2858" y="1730"/>
                      </a:lnTo>
                      <a:lnTo>
                        <a:pt x="2846" y="1751"/>
                      </a:lnTo>
                      <a:lnTo>
                        <a:pt x="2856" y="1767"/>
                      </a:lnTo>
                      <a:lnTo>
                        <a:pt x="2864" y="1784"/>
                      </a:lnTo>
                      <a:lnTo>
                        <a:pt x="2869" y="1808"/>
                      </a:lnTo>
                      <a:lnTo>
                        <a:pt x="2869" y="1829"/>
                      </a:lnTo>
                      <a:lnTo>
                        <a:pt x="2865" y="1852"/>
                      </a:lnTo>
                      <a:lnTo>
                        <a:pt x="2856" y="1873"/>
                      </a:lnTo>
                      <a:lnTo>
                        <a:pt x="2844" y="1891"/>
                      </a:lnTo>
                      <a:lnTo>
                        <a:pt x="2829" y="1906"/>
                      </a:lnTo>
                      <a:lnTo>
                        <a:pt x="2811" y="1919"/>
                      </a:lnTo>
                      <a:lnTo>
                        <a:pt x="2789" y="1929"/>
                      </a:lnTo>
                      <a:lnTo>
                        <a:pt x="2767" y="1933"/>
                      </a:lnTo>
                      <a:lnTo>
                        <a:pt x="2744" y="1933"/>
                      </a:lnTo>
                      <a:lnTo>
                        <a:pt x="2723" y="1929"/>
                      </a:lnTo>
                      <a:lnTo>
                        <a:pt x="2702" y="1921"/>
                      </a:lnTo>
                      <a:lnTo>
                        <a:pt x="2684" y="1908"/>
                      </a:lnTo>
                      <a:lnTo>
                        <a:pt x="2669" y="1893"/>
                      </a:lnTo>
                      <a:lnTo>
                        <a:pt x="2656" y="1875"/>
                      </a:lnTo>
                      <a:lnTo>
                        <a:pt x="2646" y="1853"/>
                      </a:lnTo>
                      <a:lnTo>
                        <a:pt x="2642" y="1832"/>
                      </a:lnTo>
                      <a:lnTo>
                        <a:pt x="2642" y="1809"/>
                      </a:lnTo>
                      <a:lnTo>
                        <a:pt x="2646" y="1787"/>
                      </a:lnTo>
                      <a:lnTo>
                        <a:pt x="2654" y="1767"/>
                      </a:lnTo>
                      <a:lnTo>
                        <a:pt x="2666" y="1749"/>
                      </a:lnTo>
                      <a:lnTo>
                        <a:pt x="2681" y="1732"/>
                      </a:lnTo>
                      <a:lnTo>
                        <a:pt x="2699" y="1720"/>
                      </a:lnTo>
                      <a:lnTo>
                        <a:pt x="2720" y="1711"/>
                      </a:lnTo>
                      <a:lnTo>
                        <a:pt x="2740" y="1707"/>
                      </a:lnTo>
                      <a:lnTo>
                        <a:pt x="2759" y="1705"/>
                      </a:lnTo>
                      <a:lnTo>
                        <a:pt x="2778" y="1708"/>
                      </a:lnTo>
                      <a:lnTo>
                        <a:pt x="2790" y="1687"/>
                      </a:lnTo>
                      <a:lnTo>
                        <a:pt x="2803" y="1695"/>
                      </a:lnTo>
                      <a:lnTo>
                        <a:pt x="2867" y="1596"/>
                      </a:lnTo>
                      <a:close/>
                      <a:moveTo>
                        <a:pt x="3265" y="1418"/>
                      </a:moveTo>
                      <a:lnTo>
                        <a:pt x="3291" y="1429"/>
                      </a:lnTo>
                      <a:lnTo>
                        <a:pt x="3143" y="1800"/>
                      </a:lnTo>
                      <a:lnTo>
                        <a:pt x="3117" y="1791"/>
                      </a:lnTo>
                      <a:lnTo>
                        <a:pt x="3123" y="1773"/>
                      </a:lnTo>
                      <a:lnTo>
                        <a:pt x="3064" y="1750"/>
                      </a:lnTo>
                      <a:lnTo>
                        <a:pt x="3060" y="1759"/>
                      </a:lnTo>
                      <a:lnTo>
                        <a:pt x="3010" y="1739"/>
                      </a:lnTo>
                      <a:lnTo>
                        <a:pt x="3027" y="1696"/>
                      </a:lnTo>
                      <a:lnTo>
                        <a:pt x="3077" y="1716"/>
                      </a:lnTo>
                      <a:lnTo>
                        <a:pt x="3072" y="1730"/>
                      </a:lnTo>
                      <a:lnTo>
                        <a:pt x="3131" y="1754"/>
                      </a:lnTo>
                      <a:lnTo>
                        <a:pt x="3143" y="1727"/>
                      </a:lnTo>
                      <a:lnTo>
                        <a:pt x="3059" y="1693"/>
                      </a:lnTo>
                      <a:lnTo>
                        <a:pt x="3068" y="1556"/>
                      </a:lnTo>
                      <a:lnTo>
                        <a:pt x="3159" y="1441"/>
                      </a:lnTo>
                      <a:lnTo>
                        <a:pt x="3242" y="1475"/>
                      </a:lnTo>
                      <a:lnTo>
                        <a:pt x="3265" y="1418"/>
                      </a:lnTo>
                      <a:close/>
                      <a:moveTo>
                        <a:pt x="2956" y="1310"/>
                      </a:moveTo>
                      <a:lnTo>
                        <a:pt x="2976" y="1312"/>
                      </a:lnTo>
                      <a:lnTo>
                        <a:pt x="2963" y="1409"/>
                      </a:lnTo>
                      <a:lnTo>
                        <a:pt x="2943" y="1407"/>
                      </a:lnTo>
                      <a:lnTo>
                        <a:pt x="2956" y="1310"/>
                      </a:lnTo>
                      <a:close/>
                      <a:moveTo>
                        <a:pt x="2964" y="1151"/>
                      </a:moveTo>
                      <a:lnTo>
                        <a:pt x="2927" y="1426"/>
                      </a:lnTo>
                      <a:lnTo>
                        <a:pt x="2967" y="1432"/>
                      </a:lnTo>
                      <a:lnTo>
                        <a:pt x="3003" y="1156"/>
                      </a:lnTo>
                      <a:lnTo>
                        <a:pt x="2964" y="1151"/>
                      </a:lnTo>
                      <a:close/>
                      <a:moveTo>
                        <a:pt x="2956" y="1131"/>
                      </a:moveTo>
                      <a:lnTo>
                        <a:pt x="2958" y="1131"/>
                      </a:lnTo>
                      <a:lnTo>
                        <a:pt x="2978" y="1133"/>
                      </a:lnTo>
                      <a:lnTo>
                        <a:pt x="3014" y="1139"/>
                      </a:lnTo>
                      <a:lnTo>
                        <a:pt x="3019" y="1141"/>
                      </a:lnTo>
                      <a:lnTo>
                        <a:pt x="3021" y="1143"/>
                      </a:lnTo>
                      <a:lnTo>
                        <a:pt x="3022" y="1146"/>
                      </a:lnTo>
                      <a:lnTo>
                        <a:pt x="3022" y="1149"/>
                      </a:lnTo>
                      <a:lnTo>
                        <a:pt x="3021" y="1153"/>
                      </a:lnTo>
                      <a:lnTo>
                        <a:pt x="3019" y="1155"/>
                      </a:lnTo>
                      <a:lnTo>
                        <a:pt x="3016" y="1156"/>
                      </a:lnTo>
                      <a:lnTo>
                        <a:pt x="3012" y="1157"/>
                      </a:lnTo>
                      <a:lnTo>
                        <a:pt x="2978" y="1421"/>
                      </a:lnTo>
                      <a:lnTo>
                        <a:pt x="2996" y="1423"/>
                      </a:lnTo>
                      <a:lnTo>
                        <a:pt x="3011" y="1282"/>
                      </a:lnTo>
                      <a:lnTo>
                        <a:pt x="3021" y="1284"/>
                      </a:lnTo>
                      <a:lnTo>
                        <a:pt x="3010" y="1448"/>
                      </a:lnTo>
                      <a:lnTo>
                        <a:pt x="2998" y="1446"/>
                      </a:lnTo>
                      <a:lnTo>
                        <a:pt x="2974" y="1443"/>
                      </a:lnTo>
                      <a:lnTo>
                        <a:pt x="2962" y="1441"/>
                      </a:lnTo>
                      <a:lnTo>
                        <a:pt x="2960" y="1461"/>
                      </a:lnTo>
                      <a:lnTo>
                        <a:pt x="2925" y="1457"/>
                      </a:lnTo>
                      <a:lnTo>
                        <a:pt x="2927" y="1437"/>
                      </a:lnTo>
                      <a:lnTo>
                        <a:pt x="2916" y="1435"/>
                      </a:lnTo>
                      <a:lnTo>
                        <a:pt x="2953" y="1149"/>
                      </a:lnTo>
                      <a:lnTo>
                        <a:pt x="2951" y="1147"/>
                      </a:lnTo>
                      <a:lnTo>
                        <a:pt x="2949" y="1145"/>
                      </a:lnTo>
                      <a:lnTo>
                        <a:pt x="2947" y="1143"/>
                      </a:lnTo>
                      <a:lnTo>
                        <a:pt x="2947" y="1140"/>
                      </a:lnTo>
                      <a:lnTo>
                        <a:pt x="2948" y="1137"/>
                      </a:lnTo>
                      <a:lnTo>
                        <a:pt x="2950" y="1134"/>
                      </a:lnTo>
                      <a:lnTo>
                        <a:pt x="2952" y="1132"/>
                      </a:lnTo>
                      <a:lnTo>
                        <a:pt x="2955" y="1131"/>
                      </a:lnTo>
                      <a:lnTo>
                        <a:pt x="2956" y="1131"/>
                      </a:lnTo>
                      <a:close/>
                      <a:moveTo>
                        <a:pt x="2990" y="1031"/>
                      </a:moveTo>
                      <a:lnTo>
                        <a:pt x="2969" y="1114"/>
                      </a:lnTo>
                      <a:lnTo>
                        <a:pt x="3006" y="1118"/>
                      </a:lnTo>
                      <a:lnTo>
                        <a:pt x="3007" y="1034"/>
                      </a:lnTo>
                      <a:lnTo>
                        <a:pt x="2990" y="1031"/>
                      </a:lnTo>
                      <a:close/>
                      <a:moveTo>
                        <a:pt x="3002" y="981"/>
                      </a:moveTo>
                      <a:lnTo>
                        <a:pt x="3007" y="982"/>
                      </a:lnTo>
                      <a:lnTo>
                        <a:pt x="3007" y="1007"/>
                      </a:lnTo>
                      <a:lnTo>
                        <a:pt x="3012" y="1007"/>
                      </a:lnTo>
                      <a:lnTo>
                        <a:pt x="3014" y="1026"/>
                      </a:lnTo>
                      <a:lnTo>
                        <a:pt x="3018" y="1026"/>
                      </a:lnTo>
                      <a:lnTo>
                        <a:pt x="3016" y="1130"/>
                      </a:lnTo>
                      <a:lnTo>
                        <a:pt x="2957" y="1123"/>
                      </a:lnTo>
                      <a:lnTo>
                        <a:pt x="2981" y="1019"/>
                      </a:lnTo>
                      <a:lnTo>
                        <a:pt x="2986" y="1020"/>
                      </a:lnTo>
                      <a:lnTo>
                        <a:pt x="2991" y="1004"/>
                      </a:lnTo>
                      <a:lnTo>
                        <a:pt x="2996" y="1005"/>
                      </a:lnTo>
                      <a:lnTo>
                        <a:pt x="3002" y="981"/>
                      </a:lnTo>
                      <a:close/>
                      <a:moveTo>
                        <a:pt x="3189" y="952"/>
                      </a:moveTo>
                      <a:lnTo>
                        <a:pt x="3170" y="953"/>
                      </a:lnTo>
                      <a:lnTo>
                        <a:pt x="3152" y="956"/>
                      </a:lnTo>
                      <a:lnTo>
                        <a:pt x="3139" y="959"/>
                      </a:lnTo>
                      <a:lnTo>
                        <a:pt x="3131" y="962"/>
                      </a:lnTo>
                      <a:lnTo>
                        <a:pt x="3132" y="1181"/>
                      </a:lnTo>
                      <a:lnTo>
                        <a:pt x="3156" y="1174"/>
                      </a:lnTo>
                      <a:lnTo>
                        <a:pt x="3181" y="1172"/>
                      </a:lnTo>
                      <a:lnTo>
                        <a:pt x="3205" y="1173"/>
                      </a:lnTo>
                      <a:lnTo>
                        <a:pt x="3229" y="1176"/>
                      </a:lnTo>
                      <a:lnTo>
                        <a:pt x="3249" y="1181"/>
                      </a:lnTo>
                      <a:lnTo>
                        <a:pt x="3268" y="1186"/>
                      </a:lnTo>
                      <a:lnTo>
                        <a:pt x="3282" y="1191"/>
                      </a:lnTo>
                      <a:lnTo>
                        <a:pt x="3291" y="1195"/>
                      </a:lnTo>
                      <a:lnTo>
                        <a:pt x="3290" y="1107"/>
                      </a:lnTo>
                      <a:lnTo>
                        <a:pt x="3285" y="1115"/>
                      </a:lnTo>
                      <a:lnTo>
                        <a:pt x="3283" y="984"/>
                      </a:lnTo>
                      <a:lnTo>
                        <a:pt x="3262" y="970"/>
                      </a:lnTo>
                      <a:lnTo>
                        <a:pt x="3240" y="960"/>
                      </a:lnTo>
                      <a:lnTo>
                        <a:pt x="3216" y="953"/>
                      </a:lnTo>
                      <a:lnTo>
                        <a:pt x="3189" y="952"/>
                      </a:lnTo>
                      <a:close/>
                      <a:moveTo>
                        <a:pt x="3392" y="950"/>
                      </a:moveTo>
                      <a:lnTo>
                        <a:pt x="3367" y="952"/>
                      </a:lnTo>
                      <a:lnTo>
                        <a:pt x="3342" y="959"/>
                      </a:lnTo>
                      <a:lnTo>
                        <a:pt x="3319" y="970"/>
                      </a:lnTo>
                      <a:lnTo>
                        <a:pt x="3300" y="984"/>
                      </a:lnTo>
                      <a:lnTo>
                        <a:pt x="3301" y="1114"/>
                      </a:lnTo>
                      <a:lnTo>
                        <a:pt x="3294" y="1107"/>
                      </a:lnTo>
                      <a:lnTo>
                        <a:pt x="3294" y="1195"/>
                      </a:lnTo>
                      <a:lnTo>
                        <a:pt x="3304" y="1190"/>
                      </a:lnTo>
                      <a:lnTo>
                        <a:pt x="3318" y="1186"/>
                      </a:lnTo>
                      <a:lnTo>
                        <a:pt x="3335" y="1181"/>
                      </a:lnTo>
                      <a:lnTo>
                        <a:pt x="3356" y="1175"/>
                      </a:lnTo>
                      <a:lnTo>
                        <a:pt x="3377" y="1171"/>
                      </a:lnTo>
                      <a:lnTo>
                        <a:pt x="3401" y="1169"/>
                      </a:lnTo>
                      <a:lnTo>
                        <a:pt x="3429" y="1172"/>
                      </a:lnTo>
                      <a:lnTo>
                        <a:pt x="3454" y="1179"/>
                      </a:lnTo>
                      <a:lnTo>
                        <a:pt x="3452" y="959"/>
                      </a:lnTo>
                      <a:lnTo>
                        <a:pt x="3443" y="957"/>
                      </a:lnTo>
                      <a:lnTo>
                        <a:pt x="3429" y="953"/>
                      </a:lnTo>
                      <a:lnTo>
                        <a:pt x="3413" y="951"/>
                      </a:lnTo>
                      <a:lnTo>
                        <a:pt x="3392" y="950"/>
                      </a:lnTo>
                      <a:close/>
                      <a:moveTo>
                        <a:pt x="3392" y="939"/>
                      </a:moveTo>
                      <a:lnTo>
                        <a:pt x="3411" y="939"/>
                      </a:lnTo>
                      <a:lnTo>
                        <a:pt x="3426" y="941"/>
                      </a:lnTo>
                      <a:lnTo>
                        <a:pt x="3439" y="945"/>
                      </a:lnTo>
                      <a:lnTo>
                        <a:pt x="3450" y="947"/>
                      </a:lnTo>
                      <a:lnTo>
                        <a:pt x="3456" y="949"/>
                      </a:lnTo>
                      <a:lnTo>
                        <a:pt x="3459" y="950"/>
                      </a:lnTo>
                      <a:lnTo>
                        <a:pt x="3462" y="952"/>
                      </a:lnTo>
                      <a:lnTo>
                        <a:pt x="3462" y="975"/>
                      </a:lnTo>
                      <a:lnTo>
                        <a:pt x="3468" y="976"/>
                      </a:lnTo>
                      <a:lnTo>
                        <a:pt x="3471" y="978"/>
                      </a:lnTo>
                      <a:lnTo>
                        <a:pt x="3474" y="980"/>
                      </a:lnTo>
                      <a:lnTo>
                        <a:pt x="3476" y="982"/>
                      </a:lnTo>
                      <a:lnTo>
                        <a:pt x="3478" y="985"/>
                      </a:lnTo>
                      <a:lnTo>
                        <a:pt x="3478" y="991"/>
                      </a:lnTo>
                      <a:lnTo>
                        <a:pt x="3478" y="1003"/>
                      </a:lnTo>
                      <a:lnTo>
                        <a:pt x="3478" y="1020"/>
                      </a:lnTo>
                      <a:lnTo>
                        <a:pt x="3478" y="1041"/>
                      </a:lnTo>
                      <a:lnTo>
                        <a:pt x="3478" y="1064"/>
                      </a:lnTo>
                      <a:lnTo>
                        <a:pt x="3479" y="1089"/>
                      </a:lnTo>
                      <a:lnTo>
                        <a:pt x="3479" y="1115"/>
                      </a:lnTo>
                      <a:lnTo>
                        <a:pt x="3479" y="1140"/>
                      </a:lnTo>
                      <a:lnTo>
                        <a:pt x="3479" y="1162"/>
                      </a:lnTo>
                      <a:lnTo>
                        <a:pt x="3479" y="1182"/>
                      </a:lnTo>
                      <a:lnTo>
                        <a:pt x="3479" y="1197"/>
                      </a:lnTo>
                      <a:lnTo>
                        <a:pt x="3480" y="1208"/>
                      </a:lnTo>
                      <a:lnTo>
                        <a:pt x="3480" y="1211"/>
                      </a:lnTo>
                      <a:lnTo>
                        <a:pt x="3317" y="1213"/>
                      </a:lnTo>
                      <a:lnTo>
                        <a:pt x="3307" y="1218"/>
                      </a:lnTo>
                      <a:lnTo>
                        <a:pt x="3294" y="1221"/>
                      </a:lnTo>
                      <a:lnTo>
                        <a:pt x="3280" y="1218"/>
                      </a:lnTo>
                      <a:lnTo>
                        <a:pt x="3270" y="1213"/>
                      </a:lnTo>
                      <a:lnTo>
                        <a:pt x="3104" y="1214"/>
                      </a:lnTo>
                      <a:lnTo>
                        <a:pt x="3104" y="1210"/>
                      </a:lnTo>
                      <a:lnTo>
                        <a:pt x="3104" y="1200"/>
                      </a:lnTo>
                      <a:lnTo>
                        <a:pt x="3104" y="1183"/>
                      </a:lnTo>
                      <a:lnTo>
                        <a:pt x="3104" y="1162"/>
                      </a:lnTo>
                      <a:lnTo>
                        <a:pt x="3103" y="1139"/>
                      </a:lnTo>
                      <a:lnTo>
                        <a:pt x="3103" y="1113"/>
                      </a:lnTo>
                      <a:lnTo>
                        <a:pt x="3103" y="1087"/>
                      </a:lnTo>
                      <a:lnTo>
                        <a:pt x="3103" y="1061"/>
                      </a:lnTo>
                      <a:lnTo>
                        <a:pt x="3103" y="1037"/>
                      </a:lnTo>
                      <a:lnTo>
                        <a:pt x="3103" y="1016"/>
                      </a:lnTo>
                      <a:lnTo>
                        <a:pt x="3103" y="1000"/>
                      </a:lnTo>
                      <a:lnTo>
                        <a:pt x="3103" y="988"/>
                      </a:lnTo>
                      <a:lnTo>
                        <a:pt x="3104" y="982"/>
                      </a:lnTo>
                      <a:lnTo>
                        <a:pt x="3110" y="979"/>
                      </a:lnTo>
                      <a:lnTo>
                        <a:pt x="3120" y="976"/>
                      </a:lnTo>
                      <a:lnTo>
                        <a:pt x="3120" y="954"/>
                      </a:lnTo>
                      <a:lnTo>
                        <a:pt x="3123" y="953"/>
                      </a:lnTo>
                      <a:lnTo>
                        <a:pt x="3125" y="952"/>
                      </a:lnTo>
                      <a:lnTo>
                        <a:pt x="3133" y="949"/>
                      </a:lnTo>
                      <a:lnTo>
                        <a:pt x="3143" y="947"/>
                      </a:lnTo>
                      <a:lnTo>
                        <a:pt x="3156" y="944"/>
                      </a:lnTo>
                      <a:lnTo>
                        <a:pt x="3172" y="941"/>
                      </a:lnTo>
                      <a:lnTo>
                        <a:pt x="3189" y="941"/>
                      </a:lnTo>
                      <a:lnTo>
                        <a:pt x="3218" y="944"/>
                      </a:lnTo>
                      <a:lnTo>
                        <a:pt x="3245" y="950"/>
                      </a:lnTo>
                      <a:lnTo>
                        <a:pt x="3269" y="961"/>
                      </a:lnTo>
                      <a:lnTo>
                        <a:pt x="3291" y="976"/>
                      </a:lnTo>
                      <a:lnTo>
                        <a:pt x="3313" y="960"/>
                      </a:lnTo>
                      <a:lnTo>
                        <a:pt x="3338" y="949"/>
                      </a:lnTo>
                      <a:lnTo>
                        <a:pt x="3364" y="941"/>
                      </a:lnTo>
                      <a:lnTo>
                        <a:pt x="3392" y="939"/>
                      </a:lnTo>
                      <a:close/>
                      <a:moveTo>
                        <a:pt x="3259" y="0"/>
                      </a:moveTo>
                      <a:lnTo>
                        <a:pt x="3353" y="513"/>
                      </a:lnTo>
                      <a:lnTo>
                        <a:pt x="3195" y="450"/>
                      </a:lnTo>
                      <a:lnTo>
                        <a:pt x="2365" y="2238"/>
                      </a:lnTo>
                      <a:lnTo>
                        <a:pt x="1561" y="1652"/>
                      </a:lnTo>
                      <a:lnTo>
                        <a:pt x="980" y="2590"/>
                      </a:lnTo>
                      <a:lnTo>
                        <a:pt x="630" y="2449"/>
                      </a:lnTo>
                      <a:lnTo>
                        <a:pt x="642" y="2463"/>
                      </a:lnTo>
                      <a:lnTo>
                        <a:pt x="652" y="2478"/>
                      </a:lnTo>
                      <a:lnTo>
                        <a:pt x="660" y="2494"/>
                      </a:lnTo>
                      <a:lnTo>
                        <a:pt x="668" y="2522"/>
                      </a:lnTo>
                      <a:lnTo>
                        <a:pt x="670" y="2550"/>
                      </a:lnTo>
                      <a:lnTo>
                        <a:pt x="668" y="2577"/>
                      </a:lnTo>
                      <a:lnTo>
                        <a:pt x="659" y="2603"/>
                      </a:lnTo>
                      <a:lnTo>
                        <a:pt x="646" y="2628"/>
                      </a:lnTo>
                      <a:lnTo>
                        <a:pt x="629" y="2648"/>
                      </a:lnTo>
                      <a:lnTo>
                        <a:pt x="607" y="2667"/>
                      </a:lnTo>
                      <a:lnTo>
                        <a:pt x="582" y="2680"/>
                      </a:lnTo>
                      <a:lnTo>
                        <a:pt x="555" y="2688"/>
                      </a:lnTo>
                      <a:lnTo>
                        <a:pt x="527" y="2690"/>
                      </a:lnTo>
                      <a:lnTo>
                        <a:pt x="500" y="2687"/>
                      </a:lnTo>
                      <a:lnTo>
                        <a:pt x="474" y="2680"/>
                      </a:lnTo>
                      <a:lnTo>
                        <a:pt x="449" y="2667"/>
                      </a:lnTo>
                      <a:lnTo>
                        <a:pt x="429" y="2649"/>
                      </a:lnTo>
                      <a:lnTo>
                        <a:pt x="410" y="2628"/>
                      </a:lnTo>
                      <a:lnTo>
                        <a:pt x="397" y="2602"/>
                      </a:lnTo>
                      <a:lnTo>
                        <a:pt x="393" y="2591"/>
                      </a:lnTo>
                      <a:lnTo>
                        <a:pt x="391" y="2583"/>
                      </a:lnTo>
                      <a:lnTo>
                        <a:pt x="389" y="2571"/>
                      </a:lnTo>
                      <a:lnTo>
                        <a:pt x="387" y="2556"/>
                      </a:lnTo>
                      <a:lnTo>
                        <a:pt x="388" y="2543"/>
                      </a:lnTo>
                      <a:lnTo>
                        <a:pt x="391" y="2535"/>
                      </a:lnTo>
                      <a:lnTo>
                        <a:pt x="397" y="2532"/>
                      </a:lnTo>
                      <a:lnTo>
                        <a:pt x="404" y="2531"/>
                      </a:lnTo>
                      <a:lnTo>
                        <a:pt x="412" y="2532"/>
                      </a:lnTo>
                      <a:lnTo>
                        <a:pt x="422" y="2534"/>
                      </a:lnTo>
                      <a:lnTo>
                        <a:pt x="432" y="2536"/>
                      </a:lnTo>
                      <a:lnTo>
                        <a:pt x="440" y="2537"/>
                      </a:lnTo>
                      <a:lnTo>
                        <a:pt x="450" y="2536"/>
                      </a:lnTo>
                      <a:lnTo>
                        <a:pt x="458" y="2533"/>
                      </a:lnTo>
                      <a:lnTo>
                        <a:pt x="465" y="2526"/>
                      </a:lnTo>
                      <a:lnTo>
                        <a:pt x="470" y="2515"/>
                      </a:lnTo>
                      <a:lnTo>
                        <a:pt x="467" y="2503"/>
                      </a:lnTo>
                      <a:lnTo>
                        <a:pt x="462" y="2493"/>
                      </a:lnTo>
                      <a:lnTo>
                        <a:pt x="454" y="2482"/>
                      </a:lnTo>
                      <a:lnTo>
                        <a:pt x="447" y="2473"/>
                      </a:lnTo>
                      <a:lnTo>
                        <a:pt x="439" y="2464"/>
                      </a:lnTo>
                      <a:lnTo>
                        <a:pt x="434" y="2455"/>
                      </a:lnTo>
                      <a:lnTo>
                        <a:pt x="433" y="2448"/>
                      </a:lnTo>
                      <a:lnTo>
                        <a:pt x="438" y="2440"/>
                      </a:lnTo>
                      <a:lnTo>
                        <a:pt x="450" y="2431"/>
                      </a:lnTo>
                      <a:lnTo>
                        <a:pt x="462" y="2423"/>
                      </a:lnTo>
                      <a:lnTo>
                        <a:pt x="475" y="2417"/>
                      </a:lnTo>
                      <a:lnTo>
                        <a:pt x="501" y="2409"/>
                      </a:lnTo>
                      <a:lnTo>
                        <a:pt x="526" y="2407"/>
                      </a:lnTo>
                      <a:lnTo>
                        <a:pt x="0" y="2195"/>
                      </a:lnTo>
                      <a:lnTo>
                        <a:pt x="78" y="2003"/>
                      </a:lnTo>
                      <a:lnTo>
                        <a:pt x="895" y="2333"/>
                      </a:lnTo>
                      <a:lnTo>
                        <a:pt x="1501" y="1352"/>
                      </a:lnTo>
                      <a:lnTo>
                        <a:pt x="2283" y="1922"/>
                      </a:lnTo>
                      <a:lnTo>
                        <a:pt x="3003" y="374"/>
                      </a:lnTo>
                      <a:lnTo>
                        <a:pt x="2838" y="307"/>
                      </a:lnTo>
                      <a:lnTo>
                        <a:pt x="32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" name="Group 10"/>
          <p:cNvGrpSpPr>
            <a:grpSpLocks noChangeAspect="1"/>
          </p:cNvGrpSpPr>
          <p:nvPr/>
        </p:nvGrpSpPr>
        <p:grpSpPr bwMode="auto">
          <a:xfrm>
            <a:off x="3246820" y="2306940"/>
            <a:ext cx="736259" cy="703490"/>
            <a:chOff x="756" y="2561"/>
            <a:chExt cx="1056" cy="1009"/>
          </a:xfrm>
          <a:solidFill>
            <a:schemeClr val="bg1"/>
          </a:solidFill>
        </p:grpSpPr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1388" y="2933"/>
              <a:ext cx="87" cy="3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828" y="3172"/>
              <a:ext cx="99" cy="98"/>
            </a:xfrm>
            <a:custGeom>
              <a:avLst/>
              <a:gdLst>
                <a:gd name="T0" fmla="*/ 196 w 393"/>
                <a:gd name="T1" fmla="*/ 0 h 394"/>
                <a:gd name="T2" fmla="*/ 236 w 393"/>
                <a:gd name="T3" fmla="*/ 4 h 394"/>
                <a:gd name="T4" fmla="*/ 273 w 393"/>
                <a:gd name="T5" fmla="*/ 16 h 394"/>
                <a:gd name="T6" fmla="*/ 307 w 393"/>
                <a:gd name="T7" fmla="*/ 34 h 394"/>
                <a:gd name="T8" fmla="*/ 335 w 393"/>
                <a:gd name="T9" fmla="*/ 59 h 394"/>
                <a:gd name="T10" fmla="*/ 359 w 393"/>
                <a:gd name="T11" fmla="*/ 87 h 394"/>
                <a:gd name="T12" fmla="*/ 377 w 393"/>
                <a:gd name="T13" fmla="*/ 121 h 394"/>
                <a:gd name="T14" fmla="*/ 389 w 393"/>
                <a:gd name="T15" fmla="*/ 158 h 394"/>
                <a:gd name="T16" fmla="*/ 393 w 393"/>
                <a:gd name="T17" fmla="*/ 198 h 394"/>
                <a:gd name="T18" fmla="*/ 389 w 393"/>
                <a:gd name="T19" fmla="*/ 237 h 394"/>
                <a:gd name="T20" fmla="*/ 377 w 393"/>
                <a:gd name="T21" fmla="*/ 274 h 394"/>
                <a:gd name="T22" fmla="*/ 359 w 393"/>
                <a:gd name="T23" fmla="*/ 308 h 394"/>
                <a:gd name="T24" fmla="*/ 335 w 393"/>
                <a:gd name="T25" fmla="*/ 337 h 394"/>
                <a:gd name="T26" fmla="*/ 307 w 393"/>
                <a:gd name="T27" fmla="*/ 360 h 394"/>
                <a:gd name="T28" fmla="*/ 273 w 393"/>
                <a:gd name="T29" fmla="*/ 378 h 394"/>
                <a:gd name="T30" fmla="*/ 236 w 393"/>
                <a:gd name="T31" fmla="*/ 390 h 394"/>
                <a:gd name="T32" fmla="*/ 196 w 393"/>
                <a:gd name="T33" fmla="*/ 394 h 394"/>
                <a:gd name="T34" fmla="*/ 156 w 393"/>
                <a:gd name="T35" fmla="*/ 390 h 394"/>
                <a:gd name="T36" fmla="*/ 120 w 393"/>
                <a:gd name="T37" fmla="*/ 378 h 394"/>
                <a:gd name="T38" fmla="*/ 86 w 393"/>
                <a:gd name="T39" fmla="*/ 360 h 394"/>
                <a:gd name="T40" fmla="*/ 57 w 393"/>
                <a:gd name="T41" fmla="*/ 337 h 394"/>
                <a:gd name="T42" fmla="*/ 32 w 393"/>
                <a:gd name="T43" fmla="*/ 308 h 394"/>
                <a:gd name="T44" fmla="*/ 14 w 393"/>
                <a:gd name="T45" fmla="*/ 274 h 394"/>
                <a:gd name="T46" fmla="*/ 4 w 393"/>
                <a:gd name="T47" fmla="*/ 237 h 394"/>
                <a:gd name="T48" fmla="*/ 0 w 393"/>
                <a:gd name="T49" fmla="*/ 198 h 394"/>
                <a:gd name="T50" fmla="*/ 4 w 393"/>
                <a:gd name="T51" fmla="*/ 158 h 394"/>
                <a:gd name="T52" fmla="*/ 14 w 393"/>
                <a:gd name="T53" fmla="*/ 121 h 394"/>
                <a:gd name="T54" fmla="*/ 32 w 393"/>
                <a:gd name="T55" fmla="*/ 87 h 394"/>
                <a:gd name="T56" fmla="*/ 57 w 393"/>
                <a:gd name="T57" fmla="*/ 59 h 394"/>
                <a:gd name="T58" fmla="*/ 86 w 393"/>
                <a:gd name="T59" fmla="*/ 34 h 394"/>
                <a:gd name="T60" fmla="*/ 120 w 393"/>
                <a:gd name="T61" fmla="*/ 16 h 394"/>
                <a:gd name="T62" fmla="*/ 156 w 393"/>
                <a:gd name="T63" fmla="*/ 4 h 394"/>
                <a:gd name="T64" fmla="*/ 196 w 393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3" h="394">
                  <a:moveTo>
                    <a:pt x="196" y="0"/>
                  </a:moveTo>
                  <a:lnTo>
                    <a:pt x="236" y="4"/>
                  </a:lnTo>
                  <a:lnTo>
                    <a:pt x="273" y="16"/>
                  </a:lnTo>
                  <a:lnTo>
                    <a:pt x="307" y="34"/>
                  </a:lnTo>
                  <a:lnTo>
                    <a:pt x="335" y="59"/>
                  </a:lnTo>
                  <a:lnTo>
                    <a:pt x="359" y="87"/>
                  </a:lnTo>
                  <a:lnTo>
                    <a:pt x="377" y="121"/>
                  </a:lnTo>
                  <a:lnTo>
                    <a:pt x="389" y="158"/>
                  </a:lnTo>
                  <a:lnTo>
                    <a:pt x="393" y="198"/>
                  </a:lnTo>
                  <a:lnTo>
                    <a:pt x="389" y="237"/>
                  </a:lnTo>
                  <a:lnTo>
                    <a:pt x="377" y="274"/>
                  </a:lnTo>
                  <a:lnTo>
                    <a:pt x="359" y="308"/>
                  </a:lnTo>
                  <a:lnTo>
                    <a:pt x="335" y="337"/>
                  </a:lnTo>
                  <a:lnTo>
                    <a:pt x="307" y="360"/>
                  </a:lnTo>
                  <a:lnTo>
                    <a:pt x="273" y="378"/>
                  </a:lnTo>
                  <a:lnTo>
                    <a:pt x="236" y="390"/>
                  </a:lnTo>
                  <a:lnTo>
                    <a:pt x="196" y="394"/>
                  </a:lnTo>
                  <a:lnTo>
                    <a:pt x="156" y="390"/>
                  </a:lnTo>
                  <a:lnTo>
                    <a:pt x="120" y="378"/>
                  </a:lnTo>
                  <a:lnTo>
                    <a:pt x="86" y="360"/>
                  </a:lnTo>
                  <a:lnTo>
                    <a:pt x="57" y="337"/>
                  </a:lnTo>
                  <a:lnTo>
                    <a:pt x="32" y="308"/>
                  </a:lnTo>
                  <a:lnTo>
                    <a:pt x="14" y="274"/>
                  </a:lnTo>
                  <a:lnTo>
                    <a:pt x="4" y="237"/>
                  </a:lnTo>
                  <a:lnTo>
                    <a:pt x="0" y="198"/>
                  </a:lnTo>
                  <a:lnTo>
                    <a:pt x="4" y="158"/>
                  </a:lnTo>
                  <a:lnTo>
                    <a:pt x="14" y="121"/>
                  </a:lnTo>
                  <a:lnTo>
                    <a:pt x="32" y="87"/>
                  </a:lnTo>
                  <a:lnTo>
                    <a:pt x="57" y="59"/>
                  </a:lnTo>
                  <a:lnTo>
                    <a:pt x="86" y="34"/>
                  </a:lnTo>
                  <a:lnTo>
                    <a:pt x="120" y="16"/>
                  </a:lnTo>
                  <a:lnTo>
                    <a:pt x="156" y="4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939" y="3248"/>
              <a:ext cx="99" cy="99"/>
            </a:xfrm>
            <a:custGeom>
              <a:avLst/>
              <a:gdLst>
                <a:gd name="T0" fmla="*/ 197 w 395"/>
                <a:gd name="T1" fmla="*/ 0 h 394"/>
                <a:gd name="T2" fmla="*/ 237 w 395"/>
                <a:gd name="T3" fmla="*/ 4 h 394"/>
                <a:gd name="T4" fmla="*/ 275 w 395"/>
                <a:gd name="T5" fmla="*/ 15 h 394"/>
                <a:gd name="T6" fmla="*/ 307 w 395"/>
                <a:gd name="T7" fmla="*/ 34 h 394"/>
                <a:gd name="T8" fmla="*/ 337 w 395"/>
                <a:gd name="T9" fmla="*/ 57 h 394"/>
                <a:gd name="T10" fmla="*/ 361 w 395"/>
                <a:gd name="T11" fmla="*/ 87 h 394"/>
                <a:gd name="T12" fmla="*/ 379 w 395"/>
                <a:gd name="T13" fmla="*/ 120 h 394"/>
                <a:gd name="T14" fmla="*/ 391 w 395"/>
                <a:gd name="T15" fmla="*/ 158 h 394"/>
                <a:gd name="T16" fmla="*/ 395 w 395"/>
                <a:gd name="T17" fmla="*/ 197 h 394"/>
                <a:gd name="T18" fmla="*/ 391 w 395"/>
                <a:gd name="T19" fmla="*/ 237 h 394"/>
                <a:gd name="T20" fmla="*/ 379 w 395"/>
                <a:gd name="T21" fmla="*/ 274 h 394"/>
                <a:gd name="T22" fmla="*/ 361 w 395"/>
                <a:gd name="T23" fmla="*/ 308 h 394"/>
                <a:gd name="T24" fmla="*/ 337 w 395"/>
                <a:gd name="T25" fmla="*/ 336 h 394"/>
                <a:gd name="T26" fmla="*/ 307 w 395"/>
                <a:gd name="T27" fmla="*/ 361 h 394"/>
                <a:gd name="T28" fmla="*/ 275 w 395"/>
                <a:gd name="T29" fmla="*/ 378 h 394"/>
                <a:gd name="T30" fmla="*/ 237 w 395"/>
                <a:gd name="T31" fmla="*/ 390 h 394"/>
                <a:gd name="T32" fmla="*/ 197 w 395"/>
                <a:gd name="T33" fmla="*/ 394 h 394"/>
                <a:gd name="T34" fmla="*/ 158 w 395"/>
                <a:gd name="T35" fmla="*/ 390 h 394"/>
                <a:gd name="T36" fmla="*/ 120 w 395"/>
                <a:gd name="T37" fmla="*/ 378 h 394"/>
                <a:gd name="T38" fmla="*/ 88 w 395"/>
                <a:gd name="T39" fmla="*/ 361 h 394"/>
                <a:gd name="T40" fmla="*/ 58 w 395"/>
                <a:gd name="T41" fmla="*/ 336 h 394"/>
                <a:gd name="T42" fmla="*/ 34 w 395"/>
                <a:gd name="T43" fmla="*/ 308 h 394"/>
                <a:gd name="T44" fmla="*/ 16 w 395"/>
                <a:gd name="T45" fmla="*/ 274 h 394"/>
                <a:gd name="T46" fmla="*/ 4 w 395"/>
                <a:gd name="T47" fmla="*/ 237 h 394"/>
                <a:gd name="T48" fmla="*/ 0 w 395"/>
                <a:gd name="T49" fmla="*/ 197 h 394"/>
                <a:gd name="T50" fmla="*/ 4 w 395"/>
                <a:gd name="T51" fmla="*/ 158 h 394"/>
                <a:gd name="T52" fmla="*/ 16 w 395"/>
                <a:gd name="T53" fmla="*/ 120 h 394"/>
                <a:gd name="T54" fmla="*/ 34 w 395"/>
                <a:gd name="T55" fmla="*/ 87 h 394"/>
                <a:gd name="T56" fmla="*/ 58 w 395"/>
                <a:gd name="T57" fmla="*/ 57 h 394"/>
                <a:gd name="T58" fmla="*/ 88 w 395"/>
                <a:gd name="T59" fmla="*/ 34 h 394"/>
                <a:gd name="T60" fmla="*/ 120 w 395"/>
                <a:gd name="T61" fmla="*/ 15 h 394"/>
                <a:gd name="T62" fmla="*/ 158 w 395"/>
                <a:gd name="T63" fmla="*/ 4 h 394"/>
                <a:gd name="T64" fmla="*/ 197 w 395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5" h="394">
                  <a:moveTo>
                    <a:pt x="197" y="0"/>
                  </a:moveTo>
                  <a:lnTo>
                    <a:pt x="237" y="4"/>
                  </a:lnTo>
                  <a:lnTo>
                    <a:pt x="275" y="15"/>
                  </a:lnTo>
                  <a:lnTo>
                    <a:pt x="307" y="34"/>
                  </a:lnTo>
                  <a:lnTo>
                    <a:pt x="337" y="57"/>
                  </a:lnTo>
                  <a:lnTo>
                    <a:pt x="361" y="87"/>
                  </a:lnTo>
                  <a:lnTo>
                    <a:pt x="379" y="120"/>
                  </a:lnTo>
                  <a:lnTo>
                    <a:pt x="391" y="158"/>
                  </a:lnTo>
                  <a:lnTo>
                    <a:pt x="395" y="197"/>
                  </a:lnTo>
                  <a:lnTo>
                    <a:pt x="391" y="237"/>
                  </a:lnTo>
                  <a:lnTo>
                    <a:pt x="379" y="274"/>
                  </a:lnTo>
                  <a:lnTo>
                    <a:pt x="361" y="308"/>
                  </a:lnTo>
                  <a:lnTo>
                    <a:pt x="337" y="336"/>
                  </a:lnTo>
                  <a:lnTo>
                    <a:pt x="307" y="361"/>
                  </a:lnTo>
                  <a:lnTo>
                    <a:pt x="275" y="378"/>
                  </a:lnTo>
                  <a:lnTo>
                    <a:pt x="237" y="390"/>
                  </a:lnTo>
                  <a:lnTo>
                    <a:pt x="197" y="394"/>
                  </a:lnTo>
                  <a:lnTo>
                    <a:pt x="158" y="390"/>
                  </a:lnTo>
                  <a:lnTo>
                    <a:pt x="120" y="378"/>
                  </a:lnTo>
                  <a:lnTo>
                    <a:pt x="88" y="361"/>
                  </a:lnTo>
                  <a:lnTo>
                    <a:pt x="58" y="336"/>
                  </a:lnTo>
                  <a:lnTo>
                    <a:pt x="34" y="308"/>
                  </a:lnTo>
                  <a:lnTo>
                    <a:pt x="16" y="274"/>
                  </a:lnTo>
                  <a:lnTo>
                    <a:pt x="4" y="237"/>
                  </a:lnTo>
                  <a:lnTo>
                    <a:pt x="0" y="197"/>
                  </a:lnTo>
                  <a:lnTo>
                    <a:pt x="4" y="158"/>
                  </a:lnTo>
                  <a:lnTo>
                    <a:pt x="16" y="120"/>
                  </a:lnTo>
                  <a:lnTo>
                    <a:pt x="34" y="87"/>
                  </a:lnTo>
                  <a:lnTo>
                    <a:pt x="58" y="57"/>
                  </a:lnTo>
                  <a:lnTo>
                    <a:pt x="88" y="34"/>
                  </a:lnTo>
                  <a:lnTo>
                    <a:pt x="120" y="15"/>
                  </a:lnTo>
                  <a:lnTo>
                    <a:pt x="158" y="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auto">
            <a:xfrm>
              <a:off x="1070" y="3294"/>
              <a:ext cx="98" cy="99"/>
            </a:xfrm>
            <a:custGeom>
              <a:avLst/>
              <a:gdLst>
                <a:gd name="T0" fmla="*/ 197 w 394"/>
                <a:gd name="T1" fmla="*/ 0 h 395"/>
                <a:gd name="T2" fmla="*/ 236 w 394"/>
                <a:gd name="T3" fmla="*/ 4 h 395"/>
                <a:gd name="T4" fmla="*/ 272 w 394"/>
                <a:gd name="T5" fmla="*/ 16 h 395"/>
                <a:gd name="T6" fmla="*/ 306 w 394"/>
                <a:gd name="T7" fmla="*/ 34 h 395"/>
                <a:gd name="T8" fmla="*/ 335 w 394"/>
                <a:gd name="T9" fmla="*/ 58 h 395"/>
                <a:gd name="T10" fmla="*/ 360 w 394"/>
                <a:gd name="T11" fmla="*/ 88 h 395"/>
                <a:gd name="T12" fmla="*/ 378 w 394"/>
                <a:gd name="T13" fmla="*/ 121 h 395"/>
                <a:gd name="T14" fmla="*/ 390 w 394"/>
                <a:gd name="T15" fmla="*/ 157 h 395"/>
                <a:gd name="T16" fmla="*/ 394 w 394"/>
                <a:gd name="T17" fmla="*/ 198 h 395"/>
                <a:gd name="T18" fmla="*/ 390 w 394"/>
                <a:gd name="T19" fmla="*/ 237 h 395"/>
                <a:gd name="T20" fmla="*/ 378 w 394"/>
                <a:gd name="T21" fmla="*/ 275 h 395"/>
                <a:gd name="T22" fmla="*/ 360 w 394"/>
                <a:gd name="T23" fmla="*/ 307 h 395"/>
                <a:gd name="T24" fmla="*/ 335 w 394"/>
                <a:gd name="T25" fmla="*/ 336 h 395"/>
                <a:gd name="T26" fmla="*/ 306 w 394"/>
                <a:gd name="T27" fmla="*/ 361 h 395"/>
                <a:gd name="T28" fmla="*/ 272 w 394"/>
                <a:gd name="T29" fmla="*/ 379 h 395"/>
                <a:gd name="T30" fmla="*/ 236 w 394"/>
                <a:gd name="T31" fmla="*/ 391 h 395"/>
                <a:gd name="T32" fmla="*/ 197 w 394"/>
                <a:gd name="T33" fmla="*/ 395 h 395"/>
                <a:gd name="T34" fmla="*/ 156 w 394"/>
                <a:gd name="T35" fmla="*/ 391 h 395"/>
                <a:gd name="T36" fmla="*/ 120 w 394"/>
                <a:gd name="T37" fmla="*/ 379 h 395"/>
                <a:gd name="T38" fmla="*/ 86 w 394"/>
                <a:gd name="T39" fmla="*/ 361 h 395"/>
                <a:gd name="T40" fmla="*/ 57 w 394"/>
                <a:gd name="T41" fmla="*/ 336 h 395"/>
                <a:gd name="T42" fmla="*/ 33 w 394"/>
                <a:gd name="T43" fmla="*/ 307 h 395"/>
                <a:gd name="T44" fmla="*/ 15 w 394"/>
                <a:gd name="T45" fmla="*/ 275 h 395"/>
                <a:gd name="T46" fmla="*/ 3 w 394"/>
                <a:gd name="T47" fmla="*/ 237 h 395"/>
                <a:gd name="T48" fmla="*/ 0 w 394"/>
                <a:gd name="T49" fmla="*/ 198 h 395"/>
                <a:gd name="T50" fmla="*/ 3 w 394"/>
                <a:gd name="T51" fmla="*/ 157 h 395"/>
                <a:gd name="T52" fmla="*/ 15 w 394"/>
                <a:gd name="T53" fmla="*/ 121 h 395"/>
                <a:gd name="T54" fmla="*/ 33 w 394"/>
                <a:gd name="T55" fmla="*/ 88 h 395"/>
                <a:gd name="T56" fmla="*/ 57 w 394"/>
                <a:gd name="T57" fmla="*/ 58 h 395"/>
                <a:gd name="T58" fmla="*/ 86 w 394"/>
                <a:gd name="T59" fmla="*/ 34 h 395"/>
                <a:gd name="T60" fmla="*/ 120 w 394"/>
                <a:gd name="T61" fmla="*/ 16 h 395"/>
                <a:gd name="T62" fmla="*/ 156 w 394"/>
                <a:gd name="T63" fmla="*/ 4 h 395"/>
                <a:gd name="T64" fmla="*/ 197 w 394"/>
                <a:gd name="T65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" h="395">
                  <a:moveTo>
                    <a:pt x="197" y="0"/>
                  </a:moveTo>
                  <a:lnTo>
                    <a:pt x="236" y="4"/>
                  </a:lnTo>
                  <a:lnTo>
                    <a:pt x="272" y="16"/>
                  </a:lnTo>
                  <a:lnTo>
                    <a:pt x="306" y="34"/>
                  </a:lnTo>
                  <a:lnTo>
                    <a:pt x="335" y="58"/>
                  </a:lnTo>
                  <a:lnTo>
                    <a:pt x="360" y="88"/>
                  </a:lnTo>
                  <a:lnTo>
                    <a:pt x="378" y="121"/>
                  </a:lnTo>
                  <a:lnTo>
                    <a:pt x="390" y="157"/>
                  </a:lnTo>
                  <a:lnTo>
                    <a:pt x="394" y="198"/>
                  </a:lnTo>
                  <a:lnTo>
                    <a:pt x="390" y="237"/>
                  </a:lnTo>
                  <a:lnTo>
                    <a:pt x="378" y="275"/>
                  </a:lnTo>
                  <a:lnTo>
                    <a:pt x="360" y="307"/>
                  </a:lnTo>
                  <a:lnTo>
                    <a:pt x="335" y="336"/>
                  </a:lnTo>
                  <a:lnTo>
                    <a:pt x="306" y="361"/>
                  </a:lnTo>
                  <a:lnTo>
                    <a:pt x="272" y="379"/>
                  </a:lnTo>
                  <a:lnTo>
                    <a:pt x="236" y="391"/>
                  </a:lnTo>
                  <a:lnTo>
                    <a:pt x="197" y="395"/>
                  </a:lnTo>
                  <a:lnTo>
                    <a:pt x="156" y="391"/>
                  </a:lnTo>
                  <a:lnTo>
                    <a:pt x="120" y="379"/>
                  </a:lnTo>
                  <a:lnTo>
                    <a:pt x="86" y="361"/>
                  </a:lnTo>
                  <a:lnTo>
                    <a:pt x="57" y="336"/>
                  </a:lnTo>
                  <a:lnTo>
                    <a:pt x="33" y="307"/>
                  </a:lnTo>
                  <a:lnTo>
                    <a:pt x="15" y="275"/>
                  </a:lnTo>
                  <a:lnTo>
                    <a:pt x="3" y="237"/>
                  </a:lnTo>
                  <a:lnTo>
                    <a:pt x="0" y="198"/>
                  </a:lnTo>
                  <a:lnTo>
                    <a:pt x="3" y="157"/>
                  </a:lnTo>
                  <a:lnTo>
                    <a:pt x="15" y="121"/>
                  </a:lnTo>
                  <a:lnTo>
                    <a:pt x="33" y="88"/>
                  </a:lnTo>
                  <a:lnTo>
                    <a:pt x="57" y="58"/>
                  </a:lnTo>
                  <a:lnTo>
                    <a:pt x="86" y="34"/>
                  </a:lnTo>
                  <a:lnTo>
                    <a:pt x="120" y="16"/>
                  </a:lnTo>
                  <a:lnTo>
                    <a:pt x="156" y="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1207" y="3307"/>
              <a:ext cx="99" cy="99"/>
            </a:xfrm>
            <a:custGeom>
              <a:avLst/>
              <a:gdLst>
                <a:gd name="T0" fmla="*/ 198 w 395"/>
                <a:gd name="T1" fmla="*/ 0 h 394"/>
                <a:gd name="T2" fmla="*/ 237 w 395"/>
                <a:gd name="T3" fmla="*/ 4 h 394"/>
                <a:gd name="T4" fmla="*/ 275 w 395"/>
                <a:gd name="T5" fmla="*/ 16 h 394"/>
                <a:gd name="T6" fmla="*/ 307 w 395"/>
                <a:gd name="T7" fmla="*/ 34 h 394"/>
                <a:gd name="T8" fmla="*/ 337 w 395"/>
                <a:gd name="T9" fmla="*/ 57 h 394"/>
                <a:gd name="T10" fmla="*/ 361 w 395"/>
                <a:gd name="T11" fmla="*/ 87 h 394"/>
                <a:gd name="T12" fmla="*/ 379 w 395"/>
                <a:gd name="T13" fmla="*/ 120 h 394"/>
                <a:gd name="T14" fmla="*/ 391 w 395"/>
                <a:gd name="T15" fmla="*/ 158 h 394"/>
                <a:gd name="T16" fmla="*/ 395 w 395"/>
                <a:gd name="T17" fmla="*/ 197 h 394"/>
                <a:gd name="T18" fmla="*/ 391 w 395"/>
                <a:gd name="T19" fmla="*/ 236 h 394"/>
                <a:gd name="T20" fmla="*/ 379 w 395"/>
                <a:gd name="T21" fmla="*/ 274 h 394"/>
                <a:gd name="T22" fmla="*/ 361 w 395"/>
                <a:gd name="T23" fmla="*/ 307 h 394"/>
                <a:gd name="T24" fmla="*/ 337 w 395"/>
                <a:gd name="T25" fmla="*/ 337 h 394"/>
                <a:gd name="T26" fmla="*/ 307 w 395"/>
                <a:gd name="T27" fmla="*/ 360 h 394"/>
                <a:gd name="T28" fmla="*/ 275 w 395"/>
                <a:gd name="T29" fmla="*/ 379 h 394"/>
                <a:gd name="T30" fmla="*/ 237 w 395"/>
                <a:gd name="T31" fmla="*/ 390 h 394"/>
                <a:gd name="T32" fmla="*/ 198 w 395"/>
                <a:gd name="T33" fmla="*/ 394 h 394"/>
                <a:gd name="T34" fmla="*/ 157 w 395"/>
                <a:gd name="T35" fmla="*/ 390 h 394"/>
                <a:gd name="T36" fmla="*/ 121 w 395"/>
                <a:gd name="T37" fmla="*/ 379 h 394"/>
                <a:gd name="T38" fmla="*/ 87 w 395"/>
                <a:gd name="T39" fmla="*/ 360 h 394"/>
                <a:gd name="T40" fmla="*/ 58 w 395"/>
                <a:gd name="T41" fmla="*/ 337 h 394"/>
                <a:gd name="T42" fmla="*/ 34 w 395"/>
                <a:gd name="T43" fmla="*/ 307 h 394"/>
                <a:gd name="T44" fmla="*/ 16 w 395"/>
                <a:gd name="T45" fmla="*/ 274 h 394"/>
                <a:gd name="T46" fmla="*/ 4 w 395"/>
                <a:gd name="T47" fmla="*/ 236 h 394"/>
                <a:gd name="T48" fmla="*/ 0 w 395"/>
                <a:gd name="T49" fmla="*/ 197 h 394"/>
                <a:gd name="T50" fmla="*/ 4 w 395"/>
                <a:gd name="T51" fmla="*/ 158 h 394"/>
                <a:gd name="T52" fmla="*/ 16 w 395"/>
                <a:gd name="T53" fmla="*/ 120 h 394"/>
                <a:gd name="T54" fmla="*/ 34 w 395"/>
                <a:gd name="T55" fmla="*/ 87 h 394"/>
                <a:gd name="T56" fmla="*/ 58 w 395"/>
                <a:gd name="T57" fmla="*/ 57 h 394"/>
                <a:gd name="T58" fmla="*/ 87 w 395"/>
                <a:gd name="T59" fmla="*/ 34 h 394"/>
                <a:gd name="T60" fmla="*/ 121 w 395"/>
                <a:gd name="T61" fmla="*/ 16 h 394"/>
                <a:gd name="T62" fmla="*/ 157 w 395"/>
                <a:gd name="T63" fmla="*/ 4 h 394"/>
                <a:gd name="T64" fmla="*/ 198 w 395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5" h="394">
                  <a:moveTo>
                    <a:pt x="198" y="0"/>
                  </a:moveTo>
                  <a:lnTo>
                    <a:pt x="237" y="4"/>
                  </a:lnTo>
                  <a:lnTo>
                    <a:pt x="275" y="16"/>
                  </a:lnTo>
                  <a:lnTo>
                    <a:pt x="307" y="34"/>
                  </a:lnTo>
                  <a:lnTo>
                    <a:pt x="337" y="57"/>
                  </a:lnTo>
                  <a:lnTo>
                    <a:pt x="361" y="87"/>
                  </a:lnTo>
                  <a:lnTo>
                    <a:pt x="379" y="120"/>
                  </a:lnTo>
                  <a:lnTo>
                    <a:pt x="391" y="158"/>
                  </a:lnTo>
                  <a:lnTo>
                    <a:pt x="395" y="197"/>
                  </a:lnTo>
                  <a:lnTo>
                    <a:pt x="391" y="236"/>
                  </a:lnTo>
                  <a:lnTo>
                    <a:pt x="379" y="274"/>
                  </a:lnTo>
                  <a:lnTo>
                    <a:pt x="361" y="307"/>
                  </a:lnTo>
                  <a:lnTo>
                    <a:pt x="337" y="337"/>
                  </a:lnTo>
                  <a:lnTo>
                    <a:pt x="307" y="360"/>
                  </a:lnTo>
                  <a:lnTo>
                    <a:pt x="275" y="379"/>
                  </a:lnTo>
                  <a:lnTo>
                    <a:pt x="237" y="390"/>
                  </a:lnTo>
                  <a:lnTo>
                    <a:pt x="198" y="394"/>
                  </a:lnTo>
                  <a:lnTo>
                    <a:pt x="157" y="390"/>
                  </a:lnTo>
                  <a:lnTo>
                    <a:pt x="121" y="379"/>
                  </a:lnTo>
                  <a:lnTo>
                    <a:pt x="87" y="360"/>
                  </a:lnTo>
                  <a:lnTo>
                    <a:pt x="58" y="337"/>
                  </a:lnTo>
                  <a:lnTo>
                    <a:pt x="34" y="307"/>
                  </a:lnTo>
                  <a:lnTo>
                    <a:pt x="16" y="274"/>
                  </a:lnTo>
                  <a:lnTo>
                    <a:pt x="4" y="236"/>
                  </a:lnTo>
                  <a:lnTo>
                    <a:pt x="0" y="197"/>
                  </a:lnTo>
                  <a:lnTo>
                    <a:pt x="4" y="158"/>
                  </a:lnTo>
                  <a:lnTo>
                    <a:pt x="16" y="120"/>
                  </a:lnTo>
                  <a:lnTo>
                    <a:pt x="34" y="87"/>
                  </a:lnTo>
                  <a:lnTo>
                    <a:pt x="58" y="57"/>
                  </a:lnTo>
                  <a:lnTo>
                    <a:pt x="87" y="34"/>
                  </a:lnTo>
                  <a:lnTo>
                    <a:pt x="121" y="16"/>
                  </a:lnTo>
                  <a:lnTo>
                    <a:pt x="157" y="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/>
            <p:cNvSpPr>
              <a:spLocks/>
            </p:cNvSpPr>
            <p:nvPr/>
          </p:nvSpPr>
          <p:spPr bwMode="auto">
            <a:xfrm>
              <a:off x="1346" y="3292"/>
              <a:ext cx="99" cy="98"/>
            </a:xfrm>
            <a:custGeom>
              <a:avLst/>
              <a:gdLst>
                <a:gd name="T0" fmla="*/ 197 w 395"/>
                <a:gd name="T1" fmla="*/ 0 h 393"/>
                <a:gd name="T2" fmla="*/ 237 w 395"/>
                <a:gd name="T3" fmla="*/ 3 h 393"/>
                <a:gd name="T4" fmla="*/ 274 w 395"/>
                <a:gd name="T5" fmla="*/ 15 h 393"/>
                <a:gd name="T6" fmla="*/ 307 w 395"/>
                <a:gd name="T7" fmla="*/ 32 h 393"/>
                <a:gd name="T8" fmla="*/ 336 w 395"/>
                <a:gd name="T9" fmla="*/ 57 h 393"/>
                <a:gd name="T10" fmla="*/ 361 w 395"/>
                <a:gd name="T11" fmla="*/ 86 h 393"/>
                <a:gd name="T12" fmla="*/ 379 w 395"/>
                <a:gd name="T13" fmla="*/ 120 h 393"/>
                <a:gd name="T14" fmla="*/ 391 w 395"/>
                <a:gd name="T15" fmla="*/ 156 h 393"/>
                <a:gd name="T16" fmla="*/ 395 w 395"/>
                <a:gd name="T17" fmla="*/ 195 h 393"/>
                <a:gd name="T18" fmla="*/ 391 w 395"/>
                <a:gd name="T19" fmla="*/ 236 h 393"/>
                <a:gd name="T20" fmla="*/ 379 w 395"/>
                <a:gd name="T21" fmla="*/ 272 h 393"/>
                <a:gd name="T22" fmla="*/ 361 w 395"/>
                <a:gd name="T23" fmla="*/ 306 h 393"/>
                <a:gd name="T24" fmla="*/ 336 w 395"/>
                <a:gd name="T25" fmla="*/ 335 h 393"/>
                <a:gd name="T26" fmla="*/ 307 w 395"/>
                <a:gd name="T27" fmla="*/ 359 h 393"/>
                <a:gd name="T28" fmla="*/ 274 w 395"/>
                <a:gd name="T29" fmla="*/ 377 h 393"/>
                <a:gd name="T30" fmla="*/ 237 w 395"/>
                <a:gd name="T31" fmla="*/ 389 h 393"/>
                <a:gd name="T32" fmla="*/ 197 w 395"/>
                <a:gd name="T33" fmla="*/ 393 h 393"/>
                <a:gd name="T34" fmla="*/ 158 w 395"/>
                <a:gd name="T35" fmla="*/ 389 h 393"/>
                <a:gd name="T36" fmla="*/ 120 w 395"/>
                <a:gd name="T37" fmla="*/ 377 h 393"/>
                <a:gd name="T38" fmla="*/ 88 w 395"/>
                <a:gd name="T39" fmla="*/ 359 h 393"/>
                <a:gd name="T40" fmla="*/ 58 w 395"/>
                <a:gd name="T41" fmla="*/ 335 h 393"/>
                <a:gd name="T42" fmla="*/ 34 w 395"/>
                <a:gd name="T43" fmla="*/ 306 h 393"/>
                <a:gd name="T44" fmla="*/ 16 w 395"/>
                <a:gd name="T45" fmla="*/ 272 h 393"/>
                <a:gd name="T46" fmla="*/ 4 w 395"/>
                <a:gd name="T47" fmla="*/ 236 h 393"/>
                <a:gd name="T48" fmla="*/ 0 w 395"/>
                <a:gd name="T49" fmla="*/ 195 h 393"/>
                <a:gd name="T50" fmla="*/ 4 w 395"/>
                <a:gd name="T51" fmla="*/ 156 h 393"/>
                <a:gd name="T52" fmla="*/ 16 w 395"/>
                <a:gd name="T53" fmla="*/ 120 h 393"/>
                <a:gd name="T54" fmla="*/ 34 w 395"/>
                <a:gd name="T55" fmla="*/ 86 h 393"/>
                <a:gd name="T56" fmla="*/ 58 w 395"/>
                <a:gd name="T57" fmla="*/ 57 h 393"/>
                <a:gd name="T58" fmla="*/ 88 w 395"/>
                <a:gd name="T59" fmla="*/ 32 h 393"/>
                <a:gd name="T60" fmla="*/ 120 w 395"/>
                <a:gd name="T61" fmla="*/ 15 h 393"/>
                <a:gd name="T62" fmla="*/ 158 w 395"/>
                <a:gd name="T63" fmla="*/ 3 h 393"/>
                <a:gd name="T64" fmla="*/ 197 w 395"/>
                <a:gd name="T65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5" h="393">
                  <a:moveTo>
                    <a:pt x="197" y="0"/>
                  </a:moveTo>
                  <a:lnTo>
                    <a:pt x="237" y="3"/>
                  </a:lnTo>
                  <a:lnTo>
                    <a:pt x="274" y="15"/>
                  </a:lnTo>
                  <a:lnTo>
                    <a:pt x="307" y="32"/>
                  </a:lnTo>
                  <a:lnTo>
                    <a:pt x="336" y="57"/>
                  </a:lnTo>
                  <a:lnTo>
                    <a:pt x="361" y="86"/>
                  </a:lnTo>
                  <a:lnTo>
                    <a:pt x="379" y="120"/>
                  </a:lnTo>
                  <a:lnTo>
                    <a:pt x="391" y="156"/>
                  </a:lnTo>
                  <a:lnTo>
                    <a:pt x="395" y="195"/>
                  </a:lnTo>
                  <a:lnTo>
                    <a:pt x="391" y="236"/>
                  </a:lnTo>
                  <a:lnTo>
                    <a:pt x="379" y="272"/>
                  </a:lnTo>
                  <a:lnTo>
                    <a:pt x="361" y="306"/>
                  </a:lnTo>
                  <a:lnTo>
                    <a:pt x="336" y="335"/>
                  </a:lnTo>
                  <a:lnTo>
                    <a:pt x="307" y="359"/>
                  </a:lnTo>
                  <a:lnTo>
                    <a:pt x="274" y="377"/>
                  </a:lnTo>
                  <a:lnTo>
                    <a:pt x="237" y="389"/>
                  </a:lnTo>
                  <a:lnTo>
                    <a:pt x="197" y="393"/>
                  </a:lnTo>
                  <a:lnTo>
                    <a:pt x="158" y="389"/>
                  </a:lnTo>
                  <a:lnTo>
                    <a:pt x="120" y="377"/>
                  </a:lnTo>
                  <a:lnTo>
                    <a:pt x="88" y="359"/>
                  </a:lnTo>
                  <a:lnTo>
                    <a:pt x="58" y="335"/>
                  </a:lnTo>
                  <a:lnTo>
                    <a:pt x="34" y="306"/>
                  </a:lnTo>
                  <a:lnTo>
                    <a:pt x="16" y="272"/>
                  </a:lnTo>
                  <a:lnTo>
                    <a:pt x="4" y="236"/>
                  </a:lnTo>
                  <a:lnTo>
                    <a:pt x="0" y="195"/>
                  </a:lnTo>
                  <a:lnTo>
                    <a:pt x="4" y="156"/>
                  </a:lnTo>
                  <a:lnTo>
                    <a:pt x="16" y="120"/>
                  </a:lnTo>
                  <a:lnTo>
                    <a:pt x="34" y="86"/>
                  </a:lnTo>
                  <a:lnTo>
                    <a:pt x="58" y="57"/>
                  </a:lnTo>
                  <a:lnTo>
                    <a:pt x="88" y="32"/>
                  </a:lnTo>
                  <a:lnTo>
                    <a:pt x="120" y="15"/>
                  </a:lnTo>
                  <a:lnTo>
                    <a:pt x="158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1463" y="3234"/>
              <a:ext cx="99" cy="99"/>
            </a:xfrm>
            <a:custGeom>
              <a:avLst/>
              <a:gdLst>
                <a:gd name="T0" fmla="*/ 196 w 394"/>
                <a:gd name="T1" fmla="*/ 0 h 394"/>
                <a:gd name="T2" fmla="*/ 236 w 394"/>
                <a:gd name="T3" fmla="*/ 4 h 394"/>
                <a:gd name="T4" fmla="*/ 273 w 394"/>
                <a:gd name="T5" fmla="*/ 16 h 394"/>
                <a:gd name="T6" fmla="*/ 307 w 394"/>
                <a:gd name="T7" fmla="*/ 34 h 394"/>
                <a:gd name="T8" fmla="*/ 335 w 394"/>
                <a:gd name="T9" fmla="*/ 58 h 394"/>
                <a:gd name="T10" fmla="*/ 360 w 394"/>
                <a:gd name="T11" fmla="*/ 86 h 394"/>
                <a:gd name="T12" fmla="*/ 379 w 394"/>
                <a:gd name="T13" fmla="*/ 120 h 394"/>
                <a:gd name="T14" fmla="*/ 389 w 394"/>
                <a:gd name="T15" fmla="*/ 158 h 394"/>
                <a:gd name="T16" fmla="*/ 394 w 394"/>
                <a:gd name="T17" fmla="*/ 197 h 394"/>
                <a:gd name="T18" fmla="*/ 389 w 394"/>
                <a:gd name="T19" fmla="*/ 236 h 394"/>
                <a:gd name="T20" fmla="*/ 379 w 394"/>
                <a:gd name="T21" fmla="*/ 274 h 394"/>
                <a:gd name="T22" fmla="*/ 360 w 394"/>
                <a:gd name="T23" fmla="*/ 307 h 394"/>
                <a:gd name="T24" fmla="*/ 335 w 394"/>
                <a:gd name="T25" fmla="*/ 336 h 394"/>
                <a:gd name="T26" fmla="*/ 307 w 394"/>
                <a:gd name="T27" fmla="*/ 361 h 394"/>
                <a:gd name="T28" fmla="*/ 273 w 394"/>
                <a:gd name="T29" fmla="*/ 379 h 394"/>
                <a:gd name="T30" fmla="*/ 236 w 394"/>
                <a:gd name="T31" fmla="*/ 391 h 394"/>
                <a:gd name="T32" fmla="*/ 196 w 394"/>
                <a:gd name="T33" fmla="*/ 394 h 394"/>
                <a:gd name="T34" fmla="*/ 157 w 394"/>
                <a:gd name="T35" fmla="*/ 391 h 394"/>
                <a:gd name="T36" fmla="*/ 120 w 394"/>
                <a:gd name="T37" fmla="*/ 379 h 394"/>
                <a:gd name="T38" fmla="*/ 86 w 394"/>
                <a:gd name="T39" fmla="*/ 361 h 394"/>
                <a:gd name="T40" fmla="*/ 57 w 394"/>
                <a:gd name="T41" fmla="*/ 336 h 394"/>
                <a:gd name="T42" fmla="*/ 33 w 394"/>
                <a:gd name="T43" fmla="*/ 307 h 394"/>
                <a:gd name="T44" fmla="*/ 14 w 394"/>
                <a:gd name="T45" fmla="*/ 274 h 394"/>
                <a:gd name="T46" fmla="*/ 4 w 394"/>
                <a:gd name="T47" fmla="*/ 236 h 394"/>
                <a:gd name="T48" fmla="*/ 0 w 394"/>
                <a:gd name="T49" fmla="*/ 197 h 394"/>
                <a:gd name="T50" fmla="*/ 4 w 394"/>
                <a:gd name="T51" fmla="*/ 158 h 394"/>
                <a:gd name="T52" fmla="*/ 14 w 394"/>
                <a:gd name="T53" fmla="*/ 120 h 394"/>
                <a:gd name="T54" fmla="*/ 33 w 394"/>
                <a:gd name="T55" fmla="*/ 86 h 394"/>
                <a:gd name="T56" fmla="*/ 57 w 394"/>
                <a:gd name="T57" fmla="*/ 58 h 394"/>
                <a:gd name="T58" fmla="*/ 86 w 394"/>
                <a:gd name="T59" fmla="*/ 34 h 394"/>
                <a:gd name="T60" fmla="*/ 120 w 394"/>
                <a:gd name="T61" fmla="*/ 16 h 394"/>
                <a:gd name="T62" fmla="*/ 157 w 394"/>
                <a:gd name="T63" fmla="*/ 4 h 394"/>
                <a:gd name="T64" fmla="*/ 196 w 394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" h="394">
                  <a:moveTo>
                    <a:pt x="196" y="0"/>
                  </a:moveTo>
                  <a:lnTo>
                    <a:pt x="236" y="4"/>
                  </a:lnTo>
                  <a:lnTo>
                    <a:pt x="273" y="16"/>
                  </a:lnTo>
                  <a:lnTo>
                    <a:pt x="307" y="34"/>
                  </a:lnTo>
                  <a:lnTo>
                    <a:pt x="335" y="58"/>
                  </a:lnTo>
                  <a:lnTo>
                    <a:pt x="360" y="86"/>
                  </a:lnTo>
                  <a:lnTo>
                    <a:pt x="379" y="120"/>
                  </a:lnTo>
                  <a:lnTo>
                    <a:pt x="389" y="158"/>
                  </a:lnTo>
                  <a:lnTo>
                    <a:pt x="394" y="197"/>
                  </a:lnTo>
                  <a:lnTo>
                    <a:pt x="389" y="236"/>
                  </a:lnTo>
                  <a:lnTo>
                    <a:pt x="379" y="274"/>
                  </a:lnTo>
                  <a:lnTo>
                    <a:pt x="360" y="307"/>
                  </a:lnTo>
                  <a:lnTo>
                    <a:pt x="335" y="336"/>
                  </a:lnTo>
                  <a:lnTo>
                    <a:pt x="307" y="361"/>
                  </a:lnTo>
                  <a:lnTo>
                    <a:pt x="273" y="379"/>
                  </a:lnTo>
                  <a:lnTo>
                    <a:pt x="236" y="391"/>
                  </a:lnTo>
                  <a:lnTo>
                    <a:pt x="196" y="394"/>
                  </a:lnTo>
                  <a:lnTo>
                    <a:pt x="157" y="391"/>
                  </a:lnTo>
                  <a:lnTo>
                    <a:pt x="120" y="379"/>
                  </a:lnTo>
                  <a:lnTo>
                    <a:pt x="86" y="361"/>
                  </a:lnTo>
                  <a:lnTo>
                    <a:pt x="57" y="336"/>
                  </a:lnTo>
                  <a:lnTo>
                    <a:pt x="33" y="307"/>
                  </a:lnTo>
                  <a:lnTo>
                    <a:pt x="14" y="274"/>
                  </a:lnTo>
                  <a:lnTo>
                    <a:pt x="4" y="236"/>
                  </a:lnTo>
                  <a:lnTo>
                    <a:pt x="0" y="197"/>
                  </a:lnTo>
                  <a:lnTo>
                    <a:pt x="4" y="158"/>
                  </a:lnTo>
                  <a:lnTo>
                    <a:pt x="14" y="120"/>
                  </a:lnTo>
                  <a:lnTo>
                    <a:pt x="33" y="86"/>
                  </a:lnTo>
                  <a:lnTo>
                    <a:pt x="57" y="58"/>
                  </a:lnTo>
                  <a:lnTo>
                    <a:pt x="86" y="34"/>
                  </a:lnTo>
                  <a:lnTo>
                    <a:pt x="120" y="16"/>
                  </a:lnTo>
                  <a:lnTo>
                    <a:pt x="157" y="4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1562" y="3151"/>
              <a:ext cx="99" cy="99"/>
            </a:xfrm>
            <a:custGeom>
              <a:avLst/>
              <a:gdLst>
                <a:gd name="T0" fmla="*/ 197 w 394"/>
                <a:gd name="T1" fmla="*/ 0 h 394"/>
                <a:gd name="T2" fmla="*/ 237 w 394"/>
                <a:gd name="T3" fmla="*/ 4 h 394"/>
                <a:gd name="T4" fmla="*/ 274 w 394"/>
                <a:gd name="T5" fmla="*/ 15 h 394"/>
                <a:gd name="T6" fmla="*/ 308 w 394"/>
                <a:gd name="T7" fmla="*/ 34 h 394"/>
                <a:gd name="T8" fmla="*/ 337 w 394"/>
                <a:gd name="T9" fmla="*/ 57 h 394"/>
                <a:gd name="T10" fmla="*/ 360 w 394"/>
                <a:gd name="T11" fmla="*/ 87 h 394"/>
                <a:gd name="T12" fmla="*/ 378 w 394"/>
                <a:gd name="T13" fmla="*/ 120 h 394"/>
                <a:gd name="T14" fmla="*/ 390 w 394"/>
                <a:gd name="T15" fmla="*/ 158 h 394"/>
                <a:gd name="T16" fmla="*/ 394 w 394"/>
                <a:gd name="T17" fmla="*/ 197 h 394"/>
                <a:gd name="T18" fmla="*/ 390 w 394"/>
                <a:gd name="T19" fmla="*/ 236 h 394"/>
                <a:gd name="T20" fmla="*/ 378 w 394"/>
                <a:gd name="T21" fmla="*/ 274 h 394"/>
                <a:gd name="T22" fmla="*/ 360 w 394"/>
                <a:gd name="T23" fmla="*/ 306 h 394"/>
                <a:gd name="T24" fmla="*/ 337 w 394"/>
                <a:gd name="T25" fmla="*/ 336 h 394"/>
                <a:gd name="T26" fmla="*/ 308 w 394"/>
                <a:gd name="T27" fmla="*/ 360 h 394"/>
                <a:gd name="T28" fmla="*/ 274 w 394"/>
                <a:gd name="T29" fmla="*/ 378 h 394"/>
                <a:gd name="T30" fmla="*/ 237 w 394"/>
                <a:gd name="T31" fmla="*/ 390 h 394"/>
                <a:gd name="T32" fmla="*/ 197 w 394"/>
                <a:gd name="T33" fmla="*/ 394 h 394"/>
                <a:gd name="T34" fmla="*/ 158 w 394"/>
                <a:gd name="T35" fmla="*/ 390 h 394"/>
                <a:gd name="T36" fmla="*/ 120 w 394"/>
                <a:gd name="T37" fmla="*/ 378 h 394"/>
                <a:gd name="T38" fmla="*/ 87 w 394"/>
                <a:gd name="T39" fmla="*/ 360 h 394"/>
                <a:gd name="T40" fmla="*/ 57 w 394"/>
                <a:gd name="T41" fmla="*/ 336 h 394"/>
                <a:gd name="T42" fmla="*/ 34 w 394"/>
                <a:gd name="T43" fmla="*/ 306 h 394"/>
                <a:gd name="T44" fmla="*/ 15 w 394"/>
                <a:gd name="T45" fmla="*/ 274 h 394"/>
                <a:gd name="T46" fmla="*/ 4 w 394"/>
                <a:gd name="T47" fmla="*/ 236 h 394"/>
                <a:gd name="T48" fmla="*/ 0 w 394"/>
                <a:gd name="T49" fmla="*/ 197 h 394"/>
                <a:gd name="T50" fmla="*/ 4 w 394"/>
                <a:gd name="T51" fmla="*/ 158 h 394"/>
                <a:gd name="T52" fmla="*/ 15 w 394"/>
                <a:gd name="T53" fmla="*/ 120 h 394"/>
                <a:gd name="T54" fmla="*/ 34 w 394"/>
                <a:gd name="T55" fmla="*/ 87 h 394"/>
                <a:gd name="T56" fmla="*/ 57 w 394"/>
                <a:gd name="T57" fmla="*/ 57 h 394"/>
                <a:gd name="T58" fmla="*/ 87 w 394"/>
                <a:gd name="T59" fmla="*/ 34 h 394"/>
                <a:gd name="T60" fmla="*/ 120 w 394"/>
                <a:gd name="T61" fmla="*/ 15 h 394"/>
                <a:gd name="T62" fmla="*/ 158 w 394"/>
                <a:gd name="T63" fmla="*/ 4 h 394"/>
                <a:gd name="T64" fmla="*/ 197 w 394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" h="394">
                  <a:moveTo>
                    <a:pt x="197" y="0"/>
                  </a:moveTo>
                  <a:lnTo>
                    <a:pt x="237" y="4"/>
                  </a:lnTo>
                  <a:lnTo>
                    <a:pt x="274" y="15"/>
                  </a:lnTo>
                  <a:lnTo>
                    <a:pt x="308" y="34"/>
                  </a:lnTo>
                  <a:lnTo>
                    <a:pt x="337" y="57"/>
                  </a:lnTo>
                  <a:lnTo>
                    <a:pt x="360" y="87"/>
                  </a:lnTo>
                  <a:lnTo>
                    <a:pt x="378" y="120"/>
                  </a:lnTo>
                  <a:lnTo>
                    <a:pt x="390" y="158"/>
                  </a:lnTo>
                  <a:lnTo>
                    <a:pt x="394" y="197"/>
                  </a:lnTo>
                  <a:lnTo>
                    <a:pt x="390" y="236"/>
                  </a:lnTo>
                  <a:lnTo>
                    <a:pt x="378" y="274"/>
                  </a:lnTo>
                  <a:lnTo>
                    <a:pt x="360" y="306"/>
                  </a:lnTo>
                  <a:lnTo>
                    <a:pt x="337" y="336"/>
                  </a:lnTo>
                  <a:lnTo>
                    <a:pt x="308" y="360"/>
                  </a:lnTo>
                  <a:lnTo>
                    <a:pt x="274" y="378"/>
                  </a:lnTo>
                  <a:lnTo>
                    <a:pt x="237" y="390"/>
                  </a:lnTo>
                  <a:lnTo>
                    <a:pt x="197" y="394"/>
                  </a:lnTo>
                  <a:lnTo>
                    <a:pt x="158" y="390"/>
                  </a:lnTo>
                  <a:lnTo>
                    <a:pt x="120" y="378"/>
                  </a:lnTo>
                  <a:lnTo>
                    <a:pt x="87" y="360"/>
                  </a:lnTo>
                  <a:lnTo>
                    <a:pt x="57" y="336"/>
                  </a:lnTo>
                  <a:lnTo>
                    <a:pt x="34" y="306"/>
                  </a:lnTo>
                  <a:lnTo>
                    <a:pt x="15" y="274"/>
                  </a:lnTo>
                  <a:lnTo>
                    <a:pt x="4" y="236"/>
                  </a:lnTo>
                  <a:lnTo>
                    <a:pt x="0" y="197"/>
                  </a:lnTo>
                  <a:lnTo>
                    <a:pt x="4" y="158"/>
                  </a:lnTo>
                  <a:lnTo>
                    <a:pt x="15" y="120"/>
                  </a:lnTo>
                  <a:lnTo>
                    <a:pt x="34" y="87"/>
                  </a:lnTo>
                  <a:lnTo>
                    <a:pt x="57" y="57"/>
                  </a:lnTo>
                  <a:lnTo>
                    <a:pt x="87" y="34"/>
                  </a:lnTo>
                  <a:lnTo>
                    <a:pt x="120" y="15"/>
                  </a:lnTo>
                  <a:lnTo>
                    <a:pt x="158" y="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756" y="3319"/>
              <a:ext cx="106" cy="106"/>
            </a:xfrm>
            <a:custGeom>
              <a:avLst/>
              <a:gdLst>
                <a:gd name="T0" fmla="*/ 213 w 426"/>
                <a:gd name="T1" fmla="*/ 0 h 425"/>
                <a:gd name="T2" fmla="*/ 251 w 426"/>
                <a:gd name="T3" fmla="*/ 4 h 425"/>
                <a:gd name="T4" fmla="*/ 287 w 426"/>
                <a:gd name="T5" fmla="*/ 13 h 425"/>
                <a:gd name="T6" fmla="*/ 320 w 426"/>
                <a:gd name="T7" fmla="*/ 28 h 425"/>
                <a:gd name="T8" fmla="*/ 350 w 426"/>
                <a:gd name="T9" fmla="*/ 49 h 425"/>
                <a:gd name="T10" fmla="*/ 376 w 426"/>
                <a:gd name="T11" fmla="*/ 75 h 425"/>
                <a:gd name="T12" fmla="*/ 397 w 426"/>
                <a:gd name="T13" fmla="*/ 105 h 425"/>
                <a:gd name="T14" fmla="*/ 413 w 426"/>
                <a:gd name="T15" fmla="*/ 138 h 425"/>
                <a:gd name="T16" fmla="*/ 423 w 426"/>
                <a:gd name="T17" fmla="*/ 175 h 425"/>
                <a:gd name="T18" fmla="*/ 426 w 426"/>
                <a:gd name="T19" fmla="*/ 212 h 425"/>
                <a:gd name="T20" fmla="*/ 423 w 426"/>
                <a:gd name="T21" fmla="*/ 250 h 425"/>
                <a:gd name="T22" fmla="*/ 413 w 426"/>
                <a:gd name="T23" fmla="*/ 287 h 425"/>
                <a:gd name="T24" fmla="*/ 397 w 426"/>
                <a:gd name="T25" fmla="*/ 319 h 425"/>
                <a:gd name="T26" fmla="*/ 376 w 426"/>
                <a:gd name="T27" fmla="*/ 349 h 425"/>
                <a:gd name="T28" fmla="*/ 350 w 426"/>
                <a:gd name="T29" fmla="*/ 376 h 425"/>
                <a:gd name="T30" fmla="*/ 320 w 426"/>
                <a:gd name="T31" fmla="*/ 396 h 425"/>
                <a:gd name="T32" fmla="*/ 287 w 426"/>
                <a:gd name="T33" fmla="*/ 412 h 425"/>
                <a:gd name="T34" fmla="*/ 251 w 426"/>
                <a:gd name="T35" fmla="*/ 423 h 425"/>
                <a:gd name="T36" fmla="*/ 213 w 426"/>
                <a:gd name="T37" fmla="*/ 425 h 425"/>
                <a:gd name="T38" fmla="*/ 175 w 426"/>
                <a:gd name="T39" fmla="*/ 423 h 425"/>
                <a:gd name="T40" fmla="*/ 138 w 426"/>
                <a:gd name="T41" fmla="*/ 412 h 425"/>
                <a:gd name="T42" fmla="*/ 106 w 426"/>
                <a:gd name="T43" fmla="*/ 396 h 425"/>
                <a:gd name="T44" fmla="*/ 76 w 426"/>
                <a:gd name="T45" fmla="*/ 376 h 425"/>
                <a:gd name="T46" fmla="*/ 50 w 426"/>
                <a:gd name="T47" fmla="*/ 349 h 425"/>
                <a:gd name="T48" fmla="*/ 29 w 426"/>
                <a:gd name="T49" fmla="*/ 319 h 425"/>
                <a:gd name="T50" fmla="*/ 13 w 426"/>
                <a:gd name="T51" fmla="*/ 287 h 425"/>
                <a:gd name="T52" fmla="*/ 4 w 426"/>
                <a:gd name="T53" fmla="*/ 250 h 425"/>
                <a:gd name="T54" fmla="*/ 0 w 426"/>
                <a:gd name="T55" fmla="*/ 212 h 425"/>
                <a:gd name="T56" fmla="*/ 4 w 426"/>
                <a:gd name="T57" fmla="*/ 175 h 425"/>
                <a:gd name="T58" fmla="*/ 13 w 426"/>
                <a:gd name="T59" fmla="*/ 138 h 425"/>
                <a:gd name="T60" fmla="*/ 29 w 426"/>
                <a:gd name="T61" fmla="*/ 105 h 425"/>
                <a:gd name="T62" fmla="*/ 50 w 426"/>
                <a:gd name="T63" fmla="*/ 75 h 425"/>
                <a:gd name="T64" fmla="*/ 76 w 426"/>
                <a:gd name="T65" fmla="*/ 49 h 425"/>
                <a:gd name="T66" fmla="*/ 106 w 426"/>
                <a:gd name="T67" fmla="*/ 28 h 425"/>
                <a:gd name="T68" fmla="*/ 138 w 426"/>
                <a:gd name="T69" fmla="*/ 13 h 425"/>
                <a:gd name="T70" fmla="*/ 175 w 426"/>
                <a:gd name="T71" fmla="*/ 4 h 425"/>
                <a:gd name="T72" fmla="*/ 213 w 426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6" h="425">
                  <a:moveTo>
                    <a:pt x="213" y="0"/>
                  </a:moveTo>
                  <a:lnTo>
                    <a:pt x="251" y="4"/>
                  </a:lnTo>
                  <a:lnTo>
                    <a:pt x="287" y="13"/>
                  </a:lnTo>
                  <a:lnTo>
                    <a:pt x="320" y="28"/>
                  </a:lnTo>
                  <a:lnTo>
                    <a:pt x="350" y="49"/>
                  </a:lnTo>
                  <a:lnTo>
                    <a:pt x="376" y="75"/>
                  </a:lnTo>
                  <a:lnTo>
                    <a:pt x="397" y="105"/>
                  </a:lnTo>
                  <a:lnTo>
                    <a:pt x="413" y="138"/>
                  </a:lnTo>
                  <a:lnTo>
                    <a:pt x="423" y="175"/>
                  </a:lnTo>
                  <a:lnTo>
                    <a:pt x="426" y="212"/>
                  </a:lnTo>
                  <a:lnTo>
                    <a:pt x="423" y="250"/>
                  </a:lnTo>
                  <a:lnTo>
                    <a:pt x="413" y="287"/>
                  </a:lnTo>
                  <a:lnTo>
                    <a:pt x="397" y="319"/>
                  </a:lnTo>
                  <a:lnTo>
                    <a:pt x="376" y="349"/>
                  </a:lnTo>
                  <a:lnTo>
                    <a:pt x="350" y="376"/>
                  </a:lnTo>
                  <a:lnTo>
                    <a:pt x="320" y="396"/>
                  </a:lnTo>
                  <a:lnTo>
                    <a:pt x="287" y="412"/>
                  </a:lnTo>
                  <a:lnTo>
                    <a:pt x="251" y="423"/>
                  </a:lnTo>
                  <a:lnTo>
                    <a:pt x="213" y="425"/>
                  </a:lnTo>
                  <a:lnTo>
                    <a:pt x="175" y="423"/>
                  </a:lnTo>
                  <a:lnTo>
                    <a:pt x="138" y="412"/>
                  </a:lnTo>
                  <a:lnTo>
                    <a:pt x="106" y="396"/>
                  </a:lnTo>
                  <a:lnTo>
                    <a:pt x="76" y="376"/>
                  </a:lnTo>
                  <a:lnTo>
                    <a:pt x="50" y="349"/>
                  </a:lnTo>
                  <a:lnTo>
                    <a:pt x="29" y="319"/>
                  </a:lnTo>
                  <a:lnTo>
                    <a:pt x="13" y="287"/>
                  </a:lnTo>
                  <a:lnTo>
                    <a:pt x="4" y="250"/>
                  </a:lnTo>
                  <a:lnTo>
                    <a:pt x="0" y="212"/>
                  </a:lnTo>
                  <a:lnTo>
                    <a:pt x="4" y="175"/>
                  </a:lnTo>
                  <a:lnTo>
                    <a:pt x="13" y="138"/>
                  </a:lnTo>
                  <a:lnTo>
                    <a:pt x="29" y="105"/>
                  </a:lnTo>
                  <a:lnTo>
                    <a:pt x="50" y="75"/>
                  </a:lnTo>
                  <a:lnTo>
                    <a:pt x="76" y="49"/>
                  </a:lnTo>
                  <a:lnTo>
                    <a:pt x="106" y="28"/>
                  </a:lnTo>
                  <a:lnTo>
                    <a:pt x="138" y="13"/>
                  </a:lnTo>
                  <a:lnTo>
                    <a:pt x="175" y="4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"/>
            <p:cNvSpPr>
              <a:spLocks/>
            </p:cNvSpPr>
            <p:nvPr/>
          </p:nvSpPr>
          <p:spPr bwMode="auto">
            <a:xfrm>
              <a:off x="880" y="3400"/>
              <a:ext cx="106" cy="106"/>
            </a:xfrm>
            <a:custGeom>
              <a:avLst/>
              <a:gdLst>
                <a:gd name="T0" fmla="*/ 213 w 427"/>
                <a:gd name="T1" fmla="*/ 0 h 426"/>
                <a:gd name="T2" fmla="*/ 250 w 427"/>
                <a:gd name="T3" fmla="*/ 3 h 426"/>
                <a:gd name="T4" fmla="*/ 287 w 427"/>
                <a:gd name="T5" fmla="*/ 13 h 426"/>
                <a:gd name="T6" fmla="*/ 320 w 427"/>
                <a:gd name="T7" fmla="*/ 29 h 426"/>
                <a:gd name="T8" fmla="*/ 350 w 427"/>
                <a:gd name="T9" fmla="*/ 50 h 426"/>
                <a:gd name="T10" fmla="*/ 376 w 427"/>
                <a:gd name="T11" fmla="*/ 76 h 426"/>
                <a:gd name="T12" fmla="*/ 397 w 427"/>
                <a:gd name="T13" fmla="*/ 106 h 426"/>
                <a:gd name="T14" fmla="*/ 412 w 427"/>
                <a:gd name="T15" fmla="*/ 139 h 426"/>
                <a:gd name="T16" fmla="*/ 423 w 427"/>
                <a:gd name="T17" fmla="*/ 175 h 426"/>
                <a:gd name="T18" fmla="*/ 427 w 427"/>
                <a:gd name="T19" fmla="*/ 213 h 426"/>
                <a:gd name="T20" fmla="*/ 423 w 427"/>
                <a:gd name="T21" fmla="*/ 251 h 426"/>
                <a:gd name="T22" fmla="*/ 412 w 427"/>
                <a:gd name="T23" fmla="*/ 288 h 426"/>
                <a:gd name="T24" fmla="*/ 397 w 427"/>
                <a:gd name="T25" fmla="*/ 320 h 426"/>
                <a:gd name="T26" fmla="*/ 376 w 427"/>
                <a:gd name="T27" fmla="*/ 350 h 426"/>
                <a:gd name="T28" fmla="*/ 350 w 427"/>
                <a:gd name="T29" fmla="*/ 376 h 426"/>
                <a:gd name="T30" fmla="*/ 320 w 427"/>
                <a:gd name="T31" fmla="*/ 397 h 426"/>
                <a:gd name="T32" fmla="*/ 287 w 427"/>
                <a:gd name="T33" fmla="*/ 413 h 426"/>
                <a:gd name="T34" fmla="*/ 250 w 427"/>
                <a:gd name="T35" fmla="*/ 423 h 426"/>
                <a:gd name="T36" fmla="*/ 213 w 427"/>
                <a:gd name="T37" fmla="*/ 426 h 426"/>
                <a:gd name="T38" fmla="*/ 175 w 427"/>
                <a:gd name="T39" fmla="*/ 423 h 426"/>
                <a:gd name="T40" fmla="*/ 138 w 427"/>
                <a:gd name="T41" fmla="*/ 413 h 426"/>
                <a:gd name="T42" fmla="*/ 106 w 427"/>
                <a:gd name="T43" fmla="*/ 397 h 426"/>
                <a:gd name="T44" fmla="*/ 75 w 427"/>
                <a:gd name="T45" fmla="*/ 376 h 426"/>
                <a:gd name="T46" fmla="*/ 49 w 427"/>
                <a:gd name="T47" fmla="*/ 350 h 426"/>
                <a:gd name="T48" fmla="*/ 28 w 427"/>
                <a:gd name="T49" fmla="*/ 320 h 426"/>
                <a:gd name="T50" fmla="*/ 13 w 427"/>
                <a:gd name="T51" fmla="*/ 288 h 426"/>
                <a:gd name="T52" fmla="*/ 2 w 427"/>
                <a:gd name="T53" fmla="*/ 251 h 426"/>
                <a:gd name="T54" fmla="*/ 0 w 427"/>
                <a:gd name="T55" fmla="*/ 213 h 426"/>
                <a:gd name="T56" fmla="*/ 2 w 427"/>
                <a:gd name="T57" fmla="*/ 175 h 426"/>
                <a:gd name="T58" fmla="*/ 13 w 427"/>
                <a:gd name="T59" fmla="*/ 139 h 426"/>
                <a:gd name="T60" fmla="*/ 28 w 427"/>
                <a:gd name="T61" fmla="*/ 106 h 426"/>
                <a:gd name="T62" fmla="*/ 49 w 427"/>
                <a:gd name="T63" fmla="*/ 76 h 426"/>
                <a:gd name="T64" fmla="*/ 75 w 427"/>
                <a:gd name="T65" fmla="*/ 50 h 426"/>
                <a:gd name="T66" fmla="*/ 106 w 427"/>
                <a:gd name="T67" fmla="*/ 29 h 426"/>
                <a:gd name="T68" fmla="*/ 138 w 427"/>
                <a:gd name="T69" fmla="*/ 13 h 426"/>
                <a:gd name="T70" fmla="*/ 175 w 427"/>
                <a:gd name="T71" fmla="*/ 3 h 426"/>
                <a:gd name="T72" fmla="*/ 213 w 427"/>
                <a:gd name="T7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7" h="426">
                  <a:moveTo>
                    <a:pt x="213" y="0"/>
                  </a:moveTo>
                  <a:lnTo>
                    <a:pt x="250" y="3"/>
                  </a:lnTo>
                  <a:lnTo>
                    <a:pt x="287" y="13"/>
                  </a:lnTo>
                  <a:lnTo>
                    <a:pt x="320" y="29"/>
                  </a:lnTo>
                  <a:lnTo>
                    <a:pt x="350" y="50"/>
                  </a:lnTo>
                  <a:lnTo>
                    <a:pt x="376" y="76"/>
                  </a:lnTo>
                  <a:lnTo>
                    <a:pt x="397" y="106"/>
                  </a:lnTo>
                  <a:lnTo>
                    <a:pt x="412" y="139"/>
                  </a:lnTo>
                  <a:lnTo>
                    <a:pt x="423" y="175"/>
                  </a:lnTo>
                  <a:lnTo>
                    <a:pt x="427" y="213"/>
                  </a:lnTo>
                  <a:lnTo>
                    <a:pt x="423" y="251"/>
                  </a:lnTo>
                  <a:lnTo>
                    <a:pt x="412" y="288"/>
                  </a:lnTo>
                  <a:lnTo>
                    <a:pt x="397" y="320"/>
                  </a:lnTo>
                  <a:lnTo>
                    <a:pt x="376" y="350"/>
                  </a:lnTo>
                  <a:lnTo>
                    <a:pt x="350" y="376"/>
                  </a:lnTo>
                  <a:lnTo>
                    <a:pt x="320" y="397"/>
                  </a:lnTo>
                  <a:lnTo>
                    <a:pt x="287" y="413"/>
                  </a:lnTo>
                  <a:lnTo>
                    <a:pt x="250" y="423"/>
                  </a:lnTo>
                  <a:lnTo>
                    <a:pt x="213" y="426"/>
                  </a:lnTo>
                  <a:lnTo>
                    <a:pt x="175" y="423"/>
                  </a:lnTo>
                  <a:lnTo>
                    <a:pt x="138" y="413"/>
                  </a:lnTo>
                  <a:lnTo>
                    <a:pt x="106" y="397"/>
                  </a:lnTo>
                  <a:lnTo>
                    <a:pt x="75" y="376"/>
                  </a:lnTo>
                  <a:lnTo>
                    <a:pt x="49" y="350"/>
                  </a:lnTo>
                  <a:lnTo>
                    <a:pt x="28" y="320"/>
                  </a:lnTo>
                  <a:lnTo>
                    <a:pt x="13" y="288"/>
                  </a:lnTo>
                  <a:lnTo>
                    <a:pt x="2" y="251"/>
                  </a:lnTo>
                  <a:lnTo>
                    <a:pt x="0" y="213"/>
                  </a:lnTo>
                  <a:lnTo>
                    <a:pt x="2" y="175"/>
                  </a:lnTo>
                  <a:lnTo>
                    <a:pt x="13" y="139"/>
                  </a:lnTo>
                  <a:lnTo>
                    <a:pt x="28" y="106"/>
                  </a:lnTo>
                  <a:lnTo>
                    <a:pt x="49" y="76"/>
                  </a:lnTo>
                  <a:lnTo>
                    <a:pt x="75" y="50"/>
                  </a:lnTo>
                  <a:lnTo>
                    <a:pt x="106" y="29"/>
                  </a:lnTo>
                  <a:lnTo>
                    <a:pt x="138" y="13"/>
                  </a:lnTo>
                  <a:lnTo>
                    <a:pt x="175" y="3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1024" y="3449"/>
              <a:ext cx="106" cy="106"/>
            </a:xfrm>
            <a:custGeom>
              <a:avLst/>
              <a:gdLst>
                <a:gd name="T0" fmla="*/ 213 w 425"/>
                <a:gd name="T1" fmla="*/ 0 h 425"/>
                <a:gd name="T2" fmla="*/ 250 w 425"/>
                <a:gd name="T3" fmla="*/ 3 h 425"/>
                <a:gd name="T4" fmla="*/ 287 w 425"/>
                <a:gd name="T5" fmla="*/ 14 h 425"/>
                <a:gd name="T6" fmla="*/ 320 w 425"/>
                <a:gd name="T7" fmla="*/ 29 h 425"/>
                <a:gd name="T8" fmla="*/ 350 w 425"/>
                <a:gd name="T9" fmla="*/ 50 h 425"/>
                <a:gd name="T10" fmla="*/ 374 w 425"/>
                <a:gd name="T11" fmla="*/ 75 h 425"/>
                <a:gd name="T12" fmla="*/ 397 w 425"/>
                <a:gd name="T13" fmla="*/ 105 h 425"/>
                <a:gd name="T14" fmla="*/ 412 w 425"/>
                <a:gd name="T15" fmla="*/ 138 h 425"/>
                <a:gd name="T16" fmla="*/ 421 w 425"/>
                <a:gd name="T17" fmla="*/ 174 h 425"/>
                <a:gd name="T18" fmla="*/ 425 w 425"/>
                <a:gd name="T19" fmla="*/ 212 h 425"/>
                <a:gd name="T20" fmla="*/ 421 w 425"/>
                <a:gd name="T21" fmla="*/ 251 h 425"/>
                <a:gd name="T22" fmla="*/ 412 w 425"/>
                <a:gd name="T23" fmla="*/ 286 h 425"/>
                <a:gd name="T24" fmla="*/ 397 w 425"/>
                <a:gd name="T25" fmla="*/ 320 h 425"/>
                <a:gd name="T26" fmla="*/ 374 w 425"/>
                <a:gd name="T27" fmla="*/ 349 h 425"/>
                <a:gd name="T28" fmla="*/ 350 w 425"/>
                <a:gd name="T29" fmla="*/ 375 h 425"/>
                <a:gd name="T30" fmla="*/ 320 w 425"/>
                <a:gd name="T31" fmla="*/ 396 h 425"/>
                <a:gd name="T32" fmla="*/ 287 w 425"/>
                <a:gd name="T33" fmla="*/ 412 h 425"/>
                <a:gd name="T34" fmla="*/ 250 w 425"/>
                <a:gd name="T35" fmla="*/ 422 h 425"/>
                <a:gd name="T36" fmla="*/ 213 w 425"/>
                <a:gd name="T37" fmla="*/ 425 h 425"/>
                <a:gd name="T38" fmla="*/ 173 w 425"/>
                <a:gd name="T39" fmla="*/ 422 h 425"/>
                <a:gd name="T40" fmla="*/ 138 w 425"/>
                <a:gd name="T41" fmla="*/ 412 h 425"/>
                <a:gd name="T42" fmla="*/ 104 w 425"/>
                <a:gd name="T43" fmla="*/ 396 h 425"/>
                <a:gd name="T44" fmla="*/ 75 w 425"/>
                <a:gd name="T45" fmla="*/ 375 h 425"/>
                <a:gd name="T46" fmla="*/ 49 w 425"/>
                <a:gd name="T47" fmla="*/ 349 h 425"/>
                <a:gd name="T48" fmla="*/ 28 w 425"/>
                <a:gd name="T49" fmla="*/ 320 h 425"/>
                <a:gd name="T50" fmla="*/ 13 w 425"/>
                <a:gd name="T51" fmla="*/ 286 h 425"/>
                <a:gd name="T52" fmla="*/ 2 w 425"/>
                <a:gd name="T53" fmla="*/ 251 h 425"/>
                <a:gd name="T54" fmla="*/ 0 w 425"/>
                <a:gd name="T55" fmla="*/ 212 h 425"/>
                <a:gd name="T56" fmla="*/ 2 w 425"/>
                <a:gd name="T57" fmla="*/ 174 h 425"/>
                <a:gd name="T58" fmla="*/ 13 w 425"/>
                <a:gd name="T59" fmla="*/ 138 h 425"/>
                <a:gd name="T60" fmla="*/ 28 w 425"/>
                <a:gd name="T61" fmla="*/ 105 h 425"/>
                <a:gd name="T62" fmla="*/ 49 w 425"/>
                <a:gd name="T63" fmla="*/ 75 h 425"/>
                <a:gd name="T64" fmla="*/ 75 w 425"/>
                <a:gd name="T65" fmla="*/ 50 h 425"/>
                <a:gd name="T66" fmla="*/ 104 w 425"/>
                <a:gd name="T67" fmla="*/ 29 h 425"/>
                <a:gd name="T68" fmla="*/ 138 w 425"/>
                <a:gd name="T69" fmla="*/ 14 h 425"/>
                <a:gd name="T70" fmla="*/ 173 w 425"/>
                <a:gd name="T71" fmla="*/ 3 h 425"/>
                <a:gd name="T72" fmla="*/ 213 w 425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lnTo>
                    <a:pt x="250" y="3"/>
                  </a:lnTo>
                  <a:lnTo>
                    <a:pt x="287" y="14"/>
                  </a:lnTo>
                  <a:lnTo>
                    <a:pt x="320" y="29"/>
                  </a:lnTo>
                  <a:lnTo>
                    <a:pt x="350" y="50"/>
                  </a:lnTo>
                  <a:lnTo>
                    <a:pt x="374" y="75"/>
                  </a:lnTo>
                  <a:lnTo>
                    <a:pt x="397" y="105"/>
                  </a:lnTo>
                  <a:lnTo>
                    <a:pt x="412" y="138"/>
                  </a:lnTo>
                  <a:lnTo>
                    <a:pt x="421" y="174"/>
                  </a:lnTo>
                  <a:lnTo>
                    <a:pt x="425" y="212"/>
                  </a:lnTo>
                  <a:lnTo>
                    <a:pt x="421" y="251"/>
                  </a:lnTo>
                  <a:lnTo>
                    <a:pt x="412" y="286"/>
                  </a:lnTo>
                  <a:lnTo>
                    <a:pt x="397" y="320"/>
                  </a:lnTo>
                  <a:lnTo>
                    <a:pt x="374" y="349"/>
                  </a:lnTo>
                  <a:lnTo>
                    <a:pt x="350" y="375"/>
                  </a:lnTo>
                  <a:lnTo>
                    <a:pt x="320" y="396"/>
                  </a:lnTo>
                  <a:lnTo>
                    <a:pt x="287" y="412"/>
                  </a:lnTo>
                  <a:lnTo>
                    <a:pt x="250" y="422"/>
                  </a:lnTo>
                  <a:lnTo>
                    <a:pt x="213" y="425"/>
                  </a:lnTo>
                  <a:lnTo>
                    <a:pt x="173" y="422"/>
                  </a:lnTo>
                  <a:lnTo>
                    <a:pt x="138" y="412"/>
                  </a:lnTo>
                  <a:lnTo>
                    <a:pt x="104" y="396"/>
                  </a:lnTo>
                  <a:lnTo>
                    <a:pt x="75" y="375"/>
                  </a:lnTo>
                  <a:lnTo>
                    <a:pt x="49" y="349"/>
                  </a:lnTo>
                  <a:lnTo>
                    <a:pt x="28" y="320"/>
                  </a:lnTo>
                  <a:lnTo>
                    <a:pt x="13" y="286"/>
                  </a:lnTo>
                  <a:lnTo>
                    <a:pt x="2" y="251"/>
                  </a:lnTo>
                  <a:lnTo>
                    <a:pt x="0" y="212"/>
                  </a:lnTo>
                  <a:lnTo>
                    <a:pt x="2" y="174"/>
                  </a:lnTo>
                  <a:lnTo>
                    <a:pt x="13" y="138"/>
                  </a:lnTo>
                  <a:lnTo>
                    <a:pt x="28" y="105"/>
                  </a:lnTo>
                  <a:lnTo>
                    <a:pt x="49" y="75"/>
                  </a:lnTo>
                  <a:lnTo>
                    <a:pt x="75" y="50"/>
                  </a:lnTo>
                  <a:lnTo>
                    <a:pt x="104" y="29"/>
                  </a:lnTo>
                  <a:lnTo>
                    <a:pt x="138" y="14"/>
                  </a:lnTo>
                  <a:lnTo>
                    <a:pt x="173" y="3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1181" y="3463"/>
              <a:ext cx="107" cy="107"/>
            </a:xfrm>
            <a:custGeom>
              <a:avLst/>
              <a:gdLst>
                <a:gd name="T0" fmla="*/ 213 w 426"/>
                <a:gd name="T1" fmla="*/ 0 h 425"/>
                <a:gd name="T2" fmla="*/ 251 w 426"/>
                <a:gd name="T3" fmla="*/ 2 h 425"/>
                <a:gd name="T4" fmla="*/ 287 w 426"/>
                <a:gd name="T5" fmla="*/ 13 h 425"/>
                <a:gd name="T6" fmla="*/ 320 w 426"/>
                <a:gd name="T7" fmla="*/ 28 h 425"/>
                <a:gd name="T8" fmla="*/ 350 w 426"/>
                <a:gd name="T9" fmla="*/ 49 h 425"/>
                <a:gd name="T10" fmla="*/ 375 w 426"/>
                <a:gd name="T11" fmla="*/ 75 h 425"/>
                <a:gd name="T12" fmla="*/ 396 w 426"/>
                <a:gd name="T13" fmla="*/ 105 h 425"/>
                <a:gd name="T14" fmla="*/ 411 w 426"/>
                <a:gd name="T15" fmla="*/ 138 h 425"/>
                <a:gd name="T16" fmla="*/ 422 w 426"/>
                <a:gd name="T17" fmla="*/ 175 h 425"/>
                <a:gd name="T18" fmla="*/ 426 w 426"/>
                <a:gd name="T19" fmla="*/ 212 h 425"/>
                <a:gd name="T20" fmla="*/ 422 w 426"/>
                <a:gd name="T21" fmla="*/ 250 h 425"/>
                <a:gd name="T22" fmla="*/ 411 w 426"/>
                <a:gd name="T23" fmla="*/ 287 h 425"/>
                <a:gd name="T24" fmla="*/ 396 w 426"/>
                <a:gd name="T25" fmla="*/ 319 h 425"/>
                <a:gd name="T26" fmla="*/ 375 w 426"/>
                <a:gd name="T27" fmla="*/ 349 h 425"/>
                <a:gd name="T28" fmla="*/ 350 w 426"/>
                <a:gd name="T29" fmla="*/ 376 h 425"/>
                <a:gd name="T30" fmla="*/ 320 w 426"/>
                <a:gd name="T31" fmla="*/ 396 h 425"/>
                <a:gd name="T32" fmla="*/ 287 w 426"/>
                <a:gd name="T33" fmla="*/ 412 h 425"/>
                <a:gd name="T34" fmla="*/ 251 w 426"/>
                <a:gd name="T35" fmla="*/ 421 h 425"/>
                <a:gd name="T36" fmla="*/ 213 w 426"/>
                <a:gd name="T37" fmla="*/ 425 h 425"/>
                <a:gd name="T38" fmla="*/ 174 w 426"/>
                <a:gd name="T39" fmla="*/ 421 h 425"/>
                <a:gd name="T40" fmla="*/ 138 w 426"/>
                <a:gd name="T41" fmla="*/ 412 h 425"/>
                <a:gd name="T42" fmla="*/ 106 w 426"/>
                <a:gd name="T43" fmla="*/ 396 h 425"/>
                <a:gd name="T44" fmla="*/ 76 w 426"/>
                <a:gd name="T45" fmla="*/ 376 h 425"/>
                <a:gd name="T46" fmla="*/ 50 w 426"/>
                <a:gd name="T47" fmla="*/ 349 h 425"/>
                <a:gd name="T48" fmla="*/ 29 w 426"/>
                <a:gd name="T49" fmla="*/ 319 h 425"/>
                <a:gd name="T50" fmla="*/ 13 w 426"/>
                <a:gd name="T51" fmla="*/ 287 h 425"/>
                <a:gd name="T52" fmla="*/ 4 w 426"/>
                <a:gd name="T53" fmla="*/ 250 h 425"/>
                <a:gd name="T54" fmla="*/ 0 w 426"/>
                <a:gd name="T55" fmla="*/ 212 h 425"/>
                <a:gd name="T56" fmla="*/ 4 w 426"/>
                <a:gd name="T57" fmla="*/ 175 h 425"/>
                <a:gd name="T58" fmla="*/ 13 w 426"/>
                <a:gd name="T59" fmla="*/ 138 h 425"/>
                <a:gd name="T60" fmla="*/ 29 w 426"/>
                <a:gd name="T61" fmla="*/ 105 h 425"/>
                <a:gd name="T62" fmla="*/ 50 w 426"/>
                <a:gd name="T63" fmla="*/ 75 h 425"/>
                <a:gd name="T64" fmla="*/ 76 w 426"/>
                <a:gd name="T65" fmla="*/ 49 h 425"/>
                <a:gd name="T66" fmla="*/ 106 w 426"/>
                <a:gd name="T67" fmla="*/ 28 h 425"/>
                <a:gd name="T68" fmla="*/ 138 w 426"/>
                <a:gd name="T69" fmla="*/ 13 h 425"/>
                <a:gd name="T70" fmla="*/ 174 w 426"/>
                <a:gd name="T71" fmla="*/ 2 h 425"/>
                <a:gd name="T72" fmla="*/ 213 w 426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6" h="425">
                  <a:moveTo>
                    <a:pt x="213" y="0"/>
                  </a:moveTo>
                  <a:lnTo>
                    <a:pt x="251" y="2"/>
                  </a:lnTo>
                  <a:lnTo>
                    <a:pt x="287" y="13"/>
                  </a:lnTo>
                  <a:lnTo>
                    <a:pt x="320" y="28"/>
                  </a:lnTo>
                  <a:lnTo>
                    <a:pt x="350" y="49"/>
                  </a:lnTo>
                  <a:lnTo>
                    <a:pt x="375" y="75"/>
                  </a:lnTo>
                  <a:lnTo>
                    <a:pt x="396" y="105"/>
                  </a:lnTo>
                  <a:lnTo>
                    <a:pt x="411" y="138"/>
                  </a:lnTo>
                  <a:lnTo>
                    <a:pt x="422" y="175"/>
                  </a:lnTo>
                  <a:lnTo>
                    <a:pt x="426" y="212"/>
                  </a:lnTo>
                  <a:lnTo>
                    <a:pt x="422" y="250"/>
                  </a:lnTo>
                  <a:lnTo>
                    <a:pt x="411" y="287"/>
                  </a:lnTo>
                  <a:lnTo>
                    <a:pt x="396" y="319"/>
                  </a:lnTo>
                  <a:lnTo>
                    <a:pt x="375" y="349"/>
                  </a:lnTo>
                  <a:lnTo>
                    <a:pt x="350" y="376"/>
                  </a:lnTo>
                  <a:lnTo>
                    <a:pt x="320" y="396"/>
                  </a:lnTo>
                  <a:lnTo>
                    <a:pt x="287" y="412"/>
                  </a:lnTo>
                  <a:lnTo>
                    <a:pt x="251" y="421"/>
                  </a:lnTo>
                  <a:lnTo>
                    <a:pt x="213" y="425"/>
                  </a:lnTo>
                  <a:lnTo>
                    <a:pt x="174" y="421"/>
                  </a:lnTo>
                  <a:lnTo>
                    <a:pt x="138" y="412"/>
                  </a:lnTo>
                  <a:lnTo>
                    <a:pt x="106" y="396"/>
                  </a:lnTo>
                  <a:lnTo>
                    <a:pt x="76" y="376"/>
                  </a:lnTo>
                  <a:lnTo>
                    <a:pt x="50" y="349"/>
                  </a:lnTo>
                  <a:lnTo>
                    <a:pt x="29" y="319"/>
                  </a:lnTo>
                  <a:lnTo>
                    <a:pt x="13" y="287"/>
                  </a:lnTo>
                  <a:lnTo>
                    <a:pt x="4" y="250"/>
                  </a:lnTo>
                  <a:lnTo>
                    <a:pt x="0" y="212"/>
                  </a:lnTo>
                  <a:lnTo>
                    <a:pt x="4" y="175"/>
                  </a:lnTo>
                  <a:lnTo>
                    <a:pt x="13" y="138"/>
                  </a:lnTo>
                  <a:lnTo>
                    <a:pt x="29" y="105"/>
                  </a:lnTo>
                  <a:lnTo>
                    <a:pt x="50" y="75"/>
                  </a:lnTo>
                  <a:lnTo>
                    <a:pt x="76" y="49"/>
                  </a:lnTo>
                  <a:lnTo>
                    <a:pt x="106" y="28"/>
                  </a:lnTo>
                  <a:lnTo>
                    <a:pt x="138" y="13"/>
                  </a:lnTo>
                  <a:lnTo>
                    <a:pt x="174" y="2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auto">
            <a:xfrm>
              <a:off x="1338" y="3452"/>
              <a:ext cx="107" cy="107"/>
            </a:xfrm>
            <a:custGeom>
              <a:avLst/>
              <a:gdLst>
                <a:gd name="T0" fmla="*/ 212 w 427"/>
                <a:gd name="T1" fmla="*/ 0 h 425"/>
                <a:gd name="T2" fmla="*/ 252 w 427"/>
                <a:gd name="T3" fmla="*/ 3 h 425"/>
                <a:gd name="T4" fmla="*/ 287 w 427"/>
                <a:gd name="T5" fmla="*/ 13 h 425"/>
                <a:gd name="T6" fmla="*/ 321 w 427"/>
                <a:gd name="T7" fmla="*/ 28 h 425"/>
                <a:gd name="T8" fmla="*/ 351 w 427"/>
                <a:gd name="T9" fmla="*/ 49 h 425"/>
                <a:gd name="T10" fmla="*/ 376 w 427"/>
                <a:gd name="T11" fmla="*/ 75 h 425"/>
                <a:gd name="T12" fmla="*/ 396 w 427"/>
                <a:gd name="T13" fmla="*/ 105 h 425"/>
                <a:gd name="T14" fmla="*/ 412 w 427"/>
                <a:gd name="T15" fmla="*/ 138 h 425"/>
                <a:gd name="T16" fmla="*/ 423 w 427"/>
                <a:gd name="T17" fmla="*/ 174 h 425"/>
                <a:gd name="T18" fmla="*/ 427 w 427"/>
                <a:gd name="T19" fmla="*/ 212 h 425"/>
                <a:gd name="T20" fmla="*/ 423 w 427"/>
                <a:gd name="T21" fmla="*/ 250 h 425"/>
                <a:gd name="T22" fmla="*/ 412 w 427"/>
                <a:gd name="T23" fmla="*/ 287 h 425"/>
                <a:gd name="T24" fmla="*/ 396 w 427"/>
                <a:gd name="T25" fmla="*/ 319 h 425"/>
                <a:gd name="T26" fmla="*/ 376 w 427"/>
                <a:gd name="T27" fmla="*/ 349 h 425"/>
                <a:gd name="T28" fmla="*/ 351 w 427"/>
                <a:gd name="T29" fmla="*/ 376 h 425"/>
                <a:gd name="T30" fmla="*/ 321 w 427"/>
                <a:gd name="T31" fmla="*/ 396 h 425"/>
                <a:gd name="T32" fmla="*/ 287 w 427"/>
                <a:gd name="T33" fmla="*/ 412 h 425"/>
                <a:gd name="T34" fmla="*/ 252 w 427"/>
                <a:gd name="T35" fmla="*/ 423 h 425"/>
                <a:gd name="T36" fmla="*/ 212 w 427"/>
                <a:gd name="T37" fmla="*/ 425 h 425"/>
                <a:gd name="T38" fmla="*/ 175 w 427"/>
                <a:gd name="T39" fmla="*/ 423 h 425"/>
                <a:gd name="T40" fmla="*/ 139 w 427"/>
                <a:gd name="T41" fmla="*/ 412 h 425"/>
                <a:gd name="T42" fmla="*/ 105 w 427"/>
                <a:gd name="T43" fmla="*/ 396 h 425"/>
                <a:gd name="T44" fmla="*/ 75 w 427"/>
                <a:gd name="T45" fmla="*/ 376 h 425"/>
                <a:gd name="T46" fmla="*/ 51 w 427"/>
                <a:gd name="T47" fmla="*/ 349 h 425"/>
                <a:gd name="T48" fmla="*/ 30 w 427"/>
                <a:gd name="T49" fmla="*/ 319 h 425"/>
                <a:gd name="T50" fmla="*/ 14 w 427"/>
                <a:gd name="T51" fmla="*/ 287 h 425"/>
                <a:gd name="T52" fmla="*/ 4 w 427"/>
                <a:gd name="T53" fmla="*/ 250 h 425"/>
                <a:gd name="T54" fmla="*/ 0 w 427"/>
                <a:gd name="T55" fmla="*/ 212 h 425"/>
                <a:gd name="T56" fmla="*/ 4 w 427"/>
                <a:gd name="T57" fmla="*/ 174 h 425"/>
                <a:gd name="T58" fmla="*/ 14 w 427"/>
                <a:gd name="T59" fmla="*/ 138 h 425"/>
                <a:gd name="T60" fmla="*/ 30 w 427"/>
                <a:gd name="T61" fmla="*/ 105 h 425"/>
                <a:gd name="T62" fmla="*/ 51 w 427"/>
                <a:gd name="T63" fmla="*/ 75 h 425"/>
                <a:gd name="T64" fmla="*/ 75 w 427"/>
                <a:gd name="T65" fmla="*/ 49 h 425"/>
                <a:gd name="T66" fmla="*/ 105 w 427"/>
                <a:gd name="T67" fmla="*/ 28 h 425"/>
                <a:gd name="T68" fmla="*/ 139 w 427"/>
                <a:gd name="T69" fmla="*/ 13 h 425"/>
                <a:gd name="T70" fmla="*/ 175 w 427"/>
                <a:gd name="T71" fmla="*/ 3 h 425"/>
                <a:gd name="T72" fmla="*/ 212 w 427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7" h="425">
                  <a:moveTo>
                    <a:pt x="212" y="0"/>
                  </a:moveTo>
                  <a:lnTo>
                    <a:pt x="252" y="3"/>
                  </a:lnTo>
                  <a:lnTo>
                    <a:pt x="287" y="13"/>
                  </a:lnTo>
                  <a:lnTo>
                    <a:pt x="321" y="28"/>
                  </a:lnTo>
                  <a:lnTo>
                    <a:pt x="351" y="49"/>
                  </a:lnTo>
                  <a:lnTo>
                    <a:pt x="376" y="75"/>
                  </a:lnTo>
                  <a:lnTo>
                    <a:pt x="396" y="105"/>
                  </a:lnTo>
                  <a:lnTo>
                    <a:pt x="412" y="138"/>
                  </a:lnTo>
                  <a:lnTo>
                    <a:pt x="423" y="174"/>
                  </a:lnTo>
                  <a:lnTo>
                    <a:pt x="427" y="212"/>
                  </a:lnTo>
                  <a:lnTo>
                    <a:pt x="423" y="250"/>
                  </a:lnTo>
                  <a:lnTo>
                    <a:pt x="412" y="287"/>
                  </a:lnTo>
                  <a:lnTo>
                    <a:pt x="396" y="319"/>
                  </a:lnTo>
                  <a:lnTo>
                    <a:pt x="376" y="349"/>
                  </a:lnTo>
                  <a:lnTo>
                    <a:pt x="351" y="376"/>
                  </a:lnTo>
                  <a:lnTo>
                    <a:pt x="321" y="396"/>
                  </a:lnTo>
                  <a:lnTo>
                    <a:pt x="287" y="412"/>
                  </a:lnTo>
                  <a:lnTo>
                    <a:pt x="252" y="423"/>
                  </a:lnTo>
                  <a:lnTo>
                    <a:pt x="212" y="425"/>
                  </a:lnTo>
                  <a:lnTo>
                    <a:pt x="175" y="423"/>
                  </a:lnTo>
                  <a:lnTo>
                    <a:pt x="139" y="412"/>
                  </a:lnTo>
                  <a:lnTo>
                    <a:pt x="105" y="396"/>
                  </a:lnTo>
                  <a:lnTo>
                    <a:pt x="75" y="376"/>
                  </a:lnTo>
                  <a:lnTo>
                    <a:pt x="51" y="349"/>
                  </a:lnTo>
                  <a:lnTo>
                    <a:pt x="30" y="319"/>
                  </a:lnTo>
                  <a:lnTo>
                    <a:pt x="14" y="287"/>
                  </a:lnTo>
                  <a:lnTo>
                    <a:pt x="4" y="250"/>
                  </a:lnTo>
                  <a:lnTo>
                    <a:pt x="0" y="212"/>
                  </a:lnTo>
                  <a:lnTo>
                    <a:pt x="4" y="174"/>
                  </a:lnTo>
                  <a:lnTo>
                    <a:pt x="14" y="138"/>
                  </a:lnTo>
                  <a:lnTo>
                    <a:pt x="30" y="105"/>
                  </a:lnTo>
                  <a:lnTo>
                    <a:pt x="51" y="75"/>
                  </a:lnTo>
                  <a:lnTo>
                    <a:pt x="75" y="49"/>
                  </a:lnTo>
                  <a:lnTo>
                    <a:pt x="105" y="28"/>
                  </a:lnTo>
                  <a:lnTo>
                    <a:pt x="139" y="13"/>
                  </a:lnTo>
                  <a:lnTo>
                    <a:pt x="175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1480" y="3401"/>
              <a:ext cx="107" cy="107"/>
            </a:xfrm>
            <a:custGeom>
              <a:avLst/>
              <a:gdLst>
                <a:gd name="T0" fmla="*/ 213 w 427"/>
                <a:gd name="T1" fmla="*/ 0 h 427"/>
                <a:gd name="T2" fmla="*/ 252 w 427"/>
                <a:gd name="T3" fmla="*/ 4 h 427"/>
                <a:gd name="T4" fmla="*/ 287 w 427"/>
                <a:gd name="T5" fmla="*/ 14 h 427"/>
                <a:gd name="T6" fmla="*/ 321 w 427"/>
                <a:gd name="T7" fmla="*/ 30 h 427"/>
                <a:gd name="T8" fmla="*/ 351 w 427"/>
                <a:gd name="T9" fmla="*/ 51 h 427"/>
                <a:gd name="T10" fmla="*/ 376 w 427"/>
                <a:gd name="T11" fmla="*/ 77 h 427"/>
                <a:gd name="T12" fmla="*/ 398 w 427"/>
                <a:gd name="T13" fmla="*/ 106 h 427"/>
                <a:gd name="T14" fmla="*/ 414 w 427"/>
                <a:gd name="T15" fmla="*/ 140 h 427"/>
                <a:gd name="T16" fmla="*/ 423 w 427"/>
                <a:gd name="T17" fmla="*/ 176 h 427"/>
                <a:gd name="T18" fmla="*/ 427 w 427"/>
                <a:gd name="T19" fmla="*/ 214 h 427"/>
                <a:gd name="T20" fmla="*/ 423 w 427"/>
                <a:gd name="T21" fmla="*/ 252 h 427"/>
                <a:gd name="T22" fmla="*/ 414 w 427"/>
                <a:gd name="T23" fmla="*/ 288 h 427"/>
                <a:gd name="T24" fmla="*/ 398 w 427"/>
                <a:gd name="T25" fmla="*/ 321 h 427"/>
                <a:gd name="T26" fmla="*/ 376 w 427"/>
                <a:gd name="T27" fmla="*/ 351 h 427"/>
                <a:gd name="T28" fmla="*/ 351 w 427"/>
                <a:gd name="T29" fmla="*/ 377 h 427"/>
                <a:gd name="T30" fmla="*/ 321 w 427"/>
                <a:gd name="T31" fmla="*/ 398 h 427"/>
                <a:gd name="T32" fmla="*/ 287 w 427"/>
                <a:gd name="T33" fmla="*/ 414 h 427"/>
                <a:gd name="T34" fmla="*/ 252 w 427"/>
                <a:gd name="T35" fmla="*/ 423 h 427"/>
                <a:gd name="T36" fmla="*/ 213 w 427"/>
                <a:gd name="T37" fmla="*/ 427 h 427"/>
                <a:gd name="T38" fmla="*/ 175 w 427"/>
                <a:gd name="T39" fmla="*/ 423 h 427"/>
                <a:gd name="T40" fmla="*/ 139 w 427"/>
                <a:gd name="T41" fmla="*/ 414 h 427"/>
                <a:gd name="T42" fmla="*/ 106 w 427"/>
                <a:gd name="T43" fmla="*/ 398 h 427"/>
                <a:gd name="T44" fmla="*/ 76 w 427"/>
                <a:gd name="T45" fmla="*/ 377 h 427"/>
                <a:gd name="T46" fmla="*/ 51 w 427"/>
                <a:gd name="T47" fmla="*/ 351 h 427"/>
                <a:gd name="T48" fmla="*/ 29 w 427"/>
                <a:gd name="T49" fmla="*/ 321 h 427"/>
                <a:gd name="T50" fmla="*/ 13 w 427"/>
                <a:gd name="T51" fmla="*/ 288 h 427"/>
                <a:gd name="T52" fmla="*/ 4 w 427"/>
                <a:gd name="T53" fmla="*/ 252 h 427"/>
                <a:gd name="T54" fmla="*/ 0 w 427"/>
                <a:gd name="T55" fmla="*/ 214 h 427"/>
                <a:gd name="T56" fmla="*/ 4 w 427"/>
                <a:gd name="T57" fmla="*/ 176 h 427"/>
                <a:gd name="T58" fmla="*/ 13 w 427"/>
                <a:gd name="T59" fmla="*/ 140 h 427"/>
                <a:gd name="T60" fmla="*/ 29 w 427"/>
                <a:gd name="T61" fmla="*/ 106 h 427"/>
                <a:gd name="T62" fmla="*/ 51 w 427"/>
                <a:gd name="T63" fmla="*/ 77 h 427"/>
                <a:gd name="T64" fmla="*/ 76 w 427"/>
                <a:gd name="T65" fmla="*/ 51 h 427"/>
                <a:gd name="T66" fmla="*/ 106 w 427"/>
                <a:gd name="T67" fmla="*/ 30 h 427"/>
                <a:gd name="T68" fmla="*/ 139 w 427"/>
                <a:gd name="T69" fmla="*/ 14 h 427"/>
                <a:gd name="T70" fmla="*/ 175 w 427"/>
                <a:gd name="T71" fmla="*/ 4 h 427"/>
                <a:gd name="T72" fmla="*/ 213 w 427"/>
                <a:gd name="T7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lnTo>
                    <a:pt x="252" y="4"/>
                  </a:lnTo>
                  <a:lnTo>
                    <a:pt x="287" y="14"/>
                  </a:lnTo>
                  <a:lnTo>
                    <a:pt x="321" y="30"/>
                  </a:lnTo>
                  <a:lnTo>
                    <a:pt x="351" y="51"/>
                  </a:lnTo>
                  <a:lnTo>
                    <a:pt x="376" y="77"/>
                  </a:lnTo>
                  <a:lnTo>
                    <a:pt x="398" y="106"/>
                  </a:lnTo>
                  <a:lnTo>
                    <a:pt x="414" y="140"/>
                  </a:lnTo>
                  <a:lnTo>
                    <a:pt x="423" y="176"/>
                  </a:lnTo>
                  <a:lnTo>
                    <a:pt x="427" y="214"/>
                  </a:lnTo>
                  <a:lnTo>
                    <a:pt x="423" y="252"/>
                  </a:lnTo>
                  <a:lnTo>
                    <a:pt x="414" y="288"/>
                  </a:lnTo>
                  <a:lnTo>
                    <a:pt x="398" y="321"/>
                  </a:lnTo>
                  <a:lnTo>
                    <a:pt x="376" y="351"/>
                  </a:lnTo>
                  <a:lnTo>
                    <a:pt x="351" y="377"/>
                  </a:lnTo>
                  <a:lnTo>
                    <a:pt x="321" y="398"/>
                  </a:lnTo>
                  <a:lnTo>
                    <a:pt x="287" y="414"/>
                  </a:lnTo>
                  <a:lnTo>
                    <a:pt x="252" y="423"/>
                  </a:lnTo>
                  <a:lnTo>
                    <a:pt x="213" y="427"/>
                  </a:lnTo>
                  <a:lnTo>
                    <a:pt x="175" y="423"/>
                  </a:lnTo>
                  <a:lnTo>
                    <a:pt x="139" y="414"/>
                  </a:lnTo>
                  <a:lnTo>
                    <a:pt x="106" y="398"/>
                  </a:lnTo>
                  <a:lnTo>
                    <a:pt x="76" y="377"/>
                  </a:lnTo>
                  <a:lnTo>
                    <a:pt x="51" y="351"/>
                  </a:lnTo>
                  <a:lnTo>
                    <a:pt x="29" y="321"/>
                  </a:lnTo>
                  <a:lnTo>
                    <a:pt x="13" y="288"/>
                  </a:lnTo>
                  <a:lnTo>
                    <a:pt x="4" y="252"/>
                  </a:lnTo>
                  <a:lnTo>
                    <a:pt x="0" y="214"/>
                  </a:lnTo>
                  <a:lnTo>
                    <a:pt x="4" y="176"/>
                  </a:lnTo>
                  <a:lnTo>
                    <a:pt x="13" y="140"/>
                  </a:lnTo>
                  <a:lnTo>
                    <a:pt x="29" y="106"/>
                  </a:lnTo>
                  <a:lnTo>
                    <a:pt x="51" y="77"/>
                  </a:lnTo>
                  <a:lnTo>
                    <a:pt x="76" y="51"/>
                  </a:lnTo>
                  <a:lnTo>
                    <a:pt x="106" y="30"/>
                  </a:lnTo>
                  <a:lnTo>
                    <a:pt x="139" y="14"/>
                  </a:lnTo>
                  <a:lnTo>
                    <a:pt x="175" y="4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>
              <a:off x="1601" y="3323"/>
              <a:ext cx="106" cy="107"/>
            </a:xfrm>
            <a:custGeom>
              <a:avLst/>
              <a:gdLst>
                <a:gd name="T0" fmla="*/ 212 w 425"/>
                <a:gd name="T1" fmla="*/ 0 h 425"/>
                <a:gd name="T2" fmla="*/ 251 w 425"/>
                <a:gd name="T3" fmla="*/ 4 h 425"/>
                <a:gd name="T4" fmla="*/ 287 w 425"/>
                <a:gd name="T5" fmla="*/ 13 h 425"/>
                <a:gd name="T6" fmla="*/ 321 w 425"/>
                <a:gd name="T7" fmla="*/ 29 h 425"/>
                <a:gd name="T8" fmla="*/ 349 w 425"/>
                <a:gd name="T9" fmla="*/ 50 h 425"/>
                <a:gd name="T10" fmla="*/ 375 w 425"/>
                <a:gd name="T11" fmla="*/ 76 h 425"/>
                <a:gd name="T12" fmla="*/ 396 w 425"/>
                <a:gd name="T13" fmla="*/ 106 h 425"/>
                <a:gd name="T14" fmla="*/ 412 w 425"/>
                <a:gd name="T15" fmla="*/ 138 h 425"/>
                <a:gd name="T16" fmla="*/ 422 w 425"/>
                <a:gd name="T17" fmla="*/ 175 h 425"/>
                <a:gd name="T18" fmla="*/ 425 w 425"/>
                <a:gd name="T19" fmla="*/ 213 h 425"/>
                <a:gd name="T20" fmla="*/ 422 w 425"/>
                <a:gd name="T21" fmla="*/ 251 h 425"/>
                <a:gd name="T22" fmla="*/ 412 w 425"/>
                <a:gd name="T23" fmla="*/ 287 h 425"/>
                <a:gd name="T24" fmla="*/ 396 w 425"/>
                <a:gd name="T25" fmla="*/ 320 h 425"/>
                <a:gd name="T26" fmla="*/ 375 w 425"/>
                <a:gd name="T27" fmla="*/ 350 h 425"/>
                <a:gd name="T28" fmla="*/ 349 w 425"/>
                <a:gd name="T29" fmla="*/ 376 h 425"/>
                <a:gd name="T30" fmla="*/ 321 w 425"/>
                <a:gd name="T31" fmla="*/ 397 h 425"/>
                <a:gd name="T32" fmla="*/ 287 w 425"/>
                <a:gd name="T33" fmla="*/ 412 h 425"/>
                <a:gd name="T34" fmla="*/ 251 w 425"/>
                <a:gd name="T35" fmla="*/ 422 h 425"/>
                <a:gd name="T36" fmla="*/ 212 w 425"/>
                <a:gd name="T37" fmla="*/ 425 h 425"/>
                <a:gd name="T38" fmla="*/ 174 w 425"/>
                <a:gd name="T39" fmla="*/ 422 h 425"/>
                <a:gd name="T40" fmla="*/ 138 w 425"/>
                <a:gd name="T41" fmla="*/ 412 h 425"/>
                <a:gd name="T42" fmla="*/ 105 w 425"/>
                <a:gd name="T43" fmla="*/ 397 h 425"/>
                <a:gd name="T44" fmla="*/ 75 w 425"/>
                <a:gd name="T45" fmla="*/ 376 h 425"/>
                <a:gd name="T46" fmla="*/ 50 w 425"/>
                <a:gd name="T47" fmla="*/ 350 h 425"/>
                <a:gd name="T48" fmla="*/ 28 w 425"/>
                <a:gd name="T49" fmla="*/ 320 h 425"/>
                <a:gd name="T50" fmla="*/ 13 w 425"/>
                <a:gd name="T51" fmla="*/ 287 h 425"/>
                <a:gd name="T52" fmla="*/ 3 w 425"/>
                <a:gd name="T53" fmla="*/ 251 h 425"/>
                <a:gd name="T54" fmla="*/ 0 w 425"/>
                <a:gd name="T55" fmla="*/ 213 h 425"/>
                <a:gd name="T56" fmla="*/ 3 w 425"/>
                <a:gd name="T57" fmla="*/ 175 h 425"/>
                <a:gd name="T58" fmla="*/ 13 w 425"/>
                <a:gd name="T59" fmla="*/ 138 h 425"/>
                <a:gd name="T60" fmla="*/ 28 w 425"/>
                <a:gd name="T61" fmla="*/ 106 h 425"/>
                <a:gd name="T62" fmla="*/ 50 w 425"/>
                <a:gd name="T63" fmla="*/ 76 h 425"/>
                <a:gd name="T64" fmla="*/ 75 w 425"/>
                <a:gd name="T65" fmla="*/ 50 h 425"/>
                <a:gd name="T66" fmla="*/ 105 w 425"/>
                <a:gd name="T67" fmla="*/ 29 h 425"/>
                <a:gd name="T68" fmla="*/ 138 w 425"/>
                <a:gd name="T69" fmla="*/ 13 h 425"/>
                <a:gd name="T70" fmla="*/ 174 w 425"/>
                <a:gd name="T71" fmla="*/ 4 h 425"/>
                <a:gd name="T72" fmla="*/ 212 w 425"/>
                <a:gd name="T7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lnTo>
                    <a:pt x="251" y="4"/>
                  </a:lnTo>
                  <a:lnTo>
                    <a:pt x="287" y="13"/>
                  </a:lnTo>
                  <a:lnTo>
                    <a:pt x="321" y="29"/>
                  </a:lnTo>
                  <a:lnTo>
                    <a:pt x="349" y="50"/>
                  </a:lnTo>
                  <a:lnTo>
                    <a:pt x="375" y="76"/>
                  </a:lnTo>
                  <a:lnTo>
                    <a:pt x="396" y="106"/>
                  </a:lnTo>
                  <a:lnTo>
                    <a:pt x="412" y="138"/>
                  </a:lnTo>
                  <a:lnTo>
                    <a:pt x="422" y="175"/>
                  </a:lnTo>
                  <a:lnTo>
                    <a:pt x="425" y="213"/>
                  </a:lnTo>
                  <a:lnTo>
                    <a:pt x="422" y="251"/>
                  </a:lnTo>
                  <a:lnTo>
                    <a:pt x="412" y="287"/>
                  </a:lnTo>
                  <a:lnTo>
                    <a:pt x="396" y="320"/>
                  </a:lnTo>
                  <a:lnTo>
                    <a:pt x="375" y="350"/>
                  </a:lnTo>
                  <a:lnTo>
                    <a:pt x="349" y="376"/>
                  </a:lnTo>
                  <a:lnTo>
                    <a:pt x="321" y="397"/>
                  </a:lnTo>
                  <a:lnTo>
                    <a:pt x="287" y="412"/>
                  </a:lnTo>
                  <a:lnTo>
                    <a:pt x="251" y="422"/>
                  </a:lnTo>
                  <a:lnTo>
                    <a:pt x="212" y="425"/>
                  </a:lnTo>
                  <a:lnTo>
                    <a:pt x="174" y="422"/>
                  </a:lnTo>
                  <a:lnTo>
                    <a:pt x="138" y="412"/>
                  </a:lnTo>
                  <a:lnTo>
                    <a:pt x="105" y="397"/>
                  </a:lnTo>
                  <a:lnTo>
                    <a:pt x="75" y="376"/>
                  </a:lnTo>
                  <a:lnTo>
                    <a:pt x="50" y="350"/>
                  </a:lnTo>
                  <a:lnTo>
                    <a:pt x="28" y="320"/>
                  </a:lnTo>
                  <a:lnTo>
                    <a:pt x="13" y="287"/>
                  </a:lnTo>
                  <a:lnTo>
                    <a:pt x="3" y="251"/>
                  </a:lnTo>
                  <a:lnTo>
                    <a:pt x="0" y="213"/>
                  </a:lnTo>
                  <a:lnTo>
                    <a:pt x="3" y="175"/>
                  </a:lnTo>
                  <a:lnTo>
                    <a:pt x="13" y="138"/>
                  </a:lnTo>
                  <a:lnTo>
                    <a:pt x="28" y="106"/>
                  </a:lnTo>
                  <a:lnTo>
                    <a:pt x="50" y="76"/>
                  </a:lnTo>
                  <a:lnTo>
                    <a:pt x="75" y="50"/>
                  </a:lnTo>
                  <a:lnTo>
                    <a:pt x="105" y="29"/>
                  </a:lnTo>
                  <a:lnTo>
                    <a:pt x="138" y="13"/>
                  </a:lnTo>
                  <a:lnTo>
                    <a:pt x="174" y="4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7"/>
            <p:cNvSpPr>
              <a:spLocks/>
            </p:cNvSpPr>
            <p:nvPr/>
          </p:nvSpPr>
          <p:spPr bwMode="auto">
            <a:xfrm>
              <a:off x="1706" y="3220"/>
              <a:ext cx="106" cy="107"/>
            </a:xfrm>
            <a:custGeom>
              <a:avLst/>
              <a:gdLst>
                <a:gd name="T0" fmla="*/ 213 w 427"/>
                <a:gd name="T1" fmla="*/ 0 h 427"/>
                <a:gd name="T2" fmla="*/ 252 w 427"/>
                <a:gd name="T3" fmla="*/ 4 h 427"/>
                <a:gd name="T4" fmla="*/ 287 w 427"/>
                <a:gd name="T5" fmla="*/ 15 h 427"/>
                <a:gd name="T6" fmla="*/ 321 w 427"/>
                <a:gd name="T7" fmla="*/ 30 h 427"/>
                <a:gd name="T8" fmla="*/ 351 w 427"/>
                <a:gd name="T9" fmla="*/ 51 h 427"/>
                <a:gd name="T10" fmla="*/ 376 w 427"/>
                <a:gd name="T11" fmla="*/ 77 h 427"/>
                <a:gd name="T12" fmla="*/ 397 w 427"/>
                <a:gd name="T13" fmla="*/ 106 h 427"/>
                <a:gd name="T14" fmla="*/ 412 w 427"/>
                <a:gd name="T15" fmla="*/ 140 h 427"/>
                <a:gd name="T16" fmla="*/ 423 w 427"/>
                <a:gd name="T17" fmla="*/ 175 h 427"/>
                <a:gd name="T18" fmla="*/ 427 w 427"/>
                <a:gd name="T19" fmla="*/ 214 h 427"/>
                <a:gd name="T20" fmla="*/ 423 w 427"/>
                <a:gd name="T21" fmla="*/ 252 h 427"/>
                <a:gd name="T22" fmla="*/ 412 w 427"/>
                <a:gd name="T23" fmla="*/ 289 h 427"/>
                <a:gd name="T24" fmla="*/ 397 w 427"/>
                <a:gd name="T25" fmla="*/ 322 h 427"/>
                <a:gd name="T26" fmla="*/ 376 w 427"/>
                <a:gd name="T27" fmla="*/ 352 h 427"/>
                <a:gd name="T28" fmla="*/ 351 w 427"/>
                <a:gd name="T29" fmla="*/ 376 h 427"/>
                <a:gd name="T30" fmla="*/ 321 w 427"/>
                <a:gd name="T31" fmla="*/ 399 h 427"/>
                <a:gd name="T32" fmla="*/ 287 w 427"/>
                <a:gd name="T33" fmla="*/ 414 h 427"/>
                <a:gd name="T34" fmla="*/ 252 w 427"/>
                <a:gd name="T35" fmla="*/ 423 h 427"/>
                <a:gd name="T36" fmla="*/ 213 w 427"/>
                <a:gd name="T37" fmla="*/ 427 h 427"/>
                <a:gd name="T38" fmla="*/ 175 w 427"/>
                <a:gd name="T39" fmla="*/ 423 h 427"/>
                <a:gd name="T40" fmla="*/ 140 w 427"/>
                <a:gd name="T41" fmla="*/ 414 h 427"/>
                <a:gd name="T42" fmla="*/ 106 w 427"/>
                <a:gd name="T43" fmla="*/ 399 h 427"/>
                <a:gd name="T44" fmla="*/ 77 w 427"/>
                <a:gd name="T45" fmla="*/ 376 h 427"/>
                <a:gd name="T46" fmla="*/ 51 w 427"/>
                <a:gd name="T47" fmla="*/ 352 h 427"/>
                <a:gd name="T48" fmla="*/ 30 w 427"/>
                <a:gd name="T49" fmla="*/ 322 h 427"/>
                <a:gd name="T50" fmla="*/ 14 w 427"/>
                <a:gd name="T51" fmla="*/ 289 h 427"/>
                <a:gd name="T52" fmla="*/ 4 w 427"/>
                <a:gd name="T53" fmla="*/ 252 h 427"/>
                <a:gd name="T54" fmla="*/ 0 w 427"/>
                <a:gd name="T55" fmla="*/ 214 h 427"/>
                <a:gd name="T56" fmla="*/ 4 w 427"/>
                <a:gd name="T57" fmla="*/ 175 h 427"/>
                <a:gd name="T58" fmla="*/ 14 w 427"/>
                <a:gd name="T59" fmla="*/ 140 h 427"/>
                <a:gd name="T60" fmla="*/ 30 w 427"/>
                <a:gd name="T61" fmla="*/ 106 h 427"/>
                <a:gd name="T62" fmla="*/ 51 w 427"/>
                <a:gd name="T63" fmla="*/ 77 h 427"/>
                <a:gd name="T64" fmla="*/ 77 w 427"/>
                <a:gd name="T65" fmla="*/ 51 h 427"/>
                <a:gd name="T66" fmla="*/ 106 w 427"/>
                <a:gd name="T67" fmla="*/ 30 h 427"/>
                <a:gd name="T68" fmla="*/ 140 w 427"/>
                <a:gd name="T69" fmla="*/ 15 h 427"/>
                <a:gd name="T70" fmla="*/ 175 w 427"/>
                <a:gd name="T71" fmla="*/ 4 h 427"/>
                <a:gd name="T72" fmla="*/ 213 w 427"/>
                <a:gd name="T7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lnTo>
                    <a:pt x="252" y="4"/>
                  </a:lnTo>
                  <a:lnTo>
                    <a:pt x="287" y="15"/>
                  </a:lnTo>
                  <a:lnTo>
                    <a:pt x="321" y="30"/>
                  </a:lnTo>
                  <a:lnTo>
                    <a:pt x="351" y="51"/>
                  </a:lnTo>
                  <a:lnTo>
                    <a:pt x="376" y="77"/>
                  </a:lnTo>
                  <a:lnTo>
                    <a:pt x="397" y="106"/>
                  </a:lnTo>
                  <a:lnTo>
                    <a:pt x="412" y="140"/>
                  </a:lnTo>
                  <a:lnTo>
                    <a:pt x="423" y="175"/>
                  </a:lnTo>
                  <a:lnTo>
                    <a:pt x="427" y="214"/>
                  </a:lnTo>
                  <a:lnTo>
                    <a:pt x="423" y="252"/>
                  </a:lnTo>
                  <a:lnTo>
                    <a:pt x="412" y="289"/>
                  </a:lnTo>
                  <a:lnTo>
                    <a:pt x="397" y="322"/>
                  </a:lnTo>
                  <a:lnTo>
                    <a:pt x="376" y="352"/>
                  </a:lnTo>
                  <a:lnTo>
                    <a:pt x="351" y="376"/>
                  </a:lnTo>
                  <a:lnTo>
                    <a:pt x="321" y="399"/>
                  </a:lnTo>
                  <a:lnTo>
                    <a:pt x="287" y="414"/>
                  </a:lnTo>
                  <a:lnTo>
                    <a:pt x="252" y="423"/>
                  </a:lnTo>
                  <a:lnTo>
                    <a:pt x="213" y="427"/>
                  </a:lnTo>
                  <a:lnTo>
                    <a:pt x="175" y="423"/>
                  </a:lnTo>
                  <a:lnTo>
                    <a:pt x="140" y="414"/>
                  </a:lnTo>
                  <a:lnTo>
                    <a:pt x="106" y="399"/>
                  </a:lnTo>
                  <a:lnTo>
                    <a:pt x="77" y="376"/>
                  </a:lnTo>
                  <a:lnTo>
                    <a:pt x="51" y="352"/>
                  </a:lnTo>
                  <a:lnTo>
                    <a:pt x="30" y="322"/>
                  </a:lnTo>
                  <a:lnTo>
                    <a:pt x="14" y="289"/>
                  </a:lnTo>
                  <a:lnTo>
                    <a:pt x="4" y="252"/>
                  </a:lnTo>
                  <a:lnTo>
                    <a:pt x="0" y="214"/>
                  </a:lnTo>
                  <a:lnTo>
                    <a:pt x="4" y="175"/>
                  </a:lnTo>
                  <a:lnTo>
                    <a:pt x="14" y="140"/>
                  </a:lnTo>
                  <a:lnTo>
                    <a:pt x="30" y="106"/>
                  </a:lnTo>
                  <a:lnTo>
                    <a:pt x="51" y="77"/>
                  </a:lnTo>
                  <a:lnTo>
                    <a:pt x="77" y="51"/>
                  </a:lnTo>
                  <a:lnTo>
                    <a:pt x="106" y="30"/>
                  </a:lnTo>
                  <a:lnTo>
                    <a:pt x="140" y="15"/>
                  </a:lnTo>
                  <a:lnTo>
                    <a:pt x="175" y="4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8"/>
            <p:cNvSpPr>
              <a:spLocks/>
            </p:cNvSpPr>
            <p:nvPr/>
          </p:nvSpPr>
          <p:spPr bwMode="auto">
            <a:xfrm>
              <a:off x="881" y="3090"/>
              <a:ext cx="713" cy="185"/>
            </a:xfrm>
            <a:custGeom>
              <a:avLst/>
              <a:gdLst>
                <a:gd name="T0" fmla="*/ 2850 w 2850"/>
                <a:gd name="T1" fmla="*/ 78 h 742"/>
                <a:gd name="T2" fmla="*/ 2815 w 2850"/>
                <a:gd name="T3" fmla="*/ 139 h 742"/>
                <a:gd name="T4" fmla="*/ 2770 w 2850"/>
                <a:gd name="T5" fmla="*/ 205 h 742"/>
                <a:gd name="T6" fmla="*/ 2713 w 2850"/>
                <a:gd name="T7" fmla="*/ 277 h 742"/>
                <a:gd name="T8" fmla="*/ 2645 w 2850"/>
                <a:gd name="T9" fmla="*/ 350 h 742"/>
                <a:gd name="T10" fmla="*/ 2562 w 2850"/>
                <a:gd name="T11" fmla="*/ 425 h 742"/>
                <a:gd name="T12" fmla="*/ 2465 w 2850"/>
                <a:gd name="T13" fmla="*/ 495 h 742"/>
                <a:gd name="T14" fmla="*/ 2353 w 2850"/>
                <a:gd name="T15" fmla="*/ 561 h 742"/>
                <a:gd name="T16" fmla="*/ 2225 w 2850"/>
                <a:gd name="T17" fmla="*/ 621 h 742"/>
                <a:gd name="T18" fmla="*/ 2077 w 2850"/>
                <a:gd name="T19" fmla="*/ 670 h 742"/>
                <a:gd name="T20" fmla="*/ 1913 w 2850"/>
                <a:gd name="T21" fmla="*/ 708 h 742"/>
                <a:gd name="T22" fmla="*/ 1727 w 2850"/>
                <a:gd name="T23" fmla="*/ 733 h 742"/>
                <a:gd name="T24" fmla="*/ 1522 w 2850"/>
                <a:gd name="T25" fmla="*/ 742 h 742"/>
                <a:gd name="T26" fmla="*/ 1294 w 2850"/>
                <a:gd name="T27" fmla="*/ 734 h 742"/>
                <a:gd name="T28" fmla="*/ 1088 w 2850"/>
                <a:gd name="T29" fmla="*/ 709 h 742"/>
                <a:gd name="T30" fmla="*/ 902 w 2850"/>
                <a:gd name="T31" fmla="*/ 673 h 742"/>
                <a:gd name="T32" fmla="*/ 735 w 2850"/>
                <a:gd name="T33" fmla="*/ 626 h 742"/>
                <a:gd name="T34" fmla="*/ 586 w 2850"/>
                <a:gd name="T35" fmla="*/ 571 h 742"/>
                <a:gd name="T36" fmla="*/ 457 w 2850"/>
                <a:gd name="T37" fmla="*/ 511 h 742"/>
                <a:gd name="T38" fmla="*/ 345 w 2850"/>
                <a:gd name="T39" fmla="*/ 447 h 742"/>
                <a:gd name="T40" fmla="*/ 248 w 2850"/>
                <a:gd name="T41" fmla="*/ 382 h 742"/>
                <a:gd name="T42" fmla="*/ 167 w 2850"/>
                <a:gd name="T43" fmla="*/ 319 h 742"/>
                <a:gd name="T44" fmla="*/ 102 w 2850"/>
                <a:gd name="T45" fmla="*/ 260 h 742"/>
                <a:gd name="T46" fmla="*/ 51 w 2850"/>
                <a:gd name="T47" fmla="*/ 208 h 742"/>
                <a:gd name="T48" fmla="*/ 13 w 2850"/>
                <a:gd name="T49" fmla="*/ 164 h 742"/>
                <a:gd name="T50" fmla="*/ 0 w 2850"/>
                <a:gd name="T51" fmla="*/ 92 h 742"/>
                <a:gd name="T52" fmla="*/ 4 w 2850"/>
                <a:gd name="T53" fmla="*/ 93 h 742"/>
                <a:gd name="T54" fmla="*/ 16 w 2850"/>
                <a:gd name="T55" fmla="*/ 111 h 742"/>
                <a:gd name="T56" fmla="*/ 39 w 2850"/>
                <a:gd name="T57" fmla="*/ 141 h 742"/>
                <a:gd name="T58" fmla="*/ 76 w 2850"/>
                <a:gd name="T59" fmla="*/ 185 h 742"/>
                <a:gd name="T60" fmla="*/ 126 w 2850"/>
                <a:gd name="T61" fmla="*/ 235 h 742"/>
                <a:gd name="T62" fmla="*/ 190 w 2850"/>
                <a:gd name="T63" fmla="*/ 293 h 742"/>
                <a:gd name="T64" fmla="*/ 268 w 2850"/>
                <a:gd name="T65" fmla="*/ 354 h 742"/>
                <a:gd name="T66" fmla="*/ 362 w 2850"/>
                <a:gd name="T67" fmla="*/ 418 h 742"/>
                <a:gd name="T68" fmla="*/ 473 w 2850"/>
                <a:gd name="T69" fmla="*/ 481 h 742"/>
                <a:gd name="T70" fmla="*/ 601 w 2850"/>
                <a:gd name="T71" fmla="*/ 541 h 742"/>
                <a:gd name="T72" fmla="*/ 746 w 2850"/>
                <a:gd name="T73" fmla="*/ 594 h 742"/>
                <a:gd name="T74" fmla="*/ 910 w 2850"/>
                <a:gd name="T75" fmla="*/ 641 h 742"/>
                <a:gd name="T76" fmla="*/ 1094 w 2850"/>
                <a:gd name="T77" fmla="*/ 677 h 742"/>
                <a:gd name="T78" fmla="*/ 1298 w 2850"/>
                <a:gd name="T79" fmla="*/ 700 h 742"/>
                <a:gd name="T80" fmla="*/ 1522 w 2850"/>
                <a:gd name="T81" fmla="*/ 709 h 742"/>
                <a:gd name="T82" fmla="*/ 1729 w 2850"/>
                <a:gd name="T83" fmla="*/ 700 h 742"/>
                <a:gd name="T84" fmla="*/ 1913 w 2850"/>
                <a:gd name="T85" fmla="*/ 675 h 742"/>
                <a:gd name="T86" fmla="*/ 2077 w 2850"/>
                <a:gd name="T87" fmla="*/ 636 h 742"/>
                <a:gd name="T88" fmla="*/ 2222 w 2850"/>
                <a:gd name="T89" fmla="*/ 585 h 742"/>
                <a:gd name="T90" fmla="*/ 2350 w 2850"/>
                <a:gd name="T91" fmla="*/ 525 h 742"/>
                <a:gd name="T92" fmla="*/ 2460 w 2850"/>
                <a:gd name="T93" fmla="*/ 459 h 742"/>
                <a:gd name="T94" fmla="*/ 2554 w 2850"/>
                <a:gd name="T95" fmla="*/ 388 h 742"/>
                <a:gd name="T96" fmla="*/ 2633 w 2850"/>
                <a:gd name="T97" fmla="*/ 315 h 742"/>
                <a:gd name="T98" fmla="*/ 2700 w 2850"/>
                <a:gd name="T99" fmla="*/ 242 h 742"/>
                <a:gd name="T100" fmla="*/ 2753 w 2850"/>
                <a:gd name="T101" fmla="*/ 172 h 742"/>
                <a:gd name="T102" fmla="*/ 2795 w 2850"/>
                <a:gd name="T103" fmla="*/ 106 h 742"/>
                <a:gd name="T104" fmla="*/ 2827 w 2850"/>
                <a:gd name="T105" fmla="*/ 49 h 742"/>
                <a:gd name="T106" fmla="*/ 2850 w 2850"/>
                <a:gd name="T107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50" h="742">
                  <a:moveTo>
                    <a:pt x="2850" y="0"/>
                  </a:moveTo>
                  <a:lnTo>
                    <a:pt x="2850" y="78"/>
                  </a:lnTo>
                  <a:lnTo>
                    <a:pt x="2833" y="108"/>
                  </a:lnTo>
                  <a:lnTo>
                    <a:pt x="2815" y="139"/>
                  </a:lnTo>
                  <a:lnTo>
                    <a:pt x="2794" y="172"/>
                  </a:lnTo>
                  <a:lnTo>
                    <a:pt x="2770" y="205"/>
                  </a:lnTo>
                  <a:lnTo>
                    <a:pt x="2743" y="241"/>
                  </a:lnTo>
                  <a:lnTo>
                    <a:pt x="2713" y="277"/>
                  </a:lnTo>
                  <a:lnTo>
                    <a:pt x="2680" y="314"/>
                  </a:lnTo>
                  <a:lnTo>
                    <a:pt x="2645" y="350"/>
                  </a:lnTo>
                  <a:lnTo>
                    <a:pt x="2605" y="388"/>
                  </a:lnTo>
                  <a:lnTo>
                    <a:pt x="2562" y="425"/>
                  </a:lnTo>
                  <a:lnTo>
                    <a:pt x="2516" y="460"/>
                  </a:lnTo>
                  <a:lnTo>
                    <a:pt x="2465" y="495"/>
                  </a:lnTo>
                  <a:lnTo>
                    <a:pt x="2411" y="529"/>
                  </a:lnTo>
                  <a:lnTo>
                    <a:pt x="2353" y="561"/>
                  </a:lnTo>
                  <a:lnTo>
                    <a:pt x="2291" y="592"/>
                  </a:lnTo>
                  <a:lnTo>
                    <a:pt x="2225" y="621"/>
                  </a:lnTo>
                  <a:lnTo>
                    <a:pt x="2153" y="647"/>
                  </a:lnTo>
                  <a:lnTo>
                    <a:pt x="2077" y="670"/>
                  </a:lnTo>
                  <a:lnTo>
                    <a:pt x="1998" y="691"/>
                  </a:lnTo>
                  <a:lnTo>
                    <a:pt x="1913" y="708"/>
                  </a:lnTo>
                  <a:lnTo>
                    <a:pt x="1823" y="722"/>
                  </a:lnTo>
                  <a:lnTo>
                    <a:pt x="1727" y="733"/>
                  </a:lnTo>
                  <a:lnTo>
                    <a:pt x="1628" y="739"/>
                  </a:lnTo>
                  <a:lnTo>
                    <a:pt x="1522" y="742"/>
                  </a:lnTo>
                  <a:lnTo>
                    <a:pt x="1406" y="739"/>
                  </a:lnTo>
                  <a:lnTo>
                    <a:pt x="1294" y="734"/>
                  </a:lnTo>
                  <a:lnTo>
                    <a:pt x="1188" y="724"/>
                  </a:lnTo>
                  <a:lnTo>
                    <a:pt x="1088" y="709"/>
                  </a:lnTo>
                  <a:lnTo>
                    <a:pt x="992" y="694"/>
                  </a:lnTo>
                  <a:lnTo>
                    <a:pt x="902" y="673"/>
                  </a:lnTo>
                  <a:lnTo>
                    <a:pt x="816" y="651"/>
                  </a:lnTo>
                  <a:lnTo>
                    <a:pt x="735" y="626"/>
                  </a:lnTo>
                  <a:lnTo>
                    <a:pt x="658" y="600"/>
                  </a:lnTo>
                  <a:lnTo>
                    <a:pt x="586" y="571"/>
                  </a:lnTo>
                  <a:lnTo>
                    <a:pt x="520" y="541"/>
                  </a:lnTo>
                  <a:lnTo>
                    <a:pt x="457" y="511"/>
                  </a:lnTo>
                  <a:lnTo>
                    <a:pt x="398" y="478"/>
                  </a:lnTo>
                  <a:lnTo>
                    <a:pt x="345" y="447"/>
                  </a:lnTo>
                  <a:lnTo>
                    <a:pt x="294" y="414"/>
                  </a:lnTo>
                  <a:lnTo>
                    <a:pt x="248" y="382"/>
                  </a:lnTo>
                  <a:lnTo>
                    <a:pt x="207" y="350"/>
                  </a:lnTo>
                  <a:lnTo>
                    <a:pt x="167" y="319"/>
                  </a:lnTo>
                  <a:lnTo>
                    <a:pt x="133" y="289"/>
                  </a:lnTo>
                  <a:lnTo>
                    <a:pt x="102" y="260"/>
                  </a:lnTo>
                  <a:lnTo>
                    <a:pt x="75" y="233"/>
                  </a:lnTo>
                  <a:lnTo>
                    <a:pt x="51" y="208"/>
                  </a:lnTo>
                  <a:lnTo>
                    <a:pt x="32" y="185"/>
                  </a:lnTo>
                  <a:lnTo>
                    <a:pt x="13" y="164"/>
                  </a:lnTo>
                  <a:lnTo>
                    <a:pt x="0" y="147"/>
                  </a:lnTo>
                  <a:lnTo>
                    <a:pt x="0" y="92"/>
                  </a:lnTo>
                  <a:lnTo>
                    <a:pt x="2" y="91"/>
                  </a:lnTo>
                  <a:lnTo>
                    <a:pt x="4" y="93"/>
                  </a:lnTo>
                  <a:lnTo>
                    <a:pt x="8" y="101"/>
                  </a:lnTo>
                  <a:lnTo>
                    <a:pt x="16" y="111"/>
                  </a:lnTo>
                  <a:lnTo>
                    <a:pt x="26" y="125"/>
                  </a:lnTo>
                  <a:lnTo>
                    <a:pt x="39" y="141"/>
                  </a:lnTo>
                  <a:lnTo>
                    <a:pt x="56" y="162"/>
                  </a:lnTo>
                  <a:lnTo>
                    <a:pt x="76" y="185"/>
                  </a:lnTo>
                  <a:lnTo>
                    <a:pt x="98" y="209"/>
                  </a:lnTo>
                  <a:lnTo>
                    <a:pt x="126" y="235"/>
                  </a:lnTo>
                  <a:lnTo>
                    <a:pt x="156" y="263"/>
                  </a:lnTo>
                  <a:lnTo>
                    <a:pt x="190" y="293"/>
                  </a:lnTo>
                  <a:lnTo>
                    <a:pt x="226" y="323"/>
                  </a:lnTo>
                  <a:lnTo>
                    <a:pt x="268" y="354"/>
                  </a:lnTo>
                  <a:lnTo>
                    <a:pt x="312" y="387"/>
                  </a:lnTo>
                  <a:lnTo>
                    <a:pt x="362" y="418"/>
                  </a:lnTo>
                  <a:lnTo>
                    <a:pt x="415" y="450"/>
                  </a:lnTo>
                  <a:lnTo>
                    <a:pt x="473" y="481"/>
                  </a:lnTo>
                  <a:lnTo>
                    <a:pt x="534" y="511"/>
                  </a:lnTo>
                  <a:lnTo>
                    <a:pt x="601" y="541"/>
                  </a:lnTo>
                  <a:lnTo>
                    <a:pt x="671" y="568"/>
                  </a:lnTo>
                  <a:lnTo>
                    <a:pt x="746" y="594"/>
                  </a:lnTo>
                  <a:lnTo>
                    <a:pt x="825" y="619"/>
                  </a:lnTo>
                  <a:lnTo>
                    <a:pt x="910" y="641"/>
                  </a:lnTo>
                  <a:lnTo>
                    <a:pt x="999" y="661"/>
                  </a:lnTo>
                  <a:lnTo>
                    <a:pt x="1094" y="677"/>
                  </a:lnTo>
                  <a:lnTo>
                    <a:pt x="1193" y="691"/>
                  </a:lnTo>
                  <a:lnTo>
                    <a:pt x="1298" y="700"/>
                  </a:lnTo>
                  <a:lnTo>
                    <a:pt x="1408" y="707"/>
                  </a:lnTo>
                  <a:lnTo>
                    <a:pt x="1522" y="709"/>
                  </a:lnTo>
                  <a:lnTo>
                    <a:pt x="1628" y="707"/>
                  </a:lnTo>
                  <a:lnTo>
                    <a:pt x="1729" y="700"/>
                  </a:lnTo>
                  <a:lnTo>
                    <a:pt x="1823" y="690"/>
                  </a:lnTo>
                  <a:lnTo>
                    <a:pt x="1913" y="675"/>
                  </a:lnTo>
                  <a:lnTo>
                    <a:pt x="1998" y="657"/>
                  </a:lnTo>
                  <a:lnTo>
                    <a:pt x="2077" y="636"/>
                  </a:lnTo>
                  <a:lnTo>
                    <a:pt x="2153" y="611"/>
                  </a:lnTo>
                  <a:lnTo>
                    <a:pt x="2222" y="585"/>
                  </a:lnTo>
                  <a:lnTo>
                    <a:pt x="2289" y="557"/>
                  </a:lnTo>
                  <a:lnTo>
                    <a:pt x="2350" y="525"/>
                  </a:lnTo>
                  <a:lnTo>
                    <a:pt x="2408" y="493"/>
                  </a:lnTo>
                  <a:lnTo>
                    <a:pt x="2460" y="459"/>
                  </a:lnTo>
                  <a:lnTo>
                    <a:pt x="2509" y="423"/>
                  </a:lnTo>
                  <a:lnTo>
                    <a:pt x="2554" y="388"/>
                  </a:lnTo>
                  <a:lnTo>
                    <a:pt x="2596" y="352"/>
                  </a:lnTo>
                  <a:lnTo>
                    <a:pt x="2633" y="315"/>
                  </a:lnTo>
                  <a:lnTo>
                    <a:pt x="2669" y="279"/>
                  </a:lnTo>
                  <a:lnTo>
                    <a:pt x="2700" y="242"/>
                  </a:lnTo>
                  <a:lnTo>
                    <a:pt x="2729" y="207"/>
                  </a:lnTo>
                  <a:lnTo>
                    <a:pt x="2753" y="172"/>
                  </a:lnTo>
                  <a:lnTo>
                    <a:pt x="2776" y="139"/>
                  </a:lnTo>
                  <a:lnTo>
                    <a:pt x="2795" y="106"/>
                  </a:lnTo>
                  <a:lnTo>
                    <a:pt x="2812" y="76"/>
                  </a:lnTo>
                  <a:lnTo>
                    <a:pt x="2827" y="49"/>
                  </a:lnTo>
                  <a:lnTo>
                    <a:pt x="2840" y="23"/>
                  </a:lnTo>
                  <a:lnTo>
                    <a:pt x="28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"/>
            <p:cNvSpPr>
              <a:spLocks/>
            </p:cNvSpPr>
            <p:nvPr/>
          </p:nvSpPr>
          <p:spPr bwMode="auto">
            <a:xfrm>
              <a:off x="817" y="3222"/>
              <a:ext cx="863" cy="210"/>
            </a:xfrm>
            <a:custGeom>
              <a:avLst/>
              <a:gdLst>
                <a:gd name="T0" fmla="*/ 3450 w 3450"/>
                <a:gd name="T1" fmla="*/ 57 h 838"/>
                <a:gd name="T2" fmla="*/ 3411 w 3450"/>
                <a:gd name="T3" fmla="*/ 110 h 838"/>
                <a:gd name="T4" fmla="*/ 3358 w 3450"/>
                <a:gd name="T5" fmla="*/ 172 h 838"/>
                <a:gd name="T6" fmla="*/ 3290 w 3450"/>
                <a:gd name="T7" fmla="*/ 243 h 838"/>
                <a:gd name="T8" fmla="*/ 3208 w 3450"/>
                <a:gd name="T9" fmla="*/ 321 h 838"/>
                <a:gd name="T10" fmla="*/ 3111 w 3450"/>
                <a:gd name="T11" fmla="*/ 401 h 838"/>
                <a:gd name="T12" fmla="*/ 2999 w 3450"/>
                <a:gd name="T13" fmla="*/ 482 h 838"/>
                <a:gd name="T14" fmla="*/ 2871 w 3450"/>
                <a:gd name="T15" fmla="*/ 560 h 838"/>
                <a:gd name="T16" fmla="*/ 2726 w 3450"/>
                <a:gd name="T17" fmla="*/ 634 h 838"/>
                <a:gd name="T18" fmla="*/ 2564 w 3450"/>
                <a:gd name="T19" fmla="*/ 701 h 838"/>
                <a:gd name="T20" fmla="*/ 2385 w 3450"/>
                <a:gd name="T21" fmla="*/ 757 h 838"/>
                <a:gd name="T22" fmla="*/ 2189 w 3450"/>
                <a:gd name="T23" fmla="*/ 800 h 838"/>
                <a:gd name="T24" fmla="*/ 1974 w 3450"/>
                <a:gd name="T25" fmla="*/ 828 h 838"/>
                <a:gd name="T26" fmla="*/ 1742 w 3450"/>
                <a:gd name="T27" fmla="*/ 838 h 838"/>
                <a:gd name="T28" fmla="*/ 1490 w 3450"/>
                <a:gd name="T29" fmla="*/ 829 h 838"/>
                <a:gd name="T30" fmla="*/ 1260 w 3450"/>
                <a:gd name="T31" fmla="*/ 803 h 838"/>
                <a:gd name="T32" fmla="*/ 1051 w 3450"/>
                <a:gd name="T33" fmla="*/ 762 h 838"/>
                <a:gd name="T34" fmla="*/ 862 w 3450"/>
                <a:gd name="T35" fmla="*/ 711 h 838"/>
                <a:gd name="T36" fmla="*/ 693 w 3450"/>
                <a:gd name="T37" fmla="*/ 651 h 838"/>
                <a:gd name="T38" fmla="*/ 543 w 3450"/>
                <a:gd name="T39" fmla="*/ 585 h 838"/>
                <a:gd name="T40" fmla="*/ 411 w 3450"/>
                <a:gd name="T41" fmla="*/ 516 h 838"/>
                <a:gd name="T42" fmla="*/ 298 w 3450"/>
                <a:gd name="T43" fmla="*/ 445 h 838"/>
                <a:gd name="T44" fmla="*/ 202 w 3450"/>
                <a:gd name="T45" fmla="*/ 377 h 838"/>
                <a:gd name="T46" fmla="*/ 124 w 3450"/>
                <a:gd name="T47" fmla="*/ 313 h 838"/>
                <a:gd name="T48" fmla="*/ 63 w 3450"/>
                <a:gd name="T49" fmla="*/ 257 h 838"/>
                <a:gd name="T50" fmla="*/ 17 w 3450"/>
                <a:gd name="T51" fmla="*/ 211 h 838"/>
                <a:gd name="T52" fmla="*/ 0 w 3450"/>
                <a:gd name="T53" fmla="*/ 142 h 838"/>
                <a:gd name="T54" fmla="*/ 14 w 3450"/>
                <a:gd name="T55" fmla="*/ 159 h 838"/>
                <a:gd name="T56" fmla="*/ 43 w 3450"/>
                <a:gd name="T57" fmla="*/ 192 h 838"/>
                <a:gd name="T58" fmla="*/ 88 w 3450"/>
                <a:gd name="T59" fmla="*/ 237 h 838"/>
                <a:gd name="T60" fmla="*/ 149 w 3450"/>
                <a:gd name="T61" fmla="*/ 292 h 838"/>
                <a:gd name="T62" fmla="*/ 226 w 3450"/>
                <a:gd name="T63" fmla="*/ 354 h 838"/>
                <a:gd name="T64" fmla="*/ 320 w 3450"/>
                <a:gd name="T65" fmla="*/ 420 h 838"/>
                <a:gd name="T66" fmla="*/ 431 w 3450"/>
                <a:gd name="T67" fmla="*/ 489 h 838"/>
                <a:gd name="T68" fmla="*/ 560 w 3450"/>
                <a:gd name="T69" fmla="*/ 557 h 838"/>
                <a:gd name="T70" fmla="*/ 709 w 3450"/>
                <a:gd name="T71" fmla="*/ 623 h 838"/>
                <a:gd name="T72" fmla="*/ 875 w 3450"/>
                <a:gd name="T73" fmla="*/ 681 h 838"/>
                <a:gd name="T74" fmla="*/ 1061 w 3450"/>
                <a:gd name="T75" fmla="*/ 731 h 838"/>
                <a:gd name="T76" fmla="*/ 1268 w 3450"/>
                <a:gd name="T77" fmla="*/ 770 h 838"/>
                <a:gd name="T78" fmla="*/ 1494 w 3450"/>
                <a:gd name="T79" fmla="*/ 796 h 838"/>
                <a:gd name="T80" fmla="*/ 1742 w 3450"/>
                <a:gd name="T81" fmla="*/ 805 h 838"/>
                <a:gd name="T82" fmla="*/ 1973 w 3450"/>
                <a:gd name="T83" fmla="*/ 795 h 838"/>
                <a:gd name="T84" fmla="*/ 2185 w 3450"/>
                <a:gd name="T85" fmla="*/ 768 h 838"/>
                <a:gd name="T86" fmla="*/ 2380 w 3450"/>
                <a:gd name="T87" fmla="*/ 724 h 838"/>
                <a:gd name="T88" fmla="*/ 2556 w 3450"/>
                <a:gd name="T89" fmla="*/ 668 h 838"/>
                <a:gd name="T90" fmla="*/ 2715 w 3450"/>
                <a:gd name="T91" fmla="*/ 603 h 838"/>
                <a:gd name="T92" fmla="*/ 2859 w 3450"/>
                <a:gd name="T93" fmla="*/ 530 h 838"/>
                <a:gd name="T94" fmla="*/ 2984 w 3450"/>
                <a:gd name="T95" fmla="*/ 452 h 838"/>
                <a:gd name="T96" fmla="*/ 3095 w 3450"/>
                <a:gd name="T97" fmla="*/ 372 h 838"/>
                <a:gd name="T98" fmla="*/ 3191 w 3450"/>
                <a:gd name="T99" fmla="*/ 292 h 838"/>
                <a:gd name="T100" fmla="*/ 3270 w 3450"/>
                <a:gd name="T101" fmla="*/ 217 h 838"/>
                <a:gd name="T102" fmla="*/ 3336 w 3450"/>
                <a:gd name="T103" fmla="*/ 147 h 838"/>
                <a:gd name="T104" fmla="*/ 3388 w 3450"/>
                <a:gd name="T105" fmla="*/ 86 h 838"/>
                <a:gd name="T106" fmla="*/ 3426 w 3450"/>
                <a:gd name="T107" fmla="*/ 36 h 838"/>
                <a:gd name="T108" fmla="*/ 3450 w 3450"/>
                <a:gd name="T109" fmla="*/ 0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0" h="838">
                  <a:moveTo>
                    <a:pt x="3450" y="0"/>
                  </a:moveTo>
                  <a:lnTo>
                    <a:pt x="3450" y="57"/>
                  </a:lnTo>
                  <a:lnTo>
                    <a:pt x="3432" y="82"/>
                  </a:lnTo>
                  <a:lnTo>
                    <a:pt x="3411" y="110"/>
                  </a:lnTo>
                  <a:lnTo>
                    <a:pt x="3386" y="140"/>
                  </a:lnTo>
                  <a:lnTo>
                    <a:pt x="3358" y="172"/>
                  </a:lnTo>
                  <a:lnTo>
                    <a:pt x="3325" y="207"/>
                  </a:lnTo>
                  <a:lnTo>
                    <a:pt x="3290" y="243"/>
                  </a:lnTo>
                  <a:lnTo>
                    <a:pt x="3251" y="282"/>
                  </a:lnTo>
                  <a:lnTo>
                    <a:pt x="3208" y="321"/>
                  </a:lnTo>
                  <a:lnTo>
                    <a:pt x="3162" y="360"/>
                  </a:lnTo>
                  <a:lnTo>
                    <a:pt x="3111" y="401"/>
                  </a:lnTo>
                  <a:lnTo>
                    <a:pt x="3057" y="441"/>
                  </a:lnTo>
                  <a:lnTo>
                    <a:pt x="2999" y="482"/>
                  </a:lnTo>
                  <a:lnTo>
                    <a:pt x="2937" y="521"/>
                  </a:lnTo>
                  <a:lnTo>
                    <a:pt x="2871" y="560"/>
                  </a:lnTo>
                  <a:lnTo>
                    <a:pt x="2800" y="598"/>
                  </a:lnTo>
                  <a:lnTo>
                    <a:pt x="2726" y="634"/>
                  </a:lnTo>
                  <a:lnTo>
                    <a:pt x="2648" y="668"/>
                  </a:lnTo>
                  <a:lnTo>
                    <a:pt x="2564" y="701"/>
                  </a:lnTo>
                  <a:lnTo>
                    <a:pt x="2478" y="730"/>
                  </a:lnTo>
                  <a:lnTo>
                    <a:pt x="2385" y="757"/>
                  </a:lnTo>
                  <a:lnTo>
                    <a:pt x="2290" y="781"/>
                  </a:lnTo>
                  <a:lnTo>
                    <a:pt x="2189" y="800"/>
                  </a:lnTo>
                  <a:lnTo>
                    <a:pt x="2084" y="816"/>
                  </a:lnTo>
                  <a:lnTo>
                    <a:pt x="1974" y="828"/>
                  </a:lnTo>
                  <a:lnTo>
                    <a:pt x="1860" y="835"/>
                  </a:lnTo>
                  <a:lnTo>
                    <a:pt x="1742" y="838"/>
                  </a:lnTo>
                  <a:lnTo>
                    <a:pt x="1612" y="835"/>
                  </a:lnTo>
                  <a:lnTo>
                    <a:pt x="1490" y="829"/>
                  </a:lnTo>
                  <a:lnTo>
                    <a:pt x="1372" y="817"/>
                  </a:lnTo>
                  <a:lnTo>
                    <a:pt x="1260" y="803"/>
                  </a:lnTo>
                  <a:lnTo>
                    <a:pt x="1153" y="784"/>
                  </a:lnTo>
                  <a:lnTo>
                    <a:pt x="1051" y="762"/>
                  </a:lnTo>
                  <a:lnTo>
                    <a:pt x="954" y="739"/>
                  </a:lnTo>
                  <a:lnTo>
                    <a:pt x="862" y="711"/>
                  </a:lnTo>
                  <a:lnTo>
                    <a:pt x="776" y="683"/>
                  </a:lnTo>
                  <a:lnTo>
                    <a:pt x="693" y="651"/>
                  </a:lnTo>
                  <a:lnTo>
                    <a:pt x="615" y="619"/>
                  </a:lnTo>
                  <a:lnTo>
                    <a:pt x="543" y="585"/>
                  </a:lnTo>
                  <a:lnTo>
                    <a:pt x="475" y="551"/>
                  </a:lnTo>
                  <a:lnTo>
                    <a:pt x="411" y="516"/>
                  </a:lnTo>
                  <a:lnTo>
                    <a:pt x="353" y="480"/>
                  </a:lnTo>
                  <a:lnTo>
                    <a:pt x="298" y="445"/>
                  </a:lnTo>
                  <a:lnTo>
                    <a:pt x="248" y="411"/>
                  </a:lnTo>
                  <a:lnTo>
                    <a:pt x="202" y="377"/>
                  </a:lnTo>
                  <a:lnTo>
                    <a:pt x="161" y="345"/>
                  </a:lnTo>
                  <a:lnTo>
                    <a:pt x="124" y="313"/>
                  </a:lnTo>
                  <a:lnTo>
                    <a:pt x="92" y="284"/>
                  </a:lnTo>
                  <a:lnTo>
                    <a:pt x="63" y="257"/>
                  </a:lnTo>
                  <a:lnTo>
                    <a:pt x="38" y="234"/>
                  </a:lnTo>
                  <a:lnTo>
                    <a:pt x="17" y="211"/>
                  </a:lnTo>
                  <a:lnTo>
                    <a:pt x="0" y="193"/>
                  </a:lnTo>
                  <a:lnTo>
                    <a:pt x="0" y="142"/>
                  </a:lnTo>
                  <a:lnTo>
                    <a:pt x="5" y="149"/>
                  </a:lnTo>
                  <a:lnTo>
                    <a:pt x="14" y="159"/>
                  </a:lnTo>
                  <a:lnTo>
                    <a:pt x="26" y="174"/>
                  </a:lnTo>
                  <a:lnTo>
                    <a:pt x="43" y="192"/>
                  </a:lnTo>
                  <a:lnTo>
                    <a:pt x="64" y="213"/>
                  </a:lnTo>
                  <a:lnTo>
                    <a:pt x="88" y="237"/>
                  </a:lnTo>
                  <a:lnTo>
                    <a:pt x="116" y="264"/>
                  </a:lnTo>
                  <a:lnTo>
                    <a:pt x="149" y="292"/>
                  </a:lnTo>
                  <a:lnTo>
                    <a:pt x="185" y="322"/>
                  </a:lnTo>
                  <a:lnTo>
                    <a:pt x="226" y="354"/>
                  </a:lnTo>
                  <a:lnTo>
                    <a:pt x="270" y="386"/>
                  </a:lnTo>
                  <a:lnTo>
                    <a:pt x="320" y="420"/>
                  </a:lnTo>
                  <a:lnTo>
                    <a:pt x="373" y="454"/>
                  </a:lnTo>
                  <a:lnTo>
                    <a:pt x="431" y="489"/>
                  </a:lnTo>
                  <a:lnTo>
                    <a:pt x="494" y="523"/>
                  </a:lnTo>
                  <a:lnTo>
                    <a:pt x="560" y="557"/>
                  </a:lnTo>
                  <a:lnTo>
                    <a:pt x="632" y="590"/>
                  </a:lnTo>
                  <a:lnTo>
                    <a:pt x="709" y="623"/>
                  </a:lnTo>
                  <a:lnTo>
                    <a:pt x="790" y="653"/>
                  </a:lnTo>
                  <a:lnTo>
                    <a:pt x="875" y="681"/>
                  </a:lnTo>
                  <a:lnTo>
                    <a:pt x="966" y="707"/>
                  </a:lnTo>
                  <a:lnTo>
                    <a:pt x="1061" y="731"/>
                  </a:lnTo>
                  <a:lnTo>
                    <a:pt x="1162" y="752"/>
                  </a:lnTo>
                  <a:lnTo>
                    <a:pt x="1268" y="770"/>
                  </a:lnTo>
                  <a:lnTo>
                    <a:pt x="1377" y="786"/>
                  </a:lnTo>
                  <a:lnTo>
                    <a:pt x="1494" y="796"/>
                  </a:lnTo>
                  <a:lnTo>
                    <a:pt x="1615" y="803"/>
                  </a:lnTo>
                  <a:lnTo>
                    <a:pt x="1742" y="805"/>
                  </a:lnTo>
                  <a:lnTo>
                    <a:pt x="1859" y="803"/>
                  </a:lnTo>
                  <a:lnTo>
                    <a:pt x="1973" y="795"/>
                  </a:lnTo>
                  <a:lnTo>
                    <a:pt x="2081" y="783"/>
                  </a:lnTo>
                  <a:lnTo>
                    <a:pt x="2185" y="768"/>
                  </a:lnTo>
                  <a:lnTo>
                    <a:pt x="2285" y="748"/>
                  </a:lnTo>
                  <a:lnTo>
                    <a:pt x="2380" y="724"/>
                  </a:lnTo>
                  <a:lnTo>
                    <a:pt x="2470" y="698"/>
                  </a:lnTo>
                  <a:lnTo>
                    <a:pt x="2556" y="668"/>
                  </a:lnTo>
                  <a:lnTo>
                    <a:pt x="2638" y="637"/>
                  </a:lnTo>
                  <a:lnTo>
                    <a:pt x="2715" y="603"/>
                  </a:lnTo>
                  <a:lnTo>
                    <a:pt x="2789" y="566"/>
                  </a:lnTo>
                  <a:lnTo>
                    <a:pt x="2859" y="530"/>
                  </a:lnTo>
                  <a:lnTo>
                    <a:pt x="2923" y="491"/>
                  </a:lnTo>
                  <a:lnTo>
                    <a:pt x="2984" y="452"/>
                  </a:lnTo>
                  <a:lnTo>
                    <a:pt x="3042" y="411"/>
                  </a:lnTo>
                  <a:lnTo>
                    <a:pt x="3095" y="372"/>
                  </a:lnTo>
                  <a:lnTo>
                    <a:pt x="3145" y="331"/>
                  </a:lnTo>
                  <a:lnTo>
                    <a:pt x="3191" y="292"/>
                  </a:lnTo>
                  <a:lnTo>
                    <a:pt x="3232" y="254"/>
                  </a:lnTo>
                  <a:lnTo>
                    <a:pt x="3270" y="217"/>
                  </a:lnTo>
                  <a:lnTo>
                    <a:pt x="3306" y="181"/>
                  </a:lnTo>
                  <a:lnTo>
                    <a:pt x="3336" y="147"/>
                  </a:lnTo>
                  <a:lnTo>
                    <a:pt x="3363" y="115"/>
                  </a:lnTo>
                  <a:lnTo>
                    <a:pt x="3388" y="86"/>
                  </a:lnTo>
                  <a:lnTo>
                    <a:pt x="3409" y="59"/>
                  </a:lnTo>
                  <a:lnTo>
                    <a:pt x="3426" y="36"/>
                  </a:lnTo>
                  <a:lnTo>
                    <a:pt x="3440" y="16"/>
                  </a:lnTo>
                  <a:lnTo>
                    <a:pt x="34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"/>
            <p:cNvSpPr>
              <a:spLocks/>
            </p:cNvSpPr>
            <p:nvPr/>
          </p:nvSpPr>
          <p:spPr bwMode="auto">
            <a:xfrm>
              <a:off x="1162" y="2801"/>
              <a:ext cx="118" cy="119"/>
            </a:xfrm>
            <a:custGeom>
              <a:avLst/>
              <a:gdLst>
                <a:gd name="T0" fmla="*/ 236 w 474"/>
                <a:gd name="T1" fmla="*/ 0 h 474"/>
                <a:gd name="T2" fmla="*/ 279 w 474"/>
                <a:gd name="T3" fmla="*/ 4 h 474"/>
                <a:gd name="T4" fmla="*/ 320 w 474"/>
                <a:gd name="T5" fmla="*/ 15 h 474"/>
                <a:gd name="T6" fmla="*/ 356 w 474"/>
                <a:gd name="T7" fmla="*/ 33 h 474"/>
                <a:gd name="T8" fmla="*/ 389 w 474"/>
                <a:gd name="T9" fmla="*/ 56 h 474"/>
                <a:gd name="T10" fmla="*/ 417 w 474"/>
                <a:gd name="T11" fmla="*/ 85 h 474"/>
                <a:gd name="T12" fmla="*/ 441 w 474"/>
                <a:gd name="T13" fmla="*/ 118 h 474"/>
                <a:gd name="T14" fmla="*/ 458 w 474"/>
                <a:gd name="T15" fmla="*/ 154 h 474"/>
                <a:gd name="T16" fmla="*/ 470 w 474"/>
                <a:gd name="T17" fmla="*/ 195 h 474"/>
                <a:gd name="T18" fmla="*/ 474 w 474"/>
                <a:gd name="T19" fmla="*/ 236 h 474"/>
                <a:gd name="T20" fmla="*/ 470 w 474"/>
                <a:gd name="T21" fmla="*/ 280 h 474"/>
                <a:gd name="T22" fmla="*/ 458 w 474"/>
                <a:gd name="T23" fmla="*/ 320 h 474"/>
                <a:gd name="T24" fmla="*/ 441 w 474"/>
                <a:gd name="T25" fmla="*/ 357 h 474"/>
                <a:gd name="T26" fmla="*/ 417 w 474"/>
                <a:gd name="T27" fmla="*/ 389 h 474"/>
                <a:gd name="T28" fmla="*/ 389 w 474"/>
                <a:gd name="T29" fmla="*/ 418 h 474"/>
                <a:gd name="T30" fmla="*/ 356 w 474"/>
                <a:gd name="T31" fmla="*/ 441 h 474"/>
                <a:gd name="T32" fmla="*/ 320 w 474"/>
                <a:gd name="T33" fmla="*/ 460 h 474"/>
                <a:gd name="T34" fmla="*/ 279 w 474"/>
                <a:gd name="T35" fmla="*/ 470 h 474"/>
                <a:gd name="T36" fmla="*/ 236 w 474"/>
                <a:gd name="T37" fmla="*/ 474 h 474"/>
                <a:gd name="T38" fmla="*/ 194 w 474"/>
                <a:gd name="T39" fmla="*/ 470 h 474"/>
                <a:gd name="T40" fmla="*/ 154 w 474"/>
                <a:gd name="T41" fmla="*/ 460 h 474"/>
                <a:gd name="T42" fmla="*/ 117 w 474"/>
                <a:gd name="T43" fmla="*/ 441 h 474"/>
                <a:gd name="T44" fmla="*/ 85 w 474"/>
                <a:gd name="T45" fmla="*/ 418 h 474"/>
                <a:gd name="T46" fmla="*/ 56 w 474"/>
                <a:gd name="T47" fmla="*/ 389 h 474"/>
                <a:gd name="T48" fmla="*/ 32 w 474"/>
                <a:gd name="T49" fmla="*/ 357 h 474"/>
                <a:gd name="T50" fmla="*/ 15 w 474"/>
                <a:gd name="T51" fmla="*/ 320 h 474"/>
                <a:gd name="T52" fmla="*/ 4 w 474"/>
                <a:gd name="T53" fmla="*/ 280 h 474"/>
                <a:gd name="T54" fmla="*/ 0 w 474"/>
                <a:gd name="T55" fmla="*/ 236 h 474"/>
                <a:gd name="T56" fmla="*/ 4 w 474"/>
                <a:gd name="T57" fmla="*/ 195 h 474"/>
                <a:gd name="T58" fmla="*/ 15 w 474"/>
                <a:gd name="T59" fmla="*/ 154 h 474"/>
                <a:gd name="T60" fmla="*/ 32 w 474"/>
                <a:gd name="T61" fmla="*/ 118 h 474"/>
                <a:gd name="T62" fmla="*/ 56 w 474"/>
                <a:gd name="T63" fmla="*/ 85 h 474"/>
                <a:gd name="T64" fmla="*/ 85 w 474"/>
                <a:gd name="T65" fmla="*/ 56 h 474"/>
                <a:gd name="T66" fmla="*/ 117 w 474"/>
                <a:gd name="T67" fmla="*/ 33 h 474"/>
                <a:gd name="T68" fmla="*/ 154 w 474"/>
                <a:gd name="T69" fmla="*/ 15 h 474"/>
                <a:gd name="T70" fmla="*/ 194 w 474"/>
                <a:gd name="T71" fmla="*/ 4 h 474"/>
                <a:gd name="T72" fmla="*/ 236 w 474"/>
                <a:gd name="T73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4" h="474">
                  <a:moveTo>
                    <a:pt x="236" y="0"/>
                  </a:moveTo>
                  <a:lnTo>
                    <a:pt x="279" y="4"/>
                  </a:lnTo>
                  <a:lnTo>
                    <a:pt x="320" y="15"/>
                  </a:lnTo>
                  <a:lnTo>
                    <a:pt x="356" y="33"/>
                  </a:lnTo>
                  <a:lnTo>
                    <a:pt x="389" y="56"/>
                  </a:lnTo>
                  <a:lnTo>
                    <a:pt x="417" y="85"/>
                  </a:lnTo>
                  <a:lnTo>
                    <a:pt x="441" y="118"/>
                  </a:lnTo>
                  <a:lnTo>
                    <a:pt x="458" y="154"/>
                  </a:lnTo>
                  <a:lnTo>
                    <a:pt x="470" y="195"/>
                  </a:lnTo>
                  <a:lnTo>
                    <a:pt x="474" y="236"/>
                  </a:lnTo>
                  <a:lnTo>
                    <a:pt x="470" y="280"/>
                  </a:lnTo>
                  <a:lnTo>
                    <a:pt x="458" y="320"/>
                  </a:lnTo>
                  <a:lnTo>
                    <a:pt x="441" y="357"/>
                  </a:lnTo>
                  <a:lnTo>
                    <a:pt x="417" y="389"/>
                  </a:lnTo>
                  <a:lnTo>
                    <a:pt x="389" y="418"/>
                  </a:lnTo>
                  <a:lnTo>
                    <a:pt x="356" y="441"/>
                  </a:lnTo>
                  <a:lnTo>
                    <a:pt x="320" y="460"/>
                  </a:lnTo>
                  <a:lnTo>
                    <a:pt x="279" y="470"/>
                  </a:lnTo>
                  <a:lnTo>
                    <a:pt x="236" y="474"/>
                  </a:lnTo>
                  <a:lnTo>
                    <a:pt x="194" y="470"/>
                  </a:lnTo>
                  <a:lnTo>
                    <a:pt x="154" y="460"/>
                  </a:lnTo>
                  <a:lnTo>
                    <a:pt x="117" y="441"/>
                  </a:lnTo>
                  <a:lnTo>
                    <a:pt x="85" y="418"/>
                  </a:lnTo>
                  <a:lnTo>
                    <a:pt x="56" y="389"/>
                  </a:lnTo>
                  <a:lnTo>
                    <a:pt x="32" y="357"/>
                  </a:lnTo>
                  <a:lnTo>
                    <a:pt x="15" y="320"/>
                  </a:lnTo>
                  <a:lnTo>
                    <a:pt x="4" y="280"/>
                  </a:lnTo>
                  <a:lnTo>
                    <a:pt x="0" y="236"/>
                  </a:lnTo>
                  <a:lnTo>
                    <a:pt x="4" y="195"/>
                  </a:lnTo>
                  <a:lnTo>
                    <a:pt x="15" y="154"/>
                  </a:lnTo>
                  <a:lnTo>
                    <a:pt x="32" y="118"/>
                  </a:lnTo>
                  <a:lnTo>
                    <a:pt x="56" y="85"/>
                  </a:lnTo>
                  <a:lnTo>
                    <a:pt x="85" y="56"/>
                  </a:lnTo>
                  <a:lnTo>
                    <a:pt x="117" y="33"/>
                  </a:lnTo>
                  <a:lnTo>
                    <a:pt x="154" y="15"/>
                  </a:lnTo>
                  <a:lnTo>
                    <a:pt x="194" y="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948" y="2561"/>
              <a:ext cx="579" cy="596"/>
            </a:xfrm>
            <a:custGeom>
              <a:avLst/>
              <a:gdLst>
                <a:gd name="T0" fmla="*/ 86 w 2316"/>
                <a:gd name="T1" fmla="*/ 1668 h 2381"/>
                <a:gd name="T2" fmla="*/ 858 w 2316"/>
                <a:gd name="T3" fmla="*/ 1630 h 2381"/>
                <a:gd name="T4" fmla="*/ 457 w 2316"/>
                <a:gd name="T5" fmla="*/ 1291 h 2381"/>
                <a:gd name="T6" fmla="*/ 1003 w 2316"/>
                <a:gd name="T7" fmla="*/ 1468 h 2381"/>
                <a:gd name="T8" fmla="*/ 1179 w 2316"/>
                <a:gd name="T9" fmla="*/ 1468 h 2381"/>
                <a:gd name="T10" fmla="*/ 1754 w 2316"/>
                <a:gd name="T11" fmla="*/ 1275 h 2381"/>
                <a:gd name="T12" fmla="*/ 1332 w 2316"/>
                <a:gd name="T13" fmla="*/ 1590 h 2381"/>
                <a:gd name="T14" fmla="*/ 2230 w 2316"/>
                <a:gd name="T15" fmla="*/ 1668 h 2381"/>
                <a:gd name="T16" fmla="*/ 86 w 2316"/>
                <a:gd name="T17" fmla="*/ 511 h 2381"/>
                <a:gd name="T18" fmla="*/ 964 w 2316"/>
                <a:gd name="T19" fmla="*/ 425 h 2381"/>
                <a:gd name="T20" fmla="*/ 1328 w 2316"/>
                <a:gd name="T21" fmla="*/ 192 h 2381"/>
                <a:gd name="T22" fmla="*/ 1289 w 2316"/>
                <a:gd name="T23" fmla="*/ 209 h 2381"/>
                <a:gd name="T24" fmla="*/ 1243 w 2316"/>
                <a:gd name="T25" fmla="*/ 207 h 2381"/>
                <a:gd name="T26" fmla="*/ 1203 w 2316"/>
                <a:gd name="T27" fmla="*/ 186 h 2381"/>
                <a:gd name="T28" fmla="*/ 1295 w 2316"/>
                <a:gd name="T29" fmla="*/ 4 h 2381"/>
                <a:gd name="T30" fmla="*/ 1342 w 2316"/>
                <a:gd name="T31" fmla="*/ 31 h 2381"/>
                <a:gd name="T32" fmla="*/ 1370 w 2316"/>
                <a:gd name="T33" fmla="*/ 77 h 2381"/>
                <a:gd name="T34" fmla="*/ 1371 w 2316"/>
                <a:gd name="T35" fmla="*/ 125 h 2381"/>
                <a:gd name="T36" fmla="*/ 1357 w 2316"/>
                <a:gd name="T37" fmla="*/ 160 h 2381"/>
                <a:gd name="T38" fmla="*/ 2316 w 2316"/>
                <a:gd name="T39" fmla="*/ 425 h 2381"/>
                <a:gd name="T40" fmla="*/ 1321 w 2316"/>
                <a:gd name="T41" fmla="*/ 1754 h 2381"/>
                <a:gd name="T42" fmla="*/ 1295 w 2316"/>
                <a:gd name="T43" fmla="*/ 1951 h 2381"/>
                <a:gd name="T44" fmla="*/ 1244 w 2316"/>
                <a:gd name="T45" fmla="*/ 2304 h 2381"/>
                <a:gd name="T46" fmla="*/ 1294 w 2316"/>
                <a:gd name="T47" fmla="*/ 2378 h 2381"/>
                <a:gd name="T48" fmla="*/ 1105 w 2316"/>
                <a:gd name="T49" fmla="*/ 2304 h 2381"/>
                <a:gd name="T50" fmla="*/ 1126 w 2316"/>
                <a:gd name="T51" fmla="*/ 2045 h 2381"/>
                <a:gd name="T52" fmla="*/ 1066 w 2316"/>
                <a:gd name="T53" fmla="*/ 2305 h 2381"/>
                <a:gd name="T54" fmla="*/ 1081 w 2316"/>
                <a:gd name="T55" fmla="*/ 2381 h 2381"/>
                <a:gd name="T56" fmla="*/ 900 w 2316"/>
                <a:gd name="T57" fmla="*/ 2305 h 2381"/>
                <a:gd name="T58" fmla="*/ 896 w 2316"/>
                <a:gd name="T59" fmla="*/ 2045 h 2381"/>
                <a:gd name="T60" fmla="*/ 884 w 2316"/>
                <a:gd name="T61" fmla="*/ 1951 h 2381"/>
                <a:gd name="T62" fmla="*/ 870 w 2316"/>
                <a:gd name="T63" fmla="*/ 1754 h 2381"/>
                <a:gd name="T64" fmla="*/ 0 w 2316"/>
                <a:gd name="T65" fmla="*/ 425 h 2381"/>
                <a:gd name="T66" fmla="*/ 1175 w 2316"/>
                <a:gd name="T67" fmla="*/ 154 h 2381"/>
                <a:gd name="T68" fmla="*/ 1163 w 2316"/>
                <a:gd name="T69" fmla="*/ 104 h 2381"/>
                <a:gd name="T70" fmla="*/ 1178 w 2316"/>
                <a:gd name="T71" fmla="*/ 52 h 2381"/>
                <a:gd name="T72" fmla="*/ 1214 w 2316"/>
                <a:gd name="T73" fmla="*/ 14 h 2381"/>
                <a:gd name="T74" fmla="*/ 1268 w 2316"/>
                <a:gd name="T75" fmla="*/ 0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16" h="2381">
                  <a:moveTo>
                    <a:pt x="86" y="511"/>
                  </a:moveTo>
                  <a:lnTo>
                    <a:pt x="86" y="1668"/>
                  </a:lnTo>
                  <a:lnTo>
                    <a:pt x="862" y="1668"/>
                  </a:lnTo>
                  <a:lnTo>
                    <a:pt x="858" y="1630"/>
                  </a:lnTo>
                  <a:lnTo>
                    <a:pt x="401" y="1406"/>
                  </a:lnTo>
                  <a:lnTo>
                    <a:pt x="457" y="1291"/>
                  </a:lnTo>
                  <a:lnTo>
                    <a:pt x="857" y="1488"/>
                  </a:lnTo>
                  <a:lnTo>
                    <a:pt x="1003" y="1468"/>
                  </a:lnTo>
                  <a:lnTo>
                    <a:pt x="1089" y="1573"/>
                  </a:lnTo>
                  <a:lnTo>
                    <a:pt x="1179" y="1468"/>
                  </a:lnTo>
                  <a:lnTo>
                    <a:pt x="1392" y="1453"/>
                  </a:lnTo>
                  <a:lnTo>
                    <a:pt x="1754" y="1275"/>
                  </a:lnTo>
                  <a:lnTo>
                    <a:pt x="1807" y="1378"/>
                  </a:lnTo>
                  <a:lnTo>
                    <a:pt x="1332" y="1590"/>
                  </a:lnTo>
                  <a:lnTo>
                    <a:pt x="1327" y="1668"/>
                  </a:lnTo>
                  <a:lnTo>
                    <a:pt x="2230" y="1668"/>
                  </a:lnTo>
                  <a:lnTo>
                    <a:pt x="2230" y="511"/>
                  </a:lnTo>
                  <a:lnTo>
                    <a:pt x="86" y="511"/>
                  </a:lnTo>
                  <a:close/>
                  <a:moveTo>
                    <a:pt x="1203" y="186"/>
                  </a:moveTo>
                  <a:lnTo>
                    <a:pt x="964" y="425"/>
                  </a:lnTo>
                  <a:lnTo>
                    <a:pt x="1562" y="425"/>
                  </a:lnTo>
                  <a:lnTo>
                    <a:pt x="1328" y="192"/>
                  </a:lnTo>
                  <a:lnTo>
                    <a:pt x="1310" y="202"/>
                  </a:lnTo>
                  <a:lnTo>
                    <a:pt x="1289" y="209"/>
                  </a:lnTo>
                  <a:lnTo>
                    <a:pt x="1268" y="210"/>
                  </a:lnTo>
                  <a:lnTo>
                    <a:pt x="1243" y="207"/>
                  </a:lnTo>
                  <a:lnTo>
                    <a:pt x="1222" y="199"/>
                  </a:lnTo>
                  <a:lnTo>
                    <a:pt x="1203" y="186"/>
                  </a:lnTo>
                  <a:close/>
                  <a:moveTo>
                    <a:pt x="1268" y="0"/>
                  </a:moveTo>
                  <a:lnTo>
                    <a:pt x="1295" y="4"/>
                  </a:lnTo>
                  <a:lnTo>
                    <a:pt x="1321" y="14"/>
                  </a:lnTo>
                  <a:lnTo>
                    <a:pt x="1342" y="31"/>
                  </a:lnTo>
                  <a:lnTo>
                    <a:pt x="1359" y="52"/>
                  </a:lnTo>
                  <a:lnTo>
                    <a:pt x="1370" y="77"/>
                  </a:lnTo>
                  <a:lnTo>
                    <a:pt x="1374" y="104"/>
                  </a:lnTo>
                  <a:lnTo>
                    <a:pt x="1371" y="125"/>
                  </a:lnTo>
                  <a:lnTo>
                    <a:pt x="1366" y="143"/>
                  </a:lnTo>
                  <a:lnTo>
                    <a:pt x="1357" y="160"/>
                  </a:lnTo>
                  <a:lnTo>
                    <a:pt x="1622" y="425"/>
                  </a:lnTo>
                  <a:lnTo>
                    <a:pt x="2316" y="425"/>
                  </a:lnTo>
                  <a:lnTo>
                    <a:pt x="2316" y="1754"/>
                  </a:lnTo>
                  <a:lnTo>
                    <a:pt x="1321" y="1754"/>
                  </a:lnTo>
                  <a:lnTo>
                    <a:pt x="1310" y="1951"/>
                  </a:lnTo>
                  <a:lnTo>
                    <a:pt x="1295" y="1951"/>
                  </a:lnTo>
                  <a:lnTo>
                    <a:pt x="1295" y="2045"/>
                  </a:lnTo>
                  <a:lnTo>
                    <a:pt x="1244" y="2304"/>
                  </a:lnTo>
                  <a:lnTo>
                    <a:pt x="1294" y="2304"/>
                  </a:lnTo>
                  <a:lnTo>
                    <a:pt x="1294" y="2378"/>
                  </a:lnTo>
                  <a:lnTo>
                    <a:pt x="1105" y="2378"/>
                  </a:lnTo>
                  <a:lnTo>
                    <a:pt x="1105" y="2304"/>
                  </a:lnTo>
                  <a:lnTo>
                    <a:pt x="1126" y="2304"/>
                  </a:lnTo>
                  <a:lnTo>
                    <a:pt x="1126" y="2045"/>
                  </a:lnTo>
                  <a:lnTo>
                    <a:pt x="1066" y="2045"/>
                  </a:lnTo>
                  <a:lnTo>
                    <a:pt x="1066" y="2305"/>
                  </a:lnTo>
                  <a:lnTo>
                    <a:pt x="1081" y="2305"/>
                  </a:lnTo>
                  <a:lnTo>
                    <a:pt x="1081" y="2381"/>
                  </a:lnTo>
                  <a:lnTo>
                    <a:pt x="900" y="2381"/>
                  </a:lnTo>
                  <a:lnTo>
                    <a:pt x="900" y="2305"/>
                  </a:lnTo>
                  <a:lnTo>
                    <a:pt x="947" y="2305"/>
                  </a:lnTo>
                  <a:lnTo>
                    <a:pt x="896" y="2045"/>
                  </a:lnTo>
                  <a:lnTo>
                    <a:pt x="896" y="1951"/>
                  </a:lnTo>
                  <a:lnTo>
                    <a:pt x="884" y="1951"/>
                  </a:lnTo>
                  <a:lnTo>
                    <a:pt x="879" y="1864"/>
                  </a:lnTo>
                  <a:lnTo>
                    <a:pt x="870" y="1754"/>
                  </a:lnTo>
                  <a:lnTo>
                    <a:pt x="0" y="1754"/>
                  </a:lnTo>
                  <a:lnTo>
                    <a:pt x="0" y="425"/>
                  </a:lnTo>
                  <a:lnTo>
                    <a:pt x="902" y="425"/>
                  </a:lnTo>
                  <a:lnTo>
                    <a:pt x="1175" y="154"/>
                  </a:lnTo>
                  <a:lnTo>
                    <a:pt x="1166" y="130"/>
                  </a:lnTo>
                  <a:lnTo>
                    <a:pt x="1163" y="104"/>
                  </a:lnTo>
                  <a:lnTo>
                    <a:pt x="1166" y="77"/>
                  </a:lnTo>
                  <a:lnTo>
                    <a:pt x="1178" y="52"/>
                  </a:lnTo>
                  <a:lnTo>
                    <a:pt x="1193" y="31"/>
                  </a:lnTo>
                  <a:lnTo>
                    <a:pt x="1214" y="14"/>
                  </a:lnTo>
                  <a:lnTo>
                    <a:pt x="1239" y="4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34"/>
          <p:cNvGrpSpPr>
            <a:grpSpLocks noChangeAspect="1"/>
          </p:cNvGrpSpPr>
          <p:nvPr/>
        </p:nvGrpSpPr>
        <p:grpSpPr bwMode="auto">
          <a:xfrm>
            <a:off x="5819769" y="4778224"/>
            <a:ext cx="552463" cy="641681"/>
            <a:chOff x="2469" y="569"/>
            <a:chExt cx="2737" cy="3179"/>
          </a:xfrm>
          <a:solidFill>
            <a:schemeClr val="bg1"/>
          </a:solidFill>
        </p:grpSpPr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4157" y="601"/>
              <a:ext cx="833" cy="24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4290" y="1188"/>
              <a:ext cx="832" cy="24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4276" y="892"/>
              <a:ext cx="833" cy="24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9"/>
            <p:cNvSpPr>
              <a:spLocks noChangeArrowheads="1"/>
            </p:cNvSpPr>
            <p:nvPr/>
          </p:nvSpPr>
          <p:spPr bwMode="auto">
            <a:xfrm>
              <a:off x="4121" y="1485"/>
              <a:ext cx="833" cy="2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2469" y="1190"/>
              <a:ext cx="1515" cy="2558"/>
            </a:xfrm>
            <a:custGeom>
              <a:avLst/>
              <a:gdLst>
                <a:gd name="T0" fmla="*/ 841 w 3030"/>
                <a:gd name="T1" fmla="*/ 0 h 5117"/>
                <a:gd name="T2" fmla="*/ 1584 w 3030"/>
                <a:gd name="T3" fmla="*/ 0 h 5117"/>
                <a:gd name="T4" fmla="*/ 1516 w 3030"/>
                <a:gd name="T5" fmla="*/ 460 h 5117"/>
                <a:gd name="T6" fmla="*/ 3030 w 3030"/>
                <a:gd name="T7" fmla="*/ 460 h 5117"/>
                <a:gd name="T8" fmla="*/ 3030 w 3030"/>
                <a:gd name="T9" fmla="*/ 1133 h 5117"/>
                <a:gd name="T10" fmla="*/ 3028 w 3030"/>
                <a:gd name="T11" fmla="*/ 1133 h 5117"/>
                <a:gd name="T12" fmla="*/ 3028 w 3030"/>
                <a:gd name="T13" fmla="*/ 1133 h 5117"/>
                <a:gd name="T14" fmla="*/ 1417 w 3030"/>
                <a:gd name="T15" fmla="*/ 1133 h 5117"/>
                <a:gd name="T16" fmla="*/ 1276 w 3030"/>
                <a:gd name="T17" fmla="*/ 2116 h 5117"/>
                <a:gd name="T18" fmla="*/ 2800 w 3030"/>
                <a:gd name="T19" fmla="*/ 2116 h 5117"/>
                <a:gd name="T20" fmla="*/ 2802 w 3030"/>
                <a:gd name="T21" fmla="*/ 5117 h 5117"/>
                <a:gd name="T22" fmla="*/ 2057 w 3030"/>
                <a:gd name="T23" fmla="*/ 5117 h 5117"/>
                <a:gd name="T24" fmla="*/ 2057 w 3030"/>
                <a:gd name="T25" fmla="*/ 2857 h 5117"/>
                <a:gd name="T26" fmla="*/ 0 w 3030"/>
                <a:gd name="T27" fmla="*/ 2857 h 5117"/>
                <a:gd name="T28" fmla="*/ 841 w 3030"/>
                <a:gd name="T29" fmla="*/ 0 h 5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0" h="5117">
                  <a:moveTo>
                    <a:pt x="841" y="0"/>
                  </a:moveTo>
                  <a:lnTo>
                    <a:pt x="1584" y="0"/>
                  </a:lnTo>
                  <a:lnTo>
                    <a:pt x="1516" y="460"/>
                  </a:lnTo>
                  <a:lnTo>
                    <a:pt x="3030" y="460"/>
                  </a:lnTo>
                  <a:lnTo>
                    <a:pt x="3030" y="1133"/>
                  </a:lnTo>
                  <a:lnTo>
                    <a:pt x="3028" y="1133"/>
                  </a:lnTo>
                  <a:lnTo>
                    <a:pt x="3028" y="1133"/>
                  </a:lnTo>
                  <a:lnTo>
                    <a:pt x="1417" y="1133"/>
                  </a:lnTo>
                  <a:lnTo>
                    <a:pt x="1276" y="2116"/>
                  </a:lnTo>
                  <a:lnTo>
                    <a:pt x="2800" y="2116"/>
                  </a:lnTo>
                  <a:lnTo>
                    <a:pt x="2802" y="5117"/>
                  </a:lnTo>
                  <a:lnTo>
                    <a:pt x="2057" y="5117"/>
                  </a:lnTo>
                  <a:lnTo>
                    <a:pt x="2057" y="2857"/>
                  </a:lnTo>
                  <a:lnTo>
                    <a:pt x="0" y="2857"/>
                  </a:lnTo>
                  <a:lnTo>
                    <a:pt x="8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1"/>
            <p:cNvSpPr>
              <a:spLocks/>
            </p:cNvSpPr>
            <p:nvPr/>
          </p:nvSpPr>
          <p:spPr bwMode="auto">
            <a:xfrm>
              <a:off x="2863" y="569"/>
              <a:ext cx="538" cy="538"/>
            </a:xfrm>
            <a:custGeom>
              <a:avLst/>
              <a:gdLst>
                <a:gd name="T0" fmla="*/ 538 w 1075"/>
                <a:gd name="T1" fmla="*/ 0 h 1075"/>
                <a:gd name="T2" fmla="*/ 617 w 1075"/>
                <a:gd name="T3" fmla="*/ 5 h 1075"/>
                <a:gd name="T4" fmla="*/ 692 w 1075"/>
                <a:gd name="T5" fmla="*/ 21 h 1075"/>
                <a:gd name="T6" fmla="*/ 764 w 1075"/>
                <a:gd name="T7" fmla="*/ 50 h 1075"/>
                <a:gd name="T8" fmla="*/ 830 w 1075"/>
                <a:gd name="T9" fmla="*/ 85 h 1075"/>
                <a:gd name="T10" fmla="*/ 889 w 1075"/>
                <a:gd name="T11" fmla="*/ 131 h 1075"/>
                <a:gd name="T12" fmla="*/ 944 w 1075"/>
                <a:gd name="T13" fmla="*/ 183 h 1075"/>
                <a:gd name="T14" fmla="*/ 988 w 1075"/>
                <a:gd name="T15" fmla="*/ 243 h 1075"/>
                <a:gd name="T16" fmla="*/ 1025 w 1075"/>
                <a:gd name="T17" fmla="*/ 311 h 1075"/>
                <a:gd name="T18" fmla="*/ 1052 w 1075"/>
                <a:gd name="T19" fmla="*/ 381 h 1075"/>
                <a:gd name="T20" fmla="*/ 1069 w 1075"/>
                <a:gd name="T21" fmla="*/ 458 h 1075"/>
                <a:gd name="T22" fmla="*/ 1075 w 1075"/>
                <a:gd name="T23" fmla="*/ 537 h 1075"/>
                <a:gd name="T24" fmla="*/ 1069 w 1075"/>
                <a:gd name="T25" fmla="*/ 617 h 1075"/>
                <a:gd name="T26" fmla="*/ 1052 w 1075"/>
                <a:gd name="T27" fmla="*/ 692 h 1075"/>
                <a:gd name="T28" fmla="*/ 1025 w 1075"/>
                <a:gd name="T29" fmla="*/ 764 h 1075"/>
                <a:gd name="T30" fmla="*/ 988 w 1075"/>
                <a:gd name="T31" fmla="*/ 830 h 1075"/>
                <a:gd name="T32" fmla="*/ 944 w 1075"/>
                <a:gd name="T33" fmla="*/ 890 h 1075"/>
                <a:gd name="T34" fmla="*/ 889 w 1075"/>
                <a:gd name="T35" fmla="*/ 944 h 1075"/>
                <a:gd name="T36" fmla="*/ 830 w 1075"/>
                <a:gd name="T37" fmla="*/ 988 h 1075"/>
                <a:gd name="T38" fmla="*/ 764 w 1075"/>
                <a:gd name="T39" fmla="*/ 1025 h 1075"/>
                <a:gd name="T40" fmla="*/ 692 w 1075"/>
                <a:gd name="T41" fmla="*/ 1052 h 1075"/>
                <a:gd name="T42" fmla="*/ 617 w 1075"/>
                <a:gd name="T43" fmla="*/ 1069 h 1075"/>
                <a:gd name="T44" fmla="*/ 538 w 1075"/>
                <a:gd name="T45" fmla="*/ 1075 h 1075"/>
                <a:gd name="T46" fmla="*/ 458 w 1075"/>
                <a:gd name="T47" fmla="*/ 1069 h 1075"/>
                <a:gd name="T48" fmla="*/ 381 w 1075"/>
                <a:gd name="T49" fmla="*/ 1052 h 1075"/>
                <a:gd name="T50" fmla="*/ 309 w 1075"/>
                <a:gd name="T51" fmla="*/ 1025 h 1075"/>
                <a:gd name="T52" fmla="*/ 244 w 1075"/>
                <a:gd name="T53" fmla="*/ 988 h 1075"/>
                <a:gd name="T54" fmla="*/ 184 w 1075"/>
                <a:gd name="T55" fmla="*/ 944 h 1075"/>
                <a:gd name="T56" fmla="*/ 131 w 1075"/>
                <a:gd name="T57" fmla="*/ 890 h 1075"/>
                <a:gd name="T58" fmla="*/ 85 w 1075"/>
                <a:gd name="T59" fmla="*/ 830 h 1075"/>
                <a:gd name="T60" fmla="*/ 48 w 1075"/>
                <a:gd name="T61" fmla="*/ 764 h 1075"/>
                <a:gd name="T62" fmla="*/ 21 w 1075"/>
                <a:gd name="T63" fmla="*/ 692 h 1075"/>
                <a:gd name="T64" fmla="*/ 6 w 1075"/>
                <a:gd name="T65" fmla="*/ 617 h 1075"/>
                <a:gd name="T66" fmla="*/ 0 w 1075"/>
                <a:gd name="T67" fmla="*/ 537 h 1075"/>
                <a:gd name="T68" fmla="*/ 6 w 1075"/>
                <a:gd name="T69" fmla="*/ 458 h 1075"/>
                <a:gd name="T70" fmla="*/ 21 w 1075"/>
                <a:gd name="T71" fmla="*/ 381 h 1075"/>
                <a:gd name="T72" fmla="*/ 48 w 1075"/>
                <a:gd name="T73" fmla="*/ 311 h 1075"/>
                <a:gd name="T74" fmla="*/ 85 w 1075"/>
                <a:gd name="T75" fmla="*/ 243 h 1075"/>
                <a:gd name="T76" fmla="*/ 131 w 1075"/>
                <a:gd name="T77" fmla="*/ 183 h 1075"/>
                <a:gd name="T78" fmla="*/ 184 w 1075"/>
                <a:gd name="T79" fmla="*/ 131 h 1075"/>
                <a:gd name="T80" fmla="*/ 244 w 1075"/>
                <a:gd name="T81" fmla="*/ 85 h 1075"/>
                <a:gd name="T82" fmla="*/ 309 w 1075"/>
                <a:gd name="T83" fmla="*/ 50 h 1075"/>
                <a:gd name="T84" fmla="*/ 381 w 1075"/>
                <a:gd name="T85" fmla="*/ 21 h 1075"/>
                <a:gd name="T86" fmla="*/ 458 w 1075"/>
                <a:gd name="T87" fmla="*/ 5 h 1075"/>
                <a:gd name="T88" fmla="*/ 538 w 1075"/>
                <a:gd name="T89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5" h="1075">
                  <a:moveTo>
                    <a:pt x="538" y="0"/>
                  </a:moveTo>
                  <a:lnTo>
                    <a:pt x="617" y="5"/>
                  </a:lnTo>
                  <a:lnTo>
                    <a:pt x="692" y="21"/>
                  </a:lnTo>
                  <a:lnTo>
                    <a:pt x="764" y="50"/>
                  </a:lnTo>
                  <a:lnTo>
                    <a:pt x="830" y="85"/>
                  </a:lnTo>
                  <a:lnTo>
                    <a:pt x="889" y="131"/>
                  </a:lnTo>
                  <a:lnTo>
                    <a:pt x="944" y="183"/>
                  </a:lnTo>
                  <a:lnTo>
                    <a:pt x="988" y="243"/>
                  </a:lnTo>
                  <a:lnTo>
                    <a:pt x="1025" y="311"/>
                  </a:lnTo>
                  <a:lnTo>
                    <a:pt x="1052" y="381"/>
                  </a:lnTo>
                  <a:lnTo>
                    <a:pt x="1069" y="458"/>
                  </a:lnTo>
                  <a:lnTo>
                    <a:pt x="1075" y="537"/>
                  </a:lnTo>
                  <a:lnTo>
                    <a:pt x="1069" y="617"/>
                  </a:lnTo>
                  <a:lnTo>
                    <a:pt x="1052" y="692"/>
                  </a:lnTo>
                  <a:lnTo>
                    <a:pt x="1025" y="764"/>
                  </a:lnTo>
                  <a:lnTo>
                    <a:pt x="988" y="830"/>
                  </a:lnTo>
                  <a:lnTo>
                    <a:pt x="944" y="890"/>
                  </a:lnTo>
                  <a:lnTo>
                    <a:pt x="889" y="944"/>
                  </a:lnTo>
                  <a:lnTo>
                    <a:pt x="830" y="988"/>
                  </a:lnTo>
                  <a:lnTo>
                    <a:pt x="764" y="1025"/>
                  </a:lnTo>
                  <a:lnTo>
                    <a:pt x="692" y="1052"/>
                  </a:lnTo>
                  <a:lnTo>
                    <a:pt x="617" y="1069"/>
                  </a:lnTo>
                  <a:lnTo>
                    <a:pt x="538" y="1075"/>
                  </a:lnTo>
                  <a:lnTo>
                    <a:pt x="458" y="1069"/>
                  </a:lnTo>
                  <a:lnTo>
                    <a:pt x="381" y="1052"/>
                  </a:lnTo>
                  <a:lnTo>
                    <a:pt x="309" y="1025"/>
                  </a:lnTo>
                  <a:lnTo>
                    <a:pt x="244" y="988"/>
                  </a:lnTo>
                  <a:lnTo>
                    <a:pt x="184" y="944"/>
                  </a:lnTo>
                  <a:lnTo>
                    <a:pt x="131" y="890"/>
                  </a:lnTo>
                  <a:lnTo>
                    <a:pt x="85" y="830"/>
                  </a:lnTo>
                  <a:lnTo>
                    <a:pt x="48" y="764"/>
                  </a:lnTo>
                  <a:lnTo>
                    <a:pt x="21" y="692"/>
                  </a:lnTo>
                  <a:lnTo>
                    <a:pt x="6" y="617"/>
                  </a:lnTo>
                  <a:lnTo>
                    <a:pt x="0" y="537"/>
                  </a:lnTo>
                  <a:lnTo>
                    <a:pt x="6" y="458"/>
                  </a:lnTo>
                  <a:lnTo>
                    <a:pt x="21" y="381"/>
                  </a:lnTo>
                  <a:lnTo>
                    <a:pt x="48" y="311"/>
                  </a:lnTo>
                  <a:lnTo>
                    <a:pt x="85" y="243"/>
                  </a:lnTo>
                  <a:lnTo>
                    <a:pt x="131" y="183"/>
                  </a:lnTo>
                  <a:lnTo>
                    <a:pt x="184" y="131"/>
                  </a:lnTo>
                  <a:lnTo>
                    <a:pt x="244" y="85"/>
                  </a:lnTo>
                  <a:lnTo>
                    <a:pt x="309" y="50"/>
                  </a:lnTo>
                  <a:lnTo>
                    <a:pt x="381" y="21"/>
                  </a:lnTo>
                  <a:lnTo>
                    <a:pt x="458" y="5"/>
                  </a:lnTo>
                  <a:lnTo>
                    <a:pt x="5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2"/>
            <p:cNvSpPr>
              <a:spLocks/>
            </p:cNvSpPr>
            <p:nvPr/>
          </p:nvSpPr>
          <p:spPr bwMode="auto">
            <a:xfrm>
              <a:off x="3478" y="1829"/>
              <a:ext cx="1728" cy="1919"/>
            </a:xfrm>
            <a:custGeom>
              <a:avLst/>
              <a:gdLst>
                <a:gd name="T0" fmla="*/ 0 w 3455"/>
                <a:gd name="T1" fmla="*/ 0 h 3839"/>
                <a:gd name="T2" fmla="*/ 3455 w 3455"/>
                <a:gd name="T3" fmla="*/ 0 h 3839"/>
                <a:gd name="T4" fmla="*/ 3455 w 3455"/>
                <a:gd name="T5" fmla="*/ 513 h 3839"/>
                <a:gd name="T6" fmla="*/ 2028 w 3455"/>
                <a:gd name="T7" fmla="*/ 513 h 3839"/>
                <a:gd name="T8" fmla="*/ 2028 w 3455"/>
                <a:gd name="T9" fmla="*/ 3839 h 3839"/>
                <a:gd name="T10" fmla="*/ 1419 w 3455"/>
                <a:gd name="T11" fmla="*/ 3839 h 3839"/>
                <a:gd name="T12" fmla="*/ 1419 w 3455"/>
                <a:gd name="T13" fmla="*/ 513 h 3839"/>
                <a:gd name="T14" fmla="*/ 0 w 3455"/>
                <a:gd name="T15" fmla="*/ 513 h 3839"/>
                <a:gd name="T16" fmla="*/ 0 w 3455"/>
                <a:gd name="T17" fmla="*/ 0 h 3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5" h="3839">
                  <a:moveTo>
                    <a:pt x="0" y="0"/>
                  </a:moveTo>
                  <a:lnTo>
                    <a:pt x="3455" y="0"/>
                  </a:lnTo>
                  <a:lnTo>
                    <a:pt x="3455" y="513"/>
                  </a:lnTo>
                  <a:lnTo>
                    <a:pt x="2028" y="513"/>
                  </a:lnTo>
                  <a:lnTo>
                    <a:pt x="2028" y="3839"/>
                  </a:lnTo>
                  <a:lnTo>
                    <a:pt x="1419" y="3839"/>
                  </a:lnTo>
                  <a:lnTo>
                    <a:pt x="1419" y="513"/>
                  </a:lnTo>
                  <a:lnTo>
                    <a:pt x="0" y="5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>
              <a:off x="2517" y="2714"/>
              <a:ext cx="909" cy="1034"/>
            </a:xfrm>
            <a:custGeom>
              <a:avLst/>
              <a:gdLst>
                <a:gd name="T0" fmla="*/ 0 w 1817"/>
                <a:gd name="T1" fmla="*/ 0 h 2069"/>
                <a:gd name="T2" fmla="*/ 1817 w 1817"/>
                <a:gd name="T3" fmla="*/ 0 h 2069"/>
                <a:gd name="T4" fmla="*/ 1817 w 1817"/>
                <a:gd name="T5" fmla="*/ 271 h 2069"/>
                <a:gd name="T6" fmla="*/ 1067 w 1817"/>
                <a:gd name="T7" fmla="*/ 271 h 2069"/>
                <a:gd name="T8" fmla="*/ 1067 w 1817"/>
                <a:gd name="T9" fmla="*/ 2069 h 2069"/>
                <a:gd name="T10" fmla="*/ 746 w 1817"/>
                <a:gd name="T11" fmla="*/ 2069 h 2069"/>
                <a:gd name="T12" fmla="*/ 746 w 1817"/>
                <a:gd name="T13" fmla="*/ 271 h 2069"/>
                <a:gd name="T14" fmla="*/ 0 w 1817"/>
                <a:gd name="T15" fmla="*/ 271 h 2069"/>
                <a:gd name="T16" fmla="*/ 0 w 1817"/>
                <a:gd name="T17" fmla="*/ 0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7" h="2069">
                  <a:moveTo>
                    <a:pt x="0" y="0"/>
                  </a:moveTo>
                  <a:lnTo>
                    <a:pt x="1817" y="0"/>
                  </a:lnTo>
                  <a:lnTo>
                    <a:pt x="1817" y="271"/>
                  </a:lnTo>
                  <a:lnTo>
                    <a:pt x="1067" y="271"/>
                  </a:lnTo>
                  <a:lnTo>
                    <a:pt x="1067" y="2069"/>
                  </a:lnTo>
                  <a:lnTo>
                    <a:pt x="746" y="2069"/>
                  </a:lnTo>
                  <a:lnTo>
                    <a:pt x="746" y="271"/>
                  </a:lnTo>
                  <a:lnTo>
                    <a:pt x="0" y="2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46"/>
          <p:cNvGrpSpPr>
            <a:grpSpLocks noChangeAspect="1"/>
          </p:cNvGrpSpPr>
          <p:nvPr/>
        </p:nvGrpSpPr>
        <p:grpSpPr bwMode="auto">
          <a:xfrm>
            <a:off x="8260699" y="2414312"/>
            <a:ext cx="632705" cy="488747"/>
            <a:chOff x="1625" y="2773"/>
            <a:chExt cx="1068" cy="825"/>
          </a:xfrm>
          <a:solidFill>
            <a:schemeClr val="bg1"/>
          </a:solidFill>
        </p:grpSpPr>
        <p:sp>
          <p:nvSpPr>
            <p:cNvPr id="69" name="Freeform 48"/>
            <p:cNvSpPr>
              <a:spLocks/>
            </p:cNvSpPr>
            <p:nvPr/>
          </p:nvSpPr>
          <p:spPr bwMode="auto">
            <a:xfrm>
              <a:off x="1914" y="3282"/>
              <a:ext cx="702" cy="257"/>
            </a:xfrm>
            <a:custGeom>
              <a:avLst/>
              <a:gdLst>
                <a:gd name="T0" fmla="*/ 437 w 2806"/>
                <a:gd name="T1" fmla="*/ 0 h 1027"/>
                <a:gd name="T2" fmla="*/ 2369 w 2806"/>
                <a:gd name="T3" fmla="*/ 0 h 1027"/>
                <a:gd name="T4" fmla="*/ 2414 w 2806"/>
                <a:gd name="T5" fmla="*/ 62 h 1027"/>
                <a:gd name="T6" fmla="*/ 2461 w 2806"/>
                <a:gd name="T7" fmla="*/ 128 h 1027"/>
                <a:gd name="T8" fmla="*/ 2494 w 2806"/>
                <a:gd name="T9" fmla="*/ 177 h 1027"/>
                <a:gd name="T10" fmla="*/ 2527 w 2806"/>
                <a:gd name="T11" fmla="*/ 228 h 1027"/>
                <a:gd name="T12" fmla="*/ 2560 w 2806"/>
                <a:gd name="T13" fmla="*/ 277 h 1027"/>
                <a:gd name="T14" fmla="*/ 2590 w 2806"/>
                <a:gd name="T15" fmla="*/ 327 h 1027"/>
                <a:gd name="T16" fmla="*/ 2620 w 2806"/>
                <a:gd name="T17" fmla="*/ 375 h 1027"/>
                <a:gd name="T18" fmla="*/ 2648 w 2806"/>
                <a:gd name="T19" fmla="*/ 421 h 1027"/>
                <a:gd name="T20" fmla="*/ 2675 w 2806"/>
                <a:gd name="T21" fmla="*/ 465 h 1027"/>
                <a:gd name="T22" fmla="*/ 2698 w 2806"/>
                <a:gd name="T23" fmla="*/ 505 h 1027"/>
                <a:gd name="T24" fmla="*/ 2719 w 2806"/>
                <a:gd name="T25" fmla="*/ 542 h 1027"/>
                <a:gd name="T26" fmla="*/ 2739 w 2806"/>
                <a:gd name="T27" fmla="*/ 575 h 1027"/>
                <a:gd name="T28" fmla="*/ 2754 w 2806"/>
                <a:gd name="T29" fmla="*/ 602 h 1027"/>
                <a:gd name="T30" fmla="*/ 2767 w 2806"/>
                <a:gd name="T31" fmla="*/ 625 h 1027"/>
                <a:gd name="T32" fmla="*/ 2784 w 2806"/>
                <a:gd name="T33" fmla="*/ 660 h 1027"/>
                <a:gd name="T34" fmla="*/ 2797 w 2806"/>
                <a:gd name="T35" fmla="*/ 699 h 1027"/>
                <a:gd name="T36" fmla="*/ 2804 w 2806"/>
                <a:gd name="T37" fmla="*/ 737 h 1027"/>
                <a:gd name="T38" fmla="*/ 2806 w 2806"/>
                <a:gd name="T39" fmla="*/ 777 h 1027"/>
                <a:gd name="T40" fmla="*/ 2805 w 2806"/>
                <a:gd name="T41" fmla="*/ 816 h 1027"/>
                <a:gd name="T42" fmla="*/ 2797 w 2806"/>
                <a:gd name="T43" fmla="*/ 855 h 1027"/>
                <a:gd name="T44" fmla="*/ 2785 w 2806"/>
                <a:gd name="T45" fmla="*/ 892 h 1027"/>
                <a:gd name="T46" fmla="*/ 2769 w 2806"/>
                <a:gd name="T47" fmla="*/ 926 h 1027"/>
                <a:gd name="T48" fmla="*/ 2747 w 2806"/>
                <a:gd name="T49" fmla="*/ 956 h 1027"/>
                <a:gd name="T50" fmla="*/ 2722 w 2806"/>
                <a:gd name="T51" fmla="*/ 981 h 1027"/>
                <a:gd name="T52" fmla="*/ 2694 w 2806"/>
                <a:gd name="T53" fmla="*/ 1001 h 1027"/>
                <a:gd name="T54" fmla="*/ 2663 w 2806"/>
                <a:gd name="T55" fmla="*/ 1015 h 1027"/>
                <a:gd name="T56" fmla="*/ 2630 w 2806"/>
                <a:gd name="T57" fmla="*/ 1024 h 1027"/>
                <a:gd name="T58" fmla="*/ 2593 w 2806"/>
                <a:gd name="T59" fmla="*/ 1027 h 1027"/>
                <a:gd name="T60" fmla="*/ 213 w 2806"/>
                <a:gd name="T61" fmla="*/ 1027 h 1027"/>
                <a:gd name="T62" fmla="*/ 176 w 2806"/>
                <a:gd name="T63" fmla="*/ 1024 h 1027"/>
                <a:gd name="T64" fmla="*/ 143 w 2806"/>
                <a:gd name="T65" fmla="*/ 1015 h 1027"/>
                <a:gd name="T66" fmla="*/ 112 w 2806"/>
                <a:gd name="T67" fmla="*/ 1001 h 1027"/>
                <a:gd name="T68" fmla="*/ 84 w 2806"/>
                <a:gd name="T69" fmla="*/ 981 h 1027"/>
                <a:gd name="T70" fmla="*/ 59 w 2806"/>
                <a:gd name="T71" fmla="*/ 956 h 1027"/>
                <a:gd name="T72" fmla="*/ 37 w 2806"/>
                <a:gd name="T73" fmla="*/ 926 h 1027"/>
                <a:gd name="T74" fmla="*/ 21 w 2806"/>
                <a:gd name="T75" fmla="*/ 892 h 1027"/>
                <a:gd name="T76" fmla="*/ 9 w 2806"/>
                <a:gd name="T77" fmla="*/ 855 h 1027"/>
                <a:gd name="T78" fmla="*/ 1 w 2806"/>
                <a:gd name="T79" fmla="*/ 816 h 1027"/>
                <a:gd name="T80" fmla="*/ 0 w 2806"/>
                <a:gd name="T81" fmla="*/ 777 h 1027"/>
                <a:gd name="T82" fmla="*/ 2 w 2806"/>
                <a:gd name="T83" fmla="*/ 737 h 1027"/>
                <a:gd name="T84" fmla="*/ 9 w 2806"/>
                <a:gd name="T85" fmla="*/ 699 h 1027"/>
                <a:gd name="T86" fmla="*/ 22 w 2806"/>
                <a:gd name="T87" fmla="*/ 660 h 1027"/>
                <a:gd name="T88" fmla="*/ 39 w 2806"/>
                <a:gd name="T89" fmla="*/ 625 h 1027"/>
                <a:gd name="T90" fmla="*/ 53 w 2806"/>
                <a:gd name="T91" fmla="*/ 602 h 1027"/>
                <a:gd name="T92" fmla="*/ 68 w 2806"/>
                <a:gd name="T93" fmla="*/ 575 h 1027"/>
                <a:gd name="T94" fmla="*/ 87 w 2806"/>
                <a:gd name="T95" fmla="*/ 542 h 1027"/>
                <a:gd name="T96" fmla="*/ 108 w 2806"/>
                <a:gd name="T97" fmla="*/ 505 h 1027"/>
                <a:gd name="T98" fmla="*/ 132 w 2806"/>
                <a:gd name="T99" fmla="*/ 465 h 1027"/>
                <a:gd name="T100" fmla="*/ 158 w 2806"/>
                <a:gd name="T101" fmla="*/ 421 h 1027"/>
                <a:gd name="T102" fmla="*/ 186 w 2806"/>
                <a:gd name="T103" fmla="*/ 375 h 1027"/>
                <a:gd name="T104" fmla="*/ 216 w 2806"/>
                <a:gd name="T105" fmla="*/ 327 h 1027"/>
                <a:gd name="T106" fmla="*/ 248 w 2806"/>
                <a:gd name="T107" fmla="*/ 277 h 1027"/>
                <a:gd name="T108" fmla="*/ 279 w 2806"/>
                <a:gd name="T109" fmla="*/ 228 h 1027"/>
                <a:gd name="T110" fmla="*/ 312 w 2806"/>
                <a:gd name="T111" fmla="*/ 177 h 1027"/>
                <a:gd name="T112" fmla="*/ 345 w 2806"/>
                <a:gd name="T113" fmla="*/ 128 h 1027"/>
                <a:gd name="T114" fmla="*/ 392 w 2806"/>
                <a:gd name="T115" fmla="*/ 62 h 1027"/>
                <a:gd name="T116" fmla="*/ 437 w 2806"/>
                <a:gd name="T117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06" h="1027">
                  <a:moveTo>
                    <a:pt x="437" y="0"/>
                  </a:moveTo>
                  <a:lnTo>
                    <a:pt x="2369" y="0"/>
                  </a:lnTo>
                  <a:lnTo>
                    <a:pt x="2414" y="62"/>
                  </a:lnTo>
                  <a:lnTo>
                    <a:pt x="2461" y="128"/>
                  </a:lnTo>
                  <a:lnTo>
                    <a:pt x="2494" y="177"/>
                  </a:lnTo>
                  <a:lnTo>
                    <a:pt x="2527" y="228"/>
                  </a:lnTo>
                  <a:lnTo>
                    <a:pt x="2560" y="277"/>
                  </a:lnTo>
                  <a:lnTo>
                    <a:pt x="2590" y="327"/>
                  </a:lnTo>
                  <a:lnTo>
                    <a:pt x="2620" y="375"/>
                  </a:lnTo>
                  <a:lnTo>
                    <a:pt x="2648" y="421"/>
                  </a:lnTo>
                  <a:lnTo>
                    <a:pt x="2675" y="465"/>
                  </a:lnTo>
                  <a:lnTo>
                    <a:pt x="2698" y="505"/>
                  </a:lnTo>
                  <a:lnTo>
                    <a:pt x="2719" y="542"/>
                  </a:lnTo>
                  <a:lnTo>
                    <a:pt x="2739" y="575"/>
                  </a:lnTo>
                  <a:lnTo>
                    <a:pt x="2754" y="602"/>
                  </a:lnTo>
                  <a:lnTo>
                    <a:pt x="2767" y="625"/>
                  </a:lnTo>
                  <a:lnTo>
                    <a:pt x="2784" y="660"/>
                  </a:lnTo>
                  <a:lnTo>
                    <a:pt x="2797" y="699"/>
                  </a:lnTo>
                  <a:lnTo>
                    <a:pt x="2804" y="737"/>
                  </a:lnTo>
                  <a:lnTo>
                    <a:pt x="2806" y="777"/>
                  </a:lnTo>
                  <a:lnTo>
                    <a:pt x="2805" y="816"/>
                  </a:lnTo>
                  <a:lnTo>
                    <a:pt x="2797" y="855"/>
                  </a:lnTo>
                  <a:lnTo>
                    <a:pt x="2785" y="892"/>
                  </a:lnTo>
                  <a:lnTo>
                    <a:pt x="2769" y="926"/>
                  </a:lnTo>
                  <a:lnTo>
                    <a:pt x="2747" y="956"/>
                  </a:lnTo>
                  <a:lnTo>
                    <a:pt x="2722" y="981"/>
                  </a:lnTo>
                  <a:lnTo>
                    <a:pt x="2694" y="1001"/>
                  </a:lnTo>
                  <a:lnTo>
                    <a:pt x="2663" y="1015"/>
                  </a:lnTo>
                  <a:lnTo>
                    <a:pt x="2630" y="1024"/>
                  </a:lnTo>
                  <a:lnTo>
                    <a:pt x="2593" y="1027"/>
                  </a:lnTo>
                  <a:lnTo>
                    <a:pt x="213" y="1027"/>
                  </a:lnTo>
                  <a:lnTo>
                    <a:pt x="176" y="1024"/>
                  </a:lnTo>
                  <a:lnTo>
                    <a:pt x="143" y="1015"/>
                  </a:lnTo>
                  <a:lnTo>
                    <a:pt x="112" y="1001"/>
                  </a:lnTo>
                  <a:lnTo>
                    <a:pt x="84" y="981"/>
                  </a:lnTo>
                  <a:lnTo>
                    <a:pt x="59" y="956"/>
                  </a:lnTo>
                  <a:lnTo>
                    <a:pt x="37" y="926"/>
                  </a:lnTo>
                  <a:lnTo>
                    <a:pt x="21" y="892"/>
                  </a:lnTo>
                  <a:lnTo>
                    <a:pt x="9" y="855"/>
                  </a:lnTo>
                  <a:lnTo>
                    <a:pt x="1" y="816"/>
                  </a:lnTo>
                  <a:lnTo>
                    <a:pt x="0" y="777"/>
                  </a:lnTo>
                  <a:lnTo>
                    <a:pt x="2" y="737"/>
                  </a:lnTo>
                  <a:lnTo>
                    <a:pt x="9" y="699"/>
                  </a:lnTo>
                  <a:lnTo>
                    <a:pt x="22" y="660"/>
                  </a:lnTo>
                  <a:lnTo>
                    <a:pt x="39" y="625"/>
                  </a:lnTo>
                  <a:lnTo>
                    <a:pt x="53" y="602"/>
                  </a:lnTo>
                  <a:lnTo>
                    <a:pt x="68" y="575"/>
                  </a:lnTo>
                  <a:lnTo>
                    <a:pt x="87" y="542"/>
                  </a:lnTo>
                  <a:lnTo>
                    <a:pt x="108" y="505"/>
                  </a:lnTo>
                  <a:lnTo>
                    <a:pt x="132" y="465"/>
                  </a:lnTo>
                  <a:lnTo>
                    <a:pt x="158" y="421"/>
                  </a:lnTo>
                  <a:lnTo>
                    <a:pt x="186" y="375"/>
                  </a:lnTo>
                  <a:lnTo>
                    <a:pt x="216" y="327"/>
                  </a:lnTo>
                  <a:lnTo>
                    <a:pt x="248" y="277"/>
                  </a:lnTo>
                  <a:lnTo>
                    <a:pt x="279" y="228"/>
                  </a:lnTo>
                  <a:lnTo>
                    <a:pt x="312" y="177"/>
                  </a:lnTo>
                  <a:lnTo>
                    <a:pt x="345" y="128"/>
                  </a:lnTo>
                  <a:lnTo>
                    <a:pt x="392" y="62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9"/>
            <p:cNvSpPr>
              <a:spLocks noEditPoints="1"/>
            </p:cNvSpPr>
            <p:nvPr/>
          </p:nvSpPr>
          <p:spPr bwMode="auto">
            <a:xfrm>
              <a:off x="1837" y="2773"/>
              <a:ext cx="856" cy="825"/>
            </a:xfrm>
            <a:custGeom>
              <a:avLst/>
              <a:gdLst>
                <a:gd name="T0" fmla="*/ 1214 w 3423"/>
                <a:gd name="T1" fmla="*/ 448 h 3302"/>
                <a:gd name="T2" fmla="*/ 1213 w 3423"/>
                <a:gd name="T3" fmla="*/ 741 h 3302"/>
                <a:gd name="T4" fmla="*/ 1214 w 3423"/>
                <a:gd name="T5" fmla="*/ 1022 h 3302"/>
                <a:gd name="T6" fmla="*/ 1209 w 3423"/>
                <a:gd name="T7" fmla="*/ 1192 h 3302"/>
                <a:gd name="T8" fmla="*/ 1138 w 3423"/>
                <a:gd name="T9" fmla="*/ 1339 h 3302"/>
                <a:gd name="T10" fmla="*/ 996 w 3423"/>
                <a:gd name="T11" fmla="*/ 1543 h 3302"/>
                <a:gd name="T12" fmla="*/ 748 w 3423"/>
                <a:gd name="T13" fmla="*/ 1881 h 3302"/>
                <a:gd name="T14" fmla="*/ 577 w 3423"/>
                <a:gd name="T15" fmla="*/ 2140 h 3302"/>
                <a:gd name="T16" fmla="*/ 422 w 3423"/>
                <a:gd name="T17" fmla="*/ 2391 h 3302"/>
                <a:gd name="T18" fmla="*/ 303 w 3423"/>
                <a:gd name="T19" fmla="*/ 2596 h 3302"/>
                <a:gd name="T20" fmla="*/ 218 w 3423"/>
                <a:gd name="T21" fmla="*/ 2750 h 3302"/>
                <a:gd name="T22" fmla="*/ 196 w 3423"/>
                <a:gd name="T23" fmla="*/ 2919 h 3302"/>
                <a:gd name="T24" fmla="*/ 252 w 3423"/>
                <a:gd name="T25" fmla="*/ 3062 h 3302"/>
                <a:gd name="T26" fmla="*/ 363 w 3423"/>
                <a:gd name="T27" fmla="*/ 3112 h 3302"/>
                <a:gd name="T28" fmla="*/ 3147 w 3423"/>
                <a:gd name="T29" fmla="*/ 3084 h 3302"/>
                <a:gd name="T30" fmla="*/ 3220 w 3423"/>
                <a:gd name="T31" fmla="*/ 2960 h 3302"/>
                <a:gd name="T32" fmla="*/ 3217 w 3423"/>
                <a:gd name="T33" fmla="*/ 2790 h 3302"/>
                <a:gd name="T34" fmla="*/ 3143 w 3423"/>
                <a:gd name="T35" fmla="*/ 2636 h 3302"/>
                <a:gd name="T36" fmla="*/ 3033 w 3423"/>
                <a:gd name="T37" fmla="*/ 2448 h 3302"/>
                <a:gd name="T38" fmla="*/ 2886 w 3423"/>
                <a:gd name="T39" fmla="*/ 2205 h 3302"/>
                <a:gd name="T40" fmla="*/ 2718 w 3423"/>
                <a:gd name="T41" fmla="*/ 1944 h 3302"/>
                <a:gd name="T42" fmla="*/ 2474 w 3423"/>
                <a:gd name="T43" fmla="*/ 1605 h 3302"/>
                <a:gd name="T44" fmla="*/ 2313 w 3423"/>
                <a:gd name="T45" fmla="*/ 1384 h 3302"/>
                <a:gd name="T46" fmla="*/ 2224 w 3423"/>
                <a:gd name="T47" fmla="*/ 1224 h 3302"/>
                <a:gd name="T48" fmla="*/ 2206 w 3423"/>
                <a:gd name="T49" fmla="*/ 1079 h 3302"/>
                <a:gd name="T50" fmla="*/ 2209 w 3423"/>
                <a:gd name="T51" fmla="*/ 816 h 3302"/>
                <a:gd name="T52" fmla="*/ 2208 w 3423"/>
                <a:gd name="T53" fmla="*/ 518 h 3302"/>
                <a:gd name="T54" fmla="*/ 2206 w 3423"/>
                <a:gd name="T55" fmla="*/ 276 h 3302"/>
                <a:gd name="T56" fmla="*/ 2533 w 3423"/>
                <a:gd name="T57" fmla="*/ 229 h 3302"/>
                <a:gd name="T58" fmla="*/ 2401 w 3423"/>
                <a:gd name="T59" fmla="*/ 364 h 3302"/>
                <a:gd name="T60" fmla="*/ 2403 w 3423"/>
                <a:gd name="T61" fmla="*/ 625 h 3302"/>
                <a:gd name="T62" fmla="*/ 2403 w 3423"/>
                <a:gd name="T63" fmla="*/ 908 h 3302"/>
                <a:gd name="T64" fmla="*/ 2399 w 3423"/>
                <a:gd name="T65" fmla="*/ 1136 h 3302"/>
                <a:gd name="T66" fmla="*/ 2437 w 3423"/>
                <a:gd name="T67" fmla="*/ 1221 h 3302"/>
                <a:gd name="T68" fmla="*/ 2525 w 3423"/>
                <a:gd name="T69" fmla="*/ 1350 h 3302"/>
                <a:gd name="T70" fmla="*/ 2629 w 3423"/>
                <a:gd name="T71" fmla="*/ 1494 h 3302"/>
                <a:gd name="T72" fmla="*/ 2834 w 3423"/>
                <a:gd name="T73" fmla="*/ 1774 h 3302"/>
                <a:gd name="T74" fmla="*/ 3009 w 3423"/>
                <a:gd name="T75" fmla="*/ 2038 h 3302"/>
                <a:gd name="T76" fmla="*/ 3166 w 3423"/>
                <a:gd name="T77" fmla="*/ 2294 h 3302"/>
                <a:gd name="T78" fmla="*/ 3288 w 3423"/>
                <a:gd name="T79" fmla="*/ 2503 h 3302"/>
                <a:gd name="T80" fmla="*/ 3379 w 3423"/>
                <a:gd name="T81" fmla="*/ 2667 h 3302"/>
                <a:gd name="T82" fmla="*/ 3423 w 3423"/>
                <a:gd name="T83" fmla="*/ 2877 h 3302"/>
                <a:gd name="T84" fmla="*/ 3382 w 3423"/>
                <a:gd name="T85" fmla="*/ 3084 h 3302"/>
                <a:gd name="T86" fmla="*/ 3267 w 3423"/>
                <a:gd name="T87" fmla="*/ 3234 h 3302"/>
                <a:gd name="T88" fmla="*/ 3105 w 3423"/>
                <a:gd name="T89" fmla="*/ 3299 h 3302"/>
                <a:gd name="T90" fmla="*/ 272 w 3423"/>
                <a:gd name="T91" fmla="*/ 3290 h 3302"/>
                <a:gd name="T92" fmla="*/ 121 w 3423"/>
                <a:gd name="T93" fmla="*/ 3204 h 3302"/>
                <a:gd name="T94" fmla="*/ 22 w 3423"/>
                <a:gd name="T95" fmla="*/ 3035 h 3302"/>
                <a:gd name="T96" fmla="*/ 2 w 3423"/>
                <a:gd name="T97" fmla="*/ 2823 h 3302"/>
                <a:gd name="T98" fmla="*/ 67 w 3423"/>
                <a:gd name="T99" fmla="*/ 2619 h 3302"/>
                <a:gd name="T100" fmla="*/ 160 w 3423"/>
                <a:gd name="T101" fmla="*/ 2457 h 3302"/>
                <a:gd name="T102" fmla="*/ 293 w 3423"/>
                <a:gd name="T103" fmla="*/ 2233 h 3302"/>
                <a:gd name="T104" fmla="*/ 455 w 3423"/>
                <a:gd name="T105" fmla="*/ 1973 h 3302"/>
                <a:gd name="T106" fmla="*/ 641 w 3423"/>
                <a:gd name="T107" fmla="*/ 1700 h 3302"/>
                <a:gd name="T108" fmla="*/ 819 w 3423"/>
                <a:gd name="T109" fmla="*/ 1459 h 3302"/>
                <a:gd name="T110" fmla="*/ 922 w 3423"/>
                <a:gd name="T111" fmla="*/ 1315 h 3302"/>
                <a:gd name="T112" fmla="*/ 1001 w 3423"/>
                <a:gd name="T113" fmla="*/ 1194 h 3302"/>
                <a:gd name="T114" fmla="*/ 1022 w 3423"/>
                <a:gd name="T115" fmla="*/ 1088 h 3302"/>
                <a:gd name="T116" fmla="*/ 1019 w 3423"/>
                <a:gd name="T117" fmla="*/ 839 h 3302"/>
                <a:gd name="T118" fmla="*/ 1019 w 3423"/>
                <a:gd name="T119" fmla="*/ 555 h 3302"/>
                <a:gd name="T120" fmla="*/ 1022 w 3423"/>
                <a:gd name="T121" fmla="*/ 313 h 3302"/>
                <a:gd name="T122" fmla="*/ 845 w 3423"/>
                <a:gd name="T123" fmla="*/ 0 h 3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23" h="3302">
                  <a:moveTo>
                    <a:pt x="1216" y="276"/>
                  </a:moveTo>
                  <a:lnTo>
                    <a:pt x="1216" y="327"/>
                  </a:lnTo>
                  <a:lnTo>
                    <a:pt x="1214" y="385"/>
                  </a:lnTo>
                  <a:lnTo>
                    <a:pt x="1214" y="448"/>
                  </a:lnTo>
                  <a:lnTo>
                    <a:pt x="1214" y="518"/>
                  </a:lnTo>
                  <a:lnTo>
                    <a:pt x="1213" y="590"/>
                  </a:lnTo>
                  <a:lnTo>
                    <a:pt x="1213" y="666"/>
                  </a:lnTo>
                  <a:lnTo>
                    <a:pt x="1213" y="741"/>
                  </a:lnTo>
                  <a:lnTo>
                    <a:pt x="1213" y="816"/>
                  </a:lnTo>
                  <a:lnTo>
                    <a:pt x="1213" y="888"/>
                  </a:lnTo>
                  <a:lnTo>
                    <a:pt x="1214" y="958"/>
                  </a:lnTo>
                  <a:lnTo>
                    <a:pt x="1214" y="1022"/>
                  </a:lnTo>
                  <a:lnTo>
                    <a:pt x="1216" y="1079"/>
                  </a:lnTo>
                  <a:lnTo>
                    <a:pt x="1217" y="1130"/>
                  </a:lnTo>
                  <a:lnTo>
                    <a:pt x="1216" y="1159"/>
                  </a:lnTo>
                  <a:lnTo>
                    <a:pt x="1209" y="1192"/>
                  </a:lnTo>
                  <a:lnTo>
                    <a:pt x="1199" y="1224"/>
                  </a:lnTo>
                  <a:lnTo>
                    <a:pt x="1183" y="1260"/>
                  </a:lnTo>
                  <a:lnTo>
                    <a:pt x="1163" y="1297"/>
                  </a:lnTo>
                  <a:lnTo>
                    <a:pt x="1138" y="1339"/>
                  </a:lnTo>
                  <a:lnTo>
                    <a:pt x="1109" y="1384"/>
                  </a:lnTo>
                  <a:lnTo>
                    <a:pt x="1076" y="1433"/>
                  </a:lnTo>
                  <a:lnTo>
                    <a:pt x="1038" y="1486"/>
                  </a:lnTo>
                  <a:lnTo>
                    <a:pt x="996" y="1543"/>
                  </a:lnTo>
                  <a:lnTo>
                    <a:pt x="948" y="1605"/>
                  </a:lnTo>
                  <a:lnTo>
                    <a:pt x="884" y="1692"/>
                  </a:lnTo>
                  <a:lnTo>
                    <a:pt x="816" y="1784"/>
                  </a:lnTo>
                  <a:lnTo>
                    <a:pt x="748" y="1881"/>
                  </a:lnTo>
                  <a:lnTo>
                    <a:pt x="704" y="1944"/>
                  </a:lnTo>
                  <a:lnTo>
                    <a:pt x="661" y="2009"/>
                  </a:lnTo>
                  <a:lnTo>
                    <a:pt x="619" y="2074"/>
                  </a:lnTo>
                  <a:lnTo>
                    <a:pt x="577" y="2140"/>
                  </a:lnTo>
                  <a:lnTo>
                    <a:pt x="536" y="2205"/>
                  </a:lnTo>
                  <a:lnTo>
                    <a:pt x="496" y="2268"/>
                  </a:lnTo>
                  <a:lnTo>
                    <a:pt x="459" y="2330"/>
                  </a:lnTo>
                  <a:lnTo>
                    <a:pt x="422" y="2391"/>
                  </a:lnTo>
                  <a:lnTo>
                    <a:pt x="390" y="2448"/>
                  </a:lnTo>
                  <a:lnTo>
                    <a:pt x="358" y="2500"/>
                  </a:lnTo>
                  <a:lnTo>
                    <a:pt x="329" y="2551"/>
                  </a:lnTo>
                  <a:lnTo>
                    <a:pt x="303" y="2596"/>
                  </a:lnTo>
                  <a:lnTo>
                    <a:pt x="279" y="2636"/>
                  </a:lnTo>
                  <a:lnTo>
                    <a:pt x="259" y="2671"/>
                  </a:lnTo>
                  <a:lnTo>
                    <a:pt x="235" y="2712"/>
                  </a:lnTo>
                  <a:lnTo>
                    <a:pt x="218" y="2750"/>
                  </a:lnTo>
                  <a:lnTo>
                    <a:pt x="205" y="2790"/>
                  </a:lnTo>
                  <a:lnTo>
                    <a:pt x="197" y="2832"/>
                  </a:lnTo>
                  <a:lnTo>
                    <a:pt x="193" y="2876"/>
                  </a:lnTo>
                  <a:lnTo>
                    <a:pt x="196" y="2919"/>
                  </a:lnTo>
                  <a:lnTo>
                    <a:pt x="202" y="2960"/>
                  </a:lnTo>
                  <a:lnTo>
                    <a:pt x="214" y="2999"/>
                  </a:lnTo>
                  <a:lnTo>
                    <a:pt x="233" y="3035"/>
                  </a:lnTo>
                  <a:lnTo>
                    <a:pt x="252" y="3062"/>
                  </a:lnTo>
                  <a:lnTo>
                    <a:pt x="275" y="3084"/>
                  </a:lnTo>
                  <a:lnTo>
                    <a:pt x="301" y="3099"/>
                  </a:lnTo>
                  <a:lnTo>
                    <a:pt x="332" y="3110"/>
                  </a:lnTo>
                  <a:lnTo>
                    <a:pt x="363" y="3112"/>
                  </a:lnTo>
                  <a:lnTo>
                    <a:pt x="3059" y="3112"/>
                  </a:lnTo>
                  <a:lnTo>
                    <a:pt x="3092" y="3110"/>
                  </a:lnTo>
                  <a:lnTo>
                    <a:pt x="3121" y="3099"/>
                  </a:lnTo>
                  <a:lnTo>
                    <a:pt x="3147" y="3084"/>
                  </a:lnTo>
                  <a:lnTo>
                    <a:pt x="3171" y="3062"/>
                  </a:lnTo>
                  <a:lnTo>
                    <a:pt x="3191" y="3035"/>
                  </a:lnTo>
                  <a:lnTo>
                    <a:pt x="3208" y="2999"/>
                  </a:lnTo>
                  <a:lnTo>
                    <a:pt x="3220" y="2960"/>
                  </a:lnTo>
                  <a:lnTo>
                    <a:pt x="3226" y="2919"/>
                  </a:lnTo>
                  <a:lnTo>
                    <a:pt x="3229" y="2876"/>
                  </a:lnTo>
                  <a:lnTo>
                    <a:pt x="3226" y="2832"/>
                  </a:lnTo>
                  <a:lnTo>
                    <a:pt x="3217" y="2790"/>
                  </a:lnTo>
                  <a:lnTo>
                    <a:pt x="3204" y="2750"/>
                  </a:lnTo>
                  <a:lnTo>
                    <a:pt x="3187" y="2712"/>
                  </a:lnTo>
                  <a:lnTo>
                    <a:pt x="3163" y="2671"/>
                  </a:lnTo>
                  <a:lnTo>
                    <a:pt x="3143" y="2636"/>
                  </a:lnTo>
                  <a:lnTo>
                    <a:pt x="3120" y="2596"/>
                  </a:lnTo>
                  <a:lnTo>
                    <a:pt x="3093" y="2551"/>
                  </a:lnTo>
                  <a:lnTo>
                    <a:pt x="3064" y="2500"/>
                  </a:lnTo>
                  <a:lnTo>
                    <a:pt x="3033" y="2448"/>
                  </a:lnTo>
                  <a:lnTo>
                    <a:pt x="3000" y="2391"/>
                  </a:lnTo>
                  <a:lnTo>
                    <a:pt x="2963" y="2330"/>
                  </a:lnTo>
                  <a:lnTo>
                    <a:pt x="2926" y="2268"/>
                  </a:lnTo>
                  <a:lnTo>
                    <a:pt x="2886" y="2205"/>
                  </a:lnTo>
                  <a:lnTo>
                    <a:pt x="2845" y="2140"/>
                  </a:lnTo>
                  <a:lnTo>
                    <a:pt x="2803" y="2074"/>
                  </a:lnTo>
                  <a:lnTo>
                    <a:pt x="2761" y="2009"/>
                  </a:lnTo>
                  <a:lnTo>
                    <a:pt x="2718" y="1944"/>
                  </a:lnTo>
                  <a:lnTo>
                    <a:pt x="2674" y="1881"/>
                  </a:lnTo>
                  <a:lnTo>
                    <a:pt x="2606" y="1784"/>
                  </a:lnTo>
                  <a:lnTo>
                    <a:pt x="2538" y="1692"/>
                  </a:lnTo>
                  <a:lnTo>
                    <a:pt x="2474" y="1605"/>
                  </a:lnTo>
                  <a:lnTo>
                    <a:pt x="2426" y="1543"/>
                  </a:lnTo>
                  <a:lnTo>
                    <a:pt x="2384" y="1486"/>
                  </a:lnTo>
                  <a:lnTo>
                    <a:pt x="2346" y="1433"/>
                  </a:lnTo>
                  <a:lnTo>
                    <a:pt x="2313" y="1384"/>
                  </a:lnTo>
                  <a:lnTo>
                    <a:pt x="2284" y="1339"/>
                  </a:lnTo>
                  <a:lnTo>
                    <a:pt x="2259" y="1297"/>
                  </a:lnTo>
                  <a:lnTo>
                    <a:pt x="2239" y="1260"/>
                  </a:lnTo>
                  <a:lnTo>
                    <a:pt x="2224" y="1224"/>
                  </a:lnTo>
                  <a:lnTo>
                    <a:pt x="2213" y="1192"/>
                  </a:lnTo>
                  <a:lnTo>
                    <a:pt x="2206" y="1159"/>
                  </a:lnTo>
                  <a:lnTo>
                    <a:pt x="2205" y="1130"/>
                  </a:lnTo>
                  <a:lnTo>
                    <a:pt x="2206" y="1079"/>
                  </a:lnTo>
                  <a:lnTo>
                    <a:pt x="2208" y="1022"/>
                  </a:lnTo>
                  <a:lnTo>
                    <a:pt x="2209" y="958"/>
                  </a:lnTo>
                  <a:lnTo>
                    <a:pt x="2209" y="888"/>
                  </a:lnTo>
                  <a:lnTo>
                    <a:pt x="2209" y="816"/>
                  </a:lnTo>
                  <a:lnTo>
                    <a:pt x="2209" y="741"/>
                  </a:lnTo>
                  <a:lnTo>
                    <a:pt x="2209" y="666"/>
                  </a:lnTo>
                  <a:lnTo>
                    <a:pt x="2209" y="591"/>
                  </a:lnTo>
                  <a:lnTo>
                    <a:pt x="2208" y="518"/>
                  </a:lnTo>
                  <a:lnTo>
                    <a:pt x="2208" y="449"/>
                  </a:lnTo>
                  <a:lnTo>
                    <a:pt x="2208" y="385"/>
                  </a:lnTo>
                  <a:lnTo>
                    <a:pt x="2206" y="327"/>
                  </a:lnTo>
                  <a:lnTo>
                    <a:pt x="2206" y="276"/>
                  </a:lnTo>
                  <a:lnTo>
                    <a:pt x="1216" y="276"/>
                  </a:lnTo>
                  <a:close/>
                  <a:moveTo>
                    <a:pt x="845" y="0"/>
                  </a:moveTo>
                  <a:lnTo>
                    <a:pt x="2533" y="0"/>
                  </a:lnTo>
                  <a:lnTo>
                    <a:pt x="2533" y="229"/>
                  </a:lnTo>
                  <a:lnTo>
                    <a:pt x="2400" y="229"/>
                  </a:lnTo>
                  <a:lnTo>
                    <a:pt x="2400" y="266"/>
                  </a:lnTo>
                  <a:lnTo>
                    <a:pt x="2400" y="311"/>
                  </a:lnTo>
                  <a:lnTo>
                    <a:pt x="2401" y="364"/>
                  </a:lnTo>
                  <a:lnTo>
                    <a:pt x="2401" y="424"/>
                  </a:lnTo>
                  <a:lnTo>
                    <a:pt x="2401" y="487"/>
                  </a:lnTo>
                  <a:lnTo>
                    <a:pt x="2403" y="555"/>
                  </a:lnTo>
                  <a:lnTo>
                    <a:pt x="2403" y="625"/>
                  </a:lnTo>
                  <a:lnTo>
                    <a:pt x="2403" y="696"/>
                  </a:lnTo>
                  <a:lnTo>
                    <a:pt x="2403" y="768"/>
                  </a:lnTo>
                  <a:lnTo>
                    <a:pt x="2403" y="839"/>
                  </a:lnTo>
                  <a:lnTo>
                    <a:pt x="2403" y="908"/>
                  </a:lnTo>
                  <a:lnTo>
                    <a:pt x="2403" y="972"/>
                  </a:lnTo>
                  <a:lnTo>
                    <a:pt x="2401" y="1033"/>
                  </a:lnTo>
                  <a:lnTo>
                    <a:pt x="2400" y="1088"/>
                  </a:lnTo>
                  <a:lnTo>
                    <a:pt x="2399" y="1136"/>
                  </a:lnTo>
                  <a:lnTo>
                    <a:pt x="2401" y="1152"/>
                  </a:lnTo>
                  <a:lnTo>
                    <a:pt x="2409" y="1171"/>
                  </a:lnTo>
                  <a:lnTo>
                    <a:pt x="2421" y="1194"/>
                  </a:lnTo>
                  <a:lnTo>
                    <a:pt x="2437" y="1221"/>
                  </a:lnTo>
                  <a:lnTo>
                    <a:pt x="2455" y="1250"/>
                  </a:lnTo>
                  <a:lnTo>
                    <a:pt x="2477" y="1282"/>
                  </a:lnTo>
                  <a:lnTo>
                    <a:pt x="2500" y="1315"/>
                  </a:lnTo>
                  <a:lnTo>
                    <a:pt x="2525" y="1350"/>
                  </a:lnTo>
                  <a:lnTo>
                    <a:pt x="2550" y="1386"/>
                  </a:lnTo>
                  <a:lnTo>
                    <a:pt x="2577" y="1423"/>
                  </a:lnTo>
                  <a:lnTo>
                    <a:pt x="2603" y="1459"/>
                  </a:lnTo>
                  <a:lnTo>
                    <a:pt x="2629" y="1494"/>
                  </a:lnTo>
                  <a:lnTo>
                    <a:pt x="2678" y="1558"/>
                  </a:lnTo>
                  <a:lnTo>
                    <a:pt x="2730" y="1628"/>
                  </a:lnTo>
                  <a:lnTo>
                    <a:pt x="2781" y="1699"/>
                  </a:lnTo>
                  <a:lnTo>
                    <a:pt x="2834" y="1774"/>
                  </a:lnTo>
                  <a:lnTo>
                    <a:pt x="2878" y="1838"/>
                  </a:lnTo>
                  <a:lnTo>
                    <a:pt x="2923" y="1905"/>
                  </a:lnTo>
                  <a:lnTo>
                    <a:pt x="2967" y="1973"/>
                  </a:lnTo>
                  <a:lnTo>
                    <a:pt x="3009" y="2038"/>
                  </a:lnTo>
                  <a:lnTo>
                    <a:pt x="3051" y="2104"/>
                  </a:lnTo>
                  <a:lnTo>
                    <a:pt x="3091" y="2170"/>
                  </a:lnTo>
                  <a:lnTo>
                    <a:pt x="3129" y="2233"/>
                  </a:lnTo>
                  <a:lnTo>
                    <a:pt x="3166" y="2294"/>
                  </a:lnTo>
                  <a:lnTo>
                    <a:pt x="3200" y="2352"/>
                  </a:lnTo>
                  <a:lnTo>
                    <a:pt x="3232" y="2406"/>
                  </a:lnTo>
                  <a:lnTo>
                    <a:pt x="3262" y="2457"/>
                  </a:lnTo>
                  <a:lnTo>
                    <a:pt x="3288" y="2503"/>
                  </a:lnTo>
                  <a:lnTo>
                    <a:pt x="3312" y="2543"/>
                  </a:lnTo>
                  <a:lnTo>
                    <a:pt x="3333" y="2578"/>
                  </a:lnTo>
                  <a:lnTo>
                    <a:pt x="3355" y="2619"/>
                  </a:lnTo>
                  <a:lnTo>
                    <a:pt x="3379" y="2667"/>
                  </a:lnTo>
                  <a:lnTo>
                    <a:pt x="3398" y="2717"/>
                  </a:lnTo>
                  <a:lnTo>
                    <a:pt x="3412" y="2769"/>
                  </a:lnTo>
                  <a:lnTo>
                    <a:pt x="3420" y="2823"/>
                  </a:lnTo>
                  <a:lnTo>
                    <a:pt x="3423" y="2877"/>
                  </a:lnTo>
                  <a:lnTo>
                    <a:pt x="3420" y="2930"/>
                  </a:lnTo>
                  <a:lnTo>
                    <a:pt x="3413" y="2983"/>
                  </a:lnTo>
                  <a:lnTo>
                    <a:pt x="3400" y="3035"/>
                  </a:lnTo>
                  <a:lnTo>
                    <a:pt x="3382" y="3084"/>
                  </a:lnTo>
                  <a:lnTo>
                    <a:pt x="3358" y="3129"/>
                  </a:lnTo>
                  <a:lnTo>
                    <a:pt x="3332" y="3169"/>
                  </a:lnTo>
                  <a:lnTo>
                    <a:pt x="3301" y="3204"/>
                  </a:lnTo>
                  <a:lnTo>
                    <a:pt x="3267" y="3234"/>
                  </a:lnTo>
                  <a:lnTo>
                    <a:pt x="3232" y="3258"/>
                  </a:lnTo>
                  <a:lnTo>
                    <a:pt x="3192" y="3278"/>
                  </a:lnTo>
                  <a:lnTo>
                    <a:pt x="3150" y="3290"/>
                  </a:lnTo>
                  <a:lnTo>
                    <a:pt x="3105" y="3299"/>
                  </a:lnTo>
                  <a:lnTo>
                    <a:pt x="3059" y="3302"/>
                  </a:lnTo>
                  <a:lnTo>
                    <a:pt x="363" y="3302"/>
                  </a:lnTo>
                  <a:lnTo>
                    <a:pt x="317" y="3299"/>
                  </a:lnTo>
                  <a:lnTo>
                    <a:pt x="272" y="3290"/>
                  </a:lnTo>
                  <a:lnTo>
                    <a:pt x="230" y="3278"/>
                  </a:lnTo>
                  <a:lnTo>
                    <a:pt x="191" y="3258"/>
                  </a:lnTo>
                  <a:lnTo>
                    <a:pt x="155" y="3234"/>
                  </a:lnTo>
                  <a:lnTo>
                    <a:pt x="121" y="3204"/>
                  </a:lnTo>
                  <a:lnTo>
                    <a:pt x="90" y="3169"/>
                  </a:lnTo>
                  <a:lnTo>
                    <a:pt x="64" y="3129"/>
                  </a:lnTo>
                  <a:lnTo>
                    <a:pt x="40" y="3084"/>
                  </a:lnTo>
                  <a:lnTo>
                    <a:pt x="22" y="3035"/>
                  </a:lnTo>
                  <a:lnTo>
                    <a:pt x="10" y="2983"/>
                  </a:lnTo>
                  <a:lnTo>
                    <a:pt x="2" y="2930"/>
                  </a:lnTo>
                  <a:lnTo>
                    <a:pt x="0" y="2877"/>
                  </a:lnTo>
                  <a:lnTo>
                    <a:pt x="2" y="2823"/>
                  </a:lnTo>
                  <a:lnTo>
                    <a:pt x="10" y="2769"/>
                  </a:lnTo>
                  <a:lnTo>
                    <a:pt x="25" y="2717"/>
                  </a:lnTo>
                  <a:lnTo>
                    <a:pt x="43" y="2667"/>
                  </a:lnTo>
                  <a:lnTo>
                    <a:pt x="67" y="2619"/>
                  </a:lnTo>
                  <a:lnTo>
                    <a:pt x="89" y="2579"/>
                  </a:lnTo>
                  <a:lnTo>
                    <a:pt x="110" y="2544"/>
                  </a:lnTo>
                  <a:lnTo>
                    <a:pt x="134" y="2503"/>
                  </a:lnTo>
                  <a:lnTo>
                    <a:pt x="160" y="2457"/>
                  </a:lnTo>
                  <a:lnTo>
                    <a:pt x="191" y="2406"/>
                  </a:lnTo>
                  <a:lnTo>
                    <a:pt x="222" y="2352"/>
                  </a:lnTo>
                  <a:lnTo>
                    <a:pt x="256" y="2294"/>
                  </a:lnTo>
                  <a:lnTo>
                    <a:pt x="293" y="2233"/>
                  </a:lnTo>
                  <a:lnTo>
                    <a:pt x="332" y="2170"/>
                  </a:lnTo>
                  <a:lnTo>
                    <a:pt x="371" y="2105"/>
                  </a:lnTo>
                  <a:lnTo>
                    <a:pt x="413" y="2038"/>
                  </a:lnTo>
                  <a:lnTo>
                    <a:pt x="455" y="1973"/>
                  </a:lnTo>
                  <a:lnTo>
                    <a:pt x="499" y="1905"/>
                  </a:lnTo>
                  <a:lnTo>
                    <a:pt x="544" y="1840"/>
                  </a:lnTo>
                  <a:lnTo>
                    <a:pt x="588" y="1774"/>
                  </a:lnTo>
                  <a:lnTo>
                    <a:pt x="641" y="1700"/>
                  </a:lnTo>
                  <a:lnTo>
                    <a:pt x="693" y="1628"/>
                  </a:lnTo>
                  <a:lnTo>
                    <a:pt x="744" y="1558"/>
                  </a:lnTo>
                  <a:lnTo>
                    <a:pt x="793" y="1494"/>
                  </a:lnTo>
                  <a:lnTo>
                    <a:pt x="819" y="1459"/>
                  </a:lnTo>
                  <a:lnTo>
                    <a:pt x="845" y="1423"/>
                  </a:lnTo>
                  <a:lnTo>
                    <a:pt x="872" y="1386"/>
                  </a:lnTo>
                  <a:lnTo>
                    <a:pt x="897" y="1350"/>
                  </a:lnTo>
                  <a:lnTo>
                    <a:pt x="922" y="1315"/>
                  </a:lnTo>
                  <a:lnTo>
                    <a:pt x="946" y="1282"/>
                  </a:lnTo>
                  <a:lnTo>
                    <a:pt x="967" y="1250"/>
                  </a:lnTo>
                  <a:lnTo>
                    <a:pt x="985" y="1221"/>
                  </a:lnTo>
                  <a:lnTo>
                    <a:pt x="1001" y="1194"/>
                  </a:lnTo>
                  <a:lnTo>
                    <a:pt x="1013" y="1171"/>
                  </a:lnTo>
                  <a:lnTo>
                    <a:pt x="1021" y="1152"/>
                  </a:lnTo>
                  <a:lnTo>
                    <a:pt x="1023" y="1136"/>
                  </a:lnTo>
                  <a:lnTo>
                    <a:pt x="1022" y="1088"/>
                  </a:lnTo>
                  <a:lnTo>
                    <a:pt x="1021" y="1033"/>
                  </a:lnTo>
                  <a:lnTo>
                    <a:pt x="1019" y="972"/>
                  </a:lnTo>
                  <a:lnTo>
                    <a:pt x="1019" y="908"/>
                  </a:lnTo>
                  <a:lnTo>
                    <a:pt x="1019" y="839"/>
                  </a:lnTo>
                  <a:lnTo>
                    <a:pt x="1019" y="768"/>
                  </a:lnTo>
                  <a:lnTo>
                    <a:pt x="1019" y="696"/>
                  </a:lnTo>
                  <a:lnTo>
                    <a:pt x="1019" y="625"/>
                  </a:lnTo>
                  <a:lnTo>
                    <a:pt x="1019" y="555"/>
                  </a:lnTo>
                  <a:lnTo>
                    <a:pt x="1021" y="487"/>
                  </a:lnTo>
                  <a:lnTo>
                    <a:pt x="1021" y="424"/>
                  </a:lnTo>
                  <a:lnTo>
                    <a:pt x="1021" y="365"/>
                  </a:lnTo>
                  <a:lnTo>
                    <a:pt x="1022" y="313"/>
                  </a:lnTo>
                  <a:lnTo>
                    <a:pt x="1022" y="267"/>
                  </a:lnTo>
                  <a:lnTo>
                    <a:pt x="1022" y="230"/>
                  </a:lnTo>
                  <a:lnTo>
                    <a:pt x="845" y="230"/>
                  </a:lnTo>
                  <a:lnTo>
                    <a:pt x="8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0"/>
            <p:cNvSpPr>
              <a:spLocks/>
            </p:cNvSpPr>
            <p:nvPr/>
          </p:nvSpPr>
          <p:spPr bwMode="auto">
            <a:xfrm>
              <a:off x="1625" y="2828"/>
              <a:ext cx="397" cy="765"/>
            </a:xfrm>
            <a:custGeom>
              <a:avLst/>
              <a:gdLst>
                <a:gd name="T0" fmla="*/ 1517 w 1589"/>
                <a:gd name="T1" fmla="*/ 0 h 3060"/>
                <a:gd name="T2" fmla="*/ 1589 w 1589"/>
                <a:gd name="T3" fmla="*/ 18 h 3060"/>
                <a:gd name="T4" fmla="*/ 1377 w 1589"/>
                <a:gd name="T5" fmla="*/ 400 h 3060"/>
                <a:gd name="T6" fmla="*/ 1318 w 1589"/>
                <a:gd name="T7" fmla="*/ 1479 h 3060"/>
                <a:gd name="T8" fmla="*/ 1178 w 1589"/>
                <a:gd name="T9" fmla="*/ 1682 h 3060"/>
                <a:gd name="T10" fmla="*/ 411 w 1589"/>
                <a:gd name="T11" fmla="*/ 400 h 3060"/>
                <a:gd name="T12" fmla="*/ 411 w 1589"/>
                <a:gd name="T13" fmla="*/ 2517 h 3060"/>
                <a:gd name="T14" fmla="*/ 414 w 1589"/>
                <a:gd name="T15" fmla="*/ 2539 h 3060"/>
                <a:gd name="T16" fmla="*/ 420 w 1589"/>
                <a:gd name="T17" fmla="*/ 2575 h 3060"/>
                <a:gd name="T18" fmla="*/ 435 w 1589"/>
                <a:gd name="T19" fmla="*/ 2622 h 3060"/>
                <a:gd name="T20" fmla="*/ 459 w 1589"/>
                <a:gd name="T21" fmla="*/ 2674 h 3060"/>
                <a:gd name="T22" fmla="*/ 494 w 1589"/>
                <a:gd name="T23" fmla="*/ 2729 h 3060"/>
                <a:gd name="T24" fmla="*/ 545 w 1589"/>
                <a:gd name="T25" fmla="*/ 2779 h 3060"/>
                <a:gd name="T26" fmla="*/ 615 w 1589"/>
                <a:gd name="T27" fmla="*/ 2822 h 3060"/>
                <a:gd name="T28" fmla="*/ 704 w 1589"/>
                <a:gd name="T29" fmla="*/ 2853 h 3060"/>
                <a:gd name="T30" fmla="*/ 735 w 1589"/>
                <a:gd name="T31" fmla="*/ 2918 h 3060"/>
                <a:gd name="T32" fmla="*/ 787 w 1589"/>
                <a:gd name="T33" fmla="*/ 2986 h 3060"/>
                <a:gd name="T34" fmla="*/ 847 w 1589"/>
                <a:gd name="T35" fmla="*/ 3036 h 3060"/>
                <a:gd name="T36" fmla="*/ 856 w 1589"/>
                <a:gd name="T37" fmla="*/ 3059 h 3060"/>
                <a:gd name="T38" fmla="*/ 763 w 1589"/>
                <a:gd name="T39" fmla="*/ 3058 h 3060"/>
                <a:gd name="T40" fmla="*/ 644 w 1589"/>
                <a:gd name="T41" fmla="*/ 3040 h 3060"/>
                <a:gd name="T42" fmla="*/ 543 w 1589"/>
                <a:gd name="T43" fmla="*/ 3005 h 3060"/>
                <a:gd name="T44" fmla="*/ 459 w 1589"/>
                <a:gd name="T45" fmla="*/ 2958 h 3060"/>
                <a:gd name="T46" fmla="*/ 389 w 1589"/>
                <a:gd name="T47" fmla="*/ 2903 h 3060"/>
                <a:gd name="T48" fmla="*/ 332 w 1589"/>
                <a:gd name="T49" fmla="*/ 2841 h 3060"/>
                <a:gd name="T50" fmla="*/ 289 w 1589"/>
                <a:gd name="T51" fmla="*/ 2774 h 3060"/>
                <a:gd name="T52" fmla="*/ 256 w 1589"/>
                <a:gd name="T53" fmla="*/ 2708 h 3060"/>
                <a:gd name="T54" fmla="*/ 233 w 1589"/>
                <a:gd name="T55" fmla="*/ 2643 h 3060"/>
                <a:gd name="T56" fmla="*/ 220 w 1589"/>
                <a:gd name="T57" fmla="*/ 2585 h 3060"/>
                <a:gd name="T58" fmla="*/ 213 w 1589"/>
                <a:gd name="T59" fmla="*/ 2535 h 3060"/>
                <a:gd name="T60" fmla="*/ 213 w 1589"/>
                <a:gd name="T61" fmla="*/ 400 h 3060"/>
                <a:gd name="T62" fmla="*/ 0 w 1589"/>
                <a:gd name="T63" fmla="*/ 0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9" h="3060">
                  <a:moveTo>
                    <a:pt x="0" y="0"/>
                  </a:moveTo>
                  <a:lnTo>
                    <a:pt x="1517" y="0"/>
                  </a:lnTo>
                  <a:lnTo>
                    <a:pt x="1517" y="18"/>
                  </a:lnTo>
                  <a:lnTo>
                    <a:pt x="1589" y="18"/>
                  </a:lnTo>
                  <a:lnTo>
                    <a:pt x="1589" y="400"/>
                  </a:lnTo>
                  <a:lnTo>
                    <a:pt x="1377" y="400"/>
                  </a:lnTo>
                  <a:lnTo>
                    <a:pt x="1377" y="1399"/>
                  </a:lnTo>
                  <a:lnTo>
                    <a:pt x="1318" y="1479"/>
                  </a:lnTo>
                  <a:lnTo>
                    <a:pt x="1258" y="1563"/>
                  </a:lnTo>
                  <a:lnTo>
                    <a:pt x="1178" y="1682"/>
                  </a:lnTo>
                  <a:lnTo>
                    <a:pt x="1178" y="400"/>
                  </a:lnTo>
                  <a:lnTo>
                    <a:pt x="411" y="400"/>
                  </a:lnTo>
                  <a:lnTo>
                    <a:pt x="411" y="2514"/>
                  </a:lnTo>
                  <a:lnTo>
                    <a:pt x="411" y="2517"/>
                  </a:lnTo>
                  <a:lnTo>
                    <a:pt x="411" y="2526"/>
                  </a:lnTo>
                  <a:lnTo>
                    <a:pt x="414" y="2539"/>
                  </a:lnTo>
                  <a:lnTo>
                    <a:pt x="416" y="2554"/>
                  </a:lnTo>
                  <a:lnTo>
                    <a:pt x="420" y="2575"/>
                  </a:lnTo>
                  <a:lnTo>
                    <a:pt x="426" y="2597"/>
                  </a:lnTo>
                  <a:lnTo>
                    <a:pt x="435" y="2622"/>
                  </a:lnTo>
                  <a:lnTo>
                    <a:pt x="445" y="2647"/>
                  </a:lnTo>
                  <a:lnTo>
                    <a:pt x="459" y="2674"/>
                  </a:lnTo>
                  <a:lnTo>
                    <a:pt x="474" y="2702"/>
                  </a:lnTo>
                  <a:lnTo>
                    <a:pt x="494" y="2729"/>
                  </a:lnTo>
                  <a:lnTo>
                    <a:pt x="518" y="2754"/>
                  </a:lnTo>
                  <a:lnTo>
                    <a:pt x="545" y="2779"/>
                  </a:lnTo>
                  <a:lnTo>
                    <a:pt x="578" y="2802"/>
                  </a:lnTo>
                  <a:lnTo>
                    <a:pt x="615" y="2822"/>
                  </a:lnTo>
                  <a:lnTo>
                    <a:pt x="657" y="2840"/>
                  </a:lnTo>
                  <a:lnTo>
                    <a:pt x="704" y="2853"/>
                  </a:lnTo>
                  <a:lnTo>
                    <a:pt x="718" y="2886"/>
                  </a:lnTo>
                  <a:lnTo>
                    <a:pt x="735" y="2918"/>
                  </a:lnTo>
                  <a:lnTo>
                    <a:pt x="759" y="2953"/>
                  </a:lnTo>
                  <a:lnTo>
                    <a:pt x="787" y="2986"/>
                  </a:lnTo>
                  <a:lnTo>
                    <a:pt x="816" y="3013"/>
                  </a:lnTo>
                  <a:lnTo>
                    <a:pt x="847" y="3036"/>
                  </a:lnTo>
                  <a:lnTo>
                    <a:pt x="881" y="3055"/>
                  </a:lnTo>
                  <a:lnTo>
                    <a:pt x="856" y="3059"/>
                  </a:lnTo>
                  <a:lnTo>
                    <a:pt x="829" y="3060"/>
                  </a:lnTo>
                  <a:lnTo>
                    <a:pt x="763" y="3058"/>
                  </a:lnTo>
                  <a:lnTo>
                    <a:pt x="701" y="3050"/>
                  </a:lnTo>
                  <a:lnTo>
                    <a:pt x="644" y="3040"/>
                  </a:lnTo>
                  <a:lnTo>
                    <a:pt x="592" y="3024"/>
                  </a:lnTo>
                  <a:lnTo>
                    <a:pt x="543" y="3005"/>
                  </a:lnTo>
                  <a:lnTo>
                    <a:pt x="499" y="2983"/>
                  </a:lnTo>
                  <a:lnTo>
                    <a:pt x="459" y="2958"/>
                  </a:lnTo>
                  <a:lnTo>
                    <a:pt x="422" y="2931"/>
                  </a:lnTo>
                  <a:lnTo>
                    <a:pt x="389" y="2903"/>
                  </a:lnTo>
                  <a:lnTo>
                    <a:pt x="358" y="2872"/>
                  </a:lnTo>
                  <a:lnTo>
                    <a:pt x="332" y="2841"/>
                  </a:lnTo>
                  <a:lnTo>
                    <a:pt x="308" y="2807"/>
                  </a:lnTo>
                  <a:lnTo>
                    <a:pt x="289" y="2774"/>
                  </a:lnTo>
                  <a:lnTo>
                    <a:pt x="271" y="2740"/>
                  </a:lnTo>
                  <a:lnTo>
                    <a:pt x="256" y="2708"/>
                  </a:lnTo>
                  <a:lnTo>
                    <a:pt x="244" y="2676"/>
                  </a:lnTo>
                  <a:lnTo>
                    <a:pt x="233" y="2643"/>
                  </a:lnTo>
                  <a:lnTo>
                    <a:pt x="225" y="2614"/>
                  </a:lnTo>
                  <a:lnTo>
                    <a:pt x="220" y="2585"/>
                  </a:lnTo>
                  <a:lnTo>
                    <a:pt x="216" y="2560"/>
                  </a:lnTo>
                  <a:lnTo>
                    <a:pt x="213" y="2535"/>
                  </a:lnTo>
                  <a:lnTo>
                    <a:pt x="213" y="2514"/>
                  </a:lnTo>
                  <a:lnTo>
                    <a:pt x="213" y="400"/>
                  </a:lnTo>
                  <a:lnTo>
                    <a:pt x="0" y="4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1"/>
            <p:cNvSpPr>
              <a:spLocks/>
            </p:cNvSpPr>
            <p:nvPr/>
          </p:nvSpPr>
          <p:spPr bwMode="auto">
            <a:xfrm>
              <a:off x="1769" y="3188"/>
              <a:ext cx="109" cy="313"/>
            </a:xfrm>
            <a:custGeom>
              <a:avLst/>
              <a:gdLst>
                <a:gd name="T0" fmla="*/ 0 w 437"/>
                <a:gd name="T1" fmla="*/ 0 h 1253"/>
                <a:gd name="T2" fmla="*/ 437 w 437"/>
                <a:gd name="T3" fmla="*/ 0 h 1253"/>
                <a:gd name="T4" fmla="*/ 437 w 437"/>
                <a:gd name="T5" fmla="*/ 501 h 1253"/>
                <a:gd name="T6" fmla="*/ 402 w 437"/>
                <a:gd name="T7" fmla="*/ 559 h 1253"/>
                <a:gd name="T8" fmla="*/ 367 w 437"/>
                <a:gd name="T9" fmla="*/ 616 h 1253"/>
                <a:gd name="T10" fmla="*/ 334 w 437"/>
                <a:gd name="T11" fmla="*/ 670 h 1253"/>
                <a:gd name="T12" fmla="*/ 304 w 437"/>
                <a:gd name="T13" fmla="*/ 722 h 1253"/>
                <a:gd name="T14" fmla="*/ 275 w 437"/>
                <a:gd name="T15" fmla="*/ 771 h 1253"/>
                <a:gd name="T16" fmla="*/ 249 w 437"/>
                <a:gd name="T17" fmla="*/ 818 h 1253"/>
                <a:gd name="T18" fmla="*/ 225 w 437"/>
                <a:gd name="T19" fmla="*/ 859 h 1253"/>
                <a:gd name="T20" fmla="*/ 204 w 437"/>
                <a:gd name="T21" fmla="*/ 896 h 1253"/>
                <a:gd name="T22" fmla="*/ 186 w 437"/>
                <a:gd name="T23" fmla="*/ 927 h 1253"/>
                <a:gd name="T24" fmla="*/ 162 w 437"/>
                <a:gd name="T25" fmla="*/ 967 h 1253"/>
                <a:gd name="T26" fmla="*/ 139 w 437"/>
                <a:gd name="T27" fmla="*/ 1011 h 1253"/>
                <a:gd name="T28" fmla="*/ 122 w 437"/>
                <a:gd name="T29" fmla="*/ 1058 h 1253"/>
                <a:gd name="T30" fmla="*/ 109 w 437"/>
                <a:gd name="T31" fmla="*/ 1104 h 1253"/>
                <a:gd name="T32" fmla="*/ 100 w 437"/>
                <a:gd name="T33" fmla="*/ 1153 h 1253"/>
                <a:gd name="T34" fmla="*/ 96 w 437"/>
                <a:gd name="T35" fmla="*/ 1203 h 1253"/>
                <a:gd name="T36" fmla="*/ 96 w 437"/>
                <a:gd name="T37" fmla="*/ 1253 h 1253"/>
                <a:gd name="T38" fmla="*/ 68 w 437"/>
                <a:gd name="T39" fmla="*/ 1232 h 1253"/>
                <a:gd name="T40" fmla="*/ 47 w 437"/>
                <a:gd name="T41" fmla="*/ 1209 h 1253"/>
                <a:gd name="T42" fmla="*/ 30 w 437"/>
                <a:gd name="T43" fmla="*/ 1184 h 1253"/>
                <a:gd name="T44" fmla="*/ 18 w 437"/>
                <a:gd name="T45" fmla="*/ 1160 h 1253"/>
                <a:gd name="T46" fmla="*/ 9 w 437"/>
                <a:gd name="T47" fmla="*/ 1136 h 1253"/>
                <a:gd name="T48" fmla="*/ 4 w 437"/>
                <a:gd name="T49" fmla="*/ 1116 h 1253"/>
                <a:gd name="T50" fmla="*/ 1 w 437"/>
                <a:gd name="T51" fmla="*/ 1098 h 1253"/>
                <a:gd name="T52" fmla="*/ 0 w 437"/>
                <a:gd name="T53" fmla="*/ 1086 h 1253"/>
                <a:gd name="T54" fmla="*/ 0 w 437"/>
                <a:gd name="T55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7" h="1253">
                  <a:moveTo>
                    <a:pt x="0" y="0"/>
                  </a:moveTo>
                  <a:lnTo>
                    <a:pt x="437" y="0"/>
                  </a:lnTo>
                  <a:lnTo>
                    <a:pt x="437" y="501"/>
                  </a:lnTo>
                  <a:lnTo>
                    <a:pt x="402" y="559"/>
                  </a:lnTo>
                  <a:lnTo>
                    <a:pt x="367" y="616"/>
                  </a:lnTo>
                  <a:lnTo>
                    <a:pt x="334" y="670"/>
                  </a:lnTo>
                  <a:lnTo>
                    <a:pt x="304" y="722"/>
                  </a:lnTo>
                  <a:lnTo>
                    <a:pt x="275" y="771"/>
                  </a:lnTo>
                  <a:lnTo>
                    <a:pt x="249" y="818"/>
                  </a:lnTo>
                  <a:lnTo>
                    <a:pt x="225" y="859"/>
                  </a:lnTo>
                  <a:lnTo>
                    <a:pt x="204" y="896"/>
                  </a:lnTo>
                  <a:lnTo>
                    <a:pt x="186" y="927"/>
                  </a:lnTo>
                  <a:lnTo>
                    <a:pt x="162" y="967"/>
                  </a:lnTo>
                  <a:lnTo>
                    <a:pt x="139" y="1011"/>
                  </a:lnTo>
                  <a:lnTo>
                    <a:pt x="122" y="1058"/>
                  </a:lnTo>
                  <a:lnTo>
                    <a:pt x="109" y="1104"/>
                  </a:lnTo>
                  <a:lnTo>
                    <a:pt x="100" y="1153"/>
                  </a:lnTo>
                  <a:lnTo>
                    <a:pt x="96" y="1203"/>
                  </a:lnTo>
                  <a:lnTo>
                    <a:pt x="96" y="1253"/>
                  </a:lnTo>
                  <a:lnTo>
                    <a:pt x="68" y="1232"/>
                  </a:lnTo>
                  <a:lnTo>
                    <a:pt x="47" y="1209"/>
                  </a:lnTo>
                  <a:lnTo>
                    <a:pt x="30" y="1184"/>
                  </a:lnTo>
                  <a:lnTo>
                    <a:pt x="18" y="1160"/>
                  </a:lnTo>
                  <a:lnTo>
                    <a:pt x="9" y="1136"/>
                  </a:lnTo>
                  <a:lnTo>
                    <a:pt x="4" y="1116"/>
                  </a:lnTo>
                  <a:lnTo>
                    <a:pt x="1" y="1098"/>
                  </a:lnTo>
                  <a:lnTo>
                    <a:pt x="0" y="108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669864" y="3643093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350036" y="5961345"/>
            <a:ext cx="35043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698211" y="3641292"/>
            <a:ext cx="1838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13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Elbow Connector 11"/>
          <p:cNvCxnSpPr/>
          <p:nvPr/>
        </p:nvCxnSpPr>
        <p:spPr>
          <a:xfrm rot="5400000">
            <a:off x="4291642" y="4668400"/>
            <a:ext cx="621792" cy="1353312"/>
          </a:xfrm>
          <a:prstGeom prst="bentConnector2">
            <a:avLst/>
          </a:prstGeom>
          <a:ln>
            <a:solidFill>
              <a:schemeClr val="accent2"/>
            </a:solidFill>
            <a:headEnd type="none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2" idx="1"/>
          </p:cNvCxnSpPr>
          <p:nvPr/>
        </p:nvCxnSpPr>
        <p:spPr>
          <a:xfrm rot="16200000" flipV="1">
            <a:off x="4187320" y="2127451"/>
            <a:ext cx="621532" cy="1348460"/>
          </a:xfrm>
          <a:prstGeom prst="bentConnector2">
            <a:avLst/>
          </a:prstGeom>
          <a:ln>
            <a:solidFill>
              <a:schemeClr val="accent2"/>
            </a:solidFill>
            <a:headEnd type="none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5400000" flipH="1" flipV="1">
            <a:off x="7380593" y="2132966"/>
            <a:ext cx="621792" cy="1353312"/>
          </a:xfrm>
          <a:prstGeom prst="bentConnector2">
            <a:avLst/>
          </a:prstGeom>
          <a:ln>
            <a:solidFill>
              <a:schemeClr val="accent2"/>
            </a:solidFill>
            <a:headEnd type="none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H="1">
            <a:off x="7359268" y="4587699"/>
            <a:ext cx="621792" cy="1348462"/>
          </a:xfrm>
          <a:prstGeom prst="bentConnector2">
            <a:avLst/>
          </a:prstGeom>
          <a:ln>
            <a:solidFill>
              <a:schemeClr val="accent2"/>
            </a:solidFill>
            <a:headEnd type="none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789714" y="2729462"/>
            <a:ext cx="2612571" cy="2615184"/>
            <a:chOff x="4453247" y="2042556"/>
            <a:chExt cx="2612571" cy="2588821"/>
          </a:xfrm>
        </p:grpSpPr>
        <p:sp>
          <p:nvSpPr>
            <p:cNvPr id="2" name="Oval 1"/>
            <p:cNvSpPr/>
            <p:nvPr/>
          </p:nvSpPr>
          <p:spPr>
            <a:xfrm>
              <a:off x="4453247" y="2042556"/>
              <a:ext cx="2612571" cy="258882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4610595" y="2202873"/>
              <a:ext cx="2297875" cy="22681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Freeform 6"/>
          <p:cNvSpPr>
            <a:spLocks/>
          </p:cNvSpPr>
          <p:nvPr/>
        </p:nvSpPr>
        <p:spPr bwMode="auto">
          <a:xfrm>
            <a:off x="6277831" y="3755936"/>
            <a:ext cx="39507" cy="45585"/>
          </a:xfrm>
          <a:custGeom>
            <a:avLst/>
            <a:gdLst>
              <a:gd name="T0" fmla="*/ 33 w 79"/>
              <a:gd name="T1" fmla="*/ 0 h 90"/>
              <a:gd name="T2" fmla="*/ 40 w 79"/>
              <a:gd name="T3" fmla="*/ 30 h 90"/>
              <a:gd name="T4" fmla="*/ 53 w 79"/>
              <a:gd name="T5" fmla="*/ 52 h 90"/>
              <a:gd name="T6" fmla="*/ 63 w 79"/>
              <a:gd name="T7" fmla="*/ 63 h 90"/>
              <a:gd name="T8" fmla="*/ 79 w 79"/>
              <a:gd name="T9" fmla="*/ 69 h 90"/>
              <a:gd name="T10" fmla="*/ 63 w 79"/>
              <a:gd name="T11" fmla="*/ 87 h 90"/>
              <a:gd name="T12" fmla="*/ 33 w 79"/>
              <a:gd name="T13" fmla="*/ 90 h 90"/>
              <a:gd name="T14" fmla="*/ 11 w 79"/>
              <a:gd name="T15" fmla="*/ 90 h 90"/>
              <a:gd name="T16" fmla="*/ 13 w 79"/>
              <a:gd name="T17" fmla="*/ 64 h 90"/>
              <a:gd name="T18" fmla="*/ 32 w 79"/>
              <a:gd name="T19" fmla="*/ 60 h 90"/>
              <a:gd name="T20" fmla="*/ 30 w 79"/>
              <a:gd name="T21" fmla="*/ 47 h 90"/>
              <a:gd name="T22" fmla="*/ 13 w 79"/>
              <a:gd name="T23" fmla="*/ 36 h 90"/>
              <a:gd name="T24" fmla="*/ 0 w 79"/>
              <a:gd name="T25" fmla="*/ 27 h 90"/>
              <a:gd name="T26" fmla="*/ 0 w 79"/>
              <a:gd name="T27" fmla="*/ 16 h 90"/>
              <a:gd name="T28" fmla="*/ 8 w 79"/>
              <a:gd name="T29" fmla="*/ 4 h 90"/>
              <a:gd name="T30" fmla="*/ 33 w 79"/>
              <a:gd name="T3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9" h="90">
                <a:moveTo>
                  <a:pt x="33" y="0"/>
                </a:moveTo>
                <a:lnTo>
                  <a:pt x="40" y="30"/>
                </a:lnTo>
                <a:lnTo>
                  <a:pt x="53" y="52"/>
                </a:lnTo>
                <a:lnTo>
                  <a:pt x="63" y="63"/>
                </a:lnTo>
                <a:lnTo>
                  <a:pt x="79" y="69"/>
                </a:lnTo>
                <a:lnTo>
                  <a:pt x="63" y="87"/>
                </a:lnTo>
                <a:lnTo>
                  <a:pt x="33" y="90"/>
                </a:lnTo>
                <a:lnTo>
                  <a:pt x="11" y="90"/>
                </a:lnTo>
                <a:lnTo>
                  <a:pt x="13" y="64"/>
                </a:lnTo>
                <a:lnTo>
                  <a:pt x="32" y="60"/>
                </a:lnTo>
                <a:lnTo>
                  <a:pt x="30" y="47"/>
                </a:lnTo>
                <a:lnTo>
                  <a:pt x="13" y="36"/>
                </a:lnTo>
                <a:lnTo>
                  <a:pt x="0" y="27"/>
                </a:lnTo>
                <a:lnTo>
                  <a:pt x="0" y="16"/>
                </a:lnTo>
                <a:lnTo>
                  <a:pt x="8" y="4"/>
                </a:lnTo>
                <a:lnTo>
                  <a:pt x="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7"/>
          <p:cNvSpPr>
            <a:spLocks/>
          </p:cNvSpPr>
          <p:nvPr/>
        </p:nvSpPr>
        <p:spPr bwMode="auto">
          <a:xfrm>
            <a:off x="6256558" y="3773157"/>
            <a:ext cx="26338" cy="23299"/>
          </a:xfrm>
          <a:custGeom>
            <a:avLst/>
            <a:gdLst>
              <a:gd name="T0" fmla="*/ 37 w 52"/>
              <a:gd name="T1" fmla="*/ 0 h 47"/>
              <a:gd name="T2" fmla="*/ 52 w 52"/>
              <a:gd name="T3" fmla="*/ 8 h 47"/>
              <a:gd name="T4" fmla="*/ 51 w 52"/>
              <a:gd name="T5" fmla="*/ 24 h 47"/>
              <a:gd name="T6" fmla="*/ 19 w 52"/>
              <a:gd name="T7" fmla="*/ 47 h 47"/>
              <a:gd name="T8" fmla="*/ 0 w 52"/>
              <a:gd name="T9" fmla="*/ 47 h 47"/>
              <a:gd name="T10" fmla="*/ 0 w 52"/>
              <a:gd name="T11" fmla="*/ 31 h 47"/>
              <a:gd name="T12" fmla="*/ 16 w 52"/>
              <a:gd name="T13" fmla="*/ 6 h 47"/>
              <a:gd name="T14" fmla="*/ 37 w 52"/>
              <a:gd name="T1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47">
                <a:moveTo>
                  <a:pt x="37" y="0"/>
                </a:moveTo>
                <a:lnTo>
                  <a:pt x="52" y="8"/>
                </a:lnTo>
                <a:lnTo>
                  <a:pt x="51" y="24"/>
                </a:lnTo>
                <a:lnTo>
                  <a:pt x="19" y="47"/>
                </a:lnTo>
                <a:lnTo>
                  <a:pt x="0" y="47"/>
                </a:lnTo>
                <a:lnTo>
                  <a:pt x="0" y="31"/>
                </a:lnTo>
                <a:lnTo>
                  <a:pt x="16" y="6"/>
                </a:lnTo>
                <a:lnTo>
                  <a:pt x="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8"/>
          <p:cNvSpPr>
            <a:spLocks/>
          </p:cNvSpPr>
          <p:nvPr/>
        </p:nvSpPr>
        <p:spPr bwMode="auto">
          <a:xfrm>
            <a:off x="6049908" y="3820768"/>
            <a:ext cx="22286" cy="14182"/>
          </a:xfrm>
          <a:custGeom>
            <a:avLst/>
            <a:gdLst>
              <a:gd name="T0" fmla="*/ 36 w 46"/>
              <a:gd name="T1" fmla="*/ 0 h 28"/>
              <a:gd name="T2" fmla="*/ 46 w 46"/>
              <a:gd name="T3" fmla="*/ 2 h 28"/>
              <a:gd name="T4" fmla="*/ 42 w 46"/>
              <a:gd name="T5" fmla="*/ 11 h 28"/>
              <a:gd name="T6" fmla="*/ 31 w 46"/>
              <a:gd name="T7" fmla="*/ 12 h 28"/>
              <a:gd name="T8" fmla="*/ 28 w 46"/>
              <a:gd name="T9" fmla="*/ 22 h 28"/>
              <a:gd name="T10" fmla="*/ 19 w 46"/>
              <a:gd name="T11" fmla="*/ 27 h 28"/>
              <a:gd name="T12" fmla="*/ 7 w 46"/>
              <a:gd name="T13" fmla="*/ 28 h 28"/>
              <a:gd name="T14" fmla="*/ 5 w 46"/>
              <a:gd name="T15" fmla="*/ 26 h 28"/>
              <a:gd name="T16" fmla="*/ 5 w 46"/>
              <a:gd name="T17" fmla="*/ 24 h 28"/>
              <a:gd name="T18" fmla="*/ 5 w 46"/>
              <a:gd name="T19" fmla="*/ 23 h 28"/>
              <a:gd name="T20" fmla="*/ 0 w 46"/>
              <a:gd name="T21" fmla="*/ 23 h 28"/>
              <a:gd name="T22" fmla="*/ 0 w 46"/>
              <a:gd name="T23" fmla="*/ 12 h 28"/>
              <a:gd name="T24" fmla="*/ 22 w 46"/>
              <a:gd name="T25" fmla="*/ 12 h 28"/>
              <a:gd name="T26" fmla="*/ 27 w 46"/>
              <a:gd name="T27" fmla="*/ 0 h 28"/>
              <a:gd name="T28" fmla="*/ 36 w 46"/>
              <a:gd name="T2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28">
                <a:moveTo>
                  <a:pt x="36" y="0"/>
                </a:moveTo>
                <a:lnTo>
                  <a:pt x="46" y="2"/>
                </a:lnTo>
                <a:lnTo>
                  <a:pt x="42" y="11"/>
                </a:lnTo>
                <a:lnTo>
                  <a:pt x="31" y="12"/>
                </a:lnTo>
                <a:lnTo>
                  <a:pt x="28" y="22"/>
                </a:lnTo>
                <a:lnTo>
                  <a:pt x="19" y="27"/>
                </a:lnTo>
                <a:lnTo>
                  <a:pt x="7" y="28"/>
                </a:lnTo>
                <a:lnTo>
                  <a:pt x="5" y="26"/>
                </a:lnTo>
                <a:lnTo>
                  <a:pt x="5" y="24"/>
                </a:lnTo>
                <a:lnTo>
                  <a:pt x="5" y="23"/>
                </a:lnTo>
                <a:lnTo>
                  <a:pt x="0" y="23"/>
                </a:lnTo>
                <a:lnTo>
                  <a:pt x="0" y="12"/>
                </a:lnTo>
                <a:lnTo>
                  <a:pt x="22" y="12"/>
                </a:lnTo>
                <a:lnTo>
                  <a:pt x="27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>
            <a:off x="6033700" y="3826846"/>
            <a:ext cx="9117" cy="10130"/>
          </a:xfrm>
          <a:custGeom>
            <a:avLst/>
            <a:gdLst>
              <a:gd name="T0" fmla="*/ 9 w 18"/>
              <a:gd name="T1" fmla="*/ 0 h 20"/>
              <a:gd name="T2" fmla="*/ 18 w 18"/>
              <a:gd name="T3" fmla="*/ 7 h 20"/>
              <a:gd name="T4" fmla="*/ 16 w 18"/>
              <a:gd name="T5" fmla="*/ 19 h 20"/>
              <a:gd name="T6" fmla="*/ 0 w 18"/>
              <a:gd name="T7" fmla="*/ 20 h 20"/>
              <a:gd name="T8" fmla="*/ 1 w 18"/>
              <a:gd name="T9" fmla="*/ 9 h 20"/>
              <a:gd name="T10" fmla="*/ 9 w 18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0">
                <a:moveTo>
                  <a:pt x="9" y="0"/>
                </a:moveTo>
                <a:lnTo>
                  <a:pt x="18" y="7"/>
                </a:lnTo>
                <a:lnTo>
                  <a:pt x="16" y="19"/>
                </a:lnTo>
                <a:lnTo>
                  <a:pt x="0" y="20"/>
                </a:lnTo>
                <a:lnTo>
                  <a:pt x="1" y="9"/>
                </a:lnTo>
                <a:lnTo>
                  <a:pt x="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0"/>
          <p:cNvSpPr>
            <a:spLocks noEditPoints="1"/>
          </p:cNvSpPr>
          <p:nvPr/>
        </p:nvSpPr>
        <p:spPr bwMode="auto">
          <a:xfrm>
            <a:off x="6445988" y="3323388"/>
            <a:ext cx="182339" cy="178287"/>
          </a:xfrm>
          <a:custGeom>
            <a:avLst/>
            <a:gdLst>
              <a:gd name="T0" fmla="*/ 196 w 361"/>
              <a:gd name="T1" fmla="*/ 84 h 351"/>
              <a:gd name="T2" fmla="*/ 181 w 361"/>
              <a:gd name="T3" fmla="*/ 90 h 351"/>
              <a:gd name="T4" fmla="*/ 160 w 361"/>
              <a:gd name="T5" fmla="*/ 95 h 351"/>
              <a:gd name="T6" fmla="*/ 139 w 361"/>
              <a:gd name="T7" fmla="*/ 113 h 351"/>
              <a:gd name="T8" fmla="*/ 133 w 361"/>
              <a:gd name="T9" fmla="*/ 152 h 351"/>
              <a:gd name="T10" fmla="*/ 144 w 361"/>
              <a:gd name="T11" fmla="*/ 190 h 351"/>
              <a:gd name="T12" fmla="*/ 170 w 361"/>
              <a:gd name="T13" fmla="*/ 220 h 351"/>
              <a:gd name="T14" fmla="*/ 209 w 361"/>
              <a:gd name="T15" fmla="*/ 237 h 351"/>
              <a:gd name="T16" fmla="*/ 250 w 361"/>
              <a:gd name="T17" fmla="*/ 235 h 351"/>
              <a:gd name="T18" fmla="*/ 286 w 361"/>
              <a:gd name="T19" fmla="*/ 216 h 351"/>
              <a:gd name="T20" fmla="*/ 301 w 361"/>
              <a:gd name="T21" fmla="*/ 199 h 351"/>
              <a:gd name="T22" fmla="*/ 301 w 361"/>
              <a:gd name="T23" fmla="*/ 195 h 351"/>
              <a:gd name="T24" fmla="*/ 292 w 361"/>
              <a:gd name="T25" fmla="*/ 190 h 351"/>
              <a:gd name="T26" fmla="*/ 271 w 361"/>
              <a:gd name="T27" fmla="*/ 176 h 351"/>
              <a:gd name="T28" fmla="*/ 247 w 361"/>
              <a:gd name="T29" fmla="*/ 160 h 351"/>
              <a:gd name="T30" fmla="*/ 230 w 361"/>
              <a:gd name="T31" fmla="*/ 146 h 351"/>
              <a:gd name="T32" fmla="*/ 256 w 361"/>
              <a:gd name="T33" fmla="*/ 107 h 351"/>
              <a:gd name="T34" fmla="*/ 241 w 361"/>
              <a:gd name="T35" fmla="*/ 113 h 351"/>
              <a:gd name="T36" fmla="*/ 219 w 361"/>
              <a:gd name="T37" fmla="*/ 121 h 351"/>
              <a:gd name="T38" fmla="*/ 198 w 361"/>
              <a:gd name="T39" fmla="*/ 126 h 351"/>
              <a:gd name="T40" fmla="*/ 184 w 361"/>
              <a:gd name="T41" fmla="*/ 120 h 351"/>
              <a:gd name="T42" fmla="*/ 197 w 361"/>
              <a:gd name="T43" fmla="*/ 98 h 351"/>
              <a:gd name="T44" fmla="*/ 199 w 361"/>
              <a:gd name="T45" fmla="*/ 86 h 351"/>
              <a:gd name="T46" fmla="*/ 198 w 361"/>
              <a:gd name="T47" fmla="*/ 82 h 351"/>
              <a:gd name="T48" fmla="*/ 255 w 361"/>
              <a:gd name="T49" fmla="*/ 3 h 351"/>
              <a:gd name="T50" fmla="*/ 300 w 361"/>
              <a:gd name="T51" fmla="*/ 23 h 351"/>
              <a:gd name="T52" fmla="*/ 338 w 361"/>
              <a:gd name="T53" fmla="*/ 59 h 351"/>
              <a:gd name="T54" fmla="*/ 356 w 361"/>
              <a:gd name="T55" fmla="*/ 98 h 351"/>
              <a:gd name="T56" fmla="*/ 360 w 361"/>
              <a:gd name="T57" fmla="*/ 137 h 351"/>
              <a:gd name="T58" fmla="*/ 355 w 361"/>
              <a:gd name="T59" fmla="*/ 171 h 351"/>
              <a:gd name="T60" fmla="*/ 344 w 361"/>
              <a:gd name="T61" fmla="*/ 197 h 351"/>
              <a:gd name="T62" fmla="*/ 338 w 361"/>
              <a:gd name="T63" fmla="*/ 208 h 351"/>
              <a:gd name="T64" fmla="*/ 345 w 361"/>
              <a:gd name="T65" fmla="*/ 225 h 351"/>
              <a:gd name="T66" fmla="*/ 358 w 361"/>
              <a:gd name="T67" fmla="*/ 256 h 351"/>
              <a:gd name="T68" fmla="*/ 361 w 361"/>
              <a:gd name="T69" fmla="*/ 288 h 351"/>
              <a:gd name="T70" fmla="*/ 356 w 361"/>
              <a:gd name="T71" fmla="*/ 318 h 351"/>
              <a:gd name="T72" fmla="*/ 342 w 361"/>
              <a:gd name="T73" fmla="*/ 341 h 351"/>
              <a:gd name="T74" fmla="*/ 319 w 361"/>
              <a:gd name="T75" fmla="*/ 351 h 351"/>
              <a:gd name="T76" fmla="*/ 289 w 361"/>
              <a:gd name="T77" fmla="*/ 346 h 351"/>
              <a:gd name="T78" fmla="*/ 285 w 361"/>
              <a:gd name="T79" fmla="*/ 317 h 351"/>
              <a:gd name="T80" fmla="*/ 302 w 361"/>
              <a:gd name="T81" fmla="*/ 277 h 351"/>
              <a:gd name="T82" fmla="*/ 309 w 361"/>
              <a:gd name="T83" fmla="*/ 243 h 351"/>
              <a:gd name="T84" fmla="*/ 266 w 361"/>
              <a:gd name="T85" fmla="*/ 267 h 351"/>
              <a:gd name="T86" fmla="*/ 219 w 361"/>
              <a:gd name="T87" fmla="*/ 275 h 351"/>
              <a:gd name="T88" fmla="*/ 171 w 361"/>
              <a:gd name="T89" fmla="*/ 263 h 351"/>
              <a:gd name="T90" fmla="*/ 129 w 361"/>
              <a:gd name="T91" fmla="*/ 233 h 351"/>
              <a:gd name="T92" fmla="*/ 103 w 361"/>
              <a:gd name="T93" fmla="*/ 189 h 351"/>
              <a:gd name="T94" fmla="*/ 97 w 361"/>
              <a:gd name="T95" fmla="*/ 138 h 351"/>
              <a:gd name="T96" fmla="*/ 110 w 361"/>
              <a:gd name="T97" fmla="*/ 89 h 351"/>
              <a:gd name="T98" fmla="*/ 91 w 361"/>
              <a:gd name="T99" fmla="*/ 94 h 351"/>
              <a:gd name="T100" fmla="*/ 64 w 361"/>
              <a:gd name="T101" fmla="*/ 109 h 351"/>
              <a:gd name="T102" fmla="*/ 34 w 361"/>
              <a:gd name="T103" fmla="*/ 136 h 351"/>
              <a:gd name="T104" fmla="*/ 10 w 361"/>
              <a:gd name="T105" fmla="*/ 143 h 351"/>
              <a:gd name="T106" fmla="*/ 0 w 361"/>
              <a:gd name="T107" fmla="*/ 117 h 351"/>
              <a:gd name="T108" fmla="*/ 7 w 361"/>
              <a:gd name="T109" fmla="*/ 89 h 351"/>
              <a:gd name="T110" fmla="*/ 27 w 361"/>
              <a:gd name="T111" fmla="*/ 66 h 351"/>
              <a:gd name="T112" fmla="*/ 59 w 361"/>
              <a:gd name="T113" fmla="*/ 53 h 351"/>
              <a:gd name="T114" fmla="*/ 101 w 361"/>
              <a:gd name="T115" fmla="*/ 56 h 351"/>
              <a:gd name="T116" fmla="*/ 137 w 361"/>
              <a:gd name="T117" fmla="*/ 54 h 351"/>
              <a:gd name="T118" fmla="*/ 159 w 361"/>
              <a:gd name="T119" fmla="*/ 34 h 351"/>
              <a:gd name="T120" fmla="*/ 184 w 361"/>
              <a:gd name="T121" fmla="*/ 15 h 351"/>
              <a:gd name="T122" fmla="*/ 216 w 361"/>
              <a:gd name="T123" fmla="*/ 3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1" h="351">
                <a:moveTo>
                  <a:pt x="198" y="82"/>
                </a:moveTo>
                <a:lnTo>
                  <a:pt x="196" y="84"/>
                </a:lnTo>
                <a:lnTo>
                  <a:pt x="189" y="87"/>
                </a:lnTo>
                <a:lnTo>
                  <a:pt x="181" y="90"/>
                </a:lnTo>
                <a:lnTo>
                  <a:pt x="170" y="93"/>
                </a:lnTo>
                <a:lnTo>
                  <a:pt x="160" y="95"/>
                </a:lnTo>
                <a:lnTo>
                  <a:pt x="149" y="94"/>
                </a:lnTo>
                <a:lnTo>
                  <a:pt x="139" y="113"/>
                </a:lnTo>
                <a:lnTo>
                  <a:pt x="134" y="132"/>
                </a:lnTo>
                <a:lnTo>
                  <a:pt x="133" y="152"/>
                </a:lnTo>
                <a:lnTo>
                  <a:pt x="136" y="172"/>
                </a:lnTo>
                <a:lnTo>
                  <a:pt x="144" y="190"/>
                </a:lnTo>
                <a:lnTo>
                  <a:pt x="155" y="206"/>
                </a:lnTo>
                <a:lnTo>
                  <a:pt x="170" y="220"/>
                </a:lnTo>
                <a:lnTo>
                  <a:pt x="189" y="231"/>
                </a:lnTo>
                <a:lnTo>
                  <a:pt x="209" y="237"/>
                </a:lnTo>
                <a:lnTo>
                  <a:pt x="230" y="238"/>
                </a:lnTo>
                <a:lnTo>
                  <a:pt x="250" y="235"/>
                </a:lnTo>
                <a:lnTo>
                  <a:pt x="269" y="227"/>
                </a:lnTo>
                <a:lnTo>
                  <a:pt x="286" y="216"/>
                </a:lnTo>
                <a:lnTo>
                  <a:pt x="300" y="200"/>
                </a:lnTo>
                <a:lnTo>
                  <a:pt x="301" y="199"/>
                </a:lnTo>
                <a:lnTo>
                  <a:pt x="302" y="197"/>
                </a:lnTo>
                <a:lnTo>
                  <a:pt x="301" y="195"/>
                </a:lnTo>
                <a:lnTo>
                  <a:pt x="299" y="193"/>
                </a:lnTo>
                <a:lnTo>
                  <a:pt x="292" y="190"/>
                </a:lnTo>
                <a:lnTo>
                  <a:pt x="282" y="183"/>
                </a:lnTo>
                <a:lnTo>
                  <a:pt x="271" y="176"/>
                </a:lnTo>
                <a:lnTo>
                  <a:pt x="258" y="169"/>
                </a:lnTo>
                <a:lnTo>
                  <a:pt x="247" y="160"/>
                </a:lnTo>
                <a:lnTo>
                  <a:pt x="237" y="153"/>
                </a:lnTo>
                <a:lnTo>
                  <a:pt x="230" y="146"/>
                </a:lnTo>
                <a:lnTo>
                  <a:pt x="258" y="106"/>
                </a:lnTo>
                <a:lnTo>
                  <a:pt x="256" y="107"/>
                </a:lnTo>
                <a:lnTo>
                  <a:pt x="251" y="110"/>
                </a:lnTo>
                <a:lnTo>
                  <a:pt x="241" y="113"/>
                </a:lnTo>
                <a:lnTo>
                  <a:pt x="231" y="117"/>
                </a:lnTo>
                <a:lnTo>
                  <a:pt x="219" y="121"/>
                </a:lnTo>
                <a:lnTo>
                  <a:pt x="208" y="123"/>
                </a:lnTo>
                <a:lnTo>
                  <a:pt x="198" y="126"/>
                </a:lnTo>
                <a:lnTo>
                  <a:pt x="189" y="125"/>
                </a:lnTo>
                <a:lnTo>
                  <a:pt x="184" y="120"/>
                </a:lnTo>
                <a:lnTo>
                  <a:pt x="191" y="108"/>
                </a:lnTo>
                <a:lnTo>
                  <a:pt x="197" y="98"/>
                </a:lnTo>
                <a:lnTo>
                  <a:pt x="199" y="91"/>
                </a:lnTo>
                <a:lnTo>
                  <a:pt x="199" y="86"/>
                </a:lnTo>
                <a:lnTo>
                  <a:pt x="198" y="84"/>
                </a:lnTo>
                <a:lnTo>
                  <a:pt x="198" y="82"/>
                </a:lnTo>
                <a:close/>
                <a:moveTo>
                  <a:pt x="235" y="0"/>
                </a:moveTo>
                <a:lnTo>
                  <a:pt x="255" y="3"/>
                </a:lnTo>
                <a:lnTo>
                  <a:pt x="276" y="10"/>
                </a:lnTo>
                <a:lnTo>
                  <a:pt x="300" y="23"/>
                </a:lnTo>
                <a:lnTo>
                  <a:pt x="321" y="40"/>
                </a:lnTo>
                <a:lnTo>
                  <a:pt x="338" y="59"/>
                </a:lnTo>
                <a:lnTo>
                  <a:pt x="350" y="79"/>
                </a:lnTo>
                <a:lnTo>
                  <a:pt x="356" y="98"/>
                </a:lnTo>
                <a:lnTo>
                  <a:pt x="360" y="118"/>
                </a:lnTo>
                <a:lnTo>
                  <a:pt x="360" y="137"/>
                </a:lnTo>
                <a:lnTo>
                  <a:pt x="358" y="155"/>
                </a:lnTo>
                <a:lnTo>
                  <a:pt x="355" y="171"/>
                </a:lnTo>
                <a:lnTo>
                  <a:pt x="350" y="185"/>
                </a:lnTo>
                <a:lnTo>
                  <a:pt x="344" y="197"/>
                </a:lnTo>
                <a:lnTo>
                  <a:pt x="341" y="202"/>
                </a:lnTo>
                <a:lnTo>
                  <a:pt x="338" y="208"/>
                </a:lnTo>
                <a:lnTo>
                  <a:pt x="335" y="213"/>
                </a:lnTo>
                <a:lnTo>
                  <a:pt x="345" y="225"/>
                </a:lnTo>
                <a:lnTo>
                  <a:pt x="353" y="240"/>
                </a:lnTo>
                <a:lnTo>
                  <a:pt x="358" y="256"/>
                </a:lnTo>
                <a:lnTo>
                  <a:pt x="361" y="272"/>
                </a:lnTo>
                <a:lnTo>
                  <a:pt x="361" y="288"/>
                </a:lnTo>
                <a:lnTo>
                  <a:pt x="360" y="304"/>
                </a:lnTo>
                <a:lnTo>
                  <a:pt x="356" y="318"/>
                </a:lnTo>
                <a:lnTo>
                  <a:pt x="350" y="330"/>
                </a:lnTo>
                <a:lnTo>
                  <a:pt x="342" y="341"/>
                </a:lnTo>
                <a:lnTo>
                  <a:pt x="332" y="347"/>
                </a:lnTo>
                <a:lnTo>
                  <a:pt x="319" y="351"/>
                </a:lnTo>
                <a:lnTo>
                  <a:pt x="305" y="351"/>
                </a:lnTo>
                <a:lnTo>
                  <a:pt x="289" y="346"/>
                </a:lnTo>
                <a:lnTo>
                  <a:pt x="271" y="336"/>
                </a:lnTo>
                <a:lnTo>
                  <a:pt x="285" y="317"/>
                </a:lnTo>
                <a:lnTo>
                  <a:pt x="295" y="296"/>
                </a:lnTo>
                <a:lnTo>
                  <a:pt x="302" y="277"/>
                </a:lnTo>
                <a:lnTo>
                  <a:pt x="306" y="259"/>
                </a:lnTo>
                <a:lnTo>
                  <a:pt x="309" y="243"/>
                </a:lnTo>
                <a:lnTo>
                  <a:pt x="288" y="258"/>
                </a:lnTo>
                <a:lnTo>
                  <a:pt x="266" y="267"/>
                </a:lnTo>
                <a:lnTo>
                  <a:pt x="242" y="273"/>
                </a:lnTo>
                <a:lnTo>
                  <a:pt x="219" y="275"/>
                </a:lnTo>
                <a:lnTo>
                  <a:pt x="195" y="271"/>
                </a:lnTo>
                <a:lnTo>
                  <a:pt x="171" y="263"/>
                </a:lnTo>
                <a:lnTo>
                  <a:pt x="149" y="251"/>
                </a:lnTo>
                <a:lnTo>
                  <a:pt x="129" y="233"/>
                </a:lnTo>
                <a:lnTo>
                  <a:pt x="114" y="212"/>
                </a:lnTo>
                <a:lnTo>
                  <a:pt x="103" y="189"/>
                </a:lnTo>
                <a:lnTo>
                  <a:pt x="98" y="163"/>
                </a:lnTo>
                <a:lnTo>
                  <a:pt x="97" y="138"/>
                </a:lnTo>
                <a:lnTo>
                  <a:pt x="101" y="113"/>
                </a:lnTo>
                <a:lnTo>
                  <a:pt x="110" y="89"/>
                </a:lnTo>
                <a:lnTo>
                  <a:pt x="102" y="91"/>
                </a:lnTo>
                <a:lnTo>
                  <a:pt x="91" y="94"/>
                </a:lnTo>
                <a:lnTo>
                  <a:pt x="78" y="100"/>
                </a:lnTo>
                <a:lnTo>
                  <a:pt x="64" y="109"/>
                </a:lnTo>
                <a:lnTo>
                  <a:pt x="49" y="120"/>
                </a:lnTo>
                <a:lnTo>
                  <a:pt x="34" y="136"/>
                </a:lnTo>
                <a:lnTo>
                  <a:pt x="21" y="155"/>
                </a:lnTo>
                <a:lnTo>
                  <a:pt x="10" y="143"/>
                </a:lnTo>
                <a:lnTo>
                  <a:pt x="3" y="131"/>
                </a:lnTo>
                <a:lnTo>
                  <a:pt x="0" y="117"/>
                </a:lnTo>
                <a:lnTo>
                  <a:pt x="1" y="102"/>
                </a:lnTo>
                <a:lnTo>
                  <a:pt x="7" y="89"/>
                </a:lnTo>
                <a:lnTo>
                  <a:pt x="15" y="76"/>
                </a:lnTo>
                <a:lnTo>
                  <a:pt x="27" y="66"/>
                </a:lnTo>
                <a:lnTo>
                  <a:pt x="42" y="57"/>
                </a:lnTo>
                <a:lnTo>
                  <a:pt x="59" y="53"/>
                </a:lnTo>
                <a:lnTo>
                  <a:pt x="79" y="52"/>
                </a:lnTo>
                <a:lnTo>
                  <a:pt x="101" y="56"/>
                </a:lnTo>
                <a:lnTo>
                  <a:pt x="126" y="66"/>
                </a:lnTo>
                <a:lnTo>
                  <a:pt x="137" y="54"/>
                </a:lnTo>
                <a:lnTo>
                  <a:pt x="149" y="45"/>
                </a:lnTo>
                <a:lnTo>
                  <a:pt x="159" y="34"/>
                </a:lnTo>
                <a:lnTo>
                  <a:pt x="170" y="25"/>
                </a:lnTo>
                <a:lnTo>
                  <a:pt x="184" y="15"/>
                </a:lnTo>
                <a:lnTo>
                  <a:pt x="199" y="8"/>
                </a:lnTo>
                <a:lnTo>
                  <a:pt x="216" y="3"/>
                </a:lnTo>
                <a:lnTo>
                  <a:pt x="2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6357858" y="3429752"/>
            <a:ext cx="194495" cy="225897"/>
          </a:xfrm>
          <a:custGeom>
            <a:avLst/>
            <a:gdLst>
              <a:gd name="T0" fmla="*/ 260 w 385"/>
              <a:gd name="T1" fmla="*/ 0 h 445"/>
              <a:gd name="T2" fmla="*/ 298 w 385"/>
              <a:gd name="T3" fmla="*/ 27 h 445"/>
              <a:gd name="T4" fmla="*/ 342 w 385"/>
              <a:gd name="T5" fmla="*/ 58 h 445"/>
              <a:gd name="T6" fmla="*/ 382 w 385"/>
              <a:gd name="T7" fmla="*/ 88 h 445"/>
              <a:gd name="T8" fmla="*/ 385 w 385"/>
              <a:gd name="T9" fmla="*/ 294 h 445"/>
              <a:gd name="T10" fmla="*/ 335 w 385"/>
              <a:gd name="T11" fmla="*/ 274 h 445"/>
              <a:gd name="T12" fmla="*/ 334 w 385"/>
              <a:gd name="T13" fmla="*/ 145 h 445"/>
              <a:gd name="T14" fmla="*/ 298 w 385"/>
              <a:gd name="T15" fmla="*/ 187 h 445"/>
              <a:gd name="T16" fmla="*/ 270 w 385"/>
              <a:gd name="T17" fmla="*/ 361 h 445"/>
              <a:gd name="T18" fmla="*/ 202 w 385"/>
              <a:gd name="T19" fmla="*/ 313 h 445"/>
              <a:gd name="T20" fmla="*/ 121 w 385"/>
              <a:gd name="T21" fmla="*/ 424 h 445"/>
              <a:gd name="T22" fmla="*/ 132 w 385"/>
              <a:gd name="T23" fmla="*/ 433 h 445"/>
              <a:gd name="T24" fmla="*/ 122 w 385"/>
              <a:gd name="T25" fmla="*/ 445 h 445"/>
              <a:gd name="T26" fmla="*/ 72 w 385"/>
              <a:gd name="T27" fmla="*/ 408 h 445"/>
              <a:gd name="T28" fmla="*/ 80 w 385"/>
              <a:gd name="T29" fmla="*/ 395 h 445"/>
              <a:gd name="T30" fmla="*/ 162 w 385"/>
              <a:gd name="T31" fmla="*/ 284 h 445"/>
              <a:gd name="T32" fmla="*/ 143 w 385"/>
              <a:gd name="T33" fmla="*/ 270 h 445"/>
              <a:gd name="T34" fmla="*/ 61 w 385"/>
              <a:gd name="T35" fmla="*/ 381 h 445"/>
              <a:gd name="T36" fmla="*/ 51 w 385"/>
              <a:gd name="T37" fmla="*/ 394 h 445"/>
              <a:gd name="T38" fmla="*/ 0 w 385"/>
              <a:gd name="T39" fmla="*/ 357 h 445"/>
              <a:gd name="T40" fmla="*/ 10 w 385"/>
              <a:gd name="T41" fmla="*/ 344 h 445"/>
              <a:gd name="T42" fmla="*/ 22 w 385"/>
              <a:gd name="T43" fmla="*/ 352 h 445"/>
              <a:gd name="T44" fmla="*/ 102 w 385"/>
              <a:gd name="T45" fmla="*/ 241 h 445"/>
              <a:gd name="T46" fmla="*/ 16 w 385"/>
              <a:gd name="T47" fmla="*/ 178 h 445"/>
              <a:gd name="T48" fmla="*/ 185 w 385"/>
              <a:gd name="T49" fmla="*/ 106 h 445"/>
              <a:gd name="T50" fmla="*/ 206 w 385"/>
              <a:gd name="T51" fmla="*/ 66 h 445"/>
              <a:gd name="T52" fmla="*/ 59 w 385"/>
              <a:gd name="T53" fmla="*/ 99 h 445"/>
              <a:gd name="T54" fmla="*/ 68 w 385"/>
              <a:gd name="T55" fmla="*/ 49 h 445"/>
              <a:gd name="T56" fmla="*/ 260 w 385"/>
              <a:gd name="T57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5" h="445">
                <a:moveTo>
                  <a:pt x="260" y="0"/>
                </a:moveTo>
                <a:lnTo>
                  <a:pt x="298" y="27"/>
                </a:lnTo>
                <a:lnTo>
                  <a:pt x="342" y="58"/>
                </a:lnTo>
                <a:lnTo>
                  <a:pt x="382" y="88"/>
                </a:lnTo>
                <a:lnTo>
                  <a:pt x="385" y="294"/>
                </a:lnTo>
                <a:lnTo>
                  <a:pt x="335" y="274"/>
                </a:lnTo>
                <a:lnTo>
                  <a:pt x="334" y="145"/>
                </a:lnTo>
                <a:lnTo>
                  <a:pt x="298" y="187"/>
                </a:lnTo>
                <a:lnTo>
                  <a:pt x="270" y="361"/>
                </a:lnTo>
                <a:lnTo>
                  <a:pt x="202" y="313"/>
                </a:lnTo>
                <a:lnTo>
                  <a:pt x="121" y="424"/>
                </a:lnTo>
                <a:lnTo>
                  <a:pt x="132" y="433"/>
                </a:lnTo>
                <a:lnTo>
                  <a:pt x="122" y="445"/>
                </a:lnTo>
                <a:lnTo>
                  <a:pt x="72" y="408"/>
                </a:lnTo>
                <a:lnTo>
                  <a:pt x="80" y="395"/>
                </a:lnTo>
                <a:lnTo>
                  <a:pt x="162" y="284"/>
                </a:lnTo>
                <a:lnTo>
                  <a:pt x="143" y="270"/>
                </a:lnTo>
                <a:lnTo>
                  <a:pt x="61" y="381"/>
                </a:lnTo>
                <a:lnTo>
                  <a:pt x="51" y="394"/>
                </a:lnTo>
                <a:lnTo>
                  <a:pt x="0" y="357"/>
                </a:lnTo>
                <a:lnTo>
                  <a:pt x="10" y="344"/>
                </a:lnTo>
                <a:lnTo>
                  <a:pt x="22" y="352"/>
                </a:lnTo>
                <a:lnTo>
                  <a:pt x="102" y="241"/>
                </a:lnTo>
                <a:lnTo>
                  <a:pt x="16" y="178"/>
                </a:lnTo>
                <a:lnTo>
                  <a:pt x="185" y="106"/>
                </a:lnTo>
                <a:lnTo>
                  <a:pt x="206" y="66"/>
                </a:lnTo>
                <a:lnTo>
                  <a:pt x="59" y="99"/>
                </a:lnTo>
                <a:lnTo>
                  <a:pt x="68" y="49"/>
                </a:lnTo>
                <a:lnTo>
                  <a:pt x="2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2"/>
          <p:cNvSpPr>
            <a:spLocks noEditPoints="1"/>
          </p:cNvSpPr>
          <p:nvPr/>
        </p:nvSpPr>
        <p:spPr bwMode="auto">
          <a:xfrm>
            <a:off x="6189701" y="3212972"/>
            <a:ext cx="117507" cy="112442"/>
          </a:xfrm>
          <a:custGeom>
            <a:avLst/>
            <a:gdLst>
              <a:gd name="T0" fmla="*/ 69 w 233"/>
              <a:gd name="T1" fmla="*/ 99 h 222"/>
              <a:gd name="T2" fmla="*/ 61 w 233"/>
              <a:gd name="T3" fmla="*/ 94 h 222"/>
              <a:gd name="T4" fmla="*/ 36 w 233"/>
              <a:gd name="T5" fmla="*/ 91 h 222"/>
              <a:gd name="T6" fmla="*/ 34 w 233"/>
              <a:gd name="T7" fmla="*/ 100 h 222"/>
              <a:gd name="T8" fmla="*/ 33 w 233"/>
              <a:gd name="T9" fmla="*/ 126 h 222"/>
              <a:gd name="T10" fmla="*/ 48 w 233"/>
              <a:gd name="T11" fmla="*/ 165 h 222"/>
              <a:gd name="T12" fmla="*/ 81 w 233"/>
              <a:gd name="T13" fmla="*/ 190 h 222"/>
              <a:gd name="T14" fmla="*/ 123 w 233"/>
              <a:gd name="T15" fmla="*/ 196 h 222"/>
              <a:gd name="T16" fmla="*/ 163 w 233"/>
              <a:gd name="T17" fmla="*/ 181 h 222"/>
              <a:gd name="T18" fmla="*/ 188 w 233"/>
              <a:gd name="T19" fmla="*/ 147 h 222"/>
              <a:gd name="T20" fmla="*/ 194 w 233"/>
              <a:gd name="T21" fmla="*/ 120 h 222"/>
              <a:gd name="T22" fmla="*/ 177 w 233"/>
              <a:gd name="T23" fmla="*/ 108 h 222"/>
              <a:gd name="T24" fmla="*/ 129 w 233"/>
              <a:gd name="T25" fmla="*/ 101 h 222"/>
              <a:gd name="T26" fmla="*/ 99 w 233"/>
              <a:gd name="T27" fmla="*/ 104 h 222"/>
              <a:gd name="T28" fmla="*/ 96 w 233"/>
              <a:gd name="T29" fmla="*/ 104 h 222"/>
              <a:gd name="T30" fmla="*/ 96 w 233"/>
              <a:gd name="T31" fmla="*/ 101 h 222"/>
              <a:gd name="T32" fmla="*/ 98 w 233"/>
              <a:gd name="T33" fmla="*/ 98 h 222"/>
              <a:gd name="T34" fmla="*/ 101 w 233"/>
              <a:gd name="T35" fmla="*/ 93 h 222"/>
              <a:gd name="T36" fmla="*/ 103 w 233"/>
              <a:gd name="T37" fmla="*/ 89 h 222"/>
              <a:gd name="T38" fmla="*/ 105 w 233"/>
              <a:gd name="T39" fmla="*/ 87 h 222"/>
              <a:gd name="T40" fmla="*/ 86 w 233"/>
              <a:gd name="T41" fmla="*/ 0 h 222"/>
              <a:gd name="T42" fmla="*/ 116 w 233"/>
              <a:gd name="T43" fmla="*/ 2 h 222"/>
              <a:gd name="T44" fmla="*/ 153 w 233"/>
              <a:gd name="T45" fmla="*/ 10 h 222"/>
              <a:gd name="T46" fmla="*/ 192 w 233"/>
              <a:gd name="T47" fmla="*/ 21 h 222"/>
              <a:gd name="T48" fmla="*/ 219 w 233"/>
              <a:gd name="T49" fmla="*/ 34 h 222"/>
              <a:gd name="T50" fmla="*/ 232 w 233"/>
              <a:gd name="T51" fmla="*/ 56 h 222"/>
              <a:gd name="T52" fmla="*/ 231 w 233"/>
              <a:gd name="T53" fmla="*/ 82 h 222"/>
              <a:gd name="T54" fmla="*/ 224 w 233"/>
              <a:gd name="T55" fmla="*/ 111 h 222"/>
              <a:gd name="T56" fmla="*/ 215 w 233"/>
              <a:gd name="T57" fmla="*/ 152 h 222"/>
              <a:gd name="T58" fmla="*/ 187 w 233"/>
              <a:gd name="T59" fmla="*/ 192 h 222"/>
              <a:gd name="T60" fmla="*/ 146 w 233"/>
              <a:gd name="T61" fmla="*/ 216 h 222"/>
              <a:gd name="T62" fmla="*/ 96 w 233"/>
              <a:gd name="T63" fmla="*/ 221 h 222"/>
              <a:gd name="T64" fmla="*/ 49 w 233"/>
              <a:gd name="T65" fmla="*/ 203 h 222"/>
              <a:gd name="T66" fmla="*/ 16 w 233"/>
              <a:gd name="T67" fmla="*/ 168 h 222"/>
              <a:gd name="T68" fmla="*/ 0 w 233"/>
              <a:gd name="T69" fmla="*/ 123 h 222"/>
              <a:gd name="T70" fmla="*/ 2 w 233"/>
              <a:gd name="T71" fmla="*/ 81 h 222"/>
              <a:gd name="T72" fmla="*/ 1 w 233"/>
              <a:gd name="T73" fmla="*/ 56 h 222"/>
              <a:gd name="T74" fmla="*/ 7 w 233"/>
              <a:gd name="T75" fmla="*/ 36 h 222"/>
              <a:gd name="T76" fmla="*/ 31 w 233"/>
              <a:gd name="T77" fmla="*/ 19 h 222"/>
              <a:gd name="T78" fmla="*/ 67 w 233"/>
              <a:gd name="T79" fmla="*/ 4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3" h="222">
                <a:moveTo>
                  <a:pt x="106" y="87"/>
                </a:moveTo>
                <a:lnTo>
                  <a:pt x="69" y="99"/>
                </a:lnTo>
                <a:lnTo>
                  <a:pt x="67" y="97"/>
                </a:lnTo>
                <a:lnTo>
                  <a:pt x="61" y="94"/>
                </a:lnTo>
                <a:lnTo>
                  <a:pt x="50" y="91"/>
                </a:lnTo>
                <a:lnTo>
                  <a:pt x="36" y="91"/>
                </a:lnTo>
                <a:lnTo>
                  <a:pt x="35" y="94"/>
                </a:lnTo>
                <a:lnTo>
                  <a:pt x="34" y="100"/>
                </a:lnTo>
                <a:lnTo>
                  <a:pt x="33" y="104"/>
                </a:lnTo>
                <a:lnTo>
                  <a:pt x="33" y="126"/>
                </a:lnTo>
                <a:lnTo>
                  <a:pt x="38" y="146"/>
                </a:lnTo>
                <a:lnTo>
                  <a:pt x="48" y="165"/>
                </a:lnTo>
                <a:lnTo>
                  <a:pt x="63" y="180"/>
                </a:lnTo>
                <a:lnTo>
                  <a:pt x="81" y="190"/>
                </a:lnTo>
                <a:lnTo>
                  <a:pt x="102" y="196"/>
                </a:lnTo>
                <a:lnTo>
                  <a:pt x="123" y="196"/>
                </a:lnTo>
                <a:lnTo>
                  <a:pt x="145" y="191"/>
                </a:lnTo>
                <a:lnTo>
                  <a:pt x="163" y="181"/>
                </a:lnTo>
                <a:lnTo>
                  <a:pt x="177" y="166"/>
                </a:lnTo>
                <a:lnTo>
                  <a:pt x="188" y="147"/>
                </a:lnTo>
                <a:lnTo>
                  <a:pt x="194" y="126"/>
                </a:lnTo>
                <a:lnTo>
                  <a:pt x="194" y="120"/>
                </a:lnTo>
                <a:lnTo>
                  <a:pt x="194" y="113"/>
                </a:lnTo>
                <a:lnTo>
                  <a:pt x="177" y="108"/>
                </a:lnTo>
                <a:lnTo>
                  <a:pt x="154" y="103"/>
                </a:lnTo>
                <a:lnTo>
                  <a:pt x="129" y="101"/>
                </a:lnTo>
                <a:lnTo>
                  <a:pt x="102" y="103"/>
                </a:lnTo>
                <a:lnTo>
                  <a:pt x="99" y="104"/>
                </a:lnTo>
                <a:lnTo>
                  <a:pt x="97" y="104"/>
                </a:lnTo>
                <a:lnTo>
                  <a:pt x="96" y="104"/>
                </a:lnTo>
                <a:lnTo>
                  <a:pt x="96" y="103"/>
                </a:lnTo>
                <a:lnTo>
                  <a:pt x="96" y="101"/>
                </a:lnTo>
                <a:lnTo>
                  <a:pt x="97" y="99"/>
                </a:lnTo>
                <a:lnTo>
                  <a:pt x="98" y="98"/>
                </a:lnTo>
                <a:lnTo>
                  <a:pt x="99" y="96"/>
                </a:lnTo>
                <a:lnTo>
                  <a:pt x="101" y="93"/>
                </a:lnTo>
                <a:lnTo>
                  <a:pt x="102" y="91"/>
                </a:lnTo>
                <a:lnTo>
                  <a:pt x="103" y="89"/>
                </a:lnTo>
                <a:lnTo>
                  <a:pt x="105" y="88"/>
                </a:lnTo>
                <a:lnTo>
                  <a:pt x="105" y="87"/>
                </a:lnTo>
                <a:lnTo>
                  <a:pt x="106" y="87"/>
                </a:lnTo>
                <a:close/>
                <a:moveTo>
                  <a:pt x="86" y="0"/>
                </a:moveTo>
                <a:lnTo>
                  <a:pt x="103" y="0"/>
                </a:lnTo>
                <a:lnTo>
                  <a:pt x="116" y="2"/>
                </a:lnTo>
                <a:lnTo>
                  <a:pt x="133" y="5"/>
                </a:lnTo>
                <a:lnTo>
                  <a:pt x="153" y="10"/>
                </a:lnTo>
                <a:lnTo>
                  <a:pt x="173" y="16"/>
                </a:lnTo>
                <a:lnTo>
                  <a:pt x="192" y="21"/>
                </a:lnTo>
                <a:lnTo>
                  <a:pt x="208" y="27"/>
                </a:lnTo>
                <a:lnTo>
                  <a:pt x="219" y="34"/>
                </a:lnTo>
                <a:lnTo>
                  <a:pt x="227" y="44"/>
                </a:lnTo>
                <a:lnTo>
                  <a:pt x="232" y="56"/>
                </a:lnTo>
                <a:lnTo>
                  <a:pt x="233" y="68"/>
                </a:lnTo>
                <a:lnTo>
                  <a:pt x="231" y="82"/>
                </a:lnTo>
                <a:lnTo>
                  <a:pt x="227" y="97"/>
                </a:lnTo>
                <a:lnTo>
                  <a:pt x="224" y="111"/>
                </a:lnTo>
                <a:lnTo>
                  <a:pt x="221" y="127"/>
                </a:lnTo>
                <a:lnTo>
                  <a:pt x="215" y="152"/>
                </a:lnTo>
                <a:lnTo>
                  <a:pt x="203" y="174"/>
                </a:lnTo>
                <a:lnTo>
                  <a:pt x="187" y="192"/>
                </a:lnTo>
                <a:lnTo>
                  <a:pt x="168" y="207"/>
                </a:lnTo>
                <a:lnTo>
                  <a:pt x="146" y="216"/>
                </a:lnTo>
                <a:lnTo>
                  <a:pt x="121" y="222"/>
                </a:lnTo>
                <a:lnTo>
                  <a:pt x="96" y="221"/>
                </a:lnTo>
                <a:lnTo>
                  <a:pt x="71" y="214"/>
                </a:lnTo>
                <a:lnTo>
                  <a:pt x="49" y="203"/>
                </a:lnTo>
                <a:lnTo>
                  <a:pt x="30" y="187"/>
                </a:lnTo>
                <a:lnTo>
                  <a:pt x="16" y="168"/>
                </a:lnTo>
                <a:lnTo>
                  <a:pt x="5" y="146"/>
                </a:lnTo>
                <a:lnTo>
                  <a:pt x="0" y="123"/>
                </a:lnTo>
                <a:lnTo>
                  <a:pt x="1" y="97"/>
                </a:lnTo>
                <a:lnTo>
                  <a:pt x="2" y="81"/>
                </a:lnTo>
                <a:lnTo>
                  <a:pt x="1" y="67"/>
                </a:lnTo>
                <a:lnTo>
                  <a:pt x="1" y="56"/>
                </a:lnTo>
                <a:lnTo>
                  <a:pt x="2" y="45"/>
                </a:lnTo>
                <a:lnTo>
                  <a:pt x="7" y="36"/>
                </a:lnTo>
                <a:lnTo>
                  <a:pt x="17" y="27"/>
                </a:lnTo>
                <a:lnTo>
                  <a:pt x="31" y="19"/>
                </a:lnTo>
                <a:lnTo>
                  <a:pt x="49" y="10"/>
                </a:lnTo>
                <a:lnTo>
                  <a:pt x="67" y="4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6125882" y="3329466"/>
            <a:ext cx="194495" cy="230962"/>
          </a:xfrm>
          <a:custGeom>
            <a:avLst/>
            <a:gdLst>
              <a:gd name="T0" fmla="*/ 151 w 383"/>
              <a:gd name="T1" fmla="*/ 0 h 457"/>
              <a:gd name="T2" fmla="*/ 297 w 383"/>
              <a:gd name="T3" fmla="*/ 20 h 457"/>
              <a:gd name="T4" fmla="*/ 383 w 383"/>
              <a:gd name="T5" fmla="*/ 199 h 457"/>
              <a:gd name="T6" fmla="*/ 350 w 383"/>
              <a:gd name="T7" fmla="*/ 238 h 457"/>
              <a:gd name="T8" fmla="*/ 295 w 383"/>
              <a:gd name="T9" fmla="*/ 131 h 457"/>
              <a:gd name="T10" fmla="*/ 269 w 383"/>
              <a:gd name="T11" fmla="*/ 307 h 457"/>
              <a:gd name="T12" fmla="*/ 243 w 383"/>
              <a:gd name="T13" fmla="*/ 304 h 457"/>
              <a:gd name="T14" fmla="*/ 224 w 383"/>
              <a:gd name="T15" fmla="*/ 439 h 457"/>
              <a:gd name="T16" fmla="*/ 238 w 383"/>
              <a:gd name="T17" fmla="*/ 441 h 457"/>
              <a:gd name="T18" fmla="*/ 236 w 383"/>
              <a:gd name="T19" fmla="*/ 457 h 457"/>
              <a:gd name="T20" fmla="*/ 172 w 383"/>
              <a:gd name="T21" fmla="*/ 448 h 457"/>
              <a:gd name="T22" fmla="*/ 175 w 383"/>
              <a:gd name="T23" fmla="*/ 432 h 457"/>
              <a:gd name="T24" fmla="*/ 194 w 383"/>
              <a:gd name="T25" fmla="*/ 296 h 457"/>
              <a:gd name="T26" fmla="*/ 171 w 383"/>
              <a:gd name="T27" fmla="*/ 293 h 457"/>
              <a:gd name="T28" fmla="*/ 151 w 383"/>
              <a:gd name="T29" fmla="*/ 429 h 457"/>
              <a:gd name="T30" fmla="*/ 148 w 383"/>
              <a:gd name="T31" fmla="*/ 445 h 457"/>
              <a:gd name="T32" fmla="*/ 86 w 383"/>
              <a:gd name="T33" fmla="*/ 436 h 457"/>
              <a:gd name="T34" fmla="*/ 87 w 383"/>
              <a:gd name="T35" fmla="*/ 420 h 457"/>
              <a:gd name="T36" fmla="*/ 102 w 383"/>
              <a:gd name="T37" fmla="*/ 421 h 457"/>
              <a:gd name="T38" fmla="*/ 121 w 383"/>
              <a:gd name="T39" fmla="*/ 286 h 457"/>
              <a:gd name="T40" fmla="*/ 99 w 383"/>
              <a:gd name="T41" fmla="*/ 284 h 457"/>
              <a:gd name="T42" fmla="*/ 130 w 383"/>
              <a:gd name="T43" fmla="*/ 89 h 457"/>
              <a:gd name="T44" fmla="*/ 33 w 383"/>
              <a:gd name="T45" fmla="*/ 216 h 457"/>
              <a:gd name="T46" fmla="*/ 0 w 383"/>
              <a:gd name="T47" fmla="*/ 171 h 457"/>
              <a:gd name="T48" fmla="*/ 151 w 383"/>
              <a:gd name="T49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3" h="457">
                <a:moveTo>
                  <a:pt x="151" y="0"/>
                </a:moveTo>
                <a:lnTo>
                  <a:pt x="297" y="20"/>
                </a:lnTo>
                <a:lnTo>
                  <a:pt x="383" y="199"/>
                </a:lnTo>
                <a:lnTo>
                  <a:pt x="350" y="238"/>
                </a:lnTo>
                <a:lnTo>
                  <a:pt x="295" y="131"/>
                </a:lnTo>
                <a:lnTo>
                  <a:pt x="269" y="307"/>
                </a:lnTo>
                <a:lnTo>
                  <a:pt x="243" y="304"/>
                </a:lnTo>
                <a:lnTo>
                  <a:pt x="224" y="439"/>
                </a:lnTo>
                <a:lnTo>
                  <a:pt x="238" y="441"/>
                </a:lnTo>
                <a:lnTo>
                  <a:pt x="236" y="457"/>
                </a:lnTo>
                <a:lnTo>
                  <a:pt x="172" y="448"/>
                </a:lnTo>
                <a:lnTo>
                  <a:pt x="175" y="432"/>
                </a:lnTo>
                <a:lnTo>
                  <a:pt x="194" y="296"/>
                </a:lnTo>
                <a:lnTo>
                  <a:pt x="171" y="293"/>
                </a:lnTo>
                <a:lnTo>
                  <a:pt x="151" y="429"/>
                </a:lnTo>
                <a:lnTo>
                  <a:pt x="148" y="445"/>
                </a:lnTo>
                <a:lnTo>
                  <a:pt x="86" y="436"/>
                </a:lnTo>
                <a:lnTo>
                  <a:pt x="87" y="420"/>
                </a:lnTo>
                <a:lnTo>
                  <a:pt x="102" y="421"/>
                </a:lnTo>
                <a:lnTo>
                  <a:pt x="121" y="286"/>
                </a:lnTo>
                <a:lnTo>
                  <a:pt x="99" y="284"/>
                </a:lnTo>
                <a:lnTo>
                  <a:pt x="130" y="89"/>
                </a:lnTo>
                <a:lnTo>
                  <a:pt x="33" y="216"/>
                </a:lnTo>
                <a:lnTo>
                  <a:pt x="0" y="171"/>
                </a:lnTo>
                <a:lnTo>
                  <a:pt x="15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4"/>
          <p:cNvSpPr>
            <a:spLocks noEditPoints="1"/>
          </p:cNvSpPr>
          <p:nvPr/>
        </p:nvSpPr>
        <p:spPr bwMode="auto">
          <a:xfrm>
            <a:off x="6785341" y="3815703"/>
            <a:ext cx="147897" cy="211716"/>
          </a:xfrm>
          <a:custGeom>
            <a:avLst/>
            <a:gdLst>
              <a:gd name="T0" fmla="*/ 113 w 292"/>
              <a:gd name="T1" fmla="*/ 114 h 417"/>
              <a:gd name="T2" fmla="*/ 80 w 292"/>
              <a:gd name="T3" fmla="*/ 137 h 417"/>
              <a:gd name="T4" fmla="*/ 60 w 292"/>
              <a:gd name="T5" fmla="*/ 171 h 417"/>
              <a:gd name="T6" fmla="*/ 55 w 292"/>
              <a:gd name="T7" fmla="*/ 212 h 417"/>
              <a:gd name="T8" fmla="*/ 70 w 292"/>
              <a:gd name="T9" fmla="*/ 251 h 417"/>
              <a:gd name="T10" fmla="*/ 100 w 292"/>
              <a:gd name="T11" fmla="*/ 278 h 417"/>
              <a:gd name="T12" fmla="*/ 139 w 292"/>
              <a:gd name="T13" fmla="*/ 291 h 417"/>
              <a:gd name="T14" fmla="*/ 162 w 292"/>
              <a:gd name="T15" fmla="*/ 290 h 417"/>
              <a:gd name="T16" fmla="*/ 165 w 292"/>
              <a:gd name="T17" fmla="*/ 286 h 417"/>
              <a:gd name="T18" fmla="*/ 163 w 292"/>
              <a:gd name="T19" fmla="*/ 276 h 417"/>
              <a:gd name="T20" fmla="*/ 157 w 292"/>
              <a:gd name="T21" fmla="*/ 252 h 417"/>
              <a:gd name="T22" fmla="*/ 152 w 292"/>
              <a:gd name="T23" fmla="*/ 223 h 417"/>
              <a:gd name="T24" fmla="*/ 152 w 292"/>
              <a:gd name="T25" fmla="*/ 201 h 417"/>
              <a:gd name="T26" fmla="*/ 198 w 292"/>
              <a:gd name="T27" fmla="*/ 194 h 417"/>
              <a:gd name="T28" fmla="*/ 183 w 292"/>
              <a:gd name="T29" fmla="*/ 188 h 417"/>
              <a:gd name="T30" fmla="*/ 163 w 292"/>
              <a:gd name="T31" fmla="*/ 177 h 417"/>
              <a:gd name="T32" fmla="*/ 145 w 292"/>
              <a:gd name="T33" fmla="*/ 165 h 417"/>
              <a:gd name="T34" fmla="*/ 138 w 292"/>
              <a:gd name="T35" fmla="*/ 151 h 417"/>
              <a:gd name="T36" fmla="*/ 164 w 292"/>
              <a:gd name="T37" fmla="*/ 145 h 417"/>
              <a:gd name="T38" fmla="*/ 174 w 292"/>
              <a:gd name="T39" fmla="*/ 138 h 417"/>
              <a:gd name="T40" fmla="*/ 176 w 292"/>
              <a:gd name="T41" fmla="*/ 135 h 417"/>
              <a:gd name="T42" fmla="*/ 167 w 292"/>
              <a:gd name="T43" fmla="*/ 132 h 417"/>
              <a:gd name="T44" fmla="*/ 149 w 292"/>
              <a:gd name="T45" fmla="*/ 124 h 417"/>
              <a:gd name="T46" fmla="*/ 133 w 292"/>
              <a:gd name="T47" fmla="*/ 109 h 417"/>
              <a:gd name="T48" fmla="*/ 76 w 292"/>
              <a:gd name="T49" fmla="*/ 3 h 417"/>
              <a:gd name="T50" fmla="*/ 104 w 292"/>
              <a:gd name="T51" fmla="*/ 19 h 417"/>
              <a:gd name="T52" fmla="*/ 129 w 292"/>
              <a:gd name="T53" fmla="*/ 50 h 417"/>
              <a:gd name="T54" fmla="*/ 154 w 292"/>
              <a:gd name="T55" fmla="*/ 72 h 417"/>
              <a:gd name="T56" fmla="*/ 182 w 292"/>
              <a:gd name="T57" fmla="*/ 74 h 417"/>
              <a:gd name="T58" fmla="*/ 210 w 292"/>
              <a:gd name="T59" fmla="*/ 77 h 417"/>
              <a:gd name="T60" fmla="*/ 239 w 292"/>
              <a:gd name="T61" fmla="*/ 89 h 417"/>
              <a:gd name="T62" fmla="*/ 264 w 292"/>
              <a:gd name="T63" fmla="*/ 110 h 417"/>
              <a:gd name="T64" fmla="*/ 284 w 292"/>
              <a:gd name="T65" fmla="*/ 144 h 417"/>
              <a:gd name="T66" fmla="*/ 292 w 292"/>
              <a:gd name="T67" fmla="*/ 192 h 417"/>
              <a:gd name="T68" fmla="*/ 285 w 292"/>
              <a:gd name="T69" fmla="*/ 235 h 417"/>
              <a:gd name="T70" fmla="*/ 267 w 292"/>
              <a:gd name="T71" fmla="*/ 269 h 417"/>
              <a:gd name="T72" fmla="*/ 243 w 292"/>
              <a:gd name="T73" fmla="*/ 294 h 417"/>
              <a:gd name="T74" fmla="*/ 217 w 292"/>
              <a:gd name="T75" fmla="*/ 310 h 417"/>
              <a:gd name="T76" fmla="*/ 193 w 292"/>
              <a:gd name="T77" fmla="*/ 319 h 417"/>
              <a:gd name="T78" fmla="*/ 175 w 292"/>
              <a:gd name="T79" fmla="*/ 324 h 417"/>
              <a:gd name="T80" fmla="*/ 168 w 292"/>
              <a:gd name="T81" fmla="*/ 356 h 417"/>
              <a:gd name="T82" fmla="*/ 150 w 292"/>
              <a:gd name="T83" fmla="*/ 383 h 417"/>
              <a:gd name="T84" fmla="*/ 126 w 292"/>
              <a:gd name="T85" fmla="*/ 404 h 417"/>
              <a:gd name="T86" fmla="*/ 100 w 292"/>
              <a:gd name="T87" fmla="*/ 416 h 417"/>
              <a:gd name="T88" fmla="*/ 74 w 292"/>
              <a:gd name="T89" fmla="*/ 415 h 417"/>
              <a:gd name="T90" fmla="*/ 53 w 292"/>
              <a:gd name="T91" fmla="*/ 398 h 417"/>
              <a:gd name="T92" fmla="*/ 42 w 292"/>
              <a:gd name="T93" fmla="*/ 362 h 417"/>
              <a:gd name="T94" fmla="*/ 87 w 292"/>
              <a:gd name="T95" fmla="*/ 353 h 417"/>
              <a:gd name="T96" fmla="*/ 122 w 292"/>
              <a:gd name="T97" fmla="*/ 335 h 417"/>
              <a:gd name="T98" fmla="*/ 111 w 292"/>
              <a:gd name="T99" fmla="*/ 321 h 417"/>
              <a:gd name="T100" fmla="*/ 67 w 292"/>
              <a:gd name="T101" fmla="*/ 299 h 417"/>
              <a:gd name="T102" fmla="*/ 36 w 292"/>
              <a:gd name="T103" fmla="*/ 263 h 417"/>
              <a:gd name="T104" fmla="*/ 19 w 292"/>
              <a:gd name="T105" fmla="*/ 216 h 417"/>
              <a:gd name="T106" fmla="*/ 24 w 292"/>
              <a:gd name="T107" fmla="*/ 165 h 417"/>
              <a:gd name="T108" fmla="*/ 47 w 292"/>
              <a:gd name="T109" fmla="*/ 119 h 417"/>
              <a:gd name="T110" fmla="*/ 86 w 292"/>
              <a:gd name="T111" fmla="*/ 88 h 417"/>
              <a:gd name="T112" fmla="*/ 103 w 292"/>
              <a:gd name="T113" fmla="*/ 73 h 417"/>
              <a:gd name="T114" fmla="*/ 80 w 292"/>
              <a:gd name="T115" fmla="*/ 62 h 417"/>
              <a:gd name="T116" fmla="*/ 45 w 292"/>
              <a:gd name="T117" fmla="*/ 55 h 417"/>
              <a:gd name="T118" fmla="*/ 0 w 292"/>
              <a:gd name="T119" fmla="*/ 59 h 417"/>
              <a:gd name="T120" fmla="*/ 4 w 292"/>
              <a:gd name="T121" fmla="*/ 31 h 417"/>
              <a:gd name="T122" fmla="*/ 21 w 292"/>
              <a:gd name="T123" fmla="*/ 11 h 417"/>
              <a:gd name="T124" fmla="*/ 47 w 292"/>
              <a:gd name="T125" fmla="*/ 1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2" h="417">
                <a:moveTo>
                  <a:pt x="133" y="109"/>
                </a:moveTo>
                <a:lnTo>
                  <a:pt x="113" y="114"/>
                </a:lnTo>
                <a:lnTo>
                  <a:pt x="95" y="124"/>
                </a:lnTo>
                <a:lnTo>
                  <a:pt x="80" y="137"/>
                </a:lnTo>
                <a:lnTo>
                  <a:pt x="68" y="153"/>
                </a:lnTo>
                <a:lnTo>
                  <a:pt x="60" y="171"/>
                </a:lnTo>
                <a:lnTo>
                  <a:pt x="55" y="191"/>
                </a:lnTo>
                <a:lnTo>
                  <a:pt x="55" y="212"/>
                </a:lnTo>
                <a:lnTo>
                  <a:pt x="61" y="232"/>
                </a:lnTo>
                <a:lnTo>
                  <a:pt x="70" y="251"/>
                </a:lnTo>
                <a:lnTo>
                  <a:pt x="84" y="265"/>
                </a:lnTo>
                <a:lnTo>
                  <a:pt x="100" y="278"/>
                </a:lnTo>
                <a:lnTo>
                  <a:pt x="119" y="286"/>
                </a:lnTo>
                <a:lnTo>
                  <a:pt x="139" y="291"/>
                </a:lnTo>
                <a:lnTo>
                  <a:pt x="160" y="291"/>
                </a:lnTo>
                <a:lnTo>
                  <a:pt x="162" y="290"/>
                </a:lnTo>
                <a:lnTo>
                  <a:pt x="164" y="290"/>
                </a:lnTo>
                <a:lnTo>
                  <a:pt x="165" y="286"/>
                </a:lnTo>
                <a:lnTo>
                  <a:pt x="164" y="284"/>
                </a:lnTo>
                <a:lnTo>
                  <a:pt x="163" y="276"/>
                </a:lnTo>
                <a:lnTo>
                  <a:pt x="159" y="265"/>
                </a:lnTo>
                <a:lnTo>
                  <a:pt x="157" y="252"/>
                </a:lnTo>
                <a:lnTo>
                  <a:pt x="154" y="238"/>
                </a:lnTo>
                <a:lnTo>
                  <a:pt x="152" y="223"/>
                </a:lnTo>
                <a:lnTo>
                  <a:pt x="151" y="212"/>
                </a:lnTo>
                <a:lnTo>
                  <a:pt x="152" y="201"/>
                </a:lnTo>
                <a:lnTo>
                  <a:pt x="201" y="195"/>
                </a:lnTo>
                <a:lnTo>
                  <a:pt x="198" y="194"/>
                </a:lnTo>
                <a:lnTo>
                  <a:pt x="192" y="192"/>
                </a:lnTo>
                <a:lnTo>
                  <a:pt x="183" y="188"/>
                </a:lnTo>
                <a:lnTo>
                  <a:pt x="173" y="183"/>
                </a:lnTo>
                <a:lnTo>
                  <a:pt x="163" y="177"/>
                </a:lnTo>
                <a:lnTo>
                  <a:pt x="152" y="171"/>
                </a:lnTo>
                <a:lnTo>
                  <a:pt x="145" y="165"/>
                </a:lnTo>
                <a:lnTo>
                  <a:pt x="139" y="158"/>
                </a:lnTo>
                <a:lnTo>
                  <a:pt x="138" y="151"/>
                </a:lnTo>
                <a:lnTo>
                  <a:pt x="153" y="149"/>
                </a:lnTo>
                <a:lnTo>
                  <a:pt x="164" y="145"/>
                </a:lnTo>
                <a:lnTo>
                  <a:pt x="170" y="141"/>
                </a:lnTo>
                <a:lnTo>
                  <a:pt x="174" y="138"/>
                </a:lnTo>
                <a:lnTo>
                  <a:pt x="175" y="136"/>
                </a:lnTo>
                <a:lnTo>
                  <a:pt x="176" y="135"/>
                </a:lnTo>
                <a:lnTo>
                  <a:pt x="173" y="134"/>
                </a:lnTo>
                <a:lnTo>
                  <a:pt x="167" y="132"/>
                </a:lnTo>
                <a:lnTo>
                  <a:pt x="158" y="129"/>
                </a:lnTo>
                <a:lnTo>
                  <a:pt x="149" y="124"/>
                </a:lnTo>
                <a:lnTo>
                  <a:pt x="139" y="116"/>
                </a:lnTo>
                <a:lnTo>
                  <a:pt x="133" y="109"/>
                </a:lnTo>
                <a:close/>
                <a:moveTo>
                  <a:pt x="61" y="0"/>
                </a:moveTo>
                <a:lnTo>
                  <a:pt x="76" y="3"/>
                </a:lnTo>
                <a:lnTo>
                  <a:pt x="90" y="8"/>
                </a:lnTo>
                <a:lnTo>
                  <a:pt x="104" y="19"/>
                </a:lnTo>
                <a:lnTo>
                  <a:pt x="118" y="32"/>
                </a:lnTo>
                <a:lnTo>
                  <a:pt x="129" y="50"/>
                </a:lnTo>
                <a:lnTo>
                  <a:pt x="138" y="72"/>
                </a:lnTo>
                <a:lnTo>
                  <a:pt x="154" y="72"/>
                </a:lnTo>
                <a:lnTo>
                  <a:pt x="169" y="74"/>
                </a:lnTo>
                <a:lnTo>
                  <a:pt x="182" y="74"/>
                </a:lnTo>
                <a:lnTo>
                  <a:pt x="195" y="75"/>
                </a:lnTo>
                <a:lnTo>
                  <a:pt x="210" y="77"/>
                </a:lnTo>
                <a:lnTo>
                  <a:pt x="225" y="83"/>
                </a:lnTo>
                <a:lnTo>
                  <a:pt x="239" y="89"/>
                </a:lnTo>
                <a:lnTo>
                  <a:pt x="253" y="97"/>
                </a:lnTo>
                <a:lnTo>
                  <a:pt x="264" y="110"/>
                </a:lnTo>
                <a:lnTo>
                  <a:pt x="275" y="125"/>
                </a:lnTo>
                <a:lnTo>
                  <a:pt x="284" y="144"/>
                </a:lnTo>
                <a:lnTo>
                  <a:pt x="290" y="167"/>
                </a:lnTo>
                <a:lnTo>
                  <a:pt x="292" y="192"/>
                </a:lnTo>
                <a:lnTo>
                  <a:pt x="290" y="215"/>
                </a:lnTo>
                <a:lnTo>
                  <a:pt x="285" y="235"/>
                </a:lnTo>
                <a:lnTo>
                  <a:pt x="277" y="253"/>
                </a:lnTo>
                <a:lnTo>
                  <a:pt x="267" y="269"/>
                </a:lnTo>
                <a:lnTo>
                  <a:pt x="256" y="282"/>
                </a:lnTo>
                <a:lnTo>
                  <a:pt x="243" y="294"/>
                </a:lnTo>
                <a:lnTo>
                  <a:pt x="229" y="303"/>
                </a:lnTo>
                <a:lnTo>
                  <a:pt x="217" y="310"/>
                </a:lnTo>
                <a:lnTo>
                  <a:pt x="204" y="315"/>
                </a:lnTo>
                <a:lnTo>
                  <a:pt x="193" y="319"/>
                </a:lnTo>
                <a:lnTo>
                  <a:pt x="184" y="322"/>
                </a:lnTo>
                <a:lnTo>
                  <a:pt x="175" y="324"/>
                </a:lnTo>
                <a:lnTo>
                  <a:pt x="172" y="340"/>
                </a:lnTo>
                <a:lnTo>
                  <a:pt x="168" y="356"/>
                </a:lnTo>
                <a:lnTo>
                  <a:pt x="159" y="370"/>
                </a:lnTo>
                <a:lnTo>
                  <a:pt x="150" y="383"/>
                </a:lnTo>
                <a:lnTo>
                  <a:pt x="138" y="395"/>
                </a:lnTo>
                <a:lnTo>
                  <a:pt x="126" y="404"/>
                </a:lnTo>
                <a:lnTo>
                  <a:pt x="113" y="412"/>
                </a:lnTo>
                <a:lnTo>
                  <a:pt x="100" y="416"/>
                </a:lnTo>
                <a:lnTo>
                  <a:pt x="86" y="417"/>
                </a:lnTo>
                <a:lnTo>
                  <a:pt x="74" y="415"/>
                </a:lnTo>
                <a:lnTo>
                  <a:pt x="63" y="408"/>
                </a:lnTo>
                <a:lnTo>
                  <a:pt x="53" y="398"/>
                </a:lnTo>
                <a:lnTo>
                  <a:pt x="47" y="382"/>
                </a:lnTo>
                <a:lnTo>
                  <a:pt x="42" y="362"/>
                </a:lnTo>
                <a:lnTo>
                  <a:pt x="65" y="360"/>
                </a:lnTo>
                <a:lnTo>
                  <a:pt x="87" y="353"/>
                </a:lnTo>
                <a:lnTo>
                  <a:pt x="106" y="344"/>
                </a:lnTo>
                <a:lnTo>
                  <a:pt x="122" y="335"/>
                </a:lnTo>
                <a:lnTo>
                  <a:pt x="134" y="326"/>
                </a:lnTo>
                <a:lnTo>
                  <a:pt x="111" y="321"/>
                </a:lnTo>
                <a:lnTo>
                  <a:pt x="88" y="313"/>
                </a:lnTo>
                <a:lnTo>
                  <a:pt x="67" y="299"/>
                </a:lnTo>
                <a:lnTo>
                  <a:pt x="50" y="283"/>
                </a:lnTo>
                <a:lnTo>
                  <a:pt x="36" y="263"/>
                </a:lnTo>
                <a:lnTo>
                  <a:pt x="26" y="241"/>
                </a:lnTo>
                <a:lnTo>
                  <a:pt x="19" y="216"/>
                </a:lnTo>
                <a:lnTo>
                  <a:pt x="18" y="190"/>
                </a:lnTo>
                <a:lnTo>
                  <a:pt x="24" y="165"/>
                </a:lnTo>
                <a:lnTo>
                  <a:pt x="33" y="141"/>
                </a:lnTo>
                <a:lnTo>
                  <a:pt x="47" y="119"/>
                </a:lnTo>
                <a:lnTo>
                  <a:pt x="65" y="102"/>
                </a:lnTo>
                <a:lnTo>
                  <a:pt x="86" y="88"/>
                </a:lnTo>
                <a:lnTo>
                  <a:pt x="110" y="77"/>
                </a:lnTo>
                <a:lnTo>
                  <a:pt x="103" y="73"/>
                </a:lnTo>
                <a:lnTo>
                  <a:pt x="93" y="67"/>
                </a:lnTo>
                <a:lnTo>
                  <a:pt x="80" y="62"/>
                </a:lnTo>
                <a:lnTo>
                  <a:pt x="64" y="57"/>
                </a:lnTo>
                <a:lnTo>
                  <a:pt x="45" y="55"/>
                </a:lnTo>
                <a:lnTo>
                  <a:pt x="24" y="55"/>
                </a:lnTo>
                <a:lnTo>
                  <a:pt x="0" y="59"/>
                </a:lnTo>
                <a:lnTo>
                  <a:pt x="0" y="45"/>
                </a:lnTo>
                <a:lnTo>
                  <a:pt x="4" y="31"/>
                </a:lnTo>
                <a:lnTo>
                  <a:pt x="12" y="21"/>
                </a:lnTo>
                <a:lnTo>
                  <a:pt x="21" y="11"/>
                </a:lnTo>
                <a:lnTo>
                  <a:pt x="33" y="5"/>
                </a:lnTo>
                <a:lnTo>
                  <a:pt x="47" y="1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5"/>
          <p:cNvSpPr>
            <a:spLocks/>
          </p:cNvSpPr>
          <p:nvPr/>
        </p:nvSpPr>
        <p:spPr bwMode="auto">
          <a:xfrm>
            <a:off x="6565521" y="3836976"/>
            <a:ext cx="232988" cy="200573"/>
          </a:xfrm>
          <a:custGeom>
            <a:avLst/>
            <a:gdLst>
              <a:gd name="T0" fmla="*/ 272 w 461"/>
              <a:gd name="T1" fmla="*/ 0 h 396"/>
              <a:gd name="T2" fmla="*/ 441 w 461"/>
              <a:gd name="T3" fmla="*/ 105 h 396"/>
              <a:gd name="T4" fmla="*/ 446 w 461"/>
              <a:gd name="T5" fmla="*/ 149 h 396"/>
              <a:gd name="T6" fmla="*/ 454 w 461"/>
              <a:gd name="T7" fmla="*/ 202 h 396"/>
              <a:gd name="T8" fmla="*/ 461 w 461"/>
              <a:gd name="T9" fmla="*/ 252 h 396"/>
              <a:gd name="T10" fmla="*/ 311 w 461"/>
              <a:gd name="T11" fmla="*/ 396 h 396"/>
              <a:gd name="T12" fmla="*/ 292 w 461"/>
              <a:gd name="T13" fmla="*/ 346 h 396"/>
              <a:gd name="T14" fmla="*/ 385 w 461"/>
              <a:gd name="T15" fmla="*/ 256 h 396"/>
              <a:gd name="T16" fmla="*/ 329 w 461"/>
              <a:gd name="T17" fmla="*/ 259 h 396"/>
              <a:gd name="T18" fmla="*/ 183 w 461"/>
              <a:gd name="T19" fmla="*/ 360 h 396"/>
              <a:gd name="T20" fmla="*/ 172 w 461"/>
              <a:gd name="T21" fmla="*/ 279 h 396"/>
              <a:gd name="T22" fmla="*/ 34 w 461"/>
              <a:gd name="T23" fmla="*/ 297 h 396"/>
              <a:gd name="T24" fmla="*/ 36 w 461"/>
              <a:gd name="T25" fmla="*/ 311 h 396"/>
              <a:gd name="T26" fmla="*/ 20 w 461"/>
              <a:gd name="T27" fmla="*/ 313 h 396"/>
              <a:gd name="T28" fmla="*/ 12 w 461"/>
              <a:gd name="T29" fmla="*/ 251 h 396"/>
              <a:gd name="T30" fmla="*/ 28 w 461"/>
              <a:gd name="T31" fmla="*/ 249 h 396"/>
              <a:gd name="T32" fmla="*/ 165 w 461"/>
              <a:gd name="T33" fmla="*/ 230 h 396"/>
              <a:gd name="T34" fmla="*/ 161 w 461"/>
              <a:gd name="T35" fmla="*/ 207 h 396"/>
              <a:gd name="T36" fmla="*/ 25 w 461"/>
              <a:gd name="T37" fmla="*/ 226 h 396"/>
              <a:gd name="T38" fmla="*/ 9 w 461"/>
              <a:gd name="T39" fmla="*/ 228 h 396"/>
              <a:gd name="T40" fmla="*/ 0 w 461"/>
              <a:gd name="T41" fmla="*/ 165 h 396"/>
              <a:gd name="T42" fmla="*/ 16 w 461"/>
              <a:gd name="T43" fmla="*/ 162 h 396"/>
              <a:gd name="T44" fmla="*/ 18 w 461"/>
              <a:gd name="T45" fmla="*/ 176 h 396"/>
              <a:gd name="T46" fmla="*/ 155 w 461"/>
              <a:gd name="T47" fmla="*/ 157 h 396"/>
              <a:gd name="T48" fmla="*/ 141 w 461"/>
              <a:gd name="T49" fmla="*/ 53 h 396"/>
              <a:gd name="T50" fmla="*/ 311 w 461"/>
              <a:gd name="T51" fmla="*/ 123 h 396"/>
              <a:gd name="T52" fmla="*/ 355 w 461"/>
              <a:gd name="T53" fmla="*/ 111 h 396"/>
              <a:gd name="T54" fmla="*/ 228 w 461"/>
              <a:gd name="T55" fmla="*/ 28 h 396"/>
              <a:gd name="T56" fmla="*/ 272 w 461"/>
              <a:gd name="T57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1" h="396">
                <a:moveTo>
                  <a:pt x="272" y="0"/>
                </a:moveTo>
                <a:lnTo>
                  <a:pt x="441" y="105"/>
                </a:lnTo>
                <a:lnTo>
                  <a:pt x="446" y="149"/>
                </a:lnTo>
                <a:lnTo>
                  <a:pt x="454" y="202"/>
                </a:lnTo>
                <a:lnTo>
                  <a:pt x="461" y="252"/>
                </a:lnTo>
                <a:lnTo>
                  <a:pt x="311" y="396"/>
                </a:lnTo>
                <a:lnTo>
                  <a:pt x="292" y="346"/>
                </a:lnTo>
                <a:lnTo>
                  <a:pt x="385" y="256"/>
                </a:lnTo>
                <a:lnTo>
                  <a:pt x="329" y="259"/>
                </a:lnTo>
                <a:lnTo>
                  <a:pt x="183" y="360"/>
                </a:lnTo>
                <a:lnTo>
                  <a:pt x="172" y="279"/>
                </a:lnTo>
                <a:lnTo>
                  <a:pt x="34" y="297"/>
                </a:lnTo>
                <a:lnTo>
                  <a:pt x="36" y="311"/>
                </a:lnTo>
                <a:lnTo>
                  <a:pt x="20" y="313"/>
                </a:lnTo>
                <a:lnTo>
                  <a:pt x="12" y="251"/>
                </a:lnTo>
                <a:lnTo>
                  <a:pt x="28" y="249"/>
                </a:lnTo>
                <a:lnTo>
                  <a:pt x="165" y="230"/>
                </a:lnTo>
                <a:lnTo>
                  <a:pt x="161" y="207"/>
                </a:lnTo>
                <a:lnTo>
                  <a:pt x="25" y="226"/>
                </a:lnTo>
                <a:lnTo>
                  <a:pt x="9" y="228"/>
                </a:lnTo>
                <a:lnTo>
                  <a:pt x="0" y="165"/>
                </a:lnTo>
                <a:lnTo>
                  <a:pt x="16" y="162"/>
                </a:lnTo>
                <a:lnTo>
                  <a:pt x="18" y="176"/>
                </a:lnTo>
                <a:lnTo>
                  <a:pt x="155" y="157"/>
                </a:lnTo>
                <a:lnTo>
                  <a:pt x="141" y="53"/>
                </a:lnTo>
                <a:lnTo>
                  <a:pt x="311" y="123"/>
                </a:lnTo>
                <a:lnTo>
                  <a:pt x="355" y="111"/>
                </a:lnTo>
                <a:lnTo>
                  <a:pt x="228" y="28"/>
                </a:lnTo>
                <a:lnTo>
                  <a:pt x="2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6"/>
          <p:cNvSpPr>
            <a:spLocks noEditPoints="1"/>
          </p:cNvSpPr>
          <p:nvPr/>
        </p:nvSpPr>
        <p:spPr bwMode="auto">
          <a:xfrm>
            <a:off x="6718483" y="3578662"/>
            <a:ext cx="119533" cy="121559"/>
          </a:xfrm>
          <a:custGeom>
            <a:avLst/>
            <a:gdLst>
              <a:gd name="T0" fmla="*/ 83 w 235"/>
              <a:gd name="T1" fmla="*/ 57 h 240"/>
              <a:gd name="T2" fmla="*/ 75 w 235"/>
              <a:gd name="T3" fmla="*/ 60 h 240"/>
              <a:gd name="T4" fmla="*/ 45 w 235"/>
              <a:gd name="T5" fmla="*/ 82 h 240"/>
              <a:gd name="T6" fmla="*/ 29 w 235"/>
              <a:gd name="T7" fmla="*/ 113 h 240"/>
              <a:gd name="T8" fmla="*/ 28 w 235"/>
              <a:gd name="T9" fmla="*/ 149 h 240"/>
              <a:gd name="T10" fmla="*/ 43 w 235"/>
              <a:gd name="T11" fmla="*/ 183 h 240"/>
              <a:gd name="T12" fmla="*/ 72 w 235"/>
              <a:gd name="T13" fmla="*/ 205 h 240"/>
              <a:gd name="T14" fmla="*/ 107 w 235"/>
              <a:gd name="T15" fmla="*/ 213 h 240"/>
              <a:gd name="T16" fmla="*/ 143 w 235"/>
              <a:gd name="T17" fmla="*/ 205 h 240"/>
              <a:gd name="T18" fmla="*/ 155 w 235"/>
              <a:gd name="T19" fmla="*/ 199 h 240"/>
              <a:gd name="T20" fmla="*/ 145 w 235"/>
              <a:gd name="T21" fmla="*/ 169 h 240"/>
              <a:gd name="T22" fmla="*/ 126 w 235"/>
              <a:gd name="T23" fmla="*/ 132 h 240"/>
              <a:gd name="T24" fmla="*/ 110 w 235"/>
              <a:gd name="T25" fmla="*/ 113 h 240"/>
              <a:gd name="T26" fmla="*/ 109 w 235"/>
              <a:gd name="T27" fmla="*/ 111 h 240"/>
              <a:gd name="T28" fmla="*/ 112 w 235"/>
              <a:gd name="T29" fmla="*/ 109 h 240"/>
              <a:gd name="T30" fmla="*/ 116 w 235"/>
              <a:gd name="T31" fmla="*/ 109 h 240"/>
              <a:gd name="T32" fmla="*/ 123 w 235"/>
              <a:gd name="T33" fmla="*/ 109 h 240"/>
              <a:gd name="T34" fmla="*/ 127 w 235"/>
              <a:gd name="T35" fmla="*/ 110 h 240"/>
              <a:gd name="T36" fmla="*/ 129 w 235"/>
              <a:gd name="T37" fmla="*/ 110 h 240"/>
              <a:gd name="T38" fmla="*/ 99 w 235"/>
              <a:gd name="T39" fmla="*/ 84 h 240"/>
              <a:gd name="T40" fmla="*/ 94 w 235"/>
              <a:gd name="T41" fmla="*/ 67 h 240"/>
              <a:gd name="T42" fmla="*/ 121 w 235"/>
              <a:gd name="T43" fmla="*/ 0 h 240"/>
              <a:gd name="T44" fmla="*/ 146 w 235"/>
              <a:gd name="T45" fmla="*/ 11 h 240"/>
              <a:gd name="T46" fmla="*/ 178 w 235"/>
              <a:gd name="T47" fmla="*/ 34 h 240"/>
              <a:gd name="T48" fmla="*/ 201 w 235"/>
              <a:gd name="T49" fmla="*/ 61 h 240"/>
              <a:gd name="T50" fmla="*/ 211 w 235"/>
              <a:gd name="T51" fmla="*/ 85 h 240"/>
              <a:gd name="T52" fmla="*/ 222 w 235"/>
              <a:gd name="T53" fmla="*/ 119 h 240"/>
              <a:gd name="T54" fmla="*/ 232 w 235"/>
              <a:gd name="T55" fmla="*/ 151 h 240"/>
              <a:gd name="T56" fmla="*/ 235 w 235"/>
              <a:gd name="T57" fmla="*/ 175 h 240"/>
              <a:gd name="T58" fmla="*/ 222 w 235"/>
              <a:gd name="T59" fmla="*/ 199 h 240"/>
              <a:gd name="T60" fmla="*/ 200 w 235"/>
              <a:gd name="T61" fmla="*/ 212 h 240"/>
              <a:gd name="T62" fmla="*/ 172 w 235"/>
              <a:gd name="T63" fmla="*/ 223 h 240"/>
              <a:gd name="T64" fmla="*/ 135 w 235"/>
              <a:gd name="T65" fmla="*/ 236 h 240"/>
              <a:gd name="T66" fmla="*/ 93 w 235"/>
              <a:gd name="T67" fmla="*/ 237 h 240"/>
              <a:gd name="T68" fmla="*/ 53 w 235"/>
              <a:gd name="T69" fmla="*/ 223 h 240"/>
              <a:gd name="T70" fmla="*/ 21 w 235"/>
              <a:gd name="T71" fmla="*/ 194 h 240"/>
              <a:gd name="T72" fmla="*/ 2 w 235"/>
              <a:gd name="T73" fmla="*/ 154 h 240"/>
              <a:gd name="T74" fmla="*/ 1 w 235"/>
              <a:gd name="T75" fmla="*/ 111 h 240"/>
              <a:gd name="T76" fmla="*/ 16 w 235"/>
              <a:gd name="T77" fmla="*/ 72 h 240"/>
              <a:gd name="T78" fmla="*/ 44 w 235"/>
              <a:gd name="T79" fmla="*/ 41 h 240"/>
              <a:gd name="T80" fmla="*/ 76 w 235"/>
              <a:gd name="T81" fmla="*/ 23 h 240"/>
              <a:gd name="T82" fmla="*/ 94 w 235"/>
              <a:gd name="T83" fmla="*/ 9 h 240"/>
              <a:gd name="T84" fmla="*/ 111 w 235"/>
              <a:gd name="T85" fmla="*/ 1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5" h="240">
                <a:moveTo>
                  <a:pt x="88" y="55"/>
                </a:moveTo>
                <a:lnTo>
                  <a:pt x="83" y="57"/>
                </a:lnTo>
                <a:lnTo>
                  <a:pt x="79" y="58"/>
                </a:lnTo>
                <a:lnTo>
                  <a:pt x="75" y="60"/>
                </a:lnTo>
                <a:lnTo>
                  <a:pt x="59" y="69"/>
                </a:lnTo>
                <a:lnTo>
                  <a:pt x="45" y="82"/>
                </a:lnTo>
                <a:lnTo>
                  <a:pt x="36" y="97"/>
                </a:lnTo>
                <a:lnTo>
                  <a:pt x="29" y="113"/>
                </a:lnTo>
                <a:lnTo>
                  <a:pt x="26" y="131"/>
                </a:lnTo>
                <a:lnTo>
                  <a:pt x="28" y="149"/>
                </a:lnTo>
                <a:lnTo>
                  <a:pt x="34" y="167"/>
                </a:lnTo>
                <a:lnTo>
                  <a:pt x="43" y="183"/>
                </a:lnTo>
                <a:lnTo>
                  <a:pt x="57" y="195"/>
                </a:lnTo>
                <a:lnTo>
                  <a:pt x="72" y="205"/>
                </a:lnTo>
                <a:lnTo>
                  <a:pt x="89" y="211"/>
                </a:lnTo>
                <a:lnTo>
                  <a:pt x="107" y="213"/>
                </a:lnTo>
                <a:lnTo>
                  <a:pt x="125" y="211"/>
                </a:lnTo>
                <a:lnTo>
                  <a:pt x="143" y="205"/>
                </a:lnTo>
                <a:lnTo>
                  <a:pt x="149" y="202"/>
                </a:lnTo>
                <a:lnTo>
                  <a:pt x="155" y="199"/>
                </a:lnTo>
                <a:lnTo>
                  <a:pt x="150" y="185"/>
                </a:lnTo>
                <a:lnTo>
                  <a:pt x="145" y="169"/>
                </a:lnTo>
                <a:lnTo>
                  <a:pt x="136" y="151"/>
                </a:lnTo>
                <a:lnTo>
                  <a:pt x="126" y="132"/>
                </a:lnTo>
                <a:lnTo>
                  <a:pt x="113" y="116"/>
                </a:lnTo>
                <a:lnTo>
                  <a:pt x="110" y="113"/>
                </a:lnTo>
                <a:lnTo>
                  <a:pt x="109" y="112"/>
                </a:lnTo>
                <a:lnTo>
                  <a:pt x="109" y="111"/>
                </a:lnTo>
                <a:lnTo>
                  <a:pt x="110" y="110"/>
                </a:lnTo>
                <a:lnTo>
                  <a:pt x="112" y="109"/>
                </a:lnTo>
                <a:lnTo>
                  <a:pt x="114" y="109"/>
                </a:lnTo>
                <a:lnTo>
                  <a:pt x="116" y="109"/>
                </a:lnTo>
                <a:lnTo>
                  <a:pt x="120" y="109"/>
                </a:lnTo>
                <a:lnTo>
                  <a:pt x="123" y="109"/>
                </a:lnTo>
                <a:lnTo>
                  <a:pt x="125" y="110"/>
                </a:lnTo>
                <a:lnTo>
                  <a:pt x="127" y="110"/>
                </a:lnTo>
                <a:lnTo>
                  <a:pt x="128" y="110"/>
                </a:lnTo>
                <a:lnTo>
                  <a:pt x="129" y="110"/>
                </a:lnTo>
                <a:lnTo>
                  <a:pt x="99" y="87"/>
                </a:lnTo>
                <a:lnTo>
                  <a:pt x="99" y="84"/>
                </a:lnTo>
                <a:lnTo>
                  <a:pt x="98" y="78"/>
                </a:lnTo>
                <a:lnTo>
                  <a:pt x="94" y="67"/>
                </a:lnTo>
                <a:lnTo>
                  <a:pt x="88" y="55"/>
                </a:lnTo>
                <a:close/>
                <a:moveTo>
                  <a:pt x="121" y="0"/>
                </a:moveTo>
                <a:lnTo>
                  <a:pt x="131" y="4"/>
                </a:lnTo>
                <a:lnTo>
                  <a:pt x="146" y="11"/>
                </a:lnTo>
                <a:lnTo>
                  <a:pt x="162" y="22"/>
                </a:lnTo>
                <a:lnTo>
                  <a:pt x="178" y="34"/>
                </a:lnTo>
                <a:lnTo>
                  <a:pt x="192" y="47"/>
                </a:lnTo>
                <a:lnTo>
                  <a:pt x="201" y="61"/>
                </a:lnTo>
                <a:lnTo>
                  <a:pt x="205" y="71"/>
                </a:lnTo>
                <a:lnTo>
                  <a:pt x="211" y="85"/>
                </a:lnTo>
                <a:lnTo>
                  <a:pt x="217" y="101"/>
                </a:lnTo>
                <a:lnTo>
                  <a:pt x="222" y="119"/>
                </a:lnTo>
                <a:lnTo>
                  <a:pt x="228" y="135"/>
                </a:lnTo>
                <a:lnTo>
                  <a:pt x="232" y="151"/>
                </a:lnTo>
                <a:lnTo>
                  <a:pt x="235" y="165"/>
                </a:lnTo>
                <a:lnTo>
                  <a:pt x="235" y="175"/>
                </a:lnTo>
                <a:lnTo>
                  <a:pt x="231" y="188"/>
                </a:lnTo>
                <a:lnTo>
                  <a:pt x="222" y="199"/>
                </a:lnTo>
                <a:lnTo>
                  <a:pt x="213" y="206"/>
                </a:lnTo>
                <a:lnTo>
                  <a:pt x="200" y="212"/>
                </a:lnTo>
                <a:lnTo>
                  <a:pt x="186" y="217"/>
                </a:lnTo>
                <a:lnTo>
                  <a:pt x="172" y="223"/>
                </a:lnTo>
                <a:lnTo>
                  <a:pt x="157" y="229"/>
                </a:lnTo>
                <a:lnTo>
                  <a:pt x="135" y="236"/>
                </a:lnTo>
                <a:lnTo>
                  <a:pt x="114" y="240"/>
                </a:lnTo>
                <a:lnTo>
                  <a:pt x="93" y="237"/>
                </a:lnTo>
                <a:lnTo>
                  <a:pt x="72" y="232"/>
                </a:lnTo>
                <a:lnTo>
                  <a:pt x="53" y="223"/>
                </a:lnTo>
                <a:lnTo>
                  <a:pt x="36" y="210"/>
                </a:lnTo>
                <a:lnTo>
                  <a:pt x="21" y="194"/>
                </a:lnTo>
                <a:lnTo>
                  <a:pt x="9" y="175"/>
                </a:lnTo>
                <a:lnTo>
                  <a:pt x="2" y="154"/>
                </a:lnTo>
                <a:lnTo>
                  <a:pt x="0" y="132"/>
                </a:lnTo>
                <a:lnTo>
                  <a:pt x="1" y="111"/>
                </a:lnTo>
                <a:lnTo>
                  <a:pt x="6" y="91"/>
                </a:lnTo>
                <a:lnTo>
                  <a:pt x="16" y="72"/>
                </a:lnTo>
                <a:lnTo>
                  <a:pt x="28" y="55"/>
                </a:lnTo>
                <a:lnTo>
                  <a:pt x="44" y="41"/>
                </a:lnTo>
                <a:lnTo>
                  <a:pt x="63" y="29"/>
                </a:lnTo>
                <a:lnTo>
                  <a:pt x="76" y="23"/>
                </a:lnTo>
                <a:lnTo>
                  <a:pt x="86" y="16"/>
                </a:lnTo>
                <a:lnTo>
                  <a:pt x="94" y="9"/>
                </a:lnTo>
                <a:lnTo>
                  <a:pt x="103" y="4"/>
                </a:lnTo>
                <a:lnTo>
                  <a:pt x="111" y="1"/>
                </a:lnTo>
                <a:lnTo>
                  <a:pt x="1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7"/>
          <p:cNvSpPr>
            <a:spLocks/>
          </p:cNvSpPr>
          <p:nvPr/>
        </p:nvSpPr>
        <p:spPr bwMode="auto">
          <a:xfrm>
            <a:off x="6495625" y="3624247"/>
            <a:ext cx="237040" cy="177274"/>
          </a:xfrm>
          <a:custGeom>
            <a:avLst/>
            <a:gdLst>
              <a:gd name="T0" fmla="*/ 177 w 467"/>
              <a:gd name="T1" fmla="*/ 0 h 351"/>
              <a:gd name="T2" fmla="*/ 404 w 467"/>
              <a:gd name="T3" fmla="*/ 33 h 351"/>
              <a:gd name="T4" fmla="*/ 467 w 467"/>
              <a:gd name="T5" fmla="*/ 165 h 351"/>
              <a:gd name="T6" fmla="*/ 363 w 467"/>
              <a:gd name="T7" fmla="*/ 333 h 351"/>
              <a:gd name="T8" fmla="*/ 313 w 467"/>
              <a:gd name="T9" fmla="*/ 327 h 351"/>
              <a:gd name="T10" fmla="*/ 372 w 467"/>
              <a:gd name="T11" fmla="*/ 224 h 351"/>
              <a:gd name="T12" fmla="*/ 209 w 467"/>
              <a:gd name="T13" fmla="*/ 299 h 351"/>
              <a:gd name="T14" fmla="*/ 199 w 467"/>
              <a:gd name="T15" fmla="*/ 274 h 351"/>
              <a:gd name="T16" fmla="*/ 72 w 467"/>
              <a:gd name="T17" fmla="*/ 332 h 351"/>
              <a:gd name="T18" fmla="*/ 79 w 467"/>
              <a:gd name="T19" fmla="*/ 345 h 351"/>
              <a:gd name="T20" fmla="*/ 64 w 467"/>
              <a:gd name="T21" fmla="*/ 351 h 351"/>
              <a:gd name="T22" fmla="*/ 37 w 467"/>
              <a:gd name="T23" fmla="*/ 293 h 351"/>
              <a:gd name="T24" fmla="*/ 52 w 467"/>
              <a:gd name="T25" fmla="*/ 287 h 351"/>
              <a:gd name="T26" fmla="*/ 177 w 467"/>
              <a:gd name="T27" fmla="*/ 229 h 351"/>
              <a:gd name="T28" fmla="*/ 167 w 467"/>
              <a:gd name="T29" fmla="*/ 208 h 351"/>
              <a:gd name="T30" fmla="*/ 42 w 467"/>
              <a:gd name="T31" fmla="*/ 266 h 351"/>
              <a:gd name="T32" fmla="*/ 27 w 467"/>
              <a:gd name="T33" fmla="*/ 272 h 351"/>
              <a:gd name="T34" fmla="*/ 0 w 467"/>
              <a:gd name="T35" fmla="*/ 216 h 351"/>
              <a:gd name="T36" fmla="*/ 15 w 467"/>
              <a:gd name="T37" fmla="*/ 208 h 351"/>
              <a:gd name="T38" fmla="*/ 21 w 467"/>
              <a:gd name="T39" fmla="*/ 221 h 351"/>
              <a:gd name="T40" fmla="*/ 147 w 467"/>
              <a:gd name="T41" fmla="*/ 163 h 351"/>
              <a:gd name="T42" fmla="*/ 137 w 467"/>
              <a:gd name="T43" fmla="*/ 143 h 351"/>
              <a:gd name="T44" fmla="*/ 319 w 467"/>
              <a:gd name="T45" fmla="*/ 64 h 351"/>
              <a:gd name="T46" fmla="*/ 157 w 467"/>
              <a:gd name="T47" fmla="*/ 52 h 351"/>
              <a:gd name="T48" fmla="*/ 177 w 467"/>
              <a:gd name="T4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7" h="351">
                <a:moveTo>
                  <a:pt x="177" y="0"/>
                </a:moveTo>
                <a:lnTo>
                  <a:pt x="404" y="33"/>
                </a:lnTo>
                <a:lnTo>
                  <a:pt x="467" y="165"/>
                </a:lnTo>
                <a:lnTo>
                  <a:pt x="363" y="333"/>
                </a:lnTo>
                <a:lnTo>
                  <a:pt x="313" y="327"/>
                </a:lnTo>
                <a:lnTo>
                  <a:pt x="372" y="224"/>
                </a:lnTo>
                <a:lnTo>
                  <a:pt x="209" y="299"/>
                </a:lnTo>
                <a:lnTo>
                  <a:pt x="199" y="274"/>
                </a:lnTo>
                <a:lnTo>
                  <a:pt x="72" y="332"/>
                </a:lnTo>
                <a:lnTo>
                  <a:pt x="79" y="345"/>
                </a:lnTo>
                <a:lnTo>
                  <a:pt x="64" y="351"/>
                </a:lnTo>
                <a:lnTo>
                  <a:pt x="37" y="293"/>
                </a:lnTo>
                <a:lnTo>
                  <a:pt x="52" y="287"/>
                </a:lnTo>
                <a:lnTo>
                  <a:pt x="177" y="229"/>
                </a:lnTo>
                <a:lnTo>
                  <a:pt x="167" y="208"/>
                </a:lnTo>
                <a:lnTo>
                  <a:pt x="42" y="266"/>
                </a:lnTo>
                <a:lnTo>
                  <a:pt x="27" y="272"/>
                </a:lnTo>
                <a:lnTo>
                  <a:pt x="0" y="216"/>
                </a:lnTo>
                <a:lnTo>
                  <a:pt x="15" y="208"/>
                </a:lnTo>
                <a:lnTo>
                  <a:pt x="21" y="221"/>
                </a:lnTo>
                <a:lnTo>
                  <a:pt x="147" y="163"/>
                </a:lnTo>
                <a:lnTo>
                  <a:pt x="137" y="143"/>
                </a:lnTo>
                <a:lnTo>
                  <a:pt x="319" y="64"/>
                </a:lnTo>
                <a:lnTo>
                  <a:pt x="157" y="52"/>
                </a:lnTo>
                <a:lnTo>
                  <a:pt x="1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8"/>
          <p:cNvSpPr>
            <a:spLocks noEditPoints="1"/>
          </p:cNvSpPr>
          <p:nvPr/>
        </p:nvSpPr>
        <p:spPr bwMode="auto">
          <a:xfrm>
            <a:off x="6593885" y="4390070"/>
            <a:ext cx="180313" cy="180313"/>
          </a:xfrm>
          <a:custGeom>
            <a:avLst/>
            <a:gdLst>
              <a:gd name="T0" fmla="*/ 185 w 356"/>
              <a:gd name="T1" fmla="*/ 134 h 357"/>
              <a:gd name="T2" fmla="*/ 149 w 356"/>
              <a:gd name="T3" fmla="*/ 152 h 357"/>
              <a:gd name="T4" fmla="*/ 125 w 356"/>
              <a:gd name="T5" fmla="*/ 185 h 357"/>
              <a:gd name="T6" fmla="*/ 116 w 356"/>
              <a:gd name="T7" fmla="*/ 225 h 357"/>
              <a:gd name="T8" fmla="*/ 127 w 356"/>
              <a:gd name="T9" fmla="*/ 264 h 357"/>
              <a:gd name="T10" fmla="*/ 153 w 356"/>
              <a:gd name="T11" fmla="*/ 296 h 357"/>
              <a:gd name="T12" fmla="*/ 156 w 356"/>
              <a:gd name="T13" fmla="*/ 298 h 357"/>
              <a:gd name="T14" fmla="*/ 161 w 356"/>
              <a:gd name="T15" fmla="*/ 295 h 357"/>
              <a:gd name="T16" fmla="*/ 168 w 356"/>
              <a:gd name="T17" fmla="*/ 281 h 357"/>
              <a:gd name="T18" fmla="*/ 182 w 356"/>
              <a:gd name="T19" fmla="*/ 261 h 357"/>
              <a:gd name="T20" fmla="*/ 197 w 356"/>
              <a:gd name="T21" fmla="*/ 241 h 357"/>
              <a:gd name="T22" fmla="*/ 210 w 356"/>
              <a:gd name="T23" fmla="*/ 226 h 357"/>
              <a:gd name="T24" fmla="*/ 249 w 356"/>
              <a:gd name="T25" fmla="*/ 254 h 357"/>
              <a:gd name="T26" fmla="*/ 242 w 356"/>
              <a:gd name="T27" fmla="*/ 239 h 357"/>
              <a:gd name="T28" fmla="*/ 235 w 356"/>
              <a:gd name="T29" fmla="*/ 217 h 357"/>
              <a:gd name="T30" fmla="*/ 231 w 356"/>
              <a:gd name="T31" fmla="*/ 195 h 357"/>
              <a:gd name="T32" fmla="*/ 236 w 356"/>
              <a:gd name="T33" fmla="*/ 181 h 357"/>
              <a:gd name="T34" fmla="*/ 259 w 356"/>
              <a:gd name="T35" fmla="*/ 195 h 357"/>
              <a:gd name="T36" fmla="*/ 271 w 356"/>
              <a:gd name="T37" fmla="*/ 197 h 357"/>
              <a:gd name="T38" fmla="*/ 275 w 356"/>
              <a:gd name="T39" fmla="*/ 196 h 357"/>
              <a:gd name="T40" fmla="*/ 271 w 356"/>
              <a:gd name="T41" fmla="*/ 188 h 357"/>
              <a:gd name="T42" fmla="*/ 264 w 356"/>
              <a:gd name="T43" fmla="*/ 169 h 357"/>
              <a:gd name="T44" fmla="*/ 264 w 356"/>
              <a:gd name="T45" fmla="*/ 149 h 357"/>
              <a:gd name="T46" fmla="*/ 225 w 356"/>
              <a:gd name="T47" fmla="*/ 132 h 357"/>
              <a:gd name="T48" fmla="*/ 242 w 356"/>
              <a:gd name="T49" fmla="*/ 0 h 357"/>
              <a:gd name="T50" fmla="*/ 271 w 356"/>
              <a:gd name="T51" fmla="*/ 7 h 357"/>
              <a:gd name="T52" fmla="*/ 294 w 356"/>
              <a:gd name="T53" fmla="*/ 27 h 357"/>
              <a:gd name="T54" fmla="*/ 306 w 356"/>
              <a:gd name="T55" fmla="*/ 59 h 357"/>
              <a:gd name="T56" fmla="*/ 303 w 356"/>
              <a:gd name="T57" fmla="*/ 101 h 357"/>
              <a:gd name="T58" fmla="*/ 304 w 356"/>
              <a:gd name="T59" fmla="*/ 136 h 357"/>
              <a:gd name="T60" fmla="*/ 323 w 356"/>
              <a:gd name="T61" fmla="*/ 158 h 357"/>
              <a:gd name="T62" fmla="*/ 342 w 356"/>
              <a:gd name="T63" fmla="*/ 183 h 357"/>
              <a:gd name="T64" fmla="*/ 355 w 356"/>
              <a:gd name="T65" fmla="*/ 216 h 357"/>
              <a:gd name="T66" fmla="*/ 354 w 356"/>
              <a:gd name="T67" fmla="*/ 254 h 357"/>
              <a:gd name="T68" fmla="*/ 333 w 356"/>
              <a:gd name="T69" fmla="*/ 298 h 357"/>
              <a:gd name="T70" fmla="*/ 295 w 356"/>
              <a:gd name="T71" fmla="*/ 335 h 357"/>
              <a:gd name="T72" fmla="*/ 255 w 356"/>
              <a:gd name="T73" fmla="*/ 353 h 357"/>
              <a:gd name="T74" fmla="*/ 216 w 356"/>
              <a:gd name="T75" fmla="*/ 357 h 357"/>
              <a:gd name="T76" fmla="*/ 182 w 356"/>
              <a:gd name="T77" fmla="*/ 350 h 357"/>
              <a:gd name="T78" fmla="*/ 156 w 356"/>
              <a:gd name="T79" fmla="*/ 339 h 357"/>
              <a:gd name="T80" fmla="*/ 140 w 356"/>
              <a:gd name="T81" fmla="*/ 330 h 357"/>
              <a:gd name="T82" fmla="*/ 112 w 356"/>
              <a:gd name="T83" fmla="*/ 347 h 357"/>
              <a:gd name="T84" fmla="*/ 80 w 356"/>
              <a:gd name="T85" fmla="*/ 355 h 357"/>
              <a:gd name="T86" fmla="*/ 48 w 356"/>
              <a:gd name="T87" fmla="*/ 354 h 357"/>
              <a:gd name="T88" fmla="*/ 22 w 356"/>
              <a:gd name="T89" fmla="*/ 343 h 357"/>
              <a:gd name="T90" fmla="*/ 4 w 356"/>
              <a:gd name="T91" fmla="*/ 324 h 357"/>
              <a:gd name="T92" fmla="*/ 1 w 356"/>
              <a:gd name="T93" fmla="*/ 298 h 357"/>
              <a:gd name="T94" fmla="*/ 17 w 356"/>
              <a:gd name="T95" fmla="*/ 264 h 357"/>
              <a:gd name="T96" fmla="*/ 57 w 356"/>
              <a:gd name="T97" fmla="*/ 289 h 357"/>
              <a:gd name="T98" fmla="*/ 95 w 356"/>
              <a:gd name="T99" fmla="*/ 301 h 357"/>
              <a:gd name="T100" fmla="*/ 96 w 356"/>
              <a:gd name="T101" fmla="*/ 283 h 357"/>
              <a:gd name="T102" fmla="*/ 81 w 356"/>
              <a:gd name="T103" fmla="*/ 238 h 357"/>
              <a:gd name="T104" fmla="*/ 84 w 356"/>
              <a:gd name="T105" fmla="*/ 191 h 357"/>
              <a:gd name="T106" fmla="*/ 105 w 356"/>
              <a:gd name="T107" fmla="*/ 145 h 357"/>
              <a:gd name="T108" fmla="*/ 146 w 356"/>
              <a:gd name="T109" fmla="*/ 111 h 357"/>
              <a:gd name="T110" fmla="*/ 194 w 356"/>
              <a:gd name="T111" fmla="*/ 96 h 357"/>
              <a:gd name="T112" fmla="*/ 244 w 356"/>
              <a:gd name="T113" fmla="*/ 100 h 357"/>
              <a:gd name="T114" fmla="*/ 267 w 356"/>
              <a:gd name="T115" fmla="*/ 101 h 357"/>
              <a:gd name="T116" fmla="*/ 258 w 356"/>
              <a:gd name="T117" fmla="*/ 77 h 357"/>
              <a:gd name="T118" fmla="*/ 238 w 356"/>
              <a:gd name="T119" fmla="*/ 49 h 357"/>
              <a:gd name="T120" fmla="*/ 203 w 356"/>
              <a:gd name="T121" fmla="*/ 20 h 357"/>
              <a:gd name="T122" fmla="*/ 229 w 356"/>
              <a:gd name="T123" fmla="*/ 3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6" h="357">
                <a:moveTo>
                  <a:pt x="205" y="131"/>
                </a:moveTo>
                <a:lnTo>
                  <a:pt x="185" y="134"/>
                </a:lnTo>
                <a:lnTo>
                  <a:pt x="167" y="141"/>
                </a:lnTo>
                <a:lnTo>
                  <a:pt x="149" y="152"/>
                </a:lnTo>
                <a:lnTo>
                  <a:pt x="135" y="168"/>
                </a:lnTo>
                <a:lnTo>
                  <a:pt x="125" y="185"/>
                </a:lnTo>
                <a:lnTo>
                  <a:pt x="118" y="205"/>
                </a:lnTo>
                <a:lnTo>
                  <a:pt x="116" y="225"/>
                </a:lnTo>
                <a:lnTo>
                  <a:pt x="119" y="245"/>
                </a:lnTo>
                <a:lnTo>
                  <a:pt x="127" y="264"/>
                </a:lnTo>
                <a:lnTo>
                  <a:pt x="137" y="281"/>
                </a:lnTo>
                <a:lnTo>
                  <a:pt x="153" y="296"/>
                </a:lnTo>
                <a:lnTo>
                  <a:pt x="154" y="297"/>
                </a:lnTo>
                <a:lnTo>
                  <a:pt x="156" y="298"/>
                </a:lnTo>
                <a:lnTo>
                  <a:pt x="160" y="297"/>
                </a:lnTo>
                <a:lnTo>
                  <a:pt x="161" y="295"/>
                </a:lnTo>
                <a:lnTo>
                  <a:pt x="164" y="289"/>
                </a:lnTo>
                <a:lnTo>
                  <a:pt x="168" y="281"/>
                </a:lnTo>
                <a:lnTo>
                  <a:pt x="174" y="272"/>
                </a:lnTo>
                <a:lnTo>
                  <a:pt x="182" y="261"/>
                </a:lnTo>
                <a:lnTo>
                  <a:pt x="189" y="251"/>
                </a:lnTo>
                <a:lnTo>
                  <a:pt x="197" y="241"/>
                </a:lnTo>
                <a:lnTo>
                  <a:pt x="204" y="233"/>
                </a:lnTo>
                <a:lnTo>
                  <a:pt x="210" y="226"/>
                </a:lnTo>
                <a:lnTo>
                  <a:pt x="250" y="256"/>
                </a:lnTo>
                <a:lnTo>
                  <a:pt x="249" y="254"/>
                </a:lnTo>
                <a:lnTo>
                  <a:pt x="246" y="247"/>
                </a:lnTo>
                <a:lnTo>
                  <a:pt x="242" y="239"/>
                </a:lnTo>
                <a:lnTo>
                  <a:pt x="238" y="229"/>
                </a:lnTo>
                <a:lnTo>
                  <a:pt x="235" y="217"/>
                </a:lnTo>
                <a:lnTo>
                  <a:pt x="232" y="205"/>
                </a:lnTo>
                <a:lnTo>
                  <a:pt x="231" y="195"/>
                </a:lnTo>
                <a:lnTo>
                  <a:pt x="233" y="186"/>
                </a:lnTo>
                <a:lnTo>
                  <a:pt x="236" y="181"/>
                </a:lnTo>
                <a:lnTo>
                  <a:pt x="249" y="190"/>
                </a:lnTo>
                <a:lnTo>
                  <a:pt x="259" y="195"/>
                </a:lnTo>
                <a:lnTo>
                  <a:pt x="267" y="197"/>
                </a:lnTo>
                <a:lnTo>
                  <a:pt x="271" y="197"/>
                </a:lnTo>
                <a:lnTo>
                  <a:pt x="274" y="197"/>
                </a:lnTo>
                <a:lnTo>
                  <a:pt x="275" y="196"/>
                </a:lnTo>
                <a:lnTo>
                  <a:pt x="273" y="194"/>
                </a:lnTo>
                <a:lnTo>
                  <a:pt x="271" y="188"/>
                </a:lnTo>
                <a:lnTo>
                  <a:pt x="267" y="179"/>
                </a:lnTo>
                <a:lnTo>
                  <a:pt x="264" y="169"/>
                </a:lnTo>
                <a:lnTo>
                  <a:pt x="263" y="158"/>
                </a:lnTo>
                <a:lnTo>
                  <a:pt x="264" y="149"/>
                </a:lnTo>
                <a:lnTo>
                  <a:pt x="244" y="138"/>
                </a:lnTo>
                <a:lnTo>
                  <a:pt x="225" y="132"/>
                </a:lnTo>
                <a:lnTo>
                  <a:pt x="205" y="131"/>
                </a:lnTo>
                <a:close/>
                <a:moveTo>
                  <a:pt x="242" y="0"/>
                </a:moveTo>
                <a:lnTo>
                  <a:pt x="257" y="2"/>
                </a:lnTo>
                <a:lnTo>
                  <a:pt x="271" y="7"/>
                </a:lnTo>
                <a:lnTo>
                  <a:pt x="284" y="15"/>
                </a:lnTo>
                <a:lnTo>
                  <a:pt x="294" y="27"/>
                </a:lnTo>
                <a:lnTo>
                  <a:pt x="302" y="41"/>
                </a:lnTo>
                <a:lnTo>
                  <a:pt x="306" y="59"/>
                </a:lnTo>
                <a:lnTo>
                  <a:pt x="307" y="79"/>
                </a:lnTo>
                <a:lnTo>
                  <a:pt x="303" y="101"/>
                </a:lnTo>
                <a:lnTo>
                  <a:pt x="292" y="126"/>
                </a:lnTo>
                <a:lnTo>
                  <a:pt x="304" y="136"/>
                </a:lnTo>
                <a:lnTo>
                  <a:pt x="313" y="149"/>
                </a:lnTo>
                <a:lnTo>
                  <a:pt x="323" y="158"/>
                </a:lnTo>
                <a:lnTo>
                  <a:pt x="334" y="170"/>
                </a:lnTo>
                <a:lnTo>
                  <a:pt x="342" y="183"/>
                </a:lnTo>
                <a:lnTo>
                  <a:pt x="350" y="199"/>
                </a:lnTo>
                <a:lnTo>
                  <a:pt x="355" y="216"/>
                </a:lnTo>
                <a:lnTo>
                  <a:pt x="356" y="235"/>
                </a:lnTo>
                <a:lnTo>
                  <a:pt x="354" y="254"/>
                </a:lnTo>
                <a:lnTo>
                  <a:pt x="346" y="276"/>
                </a:lnTo>
                <a:lnTo>
                  <a:pt x="333" y="298"/>
                </a:lnTo>
                <a:lnTo>
                  <a:pt x="315" y="319"/>
                </a:lnTo>
                <a:lnTo>
                  <a:pt x="295" y="335"/>
                </a:lnTo>
                <a:lnTo>
                  <a:pt x="275" y="346"/>
                </a:lnTo>
                <a:lnTo>
                  <a:pt x="255" y="353"/>
                </a:lnTo>
                <a:lnTo>
                  <a:pt x="235" y="357"/>
                </a:lnTo>
                <a:lnTo>
                  <a:pt x="216" y="357"/>
                </a:lnTo>
                <a:lnTo>
                  <a:pt x="199" y="355"/>
                </a:lnTo>
                <a:lnTo>
                  <a:pt x="182" y="350"/>
                </a:lnTo>
                <a:lnTo>
                  <a:pt x="168" y="345"/>
                </a:lnTo>
                <a:lnTo>
                  <a:pt x="156" y="339"/>
                </a:lnTo>
                <a:lnTo>
                  <a:pt x="148" y="335"/>
                </a:lnTo>
                <a:lnTo>
                  <a:pt x="140" y="330"/>
                </a:lnTo>
                <a:lnTo>
                  <a:pt x="127" y="340"/>
                </a:lnTo>
                <a:lnTo>
                  <a:pt x="112" y="347"/>
                </a:lnTo>
                <a:lnTo>
                  <a:pt x="96" y="353"/>
                </a:lnTo>
                <a:lnTo>
                  <a:pt x="80" y="355"/>
                </a:lnTo>
                <a:lnTo>
                  <a:pt x="64" y="356"/>
                </a:lnTo>
                <a:lnTo>
                  <a:pt x="48" y="354"/>
                </a:lnTo>
                <a:lnTo>
                  <a:pt x="33" y="349"/>
                </a:lnTo>
                <a:lnTo>
                  <a:pt x="22" y="343"/>
                </a:lnTo>
                <a:lnTo>
                  <a:pt x="11" y="335"/>
                </a:lnTo>
                <a:lnTo>
                  <a:pt x="4" y="324"/>
                </a:lnTo>
                <a:lnTo>
                  <a:pt x="0" y="313"/>
                </a:lnTo>
                <a:lnTo>
                  <a:pt x="1" y="298"/>
                </a:lnTo>
                <a:lnTo>
                  <a:pt x="7" y="282"/>
                </a:lnTo>
                <a:lnTo>
                  <a:pt x="17" y="264"/>
                </a:lnTo>
                <a:lnTo>
                  <a:pt x="36" y="279"/>
                </a:lnTo>
                <a:lnTo>
                  <a:pt x="57" y="289"/>
                </a:lnTo>
                <a:lnTo>
                  <a:pt x="77" y="297"/>
                </a:lnTo>
                <a:lnTo>
                  <a:pt x="95" y="301"/>
                </a:lnTo>
                <a:lnTo>
                  <a:pt x="110" y="304"/>
                </a:lnTo>
                <a:lnTo>
                  <a:pt x="96" y="283"/>
                </a:lnTo>
                <a:lnTo>
                  <a:pt x="86" y="261"/>
                </a:lnTo>
                <a:lnTo>
                  <a:pt x="81" y="238"/>
                </a:lnTo>
                <a:lnTo>
                  <a:pt x="80" y="214"/>
                </a:lnTo>
                <a:lnTo>
                  <a:pt x="84" y="191"/>
                </a:lnTo>
                <a:lnTo>
                  <a:pt x="93" y="168"/>
                </a:lnTo>
                <a:lnTo>
                  <a:pt x="105" y="145"/>
                </a:lnTo>
                <a:lnTo>
                  <a:pt x="123" y="127"/>
                </a:lnTo>
                <a:lnTo>
                  <a:pt x="146" y="111"/>
                </a:lnTo>
                <a:lnTo>
                  <a:pt x="169" y="101"/>
                </a:lnTo>
                <a:lnTo>
                  <a:pt x="194" y="96"/>
                </a:lnTo>
                <a:lnTo>
                  <a:pt x="219" y="95"/>
                </a:lnTo>
                <a:lnTo>
                  <a:pt x="244" y="100"/>
                </a:lnTo>
                <a:lnTo>
                  <a:pt x="269" y="110"/>
                </a:lnTo>
                <a:lnTo>
                  <a:pt x="267" y="101"/>
                </a:lnTo>
                <a:lnTo>
                  <a:pt x="264" y="90"/>
                </a:lnTo>
                <a:lnTo>
                  <a:pt x="258" y="77"/>
                </a:lnTo>
                <a:lnTo>
                  <a:pt x="250" y="64"/>
                </a:lnTo>
                <a:lnTo>
                  <a:pt x="238" y="49"/>
                </a:lnTo>
                <a:lnTo>
                  <a:pt x="223" y="34"/>
                </a:lnTo>
                <a:lnTo>
                  <a:pt x="203" y="20"/>
                </a:lnTo>
                <a:lnTo>
                  <a:pt x="215" y="9"/>
                </a:lnTo>
                <a:lnTo>
                  <a:pt x="229" y="3"/>
                </a:lnTo>
                <a:lnTo>
                  <a:pt x="2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9"/>
          <p:cNvSpPr>
            <a:spLocks/>
          </p:cNvSpPr>
          <p:nvPr/>
        </p:nvSpPr>
        <p:spPr bwMode="auto">
          <a:xfrm>
            <a:off x="6441936" y="4298901"/>
            <a:ext cx="225898" cy="194495"/>
          </a:xfrm>
          <a:custGeom>
            <a:avLst/>
            <a:gdLst>
              <a:gd name="T0" fmla="*/ 91 w 447"/>
              <a:gd name="T1" fmla="*/ 0 h 382"/>
              <a:gd name="T2" fmla="*/ 104 w 447"/>
              <a:gd name="T3" fmla="*/ 9 h 382"/>
              <a:gd name="T4" fmla="*/ 95 w 447"/>
              <a:gd name="T5" fmla="*/ 21 h 382"/>
              <a:gd name="T6" fmla="*/ 206 w 447"/>
              <a:gd name="T7" fmla="*/ 103 h 382"/>
              <a:gd name="T8" fmla="*/ 271 w 447"/>
              <a:gd name="T9" fmla="*/ 19 h 382"/>
              <a:gd name="T10" fmla="*/ 342 w 447"/>
              <a:gd name="T11" fmla="*/ 186 h 382"/>
              <a:gd name="T12" fmla="*/ 381 w 447"/>
              <a:gd name="T13" fmla="*/ 209 h 382"/>
              <a:gd name="T14" fmla="*/ 350 w 447"/>
              <a:gd name="T15" fmla="*/ 62 h 382"/>
              <a:gd name="T16" fmla="*/ 401 w 447"/>
              <a:gd name="T17" fmla="*/ 72 h 382"/>
              <a:gd name="T18" fmla="*/ 447 w 447"/>
              <a:gd name="T19" fmla="*/ 264 h 382"/>
              <a:gd name="T20" fmla="*/ 419 w 447"/>
              <a:gd name="T21" fmla="*/ 299 h 382"/>
              <a:gd name="T22" fmla="*/ 386 w 447"/>
              <a:gd name="T23" fmla="*/ 342 h 382"/>
              <a:gd name="T24" fmla="*/ 357 w 447"/>
              <a:gd name="T25" fmla="*/ 382 h 382"/>
              <a:gd name="T26" fmla="*/ 149 w 447"/>
              <a:gd name="T27" fmla="*/ 381 h 382"/>
              <a:gd name="T28" fmla="*/ 170 w 447"/>
              <a:gd name="T29" fmla="*/ 332 h 382"/>
              <a:gd name="T30" fmla="*/ 300 w 447"/>
              <a:gd name="T31" fmla="*/ 333 h 382"/>
              <a:gd name="T32" fmla="*/ 258 w 447"/>
              <a:gd name="T33" fmla="*/ 296 h 382"/>
              <a:gd name="T34" fmla="*/ 82 w 447"/>
              <a:gd name="T35" fmla="*/ 266 h 382"/>
              <a:gd name="T36" fmla="*/ 132 w 447"/>
              <a:gd name="T37" fmla="*/ 201 h 382"/>
              <a:gd name="T38" fmla="*/ 21 w 447"/>
              <a:gd name="T39" fmla="*/ 119 h 382"/>
              <a:gd name="T40" fmla="*/ 13 w 447"/>
              <a:gd name="T41" fmla="*/ 129 h 382"/>
              <a:gd name="T42" fmla="*/ 0 w 447"/>
              <a:gd name="T43" fmla="*/ 120 h 382"/>
              <a:gd name="T44" fmla="*/ 38 w 447"/>
              <a:gd name="T45" fmla="*/ 69 h 382"/>
              <a:gd name="T46" fmla="*/ 51 w 447"/>
              <a:gd name="T47" fmla="*/ 79 h 382"/>
              <a:gd name="T48" fmla="*/ 161 w 447"/>
              <a:gd name="T49" fmla="*/ 161 h 382"/>
              <a:gd name="T50" fmla="*/ 176 w 447"/>
              <a:gd name="T51" fmla="*/ 143 h 382"/>
              <a:gd name="T52" fmla="*/ 66 w 447"/>
              <a:gd name="T53" fmla="*/ 60 h 382"/>
              <a:gd name="T54" fmla="*/ 53 w 447"/>
              <a:gd name="T55" fmla="*/ 50 h 382"/>
              <a:gd name="T56" fmla="*/ 91 w 447"/>
              <a:gd name="T57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47" h="382">
                <a:moveTo>
                  <a:pt x="91" y="0"/>
                </a:moveTo>
                <a:lnTo>
                  <a:pt x="104" y="9"/>
                </a:lnTo>
                <a:lnTo>
                  <a:pt x="95" y="21"/>
                </a:lnTo>
                <a:lnTo>
                  <a:pt x="206" y="103"/>
                </a:lnTo>
                <a:lnTo>
                  <a:pt x="271" y="19"/>
                </a:lnTo>
                <a:lnTo>
                  <a:pt x="342" y="186"/>
                </a:lnTo>
                <a:lnTo>
                  <a:pt x="381" y="209"/>
                </a:lnTo>
                <a:lnTo>
                  <a:pt x="350" y="62"/>
                </a:lnTo>
                <a:lnTo>
                  <a:pt x="401" y="72"/>
                </a:lnTo>
                <a:lnTo>
                  <a:pt x="447" y="264"/>
                </a:lnTo>
                <a:lnTo>
                  <a:pt x="419" y="299"/>
                </a:lnTo>
                <a:lnTo>
                  <a:pt x="386" y="342"/>
                </a:lnTo>
                <a:lnTo>
                  <a:pt x="357" y="382"/>
                </a:lnTo>
                <a:lnTo>
                  <a:pt x="149" y="381"/>
                </a:lnTo>
                <a:lnTo>
                  <a:pt x="170" y="332"/>
                </a:lnTo>
                <a:lnTo>
                  <a:pt x="300" y="333"/>
                </a:lnTo>
                <a:lnTo>
                  <a:pt x="258" y="296"/>
                </a:lnTo>
                <a:lnTo>
                  <a:pt x="82" y="266"/>
                </a:lnTo>
                <a:lnTo>
                  <a:pt x="132" y="201"/>
                </a:lnTo>
                <a:lnTo>
                  <a:pt x="21" y="119"/>
                </a:lnTo>
                <a:lnTo>
                  <a:pt x="13" y="129"/>
                </a:lnTo>
                <a:lnTo>
                  <a:pt x="0" y="120"/>
                </a:lnTo>
                <a:lnTo>
                  <a:pt x="38" y="69"/>
                </a:lnTo>
                <a:lnTo>
                  <a:pt x="51" y="79"/>
                </a:lnTo>
                <a:lnTo>
                  <a:pt x="161" y="161"/>
                </a:lnTo>
                <a:lnTo>
                  <a:pt x="176" y="143"/>
                </a:lnTo>
                <a:lnTo>
                  <a:pt x="66" y="60"/>
                </a:lnTo>
                <a:lnTo>
                  <a:pt x="53" y="50"/>
                </a:lnTo>
                <a:lnTo>
                  <a:pt x="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0"/>
          <p:cNvSpPr>
            <a:spLocks noEditPoints="1"/>
          </p:cNvSpPr>
          <p:nvPr/>
        </p:nvSpPr>
        <p:spPr bwMode="auto">
          <a:xfrm>
            <a:off x="6779263" y="4205705"/>
            <a:ext cx="114468" cy="120546"/>
          </a:xfrm>
          <a:custGeom>
            <a:avLst/>
            <a:gdLst>
              <a:gd name="T0" fmla="*/ 79 w 226"/>
              <a:gd name="T1" fmla="*/ 35 h 237"/>
              <a:gd name="T2" fmla="*/ 48 w 226"/>
              <a:gd name="T3" fmla="*/ 52 h 237"/>
              <a:gd name="T4" fmla="*/ 29 w 226"/>
              <a:gd name="T5" fmla="*/ 83 h 237"/>
              <a:gd name="T6" fmla="*/ 25 w 226"/>
              <a:gd name="T7" fmla="*/ 120 h 237"/>
              <a:gd name="T8" fmla="*/ 37 w 226"/>
              <a:gd name="T9" fmla="*/ 153 h 237"/>
              <a:gd name="T10" fmla="*/ 62 w 226"/>
              <a:gd name="T11" fmla="*/ 179 h 237"/>
              <a:gd name="T12" fmla="*/ 83 w 226"/>
              <a:gd name="T13" fmla="*/ 188 h 237"/>
              <a:gd name="T14" fmla="*/ 92 w 226"/>
              <a:gd name="T15" fmla="*/ 190 h 237"/>
              <a:gd name="T16" fmla="*/ 107 w 226"/>
              <a:gd name="T17" fmla="*/ 162 h 237"/>
              <a:gd name="T18" fmla="*/ 118 w 226"/>
              <a:gd name="T19" fmla="*/ 124 h 237"/>
              <a:gd name="T20" fmla="*/ 121 w 226"/>
              <a:gd name="T21" fmla="*/ 99 h 237"/>
              <a:gd name="T22" fmla="*/ 122 w 226"/>
              <a:gd name="T23" fmla="*/ 97 h 237"/>
              <a:gd name="T24" fmla="*/ 124 w 226"/>
              <a:gd name="T25" fmla="*/ 97 h 237"/>
              <a:gd name="T26" fmla="*/ 127 w 226"/>
              <a:gd name="T27" fmla="*/ 100 h 237"/>
              <a:gd name="T28" fmla="*/ 131 w 226"/>
              <a:gd name="T29" fmla="*/ 103 h 237"/>
              <a:gd name="T30" fmla="*/ 133 w 226"/>
              <a:gd name="T31" fmla="*/ 107 h 237"/>
              <a:gd name="T32" fmla="*/ 135 w 226"/>
              <a:gd name="T33" fmla="*/ 109 h 237"/>
              <a:gd name="T34" fmla="*/ 132 w 226"/>
              <a:gd name="T35" fmla="*/ 72 h 237"/>
              <a:gd name="T36" fmla="*/ 137 w 226"/>
              <a:gd name="T37" fmla="*/ 64 h 237"/>
              <a:gd name="T38" fmla="*/ 146 w 226"/>
              <a:gd name="T39" fmla="*/ 41 h 237"/>
              <a:gd name="T40" fmla="*/ 115 w 226"/>
              <a:gd name="T41" fmla="*/ 30 h 237"/>
              <a:gd name="T42" fmla="*/ 97 w 226"/>
              <a:gd name="T43" fmla="*/ 0 h 237"/>
              <a:gd name="T44" fmla="*/ 147 w 226"/>
              <a:gd name="T45" fmla="*/ 6 h 237"/>
              <a:gd name="T46" fmla="*/ 173 w 226"/>
              <a:gd name="T47" fmla="*/ 11 h 237"/>
              <a:gd name="T48" fmla="*/ 193 w 226"/>
              <a:gd name="T49" fmla="*/ 15 h 237"/>
              <a:gd name="T50" fmla="*/ 209 w 226"/>
              <a:gd name="T51" fmla="*/ 25 h 237"/>
              <a:gd name="T52" fmla="*/ 219 w 226"/>
              <a:gd name="T53" fmla="*/ 51 h 237"/>
              <a:gd name="T54" fmla="*/ 226 w 226"/>
              <a:gd name="T55" fmla="*/ 89 h 237"/>
              <a:gd name="T56" fmla="*/ 222 w 226"/>
              <a:gd name="T57" fmla="*/ 125 h 237"/>
              <a:gd name="T58" fmla="*/ 213 w 226"/>
              <a:gd name="T59" fmla="*/ 148 h 237"/>
              <a:gd name="T60" fmla="*/ 197 w 226"/>
              <a:gd name="T61" fmla="*/ 181 h 237"/>
              <a:gd name="T62" fmla="*/ 180 w 226"/>
              <a:gd name="T63" fmla="*/ 211 h 237"/>
              <a:gd name="T64" fmla="*/ 166 w 226"/>
              <a:gd name="T65" fmla="*/ 229 h 237"/>
              <a:gd name="T66" fmla="*/ 136 w 226"/>
              <a:gd name="T67" fmla="*/ 237 h 237"/>
              <a:gd name="T68" fmla="*/ 106 w 226"/>
              <a:gd name="T69" fmla="*/ 228 h 237"/>
              <a:gd name="T70" fmla="*/ 72 w 226"/>
              <a:gd name="T71" fmla="*/ 213 h 237"/>
              <a:gd name="T72" fmla="*/ 35 w 226"/>
              <a:gd name="T73" fmla="*/ 190 h 237"/>
              <a:gd name="T74" fmla="*/ 9 w 226"/>
              <a:gd name="T75" fmla="*/ 156 h 237"/>
              <a:gd name="T76" fmla="*/ 0 w 226"/>
              <a:gd name="T77" fmla="*/ 115 h 237"/>
              <a:gd name="T78" fmla="*/ 6 w 226"/>
              <a:gd name="T79" fmla="*/ 72 h 237"/>
              <a:gd name="T80" fmla="*/ 32 w 226"/>
              <a:gd name="T81" fmla="*/ 30 h 237"/>
              <a:gd name="T82" fmla="*/ 74 w 226"/>
              <a:gd name="T83" fmla="*/ 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6" h="237">
                <a:moveTo>
                  <a:pt x="97" y="30"/>
                </a:moveTo>
                <a:lnTo>
                  <a:pt x="79" y="35"/>
                </a:lnTo>
                <a:lnTo>
                  <a:pt x="63" y="42"/>
                </a:lnTo>
                <a:lnTo>
                  <a:pt x="48" y="52"/>
                </a:lnTo>
                <a:lnTo>
                  <a:pt x="37" y="67"/>
                </a:lnTo>
                <a:lnTo>
                  <a:pt x="29" y="83"/>
                </a:lnTo>
                <a:lnTo>
                  <a:pt x="25" y="102"/>
                </a:lnTo>
                <a:lnTo>
                  <a:pt x="25" y="120"/>
                </a:lnTo>
                <a:lnTo>
                  <a:pt x="28" y="136"/>
                </a:lnTo>
                <a:lnTo>
                  <a:pt x="37" y="153"/>
                </a:lnTo>
                <a:lnTo>
                  <a:pt x="47" y="167"/>
                </a:lnTo>
                <a:lnTo>
                  <a:pt x="62" y="179"/>
                </a:lnTo>
                <a:lnTo>
                  <a:pt x="79" y="187"/>
                </a:lnTo>
                <a:lnTo>
                  <a:pt x="83" y="188"/>
                </a:lnTo>
                <a:lnTo>
                  <a:pt x="88" y="189"/>
                </a:lnTo>
                <a:lnTo>
                  <a:pt x="92" y="190"/>
                </a:lnTo>
                <a:lnTo>
                  <a:pt x="98" y="177"/>
                </a:lnTo>
                <a:lnTo>
                  <a:pt x="107" y="162"/>
                </a:lnTo>
                <a:lnTo>
                  <a:pt x="113" y="144"/>
                </a:lnTo>
                <a:lnTo>
                  <a:pt x="118" y="124"/>
                </a:lnTo>
                <a:lnTo>
                  <a:pt x="121" y="102"/>
                </a:lnTo>
                <a:lnTo>
                  <a:pt x="121" y="99"/>
                </a:lnTo>
                <a:lnTo>
                  <a:pt x="121" y="98"/>
                </a:lnTo>
                <a:lnTo>
                  <a:pt x="122" y="97"/>
                </a:lnTo>
                <a:lnTo>
                  <a:pt x="123" y="95"/>
                </a:lnTo>
                <a:lnTo>
                  <a:pt x="124" y="97"/>
                </a:lnTo>
                <a:lnTo>
                  <a:pt x="126" y="98"/>
                </a:lnTo>
                <a:lnTo>
                  <a:pt x="127" y="100"/>
                </a:lnTo>
                <a:lnTo>
                  <a:pt x="129" y="101"/>
                </a:lnTo>
                <a:lnTo>
                  <a:pt x="131" y="103"/>
                </a:lnTo>
                <a:lnTo>
                  <a:pt x="132" y="105"/>
                </a:lnTo>
                <a:lnTo>
                  <a:pt x="133" y="107"/>
                </a:lnTo>
                <a:lnTo>
                  <a:pt x="135" y="108"/>
                </a:lnTo>
                <a:lnTo>
                  <a:pt x="135" y="109"/>
                </a:lnTo>
                <a:lnTo>
                  <a:pt x="135" y="109"/>
                </a:lnTo>
                <a:lnTo>
                  <a:pt x="132" y="72"/>
                </a:lnTo>
                <a:lnTo>
                  <a:pt x="133" y="70"/>
                </a:lnTo>
                <a:lnTo>
                  <a:pt x="137" y="64"/>
                </a:lnTo>
                <a:lnTo>
                  <a:pt x="143" y="54"/>
                </a:lnTo>
                <a:lnTo>
                  <a:pt x="146" y="41"/>
                </a:lnTo>
                <a:lnTo>
                  <a:pt x="134" y="35"/>
                </a:lnTo>
                <a:lnTo>
                  <a:pt x="115" y="30"/>
                </a:lnTo>
                <a:lnTo>
                  <a:pt x="97" y="30"/>
                </a:lnTo>
                <a:close/>
                <a:moveTo>
                  <a:pt x="97" y="0"/>
                </a:moveTo>
                <a:lnTo>
                  <a:pt x="123" y="1"/>
                </a:lnTo>
                <a:lnTo>
                  <a:pt x="147" y="6"/>
                </a:lnTo>
                <a:lnTo>
                  <a:pt x="161" y="10"/>
                </a:lnTo>
                <a:lnTo>
                  <a:pt x="173" y="11"/>
                </a:lnTo>
                <a:lnTo>
                  <a:pt x="183" y="14"/>
                </a:lnTo>
                <a:lnTo>
                  <a:pt x="193" y="15"/>
                </a:lnTo>
                <a:lnTo>
                  <a:pt x="201" y="19"/>
                </a:lnTo>
                <a:lnTo>
                  <a:pt x="209" y="25"/>
                </a:lnTo>
                <a:lnTo>
                  <a:pt x="214" y="35"/>
                </a:lnTo>
                <a:lnTo>
                  <a:pt x="219" y="51"/>
                </a:lnTo>
                <a:lnTo>
                  <a:pt x="223" y="69"/>
                </a:lnTo>
                <a:lnTo>
                  <a:pt x="226" y="89"/>
                </a:lnTo>
                <a:lnTo>
                  <a:pt x="226" y="108"/>
                </a:lnTo>
                <a:lnTo>
                  <a:pt x="222" y="125"/>
                </a:lnTo>
                <a:lnTo>
                  <a:pt x="218" y="135"/>
                </a:lnTo>
                <a:lnTo>
                  <a:pt x="213" y="148"/>
                </a:lnTo>
                <a:lnTo>
                  <a:pt x="205" y="164"/>
                </a:lnTo>
                <a:lnTo>
                  <a:pt x="197" y="181"/>
                </a:lnTo>
                <a:lnTo>
                  <a:pt x="188" y="196"/>
                </a:lnTo>
                <a:lnTo>
                  <a:pt x="180" y="211"/>
                </a:lnTo>
                <a:lnTo>
                  <a:pt x="173" y="223"/>
                </a:lnTo>
                <a:lnTo>
                  <a:pt x="166" y="229"/>
                </a:lnTo>
                <a:lnTo>
                  <a:pt x="151" y="236"/>
                </a:lnTo>
                <a:lnTo>
                  <a:pt x="136" y="237"/>
                </a:lnTo>
                <a:lnTo>
                  <a:pt x="122" y="234"/>
                </a:lnTo>
                <a:lnTo>
                  <a:pt x="106" y="228"/>
                </a:lnTo>
                <a:lnTo>
                  <a:pt x="90" y="221"/>
                </a:lnTo>
                <a:lnTo>
                  <a:pt x="72" y="213"/>
                </a:lnTo>
                <a:lnTo>
                  <a:pt x="52" y="204"/>
                </a:lnTo>
                <a:lnTo>
                  <a:pt x="35" y="190"/>
                </a:lnTo>
                <a:lnTo>
                  <a:pt x="20" y="174"/>
                </a:lnTo>
                <a:lnTo>
                  <a:pt x="9" y="156"/>
                </a:lnTo>
                <a:lnTo>
                  <a:pt x="2" y="136"/>
                </a:lnTo>
                <a:lnTo>
                  <a:pt x="0" y="115"/>
                </a:lnTo>
                <a:lnTo>
                  <a:pt x="1" y="93"/>
                </a:lnTo>
                <a:lnTo>
                  <a:pt x="6" y="72"/>
                </a:lnTo>
                <a:lnTo>
                  <a:pt x="16" y="49"/>
                </a:lnTo>
                <a:lnTo>
                  <a:pt x="32" y="30"/>
                </a:lnTo>
                <a:lnTo>
                  <a:pt x="52" y="16"/>
                </a:lnTo>
                <a:lnTo>
                  <a:pt x="74" y="5"/>
                </a:lnTo>
                <a:lnTo>
                  <a:pt x="9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1"/>
          <p:cNvSpPr>
            <a:spLocks/>
          </p:cNvSpPr>
          <p:nvPr/>
        </p:nvSpPr>
        <p:spPr bwMode="auto">
          <a:xfrm>
            <a:off x="6548301" y="4115549"/>
            <a:ext cx="237040" cy="184365"/>
          </a:xfrm>
          <a:custGeom>
            <a:avLst/>
            <a:gdLst>
              <a:gd name="T0" fmla="*/ 330 w 468"/>
              <a:gd name="T1" fmla="*/ 0 h 366"/>
              <a:gd name="T2" fmla="*/ 468 w 468"/>
              <a:gd name="T3" fmla="*/ 181 h 366"/>
              <a:gd name="T4" fmla="*/ 418 w 468"/>
              <a:gd name="T5" fmla="*/ 318 h 366"/>
              <a:gd name="T6" fmla="*/ 225 w 468"/>
              <a:gd name="T7" fmla="*/ 366 h 366"/>
              <a:gd name="T8" fmla="*/ 193 w 468"/>
              <a:gd name="T9" fmla="*/ 326 h 366"/>
              <a:gd name="T10" fmla="*/ 309 w 468"/>
              <a:gd name="T11" fmla="*/ 293 h 366"/>
              <a:gd name="T12" fmla="*/ 140 w 468"/>
              <a:gd name="T13" fmla="*/ 233 h 366"/>
              <a:gd name="T14" fmla="*/ 150 w 468"/>
              <a:gd name="T15" fmla="*/ 208 h 366"/>
              <a:gd name="T16" fmla="*/ 19 w 468"/>
              <a:gd name="T17" fmla="*/ 162 h 366"/>
              <a:gd name="T18" fmla="*/ 15 w 468"/>
              <a:gd name="T19" fmla="*/ 176 h 366"/>
              <a:gd name="T20" fmla="*/ 0 w 468"/>
              <a:gd name="T21" fmla="*/ 169 h 366"/>
              <a:gd name="T22" fmla="*/ 21 w 468"/>
              <a:gd name="T23" fmla="*/ 111 h 366"/>
              <a:gd name="T24" fmla="*/ 37 w 468"/>
              <a:gd name="T25" fmla="*/ 116 h 366"/>
              <a:gd name="T26" fmla="*/ 167 w 468"/>
              <a:gd name="T27" fmla="*/ 162 h 366"/>
              <a:gd name="T28" fmla="*/ 175 w 468"/>
              <a:gd name="T29" fmla="*/ 140 h 366"/>
              <a:gd name="T30" fmla="*/ 45 w 468"/>
              <a:gd name="T31" fmla="*/ 94 h 366"/>
              <a:gd name="T32" fmla="*/ 29 w 468"/>
              <a:gd name="T33" fmla="*/ 88 h 366"/>
              <a:gd name="T34" fmla="*/ 51 w 468"/>
              <a:gd name="T35" fmla="*/ 29 h 366"/>
              <a:gd name="T36" fmla="*/ 66 w 468"/>
              <a:gd name="T37" fmla="*/ 34 h 366"/>
              <a:gd name="T38" fmla="*/ 62 w 468"/>
              <a:gd name="T39" fmla="*/ 46 h 366"/>
              <a:gd name="T40" fmla="*/ 192 w 468"/>
              <a:gd name="T41" fmla="*/ 94 h 366"/>
              <a:gd name="T42" fmla="*/ 200 w 468"/>
              <a:gd name="T43" fmla="*/ 73 h 366"/>
              <a:gd name="T44" fmla="*/ 384 w 468"/>
              <a:gd name="T45" fmla="*/ 143 h 366"/>
              <a:gd name="T46" fmla="*/ 279 w 468"/>
              <a:gd name="T47" fmla="*/ 22 h 366"/>
              <a:gd name="T48" fmla="*/ 330 w 468"/>
              <a:gd name="T49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8" h="366">
                <a:moveTo>
                  <a:pt x="330" y="0"/>
                </a:moveTo>
                <a:lnTo>
                  <a:pt x="468" y="181"/>
                </a:lnTo>
                <a:lnTo>
                  <a:pt x="418" y="318"/>
                </a:lnTo>
                <a:lnTo>
                  <a:pt x="225" y="366"/>
                </a:lnTo>
                <a:lnTo>
                  <a:pt x="193" y="326"/>
                </a:lnTo>
                <a:lnTo>
                  <a:pt x="309" y="293"/>
                </a:lnTo>
                <a:lnTo>
                  <a:pt x="140" y="233"/>
                </a:lnTo>
                <a:lnTo>
                  <a:pt x="150" y="208"/>
                </a:lnTo>
                <a:lnTo>
                  <a:pt x="19" y="162"/>
                </a:lnTo>
                <a:lnTo>
                  <a:pt x="15" y="176"/>
                </a:lnTo>
                <a:lnTo>
                  <a:pt x="0" y="169"/>
                </a:lnTo>
                <a:lnTo>
                  <a:pt x="21" y="111"/>
                </a:lnTo>
                <a:lnTo>
                  <a:pt x="37" y="116"/>
                </a:lnTo>
                <a:lnTo>
                  <a:pt x="167" y="162"/>
                </a:lnTo>
                <a:lnTo>
                  <a:pt x="175" y="140"/>
                </a:lnTo>
                <a:lnTo>
                  <a:pt x="45" y="94"/>
                </a:lnTo>
                <a:lnTo>
                  <a:pt x="29" y="88"/>
                </a:lnTo>
                <a:lnTo>
                  <a:pt x="51" y="29"/>
                </a:lnTo>
                <a:lnTo>
                  <a:pt x="66" y="34"/>
                </a:lnTo>
                <a:lnTo>
                  <a:pt x="62" y="46"/>
                </a:lnTo>
                <a:lnTo>
                  <a:pt x="192" y="94"/>
                </a:lnTo>
                <a:lnTo>
                  <a:pt x="200" y="73"/>
                </a:lnTo>
                <a:lnTo>
                  <a:pt x="384" y="143"/>
                </a:lnTo>
                <a:lnTo>
                  <a:pt x="279" y="22"/>
                </a:lnTo>
                <a:lnTo>
                  <a:pt x="33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22"/>
          <p:cNvSpPr>
            <a:spLocks noEditPoints="1"/>
          </p:cNvSpPr>
          <p:nvPr/>
        </p:nvSpPr>
        <p:spPr bwMode="auto">
          <a:xfrm>
            <a:off x="6094480" y="4697007"/>
            <a:ext cx="212729" cy="145871"/>
          </a:xfrm>
          <a:custGeom>
            <a:avLst/>
            <a:gdLst>
              <a:gd name="T0" fmla="*/ 207 w 421"/>
              <a:gd name="T1" fmla="*/ 52 h 287"/>
              <a:gd name="T2" fmla="*/ 168 w 421"/>
              <a:gd name="T3" fmla="*/ 67 h 287"/>
              <a:gd name="T4" fmla="*/ 140 w 421"/>
              <a:gd name="T5" fmla="*/ 96 h 287"/>
              <a:gd name="T6" fmla="*/ 127 w 421"/>
              <a:gd name="T7" fmla="*/ 133 h 287"/>
              <a:gd name="T8" fmla="*/ 127 w 421"/>
              <a:gd name="T9" fmla="*/ 158 h 287"/>
              <a:gd name="T10" fmla="*/ 133 w 421"/>
              <a:gd name="T11" fmla="*/ 160 h 287"/>
              <a:gd name="T12" fmla="*/ 151 w 421"/>
              <a:gd name="T13" fmla="*/ 155 h 287"/>
              <a:gd name="T14" fmla="*/ 180 w 421"/>
              <a:gd name="T15" fmla="*/ 150 h 287"/>
              <a:gd name="T16" fmla="*/ 206 w 421"/>
              <a:gd name="T17" fmla="*/ 147 h 287"/>
              <a:gd name="T18" fmla="*/ 222 w 421"/>
              <a:gd name="T19" fmla="*/ 196 h 287"/>
              <a:gd name="T20" fmla="*/ 226 w 421"/>
              <a:gd name="T21" fmla="*/ 188 h 287"/>
              <a:gd name="T22" fmla="*/ 235 w 421"/>
              <a:gd name="T23" fmla="*/ 169 h 287"/>
              <a:gd name="T24" fmla="*/ 247 w 421"/>
              <a:gd name="T25" fmla="*/ 149 h 287"/>
              <a:gd name="T26" fmla="*/ 260 w 421"/>
              <a:gd name="T27" fmla="*/ 135 h 287"/>
              <a:gd name="T28" fmla="*/ 270 w 421"/>
              <a:gd name="T29" fmla="*/ 150 h 287"/>
              <a:gd name="T30" fmla="*/ 276 w 421"/>
              <a:gd name="T31" fmla="*/ 167 h 287"/>
              <a:gd name="T32" fmla="*/ 282 w 421"/>
              <a:gd name="T33" fmla="*/ 172 h 287"/>
              <a:gd name="T34" fmla="*/ 284 w 421"/>
              <a:gd name="T35" fmla="*/ 170 h 287"/>
              <a:gd name="T36" fmla="*/ 290 w 421"/>
              <a:gd name="T37" fmla="*/ 155 h 287"/>
              <a:gd name="T38" fmla="*/ 302 w 421"/>
              <a:gd name="T39" fmla="*/ 138 h 287"/>
              <a:gd name="T40" fmla="*/ 305 w 421"/>
              <a:gd name="T41" fmla="*/ 111 h 287"/>
              <a:gd name="T42" fmla="*/ 283 w 421"/>
              <a:gd name="T43" fmla="*/ 78 h 287"/>
              <a:gd name="T44" fmla="*/ 249 w 421"/>
              <a:gd name="T45" fmla="*/ 58 h 287"/>
              <a:gd name="T46" fmla="*/ 362 w 421"/>
              <a:gd name="T47" fmla="*/ 0 h 287"/>
              <a:gd name="T48" fmla="*/ 390 w 421"/>
              <a:gd name="T49" fmla="*/ 5 h 287"/>
              <a:gd name="T50" fmla="*/ 410 w 421"/>
              <a:gd name="T51" fmla="*/ 22 h 287"/>
              <a:gd name="T52" fmla="*/ 421 w 421"/>
              <a:gd name="T53" fmla="*/ 47 h 287"/>
              <a:gd name="T54" fmla="*/ 419 w 421"/>
              <a:gd name="T55" fmla="*/ 76 h 287"/>
              <a:gd name="T56" fmla="*/ 403 w 421"/>
              <a:gd name="T57" fmla="*/ 104 h 287"/>
              <a:gd name="T58" fmla="*/ 370 w 421"/>
              <a:gd name="T59" fmla="*/ 128 h 287"/>
              <a:gd name="T60" fmla="*/ 347 w 421"/>
              <a:gd name="T61" fmla="*/ 152 h 287"/>
              <a:gd name="T62" fmla="*/ 345 w 421"/>
              <a:gd name="T63" fmla="*/ 180 h 287"/>
              <a:gd name="T64" fmla="*/ 341 w 421"/>
              <a:gd name="T65" fmla="*/ 208 h 287"/>
              <a:gd name="T66" fmla="*/ 329 w 421"/>
              <a:gd name="T67" fmla="*/ 236 h 287"/>
              <a:gd name="T68" fmla="*/ 308 w 421"/>
              <a:gd name="T69" fmla="*/ 262 h 287"/>
              <a:gd name="T70" fmla="*/ 273 w 421"/>
              <a:gd name="T71" fmla="*/ 279 h 287"/>
              <a:gd name="T72" fmla="*/ 223 w 421"/>
              <a:gd name="T73" fmla="*/ 287 h 287"/>
              <a:gd name="T74" fmla="*/ 180 w 421"/>
              <a:gd name="T75" fmla="*/ 279 h 287"/>
              <a:gd name="T76" fmla="*/ 146 w 421"/>
              <a:gd name="T77" fmla="*/ 262 h 287"/>
              <a:gd name="T78" fmla="*/ 121 w 421"/>
              <a:gd name="T79" fmla="*/ 236 h 287"/>
              <a:gd name="T80" fmla="*/ 105 w 421"/>
              <a:gd name="T81" fmla="*/ 211 h 287"/>
              <a:gd name="T82" fmla="*/ 97 w 421"/>
              <a:gd name="T83" fmla="*/ 187 h 287"/>
              <a:gd name="T84" fmla="*/ 76 w 421"/>
              <a:gd name="T85" fmla="*/ 167 h 287"/>
              <a:gd name="T86" fmla="*/ 46 w 421"/>
              <a:gd name="T87" fmla="*/ 153 h 287"/>
              <a:gd name="T88" fmla="*/ 22 w 421"/>
              <a:gd name="T89" fmla="*/ 132 h 287"/>
              <a:gd name="T90" fmla="*/ 5 w 421"/>
              <a:gd name="T91" fmla="*/ 106 h 287"/>
              <a:gd name="T92" fmla="*/ 0 w 421"/>
              <a:gd name="T93" fmla="*/ 80 h 287"/>
              <a:gd name="T94" fmla="*/ 9 w 421"/>
              <a:gd name="T95" fmla="*/ 57 h 287"/>
              <a:gd name="T96" fmla="*/ 35 w 421"/>
              <a:gd name="T97" fmla="*/ 41 h 287"/>
              <a:gd name="T98" fmla="*/ 58 w 421"/>
              <a:gd name="T99" fmla="*/ 60 h 287"/>
              <a:gd name="T100" fmla="*/ 72 w 421"/>
              <a:gd name="T101" fmla="*/ 101 h 287"/>
              <a:gd name="T102" fmla="*/ 91 w 421"/>
              <a:gd name="T103" fmla="*/ 129 h 287"/>
              <a:gd name="T104" fmla="*/ 105 w 421"/>
              <a:gd name="T105" fmla="*/ 83 h 287"/>
              <a:gd name="T106" fmla="*/ 135 w 421"/>
              <a:gd name="T107" fmla="*/ 46 h 287"/>
              <a:gd name="T108" fmla="*/ 179 w 421"/>
              <a:gd name="T109" fmla="*/ 22 h 287"/>
              <a:gd name="T110" fmla="*/ 230 w 421"/>
              <a:gd name="T111" fmla="*/ 17 h 287"/>
              <a:gd name="T112" fmla="*/ 279 w 421"/>
              <a:gd name="T113" fmla="*/ 31 h 287"/>
              <a:gd name="T114" fmla="*/ 319 w 421"/>
              <a:gd name="T115" fmla="*/ 63 h 287"/>
              <a:gd name="T116" fmla="*/ 342 w 421"/>
              <a:gd name="T117" fmla="*/ 109 h 287"/>
              <a:gd name="T118" fmla="*/ 353 w 421"/>
              <a:gd name="T119" fmla="*/ 91 h 287"/>
              <a:gd name="T120" fmla="*/ 363 w 421"/>
              <a:gd name="T121" fmla="*/ 63 h 287"/>
              <a:gd name="T122" fmla="*/ 366 w 421"/>
              <a:gd name="T123" fmla="*/ 2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1" h="287">
                <a:moveTo>
                  <a:pt x="229" y="52"/>
                </a:moveTo>
                <a:lnTo>
                  <a:pt x="207" y="52"/>
                </a:lnTo>
                <a:lnTo>
                  <a:pt x="187" y="58"/>
                </a:lnTo>
                <a:lnTo>
                  <a:pt x="168" y="67"/>
                </a:lnTo>
                <a:lnTo>
                  <a:pt x="152" y="80"/>
                </a:lnTo>
                <a:lnTo>
                  <a:pt x="140" y="96"/>
                </a:lnTo>
                <a:lnTo>
                  <a:pt x="131" y="113"/>
                </a:lnTo>
                <a:lnTo>
                  <a:pt x="127" y="133"/>
                </a:lnTo>
                <a:lnTo>
                  <a:pt x="127" y="154"/>
                </a:lnTo>
                <a:lnTo>
                  <a:pt x="127" y="158"/>
                </a:lnTo>
                <a:lnTo>
                  <a:pt x="130" y="160"/>
                </a:lnTo>
                <a:lnTo>
                  <a:pt x="133" y="160"/>
                </a:lnTo>
                <a:lnTo>
                  <a:pt x="140" y="158"/>
                </a:lnTo>
                <a:lnTo>
                  <a:pt x="151" y="155"/>
                </a:lnTo>
                <a:lnTo>
                  <a:pt x="165" y="152"/>
                </a:lnTo>
                <a:lnTo>
                  <a:pt x="180" y="150"/>
                </a:lnTo>
                <a:lnTo>
                  <a:pt x="193" y="148"/>
                </a:lnTo>
                <a:lnTo>
                  <a:pt x="206" y="147"/>
                </a:lnTo>
                <a:lnTo>
                  <a:pt x="217" y="148"/>
                </a:lnTo>
                <a:lnTo>
                  <a:pt x="222" y="196"/>
                </a:lnTo>
                <a:lnTo>
                  <a:pt x="223" y="194"/>
                </a:lnTo>
                <a:lnTo>
                  <a:pt x="226" y="188"/>
                </a:lnTo>
                <a:lnTo>
                  <a:pt x="230" y="180"/>
                </a:lnTo>
                <a:lnTo>
                  <a:pt x="235" y="169"/>
                </a:lnTo>
                <a:lnTo>
                  <a:pt x="240" y="159"/>
                </a:lnTo>
                <a:lnTo>
                  <a:pt x="247" y="149"/>
                </a:lnTo>
                <a:lnTo>
                  <a:pt x="254" y="141"/>
                </a:lnTo>
                <a:lnTo>
                  <a:pt x="260" y="135"/>
                </a:lnTo>
                <a:lnTo>
                  <a:pt x="268" y="134"/>
                </a:lnTo>
                <a:lnTo>
                  <a:pt x="270" y="150"/>
                </a:lnTo>
                <a:lnTo>
                  <a:pt x="273" y="161"/>
                </a:lnTo>
                <a:lnTo>
                  <a:pt x="276" y="167"/>
                </a:lnTo>
                <a:lnTo>
                  <a:pt x="279" y="171"/>
                </a:lnTo>
                <a:lnTo>
                  <a:pt x="282" y="172"/>
                </a:lnTo>
                <a:lnTo>
                  <a:pt x="283" y="173"/>
                </a:lnTo>
                <a:lnTo>
                  <a:pt x="284" y="170"/>
                </a:lnTo>
                <a:lnTo>
                  <a:pt x="286" y="164"/>
                </a:lnTo>
                <a:lnTo>
                  <a:pt x="290" y="155"/>
                </a:lnTo>
                <a:lnTo>
                  <a:pt x="295" y="146"/>
                </a:lnTo>
                <a:lnTo>
                  <a:pt x="302" y="138"/>
                </a:lnTo>
                <a:lnTo>
                  <a:pt x="310" y="131"/>
                </a:lnTo>
                <a:lnTo>
                  <a:pt x="305" y="111"/>
                </a:lnTo>
                <a:lnTo>
                  <a:pt x="295" y="93"/>
                </a:lnTo>
                <a:lnTo>
                  <a:pt x="283" y="78"/>
                </a:lnTo>
                <a:lnTo>
                  <a:pt x="267" y="66"/>
                </a:lnTo>
                <a:lnTo>
                  <a:pt x="249" y="58"/>
                </a:lnTo>
                <a:lnTo>
                  <a:pt x="229" y="52"/>
                </a:lnTo>
                <a:close/>
                <a:moveTo>
                  <a:pt x="362" y="0"/>
                </a:moveTo>
                <a:lnTo>
                  <a:pt x="377" y="1"/>
                </a:lnTo>
                <a:lnTo>
                  <a:pt x="390" y="5"/>
                </a:lnTo>
                <a:lnTo>
                  <a:pt x="402" y="13"/>
                </a:lnTo>
                <a:lnTo>
                  <a:pt x="410" y="22"/>
                </a:lnTo>
                <a:lnTo>
                  <a:pt x="416" y="34"/>
                </a:lnTo>
                <a:lnTo>
                  <a:pt x="421" y="47"/>
                </a:lnTo>
                <a:lnTo>
                  <a:pt x="421" y="61"/>
                </a:lnTo>
                <a:lnTo>
                  <a:pt x="419" y="76"/>
                </a:lnTo>
                <a:lnTo>
                  <a:pt x="412" y="90"/>
                </a:lnTo>
                <a:lnTo>
                  <a:pt x="403" y="104"/>
                </a:lnTo>
                <a:lnTo>
                  <a:pt x="388" y="117"/>
                </a:lnTo>
                <a:lnTo>
                  <a:pt x="370" y="128"/>
                </a:lnTo>
                <a:lnTo>
                  <a:pt x="347" y="137"/>
                </a:lnTo>
                <a:lnTo>
                  <a:pt x="347" y="152"/>
                </a:lnTo>
                <a:lnTo>
                  <a:pt x="345" y="167"/>
                </a:lnTo>
                <a:lnTo>
                  <a:pt x="345" y="180"/>
                </a:lnTo>
                <a:lnTo>
                  <a:pt x="343" y="193"/>
                </a:lnTo>
                <a:lnTo>
                  <a:pt x="341" y="208"/>
                </a:lnTo>
                <a:lnTo>
                  <a:pt x="336" y="222"/>
                </a:lnTo>
                <a:lnTo>
                  <a:pt x="329" y="236"/>
                </a:lnTo>
                <a:lnTo>
                  <a:pt x="320" y="250"/>
                </a:lnTo>
                <a:lnTo>
                  <a:pt x="308" y="262"/>
                </a:lnTo>
                <a:lnTo>
                  <a:pt x="292" y="272"/>
                </a:lnTo>
                <a:lnTo>
                  <a:pt x="273" y="279"/>
                </a:lnTo>
                <a:lnTo>
                  <a:pt x="250" y="285"/>
                </a:lnTo>
                <a:lnTo>
                  <a:pt x="223" y="287"/>
                </a:lnTo>
                <a:lnTo>
                  <a:pt x="201" y="285"/>
                </a:lnTo>
                <a:lnTo>
                  <a:pt x="180" y="279"/>
                </a:lnTo>
                <a:lnTo>
                  <a:pt x="162" y="271"/>
                </a:lnTo>
                <a:lnTo>
                  <a:pt x="146" y="262"/>
                </a:lnTo>
                <a:lnTo>
                  <a:pt x="133" y="249"/>
                </a:lnTo>
                <a:lnTo>
                  <a:pt x="121" y="236"/>
                </a:lnTo>
                <a:lnTo>
                  <a:pt x="113" y="224"/>
                </a:lnTo>
                <a:lnTo>
                  <a:pt x="105" y="211"/>
                </a:lnTo>
                <a:lnTo>
                  <a:pt x="100" y="199"/>
                </a:lnTo>
                <a:lnTo>
                  <a:pt x="97" y="187"/>
                </a:lnTo>
                <a:lnTo>
                  <a:pt x="93" y="169"/>
                </a:lnTo>
                <a:lnTo>
                  <a:pt x="76" y="167"/>
                </a:lnTo>
                <a:lnTo>
                  <a:pt x="61" y="162"/>
                </a:lnTo>
                <a:lnTo>
                  <a:pt x="46" y="153"/>
                </a:lnTo>
                <a:lnTo>
                  <a:pt x="32" y="144"/>
                </a:lnTo>
                <a:lnTo>
                  <a:pt x="22" y="132"/>
                </a:lnTo>
                <a:lnTo>
                  <a:pt x="12" y="120"/>
                </a:lnTo>
                <a:lnTo>
                  <a:pt x="5" y="106"/>
                </a:lnTo>
                <a:lnTo>
                  <a:pt x="0" y="93"/>
                </a:lnTo>
                <a:lnTo>
                  <a:pt x="0" y="80"/>
                </a:lnTo>
                <a:lnTo>
                  <a:pt x="2" y="68"/>
                </a:lnTo>
                <a:lnTo>
                  <a:pt x="9" y="57"/>
                </a:lnTo>
                <a:lnTo>
                  <a:pt x="19" y="48"/>
                </a:lnTo>
                <a:lnTo>
                  <a:pt x="35" y="41"/>
                </a:lnTo>
                <a:lnTo>
                  <a:pt x="56" y="37"/>
                </a:lnTo>
                <a:lnTo>
                  <a:pt x="58" y="60"/>
                </a:lnTo>
                <a:lnTo>
                  <a:pt x="64" y="82"/>
                </a:lnTo>
                <a:lnTo>
                  <a:pt x="72" y="101"/>
                </a:lnTo>
                <a:lnTo>
                  <a:pt x="82" y="117"/>
                </a:lnTo>
                <a:lnTo>
                  <a:pt x="91" y="129"/>
                </a:lnTo>
                <a:lnTo>
                  <a:pt x="96" y="105"/>
                </a:lnTo>
                <a:lnTo>
                  <a:pt x="105" y="83"/>
                </a:lnTo>
                <a:lnTo>
                  <a:pt x="119" y="63"/>
                </a:lnTo>
                <a:lnTo>
                  <a:pt x="135" y="46"/>
                </a:lnTo>
                <a:lnTo>
                  <a:pt x="155" y="32"/>
                </a:lnTo>
                <a:lnTo>
                  <a:pt x="179" y="22"/>
                </a:lnTo>
                <a:lnTo>
                  <a:pt x="203" y="17"/>
                </a:lnTo>
                <a:lnTo>
                  <a:pt x="230" y="17"/>
                </a:lnTo>
                <a:lnTo>
                  <a:pt x="256" y="21"/>
                </a:lnTo>
                <a:lnTo>
                  <a:pt x="279" y="31"/>
                </a:lnTo>
                <a:lnTo>
                  <a:pt x="301" y="45"/>
                </a:lnTo>
                <a:lnTo>
                  <a:pt x="319" y="63"/>
                </a:lnTo>
                <a:lnTo>
                  <a:pt x="333" y="85"/>
                </a:lnTo>
                <a:lnTo>
                  <a:pt x="342" y="109"/>
                </a:lnTo>
                <a:lnTo>
                  <a:pt x="347" y="102"/>
                </a:lnTo>
                <a:lnTo>
                  <a:pt x="353" y="91"/>
                </a:lnTo>
                <a:lnTo>
                  <a:pt x="358" y="79"/>
                </a:lnTo>
                <a:lnTo>
                  <a:pt x="363" y="63"/>
                </a:lnTo>
                <a:lnTo>
                  <a:pt x="365" y="44"/>
                </a:lnTo>
                <a:lnTo>
                  <a:pt x="366" y="24"/>
                </a:lnTo>
                <a:lnTo>
                  <a:pt x="36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3"/>
          <p:cNvSpPr>
            <a:spLocks/>
          </p:cNvSpPr>
          <p:nvPr/>
        </p:nvSpPr>
        <p:spPr bwMode="auto">
          <a:xfrm>
            <a:off x="6086376" y="4478200"/>
            <a:ext cx="202599" cy="230962"/>
          </a:xfrm>
          <a:custGeom>
            <a:avLst/>
            <a:gdLst>
              <a:gd name="T0" fmla="*/ 238 w 400"/>
              <a:gd name="T1" fmla="*/ 0 h 455"/>
              <a:gd name="T2" fmla="*/ 240 w 400"/>
              <a:gd name="T3" fmla="*/ 16 h 455"/>
              <a:gd name="T4" fmla="*/ 226 w 400"/>
              <a:gd name="T5" fmla="*/ 18 h 455"/>
              <a:gd name="T6" fmla="*/ 243 w 400"/>
              <a:gd name="T7" fmla="*/ 153 h 455"/>
              <a:gd name="T8" fmla="*/ 348 w 400"/>
              <a:gd name="T9" fmla="*/ 141 h 455"/>
              <a:gd name="T10" fmla="*/ 276 w 400"/>
              <a:gd name="T11" fmla="*/ 308 h 455"/>
              <a:gd name="T12" fmla="*/ 287 w 400"/>
              <a:gd name="T13" fmla="*/ 352 h 455"/>
              <a:gd name="T14" fmla="*/ 372 w 400"/>
              <a:gd name="T15" fmla="*/ 228 h 455"/>
              <a:gd name="T16" fmla="*/ 400 w 400"/>
              <a:gd name="T17" fmla="*/ 272 h 455"/>
              <a:gd name="T18" fmla="*/ 292 w 400"/>
              <a:gd name="T19" fmla="*/ 437 h 455"/>
              <a:gd name="T20" fmla="*/ 247 w 400"/>
              <a:gd name="T21" fmla="*/ 442 h 455"/>
              <a:gd name="T22" fmla="*/ 194 w 400"/>
              <a:gd name="T23" fmla="*/ 449 h 455"/>
              <a:gd name="T24" fmla="*/ 144 w 400"/>
              <a:gd name="T25" fmla="*/ 455 h 455"/>
              <a:gd name="T26" fmla="*/ 0 w 400"/>
              <a:gd name="T27" fmla="*/ 305 h 455"/>
              <a:gd name="T28" fmla="*/ 50 w 400"/>
              <a:gd name="T29" fmla="*/ 286 h 455"/>
              <a:gd name="T30" fmla="*/ 140 w 400"/>
              <a:gd name="T31" fmla="*/ 380 h 455"/>
              <a:gd name="T32" fmla="*/ 138 w 400"/>
              <a:gd name="T33" fmla="*/ 325 h 455"/>
              <a:gd name="T34" fmla="*/ 39 w 400"/>
              <a:gd name="T35" fmla="*/ 178 h 455"/>
              <a:gd name="T36" fmla="*/ 120 w 400"/>
              <a:gd name="T37" fmla="*/ 168 h 455"/>
              <a:gd name="T38" fmla="*/ 104 w 400"/>
              <a:gd name="T39" fmla="*/ 31 h 455"/>
              <a:gd name="T40" fmla="*/ 89 w 400"/>
              <a:gd name="T41" fmla="*/ 34 h 455"/>
              <a:gd name="T42" fmla="*/ 88 w 400"/>
              <a:gd name="T43" fmla="*/ 18 h 455"/>
              <a:gd name="T44" fmla="*/ 152 w 400"/>
              <a:gd name="T45" fmla="*/ 10 h 455"/>
              <a:gd name="T46" fmla="*/ 153 w 400"/>
              <a:gd name="T47" fmla="*/ 26 h 455"/>
              <a:gd name="T48" fmla="*/ 169 w 400"/>
              <a:gd name="T49" fmla="*/ 163 h 455"/>
              <a:gd name="T50" fmla="*/ 194 w 400"/>
              <a:gd name="T51" fmla="*/ 160 h 455"/>
              <a:gd name="T52" fmla="*/ 177 w 400"/>
              <a:gd name="T53" fmla="*/ 23 h 455"/>
              <a:gd name="T54" fmla="*/ 175 w 400"/>
              <a:gd name="T55" fmla="*/ 7 h 455"/>
              <a:gd name="T56" fmla="*/ 238 w 400"/>
              <a:gd name="T57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0" h="455">
                <a:moveTo>
                  <a:pt x="238" y="0"/>
                </a:moveTo>
                <a:lnTo>
                  <a:pt x="240" y="16"/>
                </a:lnTo>
                <a:lnTo>
                  <a:pt x="226" y="18"/>
                </a:lnTo>
                <a:lnTo>
                  <a:pt x="243" y="153"/>
                </a:lnTo>
                <a:lnTo>
                  <a:pt x="348" y="141"/>
                </a:lnTo>
                <a:lnTo>
                  <a:pt x="276" y="308"/>
                </a:lnTo>
                <a:lnTo>
                  <a:pt x="287" y="352"/>
                </a:lnTo>
                <a:lnTo>
                  <a:pt x="372" y="228"/>
                </a:lnTo>
                <a:lnTo>
                  <a:pt x="400" y="272"/>
                </a:lnTo>
                <a:lnTo>
                  <a:pt x="292" y="437"/>
                </a:lnTo>
                <a:lnTo>
                  <a:pt x="247" y="442"/>
                </a:lnTo>
                <a:lnTo>
                  <a:pt x="194" y="449"/>
                </a:lnTo>
                <a:lnTo>
                  <a:pt x="144" y="455"/>
                </a:lnTo>
                <a:lnTo>
                  <a:pt x="0" y="305"/>
                </a:lnTo>
                <a:lnTo>
                  <a:pt x="50" y="286"/>
                </a:lnTo>
                <a:lnTo>
                  <a:pt x="140" y="380"/>
                </a:lnTo>
                <a:lnTo>
                  <a:pt x="138" y="325"/>
                </a:lnTo>
                <a:lnTo>
                  <a:pt x="39" y="178"/>
                </a:lnTo>
                <a:lnTo>
                  <a:pt x="120" y="168"/>
                </a:lnTo>
                <a:lnTo>
                  <a:pt x="104" y="31"/>
                </a:lnTo>
                <a:lnTo>
                  <a:pt x="89" y="34"/>
                </a:lnTo>
                <a:lnTo>
                  <a:pt x="88" y="18"/>
                </a:lnTo>
                <a:lnTo>
                  <a:pt x="152" y="10"/>
                </a:lnTo>
                <a:lnTo>
                  <a:pt x="153" y="26"/>
                </a:lnTo>
                <a:lnTo>
                  <a:pt x="169" y="163"/>
                </a:lnTo>
                <a:lnTo>
                  <a:pt x="194" y="160"/>
                </a:lnTo>
                <a:lnTo>
                  <a:pt x="177" y="23"/>
                </a:lnTo>
                <a:lnTo>
                  <a:pt x="175" y="7"/>
                </a:lnTo>
                <a:lnTo>
                  <a:pt x="2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4"/>
          <p:cNvSpPr>
            <a:spLocks noEditPoints="1"/>
          </p:cNvSpPr>
          <p:nvPr/>
        </p:nvSpPr>
        <p:spPr bwMode="auto">
          <a:xfrm>
            <a:off x="6418637" y="4644331"/>
            <a:ext cx="122572" cy="118520"/>
          </a:xfrm>
          <a:custGeom>
            <a:avLst/>
            <a:gdLst>
              <a:gd name="T0" fmla="*/ 93 w 242"/>
              <a:gd name="T1" fmla="*/ 28 h 233"/>
              <a:gd name="T2" fmla="*/ 59 w 242"/>
              <a:gd name="T3" fmla="*/ 44 h 233"/>
              <a:gd name="T4" fmla="*/ 36 w 242"/>
              <a:gd name="T5" fmla="*/ 71 h 233"/>
              <a:gd name="T6" fmla="*/ 27 w 242"/>
              <a:gd name="T7" fmla="*/ 105 h 233"/>
              <a:gd name="T8" fmla="*/ 34 w 242"/>
              <a:gd name="T9" fmla="*/ 142 h 233"/>
              <a:gd name="T10" fmla="*/ 38 w 242"/>
              <a:gd name="T11" fmla="*/ 149 h 233"/>
              <a:gd name="T12" fmla="*/ 54 w 242"/>
              <a:gd name="T13" fmla="*/ 149 h 233"/>
              <a:gd name="T14" fmla="*/ 89 w 242"/>
              <a:gd name="T15" fmla="*/ 136 h 233"/>
              <a:gd name="T16" fmla="*/ 126 w 242"/>
              <a:gd name="T17" fmla="*/ 112 h 233"/>
              <a:gd name="T18" fmla="*/ 129 w 242"/>
              <a:gd name="T19" fmla="*/ 109 h 233"/>
              <a:gd name="T20" fmla="*/ 131 w 242"/>
              <a:gd name="T21" fmla="*/ 110 h 233"/>
              <a:gd name="T22" fmla="*/ 132 w 242"/>
              <a:gd name="T23" fmla="*/ 114 h 233"/>
              <a:gd name="T24" fmla="*/ 132 w 242"/>
              <a:gd name="T25" fmla="*/ 120 h 233"/>
              <a:gd name="T26" fmla="*/ 131 w 242"/>
              <a:gd name="T27" fmla="*/ 125 h 233"/>
              <a:gd name="T28" fmla="*/ 131 w 242"/>
              <a:gd name="T29" fmla="*/ 128 h 233"/>
              <a:gd name="T30" fmla="*/ 154 w 242"/>
              <a:gd name="T31" fmla="*/ 101 h 233"/>
              <a:gd name="T32" fmla="*/ 165 w 242"/>
              <a:gd name="T33" fmla="*/ 99 h 233"/>
              <a:gd name="T34" fmla="*/ 187 w 242"/>
              <a:gd name="T35" fmla="*/ 89 h 233"/>
              <a:gd name="T36" fmla="*/ 183 w 242"/>
              <a:gd name="T37" fmla="*/ 77 h 233"/>
              <a:gd name="T38" fmla="*/ 161 w 242"/>
              <a:gd name="T39" fmla="*/ 47 h 233"/>
              <a:gd name="T40" fmla="*/ 129 w 242"/>
              <a:gd name="T41" fmla="*/ 30 h 233"/>
              <a:gd name="T42" fmla="*/ 110 w 242"/>
              <a:gd name="T43" fmla="*/ 0 h 233"/>
              <a:gd name="T44" fmla="*/ 152 w 242"/>
              <a:gd name="T45" fmla="*/ 7 h 233"/>
              <a:gd name="T46" fmla="*/ 188 w 242"/>
              <a:gd name="T47" fmla="*/ 30 h 233"/>
              <a:gd name="T48" fmla="*/ 214 w 242"/>
              <a:gd name="T49" fmla="*/ 66 h 233"/>
              <a:gd name="T50" fmla="*/ 226 w 242"/>
              <a:gd name="T51" fmla="*/ 87 h 233"/>
              <a:gd name="T52" fmla="*/ 238 w 242"/>
              <a:gd name="T53" fmla="*/ 105 h 233"/>
              <a:gd name="T54" fmla="*/ 242 w 242"/>
              <a:gd name="T55" fmla="*/ 123 h 233"/>
              <a:gd name="T56" fmla="*/ 231 w 242"/>
              <a:gd name="T57" fmla="*/ 148 h 233"/>
              <a:gd name="T58" fmla="*/ 207 w 242"/>
              <a:gd name="T59" fmla="*/ 179 h 233"/>
              <a:gd name="T60" fmla="*/ 179 w 242"/>
              <a:gd name="T61" fmla="*/ 201 h 233"/>
              <a:gd name="T62" fmla="*/ 155 w 242"/>
              <a:gd name="T63" fmla="*/ 211 h 233"/>
              <a:gd name="T64" fmla="*/ 121 w 242"/>
              <a:gd name="T65" fmla="*/ 222 h 233"/>
              <a:gd name="T66" fmla="*/ 87 w 242"/>
              <a:gd name="T67" fmla="*/ 231 h 233"/>
              <a:gd name="T68" fmla="*/ 63 w 242"/>
              <a:gd name="T69" fmla="*/ 233 h 233"/>
              <a:gd name="T70" fmla="*/ 40 w 242"/>
              <a:gd name="T71" fmla="*/ 221 h 233"/>
              <a:gd name="T72" fmla="*/ 27 w 242"/>
              <a:gd name="T73" fmla="*/ 198 h 233"/>
              <a:gd name="T74" fmla="*/ 16 w 242"/>
              <a:gd name="T75" fmla="*/ 170 h 233"/>
              <a:gd name="T76" fmla="*/ 3 w 242"/>
              <a:gd name="T77" fmla="*/ 133 h 233"/>
              <a:gd name="T78" fmla="*/ 2 w 242"/>
              <a:gd name="T79" fmla="*/ 91 h 233"/>
              <a:gd name="T80" fmla="*/ 17 w 242"/>
              <a:gd name="T81" fmla="*/ 52 h 233"/>
              <a:gd name="T82" fmla="*/ 47 w 242"/>
              <a:gd name="T83" fmla="*/ 21 h 233"/>
              <a:gd name="T84" fmla="*/ 88 w 242"/>
              <a:gd name="T85" fmla="*/ 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2" h="233">
                <a:moveTo>
                  <a:pt x="111" y="27"/>
                </a:moveTo>
                <a:lnTo>
                  <a:pt x="93" y="28"/>
                </a:lnTo>
                <a:lnTo>
                  <a:pt x="75" y="33"/>
                </a:lnTo>
                <a:lnTo>
                  <a:pt x="59" y="44"/>
                </a:lnTo>
                <a:lnTo>
                  <a:pt x="46" y="56"/>
                </a:lnTo>
                <a:lnTo>
                  <a:pt x="36" y="71"/>
                </a:lnTo>
                <a:lnTo>
                  <a:pt x="30" y="88"/>
                </a:lnTo>
                <a:lnTo>
                  <a:pt x="27" y="105"/>
                </a:lnTo>
                <a:lnTo>
                  <a:pt x="29" y="124"/>
                </a:lnTo>
                <a:lnTo>
                  <a:pt x="34" y="142"/>
                </a:lnTo>
                <a:lnTo>
                  <a:pt x="36" y="146"/>
                </a:lnTo>
                <a:lnTo>
                  <a:pt x="38" y="149"/>
                </a:lnTo>
                <a:lnTo>
                  <a:pt x="41" y="153"/>
                </a:lnTo>
                <a:lnTo>
                  <a:pt x="54" y="149"/>
                </a:lnTo>
                <a:lnTo>
                  <a:pt x="71" y="144"/>
                </a:lnTo>
                <a:lnTo>
                  <a:pt x="89" y="136"/>
                </a:lnTo>
                <a:lnTo>
                  <a:pt x="107" y="126"/>
                </a:lnTo>
                <a:lnTo>
                  <a:pt x="126" y="112"/>
                </a:lnTo>
                <a:lnTo>
                  <a:pt x="128" y="110"/>
                </a:lnTo>
                <a:lnTo>
                  <a:pt x="129" y="109"/>
                </a:lnTo>
                <a:lnTo>
                  <a:pt x="130" y="109"/>
                </a:lnTo>
                <a:lnTo>
                  <a:pt x="131" y="110"/>
                </a:lnTo>
                <a:lnTo>
                  <a:pt x="132" y="112"/>
                </a:lnTo>
                <a:lnTo>
                  <a:pt x="132" y="114"/>
                </a:lnTo>
                <a:lnTo>
                  <a:pt x="132" y="118"/>
                </a:lnTo>
                <a:lnTo>
                  <a:pt x="132" y="120"/>
                </a:lnTo>
                <a:lnTo>
                  <a:pt x="131" y="123"/>
                </a:lnTo>
                <a:lnTo>
                  <a:pt x="131" y="125"/>
                </a:lnTo>
                <a:lnTo>
                  <a:pt x="131" y="127"/>
                </a:lnTo>
                <a:lnTo>
                  <a:pt x="131" y="128"/>
                </a:lnTo>
                <a:lnTo>
                  <a:pt x="130" y="129"/>
                </a:lnTo>
                <a:lnTo>
                  <a:pt x="154" y="101"/>
                </a:lnTo>
                <a:lnTo>
                  <a:pt x="157" y="100"/>
                </a:lnTo>
                <a:lnTo>
                  <a:pt x="165" y="99"/>
                </a:lnTo>
                <a:lnTo>
                  <a:pt x="174" y="95"/>
                </a:lnTo>
                <a:lnTo>
                  <a:pt x="187" y="89"/>
                </a:lnTo>
                <a:lnTo>
                  <a:pt x="185" y="83"/>
                </a:lnTo>
                <a:lnTo>
                  <a:pt x="183" y="77"/>
                </a:lnTo>
                <a:lnTo>
                  <a:pt x="173" y="60"/>
                </a:lnTo>
                <a:lnTo>
                  <a:pt x="161" y="47"/>
                </a:lnTo>
                <a:lnTo>
                  <a:pt x="146" y="37"/>
                </a:lnTo>
                <a:lnTo>
                  <a:pt x="129" y="30"/>
                </a:lnTo>
                <a:lnTo>
                  <a:pt x="111" y="27"/>
                </a:lnTo>
                <a:close/>
                <a:moveTo>
                  <a:pt x="110" y="0"/>
                </a:moveTo>
                <a:lnTo>
                  <a:pt x="131" y="2"/>
                </a:lnTo>
                <a:lnTo>
                  <a:pt x="152" y="7"/>
                </a:lnTo>
                <a:lnTo>
                  <a:pt x="171" y="17"/>
                </a:lnTo>
                <a:lnTo>
                  <a:pt x="188" y="30"/>
                </a:lnTo>
                <a:lnTo>
                  <a:pt x="202" y="46"/>
                </a:lnTo>
                <a:lnTo>
                  <a:pt x="214" y="66"/>
                </a:lnTo>
                <a:lnTo>
                  <a:pt x="220" y="78"/>
                </a:lnTo>
                <a:lnTo>
                  <a:pt x="226" y="87"/>
                </a:lnTo>
                <a:lnTo>
                  <a:pt x="233" y="97"/>
                </a:lnTo>
                <a:lnTo>
                  <a:pt x="238" y="105"/>
                </a:lnTo>
                <a:lnTo>
                  <a:pt x="241" y="113"/>
                </a:lnTo>
                <a:lnTo>
                  <a:pt x="242" y="123"/>
                </a:lnTo>
                <a:lnTo>
                  <a:pt x="238" y="133"/>
                </a:lnTo>
                <a:lnTo>
                  <a:pt x="231" y="148"/>
                </a:lnTo>
                <a:lnTo>
                  <a:pt x="220" y="164"/>
                </a:lnTo>
                <a:lnTo>
                  <a:pt x="207" y="179"/>
                </a:lnTo>
                <a:lnTo>
                  <a:pt x="193" y="192"/>
                </a:lnTo>
                <a:lnTo>
                  <a:pt x="179" y="201"/>
                </a:lnTo>
                <a:lnTo>
                  <a:pt x="169" y="206"/>
                </a:lnTo>
                <a:lnTo>
                  <a:pt x="155" y="211"/>
                </a:lnTo>
                <a:lnTo>
                  <a:pt x="138" y="216"/>
                </a:lnTo>
                <a:lnTo>
                  <a:pt x="121" y="222"/>
                </a:lnTo>
                <a:lnTo>
                  <a:pt x="103" y="227"/>
                </a:lnTo>
                <a:lnTo>
                  <a:pt x="87" y="231"/>
                </a:lnTo>
                <a:lnTo>
                  <a:pt x="74" y="233"/>
                </a:lnTo>
                <a:lnTo>
                  <a:pt x="63" y="233"/>
                </a:lnTo>
                <a:lnTo>
                  <a:pt x="50" y="229"/>
                </a:lnTo>
                <a:lnTo>
                  <a:pt x="40" y="221"/>
                </a:lnTo>
                <a:lnTo>
                  <a:pt x="32" y="210"/>
                </a:lnTo>
                <a:lnTo>
                  <a:pt x="27" y="198"/>
                </a:lnTo>
                <a:lnTo>
                  <a:pt x="21" y="185"/>
                </a:lnTo>
                <a:lnTo>
                  <a:pt x="16" y="170"/>
                </a:lnTo>
                <a:lnTo>
                  <a:pt x="11" y="155"/>
                </a:lnTo>
                <a:lnTo>
                  <a:pt x="3" y="133"/>
                </a:lnTo>
                <a:lnTo>
                  <a:pt x="0" y="112"/>
                </a:lnTo>
                <a:lnTo>
                  <a:pt x="2" y="91"/>
                </a:lnTo>
                <a:lnTo>
                  <a:pt x="8" y="70"/>
                </a:lnTo>
                <a:lnTo>
                  <a:pt x="17" y="52"/>
                </a:lnTo>
                <a:lnTo>
                  <a:pt x="31" y="36"/>
                </a:lnTo>
                <a:lnTo>
                  <a:pt x="47" y="21"/>
                </a:lnTo>
                <a:lnTo>
                  <a:pt x="67" y="10"/>
                </a:lnTo>
                <a:lnTo>
                  <a:pt x="88" y="3"/>
                </a:lnTo>
                <a:lnTo>
                  <a:pt x="1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5"/>
          <p:cNvSpPr>
            <a:spLocks/>
          </p:cNvSpPr>
          <p:nvPr/>
        </p:nvSpPr>
        <p:spPr bwMode="auto">
          <a:xfrm>
            <a:off x="6320377" y="4422486"/>
            <a:ext cx="178287" cy="235014"/>
          </a:xfrm>
          <a:custGeom>
            <a:avLst/>
            <a:gdLst>
              <a:gd name="T0" fmla="*/ 139 w 352"/>
              <a:gd name="T1" fmla="*/ 0 h 462"/>
              <a:gd name="T2" fmla="*/ 145 w 352"/>
              <a:gd name="T3" fmla="*/ 14 h 462"/>
              <a:gd name="T4" fmla="*/ 132 w 352"/>
              <a:gd name="T5" fmla="*/ 20 h 462"/>
              <a:gd name="T6" fmla="*/ 188 w 352"/>
              <a:gd name="T7" fmla="*/ 146 h 462"/>
              <a:gd name="T8" fmla="*/ 209 w 352"/>
              <a:gd name="T9" fmla="*/ 136 h 462"/>
              <a:gd name="T10" fmla="*/ 286 w 352"/>
              <a:gd name="T11" fmla="*/ 317 h 462"/>
              <a:gd name="T12" fmla="*/ 301 w 352"/>
              <a:gd name="T13" fmla="*/ 158 h 462"/>
              <a:gd name="T14" fmla="*/ 352 w 352"/>
              <a:gd name="T15" fmla="*/ 179 h 462"/>
              <a:gd name="T16" fmla="*/ 316 w 352"/>
              <a:gd name="T17" fmla="*/ 404 h 462"/>
              <a:gd name="T18" fmla="*/ 182 w 352"/>
              <a:gd name="T19" fmla="*/ 462 h 462"/>
              <a:gd name="T20" fmla="*/ 13 w 352"/>
              <a:gd name="T21" fmla="*/ 358 h 462"/>
              <a:gd name="T22" fmla="*/ 20 w 352"/>
              <a:gd name="T23" fmla="*/ 308 h 462"/>
              <a:gd name="T24" fmla="*/ 123 w 352"/>
              <a:gd name="T25" fmla="*/ 367 h 462"/>
              <a:gd name="T26" fmla="*/ 52 w 352"/>
              <a:gd name="T27" fmla="*/ 206 h 462"/>
              <a:gd name="T28" fmla="*/ 76 w 352"/>
              <a:gd name="T29" fmla="*/ 195 h 462"/>
              <a:gd name="T30" fmla="*/ 19 w 352"/>
              <a:gd name="T31" fmla="*/ 70 h 462"/>
              <a:gd name="T32" fmla="*/ 6 w 352"/>
              <a:gd name="T33" fmla="*/ 75 h 462"/>
              <a:gd name="T34" fmla="*/ 0 w 352"/>
              <a:gd name="T35" fmla="*/ 61 h 462"/>
              <a:gd name="T36" fmla="*/ 58 w 352"/>
              <a:gd name="T37" fmla="*/ 35 h 462"/>
              <a:gd name="T38" fmla="*/ 65 w 352"/>
              <a:gd name="T39" fmla="*/ 50 h 462"/>
              <a:gd name="T40" fmla="*/ 121 w 352"/>
              <a:gd name="T41" fmla="*/ 175 h 462"/>
              <a:gd name="T42" fmla="*/ 143 w 352"/>
              <a:gd name="T43" fmla="*/ 166 h 462"/>
              <a:gd name="T44" fmla="*/ 87 w 352"/>
              <a:gd name="T45" fmla="*/ 40 h 462"/>
              <a:gd name="T46" fmla="*/ 81 w 352"/>
              <a:gd name="T47" fmla="*/ 26 h 462"/>
              <a:gd name="T48" fmla="*/ 139 w 352"/>
              <a:gd name="T49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2" h="462">
                <a:moveTo>
                  <a:pt x="139" y="0"/>
                </a:moveTo>
                <a:lnTo>
                  <a:pt x="145" y="14"/>
                </a:lnTo>
                <a:lnTo>
                  <a:pt x="132" y="20"/>
                </a:lnTo>
                <a:lnTo>
                  <a:pt x="188" y="146"/>
                </a:lnTo>
                <a:lnTo>
                  <a:pt x="209" y="136"/>
                </a:lnTo>
                <a:lnTo>
                  <a:pt x="286" y="317"/>
                </a:lnTo>
                <a:lnTo>
                  <a:pt x="301" y="158"/>
                </a:lnTo>
                <a:lnTo>
                  <a:pt x="352" y="179"/>
                </a:lnTo>
                <a:lnTo>
                  <a:pt x="316" y="404"/>
                </a:lnTo>
                <a:lnTo>
                  <a:pt x="182" y="462"/>
                </a:lnTo>
                <a:lnTo>
                  <a:pt x="13" y="358"/>
                </a:lnTo>
                <a:lnTo>
                  <a:pt x="20" y="308"/>
                </a:lnTo>
                <a:lnTo>
                  <a:pt x="123" y="367"/>
                </a:lnTo>
                <a:lnTo>
                  <a:pt x="52" y="206"/>
                </a:lnTo>
                <a:lnTo>
                  <a:pt x="76" y="195"/>
                </a:lnTo>
                <a:lnTo>
                  <a:pt x="19" y="70"/>
                </a:lnTo>
                <a:lnTo>
                  <a:pt x="6" y="75"/>
                </a:lnTo>
                <a:lnTo>
                  <a:pt x="0" y="61"/>
                </a:lnTo>
                <a:lnTo>
                  <a:pt x="58" y="35"/>
                </a:lnTo>
                <a:lnTo>
                  <a:pt x="65" y="50"/>
                </a:lnTo>
                <a:lnTo>
                  <a:pt x="121" y="175"/>
                </a:lnTo>
                <a:lnTo>
                  <a:pt x="143" y="166"/>
                </a:lnTo>
                <a:lnTo>
                  <a:pt x="87" y="40"/>
                </a:lnTo>
                <a:lnTo>
                  <a:pt x="81" y="26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6"/>
          <p:cNvSpPr>
            <a:spLocks noEditPoints="1"/>
          </p:cNvSpPr>
          <p:nvPr/>
        </p:nvSpPr>
        <p:spPr bwMode="auto">
          <a:xfrm>
            <a:off x="5598113" y="4563292"/>
            <a:ext cx="194495" cy="171196"/>
          </a:xfrm>
          <a:custGeom>
            <a:avLst/>
            <a:gdLst>
              <a:gd name="T0" fmla="*/ 138 w 383"/>
              <a:gd name="T1" fmla="*/ 101 h 338"/>
              <a:gd name="T2" fmla="*/ 100 w 383"/>
              <a:gd name="T3" fmla="*/ 117 h 338"/>
              <a:gd name="T4" fmla="*/ 73 w 383"/>
              <a:gd name="T5" fmla="*/ 148 h 338"/>
              <a:gd name="T6" fmla="*/ 73 w 383"/>
              <a:gd name="T7" fmla="*/ 155 h 338"/>
              <a:gd name="T8" fmla="*/ 84 w 383"/>
              <a:gd name="T9" fmla="*/ 159 h 338"/>
              <a:gd name="T10" fmla="*/ 107 w 383"/>
              <a:gd name="T11" fmla="*/ 168 h 338"/>
              <a:gd name="T12" fmla="*/ 132 w 383"/>
              <a:gd name="T13" fmla="*/ 181 h 338"/>
              <a:gd name="T14" fmla="*/ 151 w 383"/>
              <a:gd name="T15" fmla="*/ 193 h 338"/>
              <a:gd name="T16" fmla="*/ 130 w 383"/>
              <a:gd name="T17" fmla="*/ 234 h 338"/>
              <a:gd name="T18" fmla="*/ 144 w 383"/>
              <a:gd name="T19" fmla="*/ 227 h 338"/>
              <a:gd name="T20" fmla="*/ 165 w 383"/>
              <a:gd name="T21" fmla="*/ 215 h 338"/>
              <a:gd name="T22" fmla="*/ 185 w 383"/>
              <a:gd name="T23" fmla="*/ 209 h 338"/>
              <a:gd name="T24" fmla="*/ 200 w 383"/>
              <a:gd name="T25" fmla="*/ 211 h 338"/>
              <a:gd name="T26" fmla="*/ 191 w 383"/>
              <a:gd name="T27" fmla="*/ 235 h 338"/>
              <a:gd name="T28" fmla="*/ 191 w 383"/>
              <a:gd name="T29" fmla="*/ 248 h 338"/>
              <a:gd name="T30" fmla="*/ 192 w 383"/>
              <a:gd name="T31" fmla="*/ 251 h 338"/>
              <a:gd name="T32" fmla="*/ 199 w 383"/>
              <a:gd name="T33" fmla="*/ 246 h 338"/>
              <a:gd name="T34" fmla="*/ 217 w 383"/>
              <a:gd name="T35" fmla="*/ 237 h 338"/>
              <a:gd name="T36" fmla="*/ 237 w 383"/>
              <a:gd name="T37" fmla="*/ 232 h 338"/>
              <a:gd name="T38" fmla="*/ 248 w 383"/>
              <a:gd name="T39" fmla="*/ 192 h 338"/>
              <a:gd name="T40" fmla="*/ 240 w 383"/>
              <a:gd name="T41" fmla="*/ 155 h 338"/>
              <a:gd name="T42" fmla="*/ 216 w 383"/>
              <a:gd name="T43" fmla="*/ 122 h 338"/>
              <a:gd name="T44" fmla="*/ 179 w 383"/>
              <a:gd name="T45" fmla="*/ 103 h 338"/>
              <a:gd name="T46" fmla="*/ 46 w 383"/>
              <a:gd name="T47" fmla="*/ 0 h 338"/>
              <a:gd name="T48" fmla="*/ 82 w 383"/>
              <a:gd name="T49" fmla="*/ 11 h 338"/>
              <a:gd name="T50" fmla="*/ 64 w 383"/>
              <a:gd name="T51" fmla="*/ 53 h 338"/>
              <a:gd name="T52" fmla="*/ 58 w 383"/>
              <a:gd name="T53" fmla="*/ 91 h 338"/>
              <a:gd name="T54" fmla="*/ 76 w 383"/>
              <a:gd name="T55" fmla="*/ 90 h 338"/>
              <a:gd name="T56" fmla="*/ 120 w 383"/>
              <a:gd name="T57" fmla="*/ 68 h 338"/>
              <a:gd name="T58" fmla="*/ 167 w 383"/>
              <a:gd name="T59" fmla="*/ 64 h 338"/>
              <a:gd name="T60" fmla="*/ 215 w 383"/>
              <a:gd name="T61" fmla="*/ 78 h 338"/>
              <a:gd name="T62" fmla="*/ 257 w 383"/>
              <a:gd name="T63" fmla="*/ 111 h 338"/>
              <a:gd name="T64" fmla="*/ 279 w 383"/>
              <a:gd name="T65" fmla="*/ 157 h 338"/>
              <a:gd name="T66" fmla="*/ 283 w 383"/>
              <a:gd name="T67" fmla="*/ 207 h 338"/>
              <a:gd name="T68" fmla="*/ 285 w 383"/>
              <a:gd name="T69" fmla="*/ 229 h 338"/>
              <a:gd name="T70" fmla="*/ 307 w 383"/>
              <a:gd name="T71" fmla="*/ 217 h 338"/>
              <a:gd name="T72" fmla="*/ 334 w 383"/>
              <a:gd name="T73" fmla="*/ 192 h 338"/>
              <a:gd name="T74" fmla="*/ 356 w 383"/>
              <a:gd name="T75" fmla="*/ 153 h 338"/>
              <a:gd name="T76" fmla="*/ 376 w 383"/>
              <a:gd name="T77" fmla="*/ 173 h 338"/>
              <a:gd name="T78" fmla="*/ 383 w 383"/>
              <a:gd name="T79" fmla="*/ 199 h 338"/>
              <a:gd name="T80" fmla="*/ 378 w 383"/>
              <a:gd name="T81" fmla="*/ 225 h 338"/>
              <a:gd name="T82" fmla="*/ 358 w 383"/>
              <a:gd name="T83" fmla="*/ 248 h 338"/>
              <a:gd name="T84" fmla="*/ 330 w 383"/>
              <a:gd name="T85" fmla="*/ 262 h 338"/>
              <a:gd name="T86" fmla="*/ 289 w 383"/>
              <a:gd name="T87" fmla="*/ 263 h 338"/>
              <a:gd name="T88" fmla="*/ 257 w 383"/>
              <a:gd name="T89" fmla="*/ 270 h 338"/>
              <a:gd name="T90" fmla="*/ 238 w 383"/>
              <a:gd name="T91" fmla="*/ 292 h 338"/>
              <a:gd name="T92" fmla="*/ 218 w 383"/>
              <a:gd name="T93" fmla="*/ 312 h 338"/>
              <a:gd name="T94" fmla="*/ 193 w 383"/>
              <a:gd name="T95" fmla="*/ 329 h 338"/>
              <a:gd name="T96" fmla="*/ 161 w 383"/>
              <a:gd name="T97" fmla="*/ 338 h 338"/>
              <a:gd name="T98" fmla="*/ 122 w 383"/>
              <a:gd name="T99" fmla="*/ 333 h 338"/>
              <a:gd name="T100" fmla="*/ 75 w 383"/>
              <a:gd name="T101" fmla="*/ 310 h 338"/>
              <a:gd name="T102" fmla="*/ 42 w 383"/>
              <a:gd name="T103" fmla="*/ 275 h 338"/>
              <a:gd name="T104" fmla="*/ 26 w 383"/>
              <a:gd name="T105" fmla="*/ 239 h 338"/>
              <a:gd name="T106" fmla="*/ 22 w 383"/>
              <a:gd name="T107" fmla="*/ 202 h 338"/>
              <a:gd name="T108" fmla="*/ 26 w 383"/>
              <a:gd name="T109" fmla="*/ 170 h 338"/>
              <a:gd name="T110" fmla="*/ 34 w 383"/>
              <a:gd name="T111" fmla="*/ 149 h 338"/>
              <a:gd name="T112" fmla="*/ 25 w 383"/>
              <a:gd name="T113" fmla="*/ 129 h 338"/>
              <a:gd name="T114" fmla="*/ 8 w 383"/>
              <a:gd name="T115" fmla="*/ 102 h 338"/>
              <a:gd name="T116" fmla="*/ 0 w 383"/>
              <a:gd name="T117" fmla="*/ 70 h 338"/>
              <a:gd name="T118" fmla="*/ 1 w 383"/>
              <a:gd name="T119" fmla="*/ 40 h 338"/>
              <a:gd name="T120" fmla="*/ 12 w 383"/>
              <a:gd name="T121" fmla="*/ 16 h 338"/>
              <a:gd name="T122" fmla="*/ 33 w 383"/>
              <a:gd name="T123" fmla="*/ 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3" h="338">
                <a:moveTo>
                  <a:pt x="158" y="100"/>
                </a:moveTo>
                <a:lnTo>
                  <a:pt x="138" y="101"/>
                </a:lnTo>
                <a:lnTo>
                  <a:pt x="119" y="107"/>
                </a:lnTo>
                <a:lnTo>
                  <a:pt x="100" y="117"/>
                </a:lnTo>
                <a:lnTo>
                  <a:pt x="86" y="131"/>
                </a:lnTo>
                <a:lnTo>
                  <a:pt x="73" y="148"/>
                </a:lnTo>
                <a:lnTo>
                  <a:pt x="72" y="151"/>
                </a:lnTo>
                <a:lnTo>
                  <a:pt x="73" y="155"/>
                </a:lnTo>
                <a:lnTo>
                  <a:pt x="76" y="156"/>
                </a:lnTo>
                <a:lnTo>
                  <a:pt x="84" y="159"/>
                </a:lnTo>
                <a:lnTo>
                  <a:pt x="94" y="163"/>
                </a:lnTo>
                <a:lnTo>
                  <a:pt x="107" y="168"/>
                </a:lnTo>
                <a:lnTo>
                  <a:pt x="120" y="175"/>
                </a:lnTo>
                <a:lnTo>
                  <a:pt x="132" y="181"/>
                </a:lnTo>
                <a:lnTo>
                  <a:pt x="143" y="187"/>
                </a:lnTo>
                <a:lnTo>
                  <a:pt x="151" y="193"/>
                </a:lnTo>
                <a:lnTo>
                  <a:pt x="128" y="237"/>
                </a:lnTo>
                <a:lnTo>
                  <a:pt x="130" y="234"/>
                </a:lnTo>
                <a:lnTo>
                  <a:pt x="136" y="231"/>
                </a:lnTo>
                <a:lnTo>
                  <a:pt x="144" y="227"/>
                </a:lnTo>
                <a:lnTo>
                  <a:pt x="154" y="221"/>
                </a:lnTo>
                <a:lnTo>
                  <a:pt x="165" y="215"/>
                </a:lnTo>
                <a:lnTo>
                  <a:pt x="176" y="211"/>
                </a:lnTo>
                <a:lnTo>
                  <a:pt x="185" y="209"/>
                </a:lnTo>
                <a:lnTo>
                  <a:pt x="195" y="208"/>
                </a:lnTo>
                <a:lnTo>
                  <a:pt x="200" y="211"/>
                </a:lnTo>
                <a:lnTo>
                  <a:pt x="194" y="225"/>
                </a:lnTo>
                <a:lnTo>
                  <a:pt x="191" y="235"/>
                </a:lnTo>
                <a:lnTo>
                  <a:pt x="190" y="243"/>
                </a:lnTo>
                <a:lnTo>
                  <a:pt x="191" y="248"/>
                </a:lnTo>
                <a:lnTo>
                  <a:pt x="191" y="250"/>
                </a:lnTo>
                <a:lnTo>
                  <a:pt x="192" y="251"/>
                </a:lnTo>
                <a:lnTo>
                  <a:pt x="194" y="250"/>
                </a:lnTo>
                <a:lnTo>
                  <a:pt x="199" y="246"/>
                </a:lnTo>
                <a:lnTo>
                  <a:pt x="208" y="241"/>
                </a:lnTo>
                <a:lnTo>
                  <a:pt x="217" y="237"/>
                </a:lnTo>
                <a:lnTo>
                  <a:pt x="228" y="232"/>
                </a:lnTo>
                <a:lnTo>
                  <a:pt x="237" y="232"/>
                </a:lnTo>
                <a:lnTo>
                  <a:pt x="245" y="212"/>
                </a:lnTo>
                <a:lnTo>
                  <a:pt x="248" y="192"/>
                </a:lnTo>
                <a:lnTo>
                  <a:pt x="246" y="172"/>
                </a:lnTo>
                <a:lnTo>
                  <a:pt x="240" y="155"/>
                </a:lnTo>
                <a:lnTo>
                  <a:pt x="230" y="137"/>
                </a:lnTo>
                <a:lnTo>
                  <a:pt x="216" y="122"/>
                </a:lnTo>
                <a:lnTo>
                  <a:pt x="198" y="110"/>
                </a:lnTo>
                <a:lnTo>
                  <a:pt x="179" y="103"/>
                </a:lnTo>
                <a:lnTo>
                  <a:pt x="158" y="100"/>
                </a:lnTo>
                <a:close/>
                <a:moveTo>
                  <a:pt x="46" y="0"/>
                </a:moveTo>
                <a:lnTo>
                  <a:pt x="63" y="3"/>
                </a:lnTo>
                <a:lnTo>
                  <a:pt x="82" y="11"/>
                </a:lnTo>
                <a:lnTo>
                  <a:pt x="71" y="32"/>
                </a:lnTo>
                <a:lnTo>
                  <a:pt x="64" y="53"/>
                </a:lnTo>
                <a:lnTo>
                  <a:pt x="60" y="74"/>
                </a:lnTo>
                <a:lnTo>
                  <a:pt x="58" y="91"/>
                </a:lnTo>
                <a:lnTo>
                  <a:pt x="58" y="107"/>
                </a:lnTo>
                <a:lnTo>
                  <a:pt x="76" y="90"/>
                </a:lnTo>
                <a:lnTo>
                  <a:pt x="97" y="77"/>
                </a:lnTo>
                <a:lnTo>
                  <a:pt x="120" y="68"/>
                </a:lnTo>
                <a:lnTo>
                  <a:pt x="143" y="64"/>
                </a:lnTo>
                <a:lnTo>
                  <a:pt x="167" y="64"/>
                </a:lnTo>
                <a:lnTo>
                  <a:pt x="192" y="68"/>
                </a:lnTo>
                <a:lnTo>
                  <a:pt x="215" y="78"/>
                </a:lnTo>
                <a:lnTo>
                  <a:pt x="237" y="93"/>
                </a:lnTo>
                <a:lnTo>
                  <a:pt x="257" y="111"/>
                </a:lnTo>
                <a:lnTo>
                  <a:pt x="270" y="134"/>
                </a:lnTo>
                <a:lnTo>
                  <a:pt x="279" y="157"/>
                </a:lnTo>
                <a:lnTo>
                  <a:pt x="284" y="182"/>
                </a:lnTo>
                <a:lnTo>
                  <a:pt x="283" y="207"/>
                </a:lnTo>
                <a:lnTo>
                  <a:pt x="278" y="232"/>
                </a:lnTo>
                <a:lnTo>
                  <a:pt x="285" y="229"/>
                </a:lnTo>
                <a:lnTo>
                  <a:pt x="296" y="224"/>
                </a:lnTo>
                <a:lnTo>
                  <a:pt x="307" y="217"/>
                </a:lnTo>
                <a:lnTo>
                  <a:pt x="321" y="206"/>
                </a:lnTo>
                <a:lnTo>
                  <a:pt x="334" y="192"/>
                </a:lnTo>
                <a:lnTo>
                  <a:pt x="346" y="176"/>
                </a:lnTo>
                <a:lnTo>
                  <a:pt x="356" y="153"/>
                </a:lnTo>
                <a:lnTo>
                  <a:pt x="368" y="163"/>
                </a:lnTo>
                <a:lnTo>
                  <a:pt x="376" y="173"/>
                </a:lnTo>
                <a:lnTo>
                  <a:pt x="382" y="186"/>
                </a:lnTo>
                <a:lnTo>
                  <a:pt x="383" y="199"/>
                </a:lnTo>
                <a:lnTo>
                  <a:pt x="382" y="212"/>
                </a:lnTo>
                <a:lnTo>
                  <a:pt x="378" y="225"/>
                </a:lnTo>
                <a:lnTo>
                  <a:pt x="369" y="238"/>
                </a:lnTo>
                <a:lnTo>
                  <a:pt x="358" y="248"/>
                </a:lnTo>
                <a:lnTo>
                  <a:pt x="346" y="256"/>
                </a:lnTo>
                <a:lnTo>
                  <a:pt x="330" y="262"/>
                </a:lnTo>
                <a:lnTo>
                  <a:pt x="311" y="265"/>
                </a:lnTo>
                <a:lnTo>
                  <a:pt x="289" y="263"/>
                </a:lnTo>
                <a:lnTo>
                  <a:pt x="265" y="258"/>
                </a:lnTo>
                <a:lnTo>
                  <a:pt x="257" y="270"/>
                </a:lnTo>
                <a:lnTo>
                  <a:pt x="246" y="282"/>
                </a:lnTo>
                <a:lnTo>
                  <a:pt x="238" y="292"/>
                </a:lnTo>
                <a:lnTo>
                  <a:pt x="229" y="303"/>
                </a:lnTo>
                <a:lnTo>
                  <a:pt x="218" y="312"/>
                </a:lnTo>
                <a:lnTo>
                  <a:pt x="207" y="322"/>
                </a:lnTo>
                <a:lnTo>
                  <a:pt x="193" y="329"/>
                </a:lnTo>
                <a:lnTo>
                  <a:pt x="178" y="335"/>
                </a:lnTo>
                <a:lnTo>
                  <a:pt x="161" y="338"/>
                </a:lnTo>
                <a:lnTo>
                  <a:pt x="142" y="337"/>
                </a:lnTo>
                <a:lnTo>
                  <a:pt x="122" y="333"/>
                </a:lnTo>
                <a:lnTo>
                  <a:pt x="99" y="325"/>
                </a:lnTo>
                <a:lnTo>
                  <a:pt x="75" y="310"/>
                </a:lnTo>
                <a:lnTo>
                  <a:pt x="57" y="293"/>
                </a:lnTo>
                <a:lnTo>
                  <a:pt x="42" y="275"/>
                </a:lnTo>
                <a:lnTo>
                  <a:pt x="33" y="258"/>
                </a:lnTo>
                <a:lnTo>
                  <a:pt x="26" y="239"/>
                </a:lnTo>
                <a:lnTo>
                  <a:pt x="23" y="220"/>
                </a:lnTo>
                <a:lnTo>
                  <a:pt x="22" y="202"/>
                </a:lnTo>
                <a:lnTo>
                  <a:pt x="23" y="185"/>
                </a:lnTo>
                <a:lnTo>
                  <a:pt x="26" y="170"/>
                </a:lnTo>
                <a:lnTo>
                  <a:pt x="30" y="159"/>
                </a:lnTo>
                <a:lnTo>
                  <a:pt x="34" y="149"/>
                </a:lnTo>
                <a:lnTo>
                  <a:pt x="37" y="141"/>
                </a:lnTo>
                <a:lnTo>
                  <a:pt x="25" y="129"/>
                </a:lnTo>
                <a:lnTo>
                  <a:pt x="16" y="117"/>
                </a:lnTo>
                <a:lnTo>
                  <a:pt x="8" y="102"/>
                </a:lnTo>
                <a:lnTo>
                  <a:pt x="3" y="86"/>
                </a:lnTo>
                <a:lnTo>
                  <a:pt x="0" y="70"/>
                </a:lnTo>
                <a:lnTo>
                  <a:pt x="0" y="55"/>
                </a:lnTo>
                <a:lnTo>
                  <a:pt x="1" y="40"/>
                </a:lnTo>
                <a:lnTo>
                  <a:pt x="5" y="26"/>
                </a:lnTo>
                <a:lnTo>
                  <a:pt x="12" y="16"/>
                </a:lnTo>
                <a:lnTo>
                  <a:pt x="21" y="7"/>
                </a:lnTo>
                <a:lnTo>
                  <a:pt x="33" y="2"/>
                </a:lnTo>
                <a:lnTo>
                  <a:pt x="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7"/>
          <p:cNvSpPr>
            <a:spLocks/>
          </p:cNvSpPr>
          <p:nvPr/>
        </p:nvSpPr>
        <p:spPr bwMode="auto">
          <a:xfrm>
            <a:off x="5657879" y="4386018"/>
            <a:ext cx="193482" cy="232988"/>
          </a:xfrm>
          <a:custGeom>
            <a:avLst/>
            <a:gdLst>
              <a:gd name="T0" fmla="*/ 237 w 382"/>
              <a:gd name="T1" fmla="*/ 0 h 460"/>
              <a:gd name="T2" fmla="*/ 294 w 382"/>
              <a:gd name="T3" fmla="*/ 29 h 460"/>
              <a:gd name="T4" fmla="*/ 287 w 382"/>
              <a:gd name="T5" fmla="*/ 44 h 460"/>
              <a:gd name="T6" fmla="*/ 222 w 382"/>
              <a:gd name="T7" fmla="*/ 165 h 460"/>
              <a:gd name="T8" fmla="*/ 244 w 382"/>
              <a:gd name="T9" fmla="*/ 176 h 460"/>
              <a:gd name="T10" fmla="*/ 307 w 382"/>
              <a:gd name="T11" fmla="*/ 55 h 460"/>
              <a:gd name="T12" fmla="*/ 316 w 382"/>
              <a:gd name="T13" fmla="*/ 41 h 460"/>
              <a:gd name="T14" fmla="*/ 372 w 382"/>
              <a:gd name="T15" fmla="*/ 70 h 460"/>
              <a:gd name="T16" fmla="*/ 365 w 382"/>
              <a:gd name="T17" fmla="*/ 84 h 460"/>
              <a:gd name="T18" fmla="*/ 352 w 382"/>
              <a:gd name="T19" fmla="*/ 78 h 460"/>
              <a:gd name="T20" fmla="*/ 287 w 382"/>
              <a:gd name="T21" fmla="*/ 200 h 460"/>
              <a:gd name="T22" fmla="*/ 382 w 382"/>
              <a:gd name="T23" fmla="*/ 248 h 460"/>
              <a:gd name="T24" fmla="*/ 225 w 382"/>
              <a:gd name="T25" fmla="*/ 345 h 460"/>
              <a:gd name="T26" fmla="*/ 210 w 382"/>
              <a:gd name="T27" fmla="*/ 388 h 460"/>
              <a:gd name="T28" fmla="*/ 351 w 382"/>
              <a:gd name="T29" fmla="*/ 333 h 460"/>
              <a:gd name="T30" fmla="*/ 349 w 382"/>
              <a:gd name="T31" fmla="*/ 385 h 460"/>
              <a:gd name="T32" fmla="*/ 165 w 382"/>
              <a:gd name="T33" fmla="*/ 460 h 460"/>
              <a:gd name="T34" fmla="*/ 125 w 382"/>
              <a:gd name="T35" fmla="*/ 439 h 460"/>
              <a:gd name="T36" fmla="*/ 77 w 382"/>
              <a:gd name="T37" fmla="*/ 414 h 460"/>
              <a:gd name="T38" fmla="*/ 32 w 382"/>
              <a:gd name="T39" fmla="*/ 390 h 460"/>
              <a:gd name="T40" fmla="*/ 0 w 382"/>
              <a:gd name="T41" fmla="*/ 187 h 460"/>
              <a:gd name="T42" fmla="*/ 52 w 382"/>
              <a:gd name="T43" fmla="*/ 200 h 460"/>
              <a:gd name="T44" fmla="*/ 73 w 382"/>
              <a:gd name="T45" fmla="*/ 327 h 460"/>
              <a:gd name="T46" fmla="*/ 102 w 382"/>
              <a:gd name="T47" fmla="*/ 281 h 460"/>
              <a:gd name="T48" fmla="*/ 104 w 382"/>
              <a:gd name="T49" fmla="*/ 103 h 460"/>
              <a:gd name="T50" fmla="*/ 178 w 382"/>
              <a:gd name="T51" fmla="*/ 142 h 460"/>
              <a:gd name="T52" fmla="*/ 242 w 382"/>
              <a:gd name="T53" fmla="*/ 21 h 460"/>
              <a:gd name="T54" fmla="*/ 230 w 382"/>
              <a:gd name="T55" fmla="*/ 14 h 460"/>
              <a:gd name="T56" fmla="*/ 237 w 382"/>
              <a:gd name="T57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2" h="460">
                <a:moveTo>
                  <a:pt x="237" y="0"/>
                </a:moveTo>
                <a:lnTo>
                  <a:pt x="294" y="29"/>
                </a:lnTo>
                <a:lnTo>
                  <a:pt x="287" y="44"/>
                </a:lnTo>
                <a:lnTo>
                  <a:pt x="222" y="165"/>
                </a:lnTo>
                <a:lnTo>
                  <a:pt x="244" y="176"/>
                </a:lnTo>
                <a:lnTo>
                  <a:pt x="307" y="55"/>
                </a:lnTo>
                <a:lnTo>
                  <a:pt x="316" y="41"/>
                </a:lnTo>
                <a:lnTo>
                  <a:pt x="372" y="70"/>
                </a:lnTo>
                <a:lnTo>
                  <a:pt x="365" y="84"/>
                </a:lnTo>
                <a:lnTo>
                  <a:pt x="352" y="78"/>
                </a:lnTo>
                <a:lnTo>
                  <a:pt x="287" y="200"/>
                </a:lnTo>
                <a:lnTo>
                  <a:pt x="382" y="248"/>
                </a:lnTo>
                <a:lnTo>
                  <a:pt x="225" y="345"/>
                </a:lnTo>
                <a:lnTo>
                  <a:pt x="210" y="388"/>
                </a:lnTo>
                <a:lnTo>
                  <a:pt x="351" y="333"/>
                </a:lnTo>
                <a:lnTo>
                  <a:pt x="349" y="385"/>
                </a:lnTo>
                <a:lnTo>
                  <a:pt x="165" y="460"/>
                </a:lnTo>
                <a:lnTo>
                  <a:pt x="125" y="439"/>
                </a:lnTo>
                <a:lnTo>
                  <a:pt x="77" y="414"/>
                </a:lnTo>
                <a:lnTo>
                  <a:pt x="32" y="390"/>
                </a:lnTo>
                <a:lnTo>
                  <a:pt x="0" y="187"/>
                </a:lnTo>
                <a:lnTo>
                  <a:pt x="52" y="200"/>
                </a:lnTo>
                <a:lnTo>
                  <a:pt x="73" y="327"/>
                </a:lnTo>
                <a:lnTo>
                  <a:pt x="102" y="281"/>
                </a:lnTo>
                <a:lnTo>
                  <a:pt x="104" y="103"/>
                </a:lnTo>
                <a:lnTo>
                  <a:pt x="178" y="142"/>
                </a:lnTo>
                <a:lnTo>
                  <a:pt x="242" y="21"/>
                </a:lnTo>
                <a:lnTo>
                  <a:pt x="230" y="14"/>
                </a:lnTo>
                <a:lnTo>
                  <a:pt x="2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8"/>
          <p:cNvSpPr>
            <a:spLocks noEditPoints="1"/>
          </p:cNvSpPr>
          <p:nvPr/>
        </p:nvSpPr>
        <p:spPr bwMode="auto">
          <a:xfrm>
            <a:off x="5876686" y="4699033"/>
            <a:ext cx="118520" cy="112442"/>
          </a:xfrm>
          <a:custGeom>
            <a:avLst/>
            <a:gdLst>
              <a:gd name="T0" fmla="*/ 94 w 234"/>
              <a:gd name="T1" fmla="*/ 29 h 223"/>
              <a:gd name="T2" fmla="*/ 60 w 234"/>
              <a:gd name="T3" fmla="*/ 54 h 223"/>
              <a:gd name="T4" fmla="*/ 42 w 234"/>
              <a:gd name="T5" fmla="*/ 93 h 223"/>
              <a:gd name="T6" fmla="*/ 41 w 234"/>
              <a:gd name="T7" fmla="*/ 101 h 223"/>
              <a:gd name="T8" fmla="*/ 58 w 234"/>
              <a:gd name="T9" fmla="*/ 111 h 223"/>
              <a:gd name="T10" fmla="*/ 106 w 234"/>
              <a:gd name="T11" fmla="*/ 121 h 223"/>
              <a:gd name="T12" fmla="*/ 135 w 234"/>
              <a:gd name="T13" fmla="*/ 119 h 223"/>
              <a:gd name="T14" fmla="*/ 138 w 234"/>
              <a:gd name="T15" fmla="*/ 120 h 223"/>
              <a:gd name="T16" fmla="*/ 138 w 234"/>
              <a:gd name="T17" fmla="*/ 122 h 223"/>
              <a:gd name="T18" fmla="*/ 136 w 234"/>
              <a:gd name="T19" fmla="*/ 125 h 223"/>
              <a:gd name="T20" fmla="*/ 133 w 234"/>
              <a:gd name="T21" fmla="*/ 129 h 223"/>
              <a:gd name="T22" fmla="*/ 130 w 234"/>
              <a:gd name="T23" fmla="*/ 134 h 223"/>
              <a:gd name="T24" fmla="*/ 128 w 234"/>
              <a:gd name="T25" fmla="*/ 136 h 223"/>
              <a:gd name="T26" fmla="*/ 164 w 234"/>
              <a:gd name="T27" fmla="*/ 126 h 223"/>
              <a:gd name="T28" fmla="*/ 172 w 234"/>
              <a:gd name="T29" fmla="*/ 130 h 223"/>
              <a:gd name="T30" fmla="*/ 197 w 234"/>
              <a:gd name="T31" fmla="*/ 135 h 223"/>
              <a:gd name="T32" fmla="*/ 201 w 234"/>
              <a:gd name="T33" fmla="*/ 122 h 223"/>
              <a:gd name="T34" fmla="*/ 198 w 234"/>
              <a:gd name="T35" fmla="*/ 80 h 223"/>
              <a:gd name="T36" fmla="*/ 175 w 234"/>
              <a:gd name="T37" fmla="*/ 45 h 223"/>
              <a:gd name="T38" fmla="*/ 136 w 234"/>
              <a:gd name="T39" fmla="*/ 26 h 223"/>
              <a:gd name="T40" fmla="*/ 118 w 234"/>
              <a:gd name="T41" fmla="*/ 0 h 223"/>
              <a:gd name="T42" fmla="*/ 168 w 234"/>
              <a:gd name="T43" fmla="*/ 10 h 223"/>
              <a:gd name="T44" fmla="*/ 207 w 234"/>
              <a:gd name="T45" fmla="*/ 38 h 223"/>
              <a:gd name="T46" fmla="*/ 230 w 234"/>
              <a:gd name="T47" fmla="*/ 81 h 223"/>
              <a:gd name="T48" fmla="*/ 233 w 234"/>
              <a:gd name="T49" fmla="*/ 130 h 223"/>
              <a:gd name="T50" fmla="*/ 231 w 234"/>
              <a:gd name="T51" fmla="*/ 160 h 223"/>
              <a:gd name="T52" fmla="*/ 229 w 234"/>
              <a:gd name="T53" fmla="*/ 182 h 223"/>
              <a:gd name="T54" fmla="*/ 214 w 234"/>
              <a:gd name="T55" fmla="*/ 200 h 223"/>
              <a:gd name="T56" fmla="*/ 181 w 234"/>
              <a:gd name="T57" fmla="*/ 214 h 223"/>
              <a:gd name="T58" fmla="*/ 143 w 234"/>
              <a:gd name="T59" fmla="*/ 223 h 223"/>
              <a:gd name="T60" fmla="*/ 113 w 234"/>
              <a:gd name="T61" fmla="*/ 220 h 223"/>
              <a:gd name="T62" fmla="*/ 76 w 234"/>
              <a:gd name="T63" fmla="*/ 210 h 223"/>
              <a:gd name="T64" fmla="*/ 38 w 234"/>
              <a:gd name="T65" fmla="*/ 197 h 223"/>
              <a:gd name="T66" fmla="*/ 12 w 234"/>
              <a:gd name="T67" fmla="*/ 183 h 223"/>
              <a:gd name="T68" fmla="*/ 0 w 234"/>
              <a:gd name="T69" fmla="*/ 161 h 223"/>
              <a:gd name="T70" fmla="*/ 3 w 234"/>
              <a:gd name="T71" fmla="*/ 135 h 223"/>
              <a:gd name="T72" fmla="*/ 10 w 234"/>
              <a:gd name="T73" fmla="*/ 105 h 223"/>
              <a:gd name="T74" fmla="*/ 22 w 234"/>
              <a:gd name="T75" fmla="*/ 65 h 223"/>
              <a:gd name="T76" fmla="*/ 50 w 234"/>
              <a:gd name="T77" fmla="*/ 26 h 223"/>
              <a:gd name="T78" fmla="*/ 94 w 234"/>
              <a:gd name="T79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4" h="223">
                <a:moveTo>
                  <a:pt x="115" y="25"/>
                </a:moveTo>
                <a:lnTo>
                  <a:pt x="94" y="29"/>
                </a:lnTo>
                <a:lnTo>
                  <a:pt x="76" y="40"/>
                </a:lnTo>
                <a:lnTo>
                  <a:pt x="60" y="54"/>
                </a:lnTo>
                <a:lnTo>
                  <a:pt x="48" y="72"/>
                </a:lnTo>
                <a:lnTo>
                  <a:pt x="42" y="93"/>
                </a:lnTo>
                <a:lnTo>
                  <a:pt x="41" y="97"/>
                </a:lnTo>
                <a:lnTo>
                  <a:pt x="41" y="101"/>
                </a:lnTo>
                <a:lnTo>
                  <a:pt x="41" y="105"/>
                </a:lnTo>
                <a:lnTo>
                  <a:pt x="58" y="111"/>
                </a:lnTo>
                <a:lnTo>
                  <a:pt x="80" y="117"/>
                </a:lnTo>
                <a:lnTo>
                  <a:pt x="106" y="121"/>
                </a:lnTo>
                <a:lnTo>
                  <a:pt x="132" y="120"/>
                </a:lnTo>
                <a:lnTo>
                  <a:pt x="135" y="119"/>
                </a:lnTo>
                <a:lnTo>
                  <a:pt x="137" y="119"/>
                </a:lnTo>
                <a:lnTo>
                  <a:pt x="138" y="120"/>
                </a:lnTo>
                <a:lnTo>
                  <a:pt x="138" y="121"/>
                </a:lnTo>
                <a:lnTo>
                  <a:pt x="138" y="122"/>
                </a:lnTo>
                <a:lnTo>
                  <a:pt x="137" y="124"/>
                </a:lnTo>
                <a:lnTo>
                  <a:pt x="136" y="125"/>
                </a:lnTo>
                <a:lnTo>
                  <a:pt x="134" y="127"/>
                </a:lnTo>
                <a:lnTo>
                  <a:pt x="133" y="129"/>
                </a:lnTo>
                <a:lnTo>
                  <a:pt x="131" y="131"/>
                </a:lnTo>
                <a:lnTo>
                  <a:pt x="130" y="134"/>
                </a:lnTo>
                <a:lnTo>
                  <a:pt x="129" y="135"/>
                </a:lnTo>
                <a:lnTo>
                  <a:pt x="128" y="136"/>
                </a:lnTo>
                <a:lnTo>
                  <a:pt x="128" y="136"/>
                </a:lnTo>
                <a:lnTo>
                  <a:pt x="164" y="126"/>
                </a:lnTo>
                <a:lnTo>
                  <a:pt x="166" y="127"/>
                </a:lnTo>
                <a:lnTo>
                  <a:pt x="172" y="130"/>
                </a:lnTo>
                <a:lnTo>
                  <a:pt x="183" y="134"/>
                </a:lnTo>
                <a:lnTo>
                  <a:pt x="197" y="135"/>
                </a:lnTo>
                <a:lnTo>
                  <a:pt x="199" y="128"/>
                </a:lnTo>
                <a:lnTo>
                  <a:pt x="201" y="122"/>
                </a:lnTo>
                <a:lnTo>
                  <a:pt x="202" y="100"/>
                </a:lnTo>
                <a:lnTo>
                  <a:pt x="198" y="80"/>
                </a:lnTo>
                <a:lnTo>
                  <a:pt x="188" y="61"/>
                </a:lnTo>
                <a:lnTo>
                  <a:pt x="175" y="45"/>
                </a:lnTo>
                <a:lnTo>
                  <a:pt x="158" y="34"/>
                </a:lnTo>
                <a:lnTo>
                  <a:pt x="136" y="26"/>
                </a:lnTo>
                <a:lnTo>
                  <a:pt x="115" y="25"/>
                </a:lnTo>
                <a:close/>
                <a:moveTo>
                  <a:pt x="118" y="0"/>
                </a:moveTo>
                <a:lnTo>
                  <a:pt x="144" y="2"/>
                </a:lnTo>
                <a:lnTo>
                  <a:pt x="168" y="10"/>
                </a:lnTo>
                <a:lnTo>
                  <a:pt x="189" y="22"/>
                </a:lnTo>
                <a:lnTo>
                  <a:pt x="207" y="38"/>
                </a:lnTo>
                <a:lnTo>
                  <a:pt x="221" y="58"/>
                </a:lnTo>
                <a:lnTo>
                  <a:pt x="230" y="81"/>
                </a:lnTo>
                <a:lnTo>
                  <a:pt x="234" y="105"/>
                </a:lnTo>
                <a:lnTo>
                  <a:pt x="233" y="130"/>
                </a:lnTo>
                <a:lnTo>
                  <a:pt x="231" y="146"/>
                </a:lnTo>
                <a:lnTo>
                  <a:pt x="231" y="160"/>
                </a:lnTo>
                <a:lnTo>
                  <a:pt x="231" y="171"/>
                </a:lnTo>
                <a:lnTo>
                  <a:pt x="229" y="182"/>
                </a:lnTo>
                <a:lnTo>
                  <a:pt x="224" y="191"/>
                </a:lnTo>
                <a:lnTo>
                  <a:pt x="214" y="200"/>
                </a:lnTo>
                <a:lnTo>
                  <a:pt x="199" y="207"/>
                </a:lnTo>
                <a:lnTo>
                  <a:pt x="181" y="214"/>
                </a:lnTo>
                <a:lnTo>
                  <a:pt x="162" y="221"/>
                </a:lnTo>
                <a:lnTo>
                  <a:pt x="143" y="223"/>
                </a:lnTo>
                <a:lnTo>
                  <a:pt x="126" y="223"/>
                </a:lnTo>
                <a:lnTo>
                  <a:pt x="113" y="220"/>
                </a:lnTo>
                <a:lnTo>
                  <a:pt x="96" y="215"/>
                </a:lnTo>
                <a:lnTo>
                  <a:pt x="76" y="210"/>
                </a:lnTo>
                <a:lnTo>
                  <a:pt x="57" y="204"/>
                </a:lnTo>
                <a:lnTo>
                  <a:pt x="38" y="197"/>
                </a:lnTo>
                <a:lnTo>
                  <a:pt x="23" y="190"/>
                </a:lnTo>
                <a:lnTo>
                  <a:pt x="12" y="183"/>
                </a:lnTo>
                <a:lnTo>
                  <a:pt x="4" y="172"/>
                </a:lnTo>
                <a:lnTo>
                  <a:pt x="0" y="161"/>
                </a:lnTo>
                <a:lnTo>
                  <a:pt x="0" y="147"/>
                </a:lnTo>
                <a:lnTo>
                  <a:pt x="3" y="135"/>
                </a:lnTo>
                <a:lnTo>
                  <a:pt x="6" y="120"/>
                </a:lnTo>
                <a:lnTo>
                  <a:pt x="10" y="105"/>
                </a:lnTo>
                <a:lnTo>
                  <a:pt x="14" y="89"/>
                </a:lnTo>
                <a:lnTo>
                  <a:pt x="22" y="65"/>
                </a:lnTo>
                <a:lnTo>
                  <a:pt x="34" y="44"/>
                </a:lnTo>
                <a:lnTo>
                  <a:pt x="50" y="26"/>
                </a:lnTo>
                <a:lnTo>
                  <a:pt x="71" y="13"/>
                </a:lnTo>
                <a:lnTo>
                  <a:pt x="94" y="4"/>
                </a:lnTo>
                <a:lnTo>
                  <a:pt x="1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9"/>
          <p:cNvSpPr>
            <a:spLocks/>
          </p:cNvSpPr>
          <p:nvPr/>
        </p:nvSpPr>
        <p:spPr bwMode="auto">
          <a:xfrm>
            <a:off x="5872634" y="4464019"/>
            <a:ext cx="193482" cy="232988"/>
          </a:xfrm>
          <a:custGeom>
            <a:avLst/>
            <a:gdLst>
              <a:gd name="T0" fmla="*/ 160 w 382"/>
              <a:gd name="T1" fmla="*/ 0 h 460"/>
              <a:gd name="T2" fmla="*/ 223 w 382"/>
              <a:gd name="T3" fmla="*/ 12 h 460"/>
              <a:gd name="T4" fmla="*/ 220 w 382"/>
              <a:gd name="T5" fmla="*/ 27 h 460"/>
              <a:gd name="T6" fmla="*/ 194 w 382"/>
              <a:gd name="T7" fmla="*/ 162 h 460"/>
              <a:gd name="T8" fmla="*/ 218 w 382"/>
              <a:gd name="T9" fmla="*/ 167 h 460"/>
              <a:gd name="T10" fmla="*/ 243 w 382"/>
              <a:gd name="T11" fmla="*/ 32 h 460"/>
              <a:gd name="T12" fmla="*/ 246 w 382"/>
              <a:gd name="T13" fmla="*/ 15 h 460"/>
              <a:gd name="T14" fmla="*/ 309 w 382"/>
              <a:gd name="T15" fmla="*/ 28 h 460"/>
              <a:gd name="T16" fmla="*/ 306 w 382"/>
              <a:gd name="T17" fmla="*/ 44 h 460"/>
              <a:gd name="T18" fmla="*/ 292 w 382"/>
              <a:gd name="T19" fmla="*/ 41 h 460"/>
              <a:gd name="T20" fmla="*/ 266 w 382"/>
              <a:gd name="T21" fmla="*/ 176 h 460"/>
              <a:gd name="T22" fmla="*/ 288 w 382"/>
              <a:gd name="T23" fmla="*/ 179 h 460"/>
              <a:gd name="T24" fmla="*/ 247 w 382"/>
              <a:gd name="T25" fmla="*/ 372 h 460"/>
              <a:gd name="T26" fmla="*/ 352 w 382"/>
              <a:gd name="T27" fmla="*/ 250 h 460"/>
              <a:gd name="T28" fmla="*/ 382 w 382"/>
              <a:gd name="T29" fmla="*/ 296 h 460"/>
              <a:gd name="T30" fmla="*/ 223 w 382"/>
              <a:gd name="T31" fmla="*/ 460 h 460"/>
              <a:gd name="T32" fmla="*/ 79 w 382"/>
              <a:gd name="T33" fmla="*/ 433 h 460"/>
              <a:gd name="T34" fmla="*/ 0 w 382"/>
              <a:gd name="T35" fmla="*/ 251 h 460"/>
              <a:gd name="T36" fmla="*/ 35 w 382"/>
              <a:gd name="T37" fmla="*/ 214 h 460"/>
              <a:gd name="T38" fmla="*/ 85 w 382"/>
              <a:gd name="T39" fmla="*/ 322 h 460"/>
              <a:gd name="T40" fmla="*/ 119 w 382"/>
              <a:gd name="T41" fmla="*/ 148 h 460"/>
              <a:gd name="T42" fmla="*/ 144 w 382"/>
              <a:gd name="T43" fmla="*/ 153 h 460"/>
              <a:gd name="T44" fmla="*/ 171 w 382"/>
              <a:gd name="T45" fmla="*/ 19 h 460"/>
              <a:gd name="T46" fmla="*/ 157 w 382"/>
              <a:gd name="T47" fmla="*/ 15 h 460"/>
              <a:gd name="T48" fmla="*/ 160 w 382"/>
              <a:gd name="T49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2" h="460">
                <a:moveTo>
                  <a:pt x="160" y="0"/>
                </a:moveTo>
                <a:lnTo>
                  <a:pt x="223" y="12"/>
                </a:lnTo>
                <a:lnTo>
                  <a:pt x="220" y="27"/>
                </a:lnTo>
                <a:lnTo>
                  <a:pt x="194" y="162"/>
                </a:lnTo>
                <a:lnTo>
                  <a:pt x="218" y="167"/>
                </a:lnTo>
                <a:lnTo>
                  <a:pt x="243" y="32"/>
                </a:lnTo>
                <a:lnTo>
                  <a:pt x="246" y="15"/>
                </a:lnTo>
                <a:lnTo>
                  <a:pt x="309" y="28"/>
                </a:lnTo>
                <a:lnTo>
                  <a:pt x="306" y="44"/>
                </a:lnTo>
                <a:lnTo>
                  <a:pt x="292" y="41"/>
                </a:lnTo>
                <a:lnTo>
                  <a:pt x="266" y="176"/>
                </a:lnTo>
                <a:lnTo>
                  <a:pt x="288" y="179"/>
                </a:lnTo>
                <a:lnTo>
                  <a:pt x="247" y="372"/>
                </a:lnTo>
                <a:lnTo>
                  <a:pt x="352" y="250"/>
                </a:lnTo>
                <a:lnTo>
                  <a:pt x="382" y="296"/>
                </a:lnTo>
                <a:lnTo>
                  <a:pt x="223" y="460"/>
                </a:lnTo>
                <a:lnTo>
                  <a:pt x="79" y="433"/>
                </a:lnTo>
                <a:lnTo>
                  <a:pt x="0" y="251"/>
                </a:lnTo>
                <a:lnTo>
                  <a:pt x="35" y="214"/>
                </a:lnTo>
                <a:lnTo>
                  <a:pt x="85" y="322"/>
                </a:lnTo>
                <a:lnTo>
                  <a:pt x="119" y="148"/>
                </a:lnTo>
                <a:lnTo>
                  <a:pt x="144" y="153"/>
                </a:lnTo>
                <a:lnTo>
                  <a:pt x="171" y="19"/>
                </a:lnTo>
                <a:lnTo>
                  <a:pt x="157" y="15"/>
                </a:lnTo>
                <a:lnTo>
                  <a:pt x="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30"/>
          <p:cNvSpPr>
            <a:spLocks noEditPoints="1"/>
          </p:cNvSpPr>
          <p:nvPr/>
        </p:nvSpPr>
        <p:spPr bwMode="auto">
          <a:xfrm>
            <a:off x="5258760" y="4105419"/>
            <a:ext cx="158027" cy="207664"/>
          </a:xfrm>
          <a:custGeom>
            <a:avLst/>
            <a:gdLst>
              <a:gd name="T0" fmla="*/ 118 w 311"/>
              <a:gd name="T1" fmla="*/ 136 h 409"/>
              <a:gd name="T2" fmla="*/ 115 w 311"/>
              <a:gd name="T3" fmla="*/ 137 h 409"/>
              <a:gd name="T4" fmla="*/ 115 w 311"/>
              <a:gd name="T5" fmla="*/ 143 h 409"/>
              <a:gd name="T6" fmla="*/ 121 w 311"/>
              <a:gd name="T7" fmla="*/ 161 h 409"/>
              <a:gd name="T8" fmla="*/ 130 w 311"/>
              <a:gd name="T9" fmla="*/ 187 h 409"/>
              <a:gd name="T10" fmla="*/ 138 w 311"/>
              <a:gd name="T11" fmla="*/ 214 h 409"/>
              <a:gd name="T12" fmla="*/ 91 w 311"/>
              <a:gd name="T13" fmla="*/ 237 h 409"/>
              <a:gd name="T14" fmla="*/ 102 w 311"/>
              <a:gd name="T15" fmla="*/ 239 h 409"/>
              <a:gd name="T16" fmla="*/ 126 w 311"/>
              <a:gd name="T17" fmla="*/ 246 h 409"/>
              <a:gd name="T18" fmla="*/ 150 w 311"/>
              <a:gd name="T19" fmla="*/ 257 h 409"/>
              <a:gd name="T20" fmla="*/ 159 w 311"/>
              <a:gd name="T21" fmla="*/ 270 h 409"/>
              <a:gd name="T22" fmla="*/ 135 w 311"/>
              <a:gd name="T23" fmla="*/ 281 h 409"/>
              <a:gd name="T24" fmla="*/ 125 w 311"/>
              <a:gd name="T25" fmla="*/ 289 h 409"/>
              <a:gd name="T26" fmla="*/ 124 w 311"/>
              <a:gd name="T27" fmla="*/ 292 h 409"/>
              <a:gd name="T28" fmla="*/ 134 w 311"/>
              <a:gd name="T29" fmla="*/ 293 h 409"/>
              <a:gd name="T30" fmla="*/ 153 w 311"/>
              <a:gd name="T31" fmla="*/ 300 h 409"/>
              <a:gd name="T32" fmla="*/ 170 w 311"/>
              <a:gd name="T33" fmla="*/ 312 h 409"/>
              <a:gd name="T34" fmla="*/ 206 w 311"/>
              <a:gd name="T35" fmla="*/ 291 h 409"/>
              <a:gd name="T36" fmla="*/ 228 w 311"/>
              <a:gd name="T37" fmla="*/ 259 h 409"/>
              <a:gd name="T38" fmla="*/ 236 w 311"/>
              <a:gd name="T39" fmla="*/ 220 h 409"/>
              <a:gd name="T40" fmla="*/ 224 w 311"/>
              <a:gd name="T41" fmla="*/ 180 h 409"/>
              <a:gd name="T42" fmla="*/ 196 w 311"/>
              <a:gd name="T43" fmla="*/ 150 h 409"/>
              <a:gd name="T44" fmla="*/ 159 w 311"/>
              <a:gd name="T45" fmla="*/ 134 h 409"/>
              <a:gd name="T46" fmla="*/ 172 w 311"/>
              <a:gd name="T47" fmla="*/ 0 h 409"/>
              <a:gd name="T48" fmla="*/ 196 w 311"/>
              <a:gd name="T49" fmla="*/ 6 h 409"/>
              <a:gd name="T50" fmla="*/ 216 w 311"/>
              <a:gd name="T51" fmla="*/ 29 h 409"/>
              <a:gd name="T52" fmla="*/ 202 w 311"/>
              <a:gd name="T53" fmla="*/ 54 h 409"/>
              <a:gd name="T54" fmla="*/ 163 w 311"/>
              <a:gd name="T55" fmla="*/ 75 h 409"/>
              <a:gd name="T56" fmla="*/ 138 w 311"/>
              <a:gd name="T57" fmla="*/ 97 h 409"/>
              <a:gd name="T58" fmla="*/ 186 w 311"/>
              <a:gd name="T59" fmla="*/ 104 h 409"/>
              <a:gd name="T60" fmla="*/ 228 w 311"/>
              <a:gd name="T61" fmla="*/ 128 h 409"/>
              <a:gd name="T62" fmla="*/ 258 w 311"/>
              <a:gd name="T63" fmla="*/ 166 h 409"/>
              <a:gd name="T64" fmla="*/ 272 w 311"/>
              <a:gd name="T65" fmla="*/ 216 h 409"/>
              <a:gd name="T66" fmla="*/ 265 w 311"/>
              <a:gd name="T67" fmla="*/ 266 h 409"/>
              <a:gd name="T68" fmla="*/ 239 w 311"/>
              <a:gd name="T69" fmla="*/ 309 h 409"/>
              <a:gd name="T70" fmla="*/ 197 w 311"/>
              <a:gd name="T71" fmla="*/ 340 h 409"/>
              <a:gd name="T72" fmla="*/ 216 w 311"/>
              <a:gd name="T73" fmla="*/ 347 h 409"/>
              <a:gd name="T74" fmla="*/ 246 w 311"/>
              <a:gd name="T75" fmla="*/ 353 h 409"/>
              <a:gd name="T76" fmla="*/ 287 w 311"/>
              <a:gd name="T77" fmla="*/ 349 h 409"/>
              <a:gd name="T78" fmla="*/ 311 w 311"/>
              <a:gd name="T79" fmla="*/ 359 h 409"/>
              <a:gd name="T80" fmla="*/ 301 w 311"/>
              <a:gd name="T81" fmla="*/ 385 h 409"/>
              <a:gd name="T82" fmla="*/ 279 w 311"/>
              <a:gd name="T83" fmla="*/ 404 h 409"/>
              <a:gd name="T84" fmla="*/ 248 w 311"/>
              <a:gd name="T85" fmla="*/ 409 h 409"/>
              <a:gd name="T86" fmla="*/ 215 w 311"/>
              <a:gd name="T87" fmla="*/ 400 h 409"/>
              <a:gd name="T88" fmla="*/ 184 w 311"/>
              <a:gd name="T89" fmla="*/ 371 h 409"/>
              <a:gd name="T90" fmla="*/ 155 w 311"/>
              <a:gd name="T91" fmla="*/ 351 h 409"/>
              <a:gd name="T92" fmla="*/ 127 w 311"/>
              <a:gd name="T93" fmla="*/ 353 h 409"/>
              <a:gd name="T94" fmla="*/ 99 w 311"/>
              <a:gd name="T95" fmla="*/ 354 h 409"/>
              <a:gd name="T96" fmla="*/ 69 w 311"/>
              <a:gd name="T97" fmla="*/ 347 h 409"/>
              <a:gd name="T98" fmla="*/ 40 w 311"/>
              <a:gd name="T99" fmla="*/ 330 h 409"/>
              <a:gd name="T100" fmla="*/ 17 w 311"/>
              <a:gd name="T101" fmla="*/ 299 h 409"/>
              <a:gd name="T102" fmla="*/ 1 w 311"/>
              <a:gd name="T103" fmla="*/ 249 h 409"/>
              <a:gd name="T104" fmla="*/ 3 w 311"/>
              <a:gd name="T105" fmla="*/ 202 h 409"/>
              <a:gd name="T106" fmla="*/ 19 w 311"/>
              <a:gd name="T107" fmla="*/ 165 h 409"/>
              <a:gd name="T108" fmla="*/ 43 w 311"/>
              <a:gd name="T109" fmla="*/ 137 h 409"/>
              <a:gd name="T110" fmla="*/ 69 w 311"/>
              <a:gd name="T111" fmla="*/ 118 h 409"/>
              <a:gd name="T112" fmla="*/ 98 w 311"/>
              <a:gd name="T113" fmla="*/ 105 h 409"/>
              <a:gd name="T114" fmla="*/ 101 w 311"/>
              <a:gd name="T115" fmla="*/ 73 h 409"/>
              <a:gd name="T116" fmla="*/ 115 w 311"/>
              <a:gd name="T117" fmla="*/ 42 h 409"/>
              <a:gd name="T118" fmla="*/ 135 w 311"/>
              <a:gd name="T119" fmla="*/ 18 h 409"/>
              <a:gd name="T120" fmla="*/ 159 w 311"/>
              <a:gd name="T121" fmla="*/ 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1" h="409">
                <a:moveTo>
                  <a:pt x="139" y="133"/>
                </a:moveTo>
                <a:lnTo>
                  <a:pt x="118" y="136"/>
                </a:lnTo>
                <a:lnTo>
                  <a:pt x="116" y="137"/>
                </a:lnTo>
                <a:lnTo>
                  <a:pt x="115" y="137"/>
                </a:lnTo>
                <a:lnTo>
                  <a:pt x="114" y="140"/>
                </a:lnTo>
                <a:lnTo>
                  <a:pt x="115" y="143"/>
                </a:lnTo>
                <a:lnTo>
                  <a:pt x="117" y="151"/>
                </a:lnTo>
                <a:lnTo>
                  <a:pt x="121" y="161"/>
                </a:lnTo>
                <a:lnTo>
                  <a:pt x="126" y="174"/>
                </a:lnTo>
                <a:lnTo>
                  <a:pt x="130" y="187"/>
                </a:lnTo>
                <a:lnTo>
                  <a:pt x="135" y="201"/>
                </a:lnTo>
                <a:lnTo>
                  <a:pt x="138" y="214"/>
                </a:lnTo>
                <a:lnTo>
                  <a:pt x="139" y="223"/>
                </a:lnTo>
                <a:lnTo>
                  <a:pt x="91" y="237"/>
                </a:lnTo>
                <a:lnTo>
                  <a:pt x="94" y="237"/>
                </a:lnTo>
                <a:lnTo>
                  <a:pt x="102" y="239"/>
                </a:lnTo>
                <a:lnTo>
                  <a:pt x="114" y="242"/>
                </a:lnTo>
                <a:lnTo>
                  <a:pt x="126" y="246"/>
                </a:lnTo>
                <a:lnTo>
                  <a:pt x="138" y="251"/>
                </a:lnTo>
                <a:lnTo>
                  <a:pt x="150" y="257"/>
                </a:lnTo>
                <a:lnTo>
                  <a:pt x="157" y="263"/>
                </a:lnTo>
                <a:lnTo>
                  <a:pt x="159" y="270"/>
                </a:lnTo>
                <a:lnTo>
                  <a:pt x="145" y="276"/>
                </a:lnTo>
                <a:lnTo>
                  <a:pt x="135" y="281"/>
                </a:lnTo>
                <a:lnTo>
                  <a:pt x="128" y="285"/>
                </a:lnTo>
                <a:lnTo>
                  <a:pt x="125" y="289"/>
                </a:lnTo>
                <a:lnTo>
                  <a:pt x="124" y="291"/>
                </a:lnTo>
                <a:lnTo>
                  <a:pt x="124" y="292"/>
                </a:lnTo>
                <a:lnTo>
                  <a:pt x="127" y="292"/>
                </a:lnTo>
                <a:lnTo>
                  <a:pt x="134" y="293"/>
                </a:lnTo>
                <a:lnTo>
                  <a:pt x="143" y="297"/>
                </a:lnTo>
                <a:lnTo>
                  <a:pt x="153" y="300"/>
                </a:lnTo>
                <a:lnTo>
                  <a:pt x="162" y="305"/>
                </a:lnTo>
                <a:lnTo>
                  <a:pt x="170" y="312"/>
                </a:lnTo>
                <a:lnTo>
                  <a:pt x="190" y="304"/>
                </a:lnTo>
                <a:lnTo>
                  <a:pt x="206" y="291"/>
                </a:lnTo>
                <a:lnTo>
                  <a:pt x="219" y="277"/>
                </a:lnTo>
                <a:lnTo>
                  <a:pt x="228" y="259"/>
                </a:lnTo>
                <a:lnTo>
                  <a:pt x="235" y="240"/>
                </a:lnTo>
                <a:lnTo>
                  <a:pt x="236" y="220"/>
                </a:lnTo>
                <a:lnTo>
                  <a:pt x="232" y="199"/>
                </a:lnTo>
                <a:lnTo>
                  <a:pt x="224" y="180"/>
                </a:lnTo>
                <a:lnTo>
                  <a:pt x="212" y="163"/>
                </a:lnTo>
                <a:lnTo>
                  <a:pt x="196" y="150"/>
                </a:lnTo>
                <a:lnTo>
                  <a:pt x="179" y="140"/>
                </a:lnTo>
                <a:lnTo>
                  <a:pt x="159" y="134"/>
                </a:lnTo>
                <a:lnTo>
                  <a:pt x="139" y="133"/>
                </a:lnTo>
                <a:close/>
                <a:moveTo>
                  <a:pt x="172" y="0"/>
                </a:moveTo>
                <a:lnTo>
                  <a:pt x="185" y="1"/>
                </a:lnTo>
                <a:lnTo>
                  <a:pt x="196" y="6"/>
                </a:lnTo>
                <a:lnTo>
                  <a:pt x="208" y="15"/>
                </a:lnTo>
                <a:lnTo>
                  <a:pt x="216" y="29"/>
                </a:lnTo>
                <a:lnTo>
                  <a:pt x="225" y="48"/>
                </a:lnTo>
                <a:lnTo>
                  <a:pt x="202" y="54"/>
                </a:lnTo>
                <a:lnTo>
                  <a:pt x="180" y="64"/>
                </a:lnTo>
                <a:lnTo>
                  <a:pt x="163" y="75"/>
                </a:lnTo>
                <a:lnTo>
                  <a:pt x="149" y="86"/>
                </a:lnTo>
                <a:lnTo>
                  <a:pt x="138" y="97"/>
                </a:lnTo>
                <a:lnTo>
                  <a:pt x="162" y="98"/>
                </a:lnTo>
                <a:lnTo>
                  <a:pt x="186" y="104"/>
                </a:lnTo>
                <a:lnTo>
                  <a:pt x="208" y="114"/>
                </a:lnTo>
                <a:lnTo>
                  <a:pt x="228" y="128"/>
                </a:lnTo>
                <a:lnTo>
                  <a:pt x="244" y="145"/>
                </a:lnTo>
                <a:lnTo>
                  <a:pt x="258" y="166"/>
                </a:lnTo>
                <a:lnTo>
                  <a:pt x="267" y="189"/>
                </a:lnTo>
                <a:lnTo>
                  <a:pt x="272" y="216"/>
                </a:lnTo>
                <a:lnTo>
                  <a:pt x="271" y="241"/>
                </a:lnTo>
                <a:lnTo>
                  <a:pt x="265" y="266"/>
                </a:lnTo>
                <a:lnTo>
                  <a:pt x="255" y="289"/>
                </a:lnTo>
                <a:lnTo>
                  <a:pt x="239" y="309"/>
                </a:lnTo>
                <a:lnTo>
                  <a:pt x="220" y="326"/>
                </a:lnTo>
                <a:lnTo>
                  <a:pt x="197" y="340"/>
                </a:lnTo>
                <a:lnTo>
                  <a:pt x="206" y="344"/>
                </a:lnTo>
                <a:lnTo>
                  <a:pt x="216" y="347"/>
                </a:lnTo>
                <a:lnTo>
                  <a:pt x="230" y="351"/>
                </a:lnTo>
                <a:lnTo>
                  <a:pt x="246" y="353"/>
                </a:lnTo>
                <a:lnTo>
                  <a:pt x="265" y="353"/>
                </a:lnTo>
                <a:lnTo>
                  <a:pt x="287" y="349"/>
                </a:lnTo>
                <a:lnTo>
                  <a:pt x="309" y="343"/>
                </a:lnTo>
                <a:lnTo>
                  <a:pt x="311" y="359"/>
                </a:lnTo>
                <a:lnTo>
                  <a:pt x="308" y="372"/>
                </a:lnTo>
                <a:lnTo>
                  <a:pt x="301" y="385"/>
                </a:lnTo>
                <a:lnTo>
                  <a:pt x="292" y="395"/>
                </a:lnTo>
                <a:lnTo>
                  <a:pt x="279" y="404"/>
                </a:lnTo>
                <a:lnTo>
                  <a:pt x="264" y="408"/>
                </a:lnTo>
                <a:lnTo>
                  <a:pt x="248" y="409"/>
                </a:lnTo>
                <a:lnTo>
                  <a:pt x="232" y="407"/>
                </a:lnTo>
                <a:lnTo>
                  <a:pt x="215" y="400"/>
                </a:lnTo>
                <a:lnTo>
                  <a:pt x="199" y="388"/>
                </a:lnTo>
                <a:lnTo>
                  <a:pt x="184" y="371"/>
                </a:lnTo>
                <a:lnTo>
                  <a:pt x="170" y="349"/>
                </a:lnTo>
                <a:lnTo>
                  <a:pt x="155" y="351"/>
                </a:lnTo>
                <a:lnTo>
                  <a:pt x="140" y="352"/>
                </a:lnTo>
                <a:lnTo>
                  <a:pt x="127" y="353"/>
                </a:lnTo>
                <a:lnTo>
                  <a:pt x="114" y="354"/>
                </a:lnTo>
                <a:lnTo>
                  <a:pt x="99" y="354"/>
                </a:lnTo>
                <a:lnTo>
                  <a:pt x="84" y="351"/>
                </a:lnTo>
                <a:lnTo>
                  <a:pt x="69" y="347"/>
                </a:lnTo>
                <a:lnTo>
                  <a:pt x="54" y="340"/>
                </a:lnTo>
                <a:lnTo>
                  <a:pt x="40" y="330"/>
                </a:lnTo>
                <a:lnTo>
                  <a:pt x="28" y="317"/>
                </a:lnTo>
                <a:lnTo>
                  <a:pt x="17" y="299"/>
                </a:lnTo>
                <a:lnTo>
                  <a:pt x="7" y="277"/>
                </a:lnTo>
                <a:lnTo>
                  <a:pt x="1" y="249"/>
                </a:lnTo>
                <a:lnTo>
                  <a:pt x="0" y="225"/>
                </a:lnTo>
                <a:lnTo>
                  <a:pt x="3" y="202"/>
                </a:lnTo>
                <a:lnTo>
                  <a:pt x="9" y="182"/>
                </a:lnTo>
                <a:lnTo>
                  <a:pt x="19" y="165"/>
                </a:lnTo>
                <a:lnTo>
                  <a:pt x="31" y="150"/>
                </a:lnTo>
                <a:lnTo>
                  <a:pt x="43" y="137"/>
                </a:lnTo>
                <a:lnTo>
                  <a:pt x="56" y="126"/>
                </a:lnTo>
                <a:lnTo>
                  <a:pt x="69" y="118"/>
                </a:lnTo>
                <a:lnTo>
                  <a:pt x="81" y="113"/>
                </a:lnTo>
                <a:lnTo>
                  <a:pt x="98" y="105"/>
                </a:lnTo>
                <a:lnTo>
                  <a:pt x="98" y="89"/>
                </a:lnTo>
                <a:lnTo>
                  <a:pt x="101" y="73"/>
                </a:lnTo>
                <a:lnTo>
                  <a:pt x="106" y="57"/>
                </a:lnTo>
                <a:lnTo>
                  <a:pt x="115" y="42"/>
                </a:lnTo>
                <a:lnTo>
                  <a:pt x="124" y="30"/>
                </a:lnTo>
                <a:lnTo>
                  <a:pt x="135" y="18"/>
                </a:lnTo>
                <a:lnTo>
                  <a:pt x="146" y="10"/>
                </a:lnTo>
                <a:lnTo>
                  <a:pt x="159" y="3"/>
                </a:lnTo>
                <a:lnTo>
                  <a:pt x="1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1"/>
          <p:cNvSpPr>
            <a:spLocks/>
          </p:cNvSpPr>
          <p:nvPr/>
        </p:nvSpPr>
        <p:spPr bwMode="auto">
          <a:xfrm>
            <a:off x="5385384" y="4081107"/>
            <a:ext cx="238053" cy="195508"/>
          </a:xfrm>
          <a:custGeom>
            <a:avLst/>
            <a:gdLst>
              <a:gd name="T0" fmla="*/ 127 w 469"/>
              <a:gd name="T1" fmla="*/ 0 h 386"/>
              <a:gd name="T2" fmla="*/ 153 w 469"/>
              <a:gd name="T3" fmla="*/ 46 h 386"/>
              <a:gd name="T4" fmla="*/ 75 w 469"/>
              <a:gd name="T5" fmla="*/ 148 h 386"/>
              <a:gd name="T6" fmla="*/ 129 w 469"/>
              <a:gd name="T7" fmla="*/ 138 h 386"/>
              <a:gd name="T8" fmla="*/ 259 w 469"/>
              <a:gd name="T9" fmla="*/ 17 h 386"/>
              <a:gd name="T10" fmla="*/ 283 w 469"/>
              <a:gd name="T11" fmla="*/ 96 h 386"/>
              <a:gd name="T12" fmla="*/ 415 w 469"/>
              <a:gd name="T13" fmla="*/ 58 h 386"/>
              <a:gd name="T14" fmla="*/ 412 w 469"/>
              <a:gd name="T15" fmla="*/ 44 h 386"/>
              <a:gd name="T16" fmla="*/ 428 w 469"/>
              <a:gd name="T17" fmla="*/ 40 h 386"/>
              <a:gd name="T18" fmla="*/ 445 w 469"/>
              <a:gd name="T19" fmla="*/ 101 h 386"/>
              <a:gd name="T20" fmla="*/ 429 w 469"/>
              <a:gd name="T21" fmla="*/ 105 h 386"/>
              <a:gd name="T22" fmla="*/ 296 w 469"/>
              <a:gd name="T23" fmla="*/ 143 h 386"/>
              <a:gd name="T24" fmla="*/ 303 w 469"/>
              <a:gd name="T25" fmla="*/ 166 h 386"/>
              <a:gd name="T26" fmla="*/ 436 w 469"/>
              <a:gd name="T27" fmla="*/ 128 h 386"/>
              <a:gd name="T28" fmla="*/ 451 w 469"/>
              <a:gd name="T29" fmla="*/ 123 h 386"/>
              <a:gd name="T30" fmla="*/ 469 w 469"/>
              <a:gd name="T31" fmla="*/ 184 h 386"/>
              <a:gd name="T32" fmla="*/ 454 w 469"/>
              <a:gd name="T33" fmla="*/ 189 h 386"/>
              <a:gd name="T34" fmla="*/ 449 w 469"/>
              <a:gd name="T35" fmla="*/ 175 h 386"/>
              <a:gd name="T36" fmla="*/ 316 w 469"/>
              <a:gd name="T37" fmla="*/ 213 h 386"/>
              <a:gd name="T38" fmla="*/ 345 w 469"/>
              <a:gd name="T39" fmla="*/ 314 h 386"/>
              <a:gd name="T40" fmla="*/ 167 w 469"/>
              <a:gd name="T41" fmla="*/ 269 h 386"/>
              <a:gd name="T42" fmla="*/ 126 w 469"/>
              <a:gd name="T43" fmla="*/ 288 h 386"/>
              <a:gd name="T44" fmla="*/ 263 w 469"/>
              <a:gd name="T45" fmla="*/ 351 h 386"/>
              <a:gd name="T46" fmla="*/ 223 w 469"/>
              <a:gd name="T47" fmla="*/ 386 h 386"/>
              <a:gd name="T48" fmla="*/ 42 w 469"/>
              <a:gd name="T49" fmla="*/ 306 h 386"/>
              <a:gd name="T50" fmla="*/ 29 w 469"/>
              <a:gd name="T51" fmla="*/ 263 h 386"/>
              <a:gd name="T52" fmla="*/ 14 w 469"/>
              <a:gd name="T53" fmla="*/ 211 h 386"/>
              <a:gd name="T54" fmla="*/ 0 w 469"/>
              <a:gd name="T55" fmla="*/ 163 h 386"/>
              <a:gd name="T56" fmla="*/ 127 w 469"/>
              <a:gd name="T5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9" h="386">
                <a:moveTo>
                  <a:pt x="127" y="0"/>
                </a:moveTo>
                <a:lnTo>
                  <a:pt x="153" y="46"/>
                </a:lnTo>
                <a:lnTo>
                  <a:pt x="75" y="148"/>
                </a:lnTo>
                <a:lnTo>
                  <a:pt x="129" y="138"/>
                </a:lnTo>
                <a:lnTo>
                  <a:pt x="259" y="17"/>
                </a:lnTo>
                <a:lnTo>
                  <a:pt x="283" y="96"/>
                </a:lnTo>
                <a:lnTo>
                  <a:pt x="415" y="58"/>
                </a:lnTo>
                <a:lnTo>
                  <a:pt x="412" y="44"/>
                </a:lnTo>
                <a:lnTo>
                  <a:pt x="428" y="40"/>
                </a:lnTo>
                <a:lnTo>
                  <a:pt x="445" y="101"/>
                </a:lnTo>
                <a:lnTo>
                  <a:pt x="429" y="105"/>
                </a:lnTo>
                <a:lnTo>
                  <a:pt x="296" y="143"/>
                </a:lnTo>
                <a:lnTo>
                  <a:pt x="303" y="166"/>
                </a:lnTo>
                <a:lnTo>
                  <a:pt x="436" y="128"/>
                </a:lnTo>
                <a:lnTo>
                  <a:pt x="451" y="123"/>
                </a:lnTo>
                <a:lnTo>
                  <a:pt x="469" y="184"/>
                </a:lnTo>
                <a:lnTo>
                  <a:pt x="454" y="189"/>
                </a:lnTo>
                <a:lnTo>
                  <a:pt x="449" y="175"/>
                </a:lnTo>
                <a:lnTo>
                  <a:pt x="316" y="213"/>
                </a:lnTo>
                <a:lnTo>
                  <a:pt x="345" y="314"/>
                </a:lnTo>
                <a:lnTo>
                  <a:pt x="167" y="269"/>
                </a:lnTo>
                <a:lnTo>
                  <a:pt x="126" y="288"/>
                </a:lnTo>
                <a:lnTo>
                  <a:pt x="263" y="351"/>
                </a:lnTo>
                <a:lnTo>
                  <a:pt x="223" y="386"/>
                </a:lnTo>
                <a:lnTo>
                  <a:pt x="42" y="306"/>
                </a:lnTo>
                <a:lnTo>
                  <a:pt x="29" y="263"/>
                </a:lnTo>
                <a:lnTo>
                  <a:pt x="14" y="211"/>
                </a:lnTo>
                <a:lnTo>
                  <a:pt x="0" y="163"/>
                </a:lnTo>
                <a:lnTo>
                  <a:pt x="1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2"/>
          <p:cNvSpPr>
            <a:spLocks noEditPoints="1"/>
          </p:cNvSpPr>
          <p:nvPr/>
        </p:nvSpPr>
        <p:spPr bwMode="auto">
          <a:xfrm>
            <a:off x="5378293" y="4415395"/>
            <a:ext cx="121559" cy="121559"/>
          </a:xfrm>
          <a:custGeom>
            <a:avLst/>
            <a:gdLst>
              <a:gd name="T0" fmla="*/ 121 w 240"/>
              <a:gd name="T1" fmla="*/ 26 h 240"/>
              <a:gd name="T2" fmla="*/ 85 w 240"/>
              <a:gd name="T3" fmla="*/ 39 h 240"/>
              <a:gd name="T4" fmla="*/ 79 w 240"/>
              <a:gd name="T5" fmla="*/ 44 h 240"/>
              <a:gd name="T6" fmla="*/ 81 w 240"/>
              <a:gd name="T7" fmla="*/ 60 h 240"/>
              <a:gd name="T8" fmla="*/ 99 w 240"/>
              <a:gd name="T9" fmla="*/ 92 h 240"/>
              <a:gd name="T10" fmla="*/ 129 w 240"/>
              <a:gd name="T11" fmla="*/ 123 h 240"/>
              <a:gd name="T12" fmla="*/ 133 w 240"/>
              <a:gd name="T13" fmla="*/ 126 h 240"/>
              <a:gd name="T14" fmla="*/ 132 w 240"/>
              <a:gd name="T15" fmla="*/ 129 h 240"/>
              <a:gd name="T16" fmla="*/ 128 w 240"/>
              <a:gd name="T17" fmla="*/ 130 h 240"/>
              <a:gd name="T18" fmla="*/ 123 w 240"/>
              <a:gd name="T19" fmla="*/ 130 h 240"/>
              <a:gd name="T20" fmla="*/ 117 w 240"/>
              <a:gd name="T21" fmla="*/ 131 h 240"/>
              <a:gd name="T22" fmla="*/ 114 w 240"/>
              <a:gd name="T23" fmla="*/ 131 h 240"/>
              <a:gd name="T24" fmla="*/ 146 w 240"/>
              <a:gd name="T25" fmla="*/ 150 h 240"/>
              <a:gd name="T26" fmla="*/ 149 w 240"/>
              <a:gd name="T27" fmla="*/ 160 h 240"/>
              <a:gd name="T28" fmla="*/ 162 w 240"/>
              <a:gd name="T29" fmla="*/ 181 h 240"/>
              <a:gd name="T30" fmla="*/ 175 w 240"/>
              <a:gd name="T31" fmla="*/ 174 h 240"/>
              <a:gd name="T32" fmla="*/ 200 w 240"/>
              <a:gd name="T33" fmla="*/ 147 h 240"/>
              <a:gd name="T34" fmla="*/ 212 w 240"/>
              <a:gd name="T35" fmla="*/ 113 h 240"/>
              <a:gd name="T36" fmla="*/ 208 w 240"/>
              <a:gd name="T37" fmla="*/ 79 h 240"/>
              <a:gd name="T38" fmla="*/ 187 w 240"/>
              <a:gd name="T39" fmla="*/ 47 h 240"/>
              <a:gd name="T40" fmla="*/ 157 w 240"/>
              <a:gd name="T41" fmla="*/ 29 h 240"/>
              <a:gd name="T42" fmla="*/ 131 w 240"/>
              <a:gd name="T43" fmla="*/ 0 h 240"/>
              <a:gd name="T44" fmla="*/ 173 w 240"/>
              <a:gd name="T45" fmla="*/ 8 h 240"/>
              <a:gd name="T46" fmla="*/ 208 w 240"/>
              <a:gd name="T47" fmla="*/ 33 h 240"/>
              <a:gd name="T48" fmla="*/ 232 w 240"/>
              <a:gd name="T49" fmla="*/ 70 h 240"/>
              <a:gd name="T50" fmla="*/ 240 w 240"/>
              <a:gd name="T51" fmla="*/ 111 h 240"/>
              <a:gd name="T52" fmla="*/ 232 w 240"/>
              <a:gd name="T53" fmla="*/ 152 h 240"/>
              <a:gd name="T54" fmla="*/ 208 w 240"/>
              <a:gd name="T55" fmla="*/ 188 h 240"/>
              <a:gd name="T56" fmla="*/ 179 w 240"/>
              <a:gd name="T57" fmla="*/ 210 h 240"/>
              <a:gd name="T58" fmla="*/ 163 w 240"/>
              <a:gd name="T59" fmla="*/ 227 h 240"/>
              <a:gd name="T60" fmla="*/ 147 w 240"/>
              <a:gd name="T61" fmla="*/ 237 h 240"/>
              <a:gd name="T62" fmla="*/ 126 w 240"/>
              <a:gd name="T63" fmla="*/ 237 h 240"/>
              <a:gd name="T64" fmla="*/ 93 w 240"/>
              <a:gd name="T65" fmla="*/ 224 h 240"/>
              <a:gd name="T66" fmla="*/ 61 w 240"/>
              <a:gd name="T67" fmla="*/ 203 h 240"/>
              <a:gd name="T68" fmla="*/ 43 w 240"/>
              <a:gd name="T69" fmla="*/ 181 h 240"/>
              <a:gd name="T70" fmla="*/ 28 w 240"/>
              <a:gd name="T71" fmla="*/ 152 h 240"/>
              <a:gd name="T72" fmla="*/ 12 w 240"/>
              <a:gd name="T73" fmla="*/ 120 h 240"/>
              <a:gd name="T74" fmla="*/ 1 w 240"/>
              <a:gd name="T75" fmla="*/ 91 h 240"/>
              <a:gd name="T76" fmla="*/ 2 w 240"/>
              <a:gd name="T77" fmla="*/ 68 h 240"/>
              <a:gd name="T78" fmla="*/ 16 w 240"/>
              <a:gd name="T79" fmla="*/ 48 h 240"/>
              <a:gd name="T80" fmla="*/ 41 w 240"/>
              <a:gd name="T81" fmla="*/ 34 h 240"/>
              <a:gd name="T82" fmla="*/ 68 w 240"/>
              <a:gd name="T83" fmla="*/ 18 h 240"/>
              <a:gd name="T84" fmla="*/ 110 w 240"/>
              <a:gd name="T85" fmla="*/ 2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0" h="240">
                <a:moveTo>
                  <a:pt x="139" y="26"/>
                </a:moveTo>
                <a:lnTo>
                  <a:pt x="121" y="26"/>
                </a:lnTo>
                <a:lnTo>
                  <a:pt x="104" y="30"/>
                </a:lnTo>
                <a:lnTo>
                  <a:pt x="85" y="39"/>
                </a:lnTo>
                <a:lnTo>
                  <a:pt x="82" y="42"/>
                </a:lnTo>
                <a:lnTo>
                  <a:pt x="79" y="44"/>
                </a:lnTo>
                <a:lnTo>
                  <a:pt x="75" y="47"/>
                </a:lnTo>
                <a:lnTo>
                  <a:pt x="81" y="60"/>
                </a:lnTo>
                <a:lnTo>
                  <a:pt x="89" y="76"/>
                </a:lnTo>
                <a:lnTo>
                  <a:pt x="99" y="92"/>
                </a:lnTo>
                <a:lnTo>
                  <a:pt x="113" y="108"/>
                </a:lnTo>
                <a:lnTo>
                  <a:pt x="129" y="123"/>
                </a:lnTo>
                <a:lnTo>
                  <a:pt x="132" y="125"/>
                </a:lnTo>
                <a:lnTo>
                  <a:pt x="133" y="126"/>
                </a:lnTo>
                <a:lnTo>
                  <a:pt x="133" y="128"/>
                </a:lnTo>
                <a:lnTo>
                  <a:pt x="132" y="129"/>
                </a:lnTo>
                <a:lnTo>
                  <a:pt x="130" y="129"/>
                </a:lnTo>
                <a:lnTo>
                  <a:pt x="128" y="130"/>
                </a:lnTo>
                <a:lnTo>
                  <a:pt x="126" y="130"/>
                </a:lnTo>
                <a:lnTo>
                  <a:pt x="123" y="130"/>
                </a:lnTo>
                <a:lnTo>
                  <a:pt x="121" y="131"/>
                </a:lnTo>
                <a:lnTo>
                  <a:pt x="117" y="131"/>
                </a:lnTo>
                <a:lnTo>
                  <a:pt x="115" y="131"/>
                </a:lnTo>
                <a:lnTo>
                  <a:pt x="114" y="131"/>
                </a:lnTo>
                <a:lnTo>
                  <a:pt x="114" y="131"/>
                </a:lnTo>
                <a:lnTo>
                  <a:pt x="146" y="150"/>
                </a:lnTo>
                <a:lnTo>
                  <a:pt x="147" y="153"/>
                </a:lnTo>
                <a:lnTo>
                  <a:pt x="149" y="160"/>
                </a:lnTo>
                <a:lnTo>
                  <a:pt x="153" y="169"/>
                </a:lnTo>
                <a:lnTo>
                  <a:pt x="162" y="181"/>
                </a:lnTo>
                <a:lnTo>
                  <a:pt x="168" y="178"/>
                </a:lnTo>
                <a:lnTo>
                  <a:pt x="175" y="174"/>
                </a:lnTo>
                <a:lnTo>
                  <a:pt x="189" y="162"/>
                </a:lnTo>
                <a:lnTo>
                  <a:pt x="200" y="147"/>
                </a:lnTo>
                <a:lnTo>
                  <a:pt x="208" y="131"/>
                </a:lnTo>
                <a:lnTo>
                  <a:pt x="212" y="113"/>
                </a:lnTo>
                <a:lnTo>
                  <a:pt x="212" y="97"/>
                </a:lnTo>
                <a:lnTo>
                  <a:pt x="208" y="79"/>
                </a:lnTo>
                <a:lnTo>
                  <a:pt x="199" y="62"/>
                </a:lnTo>
                <a:lnTo>
                  <a:pt x="187" y="47"/>
                </a:lnTo>
                <a:lnTo>
                  <a:pt x="173" y="37"/>
                </a:lnTo>
                <a:lnTo>
                  <a:pt x="157" y="29"/>
                </a:lnTo>
                <a:lnTo>
                  <a:pt x="139" y="26"/>
                </a:lnTo>
                <a:close/>
                <a:moveTo>
                  <a:pt x="131" y="0"/>
                </a:moveTo>
                <a:lnTo>
                  <a:pt x="152" y="2"/>
                </a:lnTo>
                <a:lnTo>
                  <a:pt x="173" y="8"/>
                </a:lnTo>
                <a:lnTo>
                  <a:pt x="192" y="19"/>
                </a:lnTo>
                <a:lnTo>
                  <a:pt x="208" y="33"/>
                </a:lnTo>
                <a:lnTo>
                  <a:pt x="222" y="50"/>
                </a:lnTo>
                <a:lnTo>
                  <a:pt x="232" y="70"/>
                </a:lnTo>
                <a:lnTo>
                  <a:pt x="238" y="90"/>
                </a:lnTo>
                <a:lnTo>
                  <a:pt x="240" y="111"/>
                </a:lnTo>
                <a:lnTo>
                  <a:pt x="238" y="132"/>
                </a:lnTo>
                <a:lnTo>
                  <a:pt x="232" y="152"/>
                </a:lnTo>
                <a:lnTo>
                  <a:pt x="221" y="171"/>
                </a:lnTo>
                <a:lnTo>
                  <a:pt x="208" y="188"/>
                </a:lnTo>
                <a:lnTo>
                  <a:pt x="189" y="202"/>
                </a:lnTo>
                <a:lnTo>
                  <a:pt x="179" y="210"/>
                </a:lnTo>
                <a:lnTo>
                  <a:pt x="170" y="219"/>
                </a:lnTo>
                <a:lnTo>
                  <a:pt x="163" y="227"/>
                </a:lnTo>
                <a:lnTo>
                  <a:pt x="156" y="233"/>
                </a:lnTo>
                <a:lnTo>
                  <a:pt x="147" y="237"/>
                </a:lnTo>
                <a:lnTo>
                  <a:pt x="137" y="240"/>
                </a:lnTo>
                <a:lnTo>
                  <a:pt x="126" y="237"/>
                </a:lnTo>
                <a:lnTo>
                  <a:pt x="111" y="232"/>
                </a:lnTo>
                <a:lnTo>
                  <a:pt x="93" y="224"/>
                </a:lnTo>
                <a:lnTo>
                  <a:pt x="76" y="214"/>
                </a:lnTo>
                <a:lnTo>
                  <a:pt x="61" y="203"/>
                </a:lnTo>
                <a:lnTo>
                  <a:pt x="49" y="189"/>
                </a:lnTo>
                <a:lnTo>
                  <a:pt x="43" y="181"/>
                </a:lnTo>
                <a:lnTo>
                  <a:pt x="37" y="167"/>
                </a:lnTo>
                <a:lnTo>
                  <a:pt x="28" y="152"/>
                </a:lnTo>
                <a:lnTo>
                  <a:pt x="20" y="137"/>
                </a:lnTo>
                <a:lnTo>
                  <a:pt x="12" y="120"/>
                </a:lnTo>
                <a:lnTo>
                  <a:pt x="5" y="105"/>
                </a:lnTo>
                <a:lnTo>
                  <a:pt x="1" y="91"/>
                </a:lnTo>
                <a:lnTo>
                  <a:pt x="0" y="82"/>
                </a:lnTo>
                <a:lnTo>
                  <a:pt x="2" y="68"/>
                </a:lnTo>
                <a:lnTo>
                  <a:pt x="8" y="57"/>
                </a:lnTo>
                <a:lnTo>
                  <a:pt x="16" y="48"/>
                </a:lnTo>
                <a:lnTo>
                  <a:pt x="28" y="41"/>
                </a:lnTo>
                <a:lnTo>
                  <a:pt x="41" y="34"/>
                </a:lnTo>
                <a:lnTo>
                  <a:pt x="55" y="26"/>
                </a:lnTo>
                <a:lnTo>
                  <a:pt x="68" y="18"/>
                </a:lnTo>
                <a:lnTo>
                  <a:pt x="89" y="7"/>
                </a:lnTo>
                <a:lnTo>
                  <a:pt x="110" y="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33"/>
          <p:cNvSpPr>
            <a:spLocks/>
          </p:cNvSpPr>
          <p:nvPr/>
        </p:nvSpPr>
        <p:spPr bwMode="auto">
          <a:xfrm>
            <a:off x="5476554" y="4281680"/>
            <a:ext cx="230962" cy="183352"/>
          </a:xfrm>
          <a:custGeom>
            <a:avLst/>
            <a:gdLst>
              <a:gd name="T0" fmla="*/ 372 w 455"/>
              <a:gd name="T1" fmla="*/ 0 h 364"/>
              <a:gd name="T2" fmla="*/ 406 w 455"/>
              <a:gd name="T3" fmla="*/ 53 h 364"/>
              <a:gd name="T4" fmla="*/ 394 w 455"/>
              <a:gd name="T5" fmla="*/ 62 h 364"/>
              <a:gd name="T6" fmla="*/ 277 w 455"/>
              <a:gd name="T7" fmla="*/ 137 h 364"/>
              <a:gd name="T8" fmla="*/ 291 w 455"/>
              <a:gd name="T9" fmla="*/ 157 h 364"/>
              <a:gd name="T10" fmla="*/ 406 w 455"/>
              <a:gd name="T11" fmla="*/ 82 h 364"/>
              <a:gd name="T12" fmla="*/ 420 w 455"/>
              <a:gd name="T13" fmla="*/ 74 h 364"/>
              <a:gd name="T14" fmla="*/ 455 w 455"/>
              <a:gd name="T15" fmla="*/ 126 h 364"/>
              <a:gd name="T16" fmla="*/ 441 w 455"/>
              <a:gd name="T17" fmla="*/ 135 h 364"/>
              <a:gd name="T18" fmla="*/ 434 w 455"/>
              <a:gd name="T19" fmla="*/ 123 h 364"/>
              <a:gd name="T20" fmla="*/ 317 w 455"/>
              <a:gd name="T21" fmla="*/ 198 h 364"/>
              <a:gd name="T22" fmla="*/ 330 w 455"/>
              <a:gd name="T23" fmla="*/ 217 h 364"/>
              <a:gd name="T24" fmla="*/ 161 w 455"/>
              <a:gd name="T25" fmla="*/ 320 h 364"/>
              <a:gd name="T26" fmla="*/ 324 w 455"/>
              <a:gd name="T27" fmla="*/ 310 h 364"/>
              <a:gd name="T28" fmla="*/ 310 w 455"/>
              <a:gd name="T29" fmla="*/ 364 h 364"/>
              <a:gd name="T30" fmla="*/ 79 w 455"/>
              <a:gd name="T31" fmla="*/ 364 h 364"/>
              <a:gd name="T32" fmla="*/ 0 w 455"/>
              <a:gd name="T33" fmla="*/ 242 h 364"/>
              <a:gd name="T34" fmla="*/ 78 w 455"/>
              <a:gd name="T35" fmla="*/ 60 h 364"/>
              <a:gd name="T36" fmla="*/ 129 w 455"/>
              <a:gd name="T37" fmla="*/ 59 h 364"/>
              <a:gd name="T38" fmla="*/ 86 w 455"/>
              <a:gd name="T39" fmla="*/ 169 h 364"/>
              <a:gd name="T40" fmla="*/ 235 w 455"/>
              <a:gd name="T41" fmla="*/ 74 h 364"/>
              <a:gd name="T42" fmla="*/ 250 w 455"/>
              <a:gd name="T43" fmla="*/ 96 h 364"/>
              <a:gd name="T44" fmla="*/ 366 w 455"/>
              <a:gd name="T45" fmla="*/ 20 h 364"/>
              <a:gd name="T46" fmla="*/ 359 w 455"/>
              <a:gd name="T47" fmla="*/ 8 h 364"/>
              <a:gd name="T48" fmla="*/ 372 w 455"/>
              <a:gd name="T4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5" h="364">
                <a:moveTo>
                  <a:pt x="372" y="0"/>
                </a:moveTo>
                <a:lnTo>
                  <a:pt x="406" y="53"/>
                </a:lnTo>
                <a:lnTo>
                  <a:pt x="394" y="62"/>
                </a:lnTo>
                <a:lnTo>
                  <a:pt x="277" y="137"/>
                </a:lnTo>
                <a:lnTo>
                  <a:pt x="291" y="157"/>
                </a:lnTo>
                <a:lnTo>
                  <a:pt x="406" y="82"/>
                </a:lnTo>
                <a:lnTo>
                  <a:pt x="420" y="74"/>
                </a:lnTo>
                <a:lnTo>
                  <a:pt x="455" y="126"/>
                </a:lnTo>
                <a:lnTo>
                  <a:pt x="441" y="135"/>
                </a:lnTo>
                <a:lnTo>
                  <a:pt x="434" y="123"/>
                </a:lnTo>
                <a:lnTo>
                  <a:pt x="317" y="198"/>
                </a:lnTo>
                <a:lnTo>
                  <a:pt x="330" y="217"/>
                </a:lnTo>
                <a:lnTo>
                  <a:pt x="161" y="320"/>
                </a:lnTo>
                <a:lnTo>
                  <a:pt x="324" y="310"/>
                </a:lnTo>
                <a:lnTo>
                  <a:pt x="310" y="364"/>
                </a:lnTo>
                <a:lnTo>
                  <a:pt x="79" y="364"/>
                </a:lnTo>
                <a:lnTo>
                  <a:pt x="0" y="242"/>
                </a:lnTo>
                <a:lnTo>
                  <a:pt x="78" y="60"/>
                </a:lnTo>
                <a:lnTo>
                  <a:pt x="129" y="59"/>
                </a:lnTo>
                <a:lnTo>
                  <a:pt x="86" y="169"/>
                </a:lnTo>
                <a:lnTo>
                  <a:pt x="235" y="74"/>
                </a:lnTo>
                <a:lnTo>
                  <a:pt x="250" y="96"/>
                </a:lnTo>
                <a:lnTo>
                  <a:pt x="366" y="20"/>
                </a:lnTo>
                <a:lnTo>
                  <a:pt x="359" y="8"/>
                </a:lnTo>
                <a:lnTo>
                  <a:pt x="3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5356007" y="3528013"/>
            <a:ext cx="173222" cy="191456"/>
          </a:xfrm>
          <a:custGeom>
            <a:avLst/>
            <a:gdLst>
              <a:gd name="T0" fmla="*/ 187 w 343"/>
              <a:gd name="T1" fmla="*/ 70 h 377"/>
              <a:gd name="T2" fmla="*/ 183 w 343"/>
              <a:gd name="T3" fmla="*/ 81 h 377"/>
              <a:gd name="T4" fmla="*/ 173 w 343"/>
              <a:gd name="T5" fmla="*/ 103 h 377"/>
              <a:gd name="T6" fmla="*/ 159 w 343"/>
              <a:gd name="T7" fmla="*/ 129 h 377"/>
              <a:gd name="T8" fmla="*/ 146 w 343"/>
              <a:gd name="T9" fmla="*/ 148 h 377"/>
              <a:gd name="T10" fmla="*/ 105 w 343"/>
              <a:gd name="T11" fmla="*/ 126 h 377"/>
              <a:gd name="T12" fmla="*/ 114 w 343"/>
              <a:gd name="T13" fmla="*/ 140 h 377"/>
              <a:gd name="T14" fmla="*/ 123 w 343"/>
              <a:gd name="T15" fmla="*/ 161 h 377"/>
              <a:gd name="T16" fmla="*/ 131 w 343"/>
              <a:gd name="T17" fmla="*/ 182 h 377"/>
              <a:gd name="T18" fmla="*/ 127 w 343"/>
              <a:gd name="T19" fmla="*/ 196 h 377"/>
              <a:gd name="T20" fmla="*/ 103 w 343"/>
              <a:gd name="T21" fmla="*/ 186 h 377"/>
              <a:gd name="T22" fmla="*/ 90 w 343"/>
              <a:gd name="T23" fmla="*/ 185 h 377"/>
              <a:gd name="T24" fmla="*/ 87 w 343"/>
              <a:gd name="T25" fmla="*/ 186 h 377"/>
              <a:gd name="T26" fmla="*/ 92 w 343"/>
              <a:gd name="T27" fmla="*/ 194 h 377"/>
              <a:gd name="T28" fmla="*/ 102 w 343"/>
              <a:gd name="T29" fmla="*/ 212 h 377"/>
              <a:gd name="T30" fmla="*/ 105 w 343"/>
              <a:gd name="T31" fmla="*/ 232 h 377"/>
              <a:gd name="T32" fmla="*/ 145 w 343"/>
              <a:gd name="T33" fmla="*/ 243 h 377"/>
              <a:gd name="T34" fmla="*/ 185 w 343"/>
              <a:gd name="T35" fmla="*/ 235 h 377"/>
              <a:gd name="T36" fmla="*/ 218 w 343"/>
              <a:gd name="T37" fmla="*/ 212 h 377"/>
              <a:gd name="T38" fmla="*/ 238 w 343"/>
              <a:gd name="T39" fmla="*/ 176 h 377"/>
              <a:gd name="T40" fmla="*/ 240 w 343"/>
              <a:gd name="T41" fmla="*/ 136 h 377"/>
              <a:gd name="T42" fmla="*/ 224 w 343"/>
              <a:gd name="T43" fmla="*/ 99 h 377"/>
              <a:gd name="T44" fmla="*/ 193 w 343"/>
              <a:gd name="T45" fmla="*/ 70 h 377"/>
              <a:gd name="T46" fmla="*/ 289 w 343"/>
              <a:gd name="T47" fmla="*/ 0 h 377"/>
              <a:gd name="T48" fmla="*/ 317 w 343"/>
              <a:gd name="T49" fmla="*/ 6 h 377"/>
              <a:gd name="T50" fmla="*/ 336 w 343"/>
              <a:gd name="T51" fmla="*/ 22 h 377"/>
              <a:gd name="T52" fmla="*/ 343 w 343"/>
              <a:gd name="T53" fmla="*/ 47 h 377"/>
              <a:gd name="T54" fmla="*/ 332 w 343"/>
              <a:gd name="T55" fmla="*/ 82 h 377"/>
              <a:gd name="T56" fmla="*/ 290 w 343"/>
              <a:gd name="T57" fmla="*/ 63 h 377"/>
              <a:gd name="T58" fmla="*/ 250 w 343"/>
              <a:gd name="T59" fmla="*/ 58 h 377"/>
              <a:gd name="T60" fmla="*/ 252 w 343"/>
              <a:gd name="T61" fmla="*/ 76 h 377"/>
              <a:gd name="T62" fmla="*/ 273 w 343"/>
              <a:gd name="T63" fmla="*/ 118 h 377"/>
              <a:gd name="T64" fmla="*/ 277 w 343"/>
              <a:gd name="T65" fmla="*/ 166 h 377"/>
              <a:gd name="T66" fmla="*/ 261 w 343"/>
              <a:gd name="T67" fmla="*/ 213 h 377"/>
              <a:gd name="T68" fmla="*/ 227 w 343"/>
              <a:gd name="T69" fmla="*/ 252 h 377"/>
              <a:gd name="T70" fmla="*/ 181 w 343"/>
              <a:gd name="T71" fmla="*/ 274 h 377"/>
              <a:gd name="T72" fmla="*/ 131 w 343"/>
              <a:gd name="T73" fmla="*/ 277 h 377"/>
              <a:gd name="T74" fmla="*/ 108 w 343"/>
              <a:gd name="T75" fmla="*/ 280 h 377"/>
              <a:gd name="T76" fmla="*/ 121 w 343"/>
              <a:gd name="T77" fmla="*/ 302 h 377"/>
              <a:gd name="T78" fmla="*/ 144 w 343"/>
              <a:gd name="T79" fmla="*/ 328 h 377"/>
              <a:gd name="T80" fmla="*/ 183 w 343"/>
              <a:gd name="T81" fmla="*/ 351 h 377"/>
              <a:gd name="T82" fmla="*/ 162 w 343"/>
              <a:gd name="T83" fmla="*/ 371 h 377"/>
              <a:gd name="T84" fmla="*/ 137 w 343"/>
              <a:gd name="T85" fmla="*/ 377 h 377"/>
              <a:gd name="T86" fmla="*/ 110 w 343"/>
              <a:gd name="T87" fmla="*/ 371 h 377"/>
              <a:gd name="T88" fmla="*/ 88 w 343"/>
              <a:gd name="T89" fmla="*/ 352 h 377"/>
              <a:gd name="T90" fmla="*/ 74 w 343"/>
              <a:gd name="T91" fmla="*/ 323 h 377"/>
              <a:gd name="T92" fmla="*/ 73 w 343"/>
              <a:gd name="T93" fmla="*/ 283 h 377"/>
              <a:gd name="T94" fmla="*/ 67 w 343"/>
              <a:gd name="T95" fmla="*/ 250 h 377"/>
              <a:gd name="T96" fmla="*/ 46 w 343"/>
              <a:gd name="T97" fmla="*/ 232 h 377"/>
              <a:gd name="T98" fmla="*/ 25 w 343"/>
              <a:gd name="T99" fmla="*/ 212 h 377"/>
              <a:gd name="T100" fmla="*/ 8 w 343"/>
              <a:gd name="T101" fmla="*/ 187 h 377"/>
              <a:gd name="T102" fmla="*/ 0 w 343"/>
              <a:gd name="T103" fmla="*/ 155 h 377"/>
              <a:gd name="T104" fmla="*/ 5 w 343"/>
              <a:gd name="T105" fmla="*/ 116 h 377"/>
              <a:gd name="T106" fmla="*/ 31 w 343"/>
              <a:gd name="T107" fmla="*/ 70 h 377"/>
              <a:gd name="T108" fmla="*/ 65 w 343"/>
              <a:gd name="T109" fmla="*/ 39 h 377"/>
              <a:gd name="T110" fmla="*/ 103 w 343"/>
              <a:gd name="T111" fmla="*/ 23 h 377"/>
              <a:gd name="T112" fmla="*/ 140 w 343"/>
              <a:gd name="T113" fmla="*/ 20 h 377"/>
              <a:gd name="T114" fmla="*/ 171 w 343"/>
              <a:gd name="T115" fmla="*/ 24 h 377"/>
              <a:gd name="T116" fmla="*/ 202 w 343"/>
              <a:gd name="T117" fmla="*/ 36 h 377"/>
              <a:gd name="T118" fmla="*/ 226 w 343"/>
              <a:gd name="T119" fmla="*/ 15 h 377"/>
              <a:gd name="T120" fmla="*/ 257 w 343"/>
              <a:gd name="T121" fmla="*/ 2 h 377"/>
              <a:gd name="T122" fmla="*/ 289 w 343"/>
              <a:gd name="T123" fmla="*/ 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3" h="377">
                <a:moveTo>
                  <a:pt x="190" y="69"/>
                </a:moveTo>
                <a:lnTo>
                  <a:pt x="187" y="70"/>
                </a:lnTo>
                <a:lnTo>
                  <a:pt x="186" y="74"/>
                </a:lnTo>
                <a:lnTo>
                  <a:pt x="183" y="81"/>
                </a:lnTo>
                <a:lnTo>
                  <a:pt x="178" y="91"/>
                </a:lnTo>
                <a:lnTo>
                  <a:pt x="173" y="103"/>
                </a:lnTo>
                <a:lnTo>
                  <a:pt x="166" y="117"/>
                </a:lnTo>
                <a:lnTo>
                  <a:pt x="159" y="129"/>
                </a:lnTo>
                <a:lnTo>
                  <a:pt x="153" y="140"/>
                </a:lnTo>
                <a:lnTo>
                  <a:pt x="146" y="148"/>
                </a:lnTo>
                <a:lnTo>
                  <a:pt x="104" y="124"/>
                </a:lnTo>
                <a:lnTo>
                  <a:pt x="105" y="126"/>
                </a:lnTo>
                <a:lnTo>
                  <a:pt x="108" y="131"/>
                </a:lnTo>
                <a:lnTo>
                  <a:pt x="114" y="140"/>
                </a:lnTo>
                <a:lnTo>
                  <a:pt x="119" y="149"/>
                </a:lnTo>
                <a:lnTo>
                  <a:pt x="123" y="161"/>
                </a:lnTo>
                <a:lnTo>
                  <a:pt x="127" y="171"/>
                </a:lnTo>
                <a:lnTo>
                  <a:pt x="131" y="182"/>
                </a:lnTo>
                <a:lnTo>
                  <a:pt x="131" y="190"/>
                </a:lnTo>
                <a:lnTo>
                  <a:pt x="127" y="196"/>
                </a:lnTo>
                <a:lnTo>
                  <a:pt x="114" y="189"/>
                </a:lnTo>
                <a:lnTo>
                  <a:pt x="103" y="186"/>
                </a:lnTo>
                <a:lnTo>
                  <a:pt x="96" y="185"/>
                </a:lnTo>
                <a:lnTo>
                  <a:pt x="90" y="185"/>
                </a:lnTo>
                <a:lnTo>
                  <a:pt x="88" y="186"/>
                </a:lnTo>
                <a:lnTo>
                  <a:pt x="87" y="186"/>
                </a:lnTo>
                <a:lnTo>
                  <a:pt x="89" y="188"/>
                </a:lnTo>
                <a:lnTo>
                  <a:pt x="92" y="194"/>
                </a:lnTo>
                <a:lnTo>
                  <a:pt x="98" y="203"/>
                </a:lnTo>
                <a:lnTo>
                  <a:pt x="102" y="212"/>
                </a:lnTo>
                <a:lnTo>
                  <a:pt x="105" y="223"/>
                </a:lnTo>
                <a:lnTo>
                  <a:pt x="105" y="232"/>
                </a:lnTo>
                <a:lnTo>
                  <a:pt x="125" y="240"/>
                </a:lnTo>
                <a:lnTo>
                  <a:pt x="145" y="243"/>
                </a:lnTo>
                <a:lnTo>
                  <a:pt x="166" y="242"/>
                </a:lnTo>
                <a:lnTo>
                  <a:pt x="185" y="235"/>
                </a:lnTo>
                <a:lnTo>
                  <a:pt x="203" y="226"/>
                </a:lnTo>
                <a:lnTo>
                  <a:pt x="218" y="212"/>
                </a:lnTo>
                <a:lnTo>
                  <a:pt x="229" y="196"/>
                </a:lnTo>
                <a:lnTo>
                  <a:pt x="238" y="176"/>
                </a:lnTo>
                <a:lnTo>
                  <a:pt x="241" y="156"/>
                </a:lnTo>
                <a:lnTo>
                  <a:pt x="240" y="136"/>
                </a:lnTo>
                <a:lnTo>
                  <a:pt x="235" y="117"/>
                </a:lnTo>
                <a:lnTo>
                  <a:pt x="224" y="99"/>
                </a:lnTo>
                <a:lnTo>
                  <a:pt x="210" y="83"/>
                </a:lnTo>
                <a:lnTo>
                  <a:pt x="193" y="70"/>
                </a:lnTo>
                <a:lnTo>
                  <a:pt x="190" y="69"/>
                </a:lnTo>
                <a:close/>
                <a:moveTo>
                  <a:pt x="289" y="0"/>
                </a:moveTo>
                <a:lnTo>
                  <a:pt x="304" y="1"/>
                </a:lnTo>
                <a:lnTo>
                  <a:pt x="317" y="6"/>
                </a:lnTo>
                <a:lnTo>
                  <a:pt x="328" y="13"/>
                </a:lnTo>
                <a:lnTo>
                  <a:pt x="336" y="22"/>
                </a:lnTo>
                <a:lnTo>
                  <a:pt x="342" y="34"/>
                </a:lnTo>
                <a:lnTo>
                  <a:pt x="343" y="47"/>
                </a:lnTo>
                <a:lnTo>
                  <a:pt x="340" y="64"/>
                </a:lnTo>
                <a:lnTo>
                  <a:pt x="332" y="82"/>
                </a:lnTo>
                <a:lnTo>
                  <a:pt x="311" y="72"/>
                </a:lnTo>
                <a:lnTo>
                  <a:pt x="290" y="63"/>
                </a:lnTo>
                <a:lnTo>
                  <a:pt x="269" y="59"/>
                </a:lnTo>
                <a:lnTo>
                  <a:pt x="250" y="58"/>
                </a:lnTo>
                <a:lnTo>
                  <a:pt x="236" y="57"/>
                </a:lnTo>
                <a:lnTo>
                  <a:pt x="252" y="76"/>
                </a:lnTo>
                <a:lnTo>
                  <a:pt x="264" y="96"/>
                </a:lnTo>
                <a:lnTo>
                  <a:pt x="273" y="118"/>
                </a:lnTo>
                <a:lnTo>
                  <a:pt x="277" y="142"/>
                </a:lnTo>
                <a:lnTo>
                  <a:pt x="277" y="166"/>
                </a:lnTo>
                <a:lnTo>
                  <a:pt x="272" y="190"/>
                </a:lnTo>
                <a:lnTo>
                  <a:pt x="261" y="213"/>
                </a:lnTo>
                <a:lnTo>
                  <a:pt x="246" y="234"/>
                </a:lnTo>
                <a:lnTo>
                  <a:pt x="227" y="252"/>
                </a:lnTo>
                <a:lnTo>
                  <a:pt x="206" y="266"/>
                </a:lnTo>
                <a:lnTo>
                  <a:pt x="181" y="274"/>
                </a:lnTo>
                <a:lnTo>
                  <a:pt x="157" y="279"/>
                </a:lnTo>
                <a:lnTo>
                  <a:pt x="131" y="277"/>
                </a:lnTo>
                <a:lnTo>
                  <a:pt x="105" y="272"/>
                </a:lnTo>
                <a:lnTo>
                  <a:pt x="108" y="280"/>
                </a:lnTo>
                <a:lnTo>
                  <a:pt x="114" y="290"/>
                </a:lnTo>
                <a:lnTo>
                  <a:pt x="121" y="302"/>
                </a:lnTo>
                <a:lnTo>
                  <a:pt x="131" y="315"/>
                </a:lnTo>
                <a:lnTo>
                  <a:pt x="144" y="328"/>
                </a:lnTo>
                <a:lnTo>
                  <a:pt x="161" y="341"/>
                </a:lnTo>
                <a:lnTo>
                  <a:pt x="183" y="351"/>
                </a:lnTo>
                <a:lnTo>
                  <a:pt x="174" y="363"/>
                </a:lnTo>
                <a:lnTo>
                  <a:pt x="162" y="371"/>
                </a:lnTo>
                <a:lnTo>
                  <a:pt x="151" y="375"/>
                </a:lnTo>
                <a:lnTo>
                  <a:pt x="137" y="377"/>
                </a:lnTo>
                <a:lnTo>
                  <a:pt x="124" y="375"/>
                </a:lnTo>
                <a:lnTo>
                  <a:pt x="110" y="371"/>
                </a:lnTo>
                <a:lnTo>
                  <a:pt x="99" y="363"/>
                </a:lnTo>
                <a:lnTo>
                  <a:pt x="88" y="352"/>
                </a:lnTo>
                <a:lnTo>
                  <a:pt x="80" y="338"/>
                </a:lnTo>
                <a:lnTo>
                  <a:pt x="74" y="323"/>
                </a:lnTo>
                <a:lnTo>
                  <a:pt x="72" y="304"/>
                </a:lnTo>
                <a:lnTo>
                  <a:pt x="73" y="283"/>
                </a:lnTo>
                <a:lnTo>
                  <a:pt x="80" y="260"/>
                </a:lnTo>
                <a:lnTo>
                  <a:pt x="67" y="250"/>
                </a:lnTo>
                <a:lnTo>
                  <a:pt x="56" y="240"/>
                </a:lnTo>
                <a:lnTo>
                  <a:pt x="46" y="232"/>
                </a:lnTo>
                <a:lnTo>
                  <a:pt x="35" y="223"/>
                </a:lnTo>
                <a:lnTo>
                  <a:pt x="25" y="212"/>
                </a:lnTo>
                <a:lnTo>
                  <a:pt x="16" y="201"/>
                </a:lnTo>
                <a:lnTo>
                  <a:pt x="8" y="187"/>
                </a:lnTo>
                <a:lnTo>
                  <a:pt x="3" y="171"/>
                </a:lnTo>
                <a:lnTo>
                  <a:pt x="0" y="155"/>
                </a:lnTo>
                <a:lnTo>
                  <a:pt x="1" y="137"/>
                </a:lnTo>
                <a:lnTo>
                  <a:pt x="5" y="116"/>
                </a:lnTo>
                <a:lnTo>
                  <a:pt x="15" y="94"/>
                </a:lnTo>
                <a:lnTo>
                  <a:pt x="31" y="70"/>
                </a:lnTo>
                <a:lnTo>
                  <a:pt x="47" y="53"/>
                </a:lnTo>
                <a:lnTo>
                  <a:pt x="65" y="39"/>
                </a:lnTo>
                <a:lnTo>
                  <a:pt x="84" y="28"/>
                </a:lnTo>
                <a:lnTo>
                  <a:pt x="103" y="23"/>
                </a:lnTo>
                <a:lnTo>
                  <a:pt x="122" y="20"/>
                </a:lnTo>
                <a:lnTo>
                  <a:pt x="140" y="20"/>
                </a:lnTo>
                <a:lnTo>
                  <a:pt x="157" y="21"/>
                </a:lnTo>
                <a:lnTo>
                  <a:pt x="171" y="24"/>
                </a:lnTo>
                <a:lnTo>
                  <a:pt x="184" y="28"/>
                </a:lnTo>
                <a:lnTo>
                  <a:pt x="202" y="36"/>
                </a:lnTo>
                <a:lnTo>
                  <a:pt x="212" y="24"/>
                </a:lnTo>
                <a:lnTo>
                  <a:pt x="226" y="15"/>
                </a:lnTo>
                <a:lnTo>
                  <a:pt x="241" y="7"/>
                </a:lnTo>
                <a:lnTo>
                  <a:pt x="257" y="2"/>
                </a:lnTo>
                <a:lnTo>
                  <a:pt x="273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5"/>
          <p:cNvSpPr>
            <a:spLocks/>
          </p:cNvSpPr>
          <p:nvPr/>
        </p:nvSpPr>
        <p:spPr bwMode="auto">
          <a:xfrm>
            <a:off x="5472502" y="3588792"/>
            <a:ext cx="235014" cy="190443"/>
          </a:xfrm>
          <a:custGeom>
            <a:avLst/>
            <a:gdLst>
              <a:gd name="T0" fmla="*/ 279 w 464"/>
              <a:gd name="T1" fmla="*/ 0 h 376"/>
              <a:gd name="T2" fmla="*/ 266 w 464"/>
              <a:gd name="T3" fmla="*/ 51 h 376"/>
              <a:gd name="T4" fmla="*/ 136 w 464"/>
              <a:gd name="T5" fmla="*/ 69 h 376"/>
              <a:gd name="T6" fmla="*/ 183 w 464"/>
              <a:gd name="T7" fmla="*/ 99 h 376"/>
              <a:gd name="T8" fmla="*/ 361 w 464"/>
              <a:gd name="T9" fmla="*/ 104 h 376"/>
              <a:gd name="T10" fmla="*/ 322 w 464"/>
              <a:gd name="T11" fmla="*/ 176 h 376"/>
              <a:gd name="T12" fmla="*/ 443 w 464"/>
              <a:gd name="T13" fmla="*/ 242 h 376"/>
              <a:gd name="T14" fmla="*/ 449 w 464"/>
              <a:gd name="T15" fmla="*/ 230 h 376"/>
              <a:gd name="T16" fmla="*/ 464 w 464"/>
              <a:gd name="T17" fmla="*/ 237 h 376"/>
              <a:gd name="T18" fmla="*/ 433 w 464"/>
              <a:gd name="T19" fmla="*/ 293 h 376"/>
              <a:gd name="T20" fmla="*/ 419 w 464"/>
              <a:gd name="T21" fmla="*/ 286 h 376"/>
              <a:gd name="T22" fmla="*/ 297 w 464"/>
              <a:gd name="T23" fmla="*/ 219 h 376"/>
              <a:gd name="T24" fmla="*/ 286 w 464"/>
              <a:gd name="T25" fmla="*/ 239 h 376"/>
              <a:gd name="T26" fmla="*/ 408 w 464"/>
              <a:gd name="T27" fmla="*/ 306 h 376"/>
              <a:gd name="T28" fmla="*/ 422 w 464"/>
              <a:gd name="T29" fmla="*/ 314 h 376"/>
              <a:gd name="T30" fmla="*/ 391 w 464"/>
              <a:gd name="T31" fmla="*/ 369 h 376"/>
              <a:gd name="T32" fmla="*/ 377 w 464"/>
              <a:gd name="T33" fmla="*/ 361 h 376"/>
              <a:gd name="T34" fmla="*/ 383 w 464"/>
              <a:gd name="T35" fmla="*/ 349 h 376"/>
              <a:gd name="T36" fmla="*/ 262 w 464"/>
              <a:gd name="T37" fmla="*/ 284 h 376"/>
              <a:gd name="T38" fmla="*/ 210 w 464"/>
              <a:gd name="T39" fmla="*/ 376 h 376"/>
              <a:gd name="T40" fmla="*/ 116 w 464"/>
              <a:gd name="T41" fmla="*/ 219 h 376"/>
              <a:gd name="T42" fmla="*/ 73 w 464"/>
              <a:gd name="T43" fmla="*/ 204 h 376"/>
              <a:gd name="T44" fmla="*/ 125 w 464"/>
              <a:gd name="T45" fmla="*/ 343 h 376"/>
              <a:gd name="T46" fmla="*/ 73 w 464"/>
              <a:gd name="T47" fmla="*/ 341 h 376"/>
              <a:gd name="T48" fmla="*/ 0 w 464"/>
              <a:gd name="T49" fmla="*/ 159 h 376"/>
              <a:gd name="T50" fmla="*/ 23 w 464"/>
              <a:gd name="T51" fmla="*/ 119 h 376"/>
              <a:gd name="T52" fmla="*/ 49 w 464"/>
              <a:gd name="T53" fmla="*/ 71 h 376"/>
              <a:gd name="T54" fmla="*/ 72 w 464"/>
              <a:gd name="T55" fmla="*/ 28 h 376"/>
              <a:gd name="T56" fmla="*/ 279 w 464"/>
              <a:gd name="T57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4" h="376">
                <a:moveTo>
                  <a:pt x="279" y="0"/>
                </a:moveTo>
                <a:lnTo>
                  <a:pt x="266" y="51"/>
                </a:lnTo>
                <a:lnTo>
                  <a:pt x="136" y="69"/>
                </a:lnTo>
                <a:lnTo>
                  <a:pt x="183" y="99"/>
                </a:lnTo>
                <a:lnTo>
                  <a:pt x="361" y="104"/>
                </a:lnTo>
                <a:lnTo>
                  <a:pt x="322" y="176"/>
                </a:lnTo>
                <a:lnTo>
                  <a:pt x="443" y="242"/>
                </a:lnTo>
                <a:lnTo>
                  <a:pt x="449" y="230"/>
                </a:lnTo>
                <a:lnTo>
                  <a:pt x="464" y="237"/>
                </a:lnTo>
                <a:lnTo>
                  <a:pt x="433" y="293"/>
                </a:lnTo>
                <a:lnTo>
                  <a:pt x="419" y="286"/>
                </a:lnTo>
                <a:lnTo>
                  <a:pt x="297" y="219"/>
                </a:lnTo>
                <a:lnTo>
                  <a:pt x="286" y="239"/>
                </a:lnTo>
                <a:lnTo>
                  <a:pt x="408" y="306"/>
                </a:lnTo>
                <a:lnTo>
                  <a:pt x="422" y="314"/>
                </a:lnTo>
                <a:lnTo>
                  <a:pt x="391" y="369"/>
                </a:lnTo>
                <a:lnTo>
                  <a:pt x="377" y="361"/>
                </a:lnTo>
                <a:lnTo>
                  <a:pt x="383" y="349"/>
                </a:lnTo>
                <a:lnTo>
                  <a:pt x="262" y="284"/>
                </a:lnTo>
                <a:lnTo>
                  <a:pt x="210" y="376"/>
                </a:lnTo>
                <a:lnTo>
                  <a:pt x="116" y="219"/>
                </a:lnTo>
                <a:lnTo>
                  <a:pt x="73" y="204"/>
                </a:lnTo>
                <a:lnTo>
                  <a:pt x="125" y="343"/>
                </a:lnTo>
                <a:lnTo>
                  <a:pt x="73" y="341"/>
                </a:lnTo>
                <a:lnTo>
                  <a:pt x="0" y="159"/>
                </a:lnTo>
                <a:lnTo>
                  <a:pt x="23" y="119"/>
                </a:lnTo>
                <a:lnTo>
                  <a:pt x="49" y="71"/>
                </a:lnTo>
                <a:lnTo>
                  <a:pt x="72" y="28"/>
                </a:lnTo>
                <a:lnTo>
                  <a:pt x="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/>
          <p:cNvSpPr>
            <a:spLocks noEditPoints="1"/>
          </p:cNvSpPr>
          <p:nvPr/>
        </p:nvSpPr>
        <p:spPr bwMode="auto">
          <a:xfrm>
            <a:off x="5266864" y="3819755"/>
            <a:ext cx="114468" cy="118520"/>
          </a:xfrm>
          <a:custGeom>
            <a:avLst/>
            <a:gdLst>
              <a:gd name="T0" fmla="*/ 116 w 226"/>
              <a:gd name="T1" fmla="*/ 54 h 232"/>
              <a:gd name="T2" fmla="*/ 106 w 226"/>
              <a:gd name="T3" fmla="*/ 89 h 232"/>
              <a:gd name="T4" fmla="*/ 105 w 226"/>
              <a:gd name="T5" fmla="*/ 131 h 232"/>
              <a:gd name="T6" fmla="*/ 106 w 226"/>
              <a:gd name="T7" fmla="*/ 137 h 232"/>
              <a:gd name="T8" fmla="*/ 104 w 226"/>
              <a:gd name="T9" fmla="*/ 138 h 232"/>
              <a:gd name="T10" fmla="*/ 101 w 226"/>
              <a:gd name="T11" fmla="*/ 137 h 232"/>
              <a:gd name="T12" fmla="*/ 98 w 226"/>
              <a:gd name="T13" fmla="*/ 133 h 232"/>
              <a:gd name="T14" fmla="*/ 93 w 226"/>
              <a:gd name="T15" fmla="*/ 130 h 232"/>
              <a:gd name="T16" fmla="*/ 90 w 226"/>
              <a:gd name="T17" fmla="*/ 127 h 232"/>
              <a:gd name="T18" fmla="*/ 89 w 226"/>
              <a:gd name="T19" fmla="*/ 126 h 232"/>
              <a:gd name="T20" fmla="*/ 98 w 226"/>
              <a:gd name="T21" fmla="*/ 165 h 232"/>
              <a:gd name="T22" fmla="*/ 90 w 226"/>
              <a:gd name="T23" fmla="*/ 182 h 232"/>
              <a:gd name="T24" fmla="*/ 95 w 226"/>
              <a:gd name="T25" fmla="*/ 198 h 232"/>
              <a:gd name="T26" fmla="*/ 124 w 226"/>
              <a:gd name="T27" fmla="*/ 201 h 232"/>
              <a:gd name="T28" fmla="*/ 163 w 226"/>
              <a:gd name="T29" fmla="*/ 188 h 232"/>
              <a:gd name="T30" fmla="*/ 192 w 226"/>
              <a:gd name="T31" fmla="*/ 158 h 232"/>
              <a:gd name="T32" fmla="*/ 200 w 226"/>
              <a:gd name="T33" fmla="*/ 116 h 232"/>
              <a:gd name="T34" fmla="*/ 187 w 226"/>
              <a:gd name="T35" fmla="*/ 77 h 232"/>
              <a:gd name="T36" fmla="*/ 155 w 226"/>
              <a:gd name="T37" fmla="*/ 49 h 232"/>
              <a:gd name="T38" fmla="*/ 127 w 226"/>
              <a:gd name="T39" fmla="*/ 41 h 232"/>
              <a:gd name="T40" fmla="*/ 70 w 226"/>
              <a:gd name="T41" fmla="*/ 0 h 232"/>
              <a:gd name="T42" fmla="*/ 102 w 226"/>
              <a:gd name="T43" fmla="*/ 5 h 232"/>
              <a:gd name="T44" fmla="*/ 137 w 226"/>
              <a:gd name="T45" fmla="*/ 15 h 232"/>
              <a:gd name="T46" fmla="*/ 182 w 226"/>
              <a:gd name="T47" fmla="*/ 36 h 232"/>
              <a:gd name="T48" fmla="*/ 214 w 226"/>
              <a:gd name="T49" fmla="*/ 73 h 232"/>
              <a:gd name="T50" fmla="*/ 226 w 226"/>
              <a:gd name="T51" fmla="*/ 120 h 232"/>
              <a:gd name="T52" fmla="*/ 215 w 226"/>
              <a:gd name="T53" fmla="*/ 169 h 232"/>
              <a:gd name="T54" fmla="*/ 186 w 226"/>
              <a:gd name="T55" fmla="*/ 207 h 232"/>
              <a:gd name="T56" fmla="*/ 143 w 226"/>
              <a:gd name="T57" fmla="*/ 229 h 232"/>
              <a:gd name="T58" fmla="*/ 92 w 226"/>
              <a:gd name="T59" fmla="*/ 230 h 232"/>
              <a:gd name="T60" fmla="*/ 62 w 226"/>
              <a:gd name="T61" fmla="*/ 228 h 232"/>
              <a:gd name="T62" fmla="*/ 40 w 226"/>
              <a:gd name="T63" fmla="*/ 227 h 232"/>
              <a:gd name="T64" fmla="*/ 22 w 226"/>
              <a:gd name="T65" fmla="*/ 211 h 232"/>
              <a:gd name="T66" fmla="*/ 8 w 226"/>
              <a:gd name="T67" fmla="*/ 179 h 232"/>
              <a:gd name="T68" fmla="*/ 0 w 226"/>
              <a:gd name="T69" fmla="*/ 141 h 232"/>
              <a:gd name="T70" fmla="*/ 4 w 226"/>
              <a:gd name="T71" fmla="*/ 112 h 232"/>
              <a:gd name="T72" fmla="*/ 13 w 226"/>
              <a:gd name="T73" fmla="*/ 82 h 232"/>
              <a:gd name="T74" fmla="*/ 24 w 226"/>
              <a:gd name="T75" fmla="*/ 48 h 232"/>
              <a:gd name="T76" fmla="*/ 37 w 226"/>
              <a:gd name="T77" fmla="*/ 20 h 232"/>
              <a:gd name="T78" fmla="*/ 56 w 226"/>
              <a:gd name="T79" fmla="*/ 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6" h="232">
                <a:moveTo>
                  <a:pt x="121" y="40"/>
                </a:moveTo>
                <a:lnTo>
                  <a:pt x="116" y="54"/>
                </a:lnTo>
                <a:lnTo>
                  <a:pt x="110" y="70"/>
                </a:lnTo>
                <a:lnTo>
                  <a:pt x="106" y="89"/>
                </a:lnTo>
                <a:lnTo>
                  <a:pt x="104" y="110"/>
                </a:lnTo>
                <a:lnTo>
                  <a:pt x="105" y="131"/>
                </a:lnTo>
                <a:lnTo>
                  <a:pt x="106" y="135"/>
                </a:lnTo>
                <a:lnTo>
                  <a:pt x="106" y="137"/>
                </a:lnTo>
                <a:lnTo>
                  <a:pt x="105" y="138"/>
                </a:lnTo>
                <a:lnTo>
                  <a:pt x="104" y="138"/>
                </a:lnTo>
                <a:lnTo>
                  <a:pt x="103" y="138"/>
                </a:lnTo>
                <a:lnTo>
                  <a:pt x="101" y="137"/>
                </a:lnTo>
                <a:lnTo>
                  <a:pt x="99" y="136"/>
                </a:lnTo>
                <a:lnTo>
                  <a:pt x="98" y="133"/>
                </a:lnTo>
                <a:lnTo>
                  <a:pt x="95" y="131"/>
                </a:lnTo>
                <a:lnTo>
                  <a:pt x="93" y="130"/>
                </a:lnTo>
                <a:lnTo>
                  <a:pt x="91" y="128"/>
                </a:lnTo>
                <a:lnTo>
                  <a:pt x="90" y="127"/>
                </a:lnTo>
                <a:lnTo>
                  <a:pt x="89" y="126"/>
                </a:lnTo>
                <a:lnTo>
                  <a:pt x="89" y="126"/>
                </a:lnTo>
                <a:lnTo>
                  <a:pt x="99" y="163"/>
                </a:lnTo>
                <a:lnTo>
                  <a:pt x="98" y="165"/>
                </a:lnTo>
                <a:lnTo>
                  <a:pt x="93" y="171"/>
                </a:lnTo>
                <a:lnTo>
                  <a:pt x="90" y="182"/>
                </a:lnTo>
                <a:lnTo>
                  <a:pt x="88" y="195"/>
                </a:lnTo>
                <a:lnTo>
                  <a:pt x="95" y="198"/>
                </a:lnTo>
                <a:lnTo>
                  <a:pt x="102" y="200"/>
                </a:lnTo>
                <a:lnTo>
                  <a:pt x="124" y="201"/>
                </a:lnTo>
                <a:lnTo>
                  <a:pt x="144" y="197"/>
                </a:lnTo>
                <a:lnTo>
                  <a:pt x="163" y="188"/>
                </a:lnTo>
                <a:lnTo>
                  <a:pt x="179" y="174"/>
                </a:lnTo>
                <a:lnTo>
                  <a:pt x="192" y="158"/>
                </a:lnTo>
                <a:lnTo>
                  <a:pt x="199" y="138"/>
                </a:lnTo>
                <a:lnTo>
                  <a:pt x="200" y="116"/>
                </a:lnTo>
                <a:lnTo>
                  <a:pt x="196" y="96"/>
                </a:lnTo>
                <a:lnTo>
                  <a:pt x="187" y="77"/>
                </a:lnTo>
                <a:lnTo>
                  <a:pt x="173" y="61"/>
                </a:lnTo>
                <a:lnTo>
                  <a:pt x="155" y="49"/>
                </a:lnTo>
                <a:lnTo>
                  <a:pt x="134" y="42"/>
                </a:lnTo>
                <a:lnTo>
                  <a:pt x="127" y="41"/>
                </a:lnTo>
                <a:lnTo>
                  <a:pt x="121" y="40"/>
                </a:lnTo>
                <a:close/>
                <a:moveTo>
                  <a:pt x="70" y="0"/>
                </a:moveTo>
                <a:lnTo>
                  <a:pt x="86" y="1"/>
                </a:lnTo>
                <a:lnTo>
                  <a:pt x="102" y="5"/>
                </a:lnTo>
                <a:lnTo>
                  <a:pt x="119" y="11"/>
                </a:lnTo>
                <a:lnTo>
                  <a:pt x="137" y="15"/>
                </a:lnTo>
                <a:lnTo>
                  <a:pt x="161" y="23"/>
                </a:lnTo>
                <a:lnTo>
                  <a:pt x="182" y="36"/>
                </a:lnTo>
                <a:lnTo>
                  <a:pt x="200" y="53"/>
                </a:lnTo>
                <a:lnTo>
                  <a:pt x="214" y="73"/>
                </a:lnTo>
                <a:lnTo>
                  <a:pt x="223" y="95"/>
                </a:lnTo>
                <a:lnTo>
                  <a:pt x="226" y="120"/>
                </a:lnTo>
                <a:lnTo>
                  <a:pt x="224" y="145"/>
                </a:lnTo>
                <a:lnTo>
                  <a:pt x="215" y="169"/>
                </a:lnTo>
                <a:lnTo>
                  <a:pt x="203" y="190"/>
                </a:lnTo>
                <a:lnTo>
                  <a:pt x="186" y="207"/>
                </a:lnTo>
                <a:lnTo>
                  <a:pt x="165" y="221"/>
                </a:lnTo>
                <a:lnTo>
                  <a:pt x="143" y="229"/>
                </a:lnTo>
                <a:lnTo>
                  <a:pt x="118" y="232"/>
                </a:lnTo>
                <a:lnTo>
                  <a:pt x="92" y="230"/>
                </a:lnTo>
                <a:lnTo>
                  <a:pt x="76" y="228"/>
                </a:lnTo>
                <a:lnTo>
                  <a:pt x="62" y="228"/>
                </a:lnTo>
                <a:lnTo>
                  <a:pt x="51" y="228"/>
                </a:lnTo>
                <a:lnTo>
                  <a:pt x="40" y="227"/>
                </a:lnTo>
                <a:lnTo>
                  <a:pt x="31" y="222"/>
                </a:lnTo>
                <a:lnTo>
                  <a:pt x="22" y="211"/>
                </a:lnTo>
                <a:lnTo>
                  <a:pt x="16" y="195"/>
                </a:lnTo>
                <a:lnTo>
                  <a:pt x="8" y="179"/>
                </a:lnTo>
                <a:lnTo>
                  <a:pt x="3" y="160"/>
                </a:lnTo>
                <a:lnTo>
                  <a:pt x="0" y="141"/>
                </a:lnTo>
                <a:lnTo>
                  <a:pt x="1" y="123"/>
                </a:lnTo>
                <a:lnTo>
                  <a:pt x="4" y="112"/>
                </a:lnTo>
                <a:lnTo>
                  <a:pt x="7" y="99"/>
                </a:lnTo>
                <a:lnTo>
                  <a:pt x="13" y="82"/>
                </a:lnTo>
                <a:lnTo>
                  <a:pt x="18" y="65"/>
                </a:lnTo>
                <a:lnTo>
                  <a:pt x="24" y="48"/>
                </a:lnTo>
                <a:lnTo>
                  <a:pt x="31" y="33"/>
                </a:lnTo>
                <a:lnTo>
                  <a:pt x="37" y="20"/>
                </a:lnTo>
                <a:lnTo>
                  <a:pt x="42" y="12"/>
                </a:lnTo>
                <a:lnTo>
                  <a:pt x="56" y="3"/>
                </a:lnTo>
                <a:lnTo>
                  <a:pt x="7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/>
          <p:cNvSpPr>
            <a:spLocks/>
          </p:cNvSpPr>
          <p:nvPr/>
        </p:nvSpPr>
        <p:spPr bwMode="auto">
          <a:xfrm>
            <a:off x="5383358" y="3818742"/>
            <a:ext cx="236027" cy="191456"/>
          </a:xfrm>
          <a:custGeom>
            <a:avLst/>
            <a:gdLst>
              <a:gd name="T0" fmla="*/ 213 w 466"/>
              <a:gd name="T1" fmla="*/ 0 h 377"/>
              <a:gd name="T2" fmla="*/ 252 w 466"/>
              <a:gd name="T3" fmla="*/ 35 h 377"/>
              <a:gd name="T4" fmla="*/ 141 w 466"/>
              <a:gd name="T5" fmla="*/ 83 h 377"/>
              <a:gd name="T6" fmla="*/ 316 w 466"/>
              <a:gd name="T7" fmla="*/ 119 h 377"/>
              <a:gd name="T8" fmla="*/ 311 w 466"/>
              <a:gd name="T9" fmla="*/ 145 h 377"/>
              <a:gd name="T10" fmla="*/ 446 w 466"/>
              <a:gd name="T11" fmla="*/ 172 h 377"/>
              <a:gd name="T12" fmla="*/ 449 w 466"/>
              <a:gd name="T13" fmla="*/ 159 h 377"/>
              <a:gd name="T14" fmla="*/ 466 w 466"/>
              <a:gd name="T15" fmla="*/ 163 h 377"/>
              <a:gd name="T16" fmla="*/ 452 w 466"/>
              <a:gd name="T17" fmla="*/ 224 h 377"/>
              <a:gd name="T18" fmla="*/ 436 w 466"/>
              <a:gd name="T19" fmla="*/ 221 h 377"/>
              <a:gd name="T20" fmla="*/ 300 w 466"/>
              <a:gd name="T21" fmla="*/ 193 h 377"/>
              <a:gd name="T22" fmla="*/ 296 w 466"/>
              <a:gd name="T23" fmla="*/ 216 h 377"/>
              <a:gd name="T24" fmla="*/ 432 w 466"/>
              <a:gd name="T25" fmla="*/ 244 h 377"/>
              <a:gd name="T26" fmla="*/ 447 w 466"/>
              <a:gd name="T27" fmla="*/ 247 h 377"/>
              <a:gd name="T28" fmla="*/ 434 w 466"/>
              <a:gd name="T29" fmla="*/ 309 h 377"/>
              <a:gd name="T30" fmla="*/ 419 w 466"/>
              <a:gd name="T31" fmla="*/ 306 h 377"/>
              <a:gd name="T32" fmla="*/ 421 w 466"/>
              <a:gd name="T33" fmla="*/ 292 h 377"/>
              <a:gd name="T34" fmla="*/ 287 w 466"/>
              <a:gd name="T35" fmla="*/ 265 h 377"/>
              <a:gd name="T36" fmla="*/ 281 w 466"/>
              <a:gd name="T37" fmla="*/ 286 h 377"/>
              <a:gd name="T38" fmla="*/ 88 w 466"/>
              <a:gd name="T39" fmla="*/ 243 h 377"/>
              <a:gd name="T40" fmla="*/ 210 w 466"/>
              <a:gd name="T41" fmla="*/ 348 h 377"/>
              <a:gd name="T42" fmla="*/ 164 w 466"/>
              <a:gd name="T43" fmla="*/ 377 h 377"/>
              <a:gd name="T44" fmla="*/ 0 w 466"/>
              <a:gd name="T45" fmla="*/ 217 h 377"/>
              <a:gd name="T46" fmla="*/ 29 w 466"/>
              <a:gd name="T47" fmla="*/ 75 h 377"/>
              <a:gd name="T48" fmla="*/ 213 w 466"/>
              <a:gd name="T49" fmla="*/ 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6" h="377">
                <a:moveTo>
                  <a:pt x="213" y="0"/>
                </a:moveTo>
                <a:lnTo>
                  <a:pt x="252" y="35"/>
                </a:lnTo>
                <a:lnTo>
                  <a:pt x="141" y="83"/>
                </a:lnTo>
                <a:lnTo>
                  <a:pt x="316" y="119"/>
                </a:lnTo>
                <a:lnTo>
                  <a:pt x="311" y="145"/>
                </a:lnTo>
                <a:lnTo>
                  <a:pt x="446" y="172"/>
                </a:lnTo>
                <a:lnTo>
                  <a:pt x="449" y="159"/>
                </a:lnTo>
                <a:lnTo>
                  <a:pt x="466" y="163"/>
                </a:lnTo>
                <a:lnTo>
                  <a:pt x="452" y="224"/>
                </a:lnTo>
                <a:lnTo>
                  <a:pt x="436" y="221"/>
                </a:lnTo>
                <a:lnTo>
                  <a:pt x="300" y="193"/>
                </a:lnTo>
                <a:lnTo>
                  <a:pt x="296" y="216"/>
                </a:lnTo>
                <a:lnTo>
                  <a:pt x="432" y="244"/>
                </a:lnTo>
                <a:lnTo>
                  <a:pt x="447" y="247"/>
                </a:lnTo>
                <a:lnTo>
                  <a:pt x="434" y="309"/>
                </a:lnTo>
                <a:lnTo>
                  <a:pt x="419" y="306"/>
                </a:lnTo>
                <a:lnTo>
                  <a:pt x="421" y="292"/>
                </a:lnTo>
                <a:lnTo>
                  <a:pt x="287" y="265"/>
                </a:lnTo>
                <a:lnTo>
                  <a:pt x="281" y="286"/>
                </a:lnTo>
                <a:lnTo>
                  <a:pt x="88" y="243"/>
                </a:lnTo>
                <a:lnTo>
                  <a:pt x="210" y="348"/>
                </a:lnTo>
                <a:lnTo>
                  <a:pt x="164" y="377"/>
                </a:lnTo>
                <a:lnTo>
                  <a:pt x="0" y="217"/>
                </a:lnTo>
                <a:lnTo>
                  <a:pt x="29" y="75"/>
                </a:lnTo>
                <a:lnTo>
                  <a:pt x="2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/>
          <p:cNvSpPr>
            <a:spLocks noEditPoints="1"/>
          </p:cNvSpPr>
          <p:nvPr/>
        </p:nvSpPr>
        <p:spPr bwMode="auto">
          <a:xfrm>
            <a:off x="5847309" y="3204868"/>
            <a:ext cx="213742" cy="145871"/>
          </a:xfrm>
          <a:custGeom>
            <a:avLst/>
            <a:gdLst>
              <a:gd name="T0" fmla="*/ 193 w 421"/>
              <a:gd name="T1" fmla="*/ 99 h 289"/>
              <a:gd name="T2" fmla="*/ 179 w 421"/>
              <a:gd name="T3" fmla="*/ 128 h 289"/>
              <a:gd name="T4" fmla="*/ 159 w 421"/>
              <a:gd name="T5" fmla="*/ 151 h 289"/>
              <a:gd name="T6" fmla="*/ 147 w 421"/>
              <a:gd name="T7" fmla="*/ 127 h 289"/>
              <a:gd name="T8" fmla="*/ 137 w 421"/>
              <a:gd name="T9" fmla="*/ 116 h 289"/>
              <a:gd name="T10" fmla="*/ 134 w 421"/>
              <a:gd name="T11" fmla="*/ 124 h 289"/>
              <a:gd name="T12" fmla="*/ 118 w 421"/>
              <a:gd name="T13" fmla="*/ 150 h 289"/>
              <a:gd name="T14" fmla="*/ 125 w 421"/>
              <a:gd name="T15" fmla="*/ 195 h 289"/>
              <a:gd name="T16" fmla="*/ 173 w 421"/>
              <a:gd name="T17" fmla="*/ 230 h 289"/>
              <a:gd name="T18" fmla="*/ 235 w 421"/>
              <a:gd name="T19" fmla="*/ 228 h 289"/>
              <a:gd name="T20" fmla="*/ 280 w 421"/>
              <a:gd name="T21" fmla="*/ 189 h 289"/>
              <a:gd name="T22" fmla="*/ 293 w 421"/>
              <a:gd name="T23" fmla="*/ 130 h 289"/>
              <a:gd name="T24" fmla="*/ 290 w 421"/>
              <a:gd name="T25" fmla="*/ 125 h 289"/>
              <a:gd name="T26" fmla="*/ 269 w 421"/>
              <a:gd name="T27" fmla="*/ 130 h 289"/>
              <a:gd name="T28" fmla="*/ 226 w 421"/>
              <a:gd name="T29" fmla="*/ 138 h 289"/>
              <a:gd name="T30" fmla="*/ 196 w 421"/>
              <a:gd name="T31" fmla="*/ 90 h 289"/>
              <a:gd name="T32" fmla="*/ 217 w 421"/>
              <a:gd name="T33" fmla="*/ 2 h 289"/>
              <a:gd name="T34" fmla="*/ 272 w 421"/>
              <a:gd name="T35" fmla="*/ 24 h 289"/>
              <a:gd name="T36" fmla="*/ 306 w 421"/>
              <a:gd name="T37" fmla="*/ 61 h 289"/>
              <a:gd name="T38" fmla="*/ 322 w 421"/>
              <a:gd name="T39" fmla="*/ 98 h 289"/>
              <a:gd name="T40" fmla="*/ 343 w 421"/>
              <a:gd name="T41" fmla="*/ 118 h 289"/>
              <a:gd name="T42" fmla="*/ 386 w 421"/>
              <a:gd name="T43" fmla="*/ 140 h 289"/>
              <a:gd name="T44" fmla="*/ 415 w 421"/>
              <a:gd name="T45" fmla="*/ 177 h 289"/>
              <a:gd name="T46" fmla="*/ 418 w 421"/>
              <a:gd name="T47" fmla="*/ 216 h 289"/>
              <a:gd name="T48" fmla="*/ 386 w 421"/>
              <a:gd name="T49" fmla="*/ 243 h 289"/>
              <a:gd name="T50" fmla="*/ 357 w 421"/>
              <a:gd name="T51" fmla="*/ 203 h 289"/>
              <a:gd name="T52" fmla="*/ 329 w 421"/>
              <a:gd name="T53" fmla="*/ 156 h 289"/>
              <a:gd name="T54" fmla="*/ 303 w 421"/>
              <a:gd name="T55" fmla="*/ 222 h 289"/>
              <a:gd name="T56" fmla="*/ 244 w 421"/>
              <a:gd name="T57" fmla="*/ 264 h 289"/>
              <a:gd name="T58" fmla="*/ 167 w 421"/>
              <a:gd name="T59" fmla="*/ 266 h 289"/>
              <a:gd name="T60" fmla="*/ 103 w 421"/>
              <a:gd name="T61" fmla="*/ 225 h 289"/>
              <a:gd name="T62" fmla="*/ 73 w 421"/>
              <a:gd name="T63" fmla="*/ 187 h 289"/>
              <a:gd name="T64" fmla="*/ 58 w 421"/>
              <a:gd name="T65" fmla="*/ 227 h 289"/>
              <a:gd name="T66" fmla="*/ 61 w 421"/>
              <a:gd name="T67" fmla="*/ 289 h 289"/>
              <a:gd name="T68" fmla="*/ 20 w 421"/>
              <a:gd name="T69" fmla="*/ 279 h 289"/>
              <a:gd name="T70" fmla="*/ 1 w 421"/>
              <a:gd name="T71" fmla="*/ 244 h 289"/>
              <a:gd name="T72" fmla="*/ 9 w 421"/>
              <a:gd name="T73" fmla="*/ 200 h 289"/>
              <a:gd name="T74" fmla="*/ 50 w 421"/>
              <a:gd name="T75" fmla="*/ 162 h 289"/>
              <a:gd name="T76" fmla="*/ 74 w 421"/>
              <a:gd name="T77" fmla="*/ 122 h 289"/>
              <a:gd name="T78" fmla="*/ 79 w 421"/>
              <a:gd name="T79" fmla="*/ 81 h 289"/>
              <a:gd name="T80" fmla="*/ 98 w 421"/>
              <a:gd name="T81" fmla="*/ 39 h 289"/>
              <a:gd name="T82" fmla="*/ 144 w 421"/>
              <a:gd name="T83" fmla="*/ 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21" h="289">
                <a:moveTo>
                  <a:pt x="196" y="90"/>
                </a:moveTo>
                <a:lnTo>
                  <a:pt x="195" y="94"/>
                </a:lnTo>
                <a:lnTo>
                  <a:pt x="193" y="99"/>
                </a:lnTo>
                <a:lnTo>
                  <a:pt x="190" y="107"/>
                </a:lnTo>
                <a:lnTo>
                  <a:pt x="185" y="118"/>
                </a:lnTo>
                <a:lnTo>
                  <a:pt x="179" y="128"/>
                </a:lnTo>
                <a:lnTo>
                  <a:pt x="173" y="139"/>
                </a:lnTo>
                <a:lnTo>
                  <a:pt x="166" y="146"/>
                </a:lnTo>
                <a:lnTo>
                  <a:pt x="159" y="151"/>
                </a:lnTo>
                <a:lnTo>
                  <a:pt x="153" y="152"/>
                </a:lnTo>
                <a:lnTo>
                  <a:pt x="150" y="138"/>
                </a:lnTo>
                <a:lnTo>
                  <a:pt x="147" y="127"/>
                </a:lnTo>
                <a:lnTo>
                  <a:pt x="142" y="121"/>
                </a:lnTo>
                <a:lnTo>
                  <a:pt x="139" y="117"/>
                </a:lnTo>
                <a:lnTo>
                  <a:pt x="137" y="116"/>
                </a:lnTo>
                <a:lnTo>
                  <a:pt x="136" y="115"/>
                </a:lnTo>
                <a:lnTo>
                  <a:pt x="136" y="118"/>
                </a:lnTo>
                <a:lnTo>
                  <a:pt x="134" y="124"/>
                </a:lnTo>
                <a:lnTo>
                  <a:pt x="130" y="133"/>
                </a:lnTo>
                <a:lnTo>
                  <a:pt x="124" y="142"/>
                </a:lnTo>
                <a:lnTo>
                  <a:pt x="118" y="150"/>
                </a:lnTo>
                <a:lnTo>
                  <a:pt x="110" y="157"/>
                </a:lnTo>
                <a:lnTo>
                  <a:pt x="116" y="178"/>
                </a:lnTo>
                <a:lnTo>
                  <a:pt x="125" y="195"/>
                </a:lnTo>
                <a:lnTo>
                  <a:pt x="138" y="210"/>
                </a:lnTo>
                <a:lnTo>
                  <a:pt x="154" y="222"/>
                </a:lnTo>
                <a:lnTo>
                  <a:pt x="173" y="230"/>
                </a:lnTo>
                <a:lnTo>
                  <a:pt x="193" y="234"/>
                </a:lnTo>
                <a:lnTo>
                  <a:pt x="213" y="233"/>
                </a:lnTo>
                <a:lnTo>
                  <a:pt x="235" y="228"/>
                </a:lnTo>
                <a:lnTo>
                  <a:pt x="253" y="219"/>
                </a:lnTo>
                <a:lnTo>
                  <a:pt x="269" y="206"/>
                </a:lnTo>
                <a:lnTo>
                  <a:pt x="280" y="189"/>
                </a:lnTo>
                <a:lnTo>
                  <a:pt x="289" y="171"/>
                </a:lnTo>
                <a:lnTo>
                  <a:pt x="293" y="151"/>
                </a:lnTo>
                <a:lnTo>
                  <a:pt x="293" y="130"/>
                </a:lnTo>
                <a:lnTo>
                  <a:pt x="293" y="128"/>
                </a:lnTo>
                <a:lnTo>
                  <a:pt x="292" y="127"/>
                </a:lnTo>
                <a:lnTo>
                  <a:pt x="290" y="125"/>
                </a:lnTo>
                <a:lnTo>
                  <a:pt x="287" y="126"/>
                </a:lnTo>
                <a:lnTo>
                  <a:pt x="279" y="128"/>
                </a:lnTo>
                <a:lnTo>
                  <a:pt x="269" y="130"/>
                </a:lnTo>
                <a:lnTo>
                  <a:pt x="255" y="134"/>
                </a:lnTo>
                <a:lnTo>
                  <a:pt x="240" y="136"/>
                </a:lnTo>
                <a:lnTo>
                  <a:pt x="226" y="138"/>
                </a:lnTo>
                <a:lnTo>
                  <a:pt x="213" y="139"/>
                </a:lnTo>
                <a:lnTo>
                  <a:pt x="203" y="139"/>
                </a:lnTo>
                <a:lnTo>
                  <a:pt x="196" y="90"/>
                </a:lnTo>
                <a:close/>
                <a:moveTo>
                  <a:pt x="191" y="0"/>
                </a:moveTo>
                <a:lnTo>
                  <a:pt x="196" y="0"/>
                </a:lnTo>
                <a:lnTo>
                  <a:pt x="217" y="2"/>
                </a:lnTo>
                <a:lnTo>
                  <a:pt x="238" y="7"/>
                </a:lnTo>
                <a:lnTo>
                  <a:pt x="256" y="15"/>
                </a:lnTo>
                <a:lnTo>
                  <a:pt x="272" y="24"/>
                </a:lnTo>
                <a:lnTo>
                  <a:pt x="285" y="36"/>
                </a:lnTo>
                <a:lnTo>
                  <a:pt x="296" y="48"/>
                </a:lnTo>
                <a:lnTo>
                  <a:pt x="306" y="61"/>
                </a:lnTo>
                <a:lnTo>
                  <a:pt x="313" y="74"/>
                </a:lnTo>
                <a:lnTo>
                  <a:pt x="319" y="86"/>
                </a:lnTo>
                <a:lnTo>
                  <a:pt x="322" y="98"/>
                </a:lnTo>
                <a:lnTo>
                  <a:pt x="325" y="106"/>
                </a:lnTo>
                <a:lnTo>
                  <a:pt x="327" y="116"/>
                </a:lnTo>
                <a:lnTo>
                  <a:pt x="343" y="118"/>
                </a:lnTo>
                <a:lnTo>
                  <a:pt x="359" y="123"/>
                </a:lnTo>
                <a:lnTo>
                  <a:pt x="374" y="130"/>
                </a:lnTo>
                <a:lnTo>
                  <a:pt x="386" y="140"/>
                </a:lnTo>
                <a:lnTo>
                  <a:pt x="398" y="151"/>
                </a:lnTo>
                <a:lnTo>
                  <a:pt x="409" y="164"/>
                </a:lnTo>
                <a:lnTo>
                  <a:pt x="415" y="177"/>
                </a:lnTo>
                <a:lnTo>
                  <a:pt x="419" y="190"/>
                </a:lnTo>
                <a:lnTo>
                  <a:pt x="421" y="203"/>
                </a:lnTo>
                <a:lnTo>
                  <a:pt x="418" y="216"/>
                </a:lnTo>
                <a:lnTo>
                  <a:pt x="412" y="226"/>
                </a:lnTo>
                <a:lnTo>
                  <a:pt x="402" y="235"/>
                </a:lnTo>
                <a:lnTo>
                  <a:pt x="386" y="243"/>
                </a:lnTo>
                <a:lnTo>
                  <a:pt x="366" y="247"/>
                </a:lnTo>
                <a:lnTo>
                  <a:pt x="363" y="224"/>
                </a:lnTo>
                <a:lnTo>
                  <a:pt x="357" y="203"/>
                </a:lnTo>
                <a:lnTo>
                  <a:pt x="348" y="184"/>
                </a:lnTo>
                <a:lnTo>
                  <a:pt x="339" y="167"/>
                </a:lnTo>
                <a:lnTo>
                  <a:pt x="329" y="156"/>
                </a:lnTo>
                <a:lnTo>
                  <a:pt x="325" y="180"/>
                </a:lnTo>
                <a:lnTo>
                  <a:pt x="315" y="202"/>
                </a:lnTo>
                <a:lnTo>
                  <a:pt x="303" y="222"/>
                </a:lnTo>
                <a:lnTo>
                  <a:pt x="286" y="240"/>
                </a:lnTo>
                <a:lnTo>
                  <a:pt x="266" y="253"/>
                </a:lnTo>
                <a:lnTo>
                  <a:pt x="244" y="264"/>
                </a:lnTo>
                <a:lnTo>
                  <a:pt x="219" y="269"/>
                </a:lnTo>
                <a:lnTo>
                  <a:pt x="192" y="270"/>
                </a:lnTo>
                <a:lnTo>
                  <a:pt x="167" y="266"/>
                </a:lnTo>
                <a:lnTo>
                  <a:pt x="142" y="257"/>
                </a:lnTo>
                <a:lnTo>
                  <a:pt x="121" y="243"/>
                </a:lnTo>
                <a:lnTo>
                  <a:pt x="103" y="225"/>
                </a:lnTo>
                <a:lnTo>
                  <a:pt x="88" y="205"/>
                </a:lnTo>
                <a:lnTo>
                  <a:pt x="78" y="181"/>
                </a:lnTo>
                <a:lnTo>
                  <a:pt x="73" y="187"/>
                </a:lnTo>
                <a:lnTo>
                  <a:pt x="68" y="198"/>
                </a:lnTo>
                <a:lnTo>
                  <a:pt x="63" y="211"/>
                </a:lnTo>
                <a:lnTo>
                  <a:pt x="58" y="227"/>
                </a:lnTo>
                <a:lnTo>
                  <a:pt x="55" y="245"/>
                </a:lnTo>
                <a:lnTo>
                  <a:pt x="56" y="266"/>
                </a:lnTo>
                <a:lnTo>
                  <a:pt x="61" y="289"/>
                </a:lnTo>
                <a:lnTo>
                  <a:pt x="46" y="289"/>
                </a:lnTo>
                <a:lnTo>
                  <a:pt x="32" y="285"/>
                </a:lnTo>
                <a:lnTo>
                  <a:pt x="20" y="279"/>
                </a:lnTo>
                <a:lnTo>
                  <a:pt x="12" y="268"/>
                </a:lnTo>
                <a:lnTo>
                  <a:pt x="5" y="257"/>
                </a:lnTo>
                <a:lnTo>
                  <a:pt x="1" y="244"/>
                </a:lnTo>
                <a:lnTo>
                  <a:pt x="0" y="229"/>
                </a:lnTo>
                <a:lnTo>
                  <a:pt x="2" y="214"/>
                </a:lnTo>
                <a:lnTo>
                  <a:pt x="9" y="200"/>
                </a:lnTo>
                <a:lnTo>
                  <a:pt x="18" y="186"/>
                </a:lnTo>
                <a:lnTo>
                  <a:pt x="32" y="173"/>
                </a:lnTo>
                <a:lnTo>
                  <a:pt x="50" y="162"/>
                </a:lnTo>
                <a:lnTo>
                  <a:pt x="73" y="152"/>
                </a:lnTo>
                <a:lnTo>
                  <a:pt x="72" y="137"/>
                </a:lnTo>
                <a:lnTo>
                  <a:pt x="74" y="122"/>
                </a:lnTo>
                <a:lnTo>
                  <a:pt x="74" y="109"/>
                </a:lnTo>
                <a:lnTo>
                  <a:pt x="75" y="96"/>
                </a:lnTo>
                <a:lnTo>
                  <a:pt x="79" y="81"/>
                </a:lnTo>
                <a:lnTo>
                  <a:pt x="83" y="67"/>
                </a:lnTo>
                <a:lnTo>
                  <a:pt x="89" y="53"/>
                </a:lnTo>
                <a:lnTo>
                  <a:pt x="98" y="39"/>
                </a:lnTo>
                <a:lnTo>
                  <a:pt x="110" y="27"/>
                </a:lnTo>
                <a:lnTo>
                  <a:pt x="125" y="17"/>
                </a:lnTo>
                <a:lnTo>
                  <a:pt x="144" y="8"/>
                </a:lnTo>
                <a:lnTo>
                  <a:pt x="168" y="2"/>
                </a:lnTo>
                <a:lnTo>
                  <a:pt x="1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9"/>
          <p:cNvSpPr>
            <a:spLocks/>
          </p:cNvSpPr>
          <p:nvPr/>
        </p:nvSpPr>
        <p:spPr bwMode="auto">
          <a:xfrm>
            <a:off x="5868582" y="3337570"/>
            <a:ext cx="202599" cy="230962"/>
          </a:xfrm>
          <a:custGeom>
            <a:avLst/>
            <a:gdLst>
              <a:gd name="T0" fmla="*/ 255 w 401"/>
              <a:gd name="T1" fmla="*/ 0 h 456"/>
              <a:gd name="T2" fmla="*/ 401 w 401"/>
              <a:gd name="T3" fmla="*/ 146 h 456"/>
              <a:gd name="T4" fmla="*/ 351 w 401"/>
              <a:gd name="T5" fmla="*/ 166 h 456"/>
              <a:gd name="T6" fmla="*/ 259 w 401"/>
              <a:gd name="T7" fmla="*/ 74 h 456"/>
              <a:gd name="T8" fmla="*/ 263 w 401"/>
              <a:gd name="T9" fmla="*/ 129 h 456"/>
              <a:gd name="T10" fmla="*/ 366 w 401"/>
              <a:gd name="T11" fmla="*/ 274 h 456"/>
              <a:gd name="T12" fmla="*/ 283 w 401"/>
              <a:gd name="T13" fmla="*/ 286 h 456"/>
              <a:gd name="T14" fmla="*/ 302 w 401"/>
              <a:gd name="T15" fmla="*/ 421 h 456"/>
              <a:gd name="T16" fmla="*/ 316 w 401"/>
              <a:gd name="T17" fmla="*/ 419 h 456"/>
              <a:gd name="T18" fmla="*/ 318 w 401"/>
              <a:gd name="T19" fmla="*/ 435 h 456"/>
              <a:gd name="T20" fmla="*/ 255 w 401"/>
              <a:gd name="T21" fmla="*/ 444 h 456"/>
              <a:gd name="T22" fmla="*/ 253 w 401"/>
              <a:gd name="T23" fmla="*/ 429 h 456"/>
              <a:gd name="T24" fmla="*/ 234 w 401"/>
              <a:gd name="T25" fmla="*/ 292 h 456"/>
              <a:gd name="T26" fmla="*/ 210 w 401"/>
              <a:gd name="T27" fmla="*/ 295 h 456"/>
              <a:gd name="T28" fmla="*/ 229 w 401"/>
              <a:gd name="T29" fmla="*/ 432 h 456"/>
              <a:gd name="T30" fmla="*/ 231 w 401"/>
              <a:gd name="T31" fmla="*/ 446 h 456"/>
              <a:gd name="T32" fmla="*/ 168 w 401"/>
              <a:gd name="T33" fmla="*/ 456 h 456"/>
              <a:gd name="T34" fmla="*/ 166 w 401"/>
              <a:gd name="T35" fmla="*/ 440 h 456"/>
              <a:gd name="T36" fmla="*/ 180 w 401"/>
              <a:gd name="T37" fmla="*/ 438 h 456"/>
              <a:gd name="T38" fmla="*/ 161 w 401"/>
              <a:gd name="T39" fmla="*/ 302 h 456"/>
              <a:gd name="T40" fmla="*/ 55 w 401"/>
              <a:gd name="T41" fmla="*/ 316 h 456"/>
              <a:gd name="T42" fmla="*/ 125 w 401"/>
              <a:gd name="T43" fmla="*/ 148 h 456"/>
              <a:gd name="T44" fmla="*/ 113 w 401"/>
              <a:gd name="T45" fmla="*/ 105 h 456"/>
              <a:gd name="T46" fmla="*/ 30 w 401"/>
              <a:gd name="T47" fmla="*/ 230 h 456"/>
              <a:gd name="T48" fmla="*/ 0 w 401"/>
              <a:gd name="T49" fmla="*/ 187 h 456"/>
              <a:gd name="T50" fmla="*/ 106 w 401"/>
              <a:gd name="T51" fmla="*/ 20 h 456"/>
              <a:gd name="T52" fmla="*/ 151 w 401"/>
              <a:gd name="T53" fmla="*/ 13 h 456"/>
              <a:gd name="T54" fmla="*/ 205 w 401"/>
              <a:gd name="T55" fmla="*/ 6 h 456"/>
              <a:gd name="T56" fmla="*/ 255 w 401"/>
              <a:gd name="T5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1" h="456">
                <a:moveTo>
                  <a:pt x="255" y="0"/>
                </a:moveTo>
                <a:lnTo>
                  <a:pt x="401" y="146"/>
                </a:lnTo>
                <a:lnTo>
                  <a:pt x="351" y="166"/>
                </a:lnTo>
                <a:lnTo>
                  <a:pt x="259" y="74"/>
                </a:lnTo>
                <a:lnTo>
                  <a:pt x="263" y="129"/>
                </a:lnTo>
                <a:lnTo>
                  <a:pt x="366" y="274"/>
                </a:lnTo>
                <a:lnTo>
                  <a:pt x="283" y="286"/>
                </a:lnTo>
                <a:lnTo>
                  <a:pt x="302" y="421"/>
                </a:lnTo>
                <a:lnTo>
                  <a:pt x="316" y="419"/>
                </a:lnTo>
                <a:lnTo>
                  <a:pt x="318" y="435"/>
                </a:lnTo>
                <a:lnTo>
                  <a:pt x="255" y="444"/>
                </a:lnTo>
                <a:lnTo>
                  <a:pt x="253" y="429"/>
                </a:lnTo>
                <a:lnTo>
                  <a:pt x="234" y="292"/>
                </a:lnTo>
                <a:lnTo>
                  <a:pt x="210" y="295"/>
                </a:lnTo>
                <a:lnTo>
                  <a:pt x="229" y="432"/>
                </a:lnTo>
                <a:lnTo>
                  <a:pt x="231" y="446"/>
                </a:lnTo>
                <a:lnTo>
                  <a:pt x="168" y="456"/>
                </a:lnTo>
                <a:lnTo>
                  <a:pt x="166" y="440"/>
                </a:lnTo>
                <a:lnTo>
                  <a:pt x="180" y="438"/>
                </a:lnTo>
                <a:lnTo>
                  <a:pt x="161" y="302"/>
                </a:lnTo>
                <a:lnTo>
                  <a:pt x="55" y="316"/>
                </a:lnTo>
                <a:lnTo>
                  <a:pt x="125" y="148"/>
                </a:lnTo>
                <a:lnTo>
                  <a:pt x="113" y="105"/>
                </a:lnTo>
                <a:lnTo>
                  <a:pt x="30" y="230"/>
                </a:lnTo>
                <a:lnTo>
                  <a:pt x="0" y="187"/>
                </a:lnTo>
                <a:lnTo>
                  <a:pt x="106" y="20"/>
                </a:lnTo>
                <a:lnTo>
                  <a:pt x="151" y="13"/>
                </a:lnTo>
                <a:lnTo>
                  <a:pt x="205" y="6"/>
                </a:lnTo>
                <a:lnTo>
                  <a:pt x="2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40"/>
          <p:cNvSpPr>
            <a:spLocks noEditPoints="1"/>
          </p:cNvSpPr>
          <p:nvPr/>
        </p:nvSpPr>
        <p:spPr bwMode="auto">
          <a:xfrm>
            <a:off x="5574814" y="3327440"/>
            <a:ext cx="121559" cy="121559"/>
          </a:xfrm>
          <a:custGeom>
            <a:avLst/>
            <a:gdLst>
              <a:gd name="T0" fmla="*/ 179 w 241"/>
              <a:gd name="T1" fmla="*/ 80 h 240"/>
              <a:gd name="T2" fmla="*/ 147 w 241"/>
              <a:gd name="T3" fmla="*/ 100 h 240"/>
              <a:gd name="T4" fmla="*/ 117 w 241"/>
              <a:gd name="T5" fmla="*/ 129 h 240"/>
              <a:gd name="T6" fmla="*/ 114 w 241"/>
              <a:gd name="T7" fmla="*/ 133 h 240"/>
              <a:gd name="T8" fmla="*/ 111 w 241"/>
              <a:gd name="T9" fmla="*/ 133 h 240"/>
              <a:gd name="T10" fmla="*/ 110 w 241"/>
              <a:gd name="T11" fmla="*/ 129 h 240"/>
              <a:gd name="T12" fmla="*/ 109 w 241"/>
              <a:gd name="T13" fmla="*/ 124 h 240"/>
              <a:gd name="T14" fmla="*/ 109 w 241"/>
              <a:gd name="T15" fmla="*/ 119 h 240"/>
              <a:gd name="T16" fmla="*/ 109 w 241"/>
              <a:gd name="T17" fmla="*/ 116 h 240"/>
              <a:gd name="T18" fmla="*/ 90 w 241"/>
              <a:gd name="T19" fmla="*/ 147 h 240"/>
              <a:gd name="T20" fmla="*/ 81 w 241"/>
              <a:gd name="T21" fmla="*/ 150 h 240"/>
              <a:gd name="T22" fmla="*/ 60 w 241"/>
              <a:gd name="T23" fmla="*/ 164 h 240"/>
              <a:gd name="T24" fmla="*/ 67 w 241"/>
              <a:gd name="T25" fmla="*/ 175 h 240"/>
              <a:gd name="T26" fmla="*/ 94 w 241"/>
              <a:gd name="T27" fmla="*/ 201 h 240"/>
              <a:gd name="T28" fmla="*/ 128 w 241"/>
              <a:gd name="T29" fmla="*/ 211 h 240"/>
              <a:gd name="T30" fmla="*/ 164 w 241"/>
              <a:gd name="T31" fmla="*/ 206 h 240"/>
              <a:gd name="T32" fmla="*/ 195 w 241"/>
              <a:gd name="T33" fmla="*/ 185 h 240"/>
              <a:gd name="T34" fmla="*/ 212 w 241"/>
              <a:gd name="T35" fmla="*/ 154 h 240"/>
              <a:gd name="T36" fmla="*/ 214 w 241"/>
              <a:gd name="T37" fmla="*/ 119 h 240"/>
              <a:gd name="T38" fmla="*/ 201 w 241"/>
              <a:gd name="T39" fmla="*/ 84 h 240"/>
              <a:gd name="T40" fmla="*/ 195 w 241"/>
              <a:gd name="T41" fmla="*/ 78 h 240"/>
              <a:gd name="T42" fmla="*/ 155 w 241"/>
              <a:gd name="T43" fmla="*/ 0 h 240"/>
              <a:gd name="T44" fmla="*/ 180 w 241"/>
              <a:gd name="T45" fmla="*/ 7 h 240"/>
              <a:gd name="T46" fmla="*/ 197 w 241"/>
              <a:gd name="T47" fmla="*/ 27 h 240"/>
              <a:gd name="T48" fmla="*/ 212 w 241"/>
              <a:gd name="T49" fmla="*/ 53 h 240"/>
              <a:gd name="T50" fmla="*/ 232 w 241"/>
              <a:gd name="T51" fmla="*/ 86 h 240"/>
              <a:gd name="T52" fmla="*/ 241 w 241"/>
              <a:gd name="T53" fmla="*/ 128 h 240"/>
              <a:gd name="T54" fmla="*/ 233 w 241"/>
              <a:gd name="T55" fmla="*/ 169 h 240"/>
              <a:gd name="T56" fmla="*/ 210 w 241"/>
              <a:gd name="T57" fmla="*/ 205 h 240"/>
              <a:gd name="T58" fmla="*/ 173 w 241"/>
              <a:gd name="T59" fmla="*/ 230 h 240"/>
              <a:gd name="T60" fmla="*/ 132 w 241"/>
              <a:gd name="T61" fmla="*/ 240 h 240"/>
              <a:gd name="T62" fmla="*/ 89 w 241"/>
              <a:gd name="T63" fmla="*/ 232 h 240"/>
              <a:gd name="T64" fmla="*/ 53 w 241"/>
              <a:gd name="T65" fmla="*/ 209 h 240"/>
              <a:gd name="T66" fmla="*/ 30 w 241"/>
              <a:gd name="T67" fmla="*/ 181 h 240"/>
              <a:gd name="T68" fmla="*/ 13 w 241"/>
              <a:gd name="T69" fmla="*/ 165 h 240"/>
              <a:gd name="T70" fmla="*/ 2 w 241"/>
              <a:gd name="T71" fmla="*/ 150 h 240"/>
              <a:gd name="T72" fmla="*/ 2 w 241"/>
              <a:gd name="T73" fmla="*/ 130 h 240"/>
              <a:gd name="T74" fmla="*/ 14 w 241"/>
              <a:gd name="T75" fmla="*/ 97 h 240"/>
              <a:gd name="T76" fmla="*/ 35 w 241"/>
              <a:gd name="T77" fmla="*/ 64 h 240"/>
              <a:gd name="T78" fmla="*/ 56 w 241"/>
              <a:gd name="T79" fmla="*/ 46 h 240"/>
              <a:gd name="T80" fmla="*/ 84 w 241"/>
              <a:gd name="T81" fmla="*/ 29 h 240"/>
              <a:gd name="T82" fmla="*/ 117 w 241"/>
              <a:gd name="T83" fmla="*/ 13 h 240"/>
              <a:gd name="T84" fmla="*/ 145 w 241"/>
              <a:gd name="T85" fmla="*/ 2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1" h="240">
                <a:moveTo>
                  <a:pt x="192" y="75"/>
                </a:moveTo>
                <a:lnTo>
                  <a:pt x="179" y="80"/>
                </a:lnTo>
                <a:lnTo>
                  <a:pt x="163" y="88"/>
                </a:lnTo>
                <a:lnTo>
                  <a:pt x="147" y="100"/>
                </a:lnTo>
                <a:lnTo>
                  <a:pt x="132" y="113"/>
                </a:lnTo>
                <a:lnTo>
                  <a:pt x="117" y="129"/>
                </a:lnTo>
                <a:lnTo>
                  <a:pt x="116" y="132"/>
                </a:lnTo>
                <a:lnTo>
                  <a:pt x="114" y="133"/>
                </a:lnTo>
                <a:lnTo>
                  <a:pt x="112" y="133"/>
                </a:lnTo>
                <a:lnTo>
                  <a:pt x="111" y="133"/>
                </a:lnTo>
                <a:lnTo>
                  <a:pt x="110" y="131"/>
                </a:lnTo>
                <a:lnTo>
                  <a:pt x="110" y="129"/>
                </a:lnTo>
                <a:lnTo>
                  <a:pt x="109" y="127"/>
                </a:lnTo>
                <a:lnTo>
                  <a:pt x="109" y="124"/>
                </a:lnTo>
                <a:lnTo>
                  <a:pt x="109" y="121"/>
                </a:lnTo>
                <a:lnTo>
                  <a:pt x="109" y="119"/>
                </a:lnTo>
                <a:lnTo>
                  <a:pt x="109" y="117"/>
                </a:lnTo>
                <a:lnTo>
                  <a:pt x="109" y="116"/>
                </a:lnTo>
                <a:lnTo>
                  <a:pt x="109" y="114"/>
                </a:lnTo>
                <a:lnTo>
                  <a:pt x="90" y="147"/>
                </a:lnTo>
                <a:lnTo>
                  <a:pt x="87" y="148"/>
                </a:lnTo>
                <a:lnTo>
                  <a:pt x="81" y="150"/>
                </a:lnTo>
                <a:lnTo>
                  <a:pt x="71" y="155"/>
                </a:lnTo>
                <a:lnTo>
                  <a:pt x="60" y="164"/>
                </a:lnTo>
                <a:lnTo>
                  <a:pt x="64" y="170"/>
                </a:lnTo>
                <a:lnTo>
                  <a:pt x="67" y="175"/>
                </a:lnTo>
                <a:lnTo>
                  <a:pt x="80" y="190"/>
                </a:lnTo>
                <a:lnTo>
                  <a:pt x="94" y="201"/>
                </a:lnTo>
                <a:lnTo>
                  <a:pt x="110" y="208"/>
                </a:lnTo>
                <a:lnTo>
                  <a:pt x="128" y="211"/>
                </a:lnTo>
                <a:lnTo>
                  <a:pt x="146" y="211"/>
                </a:lnTo>
                <a:lnTo>
                  <a:pt x="164" y="206"/>
                </a:lnTo>
                <a:lnTo>
                  <a:pt x="180" y="197"/>
                </a:lnTo>
                <a:lnTo>
                  <a:pt x="195" y="185"/>
                </a:lnTo>
                <a:lnTo>
                  <a:pt x="205" y="170"/>
                </a:lnTo>
                <a:lnTo>
                  <a:pt x="212" y="154"/>
                </a:lnTo>
                <a:lnTo>
                  <a:pt x="215" y="137"/>
                </a:lnTo>
                <a:lnTo>
                  <a:pt x="214" y="119"/>
                </a:lnTo>
                <a:lnTo>
                  <a:pt x="209" y="101"/>
                </a:lnTo>
                <a:lnTo>
                  <a:pt x="201" y="84"/>
                </a:lnTo>
                <a:lnTo>
                  <a:pt x="197" y="81"/>
                </a:lnTo>
                <a:lnTo>
                  <a:pt x="195" y="78"/>
                </a:lnTo>
                <a:lnTo>
                  <a:pt x="192" y="75"/>
                </a:lnTo>
                <a:close/>
                <a:moveTo>
                  <a:pt x="155" y="0"/>
                </a:moveTo>
                <a:lnTo>
                  <a:pt x="169" y="2"/>
                </a:lnTo>
                <a:lnTo>
                  <a:pt x="180" y="7"/>
                </a:lnTo>
                <a:lnTo>
                  <a:pt x="189" y="16"/>
                </a:lnTo>
                <a:lnTo>
                  <a:pt x="197" y="27"/>
                </a:lnTo>
                <a:lnTo>
                  <a:pt x="205" y="40"/>
                </a:lnTo>
                <a:lnTo>
                  <a:pt x="212" y="53"/>
                </a:lnTo>
                <a:lnTo>
                  <a:pt x="222" y="67"/>
                </a:lnTo>
                <a:lnTo>
                  <a:pt x="232" y="86"/>
                </a:lnTo>
                <a:lnTo>
                  <a:pt x="239" y="107"/>
                </a:lnTo>
                <a:lnTo>
                  <a:pt x="241" y="128"/>
                </a:lnTo>
                <a:lnTo>
                  <a:pt x="239" y="149"/>
                </a:lnTo>
                <a:lnTo>
                  <a:pt x="233" y="169"/>
                </a:lnTo>
                <a:lnTo>
                  <a:pt x="224" y="188"/>
                </a:lnTo>
                <a:lnTo>
                  <a:pt x="210" y="205"/>
                </a:lnTo>
                <a:lnTo>
                  <a:pt x="193" y="220"/>
                </a:lnTo>
                <a:lnTo>
                  <a:pt x="173" y="230"/>
                </a:lnTo>
                <a:lnTo>
                  <a:pt x="153" y="237"/>
                </a:lnTo>
                <a:lnTo>
                  <a:pt x="132" y="240"/>
                </a:lnTo>
                <a:lnTo>
                  <a:pt x="110" y="237"/>
                </a:lnTo>
                <a:lnTo>
                  <a:pt x="89" y="232"/>
                </a:lnTo>
                <a:lnTo>
                  <a:pt x="70" y="222"/>
                </a:lnTo>
                <a:lnTo>
                  <a:pt x="53" y="209"/>
                </a:lnTo>
                <a:lnTo>
                  <a:pt x="38" y="191"/>
                </a:lnTo>
                <a:lnTo>
                  <a:pt x="30" y="181"/>
                </a:lnTo>
                <a:lnTo>
                  <a:pt x="21" y="172"/>
                </a:lnTo>
                <a:lnTo>
                  <a:pt x="13" y="165"/>
                </a:lnTo>
                <a:lnTo>
                  <a:pt x="6" y="159"/>
                </a:lnTo>
                <a:lnTo>
                  <a:pt x="2" y="150"/>
                </a:lnTo>
                <a:lnTo>
                  <a:pt x="0" y="142"/>
                </a:lnTo>
                <a:lnTo>
                  <a:pt x="2" y="130"/>
                </a:lnTo>
                <a:lnTo>
                  <a:pt x="7" y="114"/>
                </a:lnTo>
                <a:lnTo>
                  <a:pt x="14" y="97"/>
                </a:lnTo>
                <a:lnTo>
                  <a:pt x="23" y="80"/>
                </a:lnTo>
                <a:lnTo>
                  <a:pt x="35" y="64"/>
                </a:lnTo>
                <a:lnTo>
                  <a:pt x="48" y="52"/>
                </a:lnTo>
                <a:lnTo>
                  <a:pt x="56" y="46"/>
                </a:lnTo>
                <a:lnTo>
                  <a:pt x="69" y="39"/>
                </a:lnTo>
                <a:lnTo>
                  <a:pt x="84" y="29"/>
                </a:lnTo>
                <a:lnTo>
                  <a:pt x="100" y="21"/>
                </a:lnTo>
                <a:lnTo>
                  <a:pt x="117" y="13"/>
                </a:lnTo>
                <a:lnTo>
                  <a:pt x="132" y="6"/>
                </a:lnTo>
                <a:lnTo>
                  <a:pt x="145" y="2"/>
                </a:lnTo>
                <a:lnTo>
                  <a:pt x="1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41"/>
          <p:cNvSpPr>
            <a:spLocks/>
          </p:cNvSpPr>
          <p:nvPr/>
        </p:nvSpPr>
        <p:spPr bwMode="auto">
          <a:xfrm>
            <a:off x="5648762" y="3424688"/>
            <a:ext cx="190443" cy="225897"/>
          </a:xfrm>
          <a:custGeom>
            <a:avLst/>
            <a:gdLst>
              <a:gd name="T0" fmla="*/ 121 w 375"/>
              <a:gd name="T1" fmla="*/ 0 h 448"/>
              <a:gd name="T2" fmla="*/ 307 w 375"/>
              <a:gd name="T3" fmla="*/ 74 h 448"/>
              <a:gd name="T4" fmla="*/ 309 w 375"/>
              <a:gd name="T5" fmla="*/ 123 h 448"/>
              <a:gd name="T6" fmla="*/ 197 w 375"/>
              <a:gd name="T7" fmla="*/ 83 h 448"/>
              <a:gd name="T8" fmla="*/ 299 w 375"/>
              <a:gd name="T9" fmla="*/ 229 h 448"/>
              <a:gd name="T10" fmla="*/ 276 w 375"/>
              <a:gd name="T11" fmla="*/ 244 h 448"/>
              <a:gd name="T12" fmla="*/ 355 w 375"/>
              <a:gd name="T13" fmla="*/ 357 h 448"/>
              <a:gd name="T14" fmla="*/ 367 w 375"/>
              <a:gd name="T15" fmla="*/ 349 h 448"/>
              <a:gd name="T16" fmla="*/ 375 w 375"/>
              <a:gd name="T17" fmla="*/ 363 h 448"/>
              <a:gd name="T18" fmla="*/ 323 w 375"/>
              <a:gd name="T19" fmla="*/ 398 h 448"/>
              <a:gd name="T20" fmla="*/ 314 w 375"/>
              <a:gd name="T21" fmla="*/ 386 h 448"/>
              <a:gd name="T22" fmla="*/ 235 w 375"/>
              <a:gd name="T23" fmla="*/ 272 h 448"/>
              <a:gd name="T24" fmla="*/ 215 w 375"/>
              <a:gd name="T25" fmla="*/ 286 h 448"/>
              <a:gd name="T26" fmla="*/ 294 w 375"/>
              <a:gd name="T27" fmla="*/ 398 h 448"/>
              <a:gd name="T28" fmla="*/ 303 w 375"/>
              <a:gd name="T29" fmla="*/ 412 h 448"/>
              <a:gd name="T30" fmla="*/ 251 w 375"/>
              <a:gd name="T31" fmla="*/ 448 h 448"/>
              <a:gd name="T32" fmla="*/ 241 w 375"/>
              <a:gd name="T33" fmla="*/ 434 h 448"/>
              <a:gd name="T34" fmla="*/ 253 w 375"/>
              <a:gd name="T35" fmla="*/ 427 h 448"/>
              <a:gd name="T36" fmla="*/ 175 w 375"/>
              <a:gd name="T37" fmla="*/ 313 h 448"/>
              <a:gd name="T38" fmla="*/ 156 w 375"/>
              <a:gd name="T39" fmla="*/ 326 h 448"/>
              <a:gd name="T40" fmla="*/ 47 w 375"/>
              <a:gd name="T41" fmla="*/ 163 h 448"/>
              <a:gd name="T42" fmla="*/ 62 w 375"/>
              <a:gd name="T43" fmla="*/ 322 h 448"/>
              <a:gd name="T44" fmla="*/ 7 w 375"/>
              <a:gd name="T45" fmla="*/ 310 h 448"/>
              <a:gd name="T46" fmla="*/ 0 w 375"/>
              <a:gd name="T47" fmla="*/ 83 h 448"/>
              <a:gd name="T48" fmla="*/ 121 w 375"/>
              <a:gd name="T49" fmla="*/ 0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5" h="448">
                <a:moveTo>
                  <a:pt x="121" y="0"/>
                </a:moveTo>
                <a:lnTo>
                  <a:pt x="307" y="74"/>
                </a:lnTo>
                <a:lnTo>
                  <a:pt x="309" y="123"/>
                </a:lnTo>
                <a:lnTo>
                  <a:pt x="197" y="83"/>
                </a:lnTo>
                <a:lnTo>
                  <a:pt x="299" y="229"/>
                </a:lnTo>
                <a:lnTo>
                  <a:pt x="276" y="244"/>
                </a:lnTo>
                <a:lnTo>
                  <a:pt x="355" y="357"/>
                </a:lnTo>
                <a:lnTo>
                  <a:pt x="367" y="349"/>
                </a:lnTo>
                <a:lnTo>
                  <a:pt x="375" y="363"/>
                </a:lnTo>
                <a:lnTo>
                  <a:pt x="323" y="398"/>
                </a:lnTo>
                <a:lnTo>
                  <a:pt x="314" y="386"/>
                </a:lnTo>
                <a:lnTo>
                  <a:pt x="235" y="272"/>
                </a:lnTo>
                <a:lnTo>
                  <a:pt x="215" y="286"/>
                </a:lnTo>
                <a:lnTo>
                  <a:pt x="294" y="398"/>
                </a:lnTo>
                <a:lnTo>
                  <a:pt x="303" y="412"/>
                </a:lnTo>
                <a:lnTo>
                  <a:pt x="251" y="448"/>
                </a:lnTo>
                <a:lnTo>
                  <a:pt x="241" y="434"/>
                </a:lnTo>
                <a:lnTo>
                  <a:pt x="253" y="427"/>
                </a:lnTo>
                <a:lnTo>
                  <a:pt x="175" y="313"/>
                </a:lnTo>
                <a:lnTo>
                  <a:pt x="156" y="326"/>
                </a:lnTo>
                <a:lnTo>
                  <a:pt x="47" y="163"/>
                </a:lnTo>
                <a:lnTo>
                  <a:pt x="62" y="322"/>
                </a:lnTo>
                <a:lnTo>
                  <a:pt x="7" y="310"/>
                </a:lnTo>
                <a:lnTo>
                  <a:pt x="0" y="83"/>
                </a:lnTo>
                <a:lnTo>
                  <a:pt x="1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42"/>
          <p:cNvSpPr>
            <a:spLocks noEditPoints="1"/>
          </p:cNvSpPr>
          <p:nvPr/>
        </p:nvSpPr>
        <p:spPr bwMode="auto">
          <a:xfrm>
            <a:off x="5664970" y="3589805"/>
            <a:ext cx="862057" cy="853953"/>
          </a:xfrm>
          <a:custGeom>
            <a:avLst/>
            <a:gdLst>
              <a:gd name="T0" fmla="*/ 601 w 1704"/>
              <a:gd name="T1" fmla="*/ 480 h 1686"/>
              <a:gd name="T2" fmla="*/ 583 w 1704"/>
              <a:gd name="T3" fmla="*/ 485 h 1686"/>
              <a:gd name="T4" fmla="*/ 527 w 1704"/>
              <a:gd name="T5" fmla="*/ 462 h 1686"/>
              <a:gd name="T6" fmla="*/ 582 w 1704"/>
              <a:gd name="T7" fmla="*/ 439 h 1686"/>
              <a:gd name="T8" fmla="*/ 536 w 1704"/>
              <a:gd name="T9" fmla="*/ 432 h 1686"/>
              <a:gd name="T10" fmla="*/ 497 w 1704"/>
              <a:gd name="T11" fmla="*/ 402 h 1686"/>
              <a:gd name="T12" fmla="*/ 1439 w 1704"/>
              <a:gd name="T13" fmla="*/ 334 h 1686"/>
              <a:gd name="T14" fmla="*/ 439 w 1704"/>
              <a:gd name="T15" fmla="*/ 308 h 1686"/>
              <a:gd name="T16" fmla="*/ 411 w 1704"/>
              <a:gd name="T17" fmla="*/ 249 h 1686"/>
              <a:gd name="T18" fmla="*/ 779 w 1704"/>
              <a:gd name="T19" fmla="*/ 72 h 1686"/>
              <a:gd name="T20" fmla="*/ 483 w 1704"/>
              <a:gd name="T21" fmla="*/ 234 h 1686"/>
              <a:gd name="T22" fmla="*/ 539 w 1704"/>
              <a:gd name="T23" fmla="*/ 174 h 1686"/>
              <a:gd name="T24" fmla="*/ 573 w 1704"/>
              <a:gd name="T25" fmla="*/ 221 h 1686"/>
              <a:gd name="T26" fmla="*/ 621 w 1704"/>
              <a:gd name="T27" fmla="*/ 233 h 1686"/>
              <a:gd name="T28" fmla="*/ 718 w 1704"/>
              <a:gd name="T29" fmla="*/ 240 h 1686"/>
              <a:gd name="T30" fmla="*/ 838 w 1704"/>
              <a:gd name="T31" fmla="*/ 295 h 1686"/>
              <a:gd name="T32" fmla="*/ 712 w 1704"/>
              <a:gd name="T33" fmla="*/ 272 h 1686"/>
              <a:gd name="T34" fmla="*/ 592 w 1704"/>
              <a:gd name="T35" fmla="*/ 360 h 1686"/>
              <a:gd name="T36" fmla="*/ 781 w 1704"/>
              <a:gd name="T37" fmla="*/ 337 h 1686"/>
              <a:gd name="T38" fmla="*/ 875 w 1704"/>
              <a:gd name="T39" fmla="*/ 461 h 1686"/>
              <a:gd name="T40" fmla="*/ 792 w 1704"/>
              <a:gd name="T41" fmla="*/ 425 h 1686"/>
              <a:gd name="T42" fmla="*/ 756 w 1704"/>
              <a:gd name="T43" fmla="*/ 435 h 1686"/>
              <a:gd name="T44" fmla="*/ 606 w 1704"/>
              <a:gd name="T45" fmla="*/ 555 h 1686"/>
              <a:gd name="T46" fmla="*/ 341 w 1704"/>
              <a:gd name="T47" fmla="*/ 699 h 1686"/>
              <a:gd name="T48" fmla="*/ 543 w 1704"/>
              <a:gd name="T49" fmla="*/ 864 h 1686"/>
              <a:gd name="T50" fmla="*/ 816 w 1704"/>
              <a:gd name="T51" fmla="*/ 925 h 1686"/>
              <a:gd name="T52" fmla="*/ 913 w 1704"/>
              <a:gd name="T53" fmla="*/ 1212 h 1686"/>
              <a:gd name="T54" fmla="*/ 743 w 1704"/>
              <a:gd name="T55" fmla="*/ 1421 h 1686"/>
              <a:gd name="T56" fmla="*/ 776 w 1704"/>
              <a:gd name="T57" fmla="*/ 1561 h 1686"/>
              <a:gd name="T58" fmla="*/ 618 w 1704"/>
              <a:gd name="T59" fmla="*/ 1161 h 1686"/>
              <a:gd name="T60" fmla="*/ 563 w 1704"/>
              <a:gd name="T61" fmla="*/ 1125 h 1686"/>
              <a:gd name="T62" fmla="*/ 528 w 1704"/>
              <a:gd name="T63" fmla="*/ 877 h 1686"/>
              <a:gd name="T64" fmla="*/ 246 w 1704"/>
              <a:gd name="T65" fmla="*/ 738 h 1686"/>
              <a:gd name="T66" fmla="*/ 166 w 1704"/>
              <a:gd name="T67" fmla="*/ 661 h 1686"/>
              <a:gd name="T68" fmla="*/ 73 w 1704"/>
              <a:gd name="T69" fmla="*/ 914 h 1686"/>
              <a:gd name="T70" fmla="*/ 348 w 1704"/>
              <a:gd name="T71" fmla="*/ 1435 h 1686"/>
              <a:gd name="T72" fmla="*/ 924 w 1704"/>
              <a:gd name="T73" fmla="*/ 1614 h 1686"/>
              <a:gd name="T74" fmla="*/ 1457 w 1704"/>
              <a:gd name="T75" fmla="*/ 1331 h 1686"/>
              <a:gd name="T76" fmla="*/ 1358 w 1704"/>
              <a:gd name="T77" fmla="*/ 914 h 1686"/>
              <a:gd name="T78" fmla="*/ 1073 w 1704"/>
              <a:gd name="T79" fmla="*/ 762 h 1686"/>
              <a:gd name="T80" fmla="*/ 1246 w 1704"/>
              <a:gd name="T81" fmla="*/ 579 h 1686"/>
              <a:gd name="T82" fmla="*/ 1535 w 1704"/>
              <a:gd name="T83" fmla="*/ 629 h 1686"/>
              <a:gd name="T84" fmla="*/ 1483 w 1704"/>
              <a:gd name="T85" fmla="*/ 561 h 1686"/>
              <a:gd name="T86" fmla="*/ 1428 w 1704"/>
              <a:gd name="T87" fmla="*/ 529 h 1686"/>
              <a:gd name="T88" fmla="*/ 1325 w 1704"/>
              <a:gd name="T89" fmla="*/ 497 h 1686"/>
              <a:gd name="T90" fmla="*/ 1210 w 1704"/>
              <a:gd name="T91" fmla="*/ 482 h 1686"/>
              <a:gd name="T92" fmla="*/ 1378 w 1704"/>
              <a:gd name="T93" fmla="*/ 382 h 1686"/>
              <a:gd name="T94" fmla="*/ 1314 w 1704"/>
              <a:gd name="T95" fmla="*/ 220 h 1686"/>
              <a:gd name="T96" fmla="*/ 925 w 1704"/>
              <a:gd name="T97" fmla="*/ 3 h 1686"/>
              <a:gd name="T98" fmla="*/ 1464 w 1704"/>
              <a:gd name="T99" fmla="*/ 257 h 1686"/>
              <a:gd name="T100" fmla="*/ 1643 w 1704"/>
              <a:gd name="T101" fmla="*/ 532 h 1686"/>
              <a:gd name="T102" fmla="*/ 1704 w 1704"/>
              <a:gd name="T103" fmla="*/ 843 h 1686"/>
              <a:gd name="T104" fmla="*/ 1535 w 1704"/>
              <a:gd name="T105" fmla="*/ 1345 h 1686"/>
              <a:gd name="T106" fmla="*/ 1001 w 1704"/>
              <a:gd name="T107" fmla="*/ 1673 h 1686"/>
              <a:gd name="T108" fmla="*/ 383 w 1704"/>
              <a:gd name="T109" fmla="*/ 1547 h 1686"/>
              <a:gd name="T110" fmla="*/ 28 w 1704"/>
              <a:gd name="T111" fmla="*/ 1055 h 1686"/>
              <a:gd name="T112" fmla="*/ 103 w 1704"/>
              <a:gd name="T113" fmla="*/ 441 h 1686"/>
              <a:gd name="T114" fmla="*/ 505 w 1704"/>
              <a:gd name="T115" fmla="*/ 72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04" h="1686">
                <a:moveTo>
                  <a:pt x="589" y="494"/>
                </a:moveTo>
                <a:lnTo>
                  <a:pt x="571" y="496"/>
                </a:lnTo>
                <a:lnTo>
                  <a:pt x="569" y="502"/>
                </a:lnTo>
                <a:lnTo>
                  <a:pt x="557" y="503"/>
                </a:lnTo>
                <a:lnTo>
                  <a:pt x="553" y="520"/>
                </a:lnTo>
                <a:lnTo>
                  <a:pt x="578" y="520"/>
                </a:lnTo>
                <a:lnTo>
                  <a:pt x="589" y="509"/>
                </a:lnTo>
                <a:lnTo>
                  <a:pt x="589" y="494"/>
                </a:lnTo>
                <a:close/>
                <a:moveTo>
                  <a:pt x="601" y="480"/>
                </a:moveTo>
                <a:lnTo>
                  <a:pt x="601" y="494"/>
                </a:lnTo>
                <a:lnTo>
                  <a:pt x="608" y="503"/>
                </a:lnTo>
                <a:lnTo>
                  <a:pt x="633" y="503"/>
                </a:lnTo>
                <a:lnTo>
                  <a:pt x="633" y="489"/>
                </a:lnTo>
                <a:lnTo>
                  <a:pt x="603" y="480"/>
                </a:lnTo>
                <a:lnTo>
                  <a:pt x="601" y="480"/>
                </a:lnTo>
                <a:close/>
                <a:moveTo>
                  <a:pt x="569" y="462"/>
                </a:moveTo>
                <a:lnTo>
                  <a:pt x="569" y="489"/>
                </a:lnTo>
                <a:lnTo>
                  <a:pt x="583" y="485"/>
                </a:lnTo>
                <a:lnTo>
                  <a:pt x="595" y="478"/>
                </a:lnTo>
                <a:lnTo>
                  <a:pt x="595" y="462"/>
                </a:lnTo>
                <a:lnTo>
                  <a:pt x="569" y="462"/>
                </a:lnTo>
                <a:close/>
                <a:moveTo>
                  <a:pt x="527" y="462"/>
                </a:moveTo>
                <a:lnTo>
                  <a:pt x="509" y="482"/>
                </a:lnTo>
                <a:lnTo>
                  <a:pt x="506" y="501"/>
                </a:lnTo>
                <a:lnTo>
                  <a:pt x="520" y="509"/>
                </a:lnTo>
                <a:lnTo>
                  <a:pt x="553" y="462"/>
                </a:lnTo>
                <a:lnTo>
                  <a:pt x="527" y="462"/>
                </a:lnTo>
                <a:close/>
                <a:moveTo>
                  <a:pt x="617" y="461"/>
                </a:moveTo>
                <a:lnTo>
                  <a:pt x="609" y="468"/>
                </a:lnTo>
                <a:lnTo>
                  <a:pt x="619" y="476"/>
                </a:lnTo>
                <a:lnTo>
                  <a:pt x="630" y="468"/>
                </a:lnTo>
                <a:lnTo>
                  <a:pt x="617" y="461"/>
                </a:lnTo>
                <a:close/>
                <a:moveTo>
                  <a:pt x="582" y="439"/>
                </a:moveTo>
                <a:lnTo>
                  <a:pt x="582" y="457"/>
                </a:lnTo>
                <a:lnTo>
                  <a:pt x="598" y="453"/>
                </a:lnTo>
                <a:lnTo>
                  <a:pt x="582" y="439"/>
                </a:lnTo>
                <a:close/>
                <a:moveTo>
                  <a:pt x="536" y="432"/>
                </a:moveTo>
                <a:lnTo>
                  <a:pt x="514" y="440"/>
                </a:lnTo>
                <a:lnTo>
                  <a:pt x="509" y="452"/>
                </a:lnTo>
                <a:lnTo>
                  <a:pt x="527" y="457"/>
                </a:lnTo>
                <a:lnTo>
                  <a:pt x="573" y="457"/>
                </a:lnTo>
                <a:lnTo>
                  <a:pt x="573" y="440"/>
                </a:lnTo>
                <a:lnTo>
                  <a:pt x="567" y="440"/>
                </a:lnTo>
                <a:lnTo>
                  <a:pt x="567" y="432"/>
                </a:lnTo>
                <a:lnTo>
                  <a:pt x="536" y="432"/>
                </a:lnTo>
                <a:close/>
                <a:moveTo>
                  <a:pt x="192" y="429"/>
                </a:moveTo>
                <a:lnTo>
                  <a:pt x="176" y="456"/>
                </a:lnTo>
                <a:lnTo>
                  <a:pt x="160" y="482"/>
                </a:lnTo>
                <a:lnTo>
                  <a:pt x="193" y="443"/>
                </a:lnTo>
                <a:lnTo>
                  <a:pt x="192" y="429"/>
                </a:lnTo>
                <a:close/>
                <a:moveTo>
                  <a:pt x="485" y="373"/>
                </a:moveTo>
                <a:lnTo>
                  <a:pt x="465" y="382"/>
                </a:lnTo>
                <a:lnTo>
                  <a:pt x="478" y="409"/>
                </a:lnTo>
                <a:lnTo>
                  <a:pt x="497" y="402"/>
                </a:lnTo>
                <a:lnTo>
                  <a:pt x="504" y="377"/>
                </a:lnTo>
                <a:lnTo>
                  <a:pt x="485" y="373"/>
                </a:lnTo>
                <a:close/>
                <a:moveTo>
                  <a:pt x="1420" y="313"/>
                </a:moveTo>
                <a:lnTo>
                  <a:pt x="1419" y="350"/>
                </a:lnTo>
                <a:lnTo>
                  <a:pt x="1386" y="368"/>
                </a:lnTo>
                <a:lnTo>
                  <a:pt x="1390" y="378"/>
                </a:lnTo>
                <a:lnTo>
                  <a:pt x="1444" y="379"/>
                </a:lnTo>
                <a:lnTo>
                  <a:pt x="1459" y="356"/>
                </a:lnTo>
                <a:lnTo>
                  <a:pt x="1439" y="334"/>
                </a:lnTo>
                <a:lnTo>
                  <a:pt x="1420" y="313"/>
                </a:lnTo>
                <a:close/>
                <a:moveTo>
                  <a:pt x="439" y="292"/>
                </a:moveTo>
                <a:lnTo>
                  <a:pt x="435" y="292"/>
                </a:lnTo>
                <a:lnTo>
                  <a:pt x="429" y="293"/>
                </a:lnTo>
                <a:lnTo>
                  <a:pt x="423" y="294"/>
                </a:lnTo>
                <a:lnTo>
                  <a:pt x="421" y="294"/>
                </a:lnTo>
                <a:lnTo>
                  <a:pt x="393" y="303"/>
                </a:lnTo>
                <a:lnTo>
                  <a:pt x="400" y="311"/>
                </a:lnTo>
                <a:lnTo>
                  <a:pt x="439" y="308"/>
                </a:lnTo>
                <a:lnTo>
                  <a:pt x="439" y="308"/>
                </a:lnTo>
                <a:lnTo>
                  <a:pt x="439" y="306"/>
                </a:lnTo>
                <a:lnTo>
                  <a:pt x="439" y="303"/>
                </a:lnTo>
                <a:lnTo>
                  <a:pt x="440" y="299"/>
                </a:lnTo>
                <a:lnTo>
                  <a:pt x="440" y="297"/>
                </a:lnTo>
                <a:lnTo>
                  <a:pt x="440" y="294"/>
                </a:lnTo>
                <a:lnTo>
                  <a:pt x="439" y="292"/>
                </a:lnTo>
                <a:lnTo>
                  <a:pt x="439" y="292"/>
                </a:lnTo>
                <a:close/>
                <a:moveTo>
                  <a:pt x="411" y="249"/>
                </a:moveTo>
                <a:lnTo>
                  <a:pt x="410" y="255"/>
                </a:lnTo>
                <a:lnTo>
                  <a:pt x="393" y="255"/>
                </a:lnTo>
                <a:lnTo>
                  <a:pt x="393" y="272"/>
                </a:lnTo>
                <a:lnTo>
                  <a:pt x="431" y="272"/>
                </a:lnTo>
                <a:lnTo>
                  <a:pt x="439" y="262"/>
                </a:lnTo>
                <a:lnTo>
                  <a:pt x="439" y="249"/>
                </a:lnTo>
                <a:lnTo>
                  <a:pt x="411" y="249"/>
                </a:lnTo>
                <a:close/>
                <a:moveTo>
                  <a:pt x="851" y="69"/>
                </a:moveTo>
                <a:lnTo>
                  <a:pt x="779" y="72"/>
                </a:lnTo>
                <a:lnTo>
                  <a:pt x="708" y="83"/>
                </a:lnTo>
                <a:lnTo>
                  <a:pt x="640" y="99"/>
                </a:lnTo>
                <a:lnTo>
                  <a:pt x="573" y="120"/>
                </a:lnTo>
                <a:lnTo>
                  <a:pt x="510" y="147"/>
                </a:lnTo>
                <a:lnTo>
                  <a:pt x="450" y="180"/>
                </a:lnTo>
                <a:lnTo>
                  <a:pt x="393" y="217"/>
                </a:lnTo>
                <a:lnTo>
                  <a:pt x="432" y="216"/>
                </a:lnTo>
                <a:lnTo>
                  <a:pt x="449" y="227"/>
                </a:lnTo>
                <a:lnTo>
                  <a:pt x="483" y="234"/>
                </a:lnTo>
                <a:lnTo>
                  <a:pt x="485" y="247"/>
                </a:lnTo>
                <a:lnTo>
                  <a:pt x="537" y="249"/>
                </a:lnTo>
                <a:lnTo>
                  <a:pt x="531" y="232"/>
                </a:lnTo>
                <a:lnTo>
                  <a:pt x="484" y="230"/>
                </a:lnTo>
                <a:lnTo>
                  <a:pt x="495" y="221"/>
                </a:lnTo>
                <a:lnTo>
                  <a:pt x="492" y="208"/>
                </a:lnTo>
                <a:lnTo>
                  <a:pt x="449" y="208"/>
                </a:lnTo>
                <a:lnTo>
                  <a:pt x="495" y="174"/>
                </a:lnTo>
                <a:lnTo>
                  <a:pt x="539" y="174"/>
                </a:lnTo>
                <a:lnTo>
                  <a:pt x="560" y="203"/>
                </a:lnTo>
                <a:lnTo>
                  <a:pt x="595" y="205"/>
                </a:lnTo>
                <a:lnTo>
                  <a:pt x="616" y="184"/>
                </a:lnTo>
                <a:lnTo>
                  <a:pt x="631" y="192"/>
                </a:lnTo>
                <a:lnTo>
                  <a:pt x="602" y="220"/>
                </a:lnTo>
                <a:lnTo>
                  <a:pt x="599" y="220"/>
                </a:lnTo>
                <a:lnTo>
                  <a:pt x="592" y="220"/>
                </a:lnTo>
                <a:lnTo>
                  <a:pt x="583" y="220"/>
                </a:lnTo>
                <a:lnTo>
                  <a:pt x="573" y="221"/>
                </a:lnTo>
                <a:lnTo>
                  <a:pt x="567" y="221"/>
                </a:lnTo>
                <a:lnTo>
                  <a:pt x="565" y="221"/>
                </a:lnTo>
                <a:lnTo>
                  <a:pt x="566" y="224"/>
                </a:lnTo>
                <a:lnTo>
                  <a:pt x="567" y="230"/>
                </a:lnTo>
                <a:lnTo>
                  <a:pt x="567" y="239"/>
                </a:lnTo>
                <a:lnTo>
                  <a:pt x="568" y="245"/>
                </a:lnTo>
                <a:lnTo>
                  <a:pt x="568" y="248"/>
                </a:lnTo>
                <a:lnTo>
                  <a:pt x="616" y="246"/>
                </a:lnTo>
                <a:lnTo>
                  <a:pt x="621" y="233"/>
                </a:lnTo>
                <a:lnTo>
                  <a:pt x="654" y="231"/>
                </a:lnTo>
                <a:lnTo>
                  <a:pt x="658" y="212"/>
                </a:lnTo>
                <a:lnTo>
                  <a:pt x="639" y="209"/>
                </a:lnTo>
                <a:lnTo>
                  <a:pt x="646" y="192"/>
                </a:lnTo>
                <a:lnTo>
                  <a:pt x="660" y="187"/>
                </a:lnTo>
                <a:lnTo>
                  <a:pt x="712" y="190"/>
                </a:lnTo>
                <a:lnTo>
                  <a:pt x="684" y="215"/>
                </a:lnTo>
                <a:lnTo>
                  <a:pt x="688" y="235"/>
                </a:lnTo>
                <a:lnTo>
                  <a:pt x="718" y="240"/>
                </a:lnTo>
                <a:lnTo>
                  <a:pt x="717" y="204"/>
                </a:lnTo>
                <a:lnTo>
                  <a:pt x="744" y="189"/>
                </a:lnTo>
                <a:lnTo>
                  <a:pt x="795" y="184"/>
                </a:lnTo>
                <a:lnTo>
                  <a:pt x="868" y="215"/>
                </a:lnTo>
                <a:lnTo>
                  <a:pt x="868" y="243"/>
                </a:lnTo>
                <a:lnTo>
                  <a:pt x="892" y="249"/>
                </a:lnTo>
                <a:lnTo>
                  <a:pt x="880" y="271"/>
                </a:lnTo>
                <a:lnTo>
                  <a:pt x="847" y="271"/>
                </a:lnTo>
                <a:lnTo>
                  <a:pt x="838" y="295"/>
                </a:lnTo>
                <a:lnTo>
                  <a:pt x="762" y="278"/>
                </a:lnTo>
                <a:lnTo>
                  <a:pt x="821" y="247"/>
                </a:lnTo>
                <a:lnTo>
                  <a:pt x="797" y="227"/>
                </a:lnTo>
                <a:lnTo>
                  <a:pt x="746" y="234"/>
                </a:lnTo>
                <a:lnTo>
                  <a:pt x="741" y="240"/>
                </a:lnTo>
                <a:lnTo>
                  <a:pt x="726" y="254"/>
                </a:lnTo>
                <a:lnTo>
                  <a:pt x="702" y="256"/>
                </a:lnTo>
                <a:lnTo>
                  <a:pt x="704" y="269"/>
                </a:lnTo>
                <a:lnTo>
                  <a:pt x="712" y="272"/>
                </a:lnTo>
                <a:lnTo>
                  <a:pt x="712" y="276"/>
                </a:lnTo>
                <a:lnTo>
                  <a:pt x="692" y="279"/>
                </a:lnTo>
                <a:lnTo>
                  <a:pt x="691" y="290"/>
                </a:lnTo>
                <a:lnTo>
                  <a:pt x="672" y="291"/>
                </a:lnTo>
                <a:lnTo>
                  <a:pt x="669" y="269"/>
                </a:lnTo>
                <a:lnTo>
                  <a:pt x="634" y="279"/>
                </a:lnTo>
                <a:lnTo>
                  <a:pt x="565" y="319"/>
                </a:lnTo>
                <a:lnTo>
                  <a:pt x="572" y="348"/>
                </a:lnTo>
                <a:lnTo>
                  <a:pt x="592" y="360"/>
                </a:lnTo>
                <a:lnTo>
                  <a:pt x="631" y="366"/>
                </a:lnTo>
                <a:lnTo>
                  <a:pt x="631" y="410"/>
                </a:lnTo>
                <a:lnTo>
                  <a:pt x="649" y="407"/>
                </a:lnTo>
                <a:lnTo>
                  <a:pt x="666" y="372"/>
                </a:lnTo>
                <a:lnTo>
                  <a:pt x="707" y="359"/>
                </a:lnTo>
                <a:lnTo>
                  <a:pt x="707" y="307"/>
                </a:lnTo>
                <a:lnTo>
                  <a:pt x="729" y="289"/>
                </a:lnTo>
                <a:lnTo>
                  <a:pt x="786" y="303"/>
                </a:lnTo>
                <a:lnTo>
                  <a:pt x="781" y="337"/>
                </a:lnTo>
                <a:lnTo>
                  <a:pt x="797" y="337"/>
                </a:lnTo>
                <a:lnTo>
                  <a:pt x="838" y="317"/>
                </a:lnTo>
                <a:lnTo>
                  <a:pt x="840" y="363"/>
                </a:lnTo>
                <a:lnTo>
                  <a:pt x="869" y="381"/>
                </a:lnTo>
                <a:lnTo>
                  <a:pt x="868" y="408"/>
                </a:lnTo>
                <a:lnTo>
                  <a:pt x="840" y="417"/>
                </a:lnTo>
                <a:lnTo>
                  <a:pt x="842" y="427"/>
                </a:lnTo>
                <a:lnTo>
                  <a:pt x="876" y="442"/>
                </a:lnTo>
                <a:lnTo>
                  <a:pt x="875" y="461"/>
                </a:lnTo>
                <a:lnTo>
                  <a:pt x="865" y="461"/>
                </a:lnTo>
                <a:lnTo>
                  <a:pt x="865" y="461"/>
                </a:lnTo>
                <a:lnTo>
                  <a:pt x="822" y="448"/>
                </a:lnTo>
                <a:lnTo>
                  <a:pt x="820" y="434"/>
                </a:lnTo>
                <a:lnTo>
                  <a:pt x="832" y="426"/>
                </a:lnTo>
                <a:lnTo>
                  <a:pt x="832" y="413"/>
                </a:lnTo>
                <a:lnTo>
                  <a:pt x="819" y="410"/>
                </a:lnTo>
                <a:lnTo>
                  <a:pt x="815" y="421"/>
                </a:lnTo>
                <a:lnTo>
                  <a:pt x="792" y="425"/>
                </a:lnTo>
                <a:lnTo>
                  <a:pt x="789" y="423"/>
                </a:lnTo>
                <a:lnTo>
                  <a:pt x="789" y="426"/>
                </a:lnTo>
                <a:lnTo>
                  <a:pt x="781" y="427"/>
                </a:lnTo>
                <a:lnTo>
                  <a:pt x="775" y="413"/>
                </a:lnTo>
                <a:lnTo>
                  <a:pt x="767" y="410"/>
                </a:lnTo>
                <a:lnTo>
                  <a:pt x="750" y="410"/>
                </a:lnTo>
                <a:lnTo>
                  <a:pt x="741" y="416"/>
                </a:lnTo>
                <a:lnTo>
                  <a:pt x="741" y="430"/>
                </a:lnTo>
                <a:lnTo>
                  <a:pt x="756" y="435"/>
                </a:lnTo>
                <a:lnTo>
                  <a:pt x="771" y="437"/>
                </a:lnTo>
                <a:lnTo>
                  <a:pt x="768" y="438"/>
                </a:lnTo>
                <a:lnTo>
                  <a:pt x="755" y="453"/>
                </a:lnTo>
                <a:lnTo>
                  <a:pt x="748" y="446"/>
                </a:lnTo>
                <a:lnTo>
                  <a:pt x="736" y="442"/>
                </a:lnTo>
                <a:lnTo>
                  <a:pt x="702" y="474"/>
                </a:lnTo>
                <a:lnTo>
                  <a:pt x="706" y="478"/>
                </a:lnTo>
                <a:lnTo>
                  <a:pt x="655" y="505"/>
                </a:lnTo>
                <a:lnTo>
                  <a:pt x="606" y="555"/>
                </a:lnTo>
                <a:lnTo>
                  <a:pt x="604" y="577"/>
                </a:lnTo>
                <a:lnTo>
                  <a:pt x="555" y="608"/>
                </a:lnTo>
                <a:lnTo>
                  <a:pt x="531" y="633"/>
                </a:lnTo>
                <a:lnTo>
                  <a:pt x="534" y="680"/>
                </a:lnTo>
                <a:lnTo>
                  <a:pt x="501" y="665"/>
                </a:lnTo>
                <a:lnTo>
                  <a:pt x="501" y="637"/>
                </a:lnTo>
                <a:lnTo>
                  <a:pt x="409" y="637"/>
                </a:lnTo>
                <a:lnTo>
                  <a:pt x="361" y="661"/>
                </a:lnTo>
                <a:lnTo>
                  <a:pt x="341" y="699"/>
                </a:lnTo>
                <a:lnTo>
                  <a:pt x="332" y="729"/>
                </a:lnTo>
                <a:lnTo>
                  <a:pt x="346" y="758"/>
                </a:lnTo>
                <a:lnTo>
                  <a:pt x="383" y="762"/>
                </a:lnTo>
                <a:lnTo>
                  <a:pt x="443" y="723"/>
                </a:lnTo>
                <a:lnTo>
                  <a:pt x="449" y="742"/>
                </a:lnTo>
                <a:lnTo>
                  <a:pt x="430" y="777"/>
                </a:lnTo>
                <a:lnTo>
                  <a:pt x="476" y="784"/>
                </a:lnTo>
                <a:lnTo>
                  <a:pt x="481" y="853"/>
                </a:lnTo>
                <a:lnTo>
                  <a:pt x="543" y="864"/>
                </a:lnTo>
                <a:lnTo>
                  <a:pt x="583" y="819"/>
                </a:lnTo>
                <a:lnTo>
                  <a:pt x="631" y="828"/>
                </a:lnTo>
                <a:lnTo>
                  <a:pt x="648" y="851"/>
                </a:lnTo>
                <a:lnTo>
                  <a:pt x="693" y="849"/>
                </a:lnTo>
                <a:lnTo>
                  <a:pt x="694" y="835"/>
                </a:lnTo>
                <a:lnTo>
                  <a:pt x="720" y="848"/>
                </a:lnTo>
                <a:lnTo>
                  <a:pt x="748" y="892"/>
                </a:lnTo>
                <a:lnTo>
                  <a:pt x="797" y="893"/>
                </a:lnTo>
                <a:lnTo>
                  <a:pt x="816" y="925"/>
                </a:lnTo>
                <a:lnTo>
                  <a:pt x="819" y="963"/>
                </a:lnTo>
                <a:lnTo>
                  <a:pt x="874" y="984"/>
                </a:lnTo>
                <a:lnTo>
                  <a:pt x="942" y="984"/>
                </a:lnTo>
                <a:lnTo>
                  <a:pt x="962" y="1017"/>
                </a:lnTo>
                <a:lnTo>
                  <a:pt x="993" y="1027"/>
                </a:lnTo>
                <a:lnTo>
                  <a:pt x="986" y="1054"/>
                </a:lnTo>
                <a:lnTo>
                  <a:pt x="953" y="1095"/>
                </a:lnTo>
                <a:lnTo>
                  <a:pt x="944" y="1189"/>
                </a:lnTo>
                <a:lnTo>
                  <a:pt x="913" y="1212"/>
                </a:lnTo>
                <a:lnTo>
                  <a:pt x="868" y="1211"/>
                </a:lnTo>
                <a:lnTo>
                  <a:pt x="854" y="1237"/>
                </a:lnTo>
                <a:lnTo>
                  <a:pt x="864" y="1284"/>
                </a:lnTo>
                <a:lnTo>
                  <a:pt x="816" y="1346"/>
                </a:lnTo>
                <a:lnTo>
                  <a:pt x="800" y="1375"/>
                </a:lnTo>
                <a:lnTo>
                  <a:pt x="754" y="1397"/>
                </a:lnTo>
                <a:lnTo>
                  <a:pt x="723" y="1402"/>
                </a:lnTo>
                <a:lnTo>
                  <a:pt x="722" y="1414"/>
                </a:lnTo>
                <a:lnTo>
                  <a:pt x="743" y="1421"/>
                </a:lnTo>
                <a:lnTo>
                  <a:pt x="741" y="1434"/>
                </a:lnTo>
                <a:lnTo>
                  <a:pt x="722" y="1452"/>
                </a:lnTo>
                <a:lnTo>
                  <a:pt x="734" y="1467"/>
                </a:lnTo>
                <a:lnTo>
                  <a:pt x="757" y="1468"/>
                </a:lnTo>
                <a:lnTo>
                  <a:pt x="755" y="1485"/>
                </a:lnTo>
                <a:lnTo>
                  <a:pt x="750" y="1503"/>
                </a:lnTo>
                <a:lnTo>
                  <a:pt x="747" y="1516"/>
                </a:lnTo>
                <a:lnTo>
                  <a:pt x="781" y="1546"/>
                </a:lnTo>
                <a:lnTo>
                  <a:pt x="776" y="1561"/>
                </a:lnTo>
                <a:lnTo>
                  <a:pt x="730" y="1559"/>
                </a:lnTo>
                <a:lnTo>
                  <a:pt x="684" y="1520"/>
                </a:lnTo>
                <a:lnTo>
                  <a:pt x="648" y="1457"/>
                </a:lnTo>
                <a:lnTo>
                  <a:pt x="653" y="1396"/>
                </a:lnTo>
                <a:lnTo>
                  <a:pt x="625" y="1361"/>
                </a:lnTo>
                <a:lnTo>
                  <a:pt x="637" y="1299"/>
                </a:lnTo>
                <a:lnTo>
                  <a:pt x="620" y="1295"/>
                </a:lnTo>
                <a:lnTo>
                  <a:pt x="620" y="1162"/>
                </a:lnTo>
                <a:lnTo>
                  <a:pt x="618" y="1161"/>
                </a:lnTo>
                <a:lnTo>
                  <a:pt x="614" y="1157"/>
                </a:lnTo>
                <a:lnTo>
                  <a:pt x="606" y="1152"/>
                </a:lnTo>
                <a:lnTo>
                  <a:pt x="598" y="1145"/>
                </a:lnTo>
                <a:lnTo>
                  <a:pt x="588" y="1139"/>
                </a:lnTo>
                <a:lnTo>
                  <a:pt x="581" y="1134"/>
                </a:lnTo>
                <a:lnTo>
                  <a:pt x="575" y="1130"/>
                </a:lnTo>
                <a:lnTo>
                  <a:pt x="572" y="1128"/>
                </a:lnTo>
                <a:lnTo>
                  <a:pt x="569" y="1128"/>
                </a:lnTo>
                <a:lnTo>
                  <a:pt x="563" y="1125"/>
                </a:lnTo>
                <a:lnTo>
                  <a:pt x="556" y="1124"/>
                </a:lnTo>
                <a:lnTo>
                  <a:pt x="551" y="1122"/>
                </a:lnTo>
                <a:lnTo>
                  <a:pt x="549" y="1122"/>
                </a:lnTo>
                <a:lnTo>
                  <a:pt x="544" y="1097"/>
                </a:lnTo>
                <a:lnTo>
                  <a:pt x="484" y="1024"/>
                </a:lnTo>
                <a:lnTo>
                  <a:pt x="491" y="997"/>
                </a:lnTo>
                <a:lnTo>
                  <a:pt x="493" y="954"/>
                </a:lnTo>
                <a:lnTo>
                  <a:pt x="533" y="927"/>
                </a:lnTo>
                <a:lnTo>
                  <a:pt x="528" y="877"/>
                </a:lnTo>
                <a:lnTo>
                  <a:pt x="468" y="874"/>
                </a:lnTo>
                <a:lnTo>
                  <a:pt x="422" y="821"/>
                </a:lnTo>
                <a:lnTo>
                  <a:pt x="388" y="812"/>
                </a:lnTo>
                <a:lnTo>
                  <a:pt x="366" y="808"/>
                </a:lnTo>
                <a:lnTo>
                  <a:pt x="370" y="788"/>
                </a:lnTo>
                <a:lnTo>
                  <a:pt x="342" y="785"/>
                </a:lnTo>
                <a:lnTo>
                  <a:pt x="342" y="795"/>
                </a:lnTo>
                <a:lnTo>
                  <a:pt x="274" y="779"/>
                </a:lnTo>
                <a:lnTo>
                  <a:pt x="246" y="738"/>
                </a:lnTo>
                <a:lnTo>
                  <a:pt x="257" y="718"/>
                </a:lnTo>
                <a:lnTo>
                  <a:pt x="214" y="655"/>
                </a:lnTo>
                <a:lnTo>
                  <a:pt x="207" y="609"/>
                </a:lnTo>
                <a:lnTo>
                  <a:pt x="189" y="609"/>
                </a:lnTo>
                <a:lnTo>
                  <a:pt x="196" y="654"/>
                </a:lnTo>
                <a:lnTo>
                  <a:pt x="224" y="700"/>
                </a:lnTo>
                <a:lnTo>
                  <a:pt x="222" y="718"/>
                </a:lnTo>
                <a:lnTo>
                  <a:pt x="197" y="715"/>
                </a:lnTo>
                <a:lnTo>
                  <a:pt x="166" y="661"/>
                </a:lnTo>
                <a:lnTo>
                  <a:pt x="166" y="600"/>
                </a:lnTo>
                <a:lnTo>
                  <a:pt x="133" y="585"/>
                </a:lnTo>
                <a:lnTo>
                  <a:pt x="133" y="541"/>
                </a:lnTo>
                <a:lnTo>
                  <a:pt x="111" y="598"/>
                </a:lnTo>
                <a:lnTo>
                  <a:pt x="94" y="657"/>
                </a:lnTo>
                <a:lnTo>
                  <a:pt x="81" y="718"/>
                </a:lnTo>
                <a:lnTo>
                  <a:pt x="72" y="780"/>
                </a:lnTo>
                <a:lnTo>
                  <a:pt x="70" y="844"/>
                </a:lnTo>
                <a:lnTo>
                  <a:pt x="73" y="914"/>
                </a:lnTo>
                <a:lnTo>
                  <a:pt x="83" y="983"/>
                </a:lnTo>
                <a:lnTo>
                  <a:pt x="98" y="1049"/>
                </a:lnTo>
                <a:lnTo>
                  <a:pt x="119" y="1113"/>
                </a:lnTo>
                <a:lnTo>
                  <a:pt x="146" y="1175"/>
                </a:lnTo>
                <a:lnTo>
                  <a:pt x="177" y="1234"/>
                </a:lnTo>
                <a:lnTo>
                  <a:pt x="214" y="1289"/>
                </a:lnTo>
                <a:lnTo>
                  <a:pt x="254" y="1342"/>
                </a:lnTo>
                <a:lnTo>
                  <a:pt x="300" y="1390"/>
                </a:lnTo>
                <a:lnTo>
                  <a:pt x="348" y="1435"/>
                </a:lnTo>
                <a:lnTo>
                  <a:pt x="401" y="1475"/>
                </a:lnTo>
                <a:lnTo>
                  <a:pt x="458" y="1511"/>
                </a:lnTo>
                <a:lnTo>
                  <a:pt x="517" y="1543"/>
                </a:lnTo>
                <a:lnTo>
                  <a:pt x="579" y="1569"/>
                </a:lnTo>
                <a:lnTo>
                  <a:pt x="644" y="1590"/>
                </a:lnTo>
                <a:lnTo>
                  <a:pt x="711" y="1605"/>
                </a:lnTo>
                <a:lnTo>
                  <a:pt x="780" y="1614"/>
                </a:lnTo>
                <a:lnTo>
                  <a:pt x="851" y="1617"/>
                </a:lnTo>
                <a:lnTo>
                  <a:pt x="924" y="1614"/>
                </a:lnTo>
                <a:lnTo>
                  <a:pt x="995" y="1605"/>
                </a:lnTo>
                <a:lnTo>
                  <a:pt x="1063" y="1589"/>
                </a:lnTo>
                <a:lnTo>
                  <a:pt x="1130" y="1567"/>
                </a:lnTo>
                <a:lnTo>
                  <a:pt x="1192" y="1540"/>
                </a:lnTo>
                <a:lnTo>
                  <a:pt x="1253" y="1507"/>
                </a:lnTo>
                <a:lnTo>
                  <a:pt x="1310" y="1470"/>
                </a:lnTo>
                <a:lnTo>
                  <a:pt x="1363" y="1428"/>
                </a:lnTo>
                <a:lnTo>
                  <a:pt x="1412" y="1382"/>
                </a:lnTo>
                <a:lnTo>
                  <a:pt x="1457" y="1331"/>
                </a:lnTo>
                <a:lnTo>
                  <a:pt x="1432" y="1331"/>
                </a:lnTo>
                <a:lnTo>
                  <a:pt x="1432" y="1280"/>
                </a:lnTo>
                <a:lnTo>
                  <a:pt x="1402" y="1240"/>
                </a:lnTo>
                <a:lnTo>
                  <a:pt x="1402" y="1178"/>
                </a:lnTo>
                <a:lnTo>
                  <a:pt x="1379" y="1156"/>
                </a:lnTo>
                <a:lnTo>
                  <a:pt x="1378" y="1130"/>
                </a:lnTo>
                <a:lnTo>
                  <a:pt x="1407" y="1075"/>
                </a:lnTo>
                <a:lnTo>
                  <a:pt x="1351" y="979"/>
                </a:lnTo>
                <a:lnTo>
                  <a:pt x="1358" y="914"/>
                </a:lnTo>
                <a:lnTo>
                  <a:pt x="1309" y="909"/>
                </a:lnTo>
                <a:lnTo>
                  <a:pt x="1290" y="891"/>
                </a:lnTo>
                <a:lnTo>
                  <a:pt x="1257" y="891"/>
                </a:lnTo>
                <a:lnTo>
                  <a:pt x="1240" y="907"/>
                </a:lnTo>
                <a:lnTo>
                  <a:pt x="1182" y="907"/>
                </a:lnTo>
                <a:lnTo>
                  <a:pt x="1179" y="912"/>
                </a:lnTo>
                <a:lnTo>
                  <a:pt x="1148" y="912"/>
                </a:lnTo>
                <a:lnTo>
                  <a:pt x="1073" y="828"/>
                </a:lnTo>
                <a:lnTo>
                  <a:pt x="1073" y="762"/>
                </a:lnTo>
                <a:lnTo>
                  <a:pt x="1086" y="758"/>
                </a:lnTo>
                <a:lnTo>
                  <a:pt x="1090" y="732"/>
                </a:lnTo>
                <a:lnTo>
                  <a:pt x="1073" y="732"/>
                </a:lnTo>
                <a:lnTo>
                  <a:pt x="1066" y="706"/>
                </a:lnTo>
                <a:lnTo>
                  <a:pt x="1152" y="644"/>
                </a:lnTo>
                <a:lnTo>
                  <a:pt x="1152" y="601"/>
                </a:lnTo>
                <a:lnTo>
                  <a:pt x="1194" y="577"/>
                </a:lnTo>
                <a:lnTo>
                  <a:pt x="1211" y="579"/>
                </a:lnTo>
                <a:lnTo>
                  <a:pt x="1246" y="579"/>
                </a:lnTo>
                <a:lnTo>
                  <a:pt x="1274" y="564"/>
                </a:lnTo>
                <a:lnTo>
                  <a:pt x="1361" y="558"/>
                </a:lnTo>
                <a:lnTo>
                  <a:pt x="1361" y="602"/>
                </a:lnTo>
                <a:lnTo>
                  <a:pt x="1430" y="620"/>
                </a:lnTo>
                <a:lnTo>
                  <a:pt x="1444" y="629"/>
                </a:lnTo>
                <a:lnTo>
                  <a:pt x="1456" y="629"/>
                </a:lnTo>
                <a:lnTo>
                  <a:pt x="1456" y="605"/>
                </a:lnTo>
                <a:lnTo>
                  <a:pt x="1497" y="601"/>
                </a:lnTo>
                <a:lnTo>
                  <a:pt x="1535" y="629"/>
                </a:lnTo>
                <a:lnTo>
                  <a:pt x="1597" y="629"/>
                </a:lnTo>
                <a:lnTo>
                  <a:pt x="1602" y="625"/>
                </a:lnTo>
                <a:lnTo>
                  <a:pt x="1591" y="595"/>
                </a:lnTo>
                <a:lnTo>
                  <a:pt x="1581" y="564"/>
                </a:lnTo>
                <a:lnTo>
                  <a:pt x="1539" y="564"/>
                </a:lnTo>
                <a:lnTo>
                  <a:pt x="1519" y="542"/>
                </a:lnTo>
                <a:lnTo>
                  <a:pt x="1516" y="506"/>
                </a:lnTo>
                <a:lnTo>
                  <a:pt x="1494" y="518"/>
                </a:lnTo>
                <a:lnTo>
                  <a:pt x="1483" y="561"/>
                </a:lnTo>
                <a:lnTo>
                  <a:pt x="1453" y="530"/>
                </a:lnTo>
                <a:lnTo>
                  <a:pt x="1451" y="500"/>
                </a:lnTo>
                <a:lnTo>
                  <a:pt x="1422" y="475"/>
                </a:lnTo>
                <a:lnTo>
                  <a:pt x="1412" y="464"/>
                </a:lnTo>
                <a:lnTo>
                  <a:pt x="1378" y="464"/>
                </a:lnTo>
                <a:lnTo>
                  <a:pt x="1389" y="494"/>
                </a:lnTo>
                <a:lnTo>
                  <a:pt x="1429" y="516"/>
                </a:lnTo>
                <a:lnTo>
                  <a:pt x="1436" y="524"/>
                </a:lnTo>
                <a:lnTo>
                  <a:pt x="1428" y="529"/>
                </a:lnTo>
                <a:lnTo>
                  <a:pt x="1428" y="552"/>
                </a:lnTo>
                <a:lnTo>
                  <a:pt x="1408" y="560"/>
                </a:lnTo>
                <a:lnTo>
                  <a:pt x="1392" y="557"/>
                </a:lnTo>
                <a:lnTo>
                  <a:pt x="1381" y="541"/>
                </a:lnTo>
                <a:lnTo>
                  <a:pt x="1408" y="543"/>
                </a:lnTo>
                <a:lnTo>
                  <a:pt x="1415" y="533"/>
                </a:lnTo>
                <a:lnTo>
                  <a:pt x="1355" y="493"/>
                </a:lnTo>
                <a:lnTo>
                  <a:pt x="1350" y="475"/>
                </a:lnTo>
                <a:lnTo>
                  <a:pt x="1325" y="497"/>
                </a:lnTo>
                <a:lnTo>
                  <a:pt x="1300" y="493"/>
                </a:lnTo>
                <a:lnTo>
                  <a:pt x="1262" y="541"/>
                </a:lnTo>
                <a:lnTo>
                  <a:pt x="1255" y="561"/>
                </a:lnTo>
                <a:lnTo>
                  <a:pt x="1230" y="563"/>
                </a:lnTo>
                <a:lnTo>
                  <a:pt x="1193" y="563"/>
                </a:lnTo>
                <a:lnTo>
                  <a:pt x="1172" y="553"/>
                </a:lnTo>
                <a:lnTo>
                  <a:pt x="1166" y="511"/>
                </a:lnTo>
                <a:lnTo>
                  <a:pt x="1173" y="491"/>
                </a:lnTo>
                <a:lnTo>
                  <a:pt x="1210" y="482"/>
                </a:lnTo>
                <a:lnTo>
                  <a:pt x="1251" y="491"/>
                </a:lnTo>
                <a:lnTo>
                  <a:pt x="1256" y="469"/>
                </a:lnTo>
                <a:lnTo>
                  <a:pt x="1238" y="464"/>
                </a:lnTo>
                <a:lnTo>
                  <a:pt x="1244" y="430"/>
                </a:lnTo>
                <a:lnTo>
                  <a:pt x="1284" y="423"/>
                </a:lnTo>
                <a:lnTo>
                  <a:pt x="1313" y="384"/>
                </a:lnTo>
                <a:lnTo>
                  <a:pt x="1342" y="379"/>
                </a:lnTo>
                <a:lnTo>
                  <a:pt x="1368" y="382"/>
                </a:lnTo>
                <a:lnTo>
                  <a:pt x="1378" y="382"/>
                </a:lnTo>
                <a:lnTo>
                  <a:pt x="1373" y="346"/>
                </a:lnTo>
                <a:lnTo>
                  <a:pt x="1341" y="359"/>
                </a:lnTo>
                <a:lnTo>
                  <a:pt x="1329" y="331"/>
                </a:lnTo>
                <a:lnTo>
                  <a:pt x="1311" y="328"/>
                </a:lnTo>
                <a:lnTo>
                  <a:pt x="1307" y="309"/>
                </a:lnTo>
                <a:lnTo>
                  <a:pt x="1323" y="293"/>
                </a:lnTo>
                <a:lnTo>
                  <a:pt x="1359" y="279"/>
                </a:lnTo>
                <a:lnTo>
                  <a:pt x="1368" y="263"/>
                </a:lnTo>
                <a:lnTo>
                  <a:pt x="1314" y="220"/>
                </a:lnTo>
                <a:lnTo>
                  <a:pt x="1257" y="182"/>
                </a:lnTo>
                <a:lnTo>
                  <a:pt x="1196" y="149"/>
                </a:lnTo>
                <a:lnTo>
                  <a:pt x="1132" y="121"/>
                </a:lnTo>
                <a:lnTo>
                  <a:pt x="1066" y="99"/>
                </a:lnTo>
                <a:lnTo>
                  <a:pt x="997" y="83"/>
                </a:lnTo>
                <a:lnTo>
                  <a:pt x="925" y="72"/>
                </a:lnTo>
                <a:lnTo>
                  <a:pt x="851" y="69"/>
                </a:lnTo>
                <a:close/>
                <a:moveTo>
                  <a:pt x="851" y="0"/>
                </a:moveTo>
                <a:lnTo>
                  <a:pt x="925" y="3"/>
                </a:lnTo>
                <a:lnTo>
                  <a:pt x="996" y="12"/>
                </a:lnTo>
                <a:lnTo>
                  <a:pt x="1065" y="26"/>
                </a:lnTo>
                <a:lnTo>
                  <a:pt x="1132" y="46"/>
                </a:lnTo>
                <a:lnTo>
                  <a:pt x="1196" y="71"/>
                </a:lnTo>
                <a:lnTo>
                  <a:pt x="1258" y="102"/>
                </a:lnTo>
                <a:lnTo>
                  <a:pt x="1316" y="137"/>
                </a:lnTo>
                <a:lnTo>
                  <a:pt x="1373" y="177"/>
                </a:lnTo>
                <a:lnTo>
                  <a:pt x="1425" y="220"/>
                </a:lnTo>
                <a:lnTo>
                  <a:pt x="1464" y="257"/>
                </a:lnTo>
                <a:lnTo>
                  <a:pt x="1470" y="264"/>
                </a:lnTo>
                <a:lnTo>
                  <a:pt x="1477" y="271"/>
                </a:lnTo>
                <a:lnTo>
                  <a:pt x="1515" y="315"/>
                </a:lnTo>
                <a:lnTo>
                  <a:pt x="1551" y="361"/>
                </a:lnTo>
                <a:lnTo>
                  <a:pt x="1583" y="411"/>
                </a:lnTo>
                <a:lnTo>
                  <a:pt x="1611" y="461"/>
                </a:lnTo>
                <a:lnTo>
                  <a:pt x="1637" y="515"/>
                </a:lnTo>
                <a:lnTo>
                  <a:pt x="1641" y="517"/>
                </a:lnTo>
                <a:lnTo>
                  <a:pt x="1643" y="532"/>
                </a:lnTo>
                <a:lnTo>
                  <a:pt x="1643" y="532"/>
                </a:lnTo>
                <a:lnTo>
                  <a:pt x="1663" y="586"/>
                </a:lnTo>
                <a:lnTo>
                  <a:pt x="1679" y="643"/>
                </a:lnTo>
                <a:lnTo>
                  <a:pt x="1691" y="701"/>
                </a:lnTo>
                <a:lnTo>
                  <a:pt x="1699" y="761"/>
                </a:lnTo>
                <a:lnTo>
                  <a:pt x="1702" y="798"/>
                </a:lnTo>
                <a:lnTo>
                  <a:pt x="1703" y="834"/>
                </a:lnTo>
                <a:lnTo>
                  <a:pt x="1704" y="839"/>
                </a:lnTo>
                <a:lnTo>
                  <a:pt x="1704" y="843"/>
                </a:lnTo>
                <a:lnTo>
                  <a:pt x="1702" y="893"/>
                </a:lnTo>
                <a:lnTo>
                  <a:pt x="1697" y="942"/>
                </a:lnTo>
                <a:lnTo>
                  <a:pt x="1690" y="990"/>
                </a:lnTo>
                <a:lnTo>
                  <a:pt x="1679" y="1040"/>
                </a:lnTo>
                <a:lnTo>
                  <a:pt x="1661" y="1104"/>
                </a:lnTo>
                <a:lnTo>
                  <a:pt x="1638" y="1166"/>
                </a:lnTo>
                <a:lnTo>
                  <a:pt x="1610" y="1226"/>
                </a:lnTo>
                <a:lnTo>
                  <a:pt x="1575" y="1287"/>
                </a:lnTo>
                <a:lnTo>
                  <a:pt x="1535" y="1345"/>
                </a:lnTo>
                <a:lnTo>
                  <a:pt x="1490" y="1400"/>
                </a:lnTo>
                <a:lnTo>
                  <a:pt x="1442" y="1450"/>
                </a:lnTo>
                <a:lnTo>
                  <a:pt x="1389" y="1497"/>
                </a:lnTo>
                <a:lnTo>
                  <a:pt x="1331" y="1540"/>
                </a:lnTo>
                <a:lnTo>
                  <a:pt x="1271" y="1576"/>
                </a:lnTo>
                <a:lnTo>
                  <a:pt x="1208" y="1609"/>
                </a:lnTo>
                <a:lnTo>
                  <a:pt x="1141" y="1636"/>
                </a:lnTo>
                <a:lnTo>
                  <a:pt x="1072" y="1657"/>
                </a:lnTo>
                <a:lnTo>
                  <a:pt x="1001" y="1673"/>
                </a:lnTo>
                <a:lnTo>
                  <a:pt x="927" y="1682"/>
                </a:lnTo>
                <a:lnTo>
                  <a:pt x="851" y="1686"/>
                </a:lnTo>
                <a:lnTo>
                  <a:pt x="778" y="1682"/>
                </a:lnTo>
                <a:lnTo>
                  <a:pt x="707" y="1674"/>
                </a:lnTo>
                <a:lnTo>
                  <a:pt x="637" y="1659"/>
                </a:lnTo>
                <a:lnTo>
                  <a:pt x="570" y="1638"/>
                </a:lnTo>
                <a:lnTo>
                  <a:pt x="504" y="1613"/>
                </a:lnTo>
                <a:lnTo>
                  <a:pt x="443" y="1582"/>
                </a:lnTo>
                <a:lnTo>
                  <a:pt x="383" y="1547"/>
                </a:lnTo>
                <a:lnTo>
                  <a:pt x="327" y="1507"/>
                </a:lnTo>
                <a:lnTo>
                  <a:pt x="275" y="1463"/>
                </a:lnTo>
                <a:lnTo>
                  <a:pt x="226" y="1414"/>
                </a:lnTo>
                <a:lnTo>
                  <a:pt x="182" y="1362"/>
                </a:lnTo>
                <a:lnTo>
                  <a:pt x="141" y="1307"/>
                </a:lnTo>
                <a:lnTo>
                  <a:pt x="105" y="1248"/>
                </a:lnTo>
                <a:lnTo>
                  <a:pt x="75" y="1186"/>
                </a:lnTo>
                <a:lnTo>
                  <a:pt x="49" y="1122"/>
                </a:lnTo>
                <a:lnTo>
                  <a:pt x="28" y="1055"/>
                </a:lnTo>
                <a:lnTo>
                  <a:pt x="13" y="987"/>
                </a:lnTo>
                <a:lnTo>
                  <a:pt x="3" y="915"/>
                </a:lnTo>
                <a:lnTo>
                  <a:pt x="0" y="843"/>
                </a:lnTo>
                <a:lnTo>
                  <a:pt x="3" y="771"/>
                </a:lnTo>
                <a:lnTo>
                  <a:pt x="13" y="701"/>
                </a:lnTo>
                <a:lnTo>
                  <a:pt x="28" y="633"/>
                </a:lnTo>
                <a:lnTo>
                  <a:pt x="48" y="566"/>
                </a:lnTo>
                <a:lnTo>
                  <a:pt x="73" y="502"/>
                </a:lnTo>
                <a:lnTo>
                  <a:pt x="103" y="441"/>
                </a:lnTo>
                <a:lnTo>
                  <a:pt x="138" y="384"/>
                </a:lnTo>
                <a:lnTo>
                  <a:pt x="179" y="328"/>
                </a:lnTo>
                <a:lnTo>
                  <a:pt x="208" y="291"/>
                </a:lnTo>
                <a:lnTo>
                  <a:pt x="241" y="256"/>
                </a:lnTo>
                <a:lnTo>
                  <a:pt x="275" y="224"/>
                </a:lnTo>
                <a:lnTo>
                  <a:pt x="328" y="180"/>
                </a:lnTo>
                <a:lnTo>
                  <a:pt x="383" y="139"/>
                </a:lnTo>
                <a:lnTo>
                  <a:pt x="443" y="104"/>
                </a:lnTo>
                <a:lnTo>
                  <a:pt x="505" y="72"/>
                </a:lnTo>
                <a:lnTo>
                  <a:pt x="570" y="47"/>
                </a:lnTo>
                <a:lnTo>
                  <a:pt x="637" y="27"/>
                </a:lnTo>
                <a:lnTo>
                  <a:pt x="707" y="12"/>
                </a:lnTo>
                <a:lnTo>
                  <a:pt x="778" y="3"/>
                </a:lnTo>
                <a:lnTo>
                  <a:pt x="85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951484" y="2338086"/>
            <a:ext cx="2689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30002" y="5261929"/>
            <a:ext cx="2876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8550919" y="2275796"/>
            <a:ext cx="2532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550918" y="5157967"/>
            <a:ext cx="25326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927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 flipV="1">
            <a:off x="5040922" y="4112306"/>
            <a:ext cx="2203939" cy="222738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-11571" y="3367891"/>
            <a:ext cx="12203571" cy="0"/>
          </a:xfrm>
          <a:prstGeom prst="line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0"/>
          </p:cNvCxnSpPr>
          <p:nvPr/>
        </p:nvCxnSpPr>
        <p:spPr>
          <a:xfrm flipH="1">
            <a:off x="1143000" y="3983352"/>
            <a:ext cx="9436" cy="124264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3" idx="2"/>
          </p:cNvCxnSpPr>
          <p:nvPr/>
        </p:nvCxnSpPr>
        <p:spPr>
          <a:xfrm flipV="1">
            <a:off x="1142999" y="5225999"/>
            <a:ext cx="389792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1019693" y="3977492"/>
            <a:ext cx="5863" cy="12426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3" idx="6"/>
          </p:cNvCxnSpPr>
          <p:nvPr/>
        </p:nvCxnSpPr>
        <p:spPr>
          <a:xfrm flipH="1">
            <a:off x="7244861" y="5220139"/>
            <a:ext cx="3780696" cy="586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 flipV="1">
            <a:off x="530644" y="2740706"/>
            <a:ext cx="1243584" cy="1242646"/>
          </a:xfrm>
          <a:prstGeom prst="ellipse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42483" y="2852075"/>
            <a:ext cx="1019907" cy="1019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4"/>
          <p:cNvGrpSpPr>
            <a:grpSpLocks noChangeAspect="1"/>
          </p:cNvGrpSpPr>
          <p:nvPr/>
        </p:nvGrpSpPr>
        <p:grpSpPr bwMode="auto">
          <a:xfrm>
            <a:off x="942372" y="3133856"/>
            <a:ext cx="420128" cy="456346"/>
            <a:chOff x="916" y="587"/>
            <a:chExt cx="812" cy="882"/>
          </a:xfrm>
          <a:solidFill>
            <a:schemeClr val="bg1"/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916" y="587"/>
              <a:ext cx="609" cy="614"/>
            </a:xfrm>
            <a:custGeom>
              <a:avLst/>
              <a:gdLst>
                <a:gd name="T0" fmla="*/ 1218 w 2437"/>
                <a:gd name="T1" fmla="*/ 1941 h 2458"/>
                <a:gd name="T2" fmla="*/ 1197 w 2437"/>
                <a:gd name="T3" fmla="*/ 2167 h 2458"/>
                <a:gd name="T4" fmla="*/ 1422 w 2437"/>
                <a:gd name="T5" fmla="*/ 2284 h 2458"/>
                <a:gd name="T6" fmla="*/ 1645 w 2437"/>
                <a:gd name="T7" fmla="*/ 2167 h 2458"/>
                <a:gd name="T8" fmla="*/ 1624 w 2437"/>
                <a:gd name="T9" fmla="*/ 1941 h 2458"/>
                <a:gd name="T10" fmla="*/ 1925 w 2437"/>
                <a:gd name="T11" fmla="*/ 1482 h 2458"/>
                <a:gd name="T12" fmla="*/ 1702 w 2437"/>
                <a:gd name="T13" fmla="*/ 1599 h 2458"/>
                <a:gd name="T14" fmla="*/ 1722 w 2437"/>
                <a:gd name="T15" fmla="*/ 1826 h 2458"/>
                <a:gd name="T16" fmla="*/ 1966 w 2437"/>
                <a:gd name="T17" fmla="*/ 1912 h 2458"/>
                <a:gd name="T18" fmla="*/ 2164 w 2437"/>
                <a:gd name="T19" fmla="*/ 1767 h 2458"/>
                <a:gd name="T20" fmla="*/ 2103 w 2437"/>
                <a:gd name="T21" fmla="*/ 1546 h 2458"/>
                <a:gd name="T22" fmla="*/ 2021 w 2437"/>
                <a:gd name="T23" fmla="*/ 944 h 2458"/>
                <a:gd name="T24" fmla="*/ 1822 w 2437"/>
                <a:gd name="T25" fmla="*/ 1089 h 2458"/>
                <a:gd name="T26" fmla="*/ 1883 w 2437"/>
                <a:gd name="T27" fmla="*/ 1309 h 2458"/>
                <a:gd name="T28" fmla="*/ 2141 w 2437"/>
                <a:gd name="T29" fmla="*/ 1362 h 2458"/>
                <a:gd name="T30" fmla="*/ 2310 w 2437"/>
                <a:gd name="T31" fmla="*/ 1191 h 2458"/>
                <a:gd name="T32" fmla="*/ 2210 w 2437"/>
                <a:gd name="T33" fmla="*/ 983 h 2458"/>
                <a:gd name="T34" fmla="*/ 308 w 2437"/>
                <a:gd name="T35" fmla="*/ 886 h 2458"/>
                <a:gd name="T36" fmla="*/ 140 w 2437"/>
                <a:gd name="T37" fmla="*/ 1055 h 2458"/>
                <a:gd name="T38" fmla="*/ 240 w 2437"/>
                <a:gd name="T39" fmla="*/ 1265 h 2458"/>
                <a:gd name="T40" fmla="*/ 504 w 2437"/>
                <a:gd name="T41" fmla="*/ 1283 h 2458"/>
                <a:gd name="T42" fmla="*/ 640 w 2437"/>
                <a:gd name="T43" fmla="*/ 1090 h 2458"/>
                <a:gd name="T44" fmla="*/ 504 w 2437"/>
                <a:gd name="T45" fmla="*/ 898 h 2458"/>
                <a:gd name="T46" fmla="*/ 1694 w 2437"/>
                <a:gd name="T47" fmla="*/ 434 h 2458"/>
                <a:gd name="T48" fmla="*/ 1558 w 2437"/>
                <a:gd name="T49" fmla="*/ 626 h 2458"/>
                <a:gd name="T50" fmla="*/ 1694 w 2437"/>
                <a:gd name="T51" fmla="*/ 818 h 2458"/>
                <a:gd name="T52" fmla="*/ 1958 w 2437"/>
                <a:gd name="T53" fmla="*/ 801 h 2458"/>
                <a:gd name="T54" fmla="*/ 2059 w 2437"/>
                <a:gd name="T55" fmla="*/ 591 h 2458"/>
                <a:gd name="T56" fmla="*/ 1890 w 2437"/>
                <a:gd name="T57" fmla="*/ 421 h 2458"/>
                <a:gd name="T58" fmla="*/ 535 w 2437"/>
                <a:gd name="T59" fmla="*/ 418 h 2458"/>
                <a:gd name="T60" fmla="*/ 436 w 2437"/>
                <a:gd name="T61" fmla="*/ 628 h 2458"/>
                <a:gd name="T62" fmla="*/ 604 w 2437"/>
                <a:gd name="T63" fmla="*/ 797 h 2458"/>
                <a:gd name="T64" fmla="*/ 861 w 2437"/>
                <a:gd name="T65" fmla="*/ 745 h 2458"/>
                <a:gd name="T66" fmla="*/ 922 w 2437"/>
                <a:gd name="T67" fmla="*/ 524 h 2458"/>
                <a:gd name="T68" fmla="*/ 724 w 2437"/>
                <a:gd name="T69" fmla="*/ 379 h 2458"/>
                <a:gd name="T70" fmla="*/ 1064 w 2437"/>
                <a:gd name="T71" fmla="*/ 194 h 2458"/>
                <a:gd name="T72" fmla="*/ 1003 w 2437"/>
                <a:gd name="T73" fmla="*/ 414 h 2458"/>
                <a:gd name="T74" fmla="*/ 1201 w 2437"/>
                <a:gd name="T75" fmla="*/ 560 h 2458"/>
                <a:gd name="T76" fmla="*/ 1445 w 2437"/>
                <a:gd name="T77" fmla="*/ 474 h 2458"/>
                <a:gd name="T78" fmla="*/ 1465 w 2437"/>
                <a:gd name="T79" fmla="*/ 247 h 2458"/>
                <a:gd name="T80" fmla="*/ 1242 w 2437"/>
                <a:gd name="T81" fmla="*/ 131 h 2458"/>
                <a:gd name="T82" fmla="*/ 1653 w 2437"/>
                <a:gd name="T83" fmla="*/ 80 h 2458"/>
                <a:gd name="T84" fmla="*/ 2138 w 2437"/>
                <a:gd name="T85" fmla="*/ 423 h 2458"/>
                <a:gd name="T86" fmla="*/ 2408 w 2437"/>
                <a:gd name="T87" fmla="*/ 959 h 2458"/>
                <a:gd name="T88" fmla="*/ 2386 w 2437"/>
                <a:gd name="T89" fmla="*/ 1584 h 2458"/>
                <a:gd name="T90" fmla="*/ 2080 w 2437"/>
                <a:gd name="T91" fmla="*/ 2098 h 2458"/>
                <a:gd name="T92" fmla="*/ 1570 w 2437"/>
                <a:gd name="T93" fmla="*/ 2406 h 2458"/>
                <a:gd name="T94" fmla="*/ 1118 w 2437"/>
                <a:gd name="T95" fmla="*/ 2453 h 2458"/>
                <a:gd name="T96" fmla="*/ 870 w 2437"/>
                <a:gd name="T97" fmla="*/ 2402 h 2458"/>
                <a:gd name="T98" fmla="*/ 666 w 2437"/>
                <a:gd name="T99" fmla="*/ 2271 h 2458"/>
                <a:gd name="T100" fmla="*/ 709 w 2437"/>
                <a:gd name="T101" fmla="*/ 2109 h 2458"/>
                <a:gd name="T102" fmla="*/ 830 w 2437"/>
                <a:gd name="T103" fmla="*/ 1925 h 2458"/>
                <a:gd name="T104" fmla="*/ 864 w 2437"/>
                <a:gd name="T105" fmla="*/ 1724 h 2458"/>
                <a:gd name="T106" fmla="*/ 701 w 2437"/>
                <a:gd name="T107" fmla="*/ 1575 h 2458"/>
                <a:gd name="T108" fmla="*/ 472 w 2437"/>
                <a:gd name="T109" fmla="*/ 1602 h 2458"/>
                <a:gd name="T110" fmla="*/ 248 w 2437"/>
                <a:gd name="T111" fmla="*/ 1675 h 2458"/>
                <a:gd name="T112" fmla="*/ 88 w 2437"/>
                <a:gd name="T113" fmla="*/ 1651 h 2458"/>
                <a:gd name="T114" fmla="*/ 8 w 2437"/>
                <a:gd name="T115" fmla="*/ 1373 h 2458"/>
                <a:gd name="T116" fmla="*/ 52 w 2437"/>
                <a:gd name="T117" fmla="*/ 874 h 2458"/>
                <a:gd name="T118" fmla="*/ 357 w 2437"/>
                <a:gd name="T119" fmla="*/ 360 h 2458"/>
                <a:gd name="T120" fmla="*/ 867 w 2437"/>
                <a:gd name="T121" fmla="*/ 51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7" h="2458">
                  <a:moveTo>
                    <a:pt x="1422" y="1852"/>
                  </a:moveTo>
                  <a:lnTo>
                    <a:pt x="1381" y="1855"/>
                  </a:lnTo>
                  <a:lnTo>
                    <a:pt x="1342" y="1864"/>
                  </a:lnTo>
                  <a:lnTo>
                    <a:pt x="1306" y="1876"/>
                  </a:lnTo>
                  <a:lnTo>
                    <a:pt x="1273" y="1894"/>
                  </a:lnTo>
                  <a:lnTo>
                    <a:pt x="1244" y="1915"/>
                  </a:lnTo>
                  <a:lnTo>
                    <a:pt x="1218" y="1941"/>
                  </a:lnTo>
                  <a:lnTo>
                    <a:pt x="1197" y="1968"/>
                  </a:lnTo>
                  <a:lnTo>
                    <a:pt x="1183" y="2000"/>
                  </a:lnTo>
                  <a:lnTo>
                    <a:pt x="1173" y="2033"/>
                  </a:lnTo>
                  <a:lnTo>
                    <a:pt x="1170" y="2068"/>
                  </a:lnTo>
                  <a:lnTo>
                    <a:pt x="1173" y="2103"/>
                  </a:lnTo>
                  <a:lnTo>
                    <a:pt x="1183" y="2136"/>
                  </a:lnTo>
                  <a:lnTo>
                    <a:pt x="1197" y="2167"/>
                  </a:lnTo>
                  <a:lnTo>
                    <a:pt x="1218" y="2196"/>
                  </a:lnTo>
                  <a:lnTo>
                    <a:pt x="1244" y="2220"/>
                  </a:lnTo>
                  <a:lnTo>
                    <a:pt x="1273" y="2243"/>
                  </a:lnTo>
                  <a:lnTo>
                    <a:pt x="1306" y="2259"/>
                  </a:lnTo>
                  <a:lnTo>
                    <a:pt x="1342" y="2273"/>
                  </a:lnTo>
                  <a:lnTo>
                    <a:pt x="1381" y="2281"/>
                  </a:lnTo>
                  <a:lnTo>
                    <a:pt x="1422" y="2284"/>
                  </a:lnTo>
                  <a:lnTo>
                    <a:pt x="1462" y="2281"/>
                  </a:lnTo>
                  <a:lnTo>
                    <a:pt x="1502" y="2273"/>
                  </a:lnTo>
                  <a:lnTo>
                    <a:pt x="1537" y="2259"/>
                  </a:lnTo>
                  <a:lnTo>
                    <a:pt x="1570" y="2243"/>
                  </a:lnTo>
                  <a:lnTo>
                    <a:pt x="1600" y="2220"/>
                  </a:lnTo>
                  <a:lnTo>
                    <a:pt x="1624" y="2196"/>
                  </a:lnTo>
                  <a:lnTo>
                    <a:pt x="1645" y="2167"/>
                  </a:lnTo>
                  <a:lnTo>
                    <a:pt x="1661" y="2136"/>
                  </a:lnTo>
                  <a:lnTo>
                    <a:pt x="1670" y="2103"/>
                  </a:lnTo>
                  <a:lnTo>
                    <a:pt x="1673" y="2068"/>
                  </a:lnTo>
                  <a:lnTo>
                    <a:pt x="1670" y="2033"/>
                  </a:lnTo>
                  <a:lnTo>
                    <a:pt x="1661" y="2000"/>
                  </a:lnTo>
                  <a:lnTo>
                    <a:pt x="1645" y="1968"/>
                  </a:lnTo>
                  <a:lnTo>
                    <a:pt x="1624" y="1941"/>
                  </a:lnTo>
                  <a:lnTo>
                    <a:pt x="1600" y="1915"/>
                  </a:lnTo>
                  <a:lnTo>
                    <a:pt x="1570" y="1894"/>
                  </a:lnTo>
                  <a:lnTo>
                    <a:pt x="1537" y="1876"/>
                  </a:lnTo>
                  <a:lnTo>
                    <a:pt x="1502" y="1864"/>
                  </a:lnTo>
                  <a:lnTo>
                    <a:pt x="1462" y="1855"/>
                  </a:lnTo>
                  <a:lnTo>
                    <a:pt x="1422" y="1852"/>
                  </a:lnTo>
                  <a:close/>
                  <a:moveTo>
                    <a:pt x="1925" y="1482"/>
                  </a:moveTo>
                  <a:lnTo>
                    <a:pt x="1884" y="1486"/>
                  </a:lnTo>
                  <a:lnTo>
                    <a:pt x="1845" y="1493"/>
                  </a:lnTo>
                  <a:lnTo>
                    <a:pt x="1809" y="1507"/>
                  </a:lnTo>
                  <a:lnTo>
                    <a:pt x="1776" y="1523"/>
                  </a:lnTo>
                  <a:lnTo>
                    <a:pt x="1747" y="1546"/>
                  </a:lnTo>
                  <a:lnTo>
                    <a:pt x="1722" y="1570"/>
                  </a:lnTo>
                  <a:lnTo>
                    <a:pt x="1702" y="1599"/>
                  </a:lnTo>
                  <a:lnTo>
                    <a:pt x="1686" y="1631"/>
                  </a:lnTo>
                  <a:lnTo>
                    <a:pt x="1676" y="1663"/>
                  </a:lnTo>
                  <a:lnTo>
                    <a:pt x="1673" y="1699"/>
                  </a:lnTo>
                  <a:lnTo>
                    <a:pt x="1676" y="1733"/>
                  </a:lnTo>
                  <a:lnTo>
                    <a:pt x="1686" y="1767"/>
                  </a:lnTo>
                  <a:lnTo>
                    <a:pt x="1702" y="1798"/>
                  </a:lnTo>
                  <a:lnTo>
                    <a:pt x="1722" y="1826"/>
                  </a:lnTo>
                  <a:lnTo>
                    <a:pt x="1747" y="1851"/>
                  </a:lnTo>
                  <a:lnTo>
                    <a:pt x="1776" y="1872"/>
                  </a:lnTo>
                  <a:lnTo>
                    <a:pt x="1809" y="1890"/>
                  </a:lnTo>
                  <a:lnTo>
                    <a:pt x="1845" y="1904"/>
                  </a:lnTo>
                  <a:lnTo>
                    <a:pt x="1884" y="1912"/>
                  </a:lnTo>
                  <a:lnTo>
                    <a:pt x="1925" y="1915"/>
                  </a:lnTo>
                  <a:lnTo>
                    <a:pt x="1966" y="1912"/>
                  </a:lnTo>
                  <a:lnTo>
                    <a:pt x="2005" y="1904"/>
                  </a:lnTo>
                  <a:lnTo>
                    <a:pt x="2040" y="1890"/>
                  </a:lnTo>
                  <a:lnTo>
                    <a:pt x="2073" y="1872"/>
                  </a:lnTo>
                  <a:lnTo>
                    <a:pt x="2103" y="1851"/>
                  </a:lnTo>
                  <a:lnTo>
                    <a:pt x="2127" y="1826"/>
                  </a:lnTo>
                  <a:lnTo>
                    <a:pt x="2148" y="1798"/>
                  </a:lnTo>
                  <a:lnTo>
                    <a:pt x="2164" y="1767"/>
                  </a:lnTo>
                  <a:lnTo>
                    <a:pt x="2173" y="1733"/>
                  </a:lnTo>
                  <a:lnTo>
                    <a:pt x="2176" y="1699"/>
                  </a:lnTo>
                  <a:lnTo>
                    <a:pt x="2173" y="1663"/>
                  </a:lnTo>
                  <a:lnTo>
                    <a:pt x="2164" y="1631"/>
                  </a:lnTo>
                  <a:lnTo>
                    <a:pt x="2148" y="1599"/>
                  </a:lnTo>
                  <a:lnTo>
                    <a:pt x="2127" y="1570"/>
                  </a:lnTo>
                  <a:lnTo>
                    <a:pt x="2103" y="1546"/>
                  </a:lnTo>
                  <a:lnTo>
                    <a:pt x="2073" y="1523"/>
                  </a:lnTo>
                  <a:lnTo>
                    <a:pt x="2040" y="1507"/>
                  </a:lnTo>
                  <a:lnTo>
                    <a:pt x="2005" y="1493"/>
                  </a:lnTo>
                  <a:lnTo>
                    <a:pt x="1966" y="1486"/>
                  </a:lnTo>
                  <a:lnTo>
                    <a:pt x="1925" y="1482"/>
                  </a:lnTo>
                  <a:close/>
                  <a:moveTo>
                    <a:pt x="2062" y="940"/>
                  </a:moveTo>
                  <a:lnTo>
                    <a:pt x="2021" y="944"/>
                  </a:lnTo>
                  <a:lnTo>
                    <a:pt x="1981" y="951"/>
                  </a:lnTo>
                  <a:lnTo>
                    <a:pt x="1946" y="965"/>
                  </a:lnTo>
                  <a:lnTo>
                    <a:pt x="1913" y="983"/>
                  </a:lnTo>
                  <a:lnTo>
                    <a:pt x="1883" y="1004"/>
                  </a:lnTo>
                  <a:lnTo>
                    <a:pt x="1859" y="1028"/>
                  </a:lnTo>
                  <a:lnTo>
                    <a:pt x="1838" y="1057"/>
                  </a:lnTo>
                  <a:lnTo>
                    <a:pt x="1822" y="1089"/>
                  </a:lnTo>
                  <a:lnTo>
                    <a:pt x="1813" y="1122"/>
                  </a:lnTo>
                  <a:lnTo>
                    <a:pt x="1810" y="1157"/>
                  </a:lnTo>
                  <a:lnTo>
                    <a:pt x="1813" y="1191"/>
                  </a:lnTo>
                  <a:lnTo>
                    <a:pt x="1822" y="1225"/>
                  </a:lnTo>
                  <a:lnTo>
                    <a:pt x="1838" y="1256"/>
                  </a:lnTo>
                  <a:lnTo>
                    <a:pt x="1859" y="1285"/>
                  </a:lnTo>
                  <a:lnTo>
                    <a:pt x="1883" y="1309"/>
                  </a:lnTo>
                  <a:lnTo>
                    <a:pt x="1913" y="1332"/>
                  </a:lnTo>
                  <a:lnTo>
                    <a:pt x="1946" y="1348"/>
                  </a:lnTo>
                  <a:lnTo>
                    <a:pt x="1981" y="1362"/>
                  </a:lnTo>
                  <a:lnTo>
                    <a:pt x="2021" y="1370"/>
                  </a:lnTo>
                  <a:lnTo>
                    <a:pt x="2062" y="1373"/>
                  </a:lnTo>
                  <a:lnTo>
                    <a:pt x="2102" y="1370"/>
                  </a:lnTo>
                  <a:lnTo>
                    <a:pt x="2141" y="1362"/>
                  </a:lnTo>
                  <a:lnTo>
                    <a:pt x="2177" y="1348"/>
                  </a:lnTo>
                  <a:lnTo>
                    <a:pt x="2210" y="1332"/>
                  </a:lnTo>
                  <a:lnTo>
                    <a:pt x="2239" y="1309"/>
                  </a:lnTo>
                  <a:lnTo>
                    <a:pt x="2264" y="1285"/>
                  </a:lnTo>
                  <a:lnTo>
                    <a:pt x="2286" y="1256"/>
                  </a:lnTo>
                  <a:lnTo>
                    <a:pt x="2301" y="1225"/>
                  </a:lnTo>
                  <a:lnTo>
                    <a:pt x="2310" y="1191"/>
                  </a:lnTo>
                  <a:lnTo>
                    <a:pt x="2313" y="1157"/>
                  </a:lnTo>
                  <a:lnTo>
                    <a:pt x="2310" y="1122"/>
                  </a:lnTo>
                  <a:lnTo>
                    <a:pt x="2301" y="1089"/>
                  </a:lnTo>
                  <a:lnTo>
                    <a:pt x="2286" y="1057"/>
                  </a:lnTo>
                  <a:lnTo>
                    <a:pt x="2264" y="1028"/>
                  </a:lnTo>
                  <a:lnTo>
                    <a:pt x="2239" y="1004"/>
                  </a:lnTo>
                  <a:lnTo>
                    <a:pt x="2210" y="983"/>
                  </a:lnTo>
                  <a:lnTo>
                    <a:pt x="2177" y="965"/>
                  </a:lnTo>
                  <a:lnTo>
                    <a:pt x="2141" y="951"/>
                  </a:lnTo>
                  <a:lnTo>
                    <a:pt x="2102" y="944"/>
                  </a:lnTo>
                  <a:lnTo>
                    <a:pt x="2062" y="940"/>
                  </a:lnTo>
                  <a:close/>
                  <a:moveTo>
                    <a:pt x="388" y="874"/>
                  </a:moveTo>
                  <a:lnTo>
                    <a:pt x="348" y="877"/>
                  </a:lnTo>
                  <a:lnTo>
                    <a:pt x="308" y="886"/>
                  </a:lnTo>
                  <a:lnTo>
                    <a:pt x="273" y="898"/>
                  </a:lnTo>
                  <a:lnTo>
                    <a:pt x="240" y="916"/>
                  </a:lnTo>
                  <a:lnTo>
                    <a:pt x="210" y="937"/>
                  </a:lnTo>
                  <a:lnTo>
                    <a:pt x="186" y="963"/>
                  </a:lnTo>
                  <a:lnTo>
                    <a:pt x="165" y="990"/>
                  </a:lnTo>
                  <a:lnTo>
                    <a:pt x="149" y="1022"/>
                  </a:lnTo>
                  <a:lnTo>
                    <a:pt x="140" y="1055"/>
                  </a:lnTo>
                  <a:lnTo>
                    <a:pt x="137" y="1090"/>
                  </a:lnTo>
                  <a:lnTo>
                    <a:pt x="140" y="1125"/>
                  </a:lnTo>
                  <a:lnTo>
                    <a:pt x="149" y="1159"/>
                  </a:lnTo>
                  <a:lnTo>
                    <a:pt x="165" y="1190"/>
                  </a:lnTo>
                  <a:lnTo>
                    <a:pt x="186" y="1218"/>
                  </a:lnTo>
                  <a:lnTo>
                    <a:pt x="210" y="1244"/>
                  </a:lnTo>
                  <a:lnTo>
                    <a:pt x="240" y="1265"/>
                  </a:lnTo>
                  <a:lnTo>
                    <a:pt x="273" y="1283"/>
                  </a:lnTo>
                  <a:lnTo>
                    <a:pt x="308" y="1296"/>
                  </a:lnTo>
                  <a:lnTo>
                    <a:pt x="348" y="1304"/>
                  </a:lnTo>
                  <a:lnTo>
                    <a:pt x="388" y="1306"/>
                  </a:lnTo>
                  <a:lnTo>
                    <a:pt x="429" y="1304"/>
                  </a:lnTo>
                  <a:lnTo>
                    <a:pt x="469" y="1296"/>
                  </a:lnTo>
                  <a:lnTo>
                    <a:pt x="504" y="1283"/>
                  </a:lnTo>
                  <a:lnTo>
                    <a:pt x="537" y="1265"/>
                  </a:lnTo>
                  <a:lnTo>
                    <a:pt x="566" y="1244"/>
                  </a:lnTo>
                  <a:lnTo>
                    <a:pt x="592" y="1218"/>
                  </a:lnTo>
                  <a:lnTo>
                    <a:pt x="613" y="1190"/>
                  </a:lnTo>
                  <a:lnTo>
                    <a:pt x="627" y="1159"/>
                  </a:lnTo>
                  <a:lnTo>
                    <a:pt x="637" y="1125"/>
                  </a:lnTo>
                  <a:lnTo>
                    <a:pt x="640" y="1090"/>
                  </a:lnTo>
                  <a:lnTo>
                    <a:pt x="637" y="1055"/>
                  </a:lnTo>
                  <a:lnTo>
                    <a:pt x="627" y="1022"/>
                  </a:lnTo>
                  <a:lnTo>
                    <a:pt x="613" y="990"/>
                  </a:lnTo>
                  <a:lnTo>
                    <a:pt x="592" y="963"/>
                  </a:lnTo>
                  <a:lnTo>
                    <a:pt x="566" y="937"/>
                  </a:lnTo>
                  <a:lnTo>
                    <a:pt x="537" y="916"/>
                  </a:lnTo>
                  <a:lnTo>
                    <a:pt x="504" y="898"/>
                  </a:lnTo>
                  <a:lnTo>
                    <a:pt x="469" y="886"/>
                  </a:lnTo>
                  <a:lnTo>
                    <a:pt x="429" y="877"/>
                  </a:lnTo>
                  <a:lnTo>
                    <a:pt x="388" y="874"/>
                  </a:lnTo>
                  <a:close/>
                  <a:moveTo>
                    <a:pt x="1810" y="409"/>
                  </a:moveTo>
                  <a:lnTo>
                    <a:pt x="1769" y="413"/>
                  </a:lnTo>
                  <a:lnTo>
                    <a:pt x="1730" y="421"/>
                  </a:lnTo>
                  <a:lnTo>
                    <a:pt x="1694" y="434"/>
                  </a:lnTo>
                  <a:lnTo>
                    <a:pt x="1661" y="452"/>
                  </a:lnTo>
                  <a:lnTo>
                    <a:pt x="1632" y="473"/>
                  </a:lnTo>
                  <a:lnTo>
                    <a:pt x="1607" y="499"/>
                  </a:lnTo>
                  <a:lnTo>
                    <a:pt x="1586" y="527"/>
                  </a:lnTo>
                  <a:lnTo>
                    <a:pt x="1571" y="558"/>
                  </a:lnTo>
                  <a:lnTo>
                    <a:pt x="1561" y="591"/>
                  </a:lnTo>
                  <a:lnTo>
                    <a:pt x="1558" y="626"/>
                  </a:lnTo>
                  <a:lnTo>
                    <a:pt x="1561" y="660"/>
                  </a:lnTo>
                  <a:lnTo>
                    <a:pt x="1571" y="694"/>
                  </a:lnTo>
                  <a:lnTo>
                    <a:pt x="1586" y="725"/>
                  </a:lnTo>
                  <a:lnTo>
                    <a:pt x="1607" y="754"/>
                  </a:lnTo>
                  <a:lnTo>
                    <a:pt x="1632" y="779"/>
                  </a:lnTo>
                  <a:lnTo>
                    <a:pt x="1661" y="801"/>
                  </a:lnTo>
                  <a:lnTo>
                    <a:pt x="1694" y="818"/>
                  </a:lnTo>
                  <a:lnTo>
                    <a:pt x="1730" y="831"/>
                  </a:lnTo>
                  <a:lnTo>
                    <a:pt x="1769" y="839"/>
                  </a:lnTo>
                  <a:lnTo>
                    <a:pt x="1810" y="842"/>
                  </a:lnTo>
                  <a:lnTo>
                    <a:pt x="1851" y="839"/>
                  </a:lnTo>
                  <a:lnTo>
                    <a:pt x="1890" y="831"/>
                  </a:lnTo>
                  <a:lnTo>
                    <a:pt x="1925" y="818"/>
                  </a:lnTo>
                  <a:lnTo>
                    <a:pt x="1958" y="801"/>
                  </a:lnTo>
                  <a:lnTo>
                    <a:pt x="1988" y="779"/>
                  </a:lnTo>
                  <a:lnTo>
                    <a:pt x="2014" y="754"/>
                  </a:lnTo>
                  <a:lnTo>
                    <a:pt x="2033" y="725"/>
                  </a:lnTo>
                  <a:lnTo>
                    <a:pt x="2049" y="694"/>
                  </a:lnTo>
                  <a:lnTo>
                    <a:pt x="2059" y="660"/>
                  </a:lnTo>
                  <a:lnTo>
                    <a:pt x="2062" y="626"/>
                  </a:lnTo>
                  <a:lnTo>
                    <a:pt x="2059" y="591"/>
                  </a:lnTo>
                  <a:lnTo>
                    <a:pt x="2049" y="558"/>
                  </a:lnTo>
                  <a:lnTo>
                    <a:pt x="2033" y="527"/>
                  </a:lnTo>
                  <a:lnTo>
                    <a:pt x="2014" y="499"/>
                  </a:lnTo>
                  <a:lnTo>
                    <a:pt x="1988" y="473"/>
                  </a:lnTo>
                  <a:lnTo>
                    <a:pt x="1958" y="452"/>
                  </a:lnTo>
                  <a:lnTo>
                    <a:pt x="1925" y="434"/>
                  </a:lnTo>
                  <a:lnTo>
                    <a:pt x="1890" y="421"/>
                  </a:lnTo>
                  <a:lnTo>
                    <a:pt x="1851" y="413"/>
                  </a:lnTo>
                  <a:lnTo>
                    <a:pt x="1810" y="409"/>
                  </a:lnTo>
                  <a:close/>
                  <a:moveTo>
                    <a:pt x="683" y="376"/>
                  </a:moveTo>
                  <a:lnTo>
                    <a:pt x="642" y="379"/>
                  </a:lnTo>
                  <a:lnTo>
                    <a:pt x="604" y="387"/>
                  </a:lnTo>
                  <a:lnTo>
                    <a:pt x="567" y="400"/>
                  </a:lnTo>
                  <a:lnTo>
                    <a:pt x="535" y="418"/>
                  </a:lnTo>
                  <a:lnTo>
                    <a:pt x="505" y="440"/>
                  </a:lnTo>
                  <a:lnTo>
                    <a:pt x="480" y="465"/>
                  </a:lnTo>
                  <a:lnTo>
                    <a:pt x="460" y="493"/>
                  </a:lnTo>
                  <a:lnTo>
                    <a:pt x="444" y="524"/>
                  </a:lnTo>
                  <a:lnTo>
                    <a:pt x="436" y="558"/>
                  </a:lnTo>
                  <a:lnTo>
                    <a:pt x="432" y="592"/>
                  </a:lnTo>
                  <a:lnTo>
                    <a:pt x="436" y="628"/>
                  </a:lnTo>
                  <a:lnTo>
                    <a:pt x="444" y="661"/>
                  </a:lnTo>
                  <a:lnTo>
                    <a:pt x="460" y="692"/>
                  </a:lnTo>
                  <a:lnTo>
                    <a:pt x="480" y="721"/>
                  </a:lnTo>
                  <a:lnTo>
                    <a:pt x="505" y="745"/>
                  </a:lnTo>
                  <a:lnTo>
                    <a:pt x="535" y="767"/>
                  </a:lnTo>
                  <a:lnTo>
                    <a:pt x="567" y="785"/>
                  </a:lnTo>
                  <a:lnTo>
                    <a:pt x="604" y="797"/>
                  </a:lnTo>
                  <a:lnTo>
                    <a:pt x="642" y="806"/>
                  </a:lnTo>
                  <a:lnTo>
                    <a:pt x="683" y="809"/>
                  </a:lnTo>
                  <a:lnTo>
                    <a:pt x="724" y="806"/>
                  </a:lnTo>
                  <a:lnTo>
                    <a:pt x="763" y="797"/>
                  </a:lnTo>
                  <a:lnTo>
                    <a:pt x="799" y="785"/>
                  </a:lnTo>
                  <a:lnTo>
                    <a:pt x="831" y="767"/>
                  </a:lnTo>
                  <a:lnTo>
                    <a:pt x="861" y="745"/>
                  </a:lnTo>
                  <a:lnTo>
                    <a:pt x="887" y="721"/>
                  </a:lnTo>
                  <a:lnTo>
                    <a:pt x="907" y="692"/>
                  </a:lnTo>
                  <a:lnTo>
                    <a:pt x="922" y="661"/>
                  </a:lnTo>
                  <a:lnTo>
                    <a:pt x="932" y="628"/>
                  </a:lnTo>
                  <a:lnTo>
                    <a:pt x="935" y="592"/>
                  </a:lnTo>
                  <a:lnTo>
                    <a:pt x="932" y="558"/>
                  </a:lnTo>
                  <a:lnTo>
                    <a:pt x="922" y="524"/>
                  </a:lnTo>
                  <a:lnTo>
                    <a:pt x="907" y="493"/>
                  </a:lnTo>
                  <a:lnTo>
                    <a:pt x="887" y="465"/>
                  </a:lnTo>
                  <a:lnTo>
                    <a:pt x="861" y="440"/>
                  </a:lnTo>
                  <a:lnTo>
                    <a:pt x="831" y="418"/>
                  </a:lnTo>
                  <a:lnTo>
                    <a:pt x="799" y="400"/>
                  </a:lnTo>
                  <a:lnTo>
                    <a:pt x="763" y="387"/>
                  </a:lnTo>
                  <a:lnTo>
                    <a:pt x="724" y="379"/>
                  </a:lnTo>
                  <a:lnTo>
                    <a:pt x="683" y="376"/>
                  </a:lnTo>
                  <a:close/>
                  <a:moveTo>
                    <a:pt x="1242" y="131"/>
                  </a:moveTo>
                  <a:lnTo>
                    <a:pt x="1201" y="133"/>
                  </a:lnTo>
                  <a:lnTo>
                    <a:pt x="1162" y="142"/>
                  </a:lnTo>
                  <a:lnTo>
                    <a:pt x="1126" y="154"/>
                  </a:lnTo>
                  <a:lnTo>
                    <a:pt x="1094" y="172"/>
                  </a:lnTo>
                  <a:lnTo>
                    <a:pt x="1064" y="194"/>
                  </a:lnTo>
                  <a:lnTo>
                    <a:pt x="1038" y="219"/>
                  </a:lnTo>
                  <a:lnTo>
                    <a:pt x="1018" y="247"/>
                  </a:lnTo>
                  <a:lnTo>
                    <a:pt x="1003" y="278"/>
                  </a:lnTo>
                  <a:lnTo>
                    <a:pt x="993" y="311"/>
                  </a:lnTo>
                  <a:lnTo>
                    <a:pt x="990" y="346"/>
                  </a:lnTo>
                  <a:lnTo>
                    <a:pt x="993" y="382"/>
                  </a:lnTo>
                  <a:lnTo>
                    <a:pt x="1003" y="414"/>
                  </a:lnTo>
                  <a:lnTo>
                    <a:pt x="1018" y="445"/>
                  </a:lnTo>
                  <a:lnTo>
                    <a:pt x="1038" y="474"/>
                  </a:lnTo>
                  <a:lnTo>
                    <a:pt x="1064" y="499"/>
                  </a:lnTo>
                  <a:lnTo>
                    <a:pt x="1094" y="521"/>
                  </a:lnTo>
                  <a:lnTo>
                    <a:pt x="1126" y="538"/>
                  </a:lnTo>
                  <a:lnTo>
                    <a:pt x="1162" y="551"/>
                  </a:lnTo>
                  <a:lnTo>
                    <a:pt x="1201" y="560"/>
                  </a:lnTo>
                  <a:lnTo>
                    <a:pt x="1242" y="562"/>
                  </a:lnTo>
                  <a:lnTo>
                    <a:pt x="1283" y="560"/>
                  </a:lnTo>
                  <a:lnTo>
                    <a:pt x="1321" y="551"/>
                  </a:lnTo>
                  <a:lnTo>
                    <a:pt x="1358" y="538"/>
                  </a:lnTo>
                  <a:lnTo>
                    <a:pt x="1390" y="521"/>
                  </a:lnTo>
                  <a:lnTo>
                    <a:pt x="1420" y="499"/>
                  </a:lnTo>
                  <a:lnTo>
                    <a:pt x="1445" y="474"/>
                  </a:lnTo>
                  <a:lnTo>
                    <a:pt x="1465" y="445"/>
                  </a:lnTo>
                  <a:lnTo>
                    <a:pt x="1481" y="414"/>
                  </a:lnTo>
                  <a:lnTo>
                    <a:pt x="1491" y="382"/>
                  </a:lnTo>
                  <a:lnTo>
                    <a:pt x="1494" y="346"/>
                  </a:lnTo>
                  <a:lnTo>
                    <a:pt x="1491" y="311"/>
                  </a:lnTo>
                  <a:lnTo>
                    <a:pt x="1481" y="278"/>
                  </a:lnTo>
                  <a:lnTo>
                    <a:pt x="1465" y="247"/>
                  </a:lnTo>
                  <a:lnTo>
                    <a:pt x="1445" y="219"/>
                  </a:lnTo>
                  <a:lnTo>
                    <a:pt x="1420" y="194"/>
                  </a:lnTo>
                  <a:lnTo>
                    <a:pt x="1390" y="172"/>
                  </a:lnTo>
                  <a:lnTo>
                    <a:pt x="1358" y="154"/>
                  </a:lnTo>
                  <a:lnTo>
                    <a:pt x="1321" y="142"/>
                  </a:lnTo>
                  <a:lnTo>
                    <a:pt x="1283" y="133"/>
                  </a:lnTo>
                  <a:lnTo>
                    <a:pt x="1242" y="131"/>
                  </a:lnTo>
                  <a:close/>
                  <a:moveTo>
                    <a:pt x="1218" y="0"/>
                  </a:moveTo>
                  <a:lnTo>
                    <a:pt x="1218" y="0"/>
                  </a:lnTo>
                  <a:lnTo>
                    <a:pt x="1309" y="3"/>
                  </a:lnTo>
                  <a:lnTo>
                    <a:pt x="1399" y="14"/>
                  </a:lnTo>
                  <a:lnTo>
                    <a:pt x="1486" y="29"/>
                  </a:lnTo>
                  <a:lnTo>
                    <a:pt x="1570" y="51"/>
                  </a:lnTo>
                  <a:lnTo>
                    <a:pt x="1653" y="80"/>
                  </a:lnTo>
                  <a:lnTo>
                    <a:pt x="1733" y="114"/>
                  </a:lnTo>
                  <a:lnTo>
                    <a:pt x="1809" y="154"/>
                  </a:lnTo>
                  <a:lnTo>
                    <a:pt x="1882" y="198"/>
                  </a:lnTo>
                  <a:lnTo>
                    <a:pt x="1952" y="248"/>
                  </a:lnTo>
                  <a:lnTo>
                    <a:pt x="2018" y="301"/>
                  </a:lnTo>
                  <a:lnTo>
                    <a:pt x="2080" y="360"/>
                  </a:lnTo>
                  <a:lnTo>
                    <a:pt x="2138" y="423"/>
                  </a:lnTo>
                  <a:lnTo>
                    <a:pt x="2192" y="490"/>
                  </a:lnTo>
                  <a:lnTo>
                    <a:pt x="2241" y="560"/>
                  </a:lnTo>
                  <a:lnTo>
                    <a:pt x="2286" y="634"/>
                  </a:lnTo>
                  <a:lnTo>
                    <a:pt x="2324" y="711"/>
                  </a:lnTo>
                  <a:lnTo>
                    <a:pt x="2357" y="791"/>
                  </a:lnTo>
                  <a:lnTo>
                    <a:pt x="2386" y="874"/>
                  </a:lnTo>
                  <a:lnTo>
                    <a:pt x="2408" y="959"/>
                  </a:lnTo>
                  <a:lnTo>
                    <a:pt x="2424" y="1047"/>
                  </a:lnTo>
                  <a:lnTo>
                    <a:pt x="2434" y="1138"/>
                  </a:lnTo>
                  <a:lnTo>
                    <a:pt x="2437" y="1229"/>
                  </a:lnTo>
                  <a:lnTo>
                    <a:pt x="2434" y="1320"/>
                  </a:lnTo>
                  <a:lnTo>
                    <a:pt x="2424" y="1411"/>
                  </a:lnTo>
                  <a:lnTo>
                    <a:pt x="2408" y="1499"/>
                  </a:lnTo>
                  <a:lnTo>
                    <a:pt x="2386" y="1584"/>
                  </a:lnTo>
                  <a:lnTo>
                    <a:pt x="2357" y="1667"/>
                  </a:lnTo>
                  <a:lnTo>
                    <a:pt x="2324" y="1748"/>
                  </a:lnTo>
                  <a:lnTo>
                    <a:pt x="2286" y="1825"/>
                  </a:lnTo>
                  <a:lnTo>
                    <a:pt x="2241" y="1898"/>
                  </a:lnTo>
                  <a:lnTo>
                    <a:pt x="2192" y="1968"/>
                  </a:lnTo>
                  <a:lnTo>
                    <a:pt x="2138" y="2035"/>
                  </a:lnTo>
                  <a:lnTo>
                    <a:pt x="2080" y="2098"/>
                  </a:lnTo>
                  <a:lnTo>
                    <a:pt x="2018" y="2157"/>
                  </a:lnTo>
                  <a:lnTo>
                    <a:pt x="1952" y="2210"/>
                  </a:lnTo>
                  <a:lnTo>
                    <a:pt x="1882" y="2261"/>
                  </a:lnTo>
                  <a:lnTo>
                    <a:pt x="1809" y="2304"/>
                  </a:lnTo>
                  <a:lnTo>
                    <a:pt x="1733" y="2344"/>
                  </a:lnTo>
                  <a:lnTo>
                    <a:pt x="1653" y="2378"/>
                  </a:lnTo>
                  <a:lnTo>
                    <a:pt x="1570" y="2406"/>
                  </a:lnTo>
                  <a:lnTo>
                    <a:pt x="1486" y="2428"/>
                  </a:lnTo>
                  <a:lnTo>
                    <a:pt x="1399" y="2445"/>
                  </a:lnTo>
                  <a:lnTo>
                    <a:pt x="1309" y="2455"/>
                  </a:lnTo>
                  <a:lnTo>
                    <a:pt x="1218" y="2458"/>
                  </a:lnTo>
                  <a:lnTo>
                    <a:pt x="1182" y="2458"/>
                  </a:lnTo>
                  <a:lnTo>
                    <a:pt x="1149" y="2456"/>
                  </a:lnTo>
                  <a:lnTo>
                    <a:pt x="1118" y="2453"/>
                  </a:lnTo>
                  <a:lnTo>
                    <a:pt x="1087" y="2450"/>
                  </a:lnTo>
                  <a:lnTo>
                    <a:pt x="1057" y="2446"/>
                  </a:lnTo>
                  <a:lnTo>
                    <a:pt x="1026" y="2439"/>
                  </a:lnTo>
                  <a:lnTo>
                    <a:pt x="992" y="2432"/>
                  </a:lnTo>
                  <a:lnTo>
                    <a:pt x="956" y="2423"/>
                  </a:lnTo>
                  <a:lnTo>
                    <a:pt x="916" y="2413"/>
                  </a:lnTo>
                  <a:lnTo>
                    <a:pt x="870" y="2402"/>
                  </a:lnTo>
                  <a:lnTo>
                    <a:pt x="818" y="2390"/>
                  </a:lnTo>
                  <a:lnTo>
                    <a:pt x="775" y="2371"/>
                  </a:lnTo>
                  <a:lnTo>
                    <a:pt x="741" y="2352"/>
                  </a:lnTo>
                  <a:lnTo>
                    <a:pt x="713" y="2332"/>
                  </a:lnTo>
                  <a:lnTo>
                    <a:pt x="691" y="2312"/>
                  </a:lnTo>
                  <a:lnTo>
                    <a:pt x="676" y="2292"/>
                  </a:lnTo>
                  <a:lnTo>
                    <a:pt x="666" y="2271"/>
                  </a:lnTo>
                  <a:lnTo>
                    <a:pt x="661" y="2248"/>
                  </a:lnTo>
                  <a:lnTo>
                    <a:pt x="660" y="2226"/>
                  </a:lnTo>
                  <a:lnTo>
                    <a:pt x="665" y="2204"/>
                  </a:lnTo>
                  <a:lnTo>
                    <a:pt x="671" y="2180"/>
                  </a:lnTo>
                  <a:lnTo>
                    <a:pt x="681" y="2157"/>
                  </a:lnTo>
                  <a:lnTo>
                    <a:pt x="694" y="2133"/>
                  </a:lnTo>
                  <a:lnTo>
                    <a:pt x="709" y="2109"/>
                  </a:lnTo>
                  <a:lnTo>
                    <a:pt x="725" y="2083"/>
                  </a:lnTo>
                  <a:lnTo>
                    <a:pt x="743" y="2058"/>
                  </a:lnTo>
                  <a:lnTo>
                    <a:pt x="762" y="2032"/>
                  </a:lnTo>
                  <a:lnTo>
                    <a:pt x="780" y="2006"/>
                  </a:lnTo>
                  <a:lnTo>
                    <a:pt x="797" y="1980"/>
                  </a:lnTo>
                  <a:lnTo>
                    <a:pt x="815" y="1953"/>
                  </a:lnTo>
                  <a:lnTo>
                    <a:pt x="830" y="1925"/>
                  </a:lnTo>
                  <a:lnTo>
                    <a:pt x="845" y="1897"/>
                  </a:lnTo>
                  <a:lnTo>
                    <a:pt x="856" y="1869"/>
                  </a:lnTo>
                  <a:lnTo>
                    <a:pt x="865" y="1841"/>
                  </a:lnTo>
                  <a:lnTo>
                    <a:pt x="871" y="1812"/>
                  </a:lnTo>
                  <a:lnTo>
                    <a:pt x="872" y="1783"/>
                  </a:lnTo>
                  <a:lnTo>
                    <a:pt x="870" y="1754"/>
                  </a:lnTo>
                  <a:lnTo>
                    <a:pt x="864" y="1724"/>
                  </a:lnTo>
                  <a:lnTo>
                    <a:pt x="850" y="1695"/>
                  </a:lnTo>
                  <a:lnTo>
                    <a:pt x="833" y="1665"/>
                  </a:lnTo>
                  <a:lnTo>
                    <a:pt x="809" y="1636"/>
                  </a:lnTo>
                  <a:lnTo>
                    <a:pt x="785" y="1614"/>
                  </a:lnTo>
                  <a:lnTo>
                    <a:pt x="759" y="1596"/>
                  </a:lnTo>
                  <a:lnTo>
                    <a:pt x="731" y="1584"/>
                  </a:lnTo>
                  <a:lnTo>
                    <a:pt x="701" y="1575"/>
                  </a:lnTo>
                  <a:lnTo>
                    <a:pt x="670" y="1570"/>
                  </a:lnTo>
                  <a:lnTo>
                    <a:pt x="639" y="1569"/>
                  </a:lnTo>
                  <a:lnTo>
                    <a:pt x="607" y="1571"/>
                  </a:lnTo>
                  <a:lnTo>
                    <a:pt x="574" y="1576"/>
                  </a:lnTo>
                  <a:lnTo>
                    <a:pt x="540" y="1583"/>
                  </a:lnTo>
                  <a:lnTo>
                    <a:pt x="506" y="1591"/>
                  </a:lnTo>
                  <a:lnTo>
                    <a:pt x="472" y="1602"/>
                  </a:lnTo>
                  <a:lnTo>
                    <a:pt x="439" y="1613"/>
                  </a:lnTo>
                  <a:lnTo>
                    <a:pt x="405" y="1624"/>
                  </a:lnTo>
                  <a:lnTo>
                    <a:pt x="372" y="1636"/>
                  </a:lnTo>
                  <a:lnTo>
                    <a:pt x="339" y="1647"/>
                  </a:lnTo>
                  <a:lnTo>
                    <a:pt x="307" y="1657"/>
                  </a:lnTo>
                  <a:lnTo>
                    <a:pt x="278" y="1667"/>
                  </a:lnTo>
                  <a:lnTo>
                    <a:pt x="248" y="1675"/>
                  </a:lnTo>
                  <a:lnTo>
                    <a:pt x="219" y="1681"/>
                  </a:lnTo>
                  <a:lnTo>
                    <a:pt x="192" y="1684"/>
                  </a:lnTo>
                  <a:lnTo>
                    <a:pt x="168" y="1685"/>
                  </a:lnTo>
                  <a:lnTo>
                    <a:pt x="145" y="1682"/>
                  </a:lnTo>
                  <a:lnTo>
                    <a:pt x="124" y="1676"/>
                  </a:lnTo>
                  <a:lnTo>
                    <a:pt x="104" y="1665"/>
                  </a:lnTo>
                  <a:lnTo>
                    <a:pt x="88" y="1651"/>
                  </a:lnTo>
                  <a:lnTo>
                    <a:pt x="74" y="1631"/>
                  </a:lnTo>
                  <a:lnTo>
                    <a:pt x="63" y="1605"/>
                  </a:lnTo>
                  <a:lnTo>
                    <a:pt x="46" y="1554"/>
                  </a:lnTo>
                  <a:lnTo>
                    <a:pt x="33" y="1506"/>
                  </a:lnTo>
                  <a:lnTo>
                    <a:pt x="22" y="1461"/>
                  </a:lnTo>
                  <a:lnTo>
                    <a:pt x="14" y="1416"/>
                  </a:lnTo>
                  <a:lnTo>
                    <a:pt x="8" y="1373"/>
                  </a:lnTo>
                  <a:lnTo>
                    <a:pt x="3" y="1327"/>
                  </a:lnTo>
                  <a:lnTo>
                    <a:pt x="1" y="1280"/>
                  </a:lnTo>
                  <a:lnTo>
                    <a:pt x="0" y="1229"/>
                  </a:lnTo>
                  <a:lnTo>
                    <a:pt x="3" y="1138"/>
                  </a:lnTo>
                  <a:lnTo>
                    <a:pt x="13" y="1047"/>
                  </a:lnTo>
                  <a:lnTo>
                    <a:pt x="29" y="959"/>
                  </a:lnTo>
                  <a:lnTo>
                    <a:pt x="52" y="874"/>
                  </a:lnTo>
                  <a:lnTo>
                    <a:pt x="80" y="791"/>
                  </a:lnTo>
                  <a:lnTo>
                    <a:pt x="113" y="711"/>
                  </a:lnTo>
                  <a:lnTo>
                    <a:pt x="153" y="634"/>
                  </a:lnTo>
                  <a:lnTo>
                    <a:pt x="196" y="560"/>
                  </a:lnTo>
                  <a:lnTo>
                    <a:pt x="245" y="490"/>
                  </a:lnTo>
                  <a:lnTo>
                    <a:pt x="299" y="423"/>
                  </a:lnTo>
                  <a:lnTo>
                    <a:pt x="357" y="360"/>
                  </a:lnTo>
                  <a:lnTo>
                    <a:pt x="419" y="301"/>
                  </a:lnTo>
                  <a:lnTo>
                    <a:pt x="485" y="248"/>
                  </a:lnTo>
                  <a:lnTo>
                    <a:pt x="555" y="198"/>
                  </a:lnTo>
                  <a:lnTo>
                    <a:pt x="628" y="154"/>
                  </a:lnTo>
                  <a:lnTo>
                    <a:pt x="704" y="114"/>
                  </a:lnTo>
                  <a:lnTo>
                    <a:pt x="784" y="80"/>
                  </a:lnTo>
                  <a:lnTo>
                    <a:pt x="867" y="51"/>
                  </a:lnTo>
                  <a:lnTo>
                    <a:pt x="951" y="29"/>
                  </a:lnTo>
                  <a:lnTo>
                    <a:pt x="1038" y="14"/>
                  </a:lnTo>
                  <a:lnTo>
                    <a:pt x="1128" y="3"/>
                  </a:lnTo>
                  <a:lnTo>
                    <a:pt x="1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1221" y="1021"/>
              <a:ext cx="507" cy="448"/>
            </a:xfrm>
            <a:custGeom>
              <a:avLst/>
              <a:gdLst>
                <a:gd name="T0" fmla="*/ 140 w 2028"/>
                <a:gd name="T1" fmla="*/ 1602 h 1792"/>
                <a:gd name="T2" fmla="*/ 101 w 2028"/>
                <a:gd name="T3" fmla="*/ 1665 h 1792"/>
                <a:gd name="T4" fmla="*/ 64 w 2028"/>
                <a:gd name="T5" fmla="*/ 1718 h 1792"/>
                <a:gd name="T6" fmla="*/ 58 w 2028"/>
                <a:gd name="T7" fmla="*/ 1725 h 1792"/>
                <a:gd name="T8" fmla="*/ 67 w 2028"/>
                <a:gd name="T9" fmla="*/ 1732 h 1792"/>
                <a:gd name="T10" fmla="*/ 100 w 2028"/>
                <a:gd name="T11" fmla="*/ 1738 h 1792"/>
                <a:gd name="T12" fmla="*/ 151 w 2028"/>
                <a:gd name="T13" fmla="*/ 1741 h 1792"/>
                <a:gd name="T14" fmla="*/ 219 w 2028"/>
                <a:gd name="T15" fmla="*/ 1739 h 1792"/>
                <a:gd name="T16" fmla="*/ 307 w 2028"/>
                <a:gd name="T17" fmla="*/ 1729 h 1792"/>
                <a:gd name="T18" fmla="*/ 327 w 2028"/>
                <a:gd name="T19" fmla="*/ 1644 h 1792"/>
                <a:gd name="T20" fmla="*/ 290 w 2028"/>
                <a:gd name="T21" fmla="*/ 1598 h 1792"/>
                <a:gd name="T22" fmla="*/ 200 w 2028"/>
                <a:gd name="T23" fmla="*/ 1585 h 1792"/>
                <a:gd name="T24" fmla="*/ 1914 w 2028"/>
                <a:gd name="T25" fmla="*/ 0 h 1792"/>
                <a:gd name="T26" fmla="*/ 1961 w 2028"/>
                <a:gd name="T27" fmla="*/ 9 h 1792"/>
                <a:gd name="T28" fmla="*/ 2001 w 2028"/>
                <a:gd name="T29" fmla="*/ 38 h 1792"/>
                <a:gd name="T30" fmla="*/ 2024 w 2028"/>
                <a:gd name="T31" fmla="*/ 82 h 1792"/>
                <a:gd name="T32" fmla="*/ 2027 w 2028"/>
                <a:gd name="T33" fmla="*/ 129 h 1792"/>
                <a:gd name="T34" fmla="*/ 2011 w 2028"/>
                <a:gd name="T35" fmla="*/ 173 h 1792"/>
                <a:gd name="T36" fmla="*/ 1996 w 2028"/>
                <a:gd name="T37" fmla="*/ 193 h 1792"/>
                <a:gd name="T38" fmla="*/ 968 w 2028"/>
                <a:gd name="T39" fmla="*/ 1170 h 1792"/>
                <a:gd name="T40" fmla="*/ 992 w 2028"/>
                <a:gd name="T41" fmla="*/ 1239 h 1792"/>
                <a:gd name="T42" fmla="*/ 997 w 2028"/>
                <a:gd name="T43" fmla="*/ 1307 h 1792"/>
                <a:gd name="T44" fmla="*/ 982 w 2028"/>
                <a:gd name="T45" fmla="*/ 1379 h 1792"/>
                <a:gd name="T46" fmla="*/ 947 w 2028"/>
                <a:gd name="T47" fmla="*/ 1452 h 1792"/>
                <a:gd name="T48" fmla="*/ 891 w 2028"/>
                <a:gd name="T49" fmla="*/ 1530 h 1792"/>
                <a:gd name="T50" fmla="*/ 825 w 2028"/>
                <a:gd name="T51" fmla="*/ 1598 h 1792"/>
                <a:gd name="T52" fmla="*/ 753 w 2028"/>
                <a:gd name="T53" fmla="*/ 1646 h 1792"/>
                <a:gd name="T54" fmla="*/ 664 w 2028"/>
                <a:gd name="T55" fmla="*/ 1689 h 1792"/>
                <a:gd name="T56" fmla="*/ 562 w 2028"/>
                <a:gd name="T57" fmla="*/ 1724 h 1792"/>
                <a:gd name="T58" fmla="*/ 456 w 2028"/>
                <a:gd name="T59" fmla="*/ 1753 h 1792"/>
                <a:gd name="T60" fmla="*/ 349 w 2028"/>
                <a:gd name="T61" fmla="*/ 1775 h 1792"/>
                <a:gd name="T62" fmla="*/ 308 w 2028"/>
                <a:gd name="T63" fmla="*/ 1781 h 1792"/>
                <a:gd name="T64" fmla="*/ 228 w 2028"/>
                <a:gd name="T65" fmla="*/ 1790 h 1792"/>
                <a:gd name="T66" fmla="*/ 154 w 2028"/>
                <a:gd name="T67" fmla="*/ 1792 h 1792"/>
                <a:gd name="T68" fmla="*/ 90 w 2028"/>
                <a:gd name="T69" fmla="*/ 1789 h 1792"/>
                <a:gd name="T70" fmla="*/ 41 w 2028"/>
                <a:gd name="T71" fmla="*/ 1778 h 1792"/>
                <a:gd name="T72" fmla="*/ 10 w 2028"/>
                <a:gd name="T73" fmla="*/ 1759 h 1792"/>
                <a:gd name="T74" fmla="*/ 0 w 2028"/>
                <a:gd name="T75" fmla="*/ 1734 h 1792"/>
                <a:gd name="T76" fmla="*/ 10 w 2028"/>
                <a:gd name="T77" fmla="*/ 1703 h 1792"/>
                <a:gd name="T78" fmla="*/ 40 w 2028"/>
                <a:gd name="T79" fmla="*/ 1663 h 1792"/>
                <a:gd name="T80" fmla="*/ 75 w 2028"/>
                <a:gd name="T81" fmla="*/ 1611 h 1792"/>
                <a:gd name="T82" fmla="*/ 109 w 2028"/>
                <a:gd name="T83" fmla="*/ 1554 h 1792"/>
                <a:gd name="T84" fmla="*/ 135 w 2028"/>
                <a:gd name="T85" fmla="*/ 1502 h 1792"/>
                <a:gd name="T86" fmla="*/ 169 w 2028"/>
                <a:gd name="T87" fmla="*/ 1413 h 1792"/>
                <a:gd name="T88" fmla="*/ 198 w 2028"/>
                <a:gd name="T89" fmla="*/ 1323 h 1792"/>
                <a:gd name="T90" fmla="*/ 228 w 2028"/>
                <a:gd name="T91" fmla="*/ 1235 h 1792"/>
                <a:gd name="T92" fmla="*/ 264 w 2028"/>
                <a:gd name="T93" fmla="*/ 1151 h 1792"/>
                <a:gd name="T94" fmla="*/ 308 w 2028"/>
                <a:gd name="T95" fmla="*/ 1075 h 1792"/>
                <a:gd name="T96" fmla="*/ 365 w 2028"/>
                <a:gd name="T97" fmla="*/ 1010 h 1792"/>
                <a:gd name="T98" fmla="*/ 449 w 2028"/>
                <a:gd name="T99" fmla="*/ 944 h 1792"/>
                <a:gd name="T100" fmla="*/ 530 w 2028"/>
                <a:gd name="T101" fmla="*/ 901 h 1792"/>
                <a:gd name="T102" fmla="*/ 610 w 2028"/>
                <a:gd name="T103" fmla="*/ 885 h 1792"/>
                <a:gd name="T104" fmla="*/ 688 w 2028"/>
                <a:gd name="T105" fmla="*/ 895 h 1792"/>
                <a:gd name="T106" fmla="*/ 767 w 2028"/>
                <a:gd name="T107" fmla="*/ 934 h 1792"/>
                <a:gd name="T108" fmla="*/ 1847 w 2028"/>
                <a:gd name="T109" fmla="*/ 25 h 1792"/>
                <a:gd name="T110" fmla="*/ 1868 w 2028"/>
                <a:gd name="T111" fmla="*/ 11 h 1792"/>
                <a:gd name="T112" fmla="*/ 1914 w 2028"/>
                <a:gd name="T113" fmla="*/ 0 h 1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28" h="1792">
                  <a:moveTo>
                    <a:pt x="158" y="1570"/>
                  </a:moveTo>
                  <a:lnTo>
                    <a:pt x="140" y="1602"/>
                  </a:lnTo>
                  <a:lnTo>
                    <a:pt x="121" y="1634"/>
                  </a:lnTo>
                  <a:lnTo>
                    <a:pt x="101" y="1665"/>
                  </a:lnTo>
                  <a:lnTo>
                    <a:pt x="82" y="1693"/>
                  </a:lnTo>
                  <a:lnTo>
                    <a:pt x="64" y="1718"/>
                  </a:lnTo>
                  <a:lnTo>
                    <a:pt x="60" y="1722"/>
                  </a:lnTo>
                  <a:lnTo>
                    <a:pt x="58" y="1725"/>
                  </a:lnTo>
                  <a:lnTo>
                    <a:pt x="56" y="1729"/>
                  </a:lnTo>
                  <a:lnTo>
                    <a:pt x="67" y="1732"/>
                  </a:lnTo>
                  <a:lnTo>
                    <a:pt x="81" y="1736"/>
                  </a:lnTo>
                  <a:lnTo>
                    <a:pt x="100" y="1738"/>
                  </a:lnTo>
                  <a:lnTo>
                    <a:pt x="123" y="1740"/>
                  </a:lnTo>
                  <a:lnTo>
                    <a:pt x="151" y="1741"/>
                  </a:lnTo>
                  <a:lnTo>
                    <a:pt x="183" y="1740"/>
                  </a:lnTo>
                  <a:lnTo>
                    <a:pt x="219" y="1739"/>
                  </a:lnTo>
                  <a:lnTo>
                    <a:pt x="260" y="1734"/>
                  </a:lnTo>
                  <a:lnTo>
                    <a:pt x="307" y="1729"/>
                  </a:lnTo>
                  <a:lnTo>
                    <a:pt x="316" y="1692"/>
                  </a:lnTo>
                  <a:lnTo>
                    <a:pt x="327" y="1644"/>
                  </a:lnTo>
                  <a:lnTo>
                    <a:pt x="337" y="1597"/>
                  </a:lnTo>
                  <a:lnTo>
                    <a:pt x="290" y="1598"/>
                  </a:lnTo>
                  <a:lnTo>
                    <a:pt x="244" y="1594"/>
                  </a:lnTo>
                  <a:lnTo>
                    <a:pt x="200" y="1585"/>
                  </a:lnTo>
                  <a:lnTo>
                    <a:pt x="158" y="1570"/>
                  </a:lnTo>
                  <a:close/>
                  <a:moveTo>
                    <a:pt x="1914" y="0"/>
                  </a:moveTo>
                  <a:lnTo>
                    <a:pt x="1938" y="3"/>
                  </a:lnTo>
                  <a:lnTo>
                    <a:pt x="1961" y="9"/>
                  </a:lnTo>
                  <a:lnTo>
                    <a:pt x="1982" y="22"/>
                  </a:lnTo>
                  <a:lnTo>
                    <a:pt x="2001" y="38"/>
                  </a:lnTo>
                  <a:lnTo>
                    <a:pt x="2015" y="58"/>
                  </a:lnTo>
                  <a:lnTo>
                    <a:pt x="2024" y="82"/>
                  </a:lnTo>
                  <a:lnTo>
                    <a:pt x="2028" y="105"/>
                  </a:lnTo>
                  <a:lnTo>
                    <a:pt x="2027" y="129"/>
                  </a:lnTo>
                  <a:lnTo>
                    <a:pt x="2022" y="152"/>
                  </a:lnTo>
                  <a:lnTo>
                    <a:pt x="2011" y="173"/>
                  </a:lnTo>
                  <a:lnTo>
                    <a:pt x="1995" y="192"/>
                  </a:lnTo>
                  <a:lnTo>
                    <a:pt x="1996" y="193"/>
                  </a:lnTo>
                  <a:lnTo>
                    <a:pt x="950" y="1136"/>
                  </a:lnTo>
                  <a:lnTo>
                    <a:pt x="968" y="1170"/>
                  </a:lnTo>
                  <a:lnTo>
                    <a:pt x="982" y="1205"/>
                  </a:lnTo>
                  <a:lnTo>
                    <a:pt x="992" y="1239"/>
                  </a:lnTo>
                  <a:lnTo>
                    <a:pt x="997" y="1274"/>
                  </a:lnTo>
                  <a:lnTo>
                    <a:pt x="997" y="1307"/>
                  </a:lnTo>
                  <a:lnTo>
                    <a:pt x="992" y="1343"/>
                  </a:lnTo>
                  <a:lnTo>
                    <a:pt x="982" y="1379"/>
                  </a:lnTo>
                  <a:lnTo>
                    <a:pt x="967" y="1414"/>
                  </a:lnTo>
                  <a:lnTo>
                    <a:pt x="947" y="1452"/>
                  </a:lnTo>
                  <a:lnTo>
                    <a:pt x="922" y="1490"/>
                  </a:lnTo>
                  <a:lnTo>
                    <a:pt x="891" y="1530"/>
                  </a:lnTo>
                  <a:lnTo>
                    <a:pt x="854" y="1573"/>
                  </a:lnTo>
                  <a:lnTo>
                    <a:pt x="825" y="1598"/>
                  </a:lnTo>
                  <a:lnTo>
                    <a:pt x="792" y="1623"/>
                  </a:lnTo>
                  <a:lnTo>
                    <a:pt x="753" y="1646"/>
                  </a:lnTo>
                  <a:lnTo>
                    <a:pt x="710" y="1669"/>
                  </a:lnTo>
                  <a:lnTo>
                    <a:pt x="664" y="1689"/>
                  </a:lnTo>
                  <a:lnTo>
                    <a:pt x="614" y="1708"/>
                  </a:lnTo>
                  <a:lnTo>
                    <a:pt x="562" y="1724"/>
                  </a:lnTo>
                  <a:lnTo>
                    <a:pt x="509" y="1740"/>
                  </a:lnTo>
                  <a:lnTo>
                    <a:pt x="456" y="1753"/>
                  </a:lnTo>
                  <a:lnTo>
                    <a:pt x="402" y="1766"/>
                  </a:lnTo>
                  <a:lnTo>
                    <a:pt x="349" y="1775"/>
                  </a:lnTo>
                  <a:lnTo>
                    <a:pt x="349" y="1776"/>
                  </a:lnTo>
                  <a:lnTo>
                    <a:pt x="308" y="1781"/>
                  </a:lnTo>
                  <a:lnTo>
                    <a:pt x="267" y="1786"/>
                  </a:lnTo>
                  <a:lnTo>
                    <a:pt x="228" y="1790"/>
                  </a:lnTo>
                  <a:lnTo>
                    <a:pt x="190" y="1792"/>
                  </a:lnTo>
                  <a:lnTo>
                    <a:pt x="154" y="1792"/>
                  </a:lnTo>
                  <a:lnTo>
                    <a:pt x="121" y="1791"/>
                  </a:lnTo>
                  <a:lnTo>
                    <a:pt x="90" y="1789"/>
                  </a:lnTo>
                  <a:lnTo>
                    <a:pt x="64" y="1785"/>
                  </a:lnTo>
                  <a:lnTo>
                    <a:pt x="41" y="1778"/>
                  </a:lnTo>
                  <a:lnTo>
                    <a:pt x="23" y="1769"/>
                  </a:lnTo>
                  <a:lnTo>
                    <a:pt x="10" y="1759"/>
                  </a:lnTo>
                  <a:lnTo>
                    <a:pt x="3" y="1748"/>
                  </a:lnTo>
                  <a:lnTo>
                    <a:pt x="0" y="1734"/>
                  </a:lnTo>
                  <a:lnTo>
                    <a:pt x="3" y="1720"/>
                  </a:lnTo>
                  <a:lnTo>
                    <a:pt x="10" y="1703"/>
                  </a:lnTo>
                  <a:lnTo>
                    <a:pt x="24" y="1685"/>
                  </a:lnTo>
                  <a:lnTo>
                    <a:pt x="40" y="1663"/>
                  </a:lnTo>
                  <a:lnTo>
                    <a:pt x="57" y="1638"/>
                  </a:lnTo>
                  <a:lnTo>
                    <a:pt x="75" y="1611"/>
                  </a:lnTo>
                  <a:lnTo>
                    <a:pt x="92" y="1582"/>
                  </a:lnTo>
                  <a:lnTo>
                    <a:pt x="109" y="1554"/>
                  </a:lnTo>
                  <a:lnTo>
                    <a:pt x="123" y="1527"/>
                  </a:lnTo>
                  <a:lnTo>
                    <a:pt x="135" y="1502"/>
                  </a:lnTo>
                  <a:lnTo>
                    <a:pt x="152" y="1458"/>
                  </a:lnTo>
                  <a:lnTo>
                    <a:pt x="169" y="1413"/>
                  </a:lnTo>
                  <a:lnTo>
                    <a:pt x="184" y="1368"/>
                  </a:lnTo>
                  <a:lnTo>
                    <a:pt x="198" y="1323"/>
                  </a:lnTo>
                  <a:lnTo>
                    <a:pt x="213" y="1278"/>
                  </a:lnTo>
                  <a:lnTo>
                    <a:pt x="228" y="1235"/>
                  </a:lnTo>
                  <a:lnTo>
                    <a:pt x="245" y="1192"/>
                  </a:lnTo>
                  <a:lnTo>
                    <a:pt x="264" y="1151"/>
                  </a:lnTo>
                  <a:lnTo>
                    <a:pt x="284" y="1112"/>
                  </a:lnTo>
                  <a:lnTo>
                    <a:pt x="308" y="1075"/>
                  </a:lnTo>
                  <a:lnTo>
                    <a:pt x="334" y="1042"/>
                  </a:lnTo>
                  <a:lnTo>
                    <a:pt x="365" y="1010"/>
                  </a:lnTo>
                  <a:lnTo>
                    <a:pt x="407" y="974"/>
                  </a:lnTo>
                  <a:lnTo>
                    <a:pt x="449" y="944"/>
                  </a:lnTo>
                  <a:lnTo>
                    <a:pt x="490" y="920"/>
                  </a:lnTo>
                  <a:lnTo>
                    <a:pt x="530" y="901"/>
                  </a:lnTo>
                  <a:lnTo>
                    <a:pt x="571" y="890"/>
                  </a:lnTo>
                  <a:lnTo>
                    <a:pt x="610" y="885"/>
                  </a:lnTo>
                  <a:lnTo>
                    <a:pt x="650" y="887"/>
                  </a:lnTo>
                  <a:lnTo>
                    <a:pt x="688" y="895"/>
                  </a:lnTo>
                  <a:lnTo>
                    <a:pt x="728" y="910"/>
                  </a:lnTo>
                  <a:lnTo>
                    <a:pt x="767" y="934"/>
                  </a:lnTo>
                  <a:lnTo>
                    <a:pt x="807" y="964"/>
                  </a:lnTo>
                  <a:lnTo>
                    <a:pt x="1847" y="25"/>
                  </a:lnTo>
                  <a:lnTo>
                    <a:pt x="1847" y="25"/>
                  </a:lnTo>
                  <a:lnTo>
                    <a:pt x="1868" y="11"/>
                  </a:lnTo>
                  <a:lnTo>
                    <a:pt x="1890" y="4"/>
                  </a:lnTo>
                  <a:lnTo>
                    <a:pt x="19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Oval 10"/>
          <p:cNvSpPr/>
          <p:nvPr/>
        </p:nvSpPr>
        <p:spPr>
          <a:xfrm flipV="1">
            <a:off x="2508529" y="2734845"/>
            <a:ext cx="1243584" cy="124264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620368" y="2846214"/>
            <a:ext cx="1019907" cy="1019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12"/>
          <p:cNvSpPr>
            <a:spLocks noEditPoints="1"/>
          </p:cNvSpPr>
          <p:nvPr/>
        </p:nvSpPr>
        <p:spPr bwMode="auto">
          <a:xfrm>
            <a:off x="2974522" y="3053347"/>
            <a:ext cx="311599" cy="605642"/>
          </a:xfrm>
          <a:custGeom>
            <a:avLst/>
            <a:gdLst>
              <a:gd name="T0" fmla="*/ 475 w 2608"/>
              <a:gd name="T1" fmla="*/ 3664 h 4455"/>
              <a:gd name="T2" fmla="*/ 233 w 2608"/>
              <a:gd name="T3" fmla="*/ 4101 h 4455"/>
              <a:gd name="T4" fmla="*/ 229 w 2608"/>
              <a:gd name="T5" fmla="*/ 4161 h 4455"/>
              <a:gd name="T6" fmla="*/ 266 w 2608"/>
              <a:gd name="T7" fmla="*/ 4207 h 4455"/>
              <a:gd name="T8" fmla="*/ 323 w 2608"/>
              <a:gd name="T9" fmla="*/ 4214 h 4455"/>
              <a:gd name="T10" fmla="*/ 371 w 2608"/>
              <a:gd name="T11" fmla="*/ 4174 h 4455"/>
              <a:gd name="T12" fmla="*/ 594 w 2608"/>
              <a:gd name="T13" fmla="*/ 3728 h 4455"/>
              <a:gd name="T14" fmla="*/ 568 w 2608"/>
              <a:gd name="T15" fmla="*/ 3674 h 4455"/>
              <a:gd name="T16" fmla="*/ 512 w 2608"/>
              <a:gd name="T17" fmla="*/ 3653 h 4455"/>
              <a:gd name="T18" fmla="*/ 495 w 2608"/>
              <a:gd name="T19" fmla="*/ 3429 h 4455"/>
              <a:gd name="T20" fmla="*/ 463 w 2608"/>
              <a:gd name="T21" fmla="*/ 3495 h 4455"/>
              <a:gd name="T22" fmla="*/ 495 w 2608"/>
              <a:gd name="T23" fmla="*/ 3560 h 4455"/>
              <a:gd name="T24" fmla="*/ 567 w 2608"/>
              <a:gd name="T25" fmla="*/ 3571 h 4455"/>
              <a:gd name="T26" fmla="*/ 618 w 2608"/>
              <a:gd name="T27" fmla="*/ 3520 h 4455"/>
              <a:gd name="T28" fmla="*/ 606 w 2608"/>
              <a:gd name="T29" fmla="*/ 3447 h 4455"/>
              <a:gd name="T30" fmla="*/ 542 w 2608"/>
              <a:gd name="T31" fmla="*/ 3414 h 4455"/>
              <a:gd name="T32" fmla="*/ 2570 w 2608"/>
              <a:gd name="T33" fmla="*/ 8 h 4455"/>
              <a:gd name="T34" fmla="*/ 2605 w 2608"/>
              <a:gd name="T35" fmla="*/ 54 h 4455"/>
              <a:gd name="T36" fmla="*/ 2604 w 2608"/>
              <a:gd name="T37" fmla="*/ 204 h 4455"/>
              <a:gd name="T38" fmla="*/ 2587 w 2608"/>
              <a:gd name="T39" fmla="*/ 463 h 4455"/>
              <a:gd name="T40" fmla="*/ 2555 w 2608"/>
              <a:gd name="T41" fmla="*/ 780 h 4455"/>
              <a:gd name="T42" fmla="*/ 2500 w 2608"/>
              <a:gd name="T43" fmla="*/ 1139 h 4455"/>
              <a:gd name="T44" fmla="*/ 2414 w 2608"/>
              <a:gd name="T45" fmla="*/ 1518 h 4455"/>
              <a:gd name="T46" fmla="*/ 1914 w 2608"/>
              <a:gd name="T47" fmla="*/ 2004 h 4455"/>
              <a:gd name="T48" fmla="*/ 2143 w 2608"/>
              <a:gd name="T49" fmla="*/ 2243 h 4455"/>
              <a:gd name="T50" fmla="*/ 1959 w 2608"/>
              <a:gd name="T51" fmla="*/ 2543 h 4455"/>
              <a:gd name="T52" fmla="*/ 1286 w 2608"/>
              <a:gd name="T53" fmla="*/ 2852 h 4455"/>
              <a:gd name="T54" fmla="*/ 1409 w 2608"/>
              <a:gd name="T55" fmla="*/ 3023 h 4455"/>
              <a:gd name="T56" fmla="*/ 1167 w 2608"/>
              <a:gd name="T57" fmla="*/ 3115 h 4455"/>
              <a:gd name="T58" fmla="*/ 903 w 2608"/>
              <a:gd name="T59" fmla="*/ 3311 h 4455"/>
              <a:gd name="T60" fmla="*/ 937 w 2608"/>
              <a:gd name="T61" fmla="*/ 3315 h 4455"/>
              <a:gd name="T62" fmla="*/ 1010 w 2608"/>
              <a:gd name="T63" fmla="*/ 3365 h 4455"/>
              <a:gd name="T64" fmla="*/ 1038 w 2608"/>
              <a:gd name="T65" fmla="*/ 3452 h 4455"/>
              <a:gd name="T66" fmla="*/ 1330 w 2608"/>
              <a:gd name="T67" fmla="*/ 4216 h 4455"/>
              <a:gd name="T68" fmla="*/ 1382 w 2608"/>
              <a:gd name="T69" fmla="*/ 4242 h 4455"/>
              <a:gd name="T70" fmla="*/ 1395 w 2608"/>
              <a:gd name="T71" fmla="*/ 4395 h 4455"/>
              <a:gd name="T72" fmla="*/ 1366 w 2608"/>
              <a:gd name="T73" fmla="*/ 4443 h 4455"/>
              <a:gd name="T74" fmla="*/ 57 w 2608"/>
              <a:gd name="T75" fmla="*/ 4455 h 4455"/>
              <a:gd name="T76" fmla="*/ 11 w 2608"/>
              <a:gd name="T77" fmla="*/ 4430 h 4455"/>
              <a:gd name="T78" fmla="*/ 0 w 2608"/>
              <a:gd name="T79" fmla="*/ 4282 h 4455"/>
              <a:gd name="T80" fmla="*/ 25 w 2608"/>
              <a:gd name="T81" fmla="*/ 4229 h 4455"/>
              <a:gd name="T82" fmla="*/ 380 w 2608"/>
              <a:gd name="T83" fmla="*/ 3654 h 4455"/>
              <a:gd name="T84" fmla="*/ 350 w 2608"/>
              <a:gd name="T85" fmla="*/ 3421 h 4455"/>
              <a:gd name="T86" fmla="*/ 395 w 2608"/>
              <a:gd name="T87" fmla="*/ 3344 h 4455"/>
              <a:gd name="T88" fmla="*/ 480 w 2608"/>
              <a:gd name="T89" fmla="*/ 3312 h 4455"/>
              <a:gd name="T90" fmla="*/ 827 w 2608"/>
              <a:gd name="T91" fmla="*/ 3061 h 4455"/>
              <a:gd name="T92" fmla="*/ 722 w 2608"/>
              <a:gd name="T93" fmla="*/ 2740 h 4455"/>
              <a:gd name="T94" fmla="*/ 696 w 2608"/>
              <a:gd name="T95" fmla="*/ 2422 h 4455"/>
              <a:gd name="T96" fmla="*/ 740 w 2608"/>
              <a:gd name="T97" fmla="*/ 2108 h 4455"/>
              <a:gd name="T98" fmla="*/ 939 w 2608"/>
              <a:gd name="T99" fmla="*/ 2093 h 4455"/>
              <a:gd name="T100" fmla="*/ 1047 w 2608"/>
              <a:gd name="T101" fmla="*/ 1424 h 4455"/>
              <a:gd name="T102" fmla="*/ 1305 w 2608"/>
              <a:gd name="T103" fmla="*/ 1075 h 4455"/>
              <a:gd name="T104" fmla="*/ 1590 w 2608"/>
              <a:gd name="T105" fmla="*/ 762 h 4455"/>
              <a:gd name="T106" fmla="*/ 1892 w 2608"/>
              <a:gd name="T107" fmla="*/ 480 h 4455"/>
              <a:gd name="T108" fmla="*/ 2107 w 2608"/>
              <a:gd name="T109" fmla="*/ 300 h 4455"/>
              <a:gd name="T110" fmla="*/ 2298 w 2608"/>
              <a:gd name="T111" fmla="*/ 153 h 4455"/>
              <a:gd name="T112" fmla="*/ 2453 w 2608"/>
              <a:gd name="T113" fmla="*/ 40 h 4455"/>
              <a:gd name="T114" fmla="*/ 2532 w 2608"/>
              <a:gd name="T115" fmla="*/ 0 h 4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08" h="4455">
                <a:moveTo>
                  <a:pt x="512" y="3653"/>
                </a:moveTo>
                <a:lnTo>
                  <a:pt x="494" y="3657"/>
                </a:lnTo>
                <a:lnTo>
                  <a:pt x="475" y="3664"/>
                </a:lnTo>
                <a:lnTo>
                  <a:pt x="460" y="3677"/>
                </a:lnTo>
                <a:lnTo>
                  <a:pt x="447" y="3694"/>
                </a:lnTo>
                <a:lnTo>
                  <a:pt x="233" y="4101"/>
                </a:lnTo>
                <a:lnTo>
                  <a:pt x="226" y="4121"/>
                </a:lnTo>
                <a:lnTo>
                  <a:pt x="225" y="4141"/>
                </a:lnTo>
                <a:lnTo>
                  <a:pt x="229" y="4161"/>
                </a:lnTo>
                <a:lnTo>
                  <a:pt x="236" y="4180"/>
                </a:lnTo>
                <a:lnTo>
                  <a:pt x="249" y="4196"/>
                </a:lnTo>
                <a:lnTo>
                  <a:pt x="266" y="4207"/>
                </a:lnTo>
                <a:lnTo>
                  <a:pt x="284" y="4214"/>
                </a:lnTo>
                <a:lnTo>
                  <a:pt x="302" y="4217"/>
                </a:lnTo>
                <a:lnTo>
                  <a:pt x="323" y="4214"/>
                </a:lnTo>
                <a:lnTo>
                  <a:pt x="342" y="4206"/>
                </a:lnTo>
                <a:lnTo>
                  <a:pt x="359" y="4193"/>
                </a:lnTo>
                <a:lnTo>
                  <a:pt x="371" y="4174"/>
                </a:lnTo>
                <a:lnTo>
                  <a:pt x="584" y="3768"/>
                </a:lnTo>
                <a:lnTo>
                  <a:pt x="591" y="3748"/>
                </a:lnTo>
                <a:lnTo>
                  <a:pt x="594" y="3728"/>
                </a:lnTo>
                <a:lnTo>
                  <a:pt x="589" y="3708"/>
                </a:lnTo>
                <a:lnTo>
                  <a:pt x="581" y="3690"/>
                </a:lnTo>
                <a:lnTo>
                  <a:pt x="568" y="3674"/>
                </a:lnTo>
                <a:lnTo>
                  <a:pt x="551" y="3661"/>
                </a:lnTo>
                <a:lnTo>
                  <a:pt x="532" y="3654"/>
                </a:lnTo>
                <a:lnTo>
                  <a:pt x="512" y="3653"/>
                </a:lnTo>
                <a:close/>
                <a:moveTo>
                  <a:pt x="542" y="3414"/>
                </a:moveTo>
                <a:lnTo>
                  <a:pt x="518" y="3418"/>
                </a:lnTo>
                <a:lnTo>
                  <a:pt x="495" y="3429"/>
                </a:lnTo>
                <a:lnTo>
                  <a:pt x="478" y="3447"/>
                </a:lnTo>
                <a:lnTo>
                  <a:pt x="467" y="3470"/>
                </a:lnTo>
                <a:lnTo>
                  <a:pt x="463" y="3495"/>
                </a:lnTo>
                <a:lnTo>
                  <a:pt x="467" y="3520"/>
                </a:lnTo>
                <a:lnTo>
                  <a:pt x="478" y="3542"/>
                </a:lnTo>
                <a:lnTo>
                  <a:pt x="495" y="3560"/>
                </a:lnTo>
                <a:lnTo>
                  <a:pt x="518" y="3571"/>
                </a:lnTo>
                <a:lnTo>
                  <a:pt x="542" y="3575"/>
                </a:lnTo>
                <a:lnTo>
                  <a:pt x="567" y="3571"/>
                </a:lnTo>
                <a:lnTo>
                  <a:pt x="589" y="3560"/>
                </a:lnTo>
                <a:lnTo>
                  <a:pt x="606" y="3542"/>
                </a:lnTo>
                <a:lnTo>
                  <a:pt x="618" y="3520"/>
                </a:lnTo>
                <a:lnTo>
                  <a:pt x="622" y="3495"/>
                </a:lnTo>
                <a:lnTo>
                  <a:pt x="618" y="3470"/>
                </a:lnTo>
                <a:lnTo>
                  <a:pt x="606" y="3447"/>
                </a:lnTo>
                <a:lnTo>
                  <a:pt x="589" y="3429"/>
                </a:lnTo>
                <a:lnTo>
                  <a:pt x="567" y="3418"/>
                </a:lnTo>
                <a:lnTo>
                  <a:pt x="542" y="3414"/>
                </a:lnTo>
                <a:close/>
                <a:moveTo>
                  <a:pt x="2532" y="0"/>
                </a:moveTo>
                <a:lnTo>
                  <a:pt x="2552" y="1"/>
                </a:lnTo>
                <a:lnTo>
                  <a:pt x="2570" y="8"/>
                </a:lnTo>
                <a:lnTo>
                  <a:pt x="2585" y="20"/>
                </a:lnTo>
                <a:lnTo>
                  <a:pt x="2598" y="35"/>
                </a:lnTo>
                <a:lnTo>
                  <a:pt x="2605" y="54"/>
                </a:lnTo>
                <a:lnTo>
                  <a:pt x="2608" y="74"/>
                </a:lnTo>
                <a:lnTo>
                  <a:pt x="2607" y="134"/>
                </a:lnTo>
                <a:lnTo>
                  <a:pt x="2604" y="204"/>
                </a:lnTo>
                <a:lnTo>
                  <a:pt x="2600" y="283"/>
                </a:lnTo>
                <a:lnTo>
                  <a:pt x="2594" y="370"/>
                </a:lnTo>
                <a:lnTo>
                  <a:pt x="2587" y="463"/>
                </a:lnTo>
                <a:lnTo>
                  <a:pt x="2578" y="563"/>
                </a:lnTo>
                <a:lnTo>
                  <a:pt x="2569" y="670"/>
                </a:lnTo>
                <a:lnTo>
                  <a:pt x="2555" y="780"/>
                </a:lnTo>
                <a:lnTo>
                  <a:pt x="2539" y="896"/>
                </a:lnTo>
                <a:lnTo>
                  <a:pt x="2521" y="1016"/>
                </a:lnTo>
                <a:lnTo>
                  <a:pt x="2500" y="1139"/>
                </a:lnTo>
                <a:lnTo>
                  <a:pt x="2474" y="1263"/>
                </a:lnTo>
                <a:lnTo>
                  <a:pt x="2446" y="1391"/>
                </a:lnTo>
                <a:lnTo>
                  <a:pt x="2414" y="1518"/>
                </a:lnTo>
                <a:lnTo>
                  <a:pt x="2379" y="1645"/>
                </a:lnTo>
                <a:lnTo>
                  <a:pt x="2339" y="1772"/>
                </a:lnTo>
                <a:lnTo>
                  <a:pt x="1914" y="2004"/>
                </a:lnTo>
                <a:lnTo>
                  <a:pt x="2245" y="2026"/>
                </a:lnTo>
                <a:lnTo>
                  <a:pt x="2196" y="2136"/>
                </a:lnTo>
                <a:lnTo>
                  <a:pt x="2143" y="2243"/>
                </a:lnTo>
                <a:lnTo>
                  <a:pt x="2087" y="2346"/>
                </a:lnTo>
                <a:lnTo>
                  <a:pt x="2025" y="2446"/>
                </a:lnTo>
                <a:lnTo>
                  <a:pt x="1959" y="2543"/>
                </a:lnTo>
                <a:lnTo>
                  <a:pt x="1889" y="2633"/>
                </a:lnTo>
                <a:lnTo>
                  <a:pt x="1813" y="2719"/>
                </a:lnTo>
                <a:lnTo>
                  <a:pt x="1286" y="2852"/>
                </a:lnTo>
                <a:lnTo>
                  <a:pt x="1554" y="2939"/>
                </a:lnTo>
                <a:lnTo>
                  <a:pt x="1482" y="2983"/>
                </a:lnTo>
                <a:lnTo>
                  <a:pt x="1409" y="3023"/>
                </a:lnTo>
                <a:lnTo>
                  <a:pt x="1331" y="3058"/>
                </a:lnTo>
                <a:lnTo>
                  <a:pt x="1250" y="3089"/>
                </a:lnTo>
                <a:lnTo>
                  <a:pt x="1167" y="3115"/>
                </a:lnTo>
                <a:lnTo>
                  <a:pt x="1079" y="3135"/>
                </a:lnTo>
                <a:lnTo>
                  <a:pt x="989" y="3149"/>
                </a:lnTo>
                <a:lnTo>
                  <a:pt x="903" y="3311"/>
                </a:lnTo>
                <a:lnTo>
                  <a:pt x="903" y="3312"/>
                </a:lnTo>
                <a:lnTo>
                  <a:pt x="906" y="3312"/>
                </a:lnTo>
                <a:lnTo>
                  <a:pt x="937" y="3315"/>
                </a:lnTo>
                <a:lnTo>
                  <a:pt x="965" y="3327"/>
                </a:lnTo>
                <a:lnTo>
                  <a:pt x="989" y="3344"/>
                </a:lnTo>
                <a:lnTo>
                  <a:pt x="1010" y="3365"/>
                </a:lnTo>
                <a:lnTo>
                  <a:pt x="1024" y="3391"/>
                </a:lnTo>
                <a:lnTo>
                  <a:pt x="1034" y="3421"/>
                </a:lnTo>
                <a:lnTo>
                  <a:pt x="1038" y="3452"/>
                </a:lnTo>
                <a:lnTo>
                  <a:pt x="1038" y="3654"/>
                </a:lnTo>
                <a:lnTo>
                  <a:pt x="992" y="3654"/>
                </a:lnTo>
                <a:lnTo>
                  <a:pt x="1330" y="4216"/>
                </a:lnTo>
                <a:lnTo>
                  <a:pt x="1350" y="4219"/>
                </a:lnTo>
                <a:lnTo>
                  <a:pt x="1368" y="4229"/>
                </a:lnTo>
                <a:lnTo>
                  <a:pt x="1382" y="4242"/>
                </a:lnTo>
                <a:lnTo>
                  <a:pt x="1390" y="4259"/>
                </a:lnTo>
                <a:lnTo>
                  <a:pt x="1395" y="4279"/>
                </a:lnTo>
                <a:lnTo>
                  <a:pt x="1395" y="4395"/>
                </a:lnTo>
                <a:lnTo>
                  <a:pt x="1390" y="4413"/>
                </a:lnTo>
                <a:lnTo>
                  <a:pt x="1381" y="4430"/>
                </a:lnTo>
                <a:lnTo>
                  <a:pt x="1366" y="4443"/>
                </a:lnTo>
                <a:lnTo>
                  <a:pt x="1348" y="4452"/>
                </a:lnTo>
                <a:lnTo>
                  <a:pt x="1328" y="4455"/>
                </a:lnTo>
                <a:lnTo>
                  <a:pt x="57" y="4455"/>
                </a:lnTo>
                <a:lnTo>
                  <a:pt x="39" y="4452"/>
                </a:lnTo>
                <a:lnTo>
                  <a:pt x="22" y="4443"/>
                </a:lnTo>
                <a:lnTo>
                  <a:pt x="11" y="4430"/>
                </a:lnTo>
                <a:lnTo>
                  <a:pt x="2" y="4413"/>
                </a:lnTo>
                <a:lnTo>
                  <a:pt x="0" y="4395"/>
                </a:lnTo>
                <a:lnTo>
                  <a:pt x="0" y="4282"/>
                </a:lnTo>
                <a:lnTo>
                  <a:pt x="2" y="4262"/>
                </a:lnTo>
                <a:lnTo>
                  <a:pt x="12" y="4243"/>
                </a:lnTo>
                <a:lnTo>
                  <a:pt x="25" y="4229"/>
                </a:lnTo>
                <a:lnTo>
                  <a:pt x="42" y="4220"/>
                </a:lnTo>
                <a:lnTo>
                  <a:pt x="63" y="4216"/>
                </a:lnTo>
                <a:lnTo>
                  <a:pt x="380" y="3654"/>
                </a:lnTo>
                <a:lnTo>
                  <a:pt x="346" y="3654"/>
                </a:lnTo>
                <a:lnTo>
                  <a:pt x="346" y="3452"/>
                </a:lnTo>
                <a:lnTo>
                  <a:pt x="350" y="3421"/>
                </a:lnTo>
                <a:lnTo>
                  <a:pt x="360" y="3391"/>
                </a:lnTo>
                <a:lnTo>
                  <a:pt x="375" y="3365"/>
                </a:lnTo>
                <a:lnTo>
                  <a:pt x="395" y="3344"/>
                </a:lnTo>
                <a:lnTo>
                  <a:pt x="420" y="3327"/>
                </a:lnTo>
                <a:lnTo>
                  <a:pt x="449" y="3315"/>
                </a:lnTo>
                <a:lnTo>
                  <a:pt x="480" y="3312"/>
                </a:lnTo>
                <a:lnTo>
                  <a:pt x="692" y="3312"/>
                </a:lnTo>
                <a:lnTo>
                  <a:pt x="694" y="3309"/>
                </a:lnTo>
                <a:lnTo>
                  <a:pt x="827" y="3061"/>
                </a:lnTo>
                <a:lnTo>
                  <a:pt x="782" y="2953"/>
                </a:lnTo>
                <a:lnTo>
                  <a:pt x="747" y="2846"/>
                </a:lnTo>
                <a:lnTo>
                  <a:pt x="722" y="2740"/>
                </a:lnTo>
                <a:lnTo>
                  <a:pt x="705" y="2633"/>
                </a:lnTo>
                <a:lnTo>
                  <a:pt x="696" y="2527"/>
                </a:lnTo>
                <a:lnTo>
                  <a:pt x="696" y="2422"/>
                </a:lnTo>
                <a:lnTo>
                  <a:pt x="703" y="2316"/>
                </a:lnTo>
                <a:lnTo>
                  <a:pt x="718" y="2213"/>
                </a:lnTo>
                <a:lnTo>
                  <a:pt x="740" y="2108"/>
                </a:lnTo>
                <a:lnTo>
                  <a:pt x="768" y="2007"/>
                </a:lnTo>
                <a:lnTo>
                  <a:pt x="802" y="1905"/>
                </a:lnTo>
                <a:lnTo>
                  <a:pt x="939" y="2093"/>
                </a:lnTo>
                <a:lnTo>
                  <a:pt x="905" y="1671"/>
                </a:lnTo>
                <a:lnTo>
                  <a:pt x="972" y="1545"/>
                </a:lnTo>
                <a:lnTo>
                  <a:pt x="1047" y="1424"/>
                </a:lnTo>
                <a:lnTo>
                  <a:pt x="1129" y="1304"/>
                </a:lnTo>
                <a:lnTo>
                  <a:pt x="1214" y="1188"/>
                </a:lnTo>
                <a:lnTo>
                  <a:pt x="1305" y="1075"/>
                </a:lnTo>
                <a:lnTo>
                  <a:pt x="1397" y="966"/>
                </a:lnTo>
                <a:lnTo>
                  <a:pt x="1493" y="862"/>
                </a:lnTo>
                <a:lnTo>
                  <a:pt x="1590" y="762"/>
                </a:lnTo>
                <a:lnTo>
                  <a:pt x="1863" y="1138"/>
                </a:lnTo>
                <a:lnTo>
                  <a:pt x="1817" y="547"/>
                </a:lnTo>
                <a:lnTo>
                  <a:pt x="1892" y="480"/>
                </a:lnTo>
                <a:lnTo>
                  <a:pt x="1966" y="416"/>
                </a:lnTo>
                <a:lnTo>
                  <a:pt x="2038" y="356"/>
                </a:lnTo>
                <a:lnTo>
                  <a:pt x="2107" y="300"/>
                </a:lnTo>
                <a:lnTo>
                  <a:pt x="2174" y="247"/>
                </a:lnTo>
                <a:lnTo>
                  <a:pt x="2238" y="197"/>
                </a:lnTo>
                <a:lnTo>
                  <a:pt x="2298" y="153"/>
                </a:lnTo>
                <a:lnTo>
                  <a:pt x="2355" y="111"/>
                </a:lnTo>
                <a:lnTo>
                  <a:pt x="2407" y="74"/>
                </a:lnTo>
                <a:lnTo>
                  <a:pt x="2453" y="40"/>
                </a:lnTo>
                <a:lnTo>
                  <a:pt x="2494" y="11"/>
                </a:lnTo>
                <a:lnTo>
                  <a:pt x="2512" y="3"/>
                </a:lnTo>
                <a:lnTo>
                  <a:pt x="25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4480553" y="2734845"/>
            <a:ext cx="1243584" cy="124264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16200000" flipV="1">
            <a:off x="4592392" y="2846214"/>
            <a:ext cx="1019907" cy="1019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17"/>
          <p:cNvSpPr>
            <a:spLocks noEditPoints="1"/>
          </p:cNvSpPr>
          <p:nvPr/>
        </p:nvSpPr>
        <p:spPr bwMode="auto">
          <a:xfrm rot="16200000" flipV="1">
            <a:off x="4889922" y="3125627"/>
            <a:ext cx="424846" cy="461083"/>
          </a:xfrm>
          <a:custGeom>
            <a:avLst/>
            <a:gdLst>
              <a:gd name="T0" fmla="*/ 218 w 3172"/>
              <a:gd name="T1" fmla="*/ 3032 h 3455"/>
              <a:gd name="T2" fmla="*/ 730 w 3172"/>
              <a:gd name="T3" fmla="*/ 3069 h 3455"/>
              <a:gd name="T4" fmla="*/ 249 w 3172"/>
              <a:gd name="T5" fmla="*/ 2468 h 3455"/>
              <a:gd name="T6" fmla="*/ 142 w 3172"/>
              <a:gd name="T7" fmla="*/ 3447 h 3455"/>
              <a:gd name="T8" fmla="*/ 96 w 3172"/>
              <a:gd name="T9" fmla="*/ 3455 h 3455"/>
              <a:gd name="T10" fmla="*/ 53 w 3172"/>
              <a:gd name="T11" fmla="*/ 3441 h 3455"/>
              <a:gd name="T12" fmla="*/ 18 w 3172"/>
              <a:gd name="T13" fmla="*/ 3410 h 3455"/>
              <a:gd name="T14" fmla="*/ 1 w 3172"/>
              <a:gd name="T15" fmla="*/ 3369 h 3455"/>
              <a:gd name="T16" fmla="*/ 3 w 3172"/>
              <a:gd name="T17" fmla="*/ 3322 h 3455"/>
              <a:gd name="T18" fmla="*/ 1584 w 3172"/>
              <a:gd name="T19" fmla="*/ 1328 h 3455"/>
              <a:gd name="T20" fmla="*/ 1554 w 3172"/>
              <a:gd name="T21" fmla="*/ 1337 h 3455"/>
              <a:gd name="T22" fmla="*/ 690 w 3172"/>
              <a:gd name="T23" fmla="*/ 2298 h 3455"/>
              <a:gd name="T24" fmla="*/ 675 w 3172"/>
              <a:gd name="T25" fmla="*/ 2326 h 3455"/>
              <a:gd name="T26" fmla="*/ 678 w 3172"/>
              <a:gd name="T27" fmla="*/ 2356 h 3455"/>
              <a:gd name="T28" fmla="*/ 694 w 3172"/>
              <a:gd name="T29" fmla="*/ 2382 h 3455"/>
              <a:gd name="T30" fmla="*/ 749 w 3172"/>
              <a:gd name="T31" fmla="*/ 2429 h 3455"/>
              <a:gd name="T32" fmla="*/ 781 w 3172"/>
              <a:gd name="T33" fmla="*/ 2435 h 3455"/>
              <a:gd name="T34" fmla="*/ 810 w 3172"/>
              <a:gd name="T35" fmla="*/ 2426 h 3455"/>
              <a:gd name="T36" fmla="*/ 1674 w 3172"/>
              <a:gd name="T37" fmla="*/ 1465 h 3455"/>
              <a:gd name="T38" fmla="*/ 1689 w 3172"/>
              <a:gd name="T39" fmla="*/ 1437 h 3455"/>
              <a:gd name="T40" fmla="*/ 1686 w 3172"/>
              <a:gd name="T41" fmla="*/ 1407 h 3455"/>
              <a:gd name="T42" fmla="*/ 1670 w 3172"/>
              <a:gd name="T43" fmla="*/ 1380 h 3455"/>
              <a:gd name="T44" fmla="*/ 1615 w 3172"/>
              <a:gd name="T45" fmla="*/ 1333 h 3455"/>
              <a:gd name="T46" fmla="*/ 1584 w 3172"/>
              <a:gd name="T47" fmla="*/ 1328 h 3455"/>
              <a:gd name="T48" fmla="*/ 1863 w 3172"/>
              <a:gd name="T49" fmla="*/ 1002 h 3455"/>
              <a:gd name="T50" fmla="*/ 1837 w 3172"/>
              <a:gd name="T51" fmla="*/ 1018 h 3455"/>
              <a:gd name="T52" fmla="*/ 1754 w 3172"/>
              <a:gd name="T53" fmla="*/ 1114 h 3455"/>
              <a:gd name="T54" fmla="*/ 1748 w 3172"/>
              <a:gd name="T55" fmla="*/ 1145 h 3455"/>
              <a:gd name="T56" fmla="*/ 1757 w 3172"/>
              <a:gd name="T57" fmla="*/ 1175 h 3455"/>
              <a:gd name="T58" fmla="*/ 1809 w 3172"/>
              <a:gd name="T59" fmla="*/ 1224 h 3455"/>
              <a:gd name="T60" fmla="*/ 1837 w 3172"/>
              <a:gd name="T61" fmla="*/ 1239 h 3455"/>
              <a:gd name="T62" fmla="*/ 1869 w 3172"/>
              <a:gd name="T63" fmla="*/ 1236 h 3455"/>
              <a:gd name="T64" fmla="*/ 1896 w 3172"/>
              <a:gd name="T65" fmla="*/ 1220 h 3455"/>
              <a:gd name="T66" fmla="*/ 1978 w 3172"/>
              <a:gd name="T67" fmla="*/ 1123 h 3455"/>
              <a:gd name="T68" fmla="*/ 1985 w 3172"/>
              <a:gd name="T69" fmla="*/ 1093 h 3455"/>
              <a:gd name="T70" fmla="*/ 1975 w 3172"/>
              <a:gd name="T71" fmla="*/ 1064 h 3455"/>
              <a:gd name="T72" fmla="*/ 1922 w 3172"/>
              <a:gd name="T73" fmla="*/ 1014 h 3455"/>
              <a:gd name="T74" fmla="*/ 1894 w 3172"/>
              <a:gd name="T75" fmla="*/ 999 h 3455"/>
              <a:gd name="T76" fmla="*/ 1853 w 3172"/>
              <a:gd name="T77" fmla="*/ 681 h 3455"/>
              <a:gd name="T78" fmla="*/ 1051 w 3172"/>
              <a:gd name="T79" fmla="*/ 3014 h 3455"/>
              <a:gd name="T80" fmla="*/ 1853 w 3172"/>
              <a:gd name="T81" fmla="*/ 681 h 3455"/>
              <a:gd name="T82" fmla="*/ 2815 w 3172"/>
              <a:gd name="T83" fmla="*/ 1050 h 3455"/>
              <a:gd name="T84" fmla="*/ 1922 w 3172"/>
              <a:gd name="T85" fmla="*/ 604 h 3455"/>
              <a:gd name="T86" fmla="*/ 2556 w 3172"/>
              <a:gd name="T87" fmla="*/ 181 h 3455"/>
              <a:gd name="T88" fmla="*/ 2865 w 3172"/>
              <a:gd name="T89" fmla="*/ 710 h 3455"/>
              <a:gd name="T90" fmla="*/ 2556 w 3172"/>
              <a:gd name="T91" fmla="*/ 181 h 3455"/>
              <a:gd name="T92" fmla="*/ 2579 w 3172"/>
              <a:gd name="T93" fmla="*/ 1 h 3455"/>
              <a:gd name="T94" fmla="*/ 2640 w 3172"/>
              <a:gd name="T95" fmla="*/ 17 h 3455"/>
              <a:gd name="T96" fmla="*/ 2696 w 3172"/>
              <a:gd name="T97" fmla="*/ 53 h 3455"/>
              <a:gd name="T98" fmla="*/ 3125 w 3172"/>
              <a:gd name="T99" fmla="*/ 441 h 3455"/>
              <a:gd name="T100" fmla="*/ 3158 w 3172"/>
              <a:gd name="T101" fmla="*/ 498 h 3455"/>
              <a:gd name="T102" fmla="*/ 3172 w 3172"/>
              <a:gd name="T103" fmla="*/ 561 h 3455"/>
              <a:gd name="T104" fmla="*/ 3165 w 3172"/>
              <a:gd name="T105" fmla="*/ 626 h 3455"/>
              <a:gd name="T106" fmla="*/ 3139 w 3172"/>
              <a:gd name="T107" fmla="*/ 685 h 3455"/>
              <a:gd name="T108" fmla="*/ 2880 w 3172"/>
              <a:gd name="T109" fmla="*/ 977 h 3455"/>
              <a:gd name="T110" fmla="*/ 2403 w 3172"/>
              <a:gd name="T111" fmla="*/ 70 h 3455"/>
              <a:gd name="T112" fmla="*/ 2455 w 3172"/>
              <a:gd name="T113" fmla="*/ 27 h 3455"/>
              <a:gd name="T114" fmla="*/ 2515 w 3172"/>
              <a:gd name="T115" fmla="*/ 5 h 3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72" h="3455">
                <a:moveTo>
                  <a:pt x="315" y="2697"/>
                </a:moveTo>
                <a:lnTo>
                  <a:pt x="218" y="3032"/>
                </a:lnTo>
                <a:lnTo>
                  <a:pt x="408" y="3201"/>
                </a:lnTo>
                <a:lnTo>
                  <a:pt x="730" y="3069"/>
                </a:lnTo>
                <a:lnTo>
                  <a:pt x="315" y="2697"/>
                </a:lnTo>
                <a:close/>
                <a:moveTo>
                  <a:pt x="249" y="2468"/>
                </a:moveTo>
                <a:lnTo>
                  <a:pt x="965" y="3109"/>
                </a:lnTo>
                <a:lnTo>
                  <a:pt x="142" y="3447"/>
                </a:lnTo>
                <a:lnTo>
                  <a:pt x="120" y="3454"/>
                </a:lnTo>
                <a:lnTo>
                  <a:pt x="96" y="3455"/>
                </a:lnTo>
                <a:lnTo>
                  <a:pt x="74" y="3450"/>
                </a:lnTo>
                <a:lnTo>
                  <a:pt x="53" y="3441"/>
                </a:lnTo>
                <a:lnTo>
                  <a:pt x="34" y="3428"/>
                </a:lnTo>
                <a:lnTo>
                  <a:pt x="18" y="3410"/>
                </a:lnTo>
                <a:lnTo>
                  <a:pt x="7" y="3390"/>
                </a:lnTo>
                <a:lnTo>
                  <a:pt x="1" y="3369"/>
                </a:lnTo>
                <a:lnTo>
                  <a:pt x="0" y="3345"/>
                </a:lnTo>
                <a:lnTo>
                  <a:pt x="3" y="3322"/>
                </a:lnTo>
                <a:lnTo>
                  <a:pt x="249" y="2468"/>
                </a:lnTo>
                <a:close/>
                <a:moveTo>
                  <a:pt x="1584" y="1328"/>
                </a:moveTo>
                <a:lnTo>
                  <a:pt x="1568" y="1330"/>
                </a:lnTo>
                <a:lnTo>
                  <a:pt x="1554" y="1337"/>
                </a:lnTo>
                <a:lnTo>
                  <a:pt x="1542" y="1348"/>
                </a:lnTo>
                <a:lnTo>
                  <a:pt x="690" y="2298"/>
                </a:lnTo>
                <a:lnTo>
                  <a:pt x="681" y="2310"/>
                </a:lnTo>
                <a:lnTo>
                  <a:pt x="675" y="2326"/>
                </a:lnTo>
                <a:lnTo>
                  <a:pt x="674" y="2340"/>
                </a:lnTo>
                <a:lnTo>
                  <a:pt x="678" y="2356"/>
                </a:lnTo>
                <a:lnTo>
                  <a:pt x="683" y="2369"/>
                </a:lnTo>
                <a:lnTo>
                  <a:pt x="694" y="2382"/>
                </a:lnTo>
                <a:lnTo>
                  <a:pt x="737" y="2420"/>
                </a:lnTo>
                <a:lnTo>
                  <a:pt x="749" y="2429"/>
                </a:lnTo>
                <a:lnTo>
                  <a:pt x="765" y="2434"/>
                </a:lnTo>
                <a:lnTo>
                  <a:pt x="781" y="2435"/>
                </a:lnTo>
                <a:lnTo>
                  <a:pt x="795" y="2433"/>
                </a:lnTo>
                <a:lnTo>
                  <a:pt x="810" y="2426"/>
                </a:lnTo>
                <a:lnTo>
                  <a:pt x="822" y="2416"/>
                </a:lnTo>
                <a:lnTo>
                  <a:pt x="1674" y="1465"/>
                </a:lnTo>
                <a:lnTo>
                  <a:pt x="1683" y="1452"/>
                </a:lnTo>
                <a:lnTo>
                  <a:pt x="1689" y="1437"/>
                </a:lnTo>
                <a:lnTo>
                  <a:pt x="1690" y="1423"/>
                </a:lnTo>
                <a:lnTo>
                  <a:pt x="1686" y="1407"/>
                </a:lnTo>
                <a:lnTo>
                  <a:pt x="1681" y="1393"/>
                </a:lnTo>
                <a:lnTo>
                  <a:pt x="1670" y="1380"/>
                </a:lnTo>
                <a:lnTo>
                  <a:pt x="1627" y="1342"/>
                </a:lnTo>
                <a:lnTo>
                  <a:pt x="1615" y="1333"/>
                </a:lnTo>
                <a:lnTo>
                  <a:pt x="1599" y="1329"/>
                </a:lnTo>
                <a:lnTo>
                  <a:pt x="1584" y="1328"/>
                </a:lnTo>
                <a:close/>
                <a:moveTo>
                  <a:pt x="1879" y="998"/>
                </a:moveTo>
                <a:lnTo>
                  <a:pt x="1863" y="1002"/>
                </a:lnTo>
                <a:lnTo>
                  <a:pt x="1850" y="1008"/>
                </a:lnTo>
                <a:lnTo>
                  <a:pt x="1837" y="1018"/>
                </a:lnTo>
                <a:lnTo>
                  <a:pt x="1762" y="1101"/>
                </a:lnTo>
                <a:lnTo>
                  <a:pt x="1754" y="1114"/>
                </a:lnTo>
                <a:lnTo>
                  <a:pt x="1749" y="1129"/>
                </a:lnTo>
                <a:lnTo>
                  <a:pt x="1748" y="1145"/>
                </a:lnTo>
                <a:lnTo>
                  <a:pt x="1750" y="1160"/>
                </a:lnTo>
                <a:lnTo>
                  <a:pt x="1757" y="1175"/>
                </a:lnTo>
                <a:lnTo>
                  <a:pt x="1768" y="1187"/>
                </a:lnTo>
                <a:lnTo>
                  <a:pt x="1809" y="1224"/>
                </a:lnTo>
                <a:lnTo>
                  <a:pt x="1823" y="1233"/>
                </a:lnTo>
                <a:lnTo>
                  <a:pt x="1837" y="1239"/>
                </a:lnTo>
                <a:lnTo>
                  <a:pt x="1853" y="1240"/>
                </a:lnTo>
                <a:lnTo>
                  <a:pt x="1869" y="1236"/>
                </a:lnTo>
                <a:lnTo>
                  <a:pt x="1883" y="1230"/>
                </a:lnTo>
                <a:lnTo>
                  <a:pt x="1896" y="1220"/>
                </a:lnTo>
                <a:lnTo>
                  <a:pt x="1969" y="1137"/>
                </a:lnTo>
                <a:lnTo>
                  <a:pt x="1978" y="1123"/>
                </a:lnTo>
                <a:lnTo>
                  <a:pt x="1984" y="1109"/>
                </a:lnTo>
                <a:lnTo>
                  <a:pt x="1985" y="1093"/>
                </a:lnTo>
                <a:lnTo>
                  <a:pt x="1982" y="1079"/>
                </a:lnTo>
                <a:lnTo>
                  <a:pt x="1975" y="1064"/>
                </a:lnTo>
                <a:lnTo>
                  <a:pt x="1965" y="1052"/>
                </a:lnTo>
                <a:lnTo>
                  <a:pt x="1922" y="1014"/>
                </a:lnTo>
                <a:lnTo>
                  <a:pt x="1909" y="1005"/>
                </a:lnTo>
                <a:lnTo>
                  <a:pt x="1894" y="999"/>
                </a:lnTo>
                <a:lnTo>
                  <a:pt x="1879" y="998"/>
                </a:lnTo>
                <a:close/>
                <a:moveTo>
                  <a:pt x="1853" y="681"/>
                </a:moveTo>
                <a:lnTo>
                  <a:pt x="2570" y="1322"/>
                </a:lnTo>
                <a:lnTo>
                  <a:pt x="1051" y="3014"/>
                </a:lnTo>
                <a:lnTo>
                  <a:pt x="335" y="2372"/>
                </a:lnTo>
                <a:lnTo>
                  <a:pt x="1853" y="681"/>
                </a:lnTo>
                <a:close/>
                <a:moveTo>
                  <a:pt x="2099" y="407"/>
                </a:moveTo>
                <a:lnTo>
                  <a:pt x="2815" y="1050"/>
                </a:lnTo>
                <a:lnTo>
                  <a:pt x="2639" y="1245"/>
                </a:lnTo>
                <a:lnTo>
                  <a:pt x="1922" y="604"/>
                </a:lnTo>
                <a:lnTo>
                  <a:pt x="2099" y="407"/>
                </a:lnTo>
                <a:close/>
                <a:moveTo>
                  <a:pt x="2556" y="181"/>
                </a:moveTo>
                <a:lnTo>
                  <a:pt x="2431" y="321"/>
                </a:lnTo>
                <a:lnTo>
                  <a:pt x="2865" y="710"/>
                </a:lnTo>
                <a:lnTo>
                  <a:pt x="2990" y="570"/>
                </a:lnTo>
                <a:lnTo>
                  <a:pt x="2556" y="181"/>
                </a:lnTo>
                <a:close/>
                <a:moveTo>
                  <a:pt x="2546" y="0"/>
                </a:moveTo>
                <a:lnTo>
                  <a:pt x="2579" y="1"/>
                </a:lnTo>
                <a:lnTo>
                  <a:pt x="2610" y="7"/>
                </a:lnTo>
                <a:lnTo>
                  <a:pt x="2640" y="17"/>
                </a:lnTo>
                <a:lnTo>
                  <a:pt x="2669" y="33"/>
                </a:lnTo>
                <a:lnTo>
                  <a:pt x="2696" y="53"/>
                </a:lnTo>
                <a:lnTo>
                  <a:pt x="3102" y="417"/>
                </a:lnTo>
                <a:lnTo>
                  <a:pt x="3125" y="441"/>
                </a:lnTo>
                <a:lnTo>
                  <a:pt x="3144" y="467"/>
                </a:lnTo>
                <a:lnTo>
                  <a:pt x="3158" y="498"/>
                </a:lnTo>
                <a:lnTo>
                  <a:pt x="3167" y="528"/>
                </a:lnTo>
                <a:lnTo>
                  <a:pt x="3172" y="561"/>
                </a:lnTo>
                <a:lnTo>
                  <a:pt x="3172" y="594"/>
                </a:lnTo>
                <a:lnTo>
                  <a:pt x="3165" y="626"/>
                </a:lnTo>
                <a:lnTo>
                  <a:pt x="3155" y="656"/>
                </a:lnTo>
                <a:lnTo>
                  <a:pt x="3139" y="685"/>
                </a:lnTo>
                <a:lnTo>
                  <a:pt x="3119" y="711"/>
                </a:lnTo>
                <a:lnTo>
                  <a:pt x="2880" y="977"/>
                </a:lnTo>
                <a:lnTo>
                  <a:pt x="2164" y="336"/>
                </a:lnTo>
                <a:lnTo>
                  <a:pt x="2403" y="70"/>
                </a:lnTo>
                <a:lnTo>
                  <a:pt x="2428" y="46"/>
                </a:lnTo>
                <a:lnTo>
                  <a:pt x="2455" y="27"/>
                </a:lnTo>
                <a:lnTo>
                  <a:pt x="2484" y="14"/>
                </a:lnTo>
                <a:lnTo>
                  <a:pt x="2515" y="5"/>
                </a:lnTo>
                <a:lnTo>
                  <a:pt x="25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 flipV="1">
            <a:off x="6457078" y="2740705"/>
            <a:ext cx="1243584" cy="124264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568917" y="2852074"/>
            <a:ext cx="1019907" cy="1019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22"/>
          <p:cNvSpPr>
            <a:spLocks/>
          </p:cNvSpPr>
          <p:nvPr/>
        </p:nvSpPr>
        <p:spPr bwMode="auto">
          <a:xfrm>
            <a:off x="6866095" y="3139228"/>
            <a:ext cx="425551" cy="445600"/>
          </a:xfrm>
          <a:custGeom>
            <a:avLst/>
            <a:gdLst>
              <a:gd name="T0" fmla="*/ 3401 w 4080"/>
              <a:gd name="T1" fmla="*/ 1179 h 3793"/>
              <a:gd name="T2" fmla="*/ 3261 w 4080"/>
              <a:gd name="T3" fmla="*/ 1130 h 3793"/>
              <a:gd name="T4" fmla="*/ 3110 w 4080"/>
              <a:gd name="T5" fmla="*/ 1132 h 3793"/>
              <a:gd name="T6" fmla="*/ 2959 w 4080"/>
              <a:gd name="T7" fmla="*/ 1190 h 3793"/>
              <a:gd name="T8" fmla="*/ 2841 w 4080"/>
              <a:gd name="T9" fmla="*/ 1294 h 3793"/>
              <a:gd name="T10" fmla="*/ 2769 w 4080"/>
              <a:gd name="T11" fmla="*/ 1432 h 3793"/>
              <a:gd name="T12" fmla="*/ 2748 w 4080"/>
              <a:gd name="T13" fmla="*/ 1589 h 3793"/>
              <a:gd name="T14" fmla="*/ 2788 w 4080"/>
              <a:gd name="T15" fmla="*/ 1749 h 3793"/>
              <a:gd name="T16" fmla="*/ 2880 w 4080"/>
              <a:gd name="T17" fmla="*/ 1880 h 3793"/>
              <a:gd name="T18" fmla="*/ 3008 w 4080"/>
              <a:gd name="T19" fmla="*/ 1968 h 3793"/>
              <a:gd name="T20" fmla="*/ 3159 w 4080"/>
              <a:gd name="T21" fmla="*/ 2006 h 3793"/>
              <a:gd name="T22" fmla="*/ 3321 w 4080"/>
              <a:gd name="T23" fmla="*/ 1987 h 3793"/>
              <a:gd name="T24" fmla="*/ 3458 w 4080"/>
              <a:gd name="T25" fmla="*/ 1917 h 3793"/>
              <a:gd name="T26" fmla="*/ 3560 w 4080"/>
              <a:gd name="T27" fmla="*/ 1808 h 3793"/>
              <a:gd name="T28" fmla="*/ 4080 w 4080"/>
              <a:gd name="T29" fmla="*/ 2992 h 3793"/>
              <a:gd name="T30" fmla="*/ 3038 w 4080"/>
              <a:gd name="T31" fmla="*/ 3070 h 3793"/>
              <a:gd name="T32" fmla="*/ 3070 w 4080"/>
              <a:gd name="T33" fmla="*/ 2925 h 3793"/>
              <a:gd name="T34" fmla="*/ 3050 w 4080"/>
              <a:gd name="T35" fmla="*/ 2773 h 3793"/>
              <a:gd name="T36" fmla="*/ 2974 w 4080"/>
              <a:gd name="T37" fmla="*/ 2629 h 3793"/>
              <a:gd name="T38" fmla="*/ 2858 w 4080"/>
              <a:gd name="T39" fmla="*/ 2526 h 3793"/>
              <a:gd name="T40" fmla="*/ 2711 w 4080"/>
              <a:gd name="T41" fmla="*/ 2470 h 3793"/>
              <a:gd name="T42" fmla="*/ 2552 w 4080"/>
              <a:gd name="T43" fmla="*/ 2469 h 3793"/>
              <a:gd name="T44" fmla="*/ 2398 w 4080"/>
              <a:gd name="T45" fmla="*/ 2527 h 3793"/>
              <a:gd name="T46" fmla="*/ 2281 w 4080"/>
              <a:gd name="T47" fmla="*/ 2633 h 3793"/>
              <a:gd name="T48" fmla="*/ 2208 w 4080"/>
              <a:gd name="T49" fmla="*/ 2770 h 3793"/>
              <a:gd name="T50" fmla="*/ 2188 w 4080"/>
              <a:gd name="T51" fmla="*/ 2927 h 3793"/>
              <a:gd name="T52" fmla="*/ 2226 w 4080"/>
              <a:gd name="T53" fmla="*/ 3084 h 3793"/>
              <a:gd name="T54" fmla="*/ 2311 w 4080"/>
              <a:gd name="T55" fmla="*/ 3209 h 3793"/>
              <a:gd name="T56" fmla="*/ 2430 w 4080"/>
              <a:gd name="T57" fmla="*/ 3297 h 3793"/>
              <a:gd name="T58" fmla="*/ 1123 w 4080"/>
              <a:gd name="T59" fmla="*/ 2574 h 3793"/>
              <a:gd name="T60" fmla="*/ 916 w 4080"/>
              <a:gd name="T61" fmla="*/ 2707 h 3793"/>
              <a:gd name="T62" fmla="*/ 806 w 4080"/>
              <a:gd name="T63" fmla="*/ 2813 h 3793"/>
              <a:gd name="T64" fmla="*/ 665 w 4080"/>
              <a:gd name="T65" fmla="*/ 2881 h 3793"/>
              <a:gd name="T66" fmla="*/ 491 w 4080"/>
              <a:gd name="T67" fmla="*/ 2903 h 3793"/>
              <a:gd name="T68" fmla="*/ 326 w 4080"/>
              <a:gd name="T69" fmla="*/ 2869 h 3793"/>
              <a:gd name="T70" fmla="*/ 181 w 4080"/>
              <a:gd name="T71" fmla="*/ 2783 h 3793"/>
              <a:gd name="T72" fmla="*/ 71 w 4080"/>
              <a:gd name="T73" fmla="*/ 2652 h 3793"/>
              <a:gd name="T74" fmla="*/ 9 w 4080"/>
              <a:gd name="T75" fmla="*/ 2486 h 3793"/>
              <a:gd name="T76" fmla="*/ 6 w 4080"/>
              <a:gd name="T77" fmla="*/ 2313 h 3793"/>
              <a:gd name="T78" fmla="*/ 58 w 4080"/>
              <a:gd name="T79" fmla="*/ 2154 h 3793"/>
              <a:gd name="T80" fmla="*/ 160 w 4080"/>
              <a:gd name="T81" fmla="*/ 2020 h 3793"/>
              <a:gd name="T82" fmla="*/ 304 w 4080"/>
              <a:gd name="T83" fmla="*/ 1923 h 3793"/>
              <a:gd name="T84" fmla="*/ 478 w 4080"/>
              <a:gd name="T85" fmla="*/ 1881 h 3793"/>
              <a:gd name="T86" fmla="*/ 652 w 4080"/>
              <a:gd name="T87" fmla="*/ 1898 h 3793"/>
              <a:gd name="T88" fmla="*/ 912 w 4080"/>
              <a:gd name="T89" fmla="*/ 1895 h 3793"/>
              <a:gd name="T90" fmla="*/ 1604 w 4080"/>
              <a:gd name="T91" fmla="*/ 645 h 3793"/>
              <a:gd name="T92" fmla="*/ 1556 w 4080"/>
              <a:gd name="T93" fmla="*/ 785 h 3793"/>
              <a:gd name="T94" fmla="*/ 1558 w 4080"/>
              <a:gd name="T95" fmla="*/ 937 h 3793"/>
              <a:gd name="T96" fmla="*/ 1615 w 4080"/>
              <a:gd name="T97" fmla="*/ 1087 h 3793"/>
              <a:gd name="T98" fmla="*/ 1721 w 4080"/>
              <a:gd name="T99" fmla="*/ 1205 h 3793"/>
              <a:gd name="T100" fmla="*/ 1859 w 4080"/>
              <a:gd name="T101" fmla="*/ 1277 h 3793"/>
              <a:gd name="T102" fmla="*/ 2015 w 4080"/>
              <a:gd name="T103" fmla="*/ 1297 h 3793"/>
              <a:gd name="T104" fmla="*/ 2174 w 4080"/>
              <a:gd name="T105" fmla="*/ 1257 h 3793"/>
              <a:gd name="T106" fmla="*/ 2306 w 4080"/>
              <a:gd name="T107" fmla="*/ 1167 h 3793"/>
              <a:gd name="T108" fmla="*/ 2394 w 4080"/>
              <a:gd name="T109" fmla="*/ 1037 h 3793"/>
              <a:gd name="T110" fmla="*/ 2431 w 4080"/>
              <a:gd name="T111" fmla="*/ 886 h 3793"/>
              <a:gd name="T112" fmla="*/ 2413 w 4080"/>
              <a:gd name="T113" fmla="*/ 725 h 3793"/>
              <a:gd name="T114" fmla="*/ 2342 w 4080"/>
              <a:gd name="T115" fmla="*/ 588 h 3793"/>
              <a:gd name="T116" fmla="*/ 2233 w 4080"/>
              <a:gd name="T117" fmla="*/ 487 h 3793"/>
              <a:gd name="T118" fmla="*/ 3148 w 4080"/>
              <a:gd name="T119" fmla="*/ 0 h 3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80" h="3793">
                <a:moveTo>
                  <a:pt x="3148" y="0"/>
                </a:moveTo>
                <a:lnTo>
                  <a:pt x="3506" y="1147"/>
                </a:lnTo>
                <a:lnTo>
                  <a:pt x="3401" y="1179"/>
                </a:lnTo>
                <a:lnTo>
                  <a:pt x="3357" y="1158"/>
                </a:lnTo>
                <a:lnTo>
                  <a:pt x="3310" y="1142"/>
                </a:lnTo>
                <a:lnTo>
                  <a:pt x="3261" y="1130"/>
                </a:lnTo>
                <a:lnTo>
                  <a:pt x="3212" y="1126"/>
                </a:lnTo>
                <a:lnTo>
                  <a:pt x="3161" y="1126"/>
                </a:lnTo>
                <a:lnTo>
                  <a:pt x="3110" y="1132"/>
                </a:lnTo>
                <a:lnTo>
                  <a:pt x="3059" y="1144"/>
                </a:lnTo>
                <a:lnTo>
                  <a:pt x="3007" y="1164"/>
                </a:lnTo>
                <a:lnTo>
                  <a:pt x="2959" y="1190"/>
                </a:lnTo>
                <a:lnTo>
                  <a:pt x="2915" y="1220"/>
                </a:lnTo>
                <a:lnTo>
                  <a:pt x="2876" y="1256"/>
                </a:lnTo>
                <a:lnTo>
                  <a:pt x="2841" y="1294"/>
                </a:lnTo>
                <a:lnTo>
                  <a:pt x="2812" y="1338"/>
                </a:lnTo>
                <a:lnTo>
                  <a:pt x="2788" y="1384"/>
                </a:lnTo>
                <a:lnTo>
                  <a:pt x="2769" y="1432"/>
                </a:lnTo>
                <a:lnTo>
                  <a:pt x="2756" y="1483"/>
                </a:lnTo>
                <a:lnTo>
                  <a:pt x="2749" y="1536"/>
                </a:lnTo>
                <a:lnTo>
                  <a:pt x="2748" y="1589"/>
                </a:lnTo>
                <a:lnTo>
                  <a:pt x="2754" y="1644"/>
                </a:lnTo>
                <a:lnTo>
                  <a:pt x="2768" y="1697"/>
                </a:lnTo>
                <a:lnTo>
                  <a:pt x="2788" y="1749"/>
                </a:lnTo>
                <a:lnTo>
                  <a:pt x="2814" y="1796"/>
                </a:lnTo>
                <a:lnTo>
                  <a:pt x="2844" y="1841"/>
                </a:lnTo>
                <a:lnTo>
                  <a:pt x="2880" y="1880"/>
                </a:lnTo>
                <a:lnTo>
                  <a:pt x="2918" y="1914"/>
                </a:lnTo>
                <a:lnTo>
                  <a:pt x="2962" y="1944"/>
                </a:lnTo>
                <a:lnTo>
                  <a:pt x="3008" y="1968"/>
                </a:lnTo>
                <a:lnTo>
                  <a:pt x="3056" y="1987"/>
                </a:lnTo>
                <a:lnTo>
                  <a:pt x="3107" y="2000"/>
                </a:lnTo>
                <a:lnTo>
                  <a:pt x="3159" y="2006"/>
                </a:lnTo>
                <a:lnTo>
                  <a:pt x="3213" y="2006"/>
                </a:lnTo>
                <a:lnTo>
                  <a:pt x="3268" y="2000"/>
                </a:lnTo>
                <a:lnTo>
                  <a:pt x="3321" y="1987"/>
                </a:lnTo>
                <a:lnTo>
                  <a:pt x="3371" y="1969"/>
                </a:lnTo>
                <a:lnTo>
                  <a:pt x="3417" y="1946"/>
                </a:lnTo>
                <a:lnTo>
                  <a:pt x="3458" y="1917"/>
                </a:lnTo>
                <a:lnTo>
                  <a:pt x="3496" y="1885"/>
                </a:lnTo>
                <a:lnTo>
                  <a:pt x="3530" y="1847"/>
                </a:lnTo>
                <a:lnTo>
                  <a:pt x="3560" y="1808"/>
                </a:lnTo>
                <a:lnTo>
                  <a:pt x="3583" y="1765"/>
                </a:lnTo>
                <a:lnTo>
                  <a:pt x="3688" y="1732"/>
                </a:lnTo>
                <a:lnTo>
                  <a:pt x="4080" y="2992"/>
                </a:lnTo>
                <a:lnTo>
                  <a:pt x="3075" y="3303"/>
                </a:lnTo>
                <a:lnTo>
                  <a:pt x="3017" y="3115"/>
                </a:lnTo>
                <a:lnTo>
                  <a:pt x="3038" y="3070"/>
                </a:lnTo>
                <a:lnTo>
                  <a:pt x="3054" y="3024"/>
                </a:lnTo>
                <a:lnTo>
                  <a:pt x="3065" y="2975"/>
                </a:lnTo>
                <a:lnTo>
                  <a:pt x="3070" y="2925"/>
                </a:lnTo>
                <a:lnTo>
                  <a:pt x="3070" y="2875"/>
                </a:lnTo>
                <a:lnTo>
                  <a:pt x="3064" y="2824"/>
                </a:lnTo>
                <a:lnTo>
                  <a:pt x="3050" y="2773"/>
                </a:lnTo>
                <a:lnTo>
                  <a:pt x="3032" y="2721"/>
                </a:lnTo>
                <a:lnTo>
                  <a:pt x="3005" y="2672"/>
                </a:lnTo>
                <a:lnTo>
                  <a:pt x="2974" y="2629"/>
                </a:lnTo>
                <a:lnTo>
                  <a:pt x="2940" y="2590"/>
                </a:lnTo>
                <a:lnTo>
                  <a:pt x="2900" y="2556"/>
                </a:lnTo>
                <a:lnTo>
                  <a:pt x="2858" y="2526"/>
                </a:lnTo>
                <a:lnTo>
                  <a:pt x="2810" y="2502"/>
                </a:lnTo>
                <a:lnTo>
                  <a:pt x="2762" y="2483"/>
                </a:lnTo>
                <a:lnTo>
                  <a:pt x="2711" y="2470"/>
                </a:lnTo>
                <a:lnTo>
                  <a:pt x="2659" y="2464"/>
                </a:lnTo>
                <a:lnTo>
                  <a:pt x="2605" y="2462"/>
                </a:lnTo>
                <a:lnTo>
                  <a:pt x="2552" y="2469"/>
                </a:lnTo>
                <a:lnTo>
                  <a:pt x="2497" y="2482"/>
                </a:lnTo>
                <a:lnTo>
                  <a:pt x="2446" y="2502"/>
                </a:lnTo>
                <a:lnTo>
                  <a:pt x="2398" y="2527"/>
                </a:lnTo>
                <a:lnTo>
                  <a:pt x="2354" y="2558"/>
                </a:lnTo>
                <a:lnTo>
                  <a:pt x="2315" y="2593"/>
                </a:lnTo>
                <a:lnTo>
                  <a:pt x="2281" y="2633"/>
                </a:lnTo>
                <a:lnTo>
                  <a:pt x="2251" y="2676"/>
                </a:lnTo>
                <a:lnTo>
                  <a:pt x="2226" y="2722"/>
                </a:lnTo>
                <a:lnTo>
                  <a:pt x="2208" y="2770"/>
                </a:lnTo>
                <a:lnTo>
                  <a:pt x="2195" y="2821"/>
                </a:lnTo>
                <a:lnTo>
                  <a:pt x="2189" y="2874"/>
                </a:lnTo>
                <a:lnTo>
                  <a:pt x="2188" y="2927"/>
                </a:lnTo>
                <a:lnTo>
                  <a:pt x="2194" y="2980"/>
                </a:lnTo>
                <a:lnTo>
                  <a:pt x="2208" y="3035"/>
                </a:lnTo>
                <a:lnTo>
                  <a:pt x="2226" y="3084"/>
                </a:lnTo>
                <a:lnTo>
                  <a:pt x="2250" y="3130"/>
                </a:lnTo>
                <a:lnTo>
                  <a:pt x="2279" y="3172"/>
                </a:lnTo>
                <a:lnTo>
                  <a:pt x="2311" y="3209"/>
                </a:lnTo>
                <a:lnTo>
                  <a:pt x="2347" y="3244"/>
                </a:lnTo>
                <a:lnTo>
                  <a:pt x="2387" y="3272"/>
                </a:lnTo>
                <a:lnTo>
                  <a:pt x="2430" y="3297"/>
                </a:lnTo>
                <a:lnTo>
                  <a:pt x="2489" y="3486"/>
                </a:lnTo>
                <a:lnTo>
                  <a:pt x="1503" y="3793"/>
                </a:lnTo>
                <a:lnTo>
                  <a:pt x="1123" y="2574"/>
                </a:lnTo>
                <a:lnTo>
                  <a:pt x="970" y="2623"/>
                </a:lnTo>
                <a:lnTo>
                  <a:pt x="945" y="2666"/>
                </a:lnTo>
                <a:lnTo>
                  <a:pt x="916" y="2707"/>
                </a:lnTo>
                <a:lnTo>
                  <a:pt x="883" y="2746"/>
                </a:lnTo>
                <a:lnTo>
                  <a:pt x="846" y="2780"/>
                </a:lnTo>
                <a:lnTo>
                  <a:pt x="806" y="2813"/>
                </a:lnTo>
                <a:lnTo>
                  <a:pt x="763" y="2840"/>
                </a:lnTo>
                <a:lnTo>
                  <a:pt x="716" y="2862"/>
                </a:lnTo>
                <a:lnTo>
                  <a:pt x="665" y="2881"/>
                </a:lnTo>
                <a:lnTo>
                  <a:pt x="606" y="2896"/>
                </a:lnTo>
                <a:lnTo>
                  <a:pt x="549" y="2903"/>
                </a:lnTo>
                <a:lnTo>
                  <a:pt x="491" y="2903"/>
                </a:lnTo>
                <a:lnTo>
                  <a:pt x="435" y="2898"/>
                </a:lnTo>
                <a:lnTo>
                  <a:pt x="379" y="2886"/>
                </a:lnTo>
                <a:lnTo>
                  <a:pt x="326" y="2869"/>
                </a:lnTo>
                <a:lnTo>
                  <a:pt x="275" y="2846"/>
                </a:lnTo>
                <a:lnTo>
                  <a:pt x="226" y="2816"/>
                </a:lnTo>
                <a:lnTo>
                  <a:pt x="181" y="2783"/>
                </a:lnTo>
                <a:lnTo>
                  <a:pt x="140" y="2744"/>
                </a:lnTo>
                <a:lnTo>
                  <a:pt x="103" y="2701"/>
                </a:lnTo>
                <a:lnTo>
                  <a:pt x="71" y="2652"/>
                </a:lnTo>
                <a:lnTo>
                  <a:pt x="45" y="2600"/>
                </a:lnTo>
                <a:lnTo>
                  <a:pt x="24" y="2544"/>
                </a:lnTo>
                <a:lnTo>
                  <a:pt x="9" y="2486"/>
                </a:lnTo>
                <a:lnTo>
                  <a:pt x="1" y="2428"/>
                </a:lnTo>
                <a:lnTo>
                  <a:pt x="0" y="2370"/>
                </a:lnTo>
                <a:lnTo>
                  <a:pt x="6" y="2313"/>
                </a:lnTo>
                <a:lnTo>
                  <a:pt x="17" y="2259"/>
                </a:lnTo>
                <a:lnTo>
                  <a:pt x="36" y="2205"/>
                </a:lnTo>
                <a:lnTo>
                  <a:pt x="58" y="2154"/>
                </a:lnTo>
                <a:lnTo>
                  <a:pt x="88" y="2106"/>
                </a:lnTo>
                <a:lnTo>
                  <a:pt x="122" y="2061"/>
                </a:lnTo>
                <a:lnTo>
                  <a:pt x="160" y="2020"/>
                </a:lnTo>
                <a:lnTo>
                  <a:pt x="204" y="1983"/>
                </a:lnTo>
                <a:lnTo>
                  <a:pt x="252" y="1950"/>
                </a:lnTo>
                <a:lnTo>
                  <a:pt x="304" y="1923"/>
                </a:lnTo>
                <a:lnTo>
                  <a:pt x="360" y="1902"/>
                </a:lnTo>
                <a:lnTo>
                  <a:pt x="420" y="1888"/>
                </a:lnTo>
                <a:lnTo>
                  <a:pt x="478" y="1881"/>
                </a:lnTo>
                <a:lnTo>
                  <a:pt x="538" y="1880"/>
                </a:lnTo>
                <a:lnTo>
                  <a:pt x="595" y="1886"/>
                </a:lnTo>
                <a:lnTo>
                  <a:pt x="652" y="1898"/>
                </a:lnTo>
                <a:lnTo>
                  <a:pt x="706" y="1918"/>
                </a:lnTo>
                <a:lnTo>
                  <a:pt x="758" y="1942"/>
                </a:lnTo>
                <a:lnTo>
                  <a:pt x="912" y="1895"/>
                </a:lnTo>
                <a:lnTo>
                  <a:pt x="572" y="802"/>
                </a:lnTo>
                <a:lnTo>
                  <a:pt x="1558" y="496"/>
                </a:lnTo>
                <a:lnTo>
                  <a:pt x="1604" y="645"/>
                </a:lnTo>
                <a:lnTo>
                  <a:pt x="1583" y="689"/>
                </a:lnTo>
                <a:lnTo>
                  <a:pt x="1567" y="737"/>
                </a:lnTo>
                <a:lnTo>
                  <a:pt x="1556" y="785"/>
                </a:lnTo>
                <a:lnTo>
                  <a:pt x="1551" y="835"/>
                </a:lnTo>
                <a:lnTo>
                  <a:pt x="1551" y="886"/>
                </a:lnTo>
                <a:lnTo>
                  <a:pt x="1558" y="937"/>
                </a:lnTo>
                <a:lnTo>
                  <a:pt x="1570" y="988"/>
                </a:lnTo>
                <a:lnTo>
                  <a:pt x="1590" y="1039"/>
                </a:lnTo>
                <a:lnTo>
                  <a:pt x="1615" y="1087"/>
                </a:lnTo>
                <a:lnTo>
                  <a:pt x="1646" y="1130"/>
                </a:lnTo>
                <a:lnTo>
                  <a:pt x="1681" y="1170"/>
                </a:lnTo>
                <a:lnTo>
                  <a:pt x="1721" y="1205"/>
                </a:lnTo>
                <a:lnTo>
                  <a:pt x="1763" y="1234"/>
                </a:lnTo>
                <a:lnTo>
                  <a:pt x="1810" y="1258"/>
                </a:lnTo>
                <a:lnTo>
                  <a:pt x="1859" y="1277"/>
                </a:lnTo>
                <a:lnTo>
                  <a:pt x="1910" y="1290"/>
                </a:lnTo>
                <a:lnTo>
                  <a:pt x="1962" y="1297"/>
                </a:lnTo>
                <a:lnTo>
                  <a:pt x="2015" y="1297"/>
                </a:lnTo>
                <a:lnTo>
                  <a:pt x="2069" y="1291"/>
                </a:lnTo>
                <a:lnTo>
                  <a:pt x="2122" y="1277"/>
                </a:lnTo>
                <a:lnTo>
                  <a:pt x="2174" y="1257"/>
                </a:lnTo>
                <a:lnTo>
                  <a:pt x="2223" y="1232"/>
                </a:lnTo>
                <a:lnTo>
                  <a:pt x="2266" y="1201"/>
                </a:lnTo>
                <a:lnTo>
                  <a:pt x="2306" y="1167"/>
                </a:lnTo>
                <a:lnTo>
                  <a:pt x="2339" y="1127"/>
                </a:lnTo>
                <a:lnTo>
                  <a:pt x="2369" y="1085"/>
                </a:lnTo>
                <a:lnTo>
                  <a:pt x="2394" y="1037"/>
                </a:lnTo>
                <a:lnTo>
                  <a:pt x="2413" y="989"/>
                </a:lnTo>
                <a:lnTo>
                  <a:pt x="2425" y="938"/>
                </a:lnTo>
                <a:lnTo>
                  <a:pt x="2431" y="886"/>
                </a:lnTo>
                <a:lnTo>
                  <a:pt x="2433" y="832"/>
                </a:lnTo>
                <a:lnTo>
                  <a:pt x="2426" y="779"/>
                </a:lnTo>
                <a:lnTo>
                  <a:pt x="2413" y="725"/>
                </a:lnTo>
                <a:lnTo>
                  <a:pt x="2394" y="676"/>
                </a:lnTo>
                <a:lnTo>
                  <a:pt x="2371" y="630"/>
                </a:lnTo>
                <a:lnTo>
                  <a:pt x="2342" y="588"/>
                </a:lnTo>
                <a:lnTo>
                  <a:pt x="2310" y="550"/>
                </a:lnTo>
                <a:lnTo>
                  <a:pt x="2272" y="517"/>
                </a:lnTo>
                <a:lnTo>
                  <a:pt x="2233" y="487"/>
                </a:lnTo>
                <a:lnTo>
                  <a:pt x="2190" y="462"/>
                </a:lnTo>
                <a:lnTo>
                  <a:pt x="2143" y="313"/>
                </a:lnTo>
                <a:lnTo>
                  <a:pt x="314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>
          <a:xfrm flipV="1">
            <a:off x="8409544" y="2746568"/>
            <a:ext cx="1243584" cy="124264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21383" y="2857937"/>
            <a:ext cx="1019907" cy="1019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25"/>
          <p:cNvGrpSpPr>
            <a:grpSpLocks noChangeAspect="1"/>
          </p:cNvGrpSpPr>
          <p:nvPr/>
        </p:nvGrpSpPr>
        <p:grpSpPr bwMode="auto">
          <a:xfrm>
            <a:off x="8761859" y="3126715"/>
            <a:ext cx="538955" cy="482352"/>
            <a:chOff x="1429" y="1"/>
            <a:chExt cx="4818" cy="4312"/>
          </a:xfrm>
          <a:solidFill>
            <a:schemeClr val="bg1"/>
          </a:solidFill>
        </p:grpSpPr>
        <p:sp>
          <p:nvSpPr>
            <p:cNvPr id="62" name="Freeform 27"/>
            <p:cNvSpPr>
              <a:spLocks noEditPoints="1"/>
            </p:cNvSpPr>
            <p:nvPr/>
          </p:nvSpPr>
          <p:spPr bwMode="auto">
            <a:xfrm>
              <a:off x="1432" y="1"/>
              <a:ext cx="4813" cy="3863"/>
            </a:xfrm>
            <a:custGeom>
              <a:avLst/>
              <a:gdLst>
                <a:gd name="T0" fmla="*/ 603 w 4813"/>
                <a:gd name="T1" fmla="*/ 2945 h 3863"/>
                <a:gd name="T2" fmla="*/ 1309 w 4813"/>
                <a:gd name="T3" fmla="*/ 3087 h 3863"/>
                <a:gd name="T4" fmla="*/ 1971 w 4813"/>
                <a:gd name="T5" fmla="*/ 3335 h 3863"/>
                <a:gd name="T6" fmla="*/ 2282 w 4813"/>
                <a:gd name="T7" fmla="*/ 3499 h 3863"/>
                <a:gd name="T8" fmla="*/ 2158 w 4813"/>
                <a:gd name="T9" fmla="*/ 834 h 3863"/>
                <a:gd name="T10" fmla="*/ 1910 w 4813"/>
                <a:gd name="T11" fmla="*/ 687 h 3863"/>
                <a:gd name="T12" fmla="*/ 1463 w 4813"/>
                <a:gd name="T13" fmla="*/ 490 h 3863"/>
                <a:gd name="T14" fmla="*/ 859 w 4813"/>
                <a:gd name="T15" fmla="*/ 319 h 3863"/>
                <a:gd name="T16" fmla="*/ 238 w 4813"/>
                <a:gd name="T17" fmla="*/ 241 h 3863"/>
                <a:gd name="T18" fmla="*/ 4106 w 4813"/>
                <a:gd name="T19" fmla="*/ 291 h 3863"/>
                <a:gd name="T20" fmla="*/ 3498 w 4813"/>
                <a:gd name="T21" fmla="*/ 437 h 3863"/>
                <a:gd name="T22" fmla="*/ 2979 w 4813"/>
                <a:gd name="T23" fmla="*/ 647 h 3863"/>
                <a:gd name="T24" fmla="*/ 2706 w 4813"/>
                <a:gd name="T25" fmla="*/ 799 h 3863"/>
                <a:gd name="T26" fmla="*/ 2529 w 4813"/>
                <a:gd name="T27" fmla="*/ 919 h 3863"/>
                <a:gd name="T28" fmla="*/ 2754 w 4813"/>
                <a:gd name="T29" fmla="*/ 3376 h 3863"/>
                <a:gd name="T30" fmla="*/ 3331 w 4813"/>
                <a:gd name="T31" fmla="*/ 3138 h 3863"/>
                <a:gd name="T32" fmla="*/ 4030 w 4813"/>
                <a:gd name="T33" fmla="*/ 2970 h 3863"/>
                <a:gd name="T34" fmla="*/ 4574 w 4813"/>
                <a:gd name="T35" fmla="*/ 241 h 3863"/>
                <a:gd name="T36" fmla="*/ 615 w 4813"/>
                <a:gd name="T37" fmla="*/ 37 h 3863"/>
                <a:gd name="T38" fmla="*/ 1165 w 4813"/>
                <a:gd name="T39" fmla="*/ 145 h 3863"/>
                <a:gd name="T40" fmla="*/ 1623 w 4813"/>
                <a:gd name="T41" fmla="*/ 295 h 3863"/>
                <a:gd name="T42" fmla="*/ 1992 w 4813"/>
                <a:gd name="T43" fmla="*/ 462 h 3863"/>
                <a:gd name="T44" fmla="*/ 2265 w 4813"/>
                <a:gd name="T45" fmla="*/ 618 h 3863"/>
                <a:gd name="T46" fmla="*/ 2447 w 4813"/>
                <a:gd name="T47" fmla="*/ 685 h 3863"/>
                <a:gd name="T48" fmla="*/ 2672 w 4813"/>
                <a:gd name="T49" fmla="*/ 542 h 3863"/>
                <a:gd name="T50" fmla="*/ 2994 w 4813"/>
                <a:gd name="T51" fmla="*/ 377 h 3863"/>
                <a:gd name="T52" fmla="*/ 3407 w 4813"/>
                <a:gd name="T53" fmla="*/ 217 h 3863"/>
                <a:gd name="T54" fmla="*/ 3912 w 4813"/>
                <a:gd name="T55" fmla="*/ 85 h 3863"/>
                <a:gd name="T56" fmla="*/ 4505 w 4813"/>
                <a:gd name="T57" fmla="*/ 8 h 3863"/>
                <a:gd name="T58" fmla="*/ 4758 w 4813"/>
                <a:gd name="T59" fmla="*/ 30 h 3863"/>
                <a:gd name="T60" fmla="*/ 4813 w 4813"/>
                <a:gd name="T61" fmla="*/ 144 h 3863"/>
                <a:gd name="T62" fmla="*/ 4782 w 4813"/>
                <a:gd name="T63" fmla="*/ 3094 h 3863"/>
                <a:gd name="T64" fmla="*/ 4673 w 4813"/>
                <a:gd name="T65" fmla="*/ 3148 h 3863"/>
                <a:gd name="T66" fmla="*/ 4043 w 4813"/>
                <a:gd name="T67" fmla="*/ 3209 h 3863"/>
                <a:gd name="T68" fmla="*/ 3504 w 4813"/>
                <a:gd name="T69" fmla="*/ 3335 h 3863"/>
                <a:gd name="T70" fmla="*/ 3060 w 4813"/>
                <a:gd name="T71" fmla="*/ 3497 h 3863"/>
                <a:gd name="T72" fmla="*/ 2715 w 4813"/>
                <a:gd name="T73" fmla="*/ 3668 h 3863"/>
                <a:gd name="T74" fmla="*/ 2519 w 4813"/>
                <a:gd name="T75" fmla="*/ 3785 h 3863"/>
                <a:gd name="T76" fmla="*/ 2480 w 4813"/>
                <a:gd name="T77" fmla="*/ 3811 h 3863"/>
                <a:gd name="T78" fmla="*/ 2374 w 4813"/>
                <a:gd name="T79" fmla="*/ 3840 h 3863"/>
                <a:gd name="T80" fmla="*/ 2300 w 4813"/>
                <a:gd name="T81" fmla="*/ 3789 h 3863"/>
                <a:gd name="T82" fmla="*/ 2170 w 4813"/>
                <a:gd name="T83" fmla="*/ 3709 h 3863"/>
                <a:gd name="T84" fmla="*/ 1848 w 4813"/>
                <a:gd name="T85" fmla="*/ 3539 h 3863"/>
                <a:gd name="T86" fmla="*/ 1429 w 4813"/>
                <a:gd name="T87" fmla="*/ 3373 h 3863"/>
                <a:gd name="T88" fmla="*/ 913 w 4813"/>
                <a:gd name="T89" fmla="*/ 3236 h 3863"/>
                <a:gd name="T90" fmla="*/ 305 w 4813"/>
                <a:gd name="T91" fmla="*/ 3155 h 3863"/>
                <a:gd name="T92" fmla="*/ 53 w 4813"/>
                <a:gd name="T93" fmla="*/ 3116 h 3863"/>
                <a:gd name="T94" fmla="*/ 0 w 4813"/>
                <a:gd name="T95" fmla="*/ 3005 h 3863"/>
                <a:gd name="T96" fmla="*/ 32 w 4813"/>
                <a:gd name="T97" fmla="*/ 52 h 3863"/>
                <a:gd name="T98" fmla="*/ 148 w 4813"/>
                <a:gd name="T99" fmla="*/ 0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13" h="3863">
                  <a:moveTo>
                    <a:pt x="238" y="241"/>
                  </a:moveTo>
                  <a:lnTo>
                    <a:pt x="238" y="2915"/>
                  </a:lnTo>
                  <a:lnTo>
                    <a:pt x="422" y="2926"/>
                  </a:lnTo>
                  <a:lnTo>
                    <a:pt x="603" y="2945"/>
                  </a:lnTo>
                  <a:lnTo>
                    <a:pt x="783" y="2971"/>
                  </a:lnTo>
                  <a:lnTo>
                    <a:pt x="960" y="3002"/>
                  </a:lnTo>
                  <a:lnTo>
                    <a:pt x="1135" y="3042"/>
                  </a:lnTo>
                  <a:lnTo>
                    <a:pt x="1309" y="3087"/>
                  </a:lnTo>
                  <a:lnTo>
                    <a:pt x="1480" y="3139"/>
                  </a:lnTo>
                  <a:lnTo>
                    <a:pt x="1648" y="3198"/>
                  </a:lnTo>
                  <a:lnTo>
                    <a:pt x="1812" y="3263"/>
                  </a:lnTo>
                  <a:lnTo>
                    <a:pt x="1971" y="3335"/>
                  </a:lnTo>
                  <a:lnTo>
                    <a:pt x="2057" y="3376"/>
                  </a:lnTo>
                  <a:lnTo>
                    <a:pt x="2138" y="3418"/>
                  </a:lnTo>
                  <a:lnTo>
                    <a:pt x="2212" y="3459"/>
                  </a:lnTo>
                  <a:lnTo>
                    <a:pt x="2282" y="3499"/>
                  </a:lnTo>
                  <a:lnTo>
                    <a:pt x="2282" y="919"/>
                  </a:lnTo>
                  <a:lnTo>
                    <a:pt x="2247" y="894"/>
                  </a:lnTo>
                  <a:lnTo>
                    <a:pt x="2206" y="865"/>
                  </a:lnTo>
                  <a:lnTo>
                    <a:pt x="2158" y="834"/>
                  </a:lnTo>
                  <a:lnTo>
                    <a:pt x="2106" y="799"/>
                  </a:lnTo>
                  <a:lnTo>
                    <a:pt x="2046" y="764"/>
                  </a:lnTo>
                  <a:lnTo>
                    <a:pt x="1980" y="726"/>
                  </a:lnTo>
                  <a:lnTo>
                    <a:pt x="1910" y="687"/>
                  </a:lnTo>
                  <a:lnTo>
                    <a:pt x="1832" y="647"/>
                  </a:lnTo>
                  <a:lnTo>
                    <a:pt x="1749" y="608"/>
                  </a:lnTo>
                  <a:lnTo>
                    <a:pt x="1607" y="545"/>
                  </a:lnTo>
                  <a:lnTo>
                    <a:pt x="1463" y="490"/>
                  </a:lnTo>
                  <a:lnTo>
                    <a:pt x="1315" y="437"/>
                  </a:lnTo>
                  <a:lnTo>
                    <a:pt x="1163" y="392"/>
                  </a:lnTo>
                  <a:lnTo>
                    <a:pt x="1010" y="352"/>
                  </a:lnTo>
                  <a:lnTo>
                    <a:pt x="859" y="319"/>
                  </a:lnTo>
                  <a:lnTo>
                    <a:pt x="707" y="291"/>
                  </a:lnTo>
                  <a:lnTo>
                    <a:pt x="552" y="269"/>
                  </a:lnTo>
                  <a:lnTo>
                    <a:pt x="396" y="253"/>
                  </a:lnTo>
                  <a:lnTo>
                    <a:pt x="238" y="241"/>
                  </a:lnTo>
                  <a:close/>
                  <a:moveTo>
                    <a:pt x="4574" y="241"/>
                  </a:moveTo>
                  <a:lnTo>
                    <a:pt x="4416" y="253"/>
                  </a:lnTo>
                  <a:lnTo>
                    <a:pt x="4261" y="269"/>
                  </a:lnTo>
                  <a:lnTo>
                    <a:pt x="4106" y="291"/>
                  </a:lnTo>
                  <a:lnTo>
                    <a:pt x="3953" y="319"/>
                  </a:lnTo>
                  <a:lnTo>
                    <a:pt x="3803" y="352"/>
                  </a:lnTo>
                  <a:lnTo>
                    <a:pt x="3649" y="392"/>
                  </a:lnTo>
                  <a:lnTo>
                    <a:pt x="3498" y="437"/>
                  </a:lnTo>
                  <a:lnTo>
                    <a:pt x="3349" y="488"/>
                  </a:lnTo>
                  <a:lnTo>
                    <a:pt x="3204" y="545"/>
                  </a:lnTo>
                  <a:lnTo>
                    <a:pt x="3063" y="608"/>
                  </a:lnTo>
                  <a:lnTo>
                    <a:pt x="2979" y="647"/>
                  </a:lnTo>
                  <a:lnTo>
                    <a:pt x="2903" y="687"/>
                  </a:lnTo>
                  <a:lnTo>
                    <a:pt x="2832" y="725"/>
                  </a:lnTo>
                  <a:lnTo>
                    <a:pt x="2766" y="763"/>
                  </a:lnTo>
                  <a:lnTo>
                    <a:pt x="2706" y="799"/>
                  </a:lnTo>
                  <a:lnTo>
                    <a:pt x="2653" y="833"/>
                  </a:lnTo>
                  <a:lnTo>
                    <a:pt x="2605" y="865"/>
                  </a:lnTo>
                  <a:lnTo>
                    <a:pt x="2564" y="892"/>
                  </a:lnTo>
                  <a:lnTo>
                    <a:pt x="2529" y="919"/>
                  </a:lnTo>
                  <a:lnTo>
                    <a:pt x="2529" y="3497"/>
                  </a:lnTo>
                  <a:lnTo>
                    <a:pt x="2599" y="3458"/>
                  </a:lnTo>
                  <a:lnTo>
                    <a:pt x="2674" y="3417"/>
                  </a:lnTo>
                  <a:lnTo>
                    <a:pt x="2754" y="3376"/>
                  </a:lnTo>
                  <a:lnTo>
                    <a:pt x="2841" y="3334"/>
                  </a:lnTo>
                  <a:lnTo>
                    <a:pt x="3000" y="3262"/>
                  </a:lnTo>
                  <a:lnTo>
                    <a:pt x="3165" y="3198"/>
                  </a:lnTo>
                  <a:lnTo>
                    <a:pt x="3331" y="3138"/>
                  </a:lnTo>
                  <a:lnTo>
                    <a:pt x="3502" y="3087"/>
                  </a:lnTo>
                  <a:lnTo>
                    <a:pt x="3676" y="3040"/>
                  </a:lnTo>
                  <a:lnTo>
                    <a:pt x="3852" y="3002"/>
                  </a:lnTo>
                  <a:lnTo>
                    <a:pt x="4030" y="2970"/>
                  </a:lnTo>
                  <a:lnTo>
                    <a:pt x="4210" y="2944"/>
                  </a:lnTo>
                  <a:lnTo>
                    <a:pt x="4391" y="2926"/>
                  </a:lnTo>
                  <a:lnTo>
                    <a:pt x="4574" y="2913"/>
                  </a:lnTo>
                  <a:lnTo>
                    <a:pt x="4574" y="241"/>
                  </a:lnTo>
                  <a:close/>
                  <a:moveTo>
                    <a:pt x="148" y="0"/>
                  </a:moveTo>
                  <a:lnTo>
                    <a:pt x="308" y="8"/>
                  </a:lnTo>
                  <a:lnTo>
                    <a:pt x="465" y="21"/>
                  </a:lnTo>
                  <a:lnTo>
                    <a:pt x="615" y="37"/>
                  </a:lnTo>
                  <a:lnTo>
                    <a:pt x="761" y="59"/>
                  </a:lnTo>
                  <a:lnTo>
                    <a:pt x="900" y="85"/>
                  </a:lnTo>
                  <a:lnTo>
                    <a:pt x="1034" y="113"/>
                  </a:lnTo>
                  <a:lnTo>
                    <a:pt x="1165" y="145"/>
                  </a:lnTo>
                  <a:lnTo>
                    <a:pt x="1287" y="180"/>
                  </a:lnTo>
                  <a:lnTo>
                    <a:pt x="1406" y="217"/>
                  </a:lnTo>
                  <a:lnTo>
                    <a:pt x="1517" y="254"/>
                  </a:lnTo>
                  <a:lnTo>
                    <a:pt x="1623" y="295"/>
                  </a:lnTo>
                  <a:lnTo>
                    <a:pt x="1724" y="336"/>
                  </a:lnTo>
                  <a:lnTo>
                    <a:pt x="1819" y="377"/>
                  </a:lnTo>
                  <a:lnTo>
                    <a:pt x="1908" y="419"/>
                  </a:lnTo>
                  <a:lnTo>
                    <a:pt x="1992" y="462"/>
                  </a:lnTo>
                  <a:lnTo>
                    <a:pt x="2069" y="503"/>
                  </a:lnTo>
                  <a:lnTo>
                    <a:pt x="2141" y="542"/>
                  </a:lnTo>
                  <a:lnTo>
                    <a:pt x="2206" y="582"/>
                  </a:lnTo>
                  <a:lnTo>
                    <a:pt x="2265" y="618"/>
                  </a:lnTo>
                  <a:lnTo>
                    <a:pt x="2319" y="653"/>
                  </a:lnTo>
                  <a:lnTo>
                    <a:pt x="2366" y="685"/>
                  </a:lnTo>
                  <a:lnTo>
                    <a:pt x="2407" y="714"/>
                  </a:lnTo>
                  <a:lnTo>
                    <a:pt x="2447" y="685"/>
                  </a:lnTo>
                  <a:lnTo>
                    <a:pt x="2496" y="653"/>
                  </a:lnTo>
                  <a:lnTo>
                    <a:pt x="2548" y="618"/>
                  </a:lnTo>
                  <a:lnTo>
                    <a:pt x="2608" y="582"/>
                  </a:lnTo>
                  <a:lnTo>
                    <a:pt x="2672" y="542"/>
                  </a:lnTo>
                  <a:lnTo>
                    <a:pt x="2744" y="503"/>
                  </a:lnTo>
                  <a:lnTo>
                    <a:pt x="2822" y="462"/>
                  </a:lnTo>
                  <a:lnTo>
                    <a:pt x="2905" y="419"/>
                  </a:lnTo>
                  <a:lnTo>
                    <a:pt x="2994" y="377"/>
                  </a:lnTo>
                  <a:lnTo>
                    <a:pt x="3089" y="336"/>
                  </a:lnTo>
                  <a:lnTo>
                    <a:pt x="3190" y="295"/>
                  </a:lnTo>
                  <a:lnTo>
                    <a:pt x="3295" y="254"/>
                  </a:lnTo>
                  <a:lnTo>
                    <a:pt x="3407" y="217"/>
                  </a:lnTo>
                  <a:lnTo>
                    <a:pt x="3526" y="180"/>
                  </a:lnTo>
                  <a:lnTo>
                    <a:pt x="3649" y="145"/>
                  </a:lnTo>
                  <a:lnTo>
                    <a:pt x="3777" y="113"/>
                  </a:lnTo>
                  <a:lnTo>
                    <a:pt x="3912" y="85"/>
                  </a:lnTo>
                  <a:lnTo>
                    <a:pt x="4052" y="59"/>
                  </a:lnTo>
                  <a:lnTo>
                    <a:pt x="4198" y="37"/>
                  </a:lnTo>
                  <a:lnTo>
                    <a:pt x="4348" y="21"/>
                  </a:lnTo>
                  <a:lnTo>
                    <a:pt x="4505" y="8"/>
                  </a:lnTo>
                  <a:lnTo>
                    <a:pt x="4666" y="0"/>
                  </a:lnTo>
                  <a:lnTo>
                    <a:pt x="4699" y="3"/>
                  </a:lnTo>
                  <a:lnTo>
                    <a:pt x="4730" y="14"/>
                  </a:lnTo>
                  <a:lnTo>
                    <a:pt x="4758" y="30"/>
                  </a:lnTo>
                  <a:lnTo>
                    <a:pt x="4780" y="52"/>
                  </a:lnTo>
                  <a:lnTo>
                    <a:pt x="4797" y="79"/>
                  </a:lnTo>
                  <a:lnTo>
                    <a:pt x="4809" y="110"/>
                  </a:lnTo>
                  <a:lnTo>
                    <a:pt x="4813" y="144"/>
                  </a:lnTo>
                  <a:lnTo>
                    <a:pt x="4813" y="3005"/>
                  </a:lnTo>
                  <a:lnTo>
                    <a:pt x="4809" y="3037"/>
                  </a:lnTo>
                  <a:lnTo>
                    <a:pt x="4799" y="3068"/>
                  </a:lnTo>
                  <a:lnTo>
                    <a:pt x="4782" y="3094"/>
                  </a:lnTo>
                  <a:lnTo>
                    <a:pt x="4761" y="3116"/>
                  </a:lnTo>
                  <a:lnTo>
                    <a:pt x="4736" y="3132"/>
                  </a:lnTo>
                  <a:lnTo>
                    <a:pt x="4705" y="3144"/>
                  </a:lnTo>
                  <a:lnTo>
                    <a:pt x="4673" y="3148"/>
                  </a:lnTo>
                  <a:lnTo>
                    <a:pt x="4508" y="3155"/>
                  </a:lnTo>
                  <a:lnTo>
                    <a:pt x="4347" y="3169"/>
                  </a:lnTo>
                  <a:lnTo>
                    <a:pt x="4192" y="3188"/>
                  </a:lnTo>
                  <a:lnTo>
                    <a:pt x="4043" y="3209"/>
                  </a:lnTo>
                  <a:lnTo>
                    <a:pt x="3898" y="3236"/>
                  </a:lnTo>
                  <a:lnTo>
                    <a:pt x="3761" y="3266"/>
                  </a:lnTo>
                  <a:lnTo>
                    <a:pt x="3630" y="3298"/>
                  </a:lnTo>
                  <a:lnTo>
                    <a:pt x="3504" y="3335"/>
                  </a:lnTo>
                  <a:lnTo>
                    <a:pt x="3384" y="3373"/>
                  </a:lnTo>
                  <a:lnTo>
                    <a:pt x="3270" y="3414"/>
                  </a:lnTo>
                  <a:lnTo>
                    <a:pt x="3162" y="3455"/>
                  </a:lnTo>
                  <a:lnTo>
                    <a:pt x="3060" y="3497"/>
                  </a:lnTo>
                  <a:lnTo>
                    <a:pt x="2965" y="3539"/>
                  </a:lnTo>
                  <a:lnTo>
                    <a:pt x="2874" y="3583"/>
                  </a:lnTo>
                  <a:lnTo>
                    <a:pt x="2791" y="3626"/>
                  </a:lnTo>
                  <a:lnTo>
                    <a:pt x="2715" y="3668"/>
                  </a:lnTo>
                  <a:lnTo>
                    <a:pt x="2643" y="3709"/>
                  </a:lnTo>
                  <a:lnTo>
                    <a:pt x="2579" y="3748"/>
                  </a:lnTo>
                  <a:lnTo>
                    <a:pt x="2521" y="3785"/>
                  </a:lnTo>
                  <a:lnTo>
                    <a:pt x="2519" y="3785"/>
                  </a:lnTo>
                  <a:lnTo>
                    <a:pt x="2515" y="3788"/>
                  </a:lnTo>
                  <a:lnTo>
                    <a:pt x="2507" y="3793"/>
                  </a:lnTo>
                  <a:lnTo>
                    <a:pt x="2496" y="3801"/>
                  </a:lnTo>
                  <a:lnTo>
                    <a:pt x="2480" y="3811"/>
                  </a:lnTo>
                  <a:lnTo>
                    <a:pt x="2461" y="3826"/>
                  </a:lnTo>
                  <a:lnTo>
                    <a:pt x="2436" y="3842"/>
                  </a:lnTo>
                  <a:lnTo>
                    <a:pt x="2407" y="3863"/>
                  </a:lnTo>
                  <a:lnTo>
                    <a:pt x="2374" y="3840"/>
                  </a:lnTo>
                  <a:lnTo>
                    <a:pt x="2348" y="3821"/>
                  </a:lnTo>
                  <a:lnTo>
                    <a:pt x="2326" y="3807"/>
                  </a:lnTo>
                  <a:lnTo>
                    <a:pt x="2312" y="3796"/>
                  </a:lnTo>
                  <a:lnTo>
                    <a:pt x="2300" y="3789"/>
                  </a:lnTo>
                  <a:lnTo>
                    <a:pt x="2294" y="3786"/>
                  </a:lnTo>
                  <a:lnTo>
                    <a:pt x="2293" y="3785"/>
                  </a:lnTo>
                  <a:lnTo>
                    <a:pt x="2234" y="3748"/>
                  </a:lnTo>
                  <a:lnTo>
                    <a:pt x="2170" y="3709"/>
                  </a:lnTo>
                  <a:lnTo>
                    <a:pt x="2098" y="3668"/>
                  </a:lnTo>
                  <a:lnTo>
                    <a:pt x="2022" y="3626"/>
                  </a:lnTo>
                  <a:lnTo>
                    <a:pt x="1939" y="3583"/>
                  </a:lnTo>
                  <a:lnTo>
                    <a:pt x="1848" y="3539"/>
                  </a:lnTo>
                  <a:lnTo>
                    <a:pt x="1753" y="3497"/>
                  </a:lnTo>
                  <a:lnTo>
                    <a:pt x="1651" y="3455"/>
                  </a:lnTo>
                  <a:lnTo>
                    <a:pt x="1543" y="3412"/>
                  </a:lnTo>
                  <a:lnTo>
                    <a:pt x="1429" y="3373"/>
                  </a:lnTo>
                  <a:lnTo>
                    <a:pt x="1309" y="3335"/>
                  </a:lnTo>
                  <a:lnTo>
                    <a:pt x="1184" y="3298"/>
                  </a:lnTo>
                  <a:lnTo>
                    <a:pt x="1052" y="3266"/>
                  </a:lnTo>
                  <a:lnTo>
                    <a:pt x="913" y="3236"/>
                  </a:lnTo>
                  <a:lnTo>
                    <a:pt x="770" y="3209"/>
                  </a:lnTo>
                  <a:lnTo>
                    <a:pt x="621" y="3188"/>
                  </a:lnTo>
                  <a:lnTo>
                    <a:pt x="466" y="3169"/>
                  </a:lnTo>
                  <a:lnTo>
                    <a:pt x="305" y="3155"/>
                  </a:lnTo>
                  <a:lnTo>
                    <a:pt x="139" y="3148"/>
                  </a:lnTo>
                  <a:lnTo>
                    <a:pt x="107" y="3144"/>
                  </a:lnTo>
                  <a:lnTo>
                    <a:pt x="77" y="3132"/>
                  </a:lnTo>
                  <a:lnTo>
                    <a:pt x="53" y="3116"/>
                  </a:lnTo>
                  <a:lnTo>
                    <a:pt x="31" y="3094"/>
                  </a:lnTo>
                  <a:lnTo>
                    <a:pt x="15" y="3068"/>
                  </a:lnTo>
                  <a:lnTo>
                    <a:pt x="4" y="3037"/>
                  </a:lnTo>
                  <a:lnTo>
                    <a:pt x="0" y="3005"/>
                  </a:lnTo>
                  <a:lnTo>
                    <a:pt x="0" y="144"/>
                  </a:lnTo>
                  <a:lnTo>
                    <a:pt x="4" y="110"/>
                  </a:lnTo>
                  <a:lnTo>
                    <a:pt x="16" y="79"/>
                  </a:lnTo>
                  <a:lnTo>
                    <a:pt x="32" y="52"/>
                  </a:lnTo>
                  <a:lnTo>
                    <a:pt x="55" y="30"/>
                  </a:lnTo>
                  <a:lnTo>
                    <a:pt x="83" y="14"/>
                  </a:lnTo>
                  <a:lnTo>
                    <a:pt x="114" y="3"/>
                  </a:lnTo>
                  <a:lnTo>
                    <a:pt x="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1429" y="3329"/>
              <a:ext cx="4818" cy="984"/>
            </a:xfrm>
            <a:custGeom>
              <a:avLst/>
              <a:gdLst>
                <a:gd name="T0" fmla="*/ 120 w 4818"/>
                <a:gd name="T1" fmla="*/ 0 h 984"/>
                <a:gd name="T2" fmla="*/ 463 w 4818"/>
                <a:gd name="T3" fmla="*/ 13 h 984"/>
                <a:gd name="T4" fmla="*/ 799 w 4818"/>
                <a:gd name="T5" fmla="*/ 52 h 984"/>
                <a:gd name="T6" fmla="*/ 1127 w 4818"/>
                <a:gd name="T7" fmla="*/ 118 h 984"/>
                <a:gd name="T8" fmla="*/ 1432 w 4818"/>
                <a:gd name="T9" fmla="*/ 204 h 984"/>
                <a:gd name="T10" fmla="*/ 1724 w 4818"/>
                <a:gd name="T11" fmla="*/ 314 h 984"/>
                <a:gd name="T12" fmla="*/ 1945 w 4818"/>
                <a:gd name="T13" fmla="*/ 416 h 984"/>
                <a:gd name="T14" fmla="*/ 2088 w 4818"/>
                <a:gd name="T15" fmla="*/ 498 h 984"/>
                <a:gd name="T16" fmla="*/ 2215 w 4818"/>
                <a:gd name="T17" fmla="*/ 581 h 984"/>
                <a:gd name="T18" fmla="*/ 2322 w 4818"/>
                <a:gd name="T19" fmla="*/ 660 h 984"/>
                <a:gd name="T20" fmla="*/ 2408 w 4818"/>
                <a:gd name="T21" fmla="*/ 730 h 984"/>
                <a:gd name="T22" fmla="*/ 2494 w 4818"/>
                <a:gd name="T23" fmla="*/ 660 h 984"/>
                <a:gd name="T24" fmla="*/ 2601 w 4818"/>
                <a:gd name="T25" fmla="*/ 581 h 984"/>
                <a:gd name="T26" fmla="*/ 2728 w 4818"/>
                <a:gd name="T27" fmla="*/ 498 h 984"/>
                <a:gd name="T28" fmla="*/ 2873 w 4818"/>
                <a:gd name="T29" fmla="*/ 416 h 984"/>
                <a:gd name="T30" fmla="*/ 3092 w 4818"/>
                <a:gd name="T31" fmla="*/ 314 h 984"/>
                <a:gd name="T32" fmla="*/ 3386 w 4818"/>
                <a:gd name="T33" fmla="*/ 204 h 984"/>
                <a:gd name="T34" fmla="*/ 3691 w 4818"/>
                <a:gd name="T35" fmla="*/ 118 h 984"/>
                <a:gd name="T36" fmla="*/ 4018 w 4818"/>
                <a:gd name="T37" fmla="*/ 52 h 984"/>
                <a:gd name="T38" fmla="*/ 4354 w 4818"/>
                <a:gd name="T39" fmla="*/ 13 h 984"/>
                <a:gd name="T40" fmla="*/ 4698 w 4818"/>
                <a:gd name="T41" fmla="*/ 0 h 984"/>
                <a:gd name="T42" fmla="*/ 4733 w 4818"/>
                <a:gd name="T43" fmla="*/ 4 h 984"/>
                <a:gd name="T44" fmla="*/ 4784 w 4818"/>
                <a:gd name="T45" fmla="*/ 33 h 984"/>
                <a:gd name="T46" fmla="*/ 4813 w 4818"/>
                <a:gd name="T47" fmla="*/ 84 h 984"/>
                <a:gd name="T48" fmla="*/ 4818 w 4818"/>
                <a:gd name="T49" fmla="*/ 124 h 984"/>
                <a:gd name="T50" fmla="*/ 4802 w 4818"/>
                <a:gd name="T51" fmla="*/ 181 h 984"/>
                <a:gd name="T52" fmla="*/ 4761 w 4818"/>
                <a:gd name="T53" fmla="*/ 222 h 984"/>
                <a:gd name="T54" fmla="*/ 4702 w 4818"/>
                <a:gd name="T55" fmla="*/ 238 h 984"/>
                <a:gd name="T56" fmla="*/ 4537 w 4818"/>
                <a:gd name="T57" fmla="*/ 241 h 984"/>
                <a:gd name="T58" fmla="*/ 4217 w 4818"/>
                <a:gd name="T59" fmla="*/ 265 h 984"/>
                <a:gd name="T60" fmla="*/ 3906 w 4818"/>
                <a:gd name="T61" fmla="*/ 314 h 984"/>
                <a:gd name="T62" fmla="*/ 3609 w 4818"/>
                <a:gd name="T63" fmla="*/ 385 h 984"/>
                <a:gd name="T64" fmla="*/ 3330 w 4818"/>
                <a:gd name="T65" fmla="*/ 477 h 984"/>
                <a:gd name="T66" fmla="*/ 3063 w 4818"/>
                <a:gd name="T67" fmla="*/ 588 h 984"/>
                <a:gd name="T68" fmla="*/ 2902 w 4818"/>
                <a:gd name="T69" fmla="*/ 668 h 984"/>
                <a:gd name="T70" fmla="*/ 2791 w 4818"/>
                <a:gd name="T71" fmla="*/ 733 h 984"/>
                <a:gd name="T72" fmla="*/ 2700 w 4818"/>
                <a:gd name="T73" fmla="*/ 792 h 984"/>
                <a:gd name="T74" fmla="*/ 2607 w 4818"/>
                <a:gd name="T75" fmla="*/ 863 h 984"/>
                <a:gd name="T76" fmla="*/ 2521 w 4818"/>
                <a:gd name="T77" fmla="*/ 928 h 984"/>
                <a:gd name="T78" fmla="*/ 2461 w 4818"/>
                <a:gd name="T79" fmla="*/ 972 h 984"/>
                <a:gd name="T80" fmla="*/ 2408 w 4818"/>
                <a:gd name="T81" fmla="*/ 984 h 984"/>
                <a:gd name="T82" fmla="*/ 2357 w 4818"/>
                <a:gd name="T83" fmla="*/ 972 h 984"/>
                <a:gd name="T84" fmla="*/ 2297 w 4818"/>
                <a:gd name="T85" fmla="*/ 928 h 984"/>
                <a:gd name="T86" fmla="*/ 2211 w 4818"/>
                <a:gd name="T87" fmla="*/ 863 h 984"/>
                <a:gd name="T88" fmla="*/ 2116 w 4818"/>
                <a:gd name="T89" fmla="*/ 792 h 984"/>
                <a:gd name="T90" fmla="*/ 2025 w 4818"/>
                <a:gd name="T91" fmla="*/ 731 h 984"/>
                <a:gd name="T92" fmla="*/ 1914 w 4818"/>
                <a:gd name="T93" fmla="*/ 668 h 984"/>
                <a:gd name="T94" fmla="*/ 1755 w 4818"/>
                <a:gd name="T95" fmla="*/ 588 h 984"/>
                <a:gd name="T96" fmla="*/ 1488 w 4818"/>
                <a:gd name="T97" fmla="*/ 476 h 984"/>
                <a:gd name="T98" fmla="*/ 1207 w 4818"/>
                <a:gd name="T99" fmla="*/ 385 h 984"/>
                <a:gd name="T100" fmla="*/ 912 w 4818"/>
                <a:gd name="T101" fmla="*/ 314 h 984"/>
                <a:gd name="T102" fmla="*/ 599 w 4818"/>
                <a:gd name="T103" fmla="*/ 265 h 984"/>
                <a:gd name="T104" fmla="*/ 281 w 4818"/>
                <a:gd name="T105" fmla="*/ 241 h 984"/>
                <a:gd name="T106" fmla="*/ 114 w 4818"/>
                <a:gd name="T107" fmla="*/ 238 h 984"/>
                <a:gd name="T108" fmla="*/ 57 w 4818"/>
                <a:gd name="T109" fmla="*/ 222 h 984"/>
                <a:gd name="T110" fmla="*/ 16 w 4818"/>
                <a:gd name="T111" fmla="*/ 181 h 984"/>
                <a:gd name="T112" fmla="*/ 0 w 4818"/>
                <a:gd name="T113" fmla="*/ 124 h 984"/>
                <a:gd name="T114" fmla="*/ 4 w 4818"/>
                <a:gd name="T115" fmla="*/ 84 h 984"/>
                <a:gd name="T116" fmla="*/ 34 w 4818"/>
                <a:gd name="T117" fmla="*/ 33 h 984"/>
                <a:gd name="T118" fmla="*/ 85 w 4818"/>
                <a:gd name="T119" fmla="*/ 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18" h="984">
                  <a:moveTo>
                    <a:pt x="114" y="0"/>
                  </a:moveTo>
                  <a:lnTo>
                    <a:pt x="120" y="0"/>
                  </a:lnTo>
                  <a:lnTo>
                    <a:pt x="292" y="3"/>
                  </a:lnTo>
                  <a:lnTo>
                    <a:pt x="463" y="13"/>
                  </a:lnTo>
                  <a:lnTo>
                    <a:pt x="631" y="29"/>
                  </a:lnTo>
                  <a:lnTo>
                    <a:pt x="799" y="52"/>
                  </a:lnTo>
                  <a:lnTo>
                    <a:pt x="964" y="81"/>
                  </a:lnTo>
                  <a:lnTo>
                    <a:pt x="1127" y="118"/>
                  </a:lnTo>
                  <a:lnTo>
                    <a:pt x="1280" y="157"/>
                  </a:lnTo>
                  <a:lnTo>
                    <a:pt x="1432" y="204"/>
                  </a:lnTo>
                  <a:lnTo>
                    <a:pt x="1580" y="257"/>
                  </a:lnTo>
                  <a:lnTo>
                    <a:pt x="1724" y="314"/>
                  </a:lnTo>
                  <a:lnTo>
                    <a:pt x="1866" y="376"/>
                  </a:lnTo>
                  <a:lnTo>
                    <a:pt x="1945" y="416"/>
                  </a:lnTo>
                  <a:lnTo>
                    <a:pt x="2018" y="457"/>
                  </a:lnTo>
                  <a:lnTo>
                    <a:pt x="2088" y="498"/>
                  </a:lnTo>
                  <a:lnTo>
                    <a:pt x="2154" y="540"/>
                  </a:lnTo>
                  <a:lnTo>
                    <a:pt x="2215" y="581"/>
                  </a:lnTo>
                  <a:lnTo>
                    <a:pt x="2271" y="622"/>
                  </a:lnTo>
                  <a:lnTo>
                    <a:pt x="2322" y="660"/>
                  </a:lnTo>
                  <a:lnTo>
                    <a:pt x="2369" y="696"/>
                  </a:lnTo>
                  <a:lnTo>
                    <a:pt x="2408" y="730"/>
                  </a:lnTo>
                  <a:lnTo>
                    <a:pt x="2449" y="696"/>
                  </a:lnTo>
                  <a:lnTo>
                    <a:pt x="2494" y="660"/>
                  </a:lnTo>
                  <a:lnTo>
                    <a:pt x="2545" y="622"/>
                  </a:lnTo>
                  <a:lnTo>
                    <a:pt x="2601" y="581"/>
                  </a:lnTo>
                  <a:lnTo>
                    <a:pt x="2662" y="540"/>
                  </a:lnTo>
                  <a:lnTo>
                    <a:pt x="2728" y="498"/>
                  </a:lnTo>
                  <a:lnTo>
                    <a:pt x="2798" y="457"/>
                  </a:lnTo>
                  <a:lnTo>
                    <a:pt x="2873" y="416"/>
                  </a:lnTo>
                  <a:lnTo>
                    <a:pt x="2950" y="376"/>
                  </a:lnTo>
                  <a:lnTo>
                    <a:pt x="3092" y="314"/>
                  </a:lnTo>
                  <a:lnTo>
                    <a:pt x="3237" y="257"/>
                  </a:lnTo>
                  <a:lnTo>
                    <a:pt x="3386" y="204"/>
                  </a:lnTo>
                  <a:lnTo>
                    <a:pt x="3536" y="157"/>
                  </a:lnTo>
                  <a:lnTo>
                    <a:pt x="3691" y="118"/>
                  </a:lnTo>
                  <a:lnTo>
                    <a:pt x="3853" y="81"/>
                  </a:lnTo>
                  <a:lnTo>
                    <a:pt x="4018" y="52"/>
                  </a:lnTo>
                  <a:lnTo>
                    <a:pt x="4186" y="29"/>
                  </a:lnTo>
                  <a:lnTo>
                    <a:pt x="4354" y="13"/>
                  </a:lnTo>
                  <a:lnTo>
                    <a:pt x="4525" y="3"/>
                  </a:lnTo>
                  <a:lnTo>
                    <a:pt x="4698" y="0"/>
                  </a:lnTo>
                  <a:lnTo>
                    <a:pt x="4702" y="0"/>
                  </a:lnTo>
                  <a:lnTo>
                    <a:pt x="4733" y="4"/>
                  </a:lnTo>
                  <a:lnTo>
                    <a:pt x="4761" y="16"/>
                  </a:lnTo>
                  <a:lnTo>
                    <a:pt x="4784" y="33"/>
                  </a:lnTo>
                  <a:lnTo>
                    <a:pt x="4802" y="57"/>
                  </a:lnTo>
                  <a:lnTo>
                    <a:pt x="4813" y="84"/>
                  </a:lnTo>
                  <a:lnTo>
                    <a:pt x="4818" y="114"/>
                  </a:lnTo>
                  <a:lnTo>
                    <a:pt x="4818" y="124"/>
                  </a:lnTo>
                  <a:lnTo>
                    <a:pt x="4813" y="154"/>
                  </a:lnTo>
                  <a:lnTo>
                    <a:pt x="4802" y="181"/>
                  </a:lnTo>
                  <a:lnTo>
                    <a:pt x="4784" y="204"/>
                  </a:lnTo>
                  <a:lnTo>
                    <a:pt x="4761" y="222"/>
                  </a:lnTo>
                  <a:lnTo>
                    <a:pt x="4733" y="233"/>
                  </a:lnTo>
                  <a:lnTo>
                    <a:pt x="4702" y="238"/>
                  </a:lnTo>
                  <a:lnTo>
                    <a:pt x="4698" y="238"/>
                  </a:lnTo>
                  <a:lnTo>
                    <a:pt x="4537" y="241"/>
                  </a:lnTo>
                  <a:lnTo>
                    <a:pt x="4376" y="251"/>
                  </a:lnTo>
                  <a:lnTo>
                    <a:pt x="4217" y="265"/>
                  </a:lnTo>
                  <a:lnTo>
                    <a:pt x="4061" y="287"/>
                  </a:lnTo>
                  <a:lnTo>
                    <a:pt x="3906" y="314"/>
                  </a:lnTo>
                  <a:lnTo>
                    <a:pt x="3754" y="347"/>
                  </a:lnTo>
                  <a:lnTo>
                    <a:pt x="3609" y="385"/>
                  </a:lnTo>
                  <a:lnTo>
                    <a:pt x="3469" y="429"/>
                  </a:lnTo>
                  <a:lnTo>
                    <a:pt x="3330" y="477"/>
                  </a:lnTo>
                  <a:lnTo>
                    <a:pt x="3194" y="530"/>
                  </a:lnTo>
                  <a:lnTo>
                    <a:pt x="3063" y="588"/>
                  </a:lnTo>
                  <a:lnTo>
                    <a:pt x="2979" y="629"/>
                  </a:lnTo>
                  <a:lnTo>
                    <a:pt x="2902" y="668"/>
                  </a:lnTo>
                  <a:lnTo>
                    <a:pt x="2832" y="708"/>
                  </a:lnTo>
                  <a:lnTo>
                    <a:pt x="2791" y="733"/>
                  </a:lnTo>
                  <a:lnTo>
                    <a:pt x="2747" y="760"/>
                  </a:lnTo>
                  <a:lnTo>
                    <a:pt x="2700" y="792"/>
                  </a:lnTo>
                  <a:lnTo>
                    <a:pt x="2654" y="827"/>
                  </a:lnTo>
                  <a:lnTo>
                    <a:pt x="2607" y="863"/>
                  </a:lnTo>
                  <a:lnTo>
                    <a:pt x="2562" y="896"/>
                  </a:lnTo>
                  <a:lnTo>
                    <a:pt x="2521" y="928"/>
                  </a:lnTo>
                  <a:lnTo>
                    <a:pt x="2483" y="957"/>
                  </a:lnTo>
                  <a:lnTo>
                    <a:pt x="2461" y="972"/>
                  </a:lnTo>
                  <a:lnTo>
                    <a:pt x="2434" y="981"/>
                  </a:lnTo>
                  <a:lnTo>
                    <a:pt x="2408" y="984"/>
                  </a:lnTo>
                  <a:lnTo>
                    <a:pt x="2383" y="981"/>
                  </a:lnTo>
                  <a:lnTo>
                    <a:pt x="2357" y="972"/>
                  </a:lnTo>
                  <a:lnTo>
                    <a:pt x="2334" y="957"/>
                  </a:lnTo>
                  <a:lnTo>
                    <a:pt x="2297" y="928"/>
                  </a:lnTo>
                  <a:lnTo>
                    <a:pt x="2255" y="896"/>
                  </a:lnTo>
                  <a:lnTo>
                    <a:pt x="2211" y="863"/>
                  </a:lnTo>
                  <a:lnTo>
                    <a:pt x="2164" y="827"/>
                  </a:lnTo>
                  <a:lnTo>
                    <a:pt x="2116" y="792"/>
                  </a:lnTo>
                  <a:lnTo>
                    <a:pt x="2069" y="760"/>
                  </a:lnTo>
                  <a:lnTo>
                    <a:pt x="2025" y="731"/>
                  </a:lnTo>
                  <a:lnTo>
                    <a:pt x="1984" y="708"/>
                  </a:lnTo>
                  <a:lnTo>
                    <a:pt x="1914" y="668"/>
                  </a:lnTo>
                  <a:lnTo>
                    <a:pt x="1838" y="629"/>
                  </a:lnTo>
                  <a:lnTo>
                    <a:pt x="1755" y="588"/>
                  </a:lnTo>
                  <a:lnTo>
                    <a:pt x="1623" y="530"/>
                  </a:lnTo>
                  <a:lnTo>
                    <a:pt x="1488" y="476"/>
                  </a:lnTo>
                  <a:lnTo>
                    <a:pt x="1349" y="427"/>
                  </a:lnTo>
                  <a:lnTo>
                    <a:pt x="1207" y="385"/>
                  </a:lnTo>
                  <a:lnTo>
                    <a:pt x="1064" y="347"/>
                  </a:lnTo>
                  <a:lnTo>
                    <a:pt x="912" y="314"/>
                  </a:lnTo>
                  <a:lnTo>
                    <a:pt x="757" y="287"/>
                  </a:lnTo>
                  <a:lnTo>
                    <a:pt x="599" y="265"/>
                  </a:lnTo>
                  <a:lnTo>
                    <a:pt x="441" y="249"/>
                  </a:lnTo>
                  <a:lnTo>
                    <a:pt x="281" y="241"/>
                  </a:lnTo>
                  <a:lnTo>
                    <a:pt x="120" y="238"/>
                  </a:lnTo>
                  <a:lnTo>
                    <a:pt x="114" y="238"/>
                  </a:lnTo>
                  <a:lnTo>
                    <a:pt x="85" y="233"/>
                  </a:lnTo>
                  <a:lnTo>
                    <a:pt x="57" y="222"/>
                  </a:lnTo>
                  <a:lnTo>
                    <a:pt x="34" y="204"/>
                  </a:lnTo>
                  <a:lnTo>
                    <a:pt x="16" y="181"/>
                  </a:lnTo>
                  <a:lnTo>
                    <a:pt x="4" y="154"/>
                  </a:lnTo>
                  <a:lnTo>
                    <a:pt x="0" y="124"/>
                  </a:lnTo>
                  <a:lnTo>
                    <a:pt x="0" y="114"/>
                  </a:lnTo>
                  <a:lnTo>
                    <a:pt x="4" y="84"/>
                  </a:lnTo>
                  <a:lnTo>
                    <a:pt x="16" y="57"/>
                  </a:lnTo>
                  <a:lnTo>
                    <a:pt x="34" y="33"/>
                  </a:lnTo>
                  <a:lnTo>
                    <a:pt x="57" y="16"/>
                  </a:lnTo>
                  <a:lnTo>
                    <a:pt x="85" y="4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2005" y="691"/>
              <a:ext cx="1464" cy="624"/>
            </a:xfrm>
            <a:custGeom>
              <a:avLst/>
              <a:gdLst>
                <a:gd name="T0" fmla="*/ 136 w 1464"/>
                <a:gd name="T1" fmla="*/ 1 h 624"/>
                <a:gd name="T2" fmla="*/ 182 w 1464"/>
                <a:gd name="T3" fmla="*/ 8 h 624"/>
                <a:gd name="T4" fmla="*/ 261 w 1464"/>
                <a:gd name="T5" fmla="*/ 21 h 624"/>
                <a:gd name="T6" fmla="*/ 368 w 1464"/>
                <a:gd name="T7" fmla="*/ 43 h 624"/>
                <a:gd name="T8" fmla="*/ 502 w 1464"/>
                <a:gd name="T9" fmla="*/ 75 h 624"/>
                <a:gd name="T10" fmla="*/ 656 w 1464"/>
                <a:gd name="T11" fmla="*/ 116 h 624"/>
                <a:gd name="T12" fmla="*/ 827 w 1464"/>
                <a:gd name="T13" fmla="*/ 170 h 624"/>
                <a:gd name="T14" fmla="*/ 1011 w 1464"/>
                <a:gd name="T15" fmla="*/ 236 h 624"/>
                <a:gd name="T16" fmla="*/ 1204 w 1464"/>
                <a:gd name="T17" fmla="*/ 315 h 624"/>
                <a:gd name="T18" fmla="*/ 1402 w 1464"/>
                <a:gd name="T19" fmla="*/ 408 h 624"/>
                <a:gd name="T20" fmla="*/ 1442 w 1464"/>
                <a:gd name="T21" fmla="*/ 442 h 624"/>
                <a:gd name="T22" fmla="*/ 1462 w 1464"/>
                <a:gd name="T23" fmla="*/ 487 h 624"/>
                <a:gd name="T24" fmla="*/ 1461 w 1464"/>
                <a:gd name="T25" fmla="*/ 538 h 624"/>
                <a:gd name="T26" fmla="*/ 1438 w 1464"/>
                <a:gd name="T27" fmla="*/ 585 h 624"/>
                <a:gd name="T28" fmla="*/ 1398 w 1464"/>
                <a:gd name="T29" fmla="*/ 614 h 624"/>
                <a:gd name="T30" fmla="*/ 1350 w 1464"/>
                <a:gd name="T31" fmla="*/ 624 h 624"/>
                <a:gd name="T32" fmla="*/ 1297 w 1464"/>
                <a:gd name="T33" fmla="*/ 613 h 624"/>
                <a:gd name="T34" fmla="*/ 1112 w 1464"/>
                <a:gd name="T35" fmla="*/ 524 h 624"/>
                <a:gd name="T36" fmla="*/ 928 w 1464"/>
                <a:gd name="T37" fmla="*/ 449 h 624"/>
                <a:gd name="T38" fmla="*/ 752 w 1464"/>
                <a:gd name="T39" fmla="*/ 386 h 624"/>
                <a:gd name="T40" fmla="*/ 590 w 1464"/>
                <a:gd name="T41" fmla="*/ 337 h 624"/>
                <a:gd name="T42" fmla="*/ 442 w 1464"/>
                <a:gd name="T43" fmla="*/ 296 h 624"/>
                <a:gd name="T44" fmla="*/ 317 w 1464"/>
                <a:gd name="T45" fmla="*/ 267 h 624"/>
                <a:gd name="T46" fmla="*/ 216 w 1464"/>
                <a:gd name="T47" fmla="*/ 246 h 624"/>
                <a:gd name="T48" fmla="*/ 143 w 1464"/>
                <a:gd name="T49" fmla="*/ 233 h 624"/>
                <a:gd name="T50" fmla="*/ 103 w 1464"/>
                <a:gd name="T51" fmla="*/ 227 h 624"/>
                <a:gd name="T52" fmla="*/ 68 w 1464"/>
                <a:gd name="T53" fmla="*/ 219 h 624"/>
                <a:gd name="T54" fmla="*/ 22 w 1464"/>
                <a:gd name="T55" fmla="*/ 182 h 624"/>
                <a:gd name="T56" fmla="*/ 0 w 1464"/>
                <a:gd name="T57" fmla="*/ 128 h 624"/>
                <a:gd name="T58" fmla="*/ 7 w 1464"/>
                <a:gd name="T59" fmla="*/ 68 h 624"/>
                <a:gd name="T60" fmla="*/ 42 w 1464"/>
                <a:gd name="T61" fmla="*/ 23 h 624"/>
                <a:gd name="T62" fmla="*/ 96 w 1464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4" h="624">
                  <a:moveTo>
                    <a:pt x="127" y="0"/>
                  </a:moveTo>
                  <a:lnTo>
                    <a:pt x="136" y="1"/>
                  </a:lnTo>
                  <a:lnTo>
                    <a:pt x="155" y="4"/>
                  </a:lnTo>
                  <a:lnTo>
                    <a:pt x="182" y="8"/>
                  </a:lnTo>
                  <a:lnTo>
                    <a:pt x="217" y="14"/>
                  </a:lnTo>
                  <a:lnTo>
                    <a:pt x="261" y="21"/>
                  </a:lnTo>
                  <a:lnTo>
                    <a:pt x="311" y="32"/>
                  </a:lnTo>
                  <a:lnTo>
                    <a:pt x="368" y="43"/>
                  </a:lnTo>
                  <a:lnTo>
                    <a:pt x="432" y="58"/>
                  </a:lnTo>
                  <a:lnTo>
                    <a:pt x="502" y="75"/>
                  </a:lnTo>
                  <a:lnTo>
                    <a:pt x="577" y="94"/>
                  </a:lnTo>
                  <a:lnTo>
                    <a:pt x="656" y="116"/>
                  </a:lnTo>
                  <a:lnTo>
                    <a:pt x="739" y="141"/>
                  </a:lnTo>
                  <a:lnTo>
                    <a:pt x="827" y="170"/>
                  </a:lnTo>
                  <a:lnTo>
                    <a:pt x="917" y="201"/>
                  </a:lnTo>
                  <a:lnTo>
                    <a:pt x="1011" y="236"/>
                  </a:lnTo>
                  <a:lnTo>
                    <a:pt x="1107" y="274"/>
                  </a:lnTo>
                  <a:lnTo>
                    <a:pt x="1204" y="315"/>
                  </a:lnTo>
                  <a:lnTo>
                    <a:pt x="1303" y="360"/>
                  </a:lnTo>
                  <a:lnTo>
                    <a:pt x="1402" y="408"/>
                  </a:lnTo>
                  <a:lnTo>
                    <a:pt x="1424" y="424"/>
                  </a:lnTo>
                  <a:lnTo>
                    <a:pt x="1442" y="442"/>
                  </a:lnTo>
                  <a:lnTo>
                    <a:pt x="1454" y="464"/>
                  </a:lnTo>
                  <a:lnTo>
                    <a:pt x="1462" y="487"/>
                  </a:lnTo>
                  <a:lnTo>
                    <a:pt x="1464" y="513"/>
                  </a:lnTo>
                  <a:lnTo>
                    <a:pt x="1461" y="538"/>
                  </a:lnTo>
                  <a:lnTo>
                    <a:pt x="1452" y="563"/>
                  </a:lnTo>
                  <a:lnTo>
                    <a:pt x="1438" y="585"/>
                  </a:lnTo>
                  <a:lnTo>
                    <a:pt x="1419" y="601"/>
                  </a:lnTo>
                  <a:lnTo>
                    <a:pt x="1398" y="614"/>
                  </a:lnTo>
                  <a:lnTo>
                    <a:pt x="1375" y="621"/>
                  </a:lnTo>
                  <a:lnTo>
                    <a:pt x="1350" y="624"/>
                  </a:lnTo>
                  <a:lnTo>
                    <a:pt x="1324" y="621"/>
                  </a:lnTo>
                  <a:lnTo>
                    <a:pt x="1297" y="613"/>
                  </a:lnTo>
                  <a:lnTo>
                    <a:pt x="1204" y="566"/>
                  </a:lnTo>
                  <a:lnTo>
                    <a:pt x="1112" y="524"/>
                  </a:lnTo>
                  <a:lnTo>
                    <a:pt x="1018" y="484"/>
                  </a:lnTo>
                  <a:lnTo>
                    <a:pt x="928" y="449"/>
                  </a:lnTo>
                  <a:lnTo>
                    <a:pt x="838" y="416"/>
                  </a:lnTo>
                  <a:lnTo>
                    <a:pt x="752" y="386"/>
                  </a:lnTo>
                  <a:lnTo>
                    <a:pt x="669" y="360"/>
                  </a:lnTo>
                  <a:lnTo>
                    <a:pt x="590" y="337"/>
                  </a:lnTo>
                  <a:lnTo>
                    <a:pt x="514" y="315"/>
                  </a:lnTo>
                  <a:lnTo>
                    <a:pt x="442" y="296"/>
                  </a:lnTo>
                  <a:lnTo>
                    <a:pt x="377" y="280"/>
                  </a:lnTo>
                  <a:lnTo>
                    <a:pt x="317" y="267"/>
                  </a:lnTo>
                  <a:lnTo>
                    <a:pt x="263" y="255"/>
                  </a:lnTo>
                  <a:lnTo>
                    <a:pt x="216" y="246"/>
                  </a:lnTo>
                  <a:lnTo>
                    <a:pt x="175" y="239"/>
                  </a:lnTo>
                  <a:lnTo>
                    <a:pt x="143" y="233"/>
                  </a:lnTo>
                  <a:lnTo>
                    <a:pt x="120" y="229"/>
                  </a:lnTo>
                  <a:lnTo>
                    <a:pt x="103" y="227"/>
                  </a:lnTo>
                  <a:lnTo>
                    <a:pt x="98" y="226"/>
                  </a:lnTo>
                  <a:lnTo>
                    <a:pt x="68" y="219"/>
                  </a:lnTo>
                  <a:lnTo>
                    <a:pt x="42" y="202"/>
                  </a:lnTo>
                  <a:lnTo>
                    <a:pt x="22" y="182"/>
                  </a:lnTo>
                  <a:lnTo>
                    <a:pt x="7" y="157"/>
                  </a:lnTo>
                  <a:lnTo>
                    <a:pt x="0" y="128"/>
                  </a:lnTo>
                  <a:lnTo>
                    <a:pt x="0" y="97"/>
                  </a:lnTo>
                  <a:lnTo>
                    <a:pt x="7" y="68"/>
                  </a:lnTo>
                  <a:lnTo>
                    <a:pt x="22" y="43"/>
                  </a:lnTo>
                  <a:lnTo>
                    <a:pt x="42" y="23"/>
                  </a:lnTo>
                  <a:lnTo>
                    <a:pt x="68" y="8"/>
                  </a:lnTo>
                  <a:lnTo>
                    <a:pt x="96" y="0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2005" y="1260"/>
              <a:ext cx="1464" cy="625"/>
            </a:xfrm>
            <a:custGeom>
              <a:avLst/>
              <a:gdLst>
                <a:gd name="T0" fmla="*/ 136 w 1464"/>
                <a:gd name="T1" fmla="*/ 0 h 625"/>
                <a:gd name="T2" fmla="*/ 182 w 1464"/>
                <a:gd name="T3" fmla="*/ 7 h 625"/>
                <a:gd name="T4" fmla="*/ 261 w 1464"/>
                <a:gd name="T5" fmla="*/ 22 h 625"/>
                <a:gd name="T6" fmla="*/ 368 w 1464"/>
                <a:gd name="T7" fmla="*/ 44 h 625"/>
                <a:gd name="T8" fmla="*/ 502 w 1464"/>
                <a:gd name="T9" fmla="*/ 74 h 625"/>
                <a:gd name="T10" fmla="*/ 656 w 1464"/>
                <a:gd name="T11" fmla="*/ 117 h 625"/>
                <a:gd name="T12" fmla="*/ 827 w 1464"/>
                <a:gd name="T13" fmla="*/ 169 h 625"/>
                <a:gd name="T14" fmla="*/ 1011 w 1464"/>
                <a:gd name="T15" fmla="*/ 235 h 625"/>
                <a:gd name="T16" fmla="*/ 1204 w 1464"/>
                <a:gd name="T17" fmla="*/ 314 h 625"/>
                <a:gd name="T18" fmla="*/ 1402 w 1464"/>
                <a:gd name="T19" fmla="*/ 409 h 625"/>
                <a:gd name="T20" fmla="*/ 1442 w 1464"/>
                <a:gd name="T21" fmla="*/ 442 h 625"/>
                <a:gd name="T22" fmla="*/ 1461 w 1464"/>
                <a:gd name="T23" fmla="*/ 488 h 625"/>
                <a:gd name="T24" fmla="*/ 1461 w 1464"/>
                <a:gd name="T25" fmla="*/ 537 h 625"/>
                <a:gd name="T26" fmla="*/ 1438 w 1464"/>
                <a:gd name="T27" fmla="*/ 584 h 625"/>
                <a:gd name="T28" fmla="*/ 1398 w 1464"/>
                <a:gd name="T29" fmla="*/ 615 h 625"/>
                <a:gd name="T30" fmla="*/ 1350 w 1464"/>
                <a:gd name="T31" fmla="*/ 625 h 625"/>
                <a:gd name="T32" fmla="*/ 1297 w 1464"/>
                <a:gd name="T33" fmla="*/ 612 h 625"/>
                <a:gd name="T34" fmla="*/ 1110 w 1464"/>
                <a:gd name="T35" fmla="*/ 523 h 625"/>
                <a:gd name="T36" fmla="*/ 928 w 1464"/>
                <a:gd name="T37" fmla="*/ 448 h 625"/>
                <a:gd name="T38" fmla="*/ 752 w 1464"/>
                <a:gd name="T39" fmla="*/ 387 h 625"/>
                <a:gd name="T40" fmla="*/ 589 w 1464"/>
                <a:gd name="T41" fmla="*/ 336 h 625"/>
                <a:gd name="T42" fmla="*/ 442 w 1464"/>
                <a:gd name="T43" fmla="*/ 296 h 625"/>
                <a:gd name="T44" fmla="*/ 317 w 1464"/>
                <a:gd name="T45" fmla="*/ 266 h 625"/>
                <a:gd name="T46" fmla="*/ 215 w 1464"/>
                <a:gd name="T47" fmla="*/ 245 h 625"/>
                <a:gd name="T48" fmla="*/ 143 w 1464"/>
                <a:gd name="T49" fmla="*/ 232 h 625"/>
                <a:gd name="T50" fmla="*/ 103 w 1464"/>
                <a:gd name="T51" fmla="*/ 226 h 625"/>
                <a:gd name="T52" fmla="*/ 68 w 1464"/>
                <a:gd name="T53" fmla="*/ 217 h 625"/>
                <a:gd name="T54" fmla="*/ 22 w 1464"/>
                <a:gd name="T55" fmla="*/ 182 h 625"/>
                <a:gd name="T56" fmla="*/ 0 w 1464"/>
                <a:gd name="T57" fmla="*/ 128 h 625"/>
                <a:gd name="T58" fmla="*/ 7 w 1464"/>
                <a:gd name="T59" fmla="*/ 69 h 625"/>
                <a:gd name="T60" fmla="*/ 42 w 1464"/>
                <a:gd name="T61" fmla="*/ 22 h 625"/>
                <a:gd name="T62" fmla="*/ 96 w 1464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4" h="625">
                  <a:moveTo>
                    <a:pt x="127" y="0"/>
                  </a:moveTo>
                  <a:lnTo>
                    <a:pt x="136" y="0"/>
                  </a:lnTo>
                  <a:lnTo>
                    <a:pt x="155" y="3"/>
                  </a:lnTo>
                  <a:lnTo>
                    <a:pt x="182" y="7"/>
                  </a:lnTo>
                  <a:lnTo>
                    <a:pt x="217" y="13"/>
                  </a:lnTo>
                  <a:lnTo>
                    <a:pt x="261" y="22"/>
                  </a:lnTo>
                  <a:lnTo>
                    <a:pt x="311" y="31"/>
                  </a:lnTo>
                  <a:lnTo>
                    <a:pt x="368" y="44"/>
                  </a:lnTo>
                  <a:lnTo>
                    <a:pt x="432" y="58"/>
                  </a:lnTo>
                  <a:lnTo>
                    <a:pt x="502" y="74"/>
                  </a:lnTo>
                  <a:lnTo>
                    <a:pt x="577" y="95"/>
                  </a:lnTo>
                  <a:lnTo>
                    <a:pt x="656" y="117"/>
                  </a:lnTo>
                  <a:lnTo>
                    <a:pt x="739" y="142"/>
                  </a:lnTo>
                  <a:lnTo>
                    <a:pt x="827" y="169"/>
                  </a:lnTo>
                  <a:lnTo>
                    <a:pt x="917" y="200"/>
                  </a:lnTo>
                  <a:lnTo>
                    <a:pt x="1011" y="235"/>
                  </a:lnTo>
                  <a:lnTo>
                    <a:pt x="1107" y="273"/>
                  </a:lnTo>
                  <a:lnTo>
                    <a:pt x="1204" y="314"/>
                  </a:lnTo>
                  <a:lnTo>
                    <a:pt x="1303" y="359"/>
                  </a:lnTo>
                  <a:lnTo>
                    <a:pt x="1402" y="409"/>
                  </a:lnTo>
                  <a:lnTo>
                    <a:pt x="1424" y="423"/>
                  </a:lnTo>
                  <a:lnTo>
                    <a:pt x="1442" y="442"/>
                  </a:lnTo>
                  <a:lnTo>
                    <a:pt x="1454" y="464"/>
                  </a:lnTo>
                  <a:lnTo>
                    <a:pt x="1461" y="488"/>
                  </a:lnTo>
                  <a:lnTo>
                    <a:pt x="1464" y="512"/>
                  </a:lnTo>
                  <a:lnTo>
                    <a:pt x="1461" y="537"/>
                  </a:lnTo>
                  <a:lnTo>
                    <a:pt x="1452" y="562"/>
                  </a:lnTo>
                  <a:lnTo>
                    <a:pt x="1438" y="584"/>
                  </a:lnTo>
                  <a:lnTo>
                    <a:pt x="1419" y="601"/>
                  </a:lnTo>
                  <a:lnTo>
                    <a:pt x="1398" y="615"/>
                  </a:lnTo>
                  <a:lnTo>
                    <a:pt x="1375" y="622"/>
                  </a:lnTo>
                  <a:lnTo>
                    <a:pt x="1350" y="625"/>
                  </a:lnTo>
                  <a:lnTo>
                    <a:pt x="1324" y="622"/>
                  </a:lnTo>
                  <a:lnTo>
                    <a:pt x="1297" y="612"/>
                  </a:lnTo>
                  <a:lnTo>
                    <a:pt x="1204" y="566"/>
                  </a:lnTo>
                  <a:lnTo>
                    <a:pt x="1110" y="523"/>
                  </a:lnTo>
                  <a:lnTo>
                    <a:pt x="1018" y="485"/>
                  </a:lnTo>
                  <a:lnTo>
                    <a:pt x="928" y="448"/>
                  </a:lnTo>
                  <a:lnTo>
                    <a:pt x="838" y="416"/>
                  </a:lnTo>
                  <a:lnTo>
                    <a:pt x="752" y="387"/>
                  </a:lnTo>
                  <a:lnTo>
                    <a:pt x="669" y="359"/>
                  </a:lnTo>
                  <a:lnTo>
                    <a:pt x="589" y="336"/>
                  </a:lnTo>
                  <a:lnTo>
                    <a:pt x="514" y="315"/>
                  </a:lnTo>
                  <a:lnTo>
                    <a:pt x="442" y="296"/>
                  </a:lnTo>
                  <a:lnTo>
                    <a:pt x="377" y="280"/>
                  </a:lnTo>
                  <a:lnTo>
                    <a:pt x="317" y="266"/>
                  </a:lnTo>
                  <a:lnTo>
                    <a:pt x="263" y="255"/>
                  </a:lnTo>
                  <a:lnTo>
                    <a:pt x="215" y="245"/>
                  </a:lnTo>
                  <a:lnTo>
                    <a:pt x="175" y="238"/>
                  </a:lnTo>
                  <a:lnTo>
                    <a:pt x="143" y="232"/>
                  </a:lnTo>
                  <a:lnTo>
                    <a:pt x="118" y="229"/>
                  </a:lnTo>
                  <a:lnTo>
                    <a:pt x="103" y="226"/>
                  </a:lnTo>
                  <a:lnTo>
                    <a:pt x="98" y="225"/>
                  </a:lnTo>
                  <a:lnTo>
                    <a:pt x="68" y="217"/>
                  </a:lnTo>
                  <a:lnTo>
                    <a:pt x="42" y="203"/>
                  </a:lnTo>
                  <a:lnTo>
                    <a:pt x="22" y="182"/>
                  </a:lnTo>
                  <a:lnTo>
                    <a:pt x="7" y="156"/>
                  </a:lnTo>
                  <a:lnTo>
                    <a:pt x="0" y="128"/>
                  </a:lnTo>
                  <a:lnTo>
                    <a:pt x="0" y="98"/>
                  </a:lnTo>
                  <a:lnTo>
                    <a:pt x="7" y="69"/>
                  </a:lnTo>
                  <a:lnTo>
                    <a:pt x="22" y="42"/>
                  </a:lnTo>
                  <a:lnTo>
                    <a:pt x="42" y="22"/>
                  </a:lnTo>
                  <a:lnTo>
                    <a:pt x="68" y="7"/>
                  </a:lnTo>
                  <a:lnTo>
                    <a:pt x="96" y="0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4205" y="691"/>
              <a:ext cx="1466" cy="624"/>
            </a:xfrm>
            <a:custGeom>
              <a:avLst/>
              <a:gdLst>
                <a:gd name="T0" fmla="*/ 1368 w 1466"/>
                <a:gd name="T1" fmla="*/ 0 h 624"/>
                <a:gd name="T2" fmla="*/ 1422 w 1466"/>
                <a:gd name="T3" fmla="*/ 21 h 624"/>
                <a:gd name="T4" fmla="*/ 1457 w 1466"/>
                <a:gd name="T5" fmla="*/ 68 h 624"/>
                <a:gd name="T6" fmla="*/ 1464 w 1466"/>
                <a:gd name="T7" fmla="*/ 128 h 624"/>
                <a:gd name="T8" fmla="*/ 1443 w 1466"/>
                <a:gd name="T9" fmla="*/ 182 h 624"/>
                <a:gd name="T10" fmla="*/ 1396 w 1466"/>
                <a:gd name="T11" fmla="*/ 219 h 624"/>
                <a:gd name="T12" fmla="*/ 1361 w 1466"/>
                <a:gd name="T13" fmla="*/ 227 h 624"/>
                <a:gd name="T14" fmla="*/ 1320 w 1466"/>
                <a:gd name="T15" fmla="*/ 233 h 624"/>
                <a:gd name="T16" fmla="*/ 1247 w 1466"/>
                <a:gd name="T17" fmla="*/ 246 h 624"/>
                <a:gd name="T18" fmla="*/ 1146 w 1466"/>
                <a:gd name="T19" fmla="*/ 267 h 624"/>
                <a:gd name="T20" fmla="*/ 1020 w 1466"/>
                <a:gd name="T21" fmla="*/ 297 h 624"/>
                <a:gd name="T22" fmla="*/ 873 w 1466"/>
                <a:gd name="T23" fmla="*/ 337 h 624"/>
                <a:gd name="T24" fmla="*/ 710 w 1466"/>
                <a:gd name="T25" fmla="*/ 386 h 624"/>
                <a:gd name="T26" fmla="*/ 535 w 1466"/>
                <a:gd name="T27" fmla="*/ 449 h 624"/>
                <a:gd name="T28" fmla="*/ 352 w 1466"/>
                <a:gd name="T29" fmla="*/ 524 h 624"/>
                <a:gd name="T30" fmla="*/ 167 w 1466"/>
                <a:gd name="T31" fmla="*/ 613 h 624"/>
                <a:gd name="T32" fmla="*/ 114 w 1466"/>
                <a:gd name="T33" fmla="*/ 624 h 624"/>
                <a:gd name="T34" fmla="*/ 66 w 1466"/>
                <a:gd name="T35" fmla="*/ 614 h 624"/>
                <a:gd name="T36" fmla="*/ 27 w 1466"/>
                <a:gd name="T37" fmla="*/ 585 h 624"/>
                <a:gd name="T38" fmla="*/ 3 w 1466"/>
                <a:gd name="T39" fmla="*/ 538 h 624"/>
                <a:gd name="T40" fmla="*/ 3 w 1466"/>
                <a:gd name="T41" fmla="*/ 487 h 624"/>
                <a:gd name="T42" fmla="*/ 24 w 1466"/>
                <a:gd name="T43" fmla="*/ 442 h 624"/>
                <a:gd name="T44" fmla="*/ 62 w 1466"/>
                <a:gd name="T45" fmla="*/ 408 h 624"/>
                <a:gd name="T46" fmla="*/ 260 w 1466"/>
                <a:gd name="T47" fmla="*/ 315 h 624"/>
                <a:gd name="T48" fmla="*/ 453 w 1466"/>
                <a:gd name="T49" fmla="*/ 235 h 624"/>
                <a:gd name="T50" fmla="*/ 637 w 1466"/>
                <a:gd name="T51" fmla="*/ 169 h 624"/>
                <a:gd name="T52" fmla="*/ 808 w 1466"/>
                <a:gd name="T53" fmla="*/ 116 h 624"/>
                <a:gd name="T54" fmla="*/ 963 w 1466"/>
                <a:gd name="T55" fmla="*/ 75 h 624"/>
                <a:gd name="T56" fmla="*/ 1096 w 1466"/>
                <a:gd name="T57" fmla="*/ 43 h 624"/>
                <a:gd name="T58" fmla="*/ 1204 w 1466"/>
                <a:gd name="T59" fmla="*/ 21 h 624"/>
                <a:gd name="T60" fmla="*/ 1282 w 1466"/>
                <a:gd name="T61" fmla="*/ 7 h 624"/>
                <a:gd name="T62" fmla="*/ 1329 w 1466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6" h="624">
                  <a:moveTo>
                    <a:pt x="1337" y="0"/>
                  </a:moveTo>
                  <a:lnTo>
                    <a:pt x="1368" y="0"/>
                  </a:lnTo>
                  <a:lnTo>
                    <a:pt x="1396" y="7"/>
                  </a:lnTo>
                  <a:lnTo>
                    <a:pt x="1422" y="21"/>
                  </a:lnTo>
                  <a:lnTo>
                    <a:pt x="1443" y="42"/>
                  </a:lnTo>
                  <a:lnTo>
                    <a:pt x="1457" y="68"/>
                  </a:lnTo>
                  <a:lnTo>
                    <a:pt x="1466" y="97"/>
                  </a:lnTo>
                  <a:lnTo>
                    <a:pt x="1464" y="128"/>
                  </a:lnTo>
                  <a:lnTo>
                    <a:pt x="1457" y="157"/>
                  </a:lnTo>
                  <a:lnTo>
                    <a:pt x="1443" y="182"/>
                  </a:lnTo>
                  <a:lnTo>
                    <a:pt x="1422" y="202"/>
                  </a:lnTo>
                  <a:lnTo>
                    <a:pt x="1396" y="219"/>
                  </a:lnTo>
                  <a:lnTo>
                    <a:pt x="1367" y="226"/>
                  </a:lnTo>
                  <a:lnTo>
                    <a:pt x="1361" y="227"/>
                  </a:lnTo>
                  <a:lnTo>
                    <a:pt x="1345" y="229"/>
                  </a:lnTo>
                  <a:lnTo>
                    <a:pt x="1320" y="233"/>
                  </a:lnTo>
                  <a:lnTo>
                    <a:pt x="1288" y="239"/>
                  </a:lnTo>
                  <a:lnTo>
                    <a:pt x="1247" y="246"/>
                  </a:lnTo>
                  <a:lnTo>
                    <a:pt x="1200" y="255"/>
                  </a:lnTo>
                  <a:lnTo>
                    <a:pt x="1146" y="267"/>
                  </a:lnTo>
                  <a:lnTo>
                    <a:pt x="1086" y="281"/>
                  </a:lnTo>
                  <a:lnTo>
                    <a:pt x="1020" y="297"/>
                  </a:lnTo>
                  <a:lnTo>
                    <a:pt x="949" y="315"/>
                  </a:lnTo>
                  <a:lnTo>
                    <a:pt x="873" y="337"/>
                  </a:lnTo>
                  <a:lnTo>
                    <a:pt x="794" y="360"/>
                  </a:lnTo>
                  <a:lnTo>
                    <a:pt x="710" y="386"/>
                  </a:lnTo>
                  <a:lnTo>
                    <a:pt x="624" y="417"/>
                  </a:lnTo>
                  <a:lnTo>
                    <a:pt x="535" y="449"/>
                  </a:lnTo>
                  <a:lnTo>
                    <a:pt x="445" y="484"/>
                  </a:lnTo>
                  <a:lnTo>
                    <a:pt x="352" y="524"/>
                  </a:lnTo>
                  <a:lnTo>
                    <a:pt x="260" y="566"/>
                  </a:lnTo>
                  <a:lnTo>
                    <a:pt x="167" y="613"/>
                  </a:lnTo>
                  <a:lnTo>
                    <a:pt x="141" y="621"/>
                  </a:lnTo>
                  <a:lnTo>
                    <a:pt x="114" y="624"/>
                  </a:lnTo>
                  <a:lnTo>
                    <a:pt x="89" y="621"/>
                  </a:lnTo>
                  <a:lnTo>
                    <a:pt x="66" y="614"/>
                  </a:lnTo>
                  <a:lnTo>
                    <a:pt x="46" y="601"/>
                  </a:lnTo>
                  <a:lnTo>
                    <a:pt x="27" y="585"/>
                  </a:lnTo>
                  <a:lnTo>
                    <a:pt x="12" y="563"/>
                  </a:lnTo>
                  <a:lnTo>
                    <a:pt x="3" y="538"/>
                  </a:lnTo>
                  <a:lnTo>
                    <a:pt x="0" y="513"/>
                  </a:lnTo>
                  <a:lnTo>
                    <a:pt x="3" y="487"/>
                  </a:lnTo>
                  <a:lnTo>
                    <a:pt x="11" y="464"/>
                  </a:lnTo>
                  <a:lnTo>
                    <a:pt x="24" y="442"/>
                  </a:lnTo>
                  <a:lnTo>
                    <a:pt x="40" y="423"/>
                  </a:lnTo>
                  <a:lnTo>
                    <a:pt x="62" y="408"/>
                  </a:lnTo>
                  <a:lnTo>
                    <a:pt x="161" y="360"/>
                  </a:lnTo>
                  <a:lnTo>
                    <a:pt x="260" y="315"/>
                  </a:lnTo>
                  <a:lnTo>
                    <a:pt x="357" y="273"/>
                  </a:lnTo>
                  <a:lnTo>
                    <a:pt x="453" y="235"/>
                  </a:lnTo>
                  <a:lnTo>
                    <a:pt x="547" y="201"/>
                  </a:lnTo>
                  <a:lnTo>
                    <a:pt x="637" y="169"/>
                  </a:lnTo>
                  <a:lnTo>
                    <a:pt x="725" y="141"/>
                  </a:lnTo>
                  <a:lnTo>
                    <a:pt x="808" y="116"/>
                  </a:lnTo>
                  <a:lnTo>
                    <a:pt x="887" y="94"/>
                  </a:lnTo>
                  <a:lnTo>
                    <a:pt x="963" y="75"/>
                  </a:lnTo>
                  <a:lnTo>
                    <a:pt x="1032" y="58"/>
                  </a:lnTo>
                  <a:lnTo>
                    <a:pt x="1096" y="43"/>
                  </a:lnTo>
                  <a:lnTo>
                    <a:pt x="1153" y="32"/>
                  </a:lnTo>
                  <a:lnTo>
                    <a:pt x="1204" y="21"/>
                  </a:lnTo>
                  <a:lnTo>
                    <a:pt x="1247" y="13"/>
                  </a:lnTo>
                  <a:lnTo>
                    <a:pt x="1282" y="7"/>
                  </a:lnTo>
                  <a:lnTo>
                    <a:pt x="1310" y="2"/>
                  </a:lnTo>
                  <a:lnTo>
                    <a:pt x="1329" y="0"/>
                  </a:lnTo>
                  <a:lnTo>
                    <a:pt x="13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4205" y="1260"/>
              <a:ext cx="1464" cy="625"/>
            </a:xfrm>
            <a:custGeom>
              <a:avLst/>
              <a:gdLst>
                <a:gd name="T0" fmla="*/ 1368 w 1464"/>
                <a:gd name="T1" fmla="*/ 0 h 625"/>
                <a:gd name="T2" fmla="*/ 1422 w 1464"/>
                <a:gd name="T3" fmla="*/ 22 h 625"/>
                <a:gd name="T4" fmla="*/ 1457 w 1464"/>
                <a:gd name="T5" fmla="*/ 67 h 625"/>
                <a:gd name="T6" fmla="*/ 1464 w 1464"/>
                <a:gd name="T7" fmla="*/ 128 h 625"/>
                <a:gd name="T8" fmla="*/ 1443 w 1464"/>
                <a:gd name="T9" fmla="*/ 182 h 625"/>
                <a:gd name="T10" fmla="*/ 1396 w 1464"/>
                <a:gd name="T11" fmla="*/ 217 h 625"/>
                <a:gd name="T12" fmla="*/ 1361 w 1464"/>
                <a:gd name="T13" fmla="*/ 226 h 625"/>
                <a:gd name="T14" fmla="*/ 1321 w 1464"/>
                <a:gd name="T15" fmla="*/ 232 h 625"/>
                <a:gd name="T16" fmla="*/ 1250 w 1464"/>
                <a:gd name="T17" fmla="*/ 245 h 625"/>
                <a:gd name="T18" fmla="*/ 1147 w 1464"/>
                <a:gd name="T19" fmla="*/ 267 h 625"/>
                <a:gd name="T20" fmla="*/ 1022 w 1464"/>
                <a:gd name="T21" fmla="*/ 296 h 625"/>
                <a:gd name="T22" fmla="*/ 874 w 1464"/>
                <a:gd name="T23" fmla="*/ 336 h 625"/>
                <a:gd name="T24" fmla="*/ 712 w 1464"/>
                <a:gd name="T25" fmla="*/ 387 h 625"/>
                <a:gd name="T26" fmla="*/ 537 w 1464"/>
                <a:gd name="T27" fmla="*/ 448 h 625"/>
                <a:gd name="T28" fmla="*/ 354 w 1464"/>
                <a:gd name="T29" fmla="*/ 523 h 625"/>
                <a:gd name="T30" fmla="*/ 167 w 1464"/>
                <a:gd name="T31" fmla="*/ 612 h 625"/>
                <a:gd name="T32" fmla="*/ 114 w 1464"/>
                <a:gd name="T33" fmla="*/ 625 h 625"/>
                <a:gd name="T34" fmla="*/ 66 w 1464"/>
                <a:gd name="T35" fmla="*/ 615 h 625"/>
                <a:gd name="T36" fmla="*/ 27 w 1464"/>
                <a:gd name="T37" fmla="*/ 584 h 625"/>
                <a:gd name="T38" fmla="*/ 3 w 1464"/>
                <a:gd name="T39" fmla="*/ 537 h 625"/>
                <a:gd name="T40" fmla="*/ 2 w 1464"/>
                <a:gd name="T41" fmla="*/ 488 h 625"/>
                <a:gd name="T42" fmla="*/ 22 w 1464"/>
                <a:gd name="T43" fmla="*/ 442 h 625"/>
                <a:gd name="T44" fmla="*/ 62 w 1464"/>
                <a:gd name="T45" fmla="*/ 409 h 625"/>
                <a:gd name="T46" fmla="*/ 260 w 1464"/>
                <a:gd name="T47" fmla="*/ 315 h 625"/>
                <a:gd name="T48" fmla="*/ 453 w 1464"/>
                <a:gd name="T49" fmla="*/ 235 h 625"/>
                <a:gd name="T50" fmla="*/ 637 w 1464"/>
                <a:gd name="T51" fmla="*/ 169 h 625"/>
                <a:gd name="T52" fmla="*/ 808 w 1464"/>
                <a:gd name="T53" fmla="*/ 117 h 625"/>
                <a:gd name="T54" fmla="*/ 963 w 1464"/>
                <a:gd name="T55" fmla="*/ 74 h 625"/>
                <a:gd name="T56" fmla="*/ 1096 w 1464"/>
                <a:gd name="T57" fmla="*/ 44 h 625"/>
                <a:gd name="T58" fmla="*/ 1204 w 1464"/>
                <a:gd name="T59" fmla="*/ 22 h 625"/>
                <a:gd name="T60" fmla="*/ 1282 w 1464"/>
                <a:gd name="T61" fmla="*/ 7 h 625"/>
                <a:gd name="T62" fmla="*/ 1329 w 1464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4" h="625">
                  <a:moveTo>
                    <a:pt x="1337" y="0"/>
                  </a:moveTo>
                  <a:lnTo>
                    <a:pt x="1368" y="0"/>
                  </a:lnTo>
                  <a:lnTo>
                    <a:pt x="1396" y="7"/>
                  </a:lnTo>
                  <a:lnTo>
                    <a:pt x="1422" y="22"/>
                  </a:lnTo>
                  <a:lnTo>
                    <a:pt x="1443" y="42"/>
                  </a:lnTo>
                  <a:lnTo>
                    <a:pt x="1457" y="67"/>
                  </a:lnTo>
                  <a:lnTo>
                    <a:pt x="1464" y="98"/>
                  </a:lnTo>
                  <a:lnTo>
                    <a:pt x="1464" y="128"/>
                  </a:lnTo>
                  <a:lnTo>
                    <a:pt x="1457" y="156"/>
                  </a:lnTo>
                  <a:lnTo>
                    <a:pt x="1443" y="182"/>
                  </a:lnTo>
                  <a:lnTo>
                    <a:pt x="1422" y="203"/>
                  </a:lnTo>
                  <a:lnTo>
                    <a:pt x="1396" y="217"/>
                  </a:lnTo>
                  <a:lnTo>
                    <a:pt x="1367" y="225"/>
                  </a:lnTo>
                  <a:lnTo>
                    <a:pt x="1361" y="226"/>
                  </a:lnTo>
                  <a:lnTo>
                    <a:pt x="1346" y="229"/>
                  </a:lnTo>
                  <a:lnTo>
                    <a:pt x="1321" y="232"/>
                  </a:lnTo>
                  <a:lnTo>
                    <a:pt x="1289" y="238"/>
                  </a:lnTo>
                  <a:lnTo>
                    <a:pt x="1250" y="245"/>
                  </a:lnTo>
                  <a:lnTo>
                    <a:pt x="1201" y="255"/>
                  </a:lnTo>
                  <a:lnTo>
                    <a:pt x="1147" y="267"/>
                  </a:lnTo>
                  <a:lnTo>
                    <a:pt x="1087" y="280"/>
                  </a:lnTo>
                  <a:lnTo>
                    <a:pt x="1022" y="296"/>
                  </a:lnTo>
                  <a:lnTo>
                    <a:pt x="950" y="315"/>
                  </a:lnTo>
                  <a:lnTo>
                    <a:pt x="874" y="336"/>
                  </a:lnTo>
                  <a:lnTo>
                    <a:pt x="795" y="359"/>
                  </a:lnTo>
                  <a:lnTo>
                    <a:pt x="712" y="387"/>
                  </a:lnTo>
                  <a:lnTo>
                    <a:pt x="626" y="416"/>
                  </a:lnTo>
                  <a:lnTo>
                    <a:pt x="537" y="448"/>
                  </a:lnTo>
                  <a:lnTo>
                    <a:pt x="446" y="485"/>
                  </a:lnTo>
                  <a:lnTo>
                    <a:pt x="354" y="523"/>
                  </a:lnTo>
                  <a:lnTo>
                    <a:pt x="260" y="566"/>
                  </a:lnTo>
                  <a:lnTo>
                    <a:pt x="167" y="612"/>
                  </a:lnTo>
                  <a:lnTo>
                    <a:pt x="141" y="622"/>
                  </a:lnTo>
                  <a:lnTo>
                    <a:pt x="114" y="625"/>
                  </a:lnTo>
                  <a:lnTo>
                    <a:pt x="89" y="622"/>
                  </a:lnTo>
                  <a:lnTo>
                    <a:pt x="66" y="615"/>
                  </a:lnTo>
                  <a:lnTo>
                    <a:pt x="46" y="601"/>
                  </a:lnTo>
                  <a:lnTo>
                    <a:pt x="27" y="584"/>
                  </a:lnTo>
                  <a:lnTo>
                    <a:pt x="12" y="562"/>
                  </a:lnTo>
                  <a:lnTo>
                    <a:pt x="3" y="537"/>
                  </a:lnTo>
                  <a:lnTo>
                    <a:pt x="0" y="512"/>
                  </a:lnTo>
                  <a:lnTo>
                    <a:pt x="2" y="488"/>
                  </a:lnTo>
                  <a:lnTo>
                    <a:pt x="11" y="464"/>
                  </a:lnTo>
                  <a:lnTo>
                    <a:pt x="22" y="442"/>
                  </a:lnTo>
                  <a:lnTo>
                    <a:pt x="40" y="423"/>
                  </a:lnTo>
                  <a:lnTo>
                    <a:pt x="62" y="409"/>
                  </a:lnTo>
                  <a:lnTo>
                    <a:pt x="161" y="359"/>
                  </a:lnTo>
                  <a:lnTo>
                    <a:pt x="260" y="315"/>
                  </a:lnTo>
                  <a:lnTo>
                    <a:pt x="357" y="273"/>
                  </a:lnTo>
                  <a:lnTo>
                    <a:pt x="453" y="235"/>
                  </a:lnTo>
                  <a:lnTo>
                    <a:pt x="547" y="201"/>
                  </a:lnTo>
                  <a:lnTo>
                    <a:pt x="637" y="169"/>
                  </a:lnTo>
                  <a:lnTo>
                    <a:pt x="725" y="142"/>
                  </a:lnTo>
                  <a:lnTo>
                    <a:pt x="808" y="117"/>
                  </a:lnTo>
                  <a:lnTo>
                    <a:pt x="887" y="95"/>
                  </a:lnTo>
                  <a:lnTo>
                    <a:pt x="963" y="74"/>
                  </a:lnTo>
                  <a:lnTo>
                    <a:pt x="1032" y="58"/>
                  </a:lnTo>
                  <a:lnTo>
                    <a:pt x="1096" y="44"/>
                  </a:lnTo>
                  <a:lnTo>
                    <a:pt x="1153" y="32"/>
                  </a:lnTo>
                  <a:lnTo>
                    <a:pt x="1204" y="22"/>
                  </a:lnTo>
                  <a:lnTo>
                    <a:pt x="1247" y="13"/>
                  </a:lnTo>
                  <a:lnTo>
                    <a:pt x="1282" y="7"/>
                  </a:lnTo>
                  <a:lnTo>
                    <a:pt x="1310" y="3"/>
                  </a:lnTo>
                  <a:lnTo>
                    <a:pt x="1329" y="0"/>
                  </a:lnTo>
                  <a:lnTo>
                    <a:pt x="13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Oval 14"/>
          <p:cNvSpPr/>
          <p:nvPr/>
        </p:nvSpPr>
        <p:spPr>
          <a:xfrm flipV="1">
            <a:off x="10401167" y="2734845"/>
            <a:ext cx="1243584" cy="124264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513006" y="2846214"/>
            <a:ext cx="1019907" cy="1019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35"/>
          <p:cNvGrpSpPr>
            <a:grpSpLocks noChangeAspect="1"/>
          </p:cNvGrpSpPr>
          <p:nvPr/>
        </p:nvGrpSpPr>
        <p:grpSpPr bwMode="auto">
          <a:xfrm>
            <a:off x="10864748" y="3094791"/>
            <a:ext cx="316422" cy="522755"/>
            <a:chOff x="3544" y="1333"/>
            <a:chExt cx="1394" cy="2303"/>
          </a:xfrm>
          <a:solidFill>
            <a:schemeClr val="bg1"/>
          </a:solidFill>
        </p:grpSpPr>
        <p:sp>
          <p:nvSpPr>
            <p:cNvPr id="73" name="Freeform 37"/>
            <p:cNvSpPr>
              <a:spLocks noEditPoints="1"/>
            </p:cNvSpPr>
            <p:nvPr/>
          </p:nvSpPr>
          <p:spPr bwMode="auto">
            <a:xfrm>
              <a:off x="3544" y="1333"/>
              <a:ext cx="1394" cy="2303"/>
            </a:xfrm>
            <a:custGeom>
              <a:avLst/>
              <a:gdLst>
                <a:gd name="T0" fmla="*/ 1308 w 2789"/>
                <a:gd name="T1" fmla="*/ 832 h 4606"/>
                <a:gd name="T2" fmla="*/ 1202 w 2789"/>
                <a:gd name="T3" fmla="*/ 864 h 4606"/>
                <a:gd name="T4" fmla="*/ 1111 w 2789"/>
                <a:gd name="T5" fmla="*/ 922 h 4606"/>
                <a:gd name="T6" fmla="*/ 1039 w 2789"/>
                <a:gd name="T7" fmla="*/ 1003 h 4606"/>
                <a:gd name="T8" fmla="*/ 993 w 2789"/>
                <a:gd name="T9" fmla="*/ 1102 h 4606"/>
                <a:gd name="T10" fmla="*/ 977 w 2789"/>
                <a:gd name="T11" fmla="*/ 1212 h 4606"/>
                <a:gd name="T12" fmla="*/ 993 w 2789"/>
                <a:gd name="T13" fmla="*/ 1325 h 4606"/>
                <a:gd name="T14" fmla="*/ 1039 w 2789"/>
                <a:gd name="T15" fmla="*/ 1422 h 4606"/>
                <a:gd name="T16" fmla="*/ 1111 w 2789"/>
                <a:gd name="T17" fmla="*/ 1504 h 4606"/>
                <a:gd name="T18" fmla="*/ 1202 w 2789"/>
                <a:gd name="T19" fmla="*/ 1562 h 4606"/>
                <a:gd name="T20" fmla="*/ 1308 w 2789"/>
                <a:gd name="T21" fmla="*/ 1594 h 4606"/>
                <a:gd name="T22" fmla="*/ 1425 w 2789"/>
                <a:gd name="T23" fmla="*/ 1594 h 4606"/>
                <a:gd name="T24" fmla="*/ 1531 w 2789"/>
                <a:gd name="T25" fmla="*/ 1562 h 4606"/>
                <a:gd name="T26" fmla="*/ 1622 w 2789"/>
                <a:gd name="T27" fmla="*/ 1504 h 4606"/>
                <a:gd name="T28" fmla="*/ 1694 w 2789"/>
                <a:gd name="T29" fmla="*/ 1422 h 4606"/>
                <a:gd name="T30" fmla="*/ 1740 w 2789"/>
                <a:gd name="T31" fmla="*/ 1325 h 4606"/>
                <a:gd name="T32" fmla="*/ 1756 w 2789"/>
                <a:gd name="T33" fmla="*/ 1212 h 4606"/>
                <a:gd name="T34" fmla="*/ 1740 w 2789"/>
                <a:gd name="T35" fmla="*/ 1102 h 4606"/>
                <a:gd name="T36" fmla="*/ 1694 w 2789"/>
                <a:gd name="T37" fmla="*/ 1003 h 4606"/>
                <a:gd name="T38" fmla="*/ 1622 w 2789"/>
                <a:gd name="T39" fmla="*/ 922 h 4606"/>
                <a:gd name="T40" fmla="*/ 1531 w 2789"/>
                <a:gd name="T41" fmla="*/ 864 h 4606"/>
                <a:gd name="T42" fmla="*/ 1425 w 2789"/>
                <a:gd name="T43" fmla="*/ 832 h 4606"/>
                <a:gd name="T44" fmla="*/ 1282 w 2789"/>
                <a:gd name="T45" fmla="*/ 0 h 4606"/>
                <a:gd name="T46" fmla="*/ 1433 w 2789"/>
                <a:gd name="T47" fmla="*/ 662 h 4606"/>
                <a:gd name="T48" fmla="*/ 1564 w 2789"/>
                <a:gd name="T49" fmla="*/ 695 h 4606"/>
                <a:gd name="T50" fmla="*/ 1682 w 2789"/>
                <a:gd name="T51" fmla="*/ 758 h 4606"/>
                <a:gd name="T52" fmla="*/ 1781 w 2789"/>
                <a:gd name="T53" fmla="*/ 845 h 4606"/>
                <a:gd name="T54" fmla="*/ 1856 w 2789"/>
                <a:gd name="T55" fmla="*/ 952 h 4606"/>
                <a:gd name="T56" fmla="*/ 1904 w 2789"/>
                <a:gd name="T57" fmla="*/ 1075 h 4606"/>
                <a:gd name="T58" fmla="*/ 1921 w 2789"/>
                <a:gd name="T59" fmla="*/ 1212 h 4606"/>
                <a:gd name="T60" fmla="*/ 1909 w 2789"/>
                <a:gd name="T61" fmla="*/ 1329 h 4606"/>
                <a:gd name="T62" fmla="*/ 1872 w 2789"/>
                <a:gd name="T63" fmla="*/ 1437 h 4606"/>
                <a:gd name="T64" fmla="*/ 2453 w 2789"/>
                <a:gd name="T65" fmla="*/ 2215 h 4606"/>
                <a:gd name="T66" fmla="*/ 2574 w 2789"/>
                <a:gd name="T67" fmla="*/ 2021 h 4606"/>
                <a:gd name="T68" fmla="*/ 2453 w 2789"/>
                <a:gd name="T69" fmla="*/ 2528 h 4606"/>
                <a:gd name="T70" fmla="*/ 2206 w 2789"/>
                <a:gd name="T71" fmla="*/ 2334 h 4606"/>
                <a:gd name="T72" fmla="*/ 2624 w 2789"/>
                <a:gd name="T73" fmla="*/ 3873 h 4606"/>
                <a:gd name="T74" fmla="*/ 2417 w 2789"/>
                <a:gd name="T75" fmla="*/ 3957 h 4606"/>
                <a:gd name="T76" fmla="*/ 1395 w 2789"/>
                <a:gd name="T77" fmla="*/ 1801 h 4606"/>
                <a:gd name="T78" fmla="*/ 374 w 2789"/>
                <a:gd name="T79" fmla="*/ 3957 h 4606"/>
                <a:gd name="T80" fmla="*/ 166 w 2789"/>
                <a:gd name="T81" fmla="*/ 3873 h 4606"/>
                <a:gd name="T82" fmla="*/ 584 w 2789"/>
                <a:gd name="T83" fmla="*/ 2334 h 4606"/>
                <a:gd name="T84" fmla="*/ 325 w 2789"/>
                <a:gd name="T85" fmla="*/ 2528 h 4606"/>
                <a:gd name="T86" fmla="*/ 203 w 2789"/>
                <a:gd name="T87" fmla="*/ 2021 h 4606"/>
                <a:gd name="T88" fmla="*/ 325 w 2789"/>
                <a:gd name="T89" fmla="*/ 2215 h 4606"/>
                <a:gd name="T90" fmla="*/ 887 w 2789"/>
                <a:gd name="T91" fmla="*/ 1517 h 4606"/>
                <a:gd name="T92" fmla="*/ 829 w 2789"/>
                <a:gd name="T93" fmla="*/ 1405 h 4606"/>
                <a:gd name="T94" fmla="*/ 799 w 2789"/>
                <a:gd name="T95" fmla="*/ 1279 h 4606"/>
                <a:gd name="T96" fmla="*/ 799 w 2789"/>
                <a:gd name="T97" fmla="*/ 1142 h 4606"/>
                <a:gd name="T98" fmla="*/ 832 w 2789"/>
                <a:gd name="T99" fmla="*/ 1011 h 4606"/>
                <a:gd name="T100" fmla="*/ 895 w 2789"/>
                <a:gd name="T101" fmla="*/ 896 h 4606"/>
                <a:gd name="T102" fmla="*/ 982 w 2789"/>
                <a:gd name="T103" fmla="*/ 799 h 4606"/>
                <a:gd name="T104" fmla="*/ 1089 w 2789"/>
                <a:gd name="T105" fmla="*/ 723 h 4606"/>
                <a:gd name="T106" fmla="*/ 1214 w 2789"/>
                <a:gd name="T107" fmla="*/ 675 h 4606"/>
                <a:gd name="T108" fmla="*/ 1282 w 2789"/>
                <a:gd name="T109" fmla="*/ 0 h 4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89" h="4606">
                  <a:moveTo>
                    <a:pt x="1367" y="828"/>
                  </a:moveTo>
                  <a:lnTo>
                    <a:pt x="1308" y="832"/>
                  </a:lnTo>
                  <a:lnTo>
                    <a:pt x="1254" y="844"/>
                  </a:lnTo>
                  <a:lnTo>
                    <a:pt x="1202" y="864"/>
                  </a:lnTo>
                  <a:lnTo>
                    <a:pt x="1154" y="890"/>
                  </a:lnTo>
                  <a:lnTo>
                    <a:pt x="1111" y="922"/>
                  </a:lnTo>
                  <a:lnTo>
                    <a:pt x="1073" y="960"/>
                  </a:lnTo>
                  <a:lnTo>
                    <a:pt x="1039" y="1003"/>
                  </a:lnTo>
                  <a:lnTo>
                    <a:pt x="1013" y="1051"/>
                  </a:lnTo>
                  <a:lnTo>
                    <a:pt x="993" y="1102"/>
                  </a:lnTo>
                  <a:lnTo>
                    <a:pt x="980" y="1156"/>
                  </a:lnTo>
                  <a:lnTo>
                    <a:pt x="977" y="1212"/>
                  </a:lnTo>
                  <a:lnTo>
                    <a:pt x="980" y="1269"/>
                  </a:lnTo>
                  <a:lnTo>
                    <a:pt x="993" y="1325"/>
                  </a:lnTo>
                  <a:lnTo>
                    <a:pt x="1013" y="1376"/>
                  </a:lnTo>
                  <a:lnTo>
                    <a:pt x="1039" y="1422"/>
                  </a:lnTo>
                  <a:lnTo>
                    <a:pt x="1073" y="1466"/>
                  </a:lnTo>
                  <a:lnTo>
                    <a:pt x="1111" y="1504"/>
                  </a:lnTo>
                  <a:lnTo>
                    <a:pt x="1154" y="1536"/>
                  </a:lnTo>
                  <a:lnTo>
                    <a:pt x="1202" y="1562"/>
                  </a:lnTo>
                  <a:lnTo>
                    <a:pt x="1254" y="1581"/>
                  </a:lnTo>
                  <a:lnTo>
                    <a:pt x="1308" y="1594"/>
                  </a:lnTo>
                  <a:lnTo>
                    <a:pt x="1367" y="1598"/>
                  </a:lnTo>
                  <a:lnTo>
                    <a:pt x="1425" y="1594"/>
                  </a:lnTo>
                  <a:lnTo>
                    <a:pt x="1479" y="1581"/>
                  </a:lnTo>
                  <a:lnTo>
                    <a:pt x="1531" y="1562"/>
                  </a:lnTo>
                  <a:lnTo>
                    <a:pt x="1579" y="1536"/>
                  </a:lnTo>
                  <a:lnTo>
                    <a:pt x="1622" y="1504"/>
                  </a:lnTo>
                  <a:lnTo>
                    <a:pt x="1660" y="1466"/>
                  </a:lnTo>
                  <a:lnTo>
                    <a:pt x="1694" y="1422"/>
                  </a:lnTo>
                  <a:lnTo>
                    <a:pt x="1720" y="1376"/>
                  </a:lnTo>
                  <a:lnTo>
                    <a:pt x="1740" y="1325"/>
                  </a:lnTo>
                  <a:lnTo>
                    <a:pt x="1751" y="1269"/>
                  </a:lnTo>
                  <a:lnTo>
                    <a:pt x="1756" y="1212"/>
                  </a:lnTo>
                  <a:lnTo>
                    <a:pt x="1751" y="1156"/>
                  </a:lnTo>
                  <a:lnTo>
                    <a:pt x="1740" y="1102"/>
                  </a:lnTo>
                  <a:lnTo>
                    <a:pt x="1720" y="1051"/>
                  </a:lnTo>
                  <a:lnTo>
                    <a:pt x="1694" y="1003"/>
                  </a:lnTo>
                  <a:lnTo>
                    <a:pt x="1660" y="960"/>
                  </a:lnTo>
                  <a:lnTo>
                    <a:pt x="1622" y="922"/>
                  </a:lnTo>
                  <a:lnTo>
                    <a:pt x="1579" y="890"/>
                  </a:lnTo>
                  <a:lnTo>
                    <a:pt x="1531" y="864"/>
                  </a:lnTo>
                  <a:lnTo>
                    <a:pt x="1479" y="844"/>
                  </a:lnTo>
                  <a:lnTo>
                    <a:pt x="1425" y="832"/>
                  </a:lnTo>
                  <a:lnTo>
                    <a:pt x="1367" y="828"/>
                  </a:lnTo>
                  <a:close/>
                  <a:moveTo>
                    <a:pt x="1282" y="0"/>
                  </a:moveTo>
                  <a:lnTo>
                    <a:pt x="1433" y="0"/>
                  </a:lnTo>
                  <a:lnTo>
                    <a:pt x="1433" y="662"/>
                  </a:lnTo>
                  <a:lnTo>
                    <a:pt x="1501" y="675"/>
                  </a:lnTo>
                  <a:lnTo>
                    <a:pt x="1564" y="695"/>
                  </a:lnTo>
                  <a:lnTo>
                    <a:pt x="1625" y="723"/>
                  </a:lnTo>
                  <a:lnTo>
                    <a:pt x="1682" y="758"/>
                  </a:lnTo>
                  <a:lnTo>
                    <a:pt x="1734" y="799"/>
                  </a:lnTo>
                  <a:lnTo>
                    <a:pt x="1781" y="845"/>
                  </a:lnTo>
                  <a:lnTo>
                    <a:pt x="1821" y="896"/>
                  </a:lnTo>
                  <a:lnTo>
                    <a:pt x="1856" y="952"/>
                  </a:lnTo>
                  <a:lnTo>
                    <a:pt x="1884" y="1011"/>
                  </a:lnTo>
                  <a:lnTo>
                    <a:pt x="1904" y="1075"/>
                  </a:lnTo>
                  <a:lnTo>
                    <a:pt x="1916" y="1142"/>
                  </a:lnTo>
                  <a:lnTo>
                    <a:pt x="1921" y="1212"/>
                  </a:lnTo>
                  <a:lnTo>
                    <a:pt x="1918" y="1271"/>
                  </a:lnTo>
                  <a:lnTo>
                    <a:pt x="1909" y="1329"/>
                  </a:lnTo>
                  <a:lnTo>
                    <a:pt x="1893" y="1383"/>
                  </a:lnTo>
                  <a:lnTo>
                    <a:pt x="1872" y="1437"/>
                  </a:lnTo>
                  <a:lnTo>
                    <a:pt x="2162" y="2215"/>
                  </a:lnTo>
                  <a:lnTo>
                    <a:pt x="2453" y="2215"/>
                  </a:lnTo>
                  <a:lnTo>
                    <a:pt x="2453" y="2021"/>
                  </a:lnTo>
                  <a:lnTo>
                    <a:pt x="2574" y="2021"/>
                  </a:lnTo>
                  <a:lnTo>
                    <a:pt x="2574" y="2528"/>
                  </a:lnTo>
                  <a:lnTo>
                    <a:pt x="2453" y="2528"/>
                  </a:lnTo>
                  <a:lnTo>
                    <a:pt x="2453" y="2334"/>
                  </a:lnTo>
                  <a:lnTo>
                    <a:pt x="2206" y="2334"/>
                  </a:lnTo>
                  <a:lnTo>
                    <a:pt x="2652" y="3535"/>
                  </a:lnTo>
                  <a:lnTo>
                    <a:pt x="2624" y="3873"/>
                  </a:lnTo>
                  <a:lnTo>
                    <a:pt x="2789" y="4606"/>
                  </a:lnTo>
                  <a:lnTo>
                    <a:pt x="2417" y="3957"/>
                  </a:lnTo>
                  <a:lnTo>
                    <a:pt x="2149" y="3708"/>
                  </a:lnTo>
                  <a:lnTo>
                    <a:pt x="1395" y="1801"/>
                  </a:lnTo>
                  <a:lnTo>
                    <a:pt x="642" y="3708"/>
                  </a:lnTo>
                  <a:lnTo>
                    <a:pt x="374" y="3957"/>
                  </a:lnTo>
                  <a:lnTo>
                    <a:pt x="0" y="4606"/>
                  </a:lnTo>
                  <a:lnTo>
                    <a:pt x="166" y="3873"/>
                  </a:lnTo>
                  <a:lnTo>
                    <a:pt x="137" y="3535"/>
                  </a:lnTo>
                  <a:lnTo>
                    <a:pt x="584" y="2334"/>
                  </a:lnTo>
                  <a:lnTo>
                    <a:pt x="325" y="2334"/>
                  </a:lnTo>
                  <a:lnTo>
                    <a:pt x="325" y="2528"/>
                  </a:lnTo>
                  <a:lnTo>
                    <a:pt x="203" y="2528"/>
                  </a:lnTo>
                  <a:lnTo>
                    <a:pt x="203" y="2021"/>
                  </a:lnTo>
                  <a:lnTo>
                    <a:pt x="325" y="2021"/>
                  </a:lnTo>
                  <a:lnTo>
                    <a:pt x="325" y="2215"/>
                  </a:lnTo>
                  <a:lnTo>
                    <a:pt x="628" y="2215"/>
                  </a:lnTo>
                  <a:lnTo>
                    <a:pt x="887" y="1517"/>
                  </a:lnTo>
                  <a:lnTo>
                    <a:pt x="855" y="1463"/>
                  </a:lnTo>
                  <a:lnTo>
                    <a:pt x="829" y="1405"/>
                  </a:lnTo>
                  <a:lnTo>
                    <a:pt x="811" y="1344"/>
                  </a:lnTo>
                  <a:lnTo>
                    <a:pt x="799" y="1279"/>
                  </a:lnTo>
                  <a:lnTo>
                    <a:pt x="795" y="1212"/>
                  </a:lnTo>
                  <a:lnTo>
                    <a:pt x="799" y="1142"/>
                  </a:lnTo>
                  <a:lnTo>
                    <a:pt x="811" y="1075"/>
                  </a:lnTo>
                  <a:lnTo>
                    <a:pt x="832" y="1011"/>
                  </a:lnTo>
                  <a:lnTo>
                    <a:pt x="859" y="952"/>
                  </a:lnTo>
                  <a:lnTo>
                    <a:pt x="895" y="896"/>
                  </a:lnTo>
                  <a:lnTo>
                    <a:pt x="935" y="845"/>
                  </a:lnTo>
                  <a:lnTo>
                    <a:pt x="982" y="799"/>
                  </a:lnTo>
                  <a:lnTo>
                    <a:pt x="1033" y="758"/>
                  </a:lnTo>
                  <a:lnTo>
                    <a:pt x="1089" y="723"/>
                  </a:lnTo>
                  <a:lnTo>
                    <a:pt x="1151" y="695"/>
                  </a:lnTo>
                  <a:lnTo>
                    <a:pt x="1214" y="675"/>
                  </a:lnTo>
                  <a:lnTo>
                    <a:pt x="1282" y="662"/>
                  </a:lnTo>
                  <a:lnTo>
                    <a:pt x="12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8"/>
            <p:cNvSpPr>
              <a:spLocks/>
            </p:cNvSpPr>
            <p:nvPr/>
          </p:nvSpPr>
          <p:spPr bwMode="auto">
            <a:xfrm>
              <a:off x="4131" y="1847"/>
              <a:ext cx="192" cy="190"/>
            </a:xfrm>
            <a:custGeom>
              <a:avLst/>
              <a:gdLst>
                <a:gd name="T0" fmla="*/ 193 w 385"/>
                <a:gd name="T1" fmla="*/ 0 h 379"/>
                <a:gd name="T2" fmla="*/ 231 w 385"/>
                <a:gd name="T3" fmla="*/ 3 h 379"/>
                <a:gd name="T4" fmla="*/ 267 w 385"/>
                <a:gd name="T5" fmla="*/ 14 h 379"/>
                <a:gd name="T6" fmla="*/ 299 w 385"/>
                <a:gd name="T7" fmla="*/ 32 h 379"/>
                <a:gd name="T8" fmla="*/ 329 w 385"/>
                <a:gd name="T9" fmla="*/ 55 h 379"/>
                <a:gd name="T10" fmla="*/ 351 w 385"/>
                <a:gd name="T11" fmla="*/ 83 h 379"/>
                <a:gd name="T12" fmla="*/ 368 w 385"/>
                <a:gd name="T13" fmla="*/ 115 h 379"/>
                <a:gd name="T14" fmla="*/ 380 w 385"/>
                <a:gd name="T15" fmla="*/ 151 h 379"/>
                <a:gd name="T16" fmla="*/ 385 w 385"/>
                <a:gd name="T17" fmla="*/ 189 h 379"/>
                <a:gd name="T18" fmla="*/ 380 w 385"/>
                <a:gd name="T19" fmla="*/ 227 h 379"/>
                <a:gd name="T20" fmla="*/ 368 w 385"/>
                <a:gd name="T21" fmla="*/ 264 h 379"/>
                <a:gd name="T22" fmla="*/ 351 w 385"/>
                <a:gd name="T23" fmla="*/ 296 h 379"/>
                <a:gd name="T24" fmla="*/ 329 w 385"/>
                <a:gd name="T25" fmla="*/ 323 h 379"/>
                <a:gd name="T26" fmla="*/ 299 w 385"/>
                <a:gd name="T27" fmla="*/ 347 h 379"/>
                <a:gd name="T28" fmla="*/ 267 w 385"/>
                <a:gd name="T29" fmla="*/ 364 h 379"/>
                <a:gd name="T30" fmla="*/ 231 w 385"/>
                <a:gd name="T31" fmla="*/ 374 h 379"/>
                <a:gd name="T32" fmla="*/ 193 w 385"/>
                <a:gd name="T33" fmla="*/ 379 h 379"/>
                <a:gd name="T34" fmla="*/ 153 w 385"/>
                <a:gd name="T35" fmla="*/ 374 h 379"/>
                <a:gd name="T36" fmla="*/ 118 w 385"/>
                <a:gd name="T37" fmla="*/ 364 h 379"/>
                <a:gd name="T38" fmla="*/ 86 w 385"/>
                <a:gd name="T39" fmla="*/ 347 h 379"/>
                <a:gd name="T40" fmla="*/ 56 w 385"/>
                <a:gd name="T41" fmla="*/ 323 h 379"/>
                <a:gd name="T42" fmla="*/ 33 w 385"/>
                <a:gd name="T43" fmla="*/ 296 h 379"/>
                <a:gd name="T44" fmla="*/ 15 w 385"/>
                <a:gd name="T45" fmla="*/ 264 h 379"/>
                <a:gd name="T46" fmla="*/ 5 w 385"/>
                <a:gd name="T47" fmla="*/ 227 h 379"/>
                <a:gd name="T48" fmla="*/ 0 w 385"/>
                <a:gd name="T49" fmla="*/ 189 h 379"/>
                <a:gd name="T50" fmla="*/ 5 w 385"/>
                <a:gd name="T51" fmla="*/ 151 h 379"/>
                <a:gd name="T52" fmla="*/ 15 w 385"/>
                <a:gd name="T53" fmla="*/ 115 h 379"/>
                <a:gd name="T54" fmla="*/ 33 w 385"/>
                <a:gd name="T55" fmla="*/ 83 h 379"/>
                <a:gd name="T56" fmla="*/ 56 w 385"/>
                <a:gd name="T57" fmla="*/ 55 h 379"/>
                <a:gd name="T58" fmla="*/ 86 w 385"/>
                <a:gd name="T59" fmla="*/ 32 h 379"/>
                <a:gd name="T60" fmla="*/ 118 w 385"/>
                <a:gd name="T61" fmla="*/ 14 h 379"/>
                <a:gd name="T62" fmla="*/ 153 w 385"/>
                <a:gd name="T63" fmla="*/ 3 h 379"/>
                <a:gd name="T64" fmla="*/ 193 w 385"/>
                <a:gd name="T6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5" h="379">
                  <a:moveTo>
                    <a:pt x="193" y="0"/>
                  </a:moveTo>
                  <a:lnTo>
                    <a:pt x="231" y="3"/>
                  </a:lnTo>
                  <a:lnTo>
                    <a:pt x="267" y="14"/>
                  </a:lnTo>
                  <a:lnTo>
                    <a:pt x="299" y="32"/>
                  </a:lnTo>
                  <a:lnTo>
                    <a:pt x="329" y="55"/>
                  </a:lnTo>
                  <a:lnTo>
                    <a:pt x="351" y="83"/>
                  </a:lnTo>
                  <a:lnTo>
                    <a:pt x="368" y="115"/>
                  </a:lnTo>
                  <a:lnTo>
                    <a:pt x="380" y="151"/>
                  </a:lnTo>
                  <a:lnTo>
                    <a:pt x="385" y="189"/>
                  </a:lnTo>
                  <a:lnTo>
                    <a:pt x="380" y="227"/>
                  </a:lnTo>
                  <a:lnTo>
                    <a:pt x="368" y="264"/>
                  </a:lnTo>
                  <a:lnTo>
                    <a:pt x="351" y="296"/>
                  </a:lnTo>
                  <a:lnTo>
                    <a:pt x="329" y="323"/>
                  </a:lnTo>
                  <a:lnTo>
                    <a:pt x="299" y="347"/>
                  </a:lnTo>
                  <a:lnTo>
                    <a:pt x="267" y="364"/>
                  </a:lnTo>
                  <a:lnTo>
                    <a:pt x="231" y="374"/>
                  </a:lnTo>
                  <a:lnTo>
                    <a:pt x="193" y="379"/>
                  </a:lnTo>
                  <a:lnTo>
                    <a:pt x="153" y="374"/>
                  </a:lnTo>
                  <a:lnTo>
                    <a:pt x="118" y="364"/>
                  </a:lnTo>
                  <a:lnTo>
                    <a:pt x="86" y="347"/>
                  </a:lnTo>
                  <a:lnTo>
                    <a:pt x="56" y="323"/>
                  </a:lnTo>
                  <a:lnTo>
                    <a:pt x="33" y="296"/>
                  </a:lnTo>
                  <a:lnTo>
                    <a:pt x="15" y="264"/>
                  </a:lnTo>
                  <a:lnTo>
                    <a:pt x="5" y="227"/>
                  </a:lnTo>
                  <a:lnTo>
                    <a:pt x="0" y="189"/>
                  </a:lnTo>
                  <a:lnTo>
                    <a:pt x="5" y="151"/>
                  </a:lnTo>
                  <a:lnTo>
                    <a:pt x="15" y="115"/>
                  </a:lnTo>
                  <a:lnTo>
                    <a:pt x="33" y="83"/>
                  </a:lnTo>
                  <a:lnTo>
                    <a:pt x="56" y="55"/>
                  </a:lnTo>
                  <a:lnTo>
                    <a:pt x="86" y="32"/>
                  </a:lnTo>
                  <a:lnTo>
                    <a:pt x="118" y="14"/>
                  </a:lnTo>
                  <a:lnTo>
                    <a:pt x="153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5234353" y="4311599"/>
            <a:ext cx="1817076" cy="18288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43"/>
          <p:cNvSpPr>
            <a:spLocks/>
          </p:cNvSpPr>
          <p:nvPr/>
        </p:nvSpPr>
        <p:spPr bwMode="auto">
          <a:xfrm>
            <a:off x="5966703" y="4991706"/>
            <a:ext cx="347452" cy="91788"/>
          </a:xfrm>
          <a:custGeom>
            <a:avLst/>
            <a:gdLst>
              <a:gd name="T0" fmla="*/ 0 w 2329"/>
              <a:gd name="T1" fmla="*/ 0 h 615"/>
              <a:gd name="T2" fmla="*/ 837 w 2329"/>
              <a:gd name="T3" fmla="*/ 0 h 615"/>
              <a:gd name="T4" fmla="*/ 1198 w 2329"/>
              <a:gd name="T5" fmla="*/ 414 h 615"/>
              <a:gd name="T6" fmla="*/ 1547 w 2329"/>
              <a:gd name="T7" fmla="*/ 0 h 615"/>
              <a:gd name="T8" fmla="*/ 2310 w 2329"/>
              <a:gd name="T9" fmla="*/ 0 h 615"/>
              <a:gd name="T10" fmla="*/ 2329 w 2329"/>
              <a:gd name="T11" fmla="*/ 615 h 615"/>
              <a:gd name="T12" fmla="*/ 0 w 2329"/>
              <a:gd name="T13" fmla="*/ 615 h 615"/>
              <a:gd name="T14" fmla="*/ 0 w 2329"/>
              <a:gd name="T15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29" h="615">
                <a:moveTo>
                  <a:pt x="0" y="0"/>
                </a:moveTo>
                <a:lnTo>
                  <a:pt x="837" y="0"/>
                </a:lnTo>
                <a:lnTo>
                  <a:pt x="1198" y="414"/>
                </a:lnTo>
                <a:lnTo>
                  <a:pt x="1547" y="0"/>
                </a:lnTo>
                <a:lnTo>
                  <a:pt x="2310" y="0"/>
                </a:lnTo>
                <a:lnTo>
                  <a:pt x="2329" y="615"/>
                </a:lnTo>
                <a:lnTo>
                  <a:pt x="0" y="6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44"/>
          <p:cNvSpPr>
            <a:spLocks/>
          </p:cNvSpPr>
          <p:nvPr/>
        </p:nvSpPr>
        <p:spPr bwMode="auto">
          <a:xfrm>
            <a:off x="6001627" y="4671566"/>
            <a:ext cx="282977" cy="299096"/>
          </a:xfrm>
          <a:custGeom>
            <a:avLst/>
            <a:gdLst>
              <a:gd name="T0" fmla="*/ 1006 w 1896"/>
              <a:gd name="T1" fmla="*/ 1 h 2004"/>
              <a:gd name="T2" fmla="*/ 1130 w 1896"/>
              <a:gd name="T3" fmla="*/ 12 h 2004"/>
              <a:gd name="T4" fmla="*/ 1252 w 1896"/>
              <a:gd name="T5" fmla="*/ 32 h 2004"/>
              <a:gd name="T6" fmla="*/ 1368 w 1896"/>
              <a:gd name="T7" fmla="*/ 58 h 2004"/>
              <a:gd name="T8" fmla="*/ 1477 w 1896"/>
              <a:gd name="T9" fmla="*/ 88 h 2004"/>
              <a:gd name="T10" fmla="*/ 1578 w 1896"/>
              <a:gd name="T11" fmla="*/ 121 h 2004"/>
              <a:gd name="T12" fmla="*/ 1665 w 1896"/>
              <a:gd name="T13" fmla="*/ 154 h 2004"/>
              <a:gd name="T14" fmla="*/ 1741 w 1896"/>
              <a:gd name="T15" fmla="*/ 184 h 2004"/>
              <a:gd name="T16" fmla="*/ 1800 w 1896"/>
              <a:gd name="T17" fmla="*/ 211 h 2004"/>
              <a:gd name="T18" fmla="*/ 1842 w 1896"/>
              <a:gd name="T19" fmla="*/ 230 h 2004"/>
              <a:gd name="T20" fmla="*/ 1863 w 1896"/>
              <a:gd name="T21" fmla="*/ 240 h 2004"/>
              <a:gd name="T22" fmla="*/ 1867 w 1896"/>
              <a:gd name="T23" fmla="*/ 749 h 2004"/>
              <a:gd name="T24" fmla="*/ 1857 w 1896"/>
              <a:gd name="T25" fmla="*/ 746 h 2004"/>
              <a:gd name="T26" fmla="*/ 1834 w 1896"/>
              <a:gd name="T27" fmla="*/ 736 h 2004"/>
              <a:gd name="T28" fmla="*/ 1873 w 1896"/>
              <a:gd name="T29" fmla="*/ 864 h 2004"/>
              <a:gd name="T30" fmla="*/ 1893 w 1896"/>
              <a:gd name="T31" fmla="*/ 998 h 2004"/>
              <a:gd name="T32" fmla="*/ 1893 w 1896"/>
              <a:gd name="T33" fmla="*/ 1148 h 2004"/>
              <a:gd name="T34" fmla="*/ 1865 w 1896"/>
              <a:gd name="T35" fmla="*/ 1304 h 2004"/>
              <a:gd name="T36" fmla="*/ 1813 w 1896"/>
              <a:gd name="T37" fmla="*/ 1450 h 2004"/>
              <a:gd name="T38" fmla="*/ 1739 w 1896"/>
              <a:gd name="T39" fmla="*/ 1583 h 2004"/>
              <a:gd name="T40" fmla="*/ 1644 w 1896"/>
              <a:gd name="T41" fmla="*/ 1703 h 2004"/>
              <a:gd name="T42" fmla="*/ 1532 w 1896"/>
              <a:gd name="T43" fmla="*/ 1804 h 2004"/>
              <a:gd name="T44" fmla="*/ 1404 w 1896"/>
              <a:gd name="T45" fmla="*/ 1889 h 2004"/>
              <a:gd name="T46" fmla="*/ 1262 w 1896"/>
              <a:gd name="T47" fmla="*/ 1951 h 2004"/>
              <a:gd name="T48" fmla="*/ 1109 w 1896"/>
              <a:gd name="T49" fmla="*/ 1990 h 2004"/>
              <a:gd name="T50" fmla="*/ 948 w 1896"/>
              <a:gd name="T51" fmla="*/ 2004 h 2004"/>
              <a:gd name="T52" fmla="*/ 786 w 1896"/>
              <a:gd name="T53" fmla="*/ 1990 h 2004"/>
              <a:gd name="T54" fmla="*/ 633 w 1896"/>
              <a:gd name="T55" fmla="*/ 1951 h 2004"/>
              <a:gd name="T56" fmla="*/ 493 w 1896"/>
              <a:gd name="T57" fmla="*/ 1889 h 2004"/>
              <a:gd name="T58" fmla="*/ 364 w 1896"/>
              <a:gd name="T59" fmla="*/ 1804 h 2004"/>
              <a:gd name="T60" fmla="*/ 251 w 1896"/>
              <a:gd name="T61" fmla="*/ 1703 h 2004"/>
              <a:gd name="T62" fmla="*/ 158 w 1896"/>
              <a:gd name="T63" fmla="*/ 1583 h 2004"/>
              <a:gd name="T64" fmla="*/ 83 w 1896"/>
              <a:gd name="T65" fmla="*/ 1450 h 2004"/>
              <a:gd name="T66" fmla="*/ 31 w 1896"/>
              <a:gd name="T67" fmla="*/ 1304 h 2004"/>
              <a:gd name="T68" fmla="*/ 4 w 1896"/>
              <a:gd name="T69" fmla="*/ 1148 h 2004"/>
              <a:gd name="T70" fmla="*/ 4 w 1896"/>
              <a:gd name="T71" fmla="*/ 998 h 2004"/>
              <a:gd name="T72" fmla="*/ 24 w 1896"/>
              <a:gd name="T73" fmla="*/ 866 h 2004"/>
              <a:gd name="T74" fmla="*/ 62 w 1896"/>
              <a:gd name="T75" fmla="*/ 740 h 2004"/>
              <a:gd name="T76" fmla="*/ 39 w 1896"/>
              <a:gd name="T77" fmla="*/ 748 h 2004"/>
              <a:gd name="T78" fmla="*/ 36 w 1896"/>
              <a:gd name="T79" fmla="*/ 249 h 2004"/>
              <a:gd name="T80" fmla="*/ 46 w 1896"/>
              <a:gd name="T81" fmla="*/ 244 h 2004"/>
              <a:gd name="T82" fmla="*/ 77 w 1896"/>
              <a:gd name="T83" fmla="*/ 227 h 2004"/>
              <a:gd name="T84" fmla="*/ 127 w 1896"/>
              <a:gd name="T85" fmla="*/ 204 h 2004"/>
              <a:gd name="T86" fmla="*/ 193 w 1896"/>
              <a:gd name="T87" fmla="*/ 175 h 2004"/>
              <a:gd name="T88" fmla="*/ 272 w 1896"/>
              <a:gd name="T89" fmla="*/ 142 h 2004"/>
              <a:gd name="T90" fmla="*/ 365 w 1896"/>
              <a:gd name="T91" fmla="*/ 108 h 2004"/>
              <a:gd name="T92" fmla="*/ 468 w 1896"/>
              <a:gd name="T93" fmla="*/ 75 h 2004"/>
              <a:gd name="T94" fmla="*/ 579 w 1896"/>
              <a:gd name="T95" fmla="*/ 46 h 2004"/>
              <a:gd name="T96" fmla="*/ 697 w 1896"/>
              <a:gd name="T97" fmla="*/ 22 h 2004"/>
              <a:gd name="T98" fmla="*/ 819 w 1896"/>
              <a:gd name="T99" fmla="*/ 6 h 2004"/>
              <a:gd name="T100" fmla="*/ 943 w 1896"/>
              <a:gd name="T101" fmla="*/ 0 h 2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6" h="2004">
                <a:moveTo>
                  <a:pt x="943" y="0"/>
                </a:moveTo>
                <a:lnTo>
                  <a:pt x="1006" y="1"/>
                </a:lnTo>
                <a:lnTo>
                  <a:pt x="1069" y="6"/>
                </a:lnTo>
                <a:lnTo>
                  <a:pt x="1130" y="12"/>
                </a:lnTo>
                <a:lnTo>
                  <a:pt x="1192" y="21"/>
                </a:lnTo>
                <a:lnTo>
                  <a:pt x="1252" y="32"/>
                </a:lnTo>
                <a:lnTo>
                  <a:pt x="1312" y="45"/>
                </a:lnTo>
                <a:lnTo>
                  <a:pt x="1368" y="58"/>
                </a:lnTo>
                <a:lnTo>
                  <a:pt x="1424" y="73"/>
                </a:lnTo>
                <a:lnTo>
                  <a:pt x="1477" y="88"/>
                </a:lnTo>
                <a:lnTo>
                  <a:pt x="1529" y="104"/>
                </a:lnTo>
                <a:lnTo>
                  <a:pt x="1578" y="121"/>
                </a:lnTo>
                <a:lnTo>
                  <a:pt x="1623" y="137"/>
                </a:lnTo>
                <a:lnTo>
                  <a:pt x="1665" y="154"/>
                </a:lnTo>
                <a:lnTo>
                  <a:pt x="1706" y="170"/>
                </a:lnTo>
                <a:lnTo>
                  <a:pt x="1741" y="184"/>
                </a:lnTo>
                <a:lnTo>
                  <a:pt x="1773" y="198"/>
                </a:lnTo>
                <a:lnTo>
                  <a:pt x="1800" y="211"/>
                </a:lnTo>
                <a:lnTo>
                  <a:pt x="1823" y="221"/>
                </a:lnTo>
                <a:lnTo>
                  <a:pt x="1842" y="230"/>
                </a:lnTo>
                <a:lnTo>
                  <a:pt x="1855" y="237"/>
                </a:lnTo>
                <a:lnTo>
                  <a:pt x="1863" y="240"/>
                </a:lnTo>
                <a:lnTo>
                  <a:pt x="1867" y="242"/>
                </a:lnTo>
                <a:lnTo>
                  <a:pt x="1867" y="749"/>
                </a:lnTo>
                <a:lnTo>
                  <a:pt x="1864" y="748"/>
                </a:lnTo>
                <a:lnTo>
                  <a:pt x="1857" y="746"/>
                </a:lnTo>
                <a:lnTo>
                  <a:pt x="1848" y="742"/>
                </a:lnTo>
                <a:lnTo>
                  <a:pt x="1834" y="736"/>
                </a:lnTo>
                <a:lnTo>
                  <a:pt x="1855" y="799"/>
                </a:lnTo>
                <a:lnTo>
                  <a:pt x="1873" y="864"/>
                </a:lnTo>
                <a:lnTo>
                  <a:pt x="1886" y="930"/>
                </a:lnTo>
                <a:lnTo>
                  <a:pt x="1893" y="998"/>
                </a:lnTo>
                <a:lnTo>
                  <a:pt x="1896" y="1067"/>
                </a:lnTo>
                <a:lnTo>
                  <a:pt x="1893" y="1148"/>
                </a:lnTo>
                <a:lnTo>
                  <a:pt x="1882" y="1226"/>
                </a:lnTo>
                <a:lnTo>
                  <a:pt x="1865" y="1304"/>
                </a:lnTo>
                <a:lnTo>
                  <a:pt x="1843" y="1377"/>
                </a:lnTo>
                <a:lnTo>
                  <a:pt x="1813" y="1450"/>
                </a:lnTo>
                <a:lnTo>
                  <a:pt x="1779" y="1518"/>
                </a:lnTo>
                <a:lnTo>
                  <a:pt x="1739" y="1583"/>
                </a:lnTo>
                <a:lnTo>
                  <a:pt x="1694" y="1644"/>
                </a:lnTo>
                <a:lnTo>
                  <a:pt x="1644" y="1703"/>
                </a:lnTo>
                <a:lnTo>
                  <a:pt x="1591" y="1755"/>
                </a:lnTo>
                <a:lnTo>
                  <a:pt x="1532" y="1804"/>
                </a:lnTo>
                <a:lnTo>
                  <a:pt x="1470" y="1849"/>
                </a:lnTo>
                <a:lnTo>
                  <a:pt x="1404" y="1889"/>
                </a:lnTo>
                <a:lnTo>
                  <a:pt x="1335" y="1923"/>
                </a:lnTo>
                <a:lnTo>
                  <a:pt x="1262" y="1951"/>
                </a:lnTo>
                <a:lnTo>
                  <a:pt x="1187" y="1974"/>
                </a:lnTo>
                <a:lnTo>
                  <a:pt x="1109" y="1990"/>
                </a:lnTo>
                <a:lnTo>
                  <a:pt x="1030" y="2001"/>
                </a:lnTo>
                <a:lnTo>
                  <a:pt x="948" y="2004"/>
                </a:lnTo>
                <a:lnTo>
                  <a:pt x="867" y="2001"/>
                </a:lnTo>
                <a:lnTo>
                  <a:pt x="786" y="1990"/>
                </a:lnTo>
                <a:lnTo>
                  <a:pt x="709" y="1974"/>
                </a:lnTo>
                <a:lnTo>
                  <a:pt x="633" y="1951"/>
                </a:lnTo>
                <a:lnTo>
                  <a:pt x="561" y="1923"/>
                </a:lnTo>
                <a:lnTo>
                  <a:pt x="493" y="1889"/>
                </a:lnTo>
                <a:lnTo>
                  <a:pt x="426" y="1849"/>
                </a:lnTo>
                <a:lnTo>
                  <a:pt x="364" y="1804"/>
                </a:lnTo>
                <a:lnTo>
                  <a:pt x="306" y="1755"/>
                </a:lnTo>
                <a:lnTo>
                  <a:pt x="251" y="1703"/>
                </a:lnTo>
                <a:lnTo>
                  <a:pt x="201" y="1644"/>
                </a:lnTo>
                <a:lnTo>
                  <a:pt x="158" y="1583"/>
                </a:lnTo>
                <a:lnTo>
                  <a:pt x="117" y="1518"/>
                </a:lnTo>
                <a:lnTo>
                  <a:pt x="83" y="1450"/>
                </a:lnTo>
                <a:lnTo>
                  <a:pt x="53" y="1377"/>
                </a:lnTo>
                <a:lnTo>
                  <a:pt x="31" y="1304"/>
                </a:lnTo>
                <a:lnTo>
                  <a:pt x="14" y="1226"/>
                </a:lnTo>
                <a:lnTo>
                  <a:pt x="4" y="1148"/>
                </a:lnTo>
                <a:lnTo>
                  <a:pt x="0" y="1067"/>
                </a:lnTo>
                <a:lnTo>
                  <a:pt x="4" y="998"/>
                </a:lnTo>
                <a:lnTo>
                  <a:pt x="11" y="932"/>
                </a:lnTo>
                <a:lnTo>
                  <a:pt x="24" y="866"/>
                </a:lnTo>
                <a:lnTo>
                  <a:pt x="40" y="802"/>
                </a:lnTo>
                <a:lnTo>
                  <a:pt x="62" y="740"/>
                </a:lnTo>
                <a:lnTo>
                  <a:pt x="48" y="744"/>
                </a:lnTo>
                <a:lnTo>
                  <a:pt x="39" y="748"/>
                </a:lnTo>
                <a:lnTo>
                  <a:pt x="36" y="749"/>
                </a:lnTo>
                <a:lnTo>
                  <a:pt x="36" y="249"/>
                </a:lnTo>
                <a:lnTo>
                  <a:pt x="38" y="248"/>
                </a:lnTo>
                <a:lnTo>
                  <a:pt x="46" y="244"/>
                </a:lnTo>
                <a:lnTo>
                  <a:pt x="59" y="237"/>
                </a:lnTo>
                <a:lnTo>
                  <a:pt x="77" y="227"/>
                </a:lnTo>
                <a:lnTo>
                  <a:pt x="100" y="217"/>
                </a:lnTo>
                <a:lnTo>
                  <a:pt x="127" y="204"/>
                </a:lnTo>
                <a:lnTo>
                  <a:pt x="158" y="190"/>
                </a:lnTo>
                <a:lnTo>
                  <a:pt x="193" y="175"/>
                </a:lnTo>
                <a:lnTo>
                  <a:pt x="231" y="158"/>
                </a:lnTo>
                <a:lnTo>
                  <a:pt x="272" y="142"/>
                </a:lnTo>
                <a:lnTo>
                  <a:pt x="317" y="124"/>
                </a:lnTo>
                <a:lnTo>
                  <a:pt x="365" y="108"/>
                </a:lnTo>
                <a:lnTo>
                  <a:pt x="416" y="91"/>
                </a:lnTo>
                <a:lnTo>
                  <a:pt x="468" y="75"/>
                </a:lnTo>
                <a:lnTo>
                  <a:pt x="522" y="60"/>
                </a:lnTo>
                <a:lnTo>
                  <a:pt x="579" y="46"/>
                </a:lnTo>
                <a:lnTo>
                  <a:pt x="637" y="33"/>
                </a:lnTo>
                <a:lnTo>
                  <a:pt x="697" y="22"/>
                </a:lnTo>
                <a:lnTo>
                  <a:pt x="758" y="13"/>
                </a:lnTo>
                <a:lnTo>
                  <a:pt x="819" y="6"/>
                </a:lnTo>
                <a:lnTo>
                  <a:pt x="881" y="1"/>
                </a:lnTo>
                <a:lnTo>
                  <a:pt x="94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45"/>
          <p:cNvSpPr>
            <a:spLocks noEditPoints="1"/>
          </p:cNvSpPr>
          <p:nvPr/>
        </p:nvSpPr>
        <p:spPr bwMode="auto">
          <a:xfrm>
            <a:off x="5902227" y="4541719"/>
            <a:ext cx="481329" cy="299096"/>
          </a:xfrm>
          <a:custGeom>
            <a:avLst/>
            <a:gdLst>
              <a:gd name="T0" fmla="*/ 2914 w 3227"/>
              <a:gd name="T1" fmla="*/ 841 h 2002"/>
              <a:gd name="T2" fmla="*/ 2879 w 3227"/>
              <a:gd name="T3" fmla="*/ 861 h 2002"/>
              <a:gd name="T4" fmla="*/ 2860 w 3227"/>
              <a:gd name="T5" fmla="*/ 895 h 2002"/>
              <a:gd name="T6" fmla="*/ 2860 w 3227"/>
              <a:gd name="T7" fmla="*/ 935 h 2002"/>
              <a:gd name="T8" fmla="*/ 2879 w 3227"/>
              <a:gd name="T9" fmla="*/ 969 h 2002"/>
              <a:gd name="T10" fmla="*/ 2914 w 3227"/>
              <a:gd name="T11" fmla="*/ 987 h 2002"/>
              <a:gd name="T12" fmla="*/ 2954 w 3227"/>
              <a:gd name="T13" fmla="*/ 987 h 2002"/>
              <a:gd name="T14" fmla="*/ 2988 w 3227"/>
              <a:gd name="T15" fmla="*/ 969 h 2002"/>
              <a:gd name="T16" fmla="*/ 3008 w 3227"/>
              <a:gd name="T17" fmla="*/ 935 h 2002"/>
              <a:gd name="T18" fmla="*/ 3008 w 3227"/>
              <a:gd name="T19" fmla="*/ 895 h 2002"/>
              <a:gd name="T20" fmla="*/ 2988 w 3227"/>
              <a:gd name="T21" fmla="*/ 861 h 2002"/>
              <a:gd name="T22" fmla="*/ 2954 w 3227"/>
              <a:gd name="T23" fmla="*/ 841 h 2002"/>
              <a:gd name="T24" fmla="*/ 2943 w 3227"/>
              <a:gd name="T25" fmla="*/ 678 h 2002"/>
              <a:gd name="T26" fmla="*/ 2920 w 3227"/>
              <a:gd name="T27" fmla="*/ 682 h 2002"/>
              <a:gd name="T28" fmla="*/ 2894 w 3227"/>
              <a:gd name="T29" fmla="*/ 694 h 2002"/>
              <a:gd name="T30" fmla="*/ 2870 w 3227"/>
              <a:gd name="T31" fmla="*/ 708 h 2002"/>
              <a:gd name="T32" fmla="*/ 2966 w 3227"/>
              <a:gd name="T33" fmla="*/ 712 h 2002"/>
              <a:gd name="T34" fmla="*/ 2960 w 3227"/>
              <a:gd name="T35" fmla="*/ 687 h 2002"/>
              <a:gd name="T36" fmla="*/ 2943 w 3227"/>
              <a:gd name="T37" fmla="*/ 678 h 2002"/>
              <a:gd name="T38" fmla="*/ 2780 w 3227"/>
              <a:gd name="T39" fmla="*/ 658 h 2002"/>
              <a:gd name="T40" fmla="*/ 2793 w 3227"/>
              <a:gd name="T41" fmla="*/ 642 h 2002"/>
              <a:gd name="T42" fmla="*/ 2844 w 3227"/>
              <a:gd name="T43" fmla="*/ 618 h 2002"/>
              <a:gd name="T44" fmla="*/ 2907 w 3227"/>
              <a:gd name="T45" fmla="*/ 599 h 2002"/>
              <a:gd name="T46" fmla="*/ 2956 w 3227"/>
              <a:gd name="T47" fmla="*/ 595 h 2002"/>
              <a:gd name="T48" fmla="*/ 2993 w 3227"/>
              <a:gd name="T49" fmla="*/ 603 h 2002"/>
              <a:gd name="T50" fmla="*/ 3018 w 3227"/>
              <a:gd name="T51" fmla="*/ 621 h 2002"/>
              <a:gd name="T52" fmla="*/ 3036 w 3227"/>
              <a:gd name="T53" fmla="*/ 646 h 2002"/>
              <a:gd name="T54" fmla="*/ 3045 w 3227"/>
              <a:gd name="T55" fmla="*/ 673 h 2002"/>
              <a:gd name="T56" fmla="*/ 3049 w 3227"/>
              <a:gd name="T57" fmla="*/ 699 h 2002"/>
              <a:gd name="T58" fmla="*/ 3050 w 3227"/>
              <a:gd name="T59" fmla="*/ 725 h 2002"/>
              <a:gd name="T60" fmla="*/ 3047 w 3227"/>
              <a:gd name="T61" fmla="*/ 744 h 2002"/>
              <a:gd name="T62" fmla="*/ 3046 w 3227"/>
              <a:gd name="T63" fmla="*/ 756 h 2002"/>
              <a:gd name="T64" fmla="*/ 3046 w 3227"/>
              <a:gd name="T65" fmla="*/ 804 h 2002"/>
              <a:gd name="T66" fmla="*/ 3046 w 3227"/>
              <a:gd name="T67" fmla="*/ 1000 h 2002"/>
              <a:gd name="T68" fmla="*/ 3165 w 3227"/>
              <a:gd name="T69" fmla="*/ 1750 h 2002"/>
              <a:gd name="T70" fmla="*/ 3004 w 3227"/>
              <a:gd name="T71" fmla="*/ 1901 h 2002"/>
              <a:gd name="T72" fmla="*/ 2857 w 3227"/>
              <a:gd name="T73" fmla="*/ 1750 h 2002"/>
              <a:gd name="T74" fmla="*/ 2966 w 3227"/>
              <a:gd name="T75" fmla="*/ 1042 h 2002"/>
              <a:gd name="T76" fmla="*/ 2638 w 3227"/>
              <a:gd name="T77" fmla="*/ 1066 h 2002"/>
              <a:gd name="T78" fmla="*/ 2626 w 3227"/>
              <a:gd name="T79" fmla="*/ 1060 h 2002"/>
              <a:gd name="T80" fmla="*/ 2593 w 3227"/>
              <a:gd name="T81" fmla="*/ 1043 h 2002"/>
              <a:gd name="T82" fmla="*/ 2541 w 3227"/>
              <a:gd name="T83" fmla="*/ 1020 h 2002"/>
              <a:gd name="T84" fmla="*/ 2472 w 3227"/>
              <a:gd name="T85" fmla="*/ 990 h 2002"/>
              <a:gd name="T86" fmla="*/ 2387 w 3227"/>
              <a:gd name="T87" fmla="*/ 957 h 2002"/>
              <a:gd name="T88" fmla="*/ 2290 w 3227"/>
              <a:gd name="T89" fmla="*/ 922 h 2002"/>
              <a:gd name="T90" fmla="*/ 2181 w 3227"/>
              <a:gd name="T91" fmla="*/ 887 h 2002"/>
              <a:gd name="T92" fmla="*/ 2063 w 3227"/>
              <a:gd name="T93" fmla="*/ 855 h 2002"/>
              <a:gd name="T94" fmla="*/ 1938 w 3227"/>
              <a:gd name="T95" fmla="*/ 828 h 2002"/>
              <a:gd name="T96" fmla="*/ 1808 w 3227"/>
              <a:gd name="T97" fmla="*/ 808 h 2002"/>
              <a:gd name="T98" fmla="*/ 1676 w 3227"/>
              <a:gd name="T99" fmla="*/ 797 h 2002"/>
              <a:gd name="T100" fmla="*/ 1542 w 3227"/>
              <a:gd name="T101" fmla="*/ 797 h 2002"/>
              <a:gd name="T102" fmla="*/ 1411 w 3227"/>
              <a:gd name="T103" fmla="*/ 808 h 2002"/>
              <a:gd name="T104" fmla="*/ 1282 w 3227"/>
              <a:gd name="T105" fmla="*/ 829 h 2002"/>
              <a:gd name="T106" fmla="*/ 1159 w 3227"/>
              <a:gd name="T107" fmla="*/ 857 h 2002"/>
              <a:gd name="T108" fmla="*/ 1043 w 3227"/>
              <a:gd name="T109" fmla="*/ 890 h 2002"/>
              <a:gd name="T110" fmla="*/ 936 w 3227"/>
              <a:gd name="T111" fmla="*/ 925 h 2002"/>
              <a:gd name="T112" fmla="*/ 840 w 3227"/>
              <a:gd name="T113" fmla="*/ 961 h 2002"/>
              <a:gd name="T114" fmla="*/ 757 w 3227"/>
              <a:gd name="T115" fmla="*/ 995 h 2002"/>
              <a:gd name="T116" fmla="*/ 690 w 3227"/>
              <a:gd name="T117" fmla="*/ 1026 h 2002"/>
              <a:gd name="T118" fmla="*/ 639 w 3227"/>
              <a:gd name="T119" fmla="*/ 1050 h 2002"/>
              <a:gd name="T120" fmla="*/ 607 w 3227"/>
              <a:gd name="T121" fmla="*/ 1067 h 2002"/>
              <a:gd name="T122" fmla="*/ 596 w 3227"/>
              <a:gd name="T123" fmla="*/ 1073 h 2002"/>
              <a:gd name="T124" fmla="*/ 0 w 3227"/>
              <a:gd name="T125" fmla="*/ 892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27" h="2002">
                <a:moveTo>
                  <a:pt x="2934" y="839"/>
                </a:moveTo>
                <a:lnTo>
                  <a:pt x="2914" y="841"/>
                </a:lnTo>
                <a:lnTo>
                  <a:pt x="2895" y="849"/>
                </a:lnTo>
                <a:lnTo>
                  <a:pt x="2879" y="861"/>
                </a:lnTo>
                <a:lnTo>
                  <a:pt x="2868" y="876"/>
                </a:lnTo>
                <a:lnTo>
                  <a:pt x="2860" y="895"/>
                </a:lnTo>
                <a:lnTo>
                  <a:pt x="2857" y="915"/>
                </a:lnTo>
                <a:lnTo>
                  <a:pt x="2860" y="935"/>
                </a:lnTo>
                <a:lnTo>
                  <a:pt x="2868" y="953"/>
                </a:lnTo>
                <a:lnTo>
                  <a:pt x="2879" y="969"/>
                </a:lnTo>
                <a:lnTo>
                  <a:pt x="2895" y="980"/>
                </a:lnTo>
                <a:lnTo>
                  <a:pt x="2914" y="987"/>
                </a:lnTo>
                <a:lnTo>
                  <a:pt x="2934" y="991"/>
                </a:lnTo>
                <a:lnTo>
                  <a:pt x="2954" y="987"/>
                </a:lnTo>
                <a:lnTo>
                  <a:pt x="2973" y="980"/>
                </a:lnTo>
                <a:lnTo>
                  <a:pt x="2988" y="969"/>
                </a:lnTo>
                <a:lnTo>
                  <a:pt x="3000" y="953"/>
                </a:lnTo>
                <a:lnTo>
                  <a:pt x="3008" y="935"/>
                </a:lnTo>
                <a:lnTo>
                  <a:pt x="3011" y="915"/>
                </a:lnTo>
                <a:lnTo>
                  <a:pt x="3008" y="895"/>
                </a:lnTo>
                <a:lnTo>
                  <a:pt x="3000" y="876"/>
                </a:lnTo>
                <a:lnTo>
                  <a:pt x="2988" y="861"/>
                </a:lnTo>
                <a:lnTo>
                  <a:pt x="2973" y="849"/>
                </a:lnTo>
                <a:lnTo>
                  <a:pt x="2954" y="841"/>
                </a:lnTo>
                <a:lnTo>
                  <a:pt x="2934" y="839"/>
                </a:lnTo>
                <a:close/>
                <a:moveTo>
                  <a:pt x="2943" y="678"/>
                </a:moveTo>
                <a:lnTo>
                  <a:pt x="2932" y="680"/>
                </a:lnTo>
                <a:lnTo>
                  <a:pt x="2920" y="682"/>
                </a:lnTo>
                <a:lnTo>
                  <a:pt x="2907" y="687"/>
                </a:lnTo>
                <a:lnTo>
                  <a:pt x="2894" y="694"/>
                </a:lnTo>
                <a:lnTo>
                  <a:pt x="2882" y="701"/>
                </a:lnTo>
                <a:lnTo>
                  <a:pt x="2870" y="708"/>
                </a:lnTo>
                <a:lnTo>
                  <a:pt x="2966" y="760"/>
                </a:lnTo>
                <a:lnTo>
                  <a:pt x="2966" y="712"/>
                </a:lnTo>
                <a:lnTo>
                  <a:pt x="2965" y="697"/>
                </a:lnTo>
                <a:lnTo>
                  <a:pt x="2960" y="687"/>
                </a:lnTo>
                <a:lnTo>
                  <a:pt x="2953" y="681"/>
                </a:lnTo>
                <a:lnTo>
                  <a:pt x="2943" y="678"/>
                </a:lnTo>
                <a:close/>
                <a:moveTo>
                  <a:pt x="1579" y="0"/>
                </a:moveTo>
                <a:lnTo>
                  <a:pt x="2780" y="658"/>
                </a:lnTo>
                <a:lnTo>
                  <a:pt x="2785" y="650"/>
                </a:lnTo>
                <a:lnTo>
                  <a:pt x="2793" y="642"/>
                </a:lnTo>
                <a:lnTo>
                  <a:pt x="2806" y="634"/>
                </a:lnTo>
                <a:lnTo>
                  <a:pt x="2844" y="618"/>
                </a:lnTo>
                <a:lnTo>
                  <a:pt x="2877" y="607"/>
                </a:lnTo>
                <a:lnTo>
                  <a:pt x="2907" y="599"/>
                </a:lnTo>
                <a:lnTo>
                  <a:pt x="2933" y="595"/>
                </a:lnTo>
                <a:lnTo>
                  <a:pt x="2956" y="595"/>
                </a:lnTo>
                <a:lnTo>
                  <a:pt x="2975" y="599"/>
                </a:lnTo>
                <a:lnTo>
                  <a:pt x="2993" y="603"/>
                </a:lnTo>
                <a:lnTo>
                  <a:pt x="3007" y="612"/>
                </a:lnTo>
                <a:lnTo>
                  <a:pt x="3018" y="621"/>
                </a:lnTo>
                <a:lnTo>
                  <a:pt x="3027" y="633"/>
                </a:lnTo>
                <a:lnTo>
                  <a:pt x="3036" y="646"/>
                </a:lnTo>
                <a:lnTo>
                  <a:pt x="3040" y="658"/>
                </a:lnTo>
                <a:lnTo>
                  <a:pt x="3045" y="673"/>
                </a:lnTo>
                <a:lnTo>
                  <a:pt x="3047" y="687"/>
                </a:lnTo>
                <a:lnTo>
                  <a:pt x="3049" y="699"/>
                </a:lnTo>
                <a:lnTo>
                  <a:pt x="3050" y="712"/>
                </a:lnTo>
                <a:lnTo>
                  <a:pt x="3050" y="725"/>
                </a:lnTo>
                <a:lnTo>
                  <a:pt x="3049" y="736"/>
                </a:lnTo>
                <a:lnTo>
                  <a:pt x="3047" y="744"/>
                </a:lnTo>
                <a:lnTo>
                  <a:pt x="3047" y="751"/>
                </a:lnTo>
                <a:lnTo>
                  <a:pt x="3046" y="756"/>
                </a:lnTo>
                <a:lnTo>
                  <a:pt x="3046" y="757"/>
                </a:lnTo>
                <a:lnTo>
                  <a:pt x="3046" y="804"/>
                </a:lnTo>
                <a:lnTo>
                  <a:pt x="3227" y="903"/>
                </a:lnTo>
                <a:lnTo>
                  <a:pt x="3046" y="1000"/>
                </a:lnTo>
                <a:lnTo>
                  <a:pt x="3046" y="1750"/>
                </a:lnTo>
                <a:lnTo>
                  <a:pt x="3165" y="1750"/>
                </a:lnTo>
                <a:lnTo>
                  <a:pt x="3165" y="2002"/>
                </a:lnTo>
                <a:lnTo>
                  <a:pt x="3004" y="1901"/>
                </a:lnTo>
                <a:lnTo>
                  <a:pt x="2857" y="2002"/>
                </a:lnTo>
                <a:lnTo>
                  <a:pt x="2857" y="1750"/>
                </a:lnTo>
                <a:lnTo>
                  <a:pt x="2966" y="1750"/>
                </a:lnTo>
                <a:lnTo>
                  <a:pt x="2966" y="1042"/>
                </a:lnTo>
                <a:lnTo>
                  <a:pt x="2638" y="1218"/>
                </a:lnTo>
                <a:lnTo>
                  <a:pt x="2638" y="1066"/>
                </a:lnTo>
                <a:lnTo>
                  <a:pt x="2634" y="1063"/>
                </a:lnTo>
                <a:lnTo>
                  <a:pt x="2626" y="1060"/>
                </a:lnTo>
                <a:lnTo>
                  <a:pt x="2612" y="1053"/>
                </a:lnTo>
                <a:lnTo>
                  <a:pt x="2593" y="1043"/>
                </a:lnTo>
                <a:lnTo>
                  <a:pt x="2569" y="1033"/>
                </a:lnTo>
                <a:lnTo>
                  <a:pt x="2541" y="1020"/>
                </a:lnTo>
                <a:lnTo>
                  <a:pt x="2509" y="1006"/>
                </a:lnTo>
                <a:lnTo>
                  <a:pt x="2472" y="990"/>
                </a:lnTo>
                <a:lnTo>
                  <a:pt x="2432" y="973"/>
                </a:lnTo>
                <a:lnTo>
                  <a:pt x="2387" y="957"/>
                </a:lnTo>
                <a:lnTo>
                  <a:pt x="2340" y="939"/>
                </a:lnTo>
                <a:lnTo>
                  <a:pt x="2290" y="922"/>
                </a:lnTo>
                <a:lnTo>
                  <a:pt x="2237" y="904"/>
                </a:lnTo>
                <a:lnTo>
                  <a:pt x="2181" y="887"/>
                </a:lnTo>
                <a:lnTo>
                  <a:pt x="2123" y="870"/>
                </a:lnTo>
                <a:lnTo>
                  <a:pt x="2063" y="855"/>
                </a:lnTo>
                <a:lnTo>
                  <a:pt x="2001" y="841"/>
                </a:lnTo>
                <a:lnTo>
                  <a:pt x="1938" y="828"/>
                </a:lnTo>
                <a:lnTo>
                  <a:pt x="1875" y="818"/>
                </a:lnTo>
                <a:lnTo>
                  <a:pt x="1808" y="808"/>
                </a:lnTo>
                <a:lnTo>
                  <a:pt x="1742" y="801"/>
                </a:lnTo>
                <a:lnTo>
                  <a:pt x="1676" y="797"/>
                </a:lnTo>
                <a:lnTo>
                  <a:pt x="1609" y="795"/>
                </a:lnTo>
                <a:lnTo>
                  <a:pt x="1542" y="797"/>
                </a:lnTo>
                <a:lnTo>
                  <a:pt x="1476" y="801"/>
                </a:lnTo>
                <a:lnTo>
                  <a:pt x="1411" y="808"/>
                </a:lnTo>
                <a:lnTo>
                  <a:pt x="1346" y="818"/>
                </a:lnTo>
                <a:lnTo>
                  <a:pt x="1282" y="829"/>
                </a:lnTo>
                <a:lnTo>
                  <a:pt x="1219" y="842"/>
                </a:lnTo>
                <a:lnTo>
                  <a:pt x="1159" y="857"/>
                </a:lnTo>
                <a:lnTo>
                  <a:pt x="1099" y="873"/>
                </a:lnTo>
                <a:lnTo>
                  <a:pt x="1043" y="890"/>
                </a:lnTo>
                <a:lnTo>
                  <a:pt x="988" y="908"/>
                </a:lnTo>
                <a:lnTo>
                  <a:pt x="936" y="925"/>
                </a:lnTo>
                <a:lnTo>
                  <a:pt x="886" y="943"/>
                </a:lnTo>
                <a:lnTo>
                  <a:pt x="840" y="961"/>
                </a:lnTo>
                <a:lnTo>
                  <a:pt x="798" y="979"/>
                </a:lnTo>
                <a:lnTo>
                  <a:pt x="757" y="995"/>
                </a:lnTo>
                <a:lnTo>
                  <a:pt x="722" y="1012"/>
                </a:lnTo>
                <a:lnTo>
                  <a:pt x="690" y="1026"/>
                </a:lnTo>
                <a:lnTo>
                  <a:pt x="663" y="1040"/>
                </a:lnTo>
                <a:lnTo>
                  <a:pt x="639" y="1050"/>
                </a:lnTo>
                <a:lnTo>
                  <a:pt x="621" y="1060"/>
                </a:lnTo>
                <a:lnTo>
                  <a:pt x="607" y="1067"/>
                </a:lnTo>
                <a:lnTo>
                  <a:pt x="599" y="1071"/>
                </a:lnTo>
                <a:lnTo>
                  <a:pt x="596" y="1073"/>
                </a:lnTo>
                <a:lnTo>
                  <a:pt x="596" y="1160"/>
                </a:lnTo>
                <a:lnTo>
                  <a:pt x="0" y="892"/>
                </a:lnTo>
                <a:lnTo>
                  <a:pt x="15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5416026" y="5208593"/>
            <a:ext cx="1453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sz="16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92" name="Rectangle 91"/>
          <p:cNvSpPr/>
          <p:nvPr/>
        </p:nvSpPr>
        <p:spPr>
          <a:xfrm>
            <a:off x="542782" y="1949513"/>
            <a:ext cx="1219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520667" y="1949513"/>
            <a:ext cx="1219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492691" y="1949513"/>
            <a:ext cx="1219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469216" y="1949513"/>
            <a:ext cx="1219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96" name="Rectangle 95"/>
          <p:cNvSpPr/>
          <p:nvPr/>
        </p:nvSpPr>
        <p:spPr>
          <a:xfrm>
            <a:off x="8421682" y="1949513"/>
            <a:ext cx="1219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97" name="Rectangle 96"/>
          <p:cNvSpPr/>
          <p:nvPr/>
        </p:nvSpPr>
        <p:spPr>
          <a:xfrm>
            <a:off x="10413305" y="1949513"/>
            <a:ext cx="1219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Here </a:t>
            </a:r>
          </a:p>
        </p:txBody>
      </p:sp>
      <p:sp>
        <p:nvSpPr>
          <p:cNvPr id="68" name="Rectangle 67"/>
          <p:cNvSpPr/>
          <p:nvPr/>
        </p:nvSpPr>
        <p:spPr>
          <a:xfrm>
            <a:off x="0" y="0"/>
            <a:ext cx="12192000" cy="15712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691677" y="389500"/>
            <a:ext cx="10808646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666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634835"/>
              </p:ext>
            </p:extLst>
          </p:nvPr>
        </p:nvGraphicFramePr>
        <p:xfrm>
          <a:off x="167985" y="1960719"/>
          <a:ext cx="11648212" cy="4543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16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86160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1308988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849807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dirty="0"/>
                        <a:t>PROJECTS</a:t>
                      </a:r>
                      <a:endParaRPr lang="en-US" sz="900" dirty="0">
                        <a:latin typeface="Arial Black" panose="020B0A04020102020204" pitchFamily="34" charset="0"/>
                      </a:endParaRPr>
                    </a:p>
                  </a:txBody>
                  <a:tcPr vert="wordArtVert" anchor="ctr">
                    <a:solidFill>
                      <a:schemeClr val="accent2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MONTHS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9466873"/>
                  </a:ext>
                </a:extLst>
              </a:tr>
              <a:tr h="849807"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1</a:t>
                      </a:r>
                      <a:endParaRPr lang="en-US" sz="16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  <a:endParaRPr lang="en-US" sz="16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</a:t>
                      </a:r>
                      <a:endParaRPr lang="en-US" sz="16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en-US" sz="16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3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P-1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3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P-2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3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P-3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3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P-4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3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P-5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3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P-6</a:t>
                      </a:r>
                      <a:endParaRPr lang="en-US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0" y="0"/>
            <a:ext cx="12192000" cy="1571219"/>
            <a:chOff x="0" y="0"/>
            <a:chExt cx="12192000" cy="1571219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12192000" cy="15712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91677" y="389500"/>
              <a:ext cx="10808646" cy="7922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0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9330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Analys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7DAC"/>
      </a:accent1>
      <a:accent2>
        <a:srgbClr val="443988"/>
      </a:accent2>
      <a:accent3>
        <a:srgbClr val="9F0052"/>
      </a:accent3>
      <a:accent4>
        <a:srgbClr val="FE4020"/>
      </a:accent4>
      <a:accent5>
        <a:srgbClr val="FFBE00"/>
      </a:accent5>
      <a:accent6>
        <a:srgbClr val="00A9F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187C0"/>
    </a:accent1>
    <a:accent2>
      <a:srgbClr val="57687B"/>
    </a:accent2>
    <a:accent3>
      <a:srgbClr val="359CDB"/>
    </a:accent3>
    <a:accent4>
      <a:srgbClr val="F4AB17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1229</Words>
  <Application>Microsoft Office PowerPoint</Application>
  <PresentationFormat>Widescreen</PresentationFormat>
  <Paragraphs>195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114</cp:revision>
  <dcterms:created xsi:type="dcterms:W3CDTF">2015-04-05T14:04:01Z</dcterms:created>
  <dcterms:modified xsi:type="dcterms:W3CDTF">2019-08-02T15:52:13Z</dcterms:modified>
</cp:coreProperties>
</file>