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9"/>
  </p:notesMasterIdLst>
  <p:sldIdLst>
    <p:sldId id="276" r:id="rId3"/>
    <p:sldId id="278" r:id="rId4"/>
    <p:sldId id="279" r:id="rId5"/>
    <p:sldId id="280" r:id="rId6"/>
    <p:sldId id="281" r:id="rId7"/>
    <p:sldId id="268" r:id="rId8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2B5"/>
    <a:srgbClr val="44546A"/>
    <a:srgbClr val="333F50"/>
    <a:srgbClr val="5B9BD5"/>
    <a:srgbClr val="005688"/>
    <a:srgbClr val="2E75B6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7" d="100"/>
          <a:sy n="67" d="100"/>
        </p:scale>
        <p:origin x="460" y="5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2/5/2020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415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4984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1461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7532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5366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5607" y="4399020"/>
            <a:ext cx="10383715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6E44B85-0D58-4023-A740-9562C5EEA1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603" y="1122363"/>
            <a:ext cx="9141619" cy="2387600"/>
          </a:xfrm>
        </p:spPr>
        <p:txBody>
          <a:bodyPr anchor="b"/>
          <a:lstStyle>
            <a:lvl1pPr algn="ctr">
              <a:defRPr sz="5998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4DA618AB-0084-475B-9D44-CDC22CFF3C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603" y="3602038"/>
            <a:ext cx="9141619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CA6F1BA-F1DF-4017-9C39-D73ABE016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5/2/2020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5B4D08B-C598-473D-A42D-423D9FC98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8C4469A-FC29-465B-8A5A-10CCD8531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8656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15565E0-CD6F-43D8-916D-F273F8FA1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B7C7D58-3EEC-48C3-BD10-93A2397D07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743EAC7-0D87-4A2E-BC1F-9B8F9267B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5/2/2020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CF5CA1A-3F90-414C-8F60-33A70EFE0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5370D9A-7EBE-4911-A8A8-A0C7DFC95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1807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7001567-8CB1-4540-9F9B-6D496E5A1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633" y="1709739"/>
            <a:ext cx="10512862" cy="2852737"/>
          </a:xfrm>
        </p:spPr>
        <p:txBody>
          <a:bodyPr anchor="b"/>
          <a:lstStyle>
            <a:lvl1pPr>
              <a:defRPr sz="5998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5135222B-3193-4715-8B2B-DDAFD69715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633" y="4589464"/>
            <a:ext cx="10512862" cy="1500187"/>
          </a:xfrm>
        </p:spPr>
        <p:txBody>
          <a:bodyPr/>
          <a:lstStyle>
            <a:lvl1pPr marL="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1pPr>
            <a:lvl2pPr marL="457063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EE4FAFB-05F9-412B-8A24-CDBCF73C7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5/2/2020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58D1F23-641D-4D59-97A4-414F2AEB3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B999EB9-A05B-4E5C-86C1-4A04BD48A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913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7C97E1E-DF10-4AE8-92D3-483D10929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426FB6A-9ACD-4B1C-A0A0-5AAE95E679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798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7D0071EE-44BE-434C-B8DA-72287C4ADE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E4BC39A1-04E9-40A3-8AA9-9D779C87C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5/2/2020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53995528-8705-4997-A1EC-87DC78758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0A340FA-773A-40D5-9086-60255DCF1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3877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B8F00C-9E94-40CE-A75D-F2D364164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69" y="365126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74B6333F-35FC-49BB-B891-BAFD66D5E8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570" y="1681163"/>
            <a:ext cx="5156444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FFD835FC-68E5-4E2B-A425-39D18FE7F4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570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1F27349E-910C-4BA9-B11A-74C56FDFEA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05DC0C40-4A20-48F2-984D-CCF17D95C4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782232DA-82BC-443A-8746-96990A058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5/2/2020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2B36E5AB-7C19-4713-8CFF-4E9BFDEF4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A09B6EBF-1700-4330-9415-1CB22183B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7701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8225F55-873C-4507-B6DE-9A8B53DBE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B0171B77-144B-4020-9B25-F6CA3DF2C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5/2/2020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FEA3C0D8-C19B-4A42-8A15-8C9BCB894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CA9642E0-65B4-41F6-B50B-168E0A5DA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6238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B778AECF-08AD-48A9-9719-A32F8E68B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5/2/2020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EC9B09B0-259F-4E56-888B-3809B7D0B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2877E0D4-D76B-4270-B50A-87CC55DCB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207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21D3122-01CF-4FA2-8166-4AA59D032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733C15C-9703-490F-A233-7F25021836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4B3E288C-8AA1-4981-B013-A7D64B1C28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0E3F8CC-D0A2-4199-93FF-A35F5C457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5/2/2020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555D75A9-7669-4043-B032-E3ADFA6D3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B459F3A4-7D4F-49B7-93C5-7541FFA6A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3474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048E8D4-6A9D-4D2C-9597-291621F79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82DFAF46-AC0A-4CE5-A9EA-E0AE4C13A1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endParaRPr lang="es-UY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2915B935-89E9-4AD5-8F6A-DF367981A4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AFAF88D-3E7D-4093-883C-1649EDD30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5/2/2020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B0DB4D0E-DDF3-4DF8-8829-3AB336EC2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D477A102-750D-4BF5-846C-B16B16482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1558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6832C92-56B5-4AE8-BD93-E7FDEE203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894D8F3C-F46B-4FC3-AB99-B727427B64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51CDFAD-B0BA-40AF-A1D4-35411F38B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5/2/2020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DC89B97-2A5C-41BB-B19D-AE210CE34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2808619-0978-427E-9FA7-BB5CFA399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5313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709D6DCC-56C5-4058-BDEC-AED1A50347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EC26A909-5DBA-4CA3-8EAF-6BA5317C49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31F5B3D-E94C-484C-B9AD-CC67AFC82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5/2/2020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34789F2-D1EF-4315-9FB6-4BB70901D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98BE488-1DCA-43A2-83CA-51C62690A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4023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5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20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6E113B1E-64D3-4AD9-85A6-B6670B9CF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B6353452-EA63-46F2-8A57-F3FFFA5E6F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C6BC1EA-EBB7-4AF1-879E-3B8732F319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26"/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 defTabSz="914126"/>
              <a:t>5/2/2020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7F60648-C520-47F7-B518-DD5B34A9BF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26"/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3F20AAA-A048-4A52-A7FB-F6DA7088BA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26"/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 defTabSz="914126"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148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Isosceles Triangle 25">
            <a:extLst>
              <a:ext uri="{FF2B5EF4-FFF2-40B4-BE49-F238E27FC236}">
                <a16:creationId xmlns:a16="http://schemas.microsoft.com/office/drawing/2014/main" xmlns="" id="{C7D8E4E7-3091-4979-90F5-C89A0F5967AB}"/>
              </a:ext>
            </a:extLst>
          </p:cNvPr>
          <p:cNvSpPr/>
          <p:nvPr/>
        </p:nvSpPr>
        <p:spPr>
          <a:xfrm rot="10800000">
            <a:off x="6004117" y="4942881"/>
            <a:ext cx="324605" cy="279831"/>
          </a:xfrm>
          <a:prstGeom prst="triangle">
            <a:avLst/>
          </a:prstGeom>
          <a:solidFill>
            <a:srgbClr val="0072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Isosceles Triangle 26">
            <a:extLst>
              <a:ext uri="{FF2B5EF4-FFF2-40B4-BE49-F238E27FC236}">
                <a16:creationId xmlns:a16="http://schemas.microsoft.com/office/drawing/2014/main" xmlns="" id="{36EE5C80-C843-4D54-A289-D045310E1BB0}"/>
              </a:ext>
            </a:extLst>
          </p:cNvPr>
          <p:cNvSpPr/>
          <p:nvPr/>
        </p:nvSpPr>
        <p:spPr>
          <a:xfrm rot="10800000">
            <a:off x="9717753" y="4946701"/>
            <a:ext cx="324605" cy="279831"/>
          </a:xfrm>
          <a:prstGeom prst="triangle">
            <a:avLst/>
          </a:prstGeom>
          <a:solidFill>
            <a:srgbClr val="4454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xmlns="" id="{64154352-7FC4-46DC-8485-0C06300F40B2}"/>
              </a:ext>
            </a:extLst>
          </p:cNvPr>
          <p:cNvSpPr/>
          <p:nvPr/>
        </p:nvSpPr>
        <p:spPr>
          <a:xfrm rot="10800000">
            <a:off x="2223698" y="4939061"/>
            <a:ext cx="324605" cy="279831"/>
          </a:xfrm>
          <a:prstGeom prst="triangl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xmlns="" id="{D1A08EC5-F627-47E1-9E4F-17738FC93231}"/>
              </a:ext>
            </a:extLst>
          </p:cNvPr>
          <p:cNvCxnSpPr/>
          <p:nvPr/>
        </p:nvCxnSpPr>
        <p:spPr>
          <a:xfrm>
            <a:off x="2381334" y="5589240"/>
            <a:ext cx="7421490" cy="0"/>
          </a:xfrm>
          <a:prstGeom prst="line">
            <a:avLst/>
          </a:prstGeom>
          <a:ln w="38100">
            <a:gradFill>
              <a:gsLst>
                <a:gs pos="0">
                  <a:srgbClr val="2E75B6"/>
                </a:gs>
                <a:gs pos="55000">
                  <a:srgbClr val="005688"/>
                </a:gs>
                <a:gs pos="100000">
                  <a:srgbClr val="333F50"/>
                </a:gs>
              </a:gsLst>
              <a:lin ang="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xmlns="" id="{9004BBC3-34AB-47E9-83EA-BCC5E015AA02}"/>
              </a:ext>
            </a:extLst>
          </p:cNvPr>
          <p:cNvSpPr/>
          <p:nvPr/>
        </p:nvSpPr>
        <p:spPr>
          <a:xfrm>
            <a:off x="8543697" y="2524584"/>
            <a:ext cx="2520280" cy="2421700"/>
          </a:xfrm>
          <a:prstGeom prst="roundRect">
            <a:avLst>
              <a:gd name="adj" fmla="val 5497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28349C1D-ED48-4EEC-85D4-DA44BD6DC653}"/>
              </a:ext>
            </a:extLst>
          </p:cNvPr>
          <p:cNvSpPr/>
          <p:nvPr/>
        </p:nvSpPr>
        <p:spPr>
          <a:xfrm>
            <a:off x="8548363" y="3425395"/>
            <a:ext cx="2514602" cy="45192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xmlns="" id="{C554C2BE-7162-4526-8752-6E61A534E1E0}"/>
              </a:ext>
            </a:extLst>
          </p:cNvPr>
          <p:cNvSpPr/>
          <p:nvPr/>
        </p:nvSpPr>
        <p:spPr>
          <a:xfrm>
            <a:off x="4830113" y="2524584"/>
            <a:ext cx="2520280" cy="2421700"/>
          </a:xfrm>
          <a:prstGeom prst="roundRect">
            <a:avLst>
              <a:gd name="adj" fmla="val 549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xmlns="" id="{5AF199A8-F036-4072-8077-FF9F99385B5B}"/>
              </a:ext>
            </a:extLst>
          </p:cNvPr>
          <p:cNvSpPr/>
          <p:nvPr/>
        </p:nvSpPr>
        <p:spPr>
          <a:xfrm>
            <a:off x="4830113" y="3425395"/>
            <a:ext cx="2510949" cy="45192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xmlns="" id="{5985EE48-3E6A-423B-AB69-5F53061A399A}"/>
              </a:ext>
            </a:extLst>
          </p:cNvPr>
          <p:cNvSpPr/>
          <p:nvPr/>
        </p:nvSpPr>
        <p:spPr>
          <a:xfrm>
            <a:off x="1125860" y="2524584"/>
            <a:ext cx="2520280" cy="2421700"/>
          </a:xfrm>
          <a:prstGeom prst="roundRect">
            <a:avLst>
              <a:gd name="adj" fmla="val 549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2533C316-6FDB-41DE-A71C-0C7BE628F408}"/>
              </a:ext>
            </a:extLst>
          </p:cNvPr>
          <p:cNvSpPr/>
          <p:nvPr/>
        </p:nvSpPr>
        <p:spPr>
          <a:xfrm>
            <a:off x="1324947" y="3976725"/>
            <a:ext cx="2122106" cy="802784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pPr>
              <a:spcBef>
                <a:spcPts val="500"/>
              </a:spcBef>
            </a:pPr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</a:t>
            </a:r>
          </a:p>
          <a:p>
            <a:pPr>
              <a:spcBef>
                <a:spcPts val="500"/>
              </a:spcBef>
            </a:pPr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C1BF2B07-7E38-43DE-8866-3AAF65A263B2}"/>
              </a:ext>
            </a:extLst>
          </p:cNvPr>
          <p:cNvSpPr/>
          <p:nvPr/>
        </p:nvSpPr>
        <p:spPr>
          <a:xfrm>
            <a:off x="1125860" y="3425395"/>
            <a:ext cx="2510949" cy="4519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05A7149A-3E21-408D-9FA8-E0918ED8661C}"/>
              </a:ext>
            </a:extLst>
          </p:cNvPr>
          <p:cNvSpPr txBox="1"/>
          <p:nvPr/>
        </p:nvSpPr>
        <p:spPr>
          <a:xfrm>
            <a:off x="4991703" y="3460688"/>
            <a:ext cx="2197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0AF58683-37E4-4D53-B36D-735145F3B034}"/>
              </a:ext>
            </a:extLst>
          </p:cNvPr>
          <p:cNvSpPr/>
          <p:nvPr/>
        </p:nvSpPr>
        <p:spPr>
          <a:xfrm>
            <a:off x="5029200" y="3976725"/>
            <a:ext cx="2122106" cy="802784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pPr>
              <a:spcBef>
                <a:spcPts val="500"/>
              </a:spcBef>
            </a:pPr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</a:t>
            </a:r>
          </a:p>
          <a:p>
            <a:pPr>
              <a:spcBef>
                <a:spcPts val="500"/>
              </a:spcBef>
            </a:pPr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A50B3366-875C-4CE8-8274-1336F6D3207E}"/>
              </a:ext>
            </a:extLst>
          </p:cNvPr>
          <p:cNvSpPr txBox="1"/>
          <p:nvPr/>
        </p:nvSpPr>
        <p:spPr>
          <a:xfrm>
            <a:off x="8705287" y="3460688"/>
            <a:ext cx="2197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FF8B80ED-C406-4371-94C3-99E2BF435989}"/>
              </a:ext>
            </a:extLst>
          </p:cNvPr>
          <p:cNvSpPr/>
          <p:nvPr/>
        </p:nvSpPr>
        <p:spPr>
          <a:xfrm>
            <a:off x="8742784" y="3976725"/>
            <a:ext cx="2122106" cy="802784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pPr>
              <a:spcBef>
                <a:spcPts val="500"/>
              </a:spcBef>
            </a:pPr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</a:t>
            </a:r>
          </a:p>
          <a:p>
            <a:pPr>
              <a:spcBef>
                <a:spcPts val="500"/>
              </a:spcBef>
            </a:pPr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3-Phase Planning Timeline PowerPoint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xmlns="" id="{99AB3537-914E-47AD-9341-4496795009DF}"/>
              </a:ext>
            </a:extLst>
          </p:cNvPr>
          <p:cNvSpPr/>
          <p:nvPr/>
        </p:nvSpPr>
        <p:spPr>
          <a:xfrm>
            <a:off x="1287450" y="2668187"/>
            <a:ext cx="2197100" cy="64524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38100" dist="508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Phase 1</a:t>
            </a:r>
            <a:endParaRPr lang="en-IN" b="1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xmlns="" id="{DAB9E2F2-1B53-421F-A392-19DFEB07A232}"/>
              </a:ext>
            </a:extLst>
          </p:cNvPr>
          <p:cNvSpPr/>
          <p:nvPr/>
        </p:nvSpPr>
        <p:spPr>
          <a:xfrm>
            <a:off x="4995862" y="2668187"/>
            <a:ext cx="2197100" cy="64524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38100" dist="508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Phase 2</a:t>
            </a:r>
            <a:endParaRPr lang="en-IN" b="1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xmlns="" id="{1475A6BF-4A86-4E96-8250-E56A080E1B27}"/>
              </a:ext>
            </a:extLst>
          </p:cNvPr>
          <p:cNvSpPr/>
          <p:nvPr/>
        </p:nvSpPr>
        <p:spPr>
          <a:xfrm>
            <a:off x="8704274" y="2668187"/>
            <a:ext cx="2197100" cy="64524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38100" dist="508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Phase 3</a:t>
            </a:r>
            <a:endParaRPr lang="en-IN" b="1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0BCFEF6C-FB4B-4935-8390-5BCEDC4A5CCC}"/>
              </a:ext>
            </a:extLst>
          </p:cNvPr>
          <p:cNvSpPr txBox="1"/>
          <p:nvPr/>
        </p:nvSpPr>
        <p:spPr>
          <a:xfrm>
            <a:off x="1287450" y="3460688"/>
            <a:ext cx="2197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4525C610-718D-4ECD-88B4-D6E29D220A64}"/>
              </a:ext>
            </a:extLst>
          </p:cNvPr>
          <p:cNvSpPr/>
          <p:nvPr/>
        </p:nvSpPr>
        <p:spPr>
          <a:xfrm>
            <a:off x="2165310" y="5373216"/>
            <a:ext cx="432048" cy="432048"/>
          </a:xfrm>
          <a:prstGeom prst="ellipse">
            <a:avLst/>
          </a:prstGeom>
          <a:solidFill>
            <a:schemeClr val="bg1"/>
          </a:solidFill>
          <a:ln w="50800">
            <a:solidFill>
              <a:srgbClr val="2E75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xmlns="" id="{10046CA6-195E-4CD4-8B9B-71E6B4D3B9BE}"/>
              </a:ext>
            </a:extLst>
          </p:cNvPr>
          <p:cNvSpPr/>
          <p:nvPr/>
        </p:nvSpPr>
        <p:spPr>
          <a:xfrm>
            <a:off x="5950396" y="5373216"/>
            <a:ext cx="432048" cy="432048"/>
          </a:xfrm>
          <a:prstGeom prst="ellipse">
            <a:avLst/>
          </a:prstGeom>
          <a:solidFill>
            <a:schemeClr val="bg1"/>
          </a:solidFill>
          <a:ln w="50800">
            <a:solidFill>
              <a:srgbClr val="0056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xmlns="" id="{8CB24C98-9E30-454E-8F49-1A429F079EFF}"/>
              </a:ext>
            </a:extLst>
          </p:cNvPr>
          <p:cNvSpPr/>
          <p:nvPr/>
        </p:nvSpPr>
        <p:spPr>
          <a:xfrm>
            <a:off x="9664031" y="5373216"/>
            <a:ext cx="432048" cy="432048"/>
          </a:xfrm>
          <a:prstGeom prst="ellipse">
            <a:avLst/>
          </a:prstGeom>
          <a:solidFill>
            <a:schemeClr val="bg1"/>
          </a:solidFill>
          <a:ln w="50800">
            <a:solidFill>
              <a:srgbClr val="333F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Isosceles Triangle 25">
            <a:extLst>
              <a:ext uri="{FF2B5EF4-FFF2-40B4-BE49-F238E27FC236}">
                <a16:creationId xmlns:a16="http://schemas.microsoft.com/office/drawing/2014/main" xmlns="" id="{C7D8E4E7-3091-4979-90F5-C89A0F5967AB}"/>
              </a:ext>
            </a:extLst>
          </p:cNvPr>
          <p:cNvSpPr/>
          <p:nvPr/>
        </p:nvSpPr>
        <p:spPr>
          <a:xfrm rot="10800000">
            <a:off x="6004117" y="4942881"/>
            <a:ext cx="324605" cy="279831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Isosceles Triangle 26">
            <a:extLst>
              <a:ext uri="{FF2B5EF4-FFF2-40B4-BE49-F238E27FC236}">
                <a16:creationId xmlns:a16="http://schemas.microsoft.com/office/drawing/2014/main" xmlns="" id="{36EE5C80-C843-4D54-A289-D045310E1BB0}"/>
              </a:ext>
            </a:extLst>
          </p:cNvPr>
          <p:cNvSpPr/>
          <p:nvPr/>
        </p:nvSpPr>
        <p:spPr>
          <a:xfrm rot="10800000">
            <a:off x="9717753" y="4946701"/>
            <a:ext cx="324605" cy="279831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xmlns="" id="{64154352-7FC4-46DC-8485-0C06300F40B2}"/>
              </a:ext>
            </a:extLst>
          </p:cNvPr>
          <p:cNvSpPr/>
          <p:nvPr/>
        </p:nvSpPr>
        <p:spPr>
          <a:xfrm rot="10800000">
            <a:off x="2223698" y="4939061"/>
            <a:ext cx="324605" cy="279831"/>
          </a:xfrm>
          <a:prstGeom prst="triangl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xmlns="" id="{D1A08EC5-F627-47E1-9E4F-17738FC93231}"/>
              </a:ext>
            </a:extLst>
          </p:cNvPr>
          <p:cNvCxnSpPr/>
          <p:nvPr/>
        </p:nvCxnSpPr>
        <p:spPr>
          <a:xfrm>
            <a:off x="2381334" y="5589240"/>
            <a:ext cx="7421490" cy="0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xmlns="" id="{9004BBC3-34AB-47E9-83EA-BCC5E015AA02}"/>
              </a:ext>
            </a:extLst>
          </p:cNvPr>
          <p:cNvSpPr/>
          <p:nvPr/>
        </p:nvSpPr>
        <p:spPr>
          <a:xfrm>
            <a:off x="8543697" y="2524584"/>
            <a:ext cx="2520280" cy="2421700"/>
          </a:xfrm>
          <a:prstGeom prst="roundRect">
            <a:avLst>
              <a:gd name="adj" fmla="val 549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28349C1D-ED48-4EEC-85D4-DA44BD6DC653}"/>
              </a:ext>
            </a:extLst>
          </p:cNvPr>
          <p:cNvSpPr/>
          <p:nvPr/>
        </p:nvSpPr>
        <p:spPr>
          <a:xfrm>
            <a:off x="8548363" y="3425395"/>
            <a:ext cx="2514602" cy="45192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xmlns="" id="{C554C2BE-7162-4526-8752-6E61A534E1E0}"/>
              </a:ext>
            </a:extLst>
          </p:cNvPr>
          <p:cNvSpPr/>
          <p:nvPr/>
        </p:nvSpPr>
        <p:spPr>
          <a:xfrm>
            <a:off x="4830113" y="2524584"/>
            <a:ext cx="2520280" cy="2421700"/>
          </a:xfrm>
          <a:prstGeom prst="roundRect">
            <a:avLst>
              <a:gd name="adj" fmla="val 549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xmlns="" id="{5AF199A8-F036-4072-8077-FF9F99385B5B}"/>
              </a:ext>
            </a:extLst>
          </p:cNvPr>
          <p:cNvSpPr/>
          <p:nvPr/>
        </p:nvSpPr>
        <p:spPr>
          <a:xfrm>
            <a:off x="4830113" y="3425395"/>
            <a:ext cx="2510949" cy="45192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xmlns="" id="{5985EE48-3E6A-423B-AB69-5F53061A399A}"/>
              </a:ext>
            </a:extLst>
          </p:cNvPr>
          <p:cNvSpPr/>
          <p:nvPr/>
        </p:nvSpPr>
        <p:spPr>
          <a:xfrm>
            <a:off x="1125860" y="2524584"/>
            <a:ext cx="2520280" cy="2421700"/>
          </a:xfrm>
          <a:prstGeom prst="roundRect">
            <a:avLst>
              <a:gd name="adj" fmla="val 549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2533C316-6FDB-41DE-A71C-0C7BE628F408}"/>
              </a:ext>
            </a:extLst>
          </p:cNvPr>
          <p:cNvSpPr/>
          <p:nvPr/>
        </p:nvSpPr>
        <p:spPr>
          <a:xfrm>
            <a:off x="1324947" y="3976725"/>
            <a:ext cx="2122106" cy="802784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pPr>
              <a:spcBef>
                <a:spcPts val="500"/>
              </a:spcBef>
            </a:pPr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</a:t>
            </a:r>
          </a:p>
          <a:p>
            <a:pPr>
              <a:spcBef>
                <a:spcPts val="500"/>
              </a:spcBef>
            </a:pPr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C1BF2B07-7E38-43DE-8866-3AAF65A263B2}"/>
              </a:ext>
            </a:extLst>
          </p:cNvPr>
          <p:cNvSpPr/>
          <p:nvPr/>
        </p:nvSpPr>
        <p:spPr>
          <a:xfrm>
            <a:off x="1125860" y="3425395"/>
            <a:ext cx="2510949" cy="4519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05A7149A-3E21-408D-9FA8-E0918ED8661C}"/>
              </a:ext>
            </a:extLst>
          </p:cNvPr>
          <p:cNvSpPr txBox="1"/>
          <p:nvPr/>
        </p:nvSpPr>
        <p:spPr>
          <a:xfrm>
            <a:off x="4991703" y="3460688"/>
            <a:ext cx="2197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0AF58683-37E4-4D53-B36D-735145F3B034}"/>
              </a:ext>
            </a:extLst>
          </p:cNvPr>
          <p:cNvSpPr/>
          <p:nvPr/>
        </p:nvSpPr>
        <p:spPr>
          <a:xfrm>
            <a:off x="5029200" y="3976725"/>
            <a:ext cx="2122106" cy="802784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pPr>
              <a:spcBef>
                <a:spcPts val="500"/>
              </a:spcBef>
            </a:pPr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</a:t>
            </a:r>
          </a:p>
          <a:p>
            <a:pPr>
              <a:spcBef>
                <a:spcPts val="500"/>
              </a:spcBef>
            </a:pPr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A50B3366-875C-4CE8-8274-1336F6D3207E}"/>
              </a:ext>
            </a:extLst>
          </p:cNvPr>
          <p:cNvSpPr txBox="1"/>
          <p:nvPr/>
        </p:nvSpPr>
        <p:spPr>
          <a:xfrm>
            <a:off x="8705287" y="3460688"/>
            <a:ext cx="2197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FF8B80ED-C406-4371-94C3-99E2BF435989}"/>
              </a:ext>
            </a:extLst>
          </p:cNvPr>
          <p:cNvSpPr/>
          <p:nvPr/>
        </p:nvSpPr>
        <p:spPr>
          <a:xfrm>
            <a:off x="8742784" y="3976725"/>
            <a:ext cx="2122106" cy="802784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pPr>
              <a:spcBef>
                <a:spcPts val="500"/>
              </a:spcBef>
            </a:pPr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</a:t>
            </a:r>
          </a:p>
          <a:p>
            <a:pPr>
              <a:spcBef>
                <a:spcPts val="500"/>
              </a:spcBef>
            </a:pPr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3-Phase Planning Timeline PowerPoint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xmlns="" id="{99AB3537-914E-47AD-9341-4496795009DF}"/>
              </a:ext>
            </a:extLst>
          </p:cNvPr>
          <p:cNvSpPr/>
          <p:nvPr/>
        </p:nvSpPr>
        <p:spPr>
          <a:xfrm>
            <a:off x="1287450" y="2668187"/>
            <a:ext cx="2197100" cy="64524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38100" dist="508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Phase 1</a:t>
            </a:r>
            <a:endParaRPr lang="en-IN" b="1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xmlns="" id="{DAB9E2F2-1B53-421F-A392-19DFEB07A232}"/>
              </a:ext>
            </a:extLst>
          </p:cNvPr>
          <p:cNvSpPr/>
          <p:nvPr/>
        </p:nvSpPr>
        <p:spPr>
          <a:xfrm>
            <a:off x="4995862" y="2668187"/>
            <a:ext cx="2197100" cy="64524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38100" dist="508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Phase 2</a:t>
            </a:r>
            <a:endParaRPr lang="en-IN" b="1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xmlns="" id="{1475A6BF-4A86-4E96-8250-E56A080E1B27}"/>
              </a:ext>
            </a:extLst>
          </p:cNvPr>
          <p:cNvSpPr/>
          <p:nvPr/>
        </p:nvSpPr>
        <p:spPr>
          <a:xfrm>
            <a:off x="8704274" y="2668187"/>
            <a:ext cx="2197100" cy="64524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38100" dist="508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Phase 3</a:t>
            </a:r>
            <a:endParaRPr lang="en-IN" b="1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0BCFEF6C-FB4B-4935-8390-5BCEDC4A5CCC}"/>
              </a:ext>
            </a:extLst>
          </p:cNvPr>
          <p:cNvSpPr txBox="1"/>
          <p:nvPr/>
        </p:nvSpPr>
        <p:spPr>
          <a:xfrm>
            <a:off x="1287450" y="3460688"/>
            <a:ext cx="2197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4525C610-718D-4ECD-88B4-D6E29D220A64}"/>
              </a:ext>
            </a:extLst>
          </p:cNvPr>
          <p:cNvSpPr/>
          <p:nvPr/>
        </p:nvSpPr>
        <p:spPr>
          <a:xfrm>
            <a:off x="2165310" y="5373216"/>
            <a:ext cx="432048" cy="432048"/>
          </a:xfrm>
          <a:prstGeom prst="ellipse">
            <a:avLst/>
          </a:prstGeom>
          <a:solidFill>
            <a:schemeClr val="bg1"/>
          </a:solidFill>
          <a:ln w="50800">
            <a:solidFill>
              <a:srgbClr val="2E75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xmlns="" id="{10046CA6-195E-4CD4-8B9B-71E6B4D3B9BE}"/>
              </a:ext>
            </a:extLst>
          </p:cNvPr>
          <p:cNvSpPr/>
          <p:nvPr/>
        </p:nvSpPr>
        <p:spPr>
          <a:xfrm>
            <a:off x="5950396" y="5373216"/>
            <a:ext cx="432048" cy="432048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xmlns="" id="{8CB24C98-9E30-454E-8F49-1A429F079EFF}"/>
              </a:ext>
            </a:extLst>
          </p:cNvPr>
          <p:cNvSpPr/>
          <p:nvPr/>
        </p:nvSpPr>
        <p:spPr>
          <a:xfrm>
            <a:off x="9664031" y="5373216"/>
            <a:ext cx="432048" cy="432048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7311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Isosceles Triangle 25">
            <a:extLst>
              <a:ext uri="{FF2B5EF4-FFF2-40B4-BE49-F238E27FC236}">
                <a16:creationId xmlns:a16="http://schemas.microsoft.com/office/drawing/2014/main" xmlns="" id="{C7D8E4E7-3091-4979-90F5-C89A0F5967AB}"/>
              </a:ext>
            </a:extLst>
          </p:cNvPr>
          <p:cNvSpPr/>
          <p:nvPr/>
        </p:nvSpPr>
        <p:spPr>
          <a:xfrm rot="10800000">
            <a:off x="6004117" y="4942881"/>
            <a:ext cx="324605" cy="279831"/>
          </a:xfrm>
          <a:prstGeom prst="triangle">
            <a:avLst/>
          </a:prstGeom>
          <a:solidFill>
            <a:srgbClr val="0072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Isosceles Triangle 26">
            <a:extLst>
              <a:ext uri="{FF2B5EF4-FFF2-40B4-BE49-F238E27FC236}">
                <a16:creationId xmlns:a16="http://schemas.microsoft.com/office/drawing/2014/main" xmlns="" id="{36EE5C80-C843-4D54-A289-D045310E1BB0}"/>
              </a:ext>
            </a:extLst>
          </p:cNvPr>
          <p:cNvSpPr/>
          <p:nvPr/>
        </p:nvSpPr>
        <p:spPr>
          <a:xfrm rot="10800000">
            <a:off x="9717753" y="4946701"/>
            <a:ext cx="324605" cy="279831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xmlns="" id="{64154352-7FC4-46DC-8485-0C06300F40B2}"/>
              </a:ext>
            </a:extLst>
          </p:cNvPr>
          <p:cNvSpPr/>
          <p:nvPr/>
        </p:nvSpPr>
        <p:spPr>
          <a:xfrm rot="10800000">
            <a:off x="2223698" y="4939061"/>
            <a:ext cx="324605" cy="279831"/>
          </a:xfrm>
          <a:prstGeom prst="triangl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xmlns="" id="{D1A08EC5-F627-47E1-9E4F-17738FC93231}"/>
              </a:ext>
            </a:extLst>
          </p:cNvPr>
          <p:cNvCxnSpPr/>
          <p:nvPr/>
        </p:nvCxnSpPr>
        <p:spPr>
          <a:xfrm>
            <a:off x="2381334" y="5589240"/>
            <a:ext cx="7421490" cy="0"/>
          </a:xfrm>
          <a:prstGeom prst="line">
            <a:avLst/>
          </a:prstGeom>
          <a:ln w="38100">
            <a:gradFill>
              <a:gsLst>
                <a:gs pos="0">
                  <a:srgbClr val="2E75B6"/>
                </a:gs>
                <a:gs pos="51000">
                  <a:srgbClr val="005688"/>
                </a:gs>
                <a:gs pos="53000">
                  <a:schemeClr val="bg2"/>
                </a:gs>
                <a:gs pos="100000">
                  <a:schemeClr val="bg2"/>
                </a:gs>
              </a:gsLst>
              <a:lin ang="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xmlns="" id="{9004BBC3-34AB-47E9-83EA-BCC5E015AA02}"/>
              </a:ext>
            </a:extLst>
          </p:cNvPr>
          <p:cNvSpPr/>
          <p:nvPr/>
        </p:nvSpPr>
        <p:spPr>
          <a:xfrm>
            <a:off x="8543697" y="2524584"/>
            <a:ext cx="2520280" cy="2421700"/>
          </a:xfrm>
          <a:prstGeom prst="roundRect">
            <a:avLst>
              <a:gd name="adj" fmla="val 549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28349C1D-ED48-4EEC-85D4-DA44BD6DC653}"/>
              </a:ext>
            </a:extLst>
          </p:cNvPr>
          <p:cNvSpPr/>
          <p:nvPr/>
        </p:nvSpPr>
        <p:spPr>
          <a:xfrm>
            <a:off x="8548363" y="3425395"/>
            <a:ext cx="2514602" cy="45192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xmlns="" id="{C554C2BE-7162-4526-8752-6E61A534E1E0}"/>
              </a:ext>
            </a:extLst>
          </p:cNvPr>
          <p:cNvSpPr/>
          <p:nvPr/>
        </p:nvSpPr>
        <p:spPr>
          <a:xfrm>
            <a:off x="4830113" y="2524584"/>
            <a:ext cx="2520280" cy="2421700"/>
          </a:xfrm>
          <a:prstGeom prst="roundRect">
            <a:avLst>
              <a:gd name="adj" fmla="val 549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xmlns="" id="{5AF199A8-F036-4072-8077-FF9F99385B5B}"/>
              </a:ext>
            </a:extLst>
          </p:cNvPr>
          <p:cNvSpPr/>
          <p:nvPr/>
        </p:nvSpPr>
        <p:spPr>
          <a:xfrm>
            <a:off x="4830113" y="3425395"/>
            <a:ext cx="2510949" cy="45192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xmlns="" id="{5985EE48-3E6A-423B-AB69-5F53061A399A}"/>
              </a:ext>
            </a:extLst>
          </p:cNvPr>
          <p:cNvSpPr/>
          <p:nvPr/>
        </p:nvSpPr>
        <p:spPr>
          <a:xfrm>
            <a:off x="1125860" y="2524584"/>
            <a:ext cx="2520280" cy="2421700"/>
          </a:xfrm>
          <a:prstGeom prst="roundRect">
            <a:avLst>
              <a:gd name="adj" fmla="val 549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2533C316-6FDB-41DE-A71C-0C7BE628F408}"/>
              </a:ext>
            </a:extLst>
          </p:cNvPr>
          <p:cNvSpPr/>
          <p:nvPr/>
        </p:nvSpPr>
        <p:spPr>
          <a:xfrm>
            <a:off x="1324947" y="3976725"/>
            <a:ext cx="2122106" cy="802784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pPr>
              <a:spcBef>
                <a:spcPts val="500"/>
              </a:spcBef>
            </a:pPr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</a:t>
            </a:r>
          </a:p>
          <a:p>
            <a:pPr>
              <a:spcBef>
                <a:spcPts val="500"/>
              </a:spcBef>
            </a:pPr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C1BF2B07-7E38-43DE-8866-3AAF65A263B2}"/>
              </a:ext>
            </a:extLst>
          </p:cNvPr>
          <p:cNvSpPr/>
          <p:nvPr/>
        </p:nvSpPr>
        <p:spPr>
          <a:xfrm>
            <a:off x="1125860" y="3425395"/>
            <a:ext cx="2510949" cy="4519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05A7149A-3E21-408D-9FA8-E0918ED8661C}"/>
              </a:ext>
            </a:extLst>
          </p:cNvPr>
          <p:cNvSpPr txBox="1"/>
          <p:nvPr/>
        </p:nvSpPr>
        <p:spPr>
          <a:xfrm>
            <a:off x="4991703" y="3460688"/>
            <a:ext cx="2197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0AF58683-37E4-4D53-B36D-735145F3B034}"/>
              </a:ext>
            </a:extLst>
          </p:cNvPr>
          <p:cNvSpPr/>
          <p:nvPr/>
        </p:nvSpPr>
        <p:spPr>
          <a:xfrm>
            <a:off x="5029200" y="3976725"/>
            <a:ext cx="2122106" cy="802784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pPr>
              <a:spcBef>
                <a:spcPts val="500"/>
              </a:spcBef>
            </a:pPr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</a:t>
            </a:r>
          </a:p>
          <a:p>
            <a:pPr>
              <a:spcBef>
                <a:spcPts val="500"/>
              </a:spcBef>
            </a:pPr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A50B3366-875C-4CE8-8274-1336F6D3207E}"/>
              </a:ext>
            </a:extLst>
          </p:cNvPr>
          <p:cNvSpPr txBox="1"/>
          <p:nvPr/>
        </p:nvSpPr>
        <p:spPr>
          <a:xfrm>
            <a:off x="8705287" y="3460688"/>
            <a:ext cx="2197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FF8B80ED-C406-4371-94C3-99E2BF435989}"/>
              </a:ext>
            </a:extLst>
          </p:cNvPr>
          <p:cNvSpPr/>
          <p:nvPr/>
        </p:nvSpPr>
        <p:spPr>
          <a:xfrm>
            <a:off x="8742784" y="3976725"/>
            <a:ext cx="2122106" cy="802784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pPr>
              <a:spcBef>
                <a:spcPts val="500"/>
              </a:spcBef>
            </a:pPr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</a:t>
            </a:r>
          </a:p>
          <a:p>
            <a:pPr>
              <a:spcBef>
                <a:spcPts val="500"/>
              </a:spcBef>
            </a:pPr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3-Phase Planning Timeline PowerPoint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xmlns="" id="{99AB3537-914E-47AD-9341-4496795009DF}"/>
              </a:ext>
            </a:extLst>
          </p:cNvPr>
          <p:cNvSpPr/>
          <p:nvPr/>
        </p:nvSpPr>
        <p:spPr>
          <a:xfrm>
            <a:off x="1287450" y="2668187"/>
            <a:ext cx="2197100" cy="64524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38100" dist="508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Phase 1</a:t>
            </a:r>
            <a:endParaRPr lang="en-IN" b="1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xmlns="" id="{DAB9E2F2-1B53-421F-A392-19DFEB07A232}"/>
              </a:ext>
            </a:extLst>
          </p:cNvPr>
          <p:cNvSpPr/>
          <p:nvPr/>
        </p:nvSpPr>
        <p:spPr>
          <a:xfrm>
            <a:off x="4995862" y="2668187"/>
            <a:ext cx="2197100" cy="64524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38100" dist="508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Phase 2</a:t>
            </a:r>
            <a:endParaRPr lang="en-IN" b="1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xmlns="" id="{1475A6BF-4A86-4E96-8250-E56A080E1B27}"/>
              </a:ext>
            </a:extLst>
          </p:cNvPr>
          <p:cNvSpPr/>
          <p:nvPr/>
        </p:nvSpPr>
        <p:spPr>
          <a:xfrm>
            <a:off x="8704274" y="2668187"/>
            <a:ext cx="2197100" cy="64524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38100" dist="508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Phase 3</a:t>
            </a:r>
            <a:endParaRPr lang="en-IN" b="1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0BCFEF6C-FB4B-4935-8390-5BCEDC4A5CCC}"/>
              </a:ext>
            </a:extLst>
          </p:cNvPr>
          <p:cNvSpPr txBox="1"/>
          <p:nvPr/>
        </p:nvSpPr>
        <p:spPr>
          <a:xfrm>
            <a:off x="1287450" y="3460688"/>
            <a:ext cx="2197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4525C610-718D-4ECD-88B4-D6E29D220A64}"/>
              </a:ext>
            </a:extLst>
          </p:cNvPr>
          <p:cNvSpPr/>
          <p:nvPr/>
        </p:nvSpPr>
        <p:spPr>
          <a:xfrm>
            <a:off x="2165310" y="5373216"/>
            <a:ext cx="432048" cy="432048"/>
          </a:xfrm>
          <a:prstGeom prst="ellipse">
            <a:avLst/>
          </a:prstGeom>
          <a:solidFill>
            <a:schemeClr val="bg1"/>
          </a:solidFill>
          <a:ln w="50800">
            <a:solidFill>
              <a:srgbClr val="2E75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xmlns="" id="{10046CA6-195E-4CD4-8B9B-71E6B4D3B9BE}"/>
              </a:ext>
            </a:extLst>
          </p:cNvPr>
          <p:cNvSpPr/>
          <p:nvPr/>
        </p:nvSpPr>
        <p:spPr>
          <a:xfrm>
            <a:off x="5950396" y="5373216"/>
            <a:ext cx="432048" cy="432048"/>
          </a:xfrm>
          <a:prstGeom prst="ellipse">
            <a:avLst/>
          </a:prstGeom>
          <a:solidFill>
            <a:schemeClr val="bg1"/>
          </a:solidFill>
          <a:ln w="50800">
            <a:solidFill>
              <a:srgbClr val="0056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xmlns="" id="{8CB24C98-9E30-454E-8F49-1A429F079EFF}"/>
              </a:ext>
            </a:extLst>
          </p:cNvPr>
          <p:cNvSpPr/>
          <p:nvPr/>
        </p:nvSpPr>
        <p:spPr>
          <a:xfrm>
            <a:off x="9664031" y="5373216"/>
            <a:ext cx="432048" cy="432048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5567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Isosceles Triangle 25">
            <a:extLst>
              <a:ext uri="{FF2B5EF4-FFF2-40B4-BE49-F238E27FC236}">
                <a16:creationId xmlns:a16="http://schemas.microsoft.com/office/drawing/2014/main" xmlns="" id="{C7D8E4E7-3091-4979-90F5-C89A0F5967AB}"/>
              </a:ext>
            </a:extLst>
          </p:cNvPr>
          <p:cNvSpPr/>
          <p:nvPr/>
        </p:nvSpPr>
        <p:spPr>
          <a:xfrm rot="10800000">
            <a:off x="6004117" y="4942881"/>
            <a:ext cx="324605" cy="279831"/>
          </a:xfrm>
          <a:prstGeom prst="triangle">
            <a:avLst/>
          </a:prstGeom>
          <a:solidFill>
            <a:srgbClr val="0072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Isosceles Triangle 26">
            <a:extLst>
              <a:ext uri="{FF2B5EF4-FFF2-40B4-BE49-F238E27FC236}">
                <a16:creationId xmlns:a16="http://schemas.microsoft.com/office/drawing/2014/main" xmlns="" id="{36EE5C80-C843-4D54-A289-D045310E1BB0}"/>
              </a:ext>
            </a:extLst>
          </p:cNvPr>
          <p:cNvSpPr/>
          <p:nvPr/>
        </p:nvSpPr>
        <p:spPr>
          <a:xfrm rot="10800000">
            <a:off x="9717753" y="4946701"/>
            <a:ext cx="324605" cy="279831"/>
          </a:xfrm>
          <a:prstGeom prst="triangle">
            <a:avLst/>
          </a:prstGeom>
          <a:solidFill>
            <a:srgbClr val="4454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xmlns="" id="{64154352-7FC4-46DC-8485-0C06300F40B2}"/>
              </a:ext>
            </a:extLst>
          </p:cNvPr>
          <p:cNvSpPr/>
          <p:nvPr/>
        </p:nvSpPr>
        <p:spPr>
          <a:xfrm rot="10800000">
            <a:off x="2223698" y="4939061"/>
            <a:ext cx="324605" cy="279831"/>
          </a:xfrm>
          <a:prstGeom prst="triangl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xmlns="" id="{D1A08EC5-F627-47E1-9E4F-17738FC93231}"/>
              </a:ext>
            </a:extLst>
          </p:cNvPr>
          <p:cNvCxnSpPr/>
          <p:nvPr/>
        </p:nvCxnSpPr>
        <p:spPr>
          <a:xfrm>
            <a:off x="2381334" y="5589240"/>
            <a:ext cx="7421490" cy="0"/>
          </a:xfrm>
          <a:prstGeom prst="line">
            <a:avLst/>
          </a:prstGeom>
          <a:ln w="38100">
            <a:gradFill>
              <a:gsLst>
                <a:gs pos="0">
                  <a:srgbClr val="2E75B6"/>
                </a:gs>
                <a:gs pos="55000">
                  <a:srgbClr val="005688"/>
                </a:gs>
                <a:gs pos="100000">
                  <a:srgbClr val="333F50"/>
                </a:gs>
              </a:gsLst>
              <a:lin ang="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xmlns="" id="{9004BBC3-34AB-47E9-83EA-BCC5E015AA02}"/>
              </a:ext>
            </a:extLst>
          </p:cNvPr>
          <p:cNvSpPr/>
          <p:nvPr/>
        </p:nvSpPr>
        <p:spPr>
          <a:xfrm>
            <a:off x="8543697" y="2524584"/>
            <a:ext cx="2520280" cy="2421700"/>
          </a:xfrm>
          <a:prstGeom prst="roundRect">
            <a:avLst>
              <a:gd name="adj" fmla="val 5497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28349C1D-ED48-4EEC-85D4-DA44BD6DC653}"/>
              </a:ext>
            </a:extLst>
          </p:cNvPr>
          <p:cNvSpPr/>
          <p:nvPr/>
        </p:nvSpPr>
        <p:spPr>
          <a:xfrm>
            <a:off x="8548363" y="3425395"/>
            <a:ext cx="2514602" cy="45192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xmlns="" id="{C554C2BE-7162-4526-8752-6E61A534E1E0}"/>
              </a:ext>
            </a:extLst>
          </p:cNvPr>
          <p:cNvSpPr/>
          <p:nvPr/>
        </p:nvSpPr>
        <p:spPr>
          <a:xfrm>
            <a:off x="4830113" y="2524584"/>
            <a:ext cx="2520280" cy="2421700"/>
          </a:xfrm>
          <a:prstGeom prst="roundRect">
            <a:avLst>
              <a:gd name="adj" fmla="val 549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xmlns="" id="{5AF199A8-F036-4072-8077-FF9F99385B5B}"/>
              </a:ext>
            </a:extLst>
          </p:cNvPr>
          <p:cNvSpPr/>
          <p:nvPr/>
        </p:nvSpPr>
        <p:spPr>
          <a:xfrm>
            <a:off x="4830113" y="3425395"/>
            <a:ext cx="2510949" cy="45192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xmlns="" id="{5985EE48-3E6A-423B-AB69-5F53061A399A}"/>
              </a:ext>
            </a:extLst>
          </p:cNvPr>
          <p:cNvSpPr/>
          <p:nvPr/>
        </p:nvSpPr>
        <p:spPr>
          <a:xfrm>
            <a:off x="1125860" y="2524584"/>
            <a:ext cx="2520280" cy="2421700"/>
          </a:xfrm>
          <a:prstGeom prst="roundRect">
            <a:avLst>
              <a:gd name="adj" fmla="val 549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2533C316-6FDB-41DE-A71C-0C7BE628F408}"/>
              </a:ext>
            </a:extLst>
          </p:cNvPr>
          <p:cNvSpPr/>
          <p:nvPr/>
        </p:nvSpPr>
        <p:spPr>
          <a:xfrm>
            <a:off x="1324947" y="3976725"/>
            <a:ext cx="2122106" cy="802784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pPr>
              <a:spcBef>
                <a:spcPts val="500"/>
              </a:spcBef>
            </a:pPr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</a:t>
            </a:r>
          </a:p>
          <a:p>
            <a:pPr>
              <a:spcBef>
                <a:spcPts val="500"/>
              </a:spcBef>
            </a:pPr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C1BF2B07-7E38-43DE-8866-3AAF65A263B2}"/>
              </a:ext>
            </a:extLst>
          </p:cNvPr>
          <p:cNvSpPr/>
          <p:nvPr/>
        </p:nvSpPr>
        <p:spPr>
          <a:xfrm>
            <a:off x="1125860" y="3425395"/>
            <a:ext cx="2510949" cy="4519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05A7149A-3E21-408D-9FA8-E0918ED8661C}"/>
              </a:ext>
            </a:extLst>
          </p:cNvPr>
          <p:cNvSpPr txBox="1"/>
          <p:nvPr/>
        </p:nvSpPr>
        <p:spPr>
          <a:xfrm>
            <a:off x="4991703" y="3460688"/>
            <a:ext cx="2197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0AF58683-37E4-4D53-B36D-735145F3B034}"/>
              </a:ext>
            </a:extLst>
          </p:cNvPr>
          <p:cNvSpPr/>
          <p:nvPr/>
        </p:nvSpPr>
        <p:spPr>
          <a:xfrm>
            <a:off x="5029200" y="3976725"/>
            <a:ext cx="2122106" cy="802784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pPr>
              <a:spcBef>
                <a:spcPts val="500"/>
              </a:spcBef>
            </a:pPr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</a:t>
            </a:r>
          </a:p>
          <a:p>
            <a:pPr>
              <a:spcBef>
                <a:spcPts val="500"/>
              </a:spcBef>
            </a:pPr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A50B3366-875C-4CE8-8274-1336F6D3207E}"/>
              </a:ext>
            </a:extLst>
          </p:cNvPr>
          <p:cNvSpPr txBox="1"/>
          <p:nvPr/>
        </p:nvSpPr>
        <p:spPr>
          <a:xfrm>
            <a:off x="8705287" y="3460688"/>
            <a:ext cx="2197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FF8B80ED-C406-4371-94C3-99E2BF435989}"/>
              </a:ext>
            </a:extLst>
          </p:cNvPr>
          <p:cNvSpPr/>
          <p:nvPr/>
        </p:nvSpPr>
        <p:spPr>
          <a:xfrm>
            <a:off x="8742784" y="3976725"/>
            <a:ext cx="2122106" cy="802784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pPr>
              <a:spcBef>
                <a:spcPts val="500"/>
              </a:spcBef>
            </a:pPr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</a:t>
            </a:r>
          </a:p>
          <a:p>
            <a:pPr>
              <a:spcBef>
                <a:spcPts val="500"/>
              </a:spcBef>
            </a:pPr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3-Phase Planning Timeline PowerPoint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xmlns="" id="{99AB3537-914E-47AD-9341-4496795009DF}"/>
              </a:ext>
            </a:extLst>
          </p:cNvPr>
          <p:cNvSpPr/>
          <p:nvPr/>
        </p:nvSpPr>
        <p:spPr>
          <a:xfrm>
            <a:off x="1287450" y="2668187"/>
            <a:ext cx="2197100" cy="64524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38100" dist="508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Phase 1</a:t>
            </a:r>
            <a:endParaRPr lang="en-IN" b="1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xmlns="" id="{DAB9E2F2-1B53-421F-A392-19DFEB07A232}"/>
              </a:ext>
            </a:extLst>
          </p:cNvPr>
          <p:cNvSpPr/>
          <p:nvPr/>
        </p:nvSpPr>
        <p:spPr>
          <a:xfrm>
            <a:off x="4995862" y="2668187"/>
            <a:ext cx="2197100" cy="64524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38100" dist="508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Phase 2</a:t>
            </a:r>
            <a:endParaRPr lang="en-IN" b="1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xmlns="" id="{1475A6BF-4A86-4E96-8250-E56A080E1B27}"/>
              </a:ext>
            </a:extLst>
          </p:cNvPr>
          <p:cNvSpPr/>
          <p:nvPr/>
        </p:nvSpPr>
        <p:spPr>
          <a:xfrm>
            <a:off x="8704274" y="2668187"/>
            <a:ext cx="2197100" cy="64524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38100" dist="508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Phase 3</a:t>
            </a:r>
            <a:endParaRPr lang="en-IN" b="1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0BCFEF6C-FB4B-4935-8390-5BCEDC4A5CCC}"/>
              </a:ext>
            </a:extLst>
          </p:cNvPr>
          <p:cNvSpPr txBox="1"/>
          <p:nvPr/>
        </p:nvSpPr>
        <p:spPr>
          <a:xfrm>
            <a:off x="1287450" y="3460688"/>
            <a:ext cx="2197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4525C610-718D-4ECD-88B4-D6E29D220A64}"/>
              </a:ext>
            </a:extLst>
          </p:cNvPr>
          <p:cNvSpPr/>
          <p:nvPr/>
        </p:nvSpPr>
        <p:spPr>
          <a:xfrm>
            <a:off x="2165310" y="5373216"/>
            <a:ext cx="432048" cy="432048"/>
          </a:xfrm>
          <a:prstGeom prst="ellipse">
            <a:avLst/>
          </a:prstGeom>
          <a:solidFill>
            <a:schemeClr val="bg1"/>
          </a:solidFill>
          <a:ln w="50800">
            <a:solidFill>
              <a:srgbClr val="2E75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xmlns="" id="{10046CA6-195E-4CD4-8B9B-71E6B4D3B9BE}"/>
              </a:ext>
            </a:extLst>
          </p:cNvPr>
          <p:cNvSpPr/>
          <p:nvPr/>
        </p:nvSpPr>
        <p:spPr>
          <a:xfrm>
            <a:off x="5950396" y="5373216"/>
            <a:ext cx="432048" cy="432048"/>
          </a:xfrm>
          <a:prstGeom prst="ellipse">
            <a:avLst/>
          </a:prstGeom>
          <a:solidFill>
            <a:schemeClr val="bg1"/>
          </a:solidFill>
          <a:ln w="50800">
            <a:solidFill>
              <a:srgbClr val="0056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xmlns="" id="{8CB24C98-9E30-454E-8F49-1A429F079EFF}"/>
              </a:ext>
            </a:extLst>
          </p:cNvPr>
          <p:cNvSpPr/>
          <p:nvPr/>
        </p:nvSpPr>
        <p:spPr>
          <a:xfrm>
            <a:off x="9664031" y="5373216"/>
            <a:ext cx="432048" cy="432048"/>
          </a:xfrm>
          <a:prstGeom prst="ellipse">
            <a:avLst/>
          </a:prstGeom>
          <a:solidFill>
            <a:schemeClr val="bg1"/>
          </a:solidFill>
          <a:ln w="50800">
            <a:solidFill>
              <a:srgbClr val="333F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9265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350" y="-7324"/>
            <a:ext cx="12172962" cy="68608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304">
              <a:defRPr/>
            </a:pPr>
            <a:endParaRPr lang="es-UY" sz="2394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3873" y="4649146"/>
            <a:ext cx="2835387" cy="608646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304">
              <a:defRPr/>
            </a:pPr>
            <a:r>
              <a:rPr lang="en-US" sz="2394" b="1" dirty="0">
                <a:solidFill>
                  <a:prstClr val="white"/>
                </a:solidFill>
              </a:rPr>
              <a:t>SUBSCRIBE NOW</a:t>
            </a:r>
            <a:endParaRPr lang="es-UY" sz="2394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1821" y="4034056"/>
            <a:ext cx="1841795" cy="741792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defTabSz="913304">
              <a:defRPr/>
            </a:pPr>
            <a:endParaRPr lang="en-US" sz="2394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201" y="3362368"/>
            <a:ext cx="4149874" cy="33802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304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5888" y="712617"/>
            <a:ext cx="4317793" cy="3573248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6435" y="5340927"/>
            <a:ext cx="2545216" cy="3036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304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2897" y="4849433"/>
            <a:ext cx="4714411" cy="906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08" indent="-169608" defTabSz="913304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608" indent="-169608" defTabSz="913304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608" indent="-169608" defTabSz="913304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2899" y="4467661"/>
            <a:ext cx="5907571" cy="3688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304">
              <a:defRPr/>
            </a:pPr>
            <a:r>
              <a:rPr lang="en-US" sz="1795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" y="6119800"/>
            <a:ext cx="12172962" cy="674869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931" y="1843564"/>
            <a:ext cx="5582417" cy="136679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030">
              <a:defRPr/>
            </a:pPr>
            <a:endParaRPr lang="es-UY" sz="2394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928" y="765477"/>
            <a:ext cx="2787486" cy="52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1407" y="2006023"/>
            <a:ext cx="3619474" cy="82970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030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030">
              <a:defRPr/>
            </a:pPr>
            <a:r>
              <a:rPr lang="en-US" sz="3194" b="1" kern="0" dirty="0">
                <a:solidFill>
                  <a:prstClr val="white"/>
                </a:solidFill>
              </a:rPr>
              <a:t>FREEBUNDLE15</a:t>
            </a:r>
            <a:endParaRPr lang="es-UY" sz="2394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468" y="1374375"/>
            <a:ext cx="5021349" cy="3381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030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9764" y="878137"/>
            <a:ext cx="3940343" cy="230996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defTabSz="913304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085348" y="1574387"/>
            <a:ext cx="3829174" cy="1138779"/>
            <a:chOff x="1125860" y="2524584"/>
            <a:chExt cx="9938117" cy="3280680"/>
          </a:xfrm>
        </p:grpSpPr>
        <p:sp>
          <p:nvSpPr>
            <p:cNvPr id="120" name="Isosceles Triangle 119">
              <a:extLst>
                <a:ext uri="{FF2B5EF4-FFF2-40B4-BE49-F238E27FC236}">
                  <a16:creationId xmlns:a16="http://schemas.microsoft.com/office/drawing/2014/main" xmlns="" id="{C7D8E4E7-3091-4979-90F5-C89A0F5967AB}"/>
                </a:ext>
              </a:extLst>
            </p:cNvPr>
            <p:cNvSpPr/>
            <p:nvPr/>
          </p:nvSpPr>
          <p:spPr>
            <a:xfrm rot="10800000">
              <a:off x="6004117" y="4942881"/>
              <a:ext cx="324605" cy="279831"/>
            </a:xfrm>
            <a:prstGeom prst="triangle">
              <a:avLst/>
            </a:prstGeom>
            <a:solidFill>
              <a:srgbClr val="0072B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1" name="Isosceles Triangle 120">
              <a:extLst>
                <a:ext uri="{FF2B5EF4-FFF2-40B4-BE49-F238E27FC236}">
                  <a16:creationId xmlns:a16="http://schemas.microsoft.com/office/drawing/2014/main" xmlns="" id="{36EE5C80-C843-4D54-A289-D045310E1BB0}"/>
                </a:ext>
              </a:extLst>
            </p:cNvPr>
            <p:cNvSpPr/>
            <p:nvPr/>
          </p:nvSpPr>
          <p:spPr>
            <a:xfrm rot="10800000">
              <a:off x="9717753" y="4946701"/>
              <a:ext cx="324605" cy="279831"/>
            </a:xfrm>
            <a:prstGeom prst="triangle">
              <a:avLst/>
            </a:prstGeom>
            <a:solidFill>
              <a:srgbClr val="44546A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2" name="Isosceles Triangle 121">
              <a:extLst>
                <a:ext uri="{FF2B5EF4-FFF2-40B4-BE49-F238E27FC236}">
                  <a16:creationId xmlns:a16="http://schemas.microsoft.com/office/drawing/2014/main" xmlns="" id="{64154352-7FC4-46DC-8485-0C06300F40B2}"/>
                </a:ext>
              </a:extLst>
            </p:cNvPr>
            <p:cNvSpPr/>
            <p:nvPr/>
          </p:nvSpPr>
          <p:spPr>
            <a:xfrm rot="10800000">
              <a:off x="2223698" y="4939061"/>
              <a:ext cx="324605" cy="279831"/>
            </a:xfrm>
            <a:prstGeom prst="triangle">
              <a:avLst/>
            </a:prstGeom>
            <a:solidFill>
              <a:srgbClr val="5B9BD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xmlns="" id="{D1A08EC5-F627-47E1-9E4F-17738FC93231}"/>
                </a:ext>
              </a:extLst>
            </p:cNvPr>
            <p:cNvCxnSpPr/>
            <p:nvPr/>
          </p:nvCxnSpPr>
          <p:spPr>
            <a:xfrm>
              <a:off x="2381334" y="5589240"/>
              <a:ext cx="7421490" cy="0"/>
            </a:xfrm>
            <a:prstGeom prst="line">
              <a:avLst/>
            </a:prstGeom>
            <a:noFill/>
            <a:ln w="38100" cap="flat" cmpd="sng" algn="ctr">
              <a:gradFill>
                <a:gsLst>
                  <a:gs pos="0">
                    <a:srgbClr val="2E75B6"/>
                  </a:gs>
                  <a:gs pos="55000">
                    <a:srgbClr val="005688"/>
                  </a:gs>
                  <a:gs pos="100000">
                    <a:srgbClr val="333F50"/>
                  </a:gs>
                </a:gsLst>
                <a:lin ang="0" scaled="0"/>
              </a:gradFill>
              <a:prstDash val="dash"/>
            </a:ln>
            <a:effectLst/>
          </p:spPr>
        </p:cxnSp>
        <p:sp>
          <p:nvSpPr>
            <p:cNvPr id="124" name="Rectangle: Rounded Corners 34">
              <a:extLst>
                <a:ext uri="{FF2B5EF4-FFF2-40B4-BE49-F238E27FC236}">
                  <a16:creationId xmlns:a16="http://schemas.microsoft.com/office/drawing/2014/main" xmlns="" id="{9004BBC3-34AB-47E9-83EA-BCC5E015AA02}"/>
                </a:ext>
              </a:extLst>
            </p:cNvPr>
            <p:cNvSpPr/>
            <p:nvPr/>
          </p:nvSpPr>
          <p:spPr>
            <a:xfrm>
              <a:off x="8543697" y="2524584"/>
              <a:ext cx="2520280" cy="2421700"/>
            </a:xfrm>
            <a:prstGeom prst="roundRect">
              <a:avLst>
                <a:gd name="adj" fmla="val 5497"/>
              </a:avLst>
            </a:prstGeom>
            <a:solidFill>
              <a:srgbClr val="44546A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xmlns="" id="{28349C1D-ED48-4EEC-85D4-DA44BD6DC653}"/>
                </a:ext>
              </a:extLst>
            </p:cNvPr>
            <p:cNvSpPr/>
            <p:nvPr/>
          </p:nvSpPr>
          <p:spPr>
            <a:xfrm>
              <a:off x="8548363" y="3425395"/>
              <a:ext cx="2514602" cy="451924"/>
            </a:xfrm>
            <a:prstGeom prst="rect">
              <a:avLst/>
            </a:prstGeom>
            <a:solidFill>
              <a:srgbClr val="44546A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6" name="Rectangle: Rounded Corners 30">
              <a:extLst>
                <a:ext uri="{FF2B5EF4-FFF2-40B4-BE49-F238E27FC236}">
                  <a16:creationId xmlns:a16="http://schemas.microsoft.com/office/drawing/2014/main" xmlns="" id="{C554C2BE-7162-4526-8752-6E61A534E1E0}"/>
                </a:ext>
              </a:extLst>
            </p:cNvPr>
            <p:cNvSpPr/>
            <p:nvPr/>
          </p:nvSpPr>
          <p:spPr>
            <a:xfrm>
              <a:off x="4830113" y="2524584"/>
              <a:ext cx="2520280" cy="2421700"/>
            </a:xfrm>
            <a:prstGeom prst="roundRect">
              <a:avLst>
                <a:gd name="adj" fmla="val 5497"/>
              </a:avLst>
            </a:prstGeom>
            <a:solidFill>
              <a:srgbClr val="0072B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xmlns="" id="{5AF199A8-F036-4072-8077-FF9F99385B5B}"/>
                </a:ext>
              </a:extLst>
            </p:cNvPr>
            <p:cNvSpPr/>
            <p:nvPr/>
          </p:nvSpPr>
          <p:spPr>
            <a:xfrm>
              <a:off x="4830113" y="3425395"/>
              <a:ext cx="2510949" cy="451924"/>
            </a:xfrm>
            <a:prstGeom prst="rect">
              <a:avLst/>
            </a:prstGeom>
            <a:solidFill>
              <a:srgbClr val="0072B5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8" name="Rectangle: Rounded Corners 2">
              <a:extLst>
                <a:ext uri="{FF2B5EF4-FFF2-40B4-BE49-F238E27FC236}">
                  <a16:creationId xmlns:a16="http://schemas.microsoft.com/office/drawing/2014/main" xmlns="" id="{5985EE48-3E6A-423B-AB69-5F53061A399A}"/>
                </a:ext>
              </a:extLst>
            </p:cNvPr>
            <p:cNvSpPr/>
            <p:nvPr/>
          </p:nvSpPr>
          <p:spPr>
            <a:xfrm>
              <a:off x="1125860" y="2524584"/>
              <a:ext cx="2520280" cy="2421700"/>
            </a:xfrm>
            <a:prstGeom prst="roundRect">
              <a:avLst>
                <a:gd name="adj" fmla="val 5497"/>
              </a:avLst>
            </a:prstGeom>
            <a:solidFill>
              <a:srgbClr val="5B9BD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xmlns="" id="{2533C316-6FDB-41DE-A71C-0C7BE628F408}"/>
                </a:ext>
              </a:extLst>
            </p:cNvPr>
            <p:cNvSpPr/>
            <p:nvPr/>
          </p:nvSpPr>
          <p:spPr>
            <a:xfrm>
              <a:off x="1324948" y="3976724"/>
              <a:ext cx="2122106" cy="894054"/>
            </a:xfrm>
            <a:prstGeom prst="rect">
              <a:avLst/>
            </a:prstGeom>
          </p:spPr>
          <p:txBody>
            <a:bodyPr wrap="square" lIns="0" rIns="0" anchor="t">
              <a:spAutoFit/>
            </a:bodyPr>
            <a:lstStyle/>
            <a:p>
              <a:pPr>
                <a:spcBef>
                  <a:spcPts val="500"/>
                </a:spcBef>
              </a:pPr>
              <a:r>
                <a:rPr lang="en-IN" sz="5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</a:t>
              </a:r>
            </a:p>
            <a:p>
              <a:pPr>
                <a:spcBef>
                  <a:spcPts val="500"/>
                </a:spcBef>
              </a:pPr>
              <a:r>
                <a:rPr lang="en-IN" sz="5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xmlns="" id="{C1BF2B07-7E38-43DE-8866-3AAF65A263B2}"/>
                </a:ext>
              </a:extLst>
            </p:cNvPr>
            <p:cNvSpPr/>
            <p:nvPr/>
          </p:nvSpPr>
          <p:spPr>
            <a:xfrm>
              <a:off x="1125860" y="3425395"/>
              <a:ext cx="2510949" cy="451924"/>
            </a:xfrm>
            <a:prstGeom prst="rect">
              <a:avLst/>
            </a:prstGeom>
            <a:solidFill>
              <a:srgbClr val="5B9BD5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xmlns="" id="{05A7149A-3E21-408D-9FA8-E0918ED8661C}"/>
                </a:ext>
              </a:extLst>
            </p:cNvPr>
            <p:cNvSpPr txBox="1"/>
            <p:nvPr/>
          </p:nvSpPr>
          <p:spPr>
            <a:xfrm>
              <a:off x="4991703" y="3460687"/>
              <a:ext cx="2197101" cy="576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7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xmlns="" id="{0AF58683-37E4-4D53-B36D-735145F3B034}"/>
                </a:ext>
              </a:extLst>
            </p:cNvPr>
            <p:cNvSpPr/>
            <p:nvPr/>
          </p:nvSpPr>
          <p:spPr>
            <a:xfrm>
              <a:off x="5029201" y="3976724"/>
              <a:ext cx="2122106" cy="894054"/>
            </a:xfrm>
            <a:prstGeom prst="rect">
              <a:avLst/>
            </a:prstGeom>
          </p:spPr>
          <p:txBody>
            <a:bodyPr wrap="square" lIns="0" rIns="0" anchor="t">
              <a:spAutoFit/>
            </a:bodyPr>
            <a:lstStyle/>
            <a:p>
              <a:pPr>
                <a:spcBef>
                  <a:spcPts val="500"/>
                </a:spcBef>
              </a:pPr>
              <a:r>
                <a:rPr lang="en-IN" sz="5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</a:t>
              </a:r>
            </a:p>
            <a:p>
              <a:pPr>
                <a:spcBef>
                  <a:spcPts val="500"/>
                </a:spcBef>
              </a:pPr>
              <a:r>
                <a:rPr lang="en-IN" sz="5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xmlns="" id="{A50B3366-875C-4CE8-8274-1336F6D3207E}"/>
                </a:ext>
              </a:extLst>
            </p:cNvPr>
            <p:cNvSpPr txBox="1"/>
            <p:nvPr/>
          </p:nvSpPr>
          <p:spPr>
            <a:xfrm>
              <a:off x="8705288" y="3460687"/>
              <a:ext cx="2197101" cy="576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7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xmlns="" id="{FF8B80ED-C406-4371-94C3-99E2BF435989}"/>
                </a:ext>
              </a:extLst>
            </p:cNvPr>
            <p:cNvSpPr/>
            <p:nvPr/>
          </p:nvSpPr>
          <p:spPr>
            <a:xfrm>
              <a:off x="8742783" y="3976724"/>
              <a:ext cx="2122106" cy="894054"/>
            </a:xfrm>
            <a:prstGeom prst="rect">
              <a:avLst/>
            </a:prstGeom>
          </p:spPr>
          <p:txBody>
            <a:bodyPr wrap="square" lIns="0" rIns="0" anchor="t">
              <a:spAutoFit/>
            </a:bodyPr>
            <a:lstStyle/>
            <a:p>
              <a:pPr>
                <a:spcBef>
                  <a:spcPts val="500"/>
                </a:spcBef>
              </a:pPr>
              <a:r>
                <a:rPr lang="en-IN" sz="5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</a:t>
              </a:r>
            </a:p>
            <a:p>
              <a:pPr>
                <a:spcBef>
                  <a:spcPts val="500"/>
                </a:spcBef>
              </a:pPr>
              <a:r>
                <a:rPr lang="en-IN" sz="5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  <p:sp>
          <p:nvSpPr>
            <p:cNvPr id="135" name="Rectangle: Rounded Corners 15">
              <a:extLst>
                <a:ext uri="{FF2B5EF4-FFF2-40B4-BE49-F238E27FC236}">
                  <a16:creationId xmlns:a16="http://schemas.microsoft.com/office/drawing/2014/main" xmlns="" id="{99AB3537-914E-47AD-9341-4496795009DF}"/>
                </a:ext>
              </a:extLst>
            </p:cNvPr>
            <p:cNvSpPr/>
            <p:nvPr/>
          </p:nvSpPr>
          <p:spPr>
            <a:xfrm>
              <a:off x="1287450" y="2668187"/>
              <a:ext cx="2197100" cy="645240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38100" dist="50800" dir="5400000" algn="t" rotWithShape="0">
                <a:prstClr val="black">
                  <a:alpha val="1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70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Phase 1</a:t>
              </a:r>
              <a:endParaRPr kumimoji="0" lang="en-IN" sz="7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6" name="Rectangle: Rounded Corners 16">
              <a:extLst>
                <a:ext uri="{FF2B5EF4-FFF2-40B4-BE49-F238E27FC236}">
                  <a16:creationId xmlns:a16="http://schemas.microsoft.com/office/drawing/2014/main" xmlns="" id="{DAB9E2F2-1B53-421F-A392-19DFEB07A232}"/>
                </a:ext>
              </a:extLst>
            </p:cNvPr>
            <p:cNvSpPr/>
            <p:nvPr/>
          </p:nvSpPr>
          <p:spPr>
            <a:xfrm>
              <a:off x="4995862" y="2668187"/>
              <a:ext cx="2197100" cy="645240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38100" dist="50800" dir="5400000" algn="t" rotWithShape="0">
                <a:prstClr val="black">
                  <a:alpha val="1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70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Phase 2</a:t>
              </a:r>
              <a:endParaRPr kumimoji="0" lang="en-IN" sz="7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7" name="Rectangle: Rounded Corners 17">
              <a:extLst>
                <a:ext uri="{FF2B5EF4-FFF2-40B4-BE49-F238E27FC236}">
                  <a16:creationId xmlns:a16="http://schemas.microsoft.com/office/drawing/2014/main" xmlns="" id="{1475A6BF-4A86-4E96-8250-E56A080E1B27}"/>
                </a:ext>
              </a:extLst>
            </p:cNvPr>
            <p:cNvSpPr/>
            <p:nvPr/>
          </p:nvSpPr>
          <p:spPr>
            <a:xfrm>
              <a:off x="8704274" y="2668187"/>
              <a:ext cx="2197100" cy="645240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38100" dist="50800" dir="5400000" algn="t" rotWithShape="0">
                <a:prstClr val="black">
                  <a:alpha val="1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70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Phase 3</a:t>
              </a:r>
              <a:endParaRPr kumimoji="0" lang="en-IN" sz="7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xmlns="" id="{0BCFEF6C-FB4B-4935-8390-5BCEDC4A5CCC}"/>
                </a:ext>
              </a:extLst>
            </p:cNvPr>
            <p:cNvSpPr txBox="1"/>
            <p:nvPr/>
          </p:nvSpPr>
          <p:spPr>
            <a:xfrm>
              <a:off x="1287450" y="3460687"/>
              <a:ext cx="2197101" cy="576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7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xmlns="" id="{4525C610-718D-4ECD-88B4-D6E29D220A64}"/>
                </a:ext>
              </a:extLst>
            </p:cNvPr>
            <p:cNvSpPr/>
            <p:nvPr/>
          </p:nvSpPr>
          <p:spPr>
            <a:xfrm>
              <a:off x="2165310" y="5373216"/>
              <a:ext cx="432048" cy="432048"/>
            </a:xfrm>
            <a:prstGeom prst="ellipse">
              <a:avLst/>
            </a:prstGeom>
            <a:solidFill>
              <a:sysClr val="window" lastClr="FFFFFF"/>
            </a:solidFill>
            <a:ln w="50800" cap="flat" cmpd="sng" algn="ctr">
              <a:solidFill>
                <a:srgbClr val="2E75B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xmlns="" id="{10046CA6-195E-4CD4-8B9B-71E6B4D3B9BE}"/>
                </a:ext>
              </a:extLst>
            </p:cNvPr>
            <p:cNvSpPr/>
            <p:nvPr/>
          </p:nvSpPr>
          <p:spPr>
            <a:xfrm>
              <a:off x="5950396" y="5373216"/>
              <a:ext cx="432048" cy="432048"/>
            </a:xfrm>
            <a:prstGeom prst="ellipse">
              <a:avLst/>
            </a:prstGeom>
            <a:solidFill>
              <a:sysClr val="window" lastClr="FFFFFF"/>
            </a:solidFill>
            <a:ln w="50800" cap="flat" cmpd="sng" algn="ctr">
              <a:solidFill>
                <a:srgbClr val="005688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xmlns="" id="{8CB24C98-9E30-454E-8F49-1A429F079EFF}"/>
                </a:ext>
              </a:extLst>
            </p:cNvPr>
            <p:cNvSpPr/>
            <p:nvPr/>
          </p:nvSpPr>
          <p:spPr>
            <a:xfrm>
              <a:off x="9664031" y="5373216"/>
              <a:ext cx="432048" cy="432048"/>
            </a:xfrm>
            <a:prstGeom prst="ellipse">
              <a:avLst/>
            </a:prstGeom>
            <a:solidFill>
              <a:sysClr val="window" lastClr="FFFFFF"/>
            </a:solidFill>
            <a:ln w="50800" cap="flat" cmpd="sng" algn="ctr">
              <a:solidFill>
                <a:srgbClr val="333F5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054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ecathlo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2B5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5412</TotalTime>
  <Words>351</Words>
  <Application>Microsoft Office PowerPoint</Application>
  <PresentationFormat>Custom</PresentationFormat>
  <Paragraphs>82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3-Phase Planning Timeline PowerPoint Template</vt:lpstr>
      <vt:lpstr>3-Phase Planning Timeline PowerPoint Template</vt:lpstr>
      <vt:lpstr>3-Phase Planning Timeline PowerPoint Template</vt:lpstr>
      <vt:lpstr>3-Phase Planning Timeline PowerPoint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30 60 90 Day Planning PowerPoint Template</dc:title>
  <dc:creator>Julian</dc:creator>
  <cp:lastModifiedBy>Fatima Hafeez</cp:lastModifiedBy>
  <cp:revision>105</cp:revision>
  <dcterms:created xsi:type="dcterms:W3CDTF">2013-09-12T13:05:01Z</dcterms:created>
  <dcterms:modified xsi:type="dcterms:W3CDTF">2020-02-05T16:49:36Z</dcterms:modified>
</cp:coreProperties>
</file>