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6"/>
  </p:notesMasterIdLst>
  <p:handoutMasterIdLst>
    <p:handoutMasterId r:id="rId7"/>
  </p:handoutMasterIdLst>
  <p:sldIdLst>
    <p:sldId id="279" r:id="rId2"/>
    <p:sldId id="286" r:id="rId3"/>
    <p:sldId id="290" r:id="rId4"/>
    <p:sldId id="264" r:id="rId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CA410"/>
    <a:srgbClr val="00D040"/>
    <a:srgbClr val="A3A3A3"/>
    <a:srgbClr val="FCB040"/>
    <a:srgbClr val="037CCF"/>
    <a:srgbClr val="F5C247"/>
    <a:srgbClr val="B5D301"/>
    <a:srgbClr val="022A40"/>
    <a:srgbClr val="3AB54A"/>
    <a:srgbClr val="C41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/>
    <p:restoredTop sz="94707"/>
  </p:normalViewPr>
  <p:slideViewPr>
    <p:cSldViewPr>
      <p:cViewPr>
        <p:scale>
          <a:sx n="200" d="100"/>
          <a:sy n="200" d="100"/>
        </p:scale>
        <p:origin x="144" y="-42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9" d="100"/>
          <a:sy n="69" d="100"/>
        </p:scale>
        <p:origin x="-2838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762424-DDEB-4A97-8DF5-6BF96CCB3FB5}" type="datetimeFigureOut">
              <a:rPr lang="en-US" smtClean="0"/>
              <a:pPr/>
              <a:t>7/22/2022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C53C4B-F994-412E-85D8-E2AB982928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6992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AABD2D-06EE-4924-A970-DA7F071D30DD}" type="datetimeFigureOut">
              <a:rPr lang="en-US" smtClean="0"/>
              <a:pPr/>
              <a:t>7/22/2022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673052-1C4D-4D99-A058-91D5791083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535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73052-1C4D-4D99-A058-91D57910836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73052-1C4D-4D99-A058-91D57910836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9307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2419350"/>
            <a:ext cx="9144000" cy="2724150"/>
          </a:xfrm>
          <a:prstGeom prst="rect">
            <a:avLst/>
          </a:prstGeom>
          <a:gradFill flip="none" rotWithShape="1">
            <a:gsLst>
              <a:gs pos="44000">
                <a:srgbClr val="CBCBCB">
                  <a:alpha val="22000"/>
                </a:srgbClr>
              </a:gs>
              <a:gs pos="100000">
                <a:srgbClr val="5F5F5F">
                  <a:alpha val="1900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740992"/>
            <a:ext cx="7772400" cy="458115"/>
          </a:xfrm>
        </p:spPr>
        <p:txBody>
          <a:bodyPr/>
          <a:lstStyle>
            <a:lvl1pPr algn="ctr">
              <a:defRPr lang="en-US" sz="3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32020"/>
            <a:ext cx="6400800" cy="573330"/>
          </a:xfrm>
        </p:spPr>
        <p:txBody>
          <a:bodyPr>
            <a:normAutofit/>
          </a:bodyPr>
          <a:lstStyle>
            <a:lvl1pPr marL="0" indent="0" algn="ctr">
              <a:buNone/>
              <a:defRPr lang="en-US" sz="18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7/22/2022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7/22/2022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7/22/2022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Blank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7/22/2022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/>
          <p:cNvSpPr/>
          <p:nvPr userDrawn="1"/>
        </p:nvSpPr>
        <p:spPr>
          <a:xfrm>
            <a:off x="0" y="3848100"/>
            <a:ext cx="9144000" cy="1295400"/>
          </a:xfrm>
          <a:prstGeom prst="rect">
            <a:avLst/>
          </a:prstGeom>
          <a:solidFill>
            <a:srgbClr val="B5D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181" indent="0">
              <a:buNone/>
              <a:defRPr sz="2800"/>
            </a:lvl2pPr>
            <a:lvl3pPr marL="914362" indent="0">
              <a:buNone/>
              <a:defRPr sz="2400"/>
            </a:lvl3pPr>
            <a:lvl4pPr marL="1371543" indent="0">
              <a:buNone/>
              <a:defRPr sz="2000"/>
            </a:lvl4pPr>
            <a:lvl5pPr marL="1828724" indent="0">
              <a:buNone/>
              <a:defRPr sz="2000"/>
            </a:lvl5pPr>
            <a:lvl6pPr marL="2285905" indent="0">
              <a:buNone/>
              <a:defRPr sz="2000"/>
            </a:lvl6pPr>
            <a:lvl7pPr marL="2743086" indent="0">
              <a:buNone/>
              <a:defRPr sz="2000"/>
            </a:lvl7pPr>
            <a:lvl8pPr marL="3200266" indent="0">
              <a:buNone/>
              <a:defRPr sz="2000"/>
            </a:lvl8pPr>
            <a:lvl9pPr marL="3657448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model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7/22/2022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7/22/2022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7/22/2022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7/22/2022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7/22/2022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54263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2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0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4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7/22/2022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7/22/2022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7/22/2022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54263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7/22/2022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100000">
              <a:srgbClr val="EEEEEE"/>
            </a:gs>
            <a:gs pos="67000">
              <a:schemeClr val="bg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3311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53819"/>
            <a:ext cx="8229600" cy="374080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1176A7-B091-469C-82C8-89C693043C40}" type="datetimeFigureOut">
              <a:rPr lang="en-US" smtClean="0"/>
              <a:pPr/>
              <a:t>7/22/2022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82" r:id="rId10"/>
    <p:sldLayoutId id="2147483681" r:id="rId11"/>
    <p:sldLayoutId id="2147483683" r:id="rId12"/>
    <p:sldLayoutId id="2147483684" r:id="rId13"/>
    <p:sldLayoutId id="2147483673" r:id="rId14"/>
    <p:sldLayoutId id="2147483674" r:id="rId15"/>
    <p:sldLayoutId id="2147483675" r:id="rId16"/>
    <p:sldLayoutId id="2147483676" r:id="rId17"/>
    <p:sldLayoutId id="2147483677" r:id="rId18"/>
    <p:sldLayoutId id="2147483678" r:id="rId19"/>
    <p:sldLayoutId id="2147483679" r:id="rId20"/>
    <p:sldLayoutId id="2147483680" r:id="rId21"/>
    <p:sldLayoutId id="2147483662" r:id="rId22"/>
  </p:sldLayoutIdLst>
  <p:txStyles>
    <p:titleStyle>
      <a:lvl1pPr algn="l" defTabSz="914362" rtl="0" eaLnBrk="1" latinLnBrk="0" hangingPunct="1">
        <a:spcBef>
          <a:spcPct val="0"/>
        </a:spcBef>
        <a:buNone/>
        <a:defRPr sz="2400" kern="120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</p:titleStyle>
    <p:bodyStyle>
      <a:lvl1pPr marL="342886" indent="-342886" algn="l" defTabSz="91436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j-lt"/>
          <a:ea typeface="+mn-ea"/>
          <a:cs typeface="+mn-cs"/>
        </a:defRPr>
      </a:lvl1pPr>
      <a:lvl2pPr marL="742919" indent="-285738" algn="l" defTabSz="914362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42952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134" indent="-228591" algn="l" defTabSz="914362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314" indent="-228591" algn="l" defTabSz="914362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495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76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57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38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1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2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3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4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5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8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6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48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.jpg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raphic 6">
            <a:extLst>
              <a:ext uri="{FF2B5EF4-FFF2-40B4-BE49-F238E27FC236}">
                <a16:creationId xmlns:a16="http://schemas.microsoft.com/office/drawing/2014/main" id="{29221156-69E4-404E-8708-6197215B6FCB}"/>
              </a:ext>
            </a:extLst>
          </p:cNvPr>
          <p:cNvSpPr/>
          <p:nvPr/>
        </p:nvSpPr>
        <p:spPr>
          <a:xfrm>
            <a:off x="-59671" y="2496900"/>
            <a:ext cx="5483932" cy="2672947"/>
          </a:xfrm>
          <a:custGeom>
            <a:avLst/>
            <a:gdLst>
              <a:gd name="connsiteX0" fmla="*/ 0 w 6173511"/>
              <a:gd name="connsiteY0" fmla="*/ 0 h 3009058"/>
              <a:gd name="connsiteX1" fmla="*/ 794974 w 6173511"/>
              <a:gd name="connsiteY1" fmla="*/ 875947 h 3009058"/>
              <a:gd name="connsiteX2" fmla="*/ 2498396 w 6173511"/>
              <a:gd name="connsiteY2" fmla="*/ 1067540 h 3009058"/>
              <a:gd name="connsiteX3" fmla="*/ 4584876 w 6173511"/>
              <a:gd name="connsiteY3" fmla="*/ 2273526 h 3009058"/>
              <a:gd name="connsiteX4" fmla="*/ 6173512 w 6173511"/>
              <a:gd name="connsiteY4" fmla="*/ 3009059 h 3009058"/>
              <a:gd name="connsiteX5" fmla="*/ 15742 w 6173511"/>
              <a:gd name="connsiteY5" fmla="*/ 3009059 h 3009058"/>
              <a:gd name="connsiteX6" fmla="*/ 0 w 6173511"/>
              <a:gd name="connsiteY6" fmla="*/ 0 h 3009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3511" h="3009058">
                <a:moveTo>
                  <a:pt x="0" y="0"/>
                </a:moveTo>
                <a:cubicBezTo>
                  <a:pt x="241378" y="237523"/>
                  <a:pt x="346325" y="706007"/>
                  <a:pt x="794974" y="875947"/>
                </a:cubicBezTo>
                <a:cubicBezTo>
                  <a:pt x="1554529" y="1163993"/>
                  <a:pt x="1711293" y="1011112"/>
                  <a:pt x="2498396" y="1067540"/>
                </a:cubicBezTo>
                <a:cubicBezTo>
                  <a:pt x="4205098" y="1189582"/>
                  <a:pt x="3769568" y="2322080"/>
                  <a:pt x="4584876" y="2273526"/>
                </a:cubicBezTo>
                <a:cubicBezTo>
                  <a:pt x="5897370" y="2194789"/>
                  <a:pt x="6173512" y="3009059"/>
                  <a:pt x="6173512" y="3009059"/>
                </a:cubicBezTo>
                <a:lnTo>
                  <a:pt x="15742" y="300905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6559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456407" y="672039"/>
            <a:ext cx="6096793" cy="381000"/>
          </a:xfrm>
        </p:spPr>
        <p:txBody>
          <a:bodyPr/>
          <a:lstStyle/>
          <a:p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This is a sample text. Insert your desired text here.</a:t>
            </a:r>
          </a:p>
        </p:txBody>
      </p:sp>
      <p:sp>
        <p:nvSpPr>
          <p:cNvPr id="40" name="Graphic 14">
            <a:extLst>
              <a:ext uri="{FF2B5EF4-FFF2-40B4-BE49-F238E27FC236}">
                <a16:creationId xmlns:a16="http://schemas.microsoft.com/office/drawing/2014/main" id="{3F8933F3-44E2-E842-B618-4A82FC0EF9B1}"/>
              </a:ext>
            </a:extLst>
          </p:cNvPr>
          <p:cNvSpPr/>
          <p:nvPr/>
        </p:nvSpPr>
        <p:spPr>
          <a:xfrm>
            <a:off x="4139848" y="2125669"/>
            <a:ext cx="131884" cy="131298"/>
          </a:xfrm>
          <a:custGeom>
            <a:avLst/>
            <a:gdLst>
              <a:gd name="connsiteX0" fmla="*/ 109611 w 131884"/>
              <a:gd name="connsiteY0" fmla="*/ 131298 h 131298"/>
              <a:gd name="connsiteX1" fmla="*/ 21688 w 131884"/>
              <a:gd name="connsiteY1" fmla="*/ 131298 h 131298"/>
              <a:gd name="connsiteX2" fmla="*/ 0 w 131884"/>
              <a:gd name="connsiteY2" fmla="*/ 109611 h 131298"/>
              <a:gd name="connsiteX3" fmla="*/ 0 w 131884"/>
              <a:gd name="connsiteY3" fmla="*/ 21688 h 131298"/>
              <a:gd name="connsiteX4" fmla="*/ 21688 w 131884"/>
              <a:gd name="connsiteY4" fmla="*/ 0 h 131298"/>
              <a:gd name="connsiteX5" fmla="*/ 110197 w 131884"/>
              <a:gd name="connsiteY5" fmla="*/ 0 h 131298"/>
              <a:gd name="connsiteX6" fmla="*/ 131885 w 131884"/>
              <a:gd name="connsiteY6" fmla="*/ 21688 h 131298"/>
              <a:gd name="connsiteX7" fmla="*/ 131885 w 131884"/>
              <a:gd name="connsiteY7" fmla="*/ 110197 h 131298"/>
              <a:gd name="connsiteX8" fmla="*/ 109611 w 131884"/>
              <a:gd name="connsiteY8" fmla="*/ 131298 h 131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1884" h="131298">
                <a:moveTo>
                  <a:pt x="109611" y="131298"/>
                </a:moveTo>
                <a:lnTo>
                  <a:pt x="21688" y="131298"/>
                </a:lnTo>
                <a:cubicBezTo>
                  <a:pt x="9965" y="131298"/>
                  <a:pt x="0" y="121920"/>
                  <a:pt x="0" y="109611"/>
                </a:cubicBezTo>
                <a:lnTo>
                  <a:pt x="0" y="21688"/>
                </a:lnTo>
                <a:cubicBezTo>
                  <a:pt x="0" y="9378"/>
                  <a:pt x="9378" y="0"/>
                  <a:pt x="21688" y="0"/>
                </a:cubicBezTo>
                <a:lnTo>
                  <a:pt x="110197" y="0"/>
                </a:lnTo>
                <a:cubicBezTo>
                  <a:pt x="121920" y="0"/>
                  <a:pt x="131885" y="9378"/>
                  <a:pt x="131885" y="21688"/>
                </a:cubicBezTo>
                <a:lnTo>
                  <a:pt x="131885" y="110197"/>
                </a:lnTo>
                <a:cubicBezTo>
                  <a:pt x="131298" y="121920"/>
                  <a:pt x="121920" y="131298"/>
                  <a:pt x="109611" y="131298"/>
                </a:cubicBezTo>
                <a:close/>
              </a:path>
            </a:pathLst>
          </a:custGeom>
          <a:noFill/>
          <a:ln w="23446" cap="flat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grpSp>
        <p:nvGrpSpPr>
          <p:cNvPr id="4" name="Graphic 8">
            <a:extLst>
              <a:ext uri="{FF2B5EF4-FFF2-40B4-BE49-F238E27FC236}">
                <a16:creationId xmlns:a16="http://schemas.microsoft.com/office/drawing/2014/main" id="{70271097-9982-AFD7-F9C4-9DF61FA634B6}"/>
              </a:ext>
            </a:extLst>
          </p:cNvPr>
          <p:cNvGrpSpPr/>
          <p:nvPr/>
        </p:nvGrpSpPr>
        <p:grpSpPr>
          <a:xfrm>
            <a:off x="609600" y="1404972"/>
            <a:ext cx="2983202" cy="3170036"/>
            <a:chOff x="824541" y="1404972"/>
            <a:chExt cx="2983202" cy="3170036"/>
          </a:xfrm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5FD5EA6C-8031-DE83-A508-C63C17FC3ED6}"/>
                </a:ext>
              </a:extLst>
            </p:cNvPr>
            <p:cNvSpPr/>
            <p:nvPr/>
          </p:nvSpPr>
          <p:spPr>
            <a:xfrm>
              <a:off x="1409165" y="1600614"/>
              <a:ext cx="2398577" cy="2974394"/>
            </a:xfrm>
            <a:custGeom>
              <a:avLst/>
              <a:gdLst>
                <a:gd name="connsiteX0" fmla="*/ 2398578 w 2398577"/>
                <a:gd name="connsiteY0" fmla="*/ 1487197 h 2974394"/>
                <a:gd name="connsiteX1" fmla="*/ 1199665 w 2398577"/>
                <a:gd name="connsiteY1" fmla="*/ 2974394 h 2974394"/>
                <a:gd name="connsiteX2" fmla="*/ 0 w 2398577"/>
                <a:gd name="connsiteY2" fmla="*/ 1487197 h 2974394"/>
                <a:gd name="connsiteX3" fmla="*/ 1198913 w 2398577"/>
                <a:gd name="connsiteY3" fmla="*/ 0 h 2974394"/>
                <a:gd name="connsiteX4" fmla="*/ 2398578 w 2398577"/>
                <a:gd name="connsiteY4" fmla="*/ 1487197 h 2974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98577" h="2974394">
                  <a:moveTo>
                    <a:pt x="2398578" y="1487197"/>
                  </a:moveTo>
                  <a:cubicBezTo>
                    <a:pt x="2398578" y="2308654"/>
                    <a:pt x="1861549" y="2974394"/>
                    <a:pt x="1199665" y="2974394"/>
                  </a:cubicBezTo>
                  <a:cubicBezTo>
                    <a:pt x="537781" y="2974394"/>
                    <a:pt x="0" y="2308654"/>
                    <a:pt x="0" y="1487197"/>
                  </a:cubicBezTo>
                  <a:cubicBezTo>
                    <a:pt x="0" y="665741"/>
                    <a:pt x="537029" y="0"/>
                    <a:pt x="1198913" y="0"/>
                  </a:cubicBezTo>
                  <a:cubicBezTo>
                    <a:pt x="1860797" y="0"/>
                    <a:pt x="2398578" y="665741"/>
                    <a:pt x="2398578" y="148719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7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B96621AD-7DBA-44A6-EFE2-BFFBDB34FD6F}"/>
                </a:ext>
              </a:extLst>
            </p:cNvPr>
            <p:cNvSpPr/>
            <p:nvPr/>
          </p:nvSpPr>
          <p:spPr>
            <a:xfrm>
              <a:off x="1321165" y="1600614"/>
              <a:ext cx="2397825" cy="2974394"/>
            </a:xfrm>
            <a:custGeom>
              <a:avLst/>
              <a:gdLst>
                <a:gd name="connsiteX0" fmla="*/ 2397826 w 2397825"/>
                <a:gd name="connsiteY0" fmla="*/ 1487197 h 2974394"/>
                <a:gd name="connsiteX1" fmla="*/ 1198913 w 2397825"/>
                <a:gd name="connsiteY1" fmla="*/ 2974394 h 2974394"/>
                <a:gd name="connsiteX2" fmla="*/ 0 w 2397825"/>
                <a:gd name="connsiteY2" fmla="*/ 1487197 h 2974394"/>
                <a:gd name="connsiteX3" fmla="*/ 1198913 w 2397825"/>
                <a:gd name="connsiteY3" fmla="*/ 0 h 2974394"/>
                <a:gd name="connsiteX4" fmla="*/ 2397826 w 2397825"/>
                <a:gd name="connsiteY4" fmla="*/ 1487197 h 2974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97825" h="2974394">
                  <a:moveTo>
                    <a:pt x="2397826" y="1487197"/>
                  </a:moveTo>
                  <a:cubicBezTo>
                    <a:pt x="2397826" y="2308553"/>
                    <a:pt x="1861054" y="2974394"/>
                    <a:pt x="1198913" y="2974394"/>
                  </a:cubicBezTo>
                  <a:cubicBezTo>
                    <a:pt x="536772" y="2974394"/>
                    <a:pt x="0" y="2308553"/>
                    <a:pt x="0" y="1487197"/>
                  </a:cubicBezTo>
                  <a:cubicBezTo>
                    <a:pt x="0" y="665841"/>
                    <a:pt x="536772" y="0"/>
                    <a:pt x="1198913" y="0"/>
                  </a:cubicBezTo>
                  <a:cubicBezTo>
                    <a:pt x="1861054" y="0"/>
                    <a:pt x="2397826" y="665841"/>
                    <a:pt x="2397826" y="1487197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7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BA2153B2-AA5E-146B-E9D9-B63C47A1BFBF}"/>
                </a:ext>
              </a:extLst>
            </p:cNvPr>
            <p:cNvSpPr/>
            <p:nvPr/>
          </p:nvSpPr>
          <p:spPr>
            <a:xfrm>
              <a:off x="1721304" y="2097099"/>
              <a:ext cx="1597547" cy="1981424"/>
            </a:xfrm>
            <a:custGeom>
              <a:avLst/>
              <a:gdLst>
                <a:gd name="connsiteX0" fmla="*/ 1597548 w 1597547"/>
                <a:gd name="connsiteY0" fmla="*/ 990712 h 1981424"/>
                <a:gd name="connsiteX1" fmla="*/ 798774 w 1597547"/>
                <a:gd name="connsiteY1" fmla="*/ 1981425 h 1981424"/>
                <a:gd name="connsiteX2" fmla="*/ 0 w 1597547"/>
                <a:gd name="connsiteY2" fmla="*/ 990712 h 1981424"/>
                <a:gd name="connsiteX3" fmla="*/ 798774 w 1597547"/>
                <a:gd name="connsiteY3" fmla="*/ 0 h 1981424"/>
                <a:gd name="connsiteX4" fmla="*/ 1597548 w 1597547"/>
                <a:gd name="connsiteY4" fmla="*/ 990712 h 1981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97547" h="1981424">
                  <a:moveTo>
                    <a:pt x="1597548" y="990712"/>
                  </a:moveTo>
                  <a:cubicBezTo>
                    <a:pt x="1597548" y="1537868"/>
                    <a:pt x="1239925" y="1981425"/>
                    <a:pt x="798774" y="1981425"/>
                  </a:cubicBezTo>
                  <a:cubicBezTo>
                    <a:pt x="357623" y="1981425"/>
                    <a:pt x="0" y="1537868"/>
                    <a:pt x="0" y="990712"/>
                  </a:cubicBezTo>
                  <a:cubicBezTo>
                    <a:pt x="0" y="443557"/>
                    <a:pt x="357623" y="0"/>
                    <a:pt x="798774" y="0"/>
                  </a:cubicBezTo>
                  <a:cubicBezTo>
                    <a:pt x="1239925" y="0"/>
                    <a:pt x="1597548" y="443557"/>
                    <a:pt x="1597548" y="990712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7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4BEC28B-EE74-8D78-3B57-C5AD8E289455}"/>
                </a:ext>
              </a:extLst>
            </p:cNvPr>
            <p:cNvSpPr/>
            <p:nvPr/>
          </p:nvSpPr>
          <p:spPr>
            <a:xfrm>
              <a:off x="2202674" y="2694385"/>
              <a:ext cx="634807" cy="786852"/>
            </a:xfrm>
            <a:custGeom>
              <a:avLst/>
              <a:gdLst>
                <a:gd name="connsiteX0" fmla="*/ 634807 w 634807"/>
                <a:gd name="connsiteY0" fmla="*/ 393426 h 786852"/>
                <a:gd name="connsiteX1" fmla="*/ 317404 w 634807"/>
                <a:gd name="connsiteY1" fmla="*/ 786853 h 786852"/>
                <a:gd name="connsiteX2" fmla="*/ 0 w 634807"/>
                <a:gd name="connsiteY2" fmla="*/ 393426 h 786852"/>
                <a:gd name="connsiteX3" fmla="*/ 317404 w 634807"/>
                <a:gd name="connsiteY3" fmla="*/ 0 h 786852"/>
                <a:gd name="connsiteX4" fmla="*/ 634807 w 634807"/>
                <a:gd name="connsiteY4" fmla="*/ 393426 h 786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4807" h="786852">
                  <a:moveTo>
                    <a:pt x="634807" y="393426"/>
                  </a:moveTo>
                  <a:cubicBezTo>
                    <a:pt x="634807" y="610827"/>
                    <a:pt x="492652" y="786853"/>
                    <a:pt x="317404" y="786853"/>
                  </a:cubicBezTo>
                  <a:cubicBezTo>
                    <a:pt x="142155" y="786853"/>
                    <a:pt x="0" y="610827"/>
                    <a:pt x="0" y="393426"/>
                  </a:cubicBezTo>
                  <a:cubicBezTo>
                    <a:pt x="0" y="176026"/>
                    <a:pt x="142155" y="0"/>
                    <a:pt x="317404" y="0"/>
                  </a:cubicBezTo>
                  <a:cubicBezTo>
                    <a:pt x="492652" y="0"/>
                    <a:pt x="634807" y="176026"/>
                    <a:pt x="634807" y="393426"/>
                  </a:cubicBezTo>
                  <a:close/>
                </a:path>
              </a:pathLst>
            </a:custGeom>
            <a:solidFill>
              <a:srgbClr val="E4ECF4"/>
            </a:solidFill>
            <a:ln w="7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grpSp>
          <p:nvGrpSpPr>
            <p:cNvPr id="13" name="Graphic 8">
              <a:extLst>
                <a:ext uri="{FF2B5EF4-FFF2-40B4-BE49-F238E27FC236}">
                  <a16:creationId xmlns:a16="http://schemas.microsoft.com/office/drawing/2014/main" id="{5A3C8596-F1F7-6B2B-D1E9-3AAE32233F4F}"/>
                </a:ext>
              </a:extLst>
            </p:cNvPr>
            <p:cNvGrpSpPr/>
            <p:nvPr/>
          </p:nvGrpSpPr>
          <p:grpSpPr>
            <a:xfrm>
              <a:off x="824541" y="1404972"/>
              <a:ext cx="1814422" cy="1815282"/>
              <a:chOff x="824541" y="1404972"/>
              <a:chExt cx="1814422" cy="1815282"/>
            </a:xfrm>
          </p:grpSpPr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C3875851-6858-8D92-7A22-C5C5B594BFCF}"/>
                  </a:ext>
                </a:extLst>
              </p:cNvPr>
              <p:cNvSpPr/>
              <p:nvPr/>
            </p:nvSpPr>
            <p:spPr>
              <a:xfrm>
                <a:off x="824541" y="1404972"/>
                <a:ext cx="312349" cy="312992"/>
              </a:xfrm>
              <a:custGeom>
                <a:avLst/>
                <a:gdLst>
                  <a:gd name="connsiteX0" fmla="*/ 296554 w 312349"/>
                  <a:gd name="connsiteY0" fmla="*/ 312241 h 312992"/>
                  <a:gd name="connsiteX1" fmla="*/ 307836 w 312349"/>
                  <a:gd name="connsiteY1" fmla="*/ 307727 h 312992"/>
                  <a:gd name="connsiteX2" fmla="*/ 312349 w 312349"/>
                  <a:gd name="connsiteY2" fmla="*/ 295691 h 312992"/>
                  <a:gd name="connsiteX3" fmla="*/ 293546 w 312349"/>
                  <a:gd name="connsiteY3" fmla="*/ 14350 h 312992"/>
                  <a:gd name="connsiteX4" fmla="*/ 276998 w 312349"/>
                  <a:gd name="connsiteY4" fmla="*/ 57 h 312992"/>
                  <a:gd name="connsiteX5" fmla="*/ 262708 w 312349"/>
                  <a:gd name="connsiteY5" fmla="*/ 16607 h 312992"/>
                  <a:gd name="connsiteX6" fmla="*/ 280007 w 312349"/>
                  <a:gd name="connsiteY6" fmla="*/ 279894 h 312992"/>
                  <a:gd name="connsiteX7" fmla="*/ 16758 w 312349"/>
                  <a:gd name="connsiteY7" fmla="*/ 262592 h 312992"/>
                  <a:gd name="connsiteX8" fmla="*/ 211 w 312349"/>
                  <a:gd name="connsiteY8" fmla="*/ 276885 h 312992"/>
                  <a:gd name="connsiteX9" fmla="*/ 13749 w 312349"/>
                  <a:gd name="connsiteY9" fmla="*/ 294187 h 312992"/>
                  <a:gd name="connsiteX10" fmla="*/ 295050 w 312349"/>
                  <a:gd name="connsiteY10" fmla="*/ 312993 h 312992"/>
                  <a:gd name="connsiteX11" fmla="*/ 296554 w 312349"/>
                  <a:gd name="connsiteY11" fmla="*/ 312241 h 312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12349" h="312992">
                    <a:moveTo>
                      <a:pt x="296554" y="312241"/>
                    </a:moveTo>
                    <a:cubicBezTo>
                      <a:pt x="300315" y="312241"/>
                      <a:pt x="304828" y="310736"/>
                      <a:pt x="307836" y="307727"/>
                    </a:cubicBezTo>
                    <a:cubicBezTo>
                      <a:pt x="310845" y="304718"/>
                      <a:pt x="312349" y="300205"/>
                      <a:pt x="312349" y="295691"/>
                    </a:cubicBezTo>
                    <a:lnTo>
                      <a:pt x="293546" y="14350"/>
                    </a:lnTo>
                    <a:cubicBezTo>
                      <a:pt x="292793" y="6075"/>
                      <a:pt x="285272" y="-695"/>
                      <a:pt x="276998" y="57"/>
                    </a:cubicBezTo>
                    <a:cubicBezTo>
                      <a:pt x="268725" y="809"/>
                      <a:pt x="261956" y="8332"/>
                      <a:pt x="262708" y="16607"/>
                    </a:cubicBezTo>
                    <a:lnTo>
                      <a:pt x="280007" y="279894"/>
                    </a:lnTo>
                    <a:lnTo>
                      <a:pt x="16758" y="262592"/>
                    </a:lnTo>
                    <a:cubicBezTo>
                      <a:pt x="8484" y="261840"/>
                      <a:pt x="963" y="268610"/>
                      <a:pt x="211" y="276885"/>
                    </a:cubicBezTo>
                    <a:cubicBezTo>
                      <a:pt x="-1294" y="285912"/>
                      <a:pt x="5476" y="293434"/>
                      <a:pt x="13749" y="294187"/>
                    </a:cubicBezTo>
                    <a:lnTo>
                      <a:pt x="295050" y="312993"/>
                    </a:lnTo>
                    <a:cubicBezTo>
                      <a:pt x="295802" y="312241"/>
                      <a:pt x="295802" y="312241"/>
                      <a:pt x="296554" y="312241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751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3838DE6E-8C98-D302-D0BE-EF2647350B9D}"/>
                  </a:ext>
                </a:extLst>
              </p:cNvPr>
              <p:cNvSpPr/>
              <p:nvPr/>
            </p:nvSpPr>
            <p:spPr>
              <a:xfrm>
                <a:off x="974371" y="1555422"/>
                <a:ext cx="312195" cy="312240"/>
              </a:xfrm>
              <a:custGeom>
                <a:avLst/>
                <a:gdLst>
                  <a:gd name="connsiteX0" fmla="*/ 296401 w 312195"/>
                  <a:gd name="connsiteY0" fmla="*/ 312241 h 312240"/>
                  <a:gd name="connsiteX1" fmla="*/ 307683 w 312195"/>
                  <a:gd name="connsiteY1" fmla="*/ 307727 h 312240"/>
                  <a:gd name="connsiteX2" fmla="*/ 312196 w 312195"/>
                  <a:gd name="connsiteY2" fmla="*/ 295691 h 312240"/>
                  <a:gd name="connsiteX3" fmla="*/ 293392 w 312195"/>
                  <a:gd name="connsiteY3" fmla="*/ 14350 h 312240"/>
                  <a:gd name="connsiteX4" fmla="*/ 276845 w 312195"/>
                  <a:gd name="connsiteY4" fmla="*/ 57 h 312240"/>
                  <a:gd name="connsiteX5" fmla="*/ 262554 w 312195"/>
                  <a:gd name="connsiteY5" fmla="*/ 16607 h 312240"/>
                  <a:gd name="connsiteX6" fmla="*/ 279854 w 312195"/>
                  <a:gd name="connsiteY6" fmla="*/ 279894 h 312240"/>
                  <a:gd name="connsiteX7" fmla="*/ 16604 w 312195"/>
                  <a:gd name="connsiteY7" fmla="*/ 262592 h 312240"/>
                  <a:gd name="connsiteX8" fmla="*/ 57 w 312195"/>
                  <a:gd name="connsiteY8" fmla="*/ 276885 h 312240"/>
                  <a:gd name="connsiteX9" fmla="*/ 14348 w 312195"/>
                  <a:gd name="connsiteY9" fmla="*/ 293434 h 312240"/>
                  <a:gd name="connsiteX10" fmla="*/ 295649 w 312195"/>
                  <a:gd name="connsiteY10" fmla="*/ 312241 h 312240"/>
                  <a:gd name="connsiteX11" fmla="*/ 296401 w 312195"/>
                  <a:gd name="connsiteY11" fmla="*/ 312241 h 312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12195" h="312240">
                    <a:moveTo>
                      <a:pt x="296401" y="312241"/>
                    </a:moveTo>
                    <a:cubicBezTo>
                      <a:pt x="300161" y="312241"/>
                      <a:pt x="304674" y="310736"/>
                      <a:pt x="307683" y="307727"/>
                    </a:cubicBezTo>
                    <a:cubicBezTo>
                      <a:pt x="310691" y="304718"/>
                      <a:pt x="312196" y="300205"/>
                      <a:pt x="312196" y="295691"/>
                    </a:cubicBezTo>
                    <a:lnTo>
                      <a:pt x="293392" y="14350"/>
                    </a:lnTo>
                    <a:cubicBezTo>
                      <a:pt x="292640" y="6075"/>
                      <a:pt x="285119" y="-695"/>
                      <a:pt x="276845" y="57"/>
                    </a:cubicBezTo>
                    <a:cubicBezTo>
                      <a:pt x="268572" y="809"/>
                      <a:pt x="261802" y="8332"/>
                      <a:pt x="262554" y="16607"/>
                    </a:cubicBezTo>
                    <a:lnTo>
                      <a:pt x="279854" y="279894"/>
                    </a:lnTo>
                    <a:lnTo>
                      <a:pt x="16604" y="262592"/>
                    </a:lnTo>
                    <a:cubicBezTo>
                      <a:pt x="8331" y="261840"/>
                      <a:pt x="809" y="268610"/>
                      <a:pt x="57" y="276885"/>
                    </a:cubicBezTo>
                    <a:cubicBezTo>
                      <a:pt x="-695" y="285160"/>
                      <a:pt x="6074" y="292682"/>
                      <a:pt x="14348" y="293434"/>
                    </a:cubicBezTo>
                    <a:lnTo>
                      <a:pt x="295649" y="312241"/>
                    </a:lnTo>
                    <a:cubicBezTo>
                      <a:pt x="295649" y="312241"/>
                      <a:pt x="295649" y="312241"/>
                      <a:pt x="296401" y="312241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751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AF5BED12-9F0F-65FD-AE6D-3C6A1F3D57C3}"/>
                  </a:ext>
                </a:extLst>
              </p:cNvPr>
              <p:cNvSpPr/>
              <p:nvPr/>
            </p:nvSpPr>
            <p:spPr>
              <a:xfrm>
                <a:off x="1124047" y="1705120"/>
                <a:ext cx="312195" cy="312240"/>
              </a:xfrm>
              <a:custGeom>
                <a:avLst/>
                <a:gdLst>
                  <a:gd name="connsiteX0" fmla="*/ 296401 w 312195"/>
                  <a:gd name="connsiteY0" fmla="*/ 312241 h 312240"/>
                  <a:gd name="connsiteX1" fmla="*/ 307683 w 312195"/>
                  <a:gd name="connsiteY1" fmla="*/ 307727 h 312240"/>
                  <a:gd name="connsiteX2" fmla="*/ 312196 w 312195"/>
                  <a:gd name="connsiteY2" fmla="*/ 295691 h 312240"/>
                  <a:gd name="connsiteX3" fmla="*/ 293392 w 312195"/>
                  <a:gd name="connsiteY3" fmla="*/ 14350 h 312240"/>
                  <a:gd name="connsiteX4" fmla="*/ 276845 w 312195"/>
                  <a:gd name="connsiteY4" fmla="*/ 57 h 312240"/>
                  <a:gd name="connsiteX5" fmla="*/ 262554 w 312195"/>
                  <a:gd name="connsiteY5" fmla="*/ 16607 h 312240"/>
                  <a:gd name="connsiteX6" fmla="*/ 279854 w 312195"/>
                  <a:gd name="connsiteY6" fmla="*/ 279894 h 312240"/>
                  <a:gd name="connsiteX7" fmla="*/ 16604 w 312195"/>
                  <a:gd name="connsiteY7" fmla="*/ 262592 h 312240"/>
                  <a:gd name="connsiteX8" fmla="*/ 57 w 312195"/>
                  <a:gd name="connsiteY8" fmla="*/ 276885 h 312240"/>
                  <a:gd name="connsiteX9" fmla="*/ 14348 w 312195"/>
                  <a:gd name="connsiteY9" fmla="*/ 293434 h 312240"/>
                  <a:gd name="connsiteX10" fmla="*/ 295649 w 312195"/>
                  <a:gd name="connsiteY10" fmla="*/ 312241 h 312240"/>
                  <a:gd name="connsiteX11" fmla="*/ 296401 w 312195"/>
                  <a:gd name="connsiteY11" fmla="*/ 312241 h 312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12195" h="312240">
                    <a:moveTo>
                      <a:pt x="296401" y="312241"/>
                    </a:moveTo>
                    <a:cubicBezTo>
                      <a:pt x="300161" y="312241"/>
                      <a:pt x="304674" y="310736"/>
                      <a:pt x="307683" y="307727"/>
                    </a:cubicBezTo>
                    <a:cubicBezTo>
                      <a:pt x="310691" y="304718"/>
                      <a:pt x="312196" y="300205"/>
                      <a:pt x="312196" y="295691"/>
                    </a:cubicBezTo>
                    <a:lnTo>
                      <a:pt x="293392" y="14350"/>
                    </a:lnTo>
                    <a:cubicBezTo>
                      <a:pt x="292640" y="6075"/>
                      <a:pt x="285119" y="-695"/>
                      <a:pt x="276845" y="57"/>
                    </a:cubicBezTo>
                    <a:cubicBezTo>
                      <a:pt x="268572" y="809"/>
                      <a:pt x="261802" y="8332"/>
                      <a:pt x="262554" y="16607"/>
                    </a:cubicBezTo>
                    <a:lnTo>
                      <a:pt x="279854" y="279894"/>
                    </a:lnTo>
                    <a:lnTo>
                      <a:pt x="16604" y="262592"/>
                    </a:lnTo>
                    <a:cubicBezTo>
                      <a:pt x="8331" y="261840"/>
                      <a:pt x="809" y="268610"/>
                      <a:pt x="57" y="276885"/>
                    </a:cubicBezTo>
                    <a:cubicBezTo>
                      <a:pt x="-695" y="285160"/>
                      <a:pt x="6074" y="292682"/>
                      <a:pt x="14348" y="293434"/>
                    </a:cubicBezTo>
                    <a:lnTo>
                      <a:pt x="295649" y="312241"/>
                    </a:lnTo>
                    <a:cubicBezTo>
                      <a:pt x="295649" y="312241"/>
                      <a:pt x="296401" y="312241"/>
                      <a:pt x="296401" y="312241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751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6A945983-20B2-39A4-C1AB-6CD77AFB2466}"/>
                  </a:ext>
                </a:extLst>
              </p:cNvPr>
              <p:cNvSpPr/>
              <p:nvPr/>
            </p:nvSpPr>
            <p:spPr>
              <a:xfrm>
                <a:off x="1030838" y="1611146"/>
                <a:ext cx="1531359" cy="1532332"/>
              </a:xfrm>
              <a:custGeom>
                <a:avLst/>
                <a:gdLst>
                  <a:gd name="connsiteX0" fmla="*/ 1515564 w 1531359"/>
                  <a:gd name="connsiteY0" fmla="*/ 1532332 h 1532332"/>
                  <a:gd name="connsiteX1" fmla="*/ 1526846 w 1531359"/>
                  <a:gd name="connsiteY1" fmla="*/ 1527819 h 1532332"/>
                  <a:gd name="connsiteX2" fmla="*/ 1526846 w 1531359"/>
                  <a:gd name="connsiteY2" fmla="*/ 1506003 h 1532332"/>
                  <a:gd name="connsiteX3" fmla="*/ 26325 w 1531359"/>
                  <a:gd name="connsiteY3" fmla="*/ 4513 h 1532332"/>
                  <a:gd name="connsiteX4" fmla="*/ 4513 w 1531359"/>
                  <a:gd name="connsiteY4" fmla="*/ 4513 h 1532332"/>
                  <a:gd name="connsiteX5" fmla="*/ 4513 w 1531359"/>
                  <a:gd name="connsiteY5" fmla="*/ 26329 h 1532332"/>
                  <a:gd name="connsiteX6" fmla="*/ 1505034 w 1531359"/>
                  <a:gd name="connsiteY6" fmla="*/ 1527066 h 1532332"/>
                  <a:gd name="connsiteX7" fmla="*/ 1515564 w 1531359"/>
                  <a:gd name="connsiteY7" fmla="*/ 1532332 h 1532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31359" h="1532332">
                    <a:moveTo>
                      <a:pt x="1515564" y="1532332"/>
                    </a:moveTo>
                    <a:cubicBezTo>
                      <a:pt x="1519325" y="1532332"/>
                      <a:pt x="1523838" y="1530828"/>
                      <a:pt x="1526846" y="1527819"/>
                    </a:cubicBezTo>
                    <a:cubicBezTo>
                      <a:pt x="1532864" y="1521801"/>
                      <a:pt x="1532864" y="1512021"/>
                      <a:pt x="1526846" y="1506003"/>
                    </a:cubicBezTo>
                    <a:lnTo>
                      <a:pt x="26325" y="4513"/>
                    </a:lnTo>
                    <a:cubicBezTo>
                      <a:pt x="20308" y="-1504"/>
                      <a:pt x="10530" y="-1504"/>
                      <a:pt x="4513" y="4513"/>
                    </a:cubicBezTo>
                    <a:cubicBezTo>
                      <a:pt x="-1504" y="10531"/>
                      <a:pt x="-1504" y="20311"/>
                      <a:pt x="4513" y="26329"/>
                    </a:cubicBezTo>
                    <a:lnTo>
                      <a:pt x="1505034" y="1527066"/>
                    </a:lnTo>
                    <a:cubicBezTo>
                      <a:pt x="1508043" y="1530828"/>
                      <a:pt x="1511804" y="1532332"/>
                      <a:pt x="1515564" y="1532332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751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2544BE7E-D5A3-C90D-9322-88676A8E3C7B}"/>
                  </a:ext>
                </a:extLst>
              </p:cNvPr>
              <p:cNvSpPr/>
              <p:nvPr/>
            </p:nvSpPr>
            <p:spPr>
              <a:xfrm>
                <a:off x="2069017" y="2650559"/>
                <a:ext cx="569946" cy="569695"/>
              </a:xfrm>
              <a:custGeom>
                <a:avLst/>
                <a:gdLst>
                  <a:gd name="connsiteX0" fmla="*/ 553352 w 569946"/>
                  <a:gd name="connsiteY0" fmla="*/ 295829 h 569695"/>
                  <a:gd name="connsiteX1" fmla="*/ 569899 w 569946"/>
                  <a:gd name="connsiteY1" fmla="*/ 551594 h 569695"/>
                  <a:gd name="connsiteX2" fmla="*/ 551848 w 569946"/>
                  <a:gd name="connsiteY2" fmla="*/ 569648 h 569695"/>
                  <a:gd name="connsiteX3" fmla="*/ 296120 w 569946"/>
                  <a:gd name="connsiteY3" fmla="*/ 553099 h 569695"/>
                  <a:gd name="connsiteX4" fmla="*/ 284837 w 569946"/>
                  <a:gd name="connsiteY4" fmla="*/ 547833 h 569695"/>
                  <a:gd name="connsiteX5" fmla="*/ 5041 w 569946"/>
                  <a:gd name="connsiteY5" fmla="*/ 267996 h 569695"/>
                  <a:gd name="connsiteX6" fmla="*/ 18580 w 569946"/>
                  <a:gd name="connsiteY6" fmla="*/ 238658 h 569695"/>
                  <a:gd name="connsiteX7" fmla="*/ 235196 w 569946"/>
                  <a:gd name="connsiteY7" fmla="*/ 252951 h 569695"/>
                  <a:gd name="connsiteX8" fmla="*/ 253248 w 569946"/>
                  <a:gd name="connsiteY8" fmla="*/ 234897 h 569695"/>
                  <a:gd name="connsiteX9" fmla="*/ 238957 w 569946"/>
                  <a:gd name="connsiteY9" fmla="*/ 18249 h 569695"/>
                  <a:gd name="connsiteX10" fmla="*/ 268290 w 569946"/>
                  <a:gd name="connsiteY10" fmla="*/ 4709 h 569695"/>
                  <a:gd name="connsiteX11" fmla="*/ 548087 w 569946"/>
                  <a:gd name="connsiteY11" fmla="*/ 284545 h 569695"/>
                  <a:gd name="connsiteX12" fmla="*/ 553352 w 569946"/>
                  <a:gd name="connsiteY12" fmla="*/ 295829 h 5696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69946" h="569695">
                    <a:moveTo>
                      <a:pt x="553352" y="295829"/>
                    </a:moveTo>
                    <a:lnTo>
                      <a:pt x="569899" y="551594"/>
                    </a:lnTo>
                    <a:cubicBezTo>
                      <a:pt x="570651" y="562126"/>
                      <a:pt x="562378" y="570400"/>
                      <a:pt x="551848" y="569648"/>
                    </a:cubicBezTo>
                    <a:lnTo>
                      <a:pt x="296120" y="553099"/>
                    </a:lnTo>
                    <a:cubicBezTo>
                      <a:pt x="292359" y="553099"/>
                      <a:pt x="287846" y="550842"/>
                      <a:pt x="284837" y="547833"/>
                    </a:cubicBezTo>
                    <a:lnTo>
                      <a:pt x="5041" y="267996"/>
                    </a:lnTo>
                    <a:cubicBezTo>
                      <a:pt x="-6241" y="256712"/>
                      <a:pt x="2785" y="237906"/>
                      <a:pt x="18580" y="238658"/>
                    </a:cubicBezTo>
                    <a:lnTo>
                      <a:pt x="235196" y="252951"/>
                    </a:lnTo>
                    <a:cubicBezTo>
                      <a:pt x="245726" y="253703"/>
                      <a:pt x="254000" y="245428"/>
                      <a:pt x="253248" y="234897"/>
                    </a:cubicBezTo>
                    <a:lnTo>
                      <a:pt x="238957" y="18249"/>
                    </a:lnTo>
                    <a:cubicBezTo>
                      <a:pt x="238205" y="2452"/>
                      <a:pt x="257008" y="-5823"/>
                      <a:pt x="268290" y="4709"/>
                    </a:cubicBezTo>
                    <a:lnTo>
                      <a:pt x="548087" y="284545"/>
                    </a:lnTo>
                    <a:cubicBezTo>
                      <a:pt x="551095" y="288307"/>
                      <a:pt x="552600" y="292068"/>
                      <a:pt x="553352" y="295829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751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82C1B309-E3C1-9CB8-9B40-E6B71B37BC54}"/>
                </a:ext>
              </a:extLst>
            </p:cNvPr>
            <p:cNvSpPr/>
            <p:nvPr/>
          </p:nvSpPr>
          <p:spPr>
            <a:xfrm>
              <a:off x="3008217" y="1728497"/>
              <a:ext cx="711525" cy="2528310"/>
            </a:xfrm>
            <a:custGeom>
              <a:avLst/>
              <a:gdLst>
                <a:gd name="connsiteX0" fmla="*/ 0 w 711525"/>
                <a:gd name="connsiteY0" fmla="*/ 0 h 2528310"/>
                <a:gd name="connsiteX1" fmla="*/ 711526 w 711525"/>
                <a:gd name="connsiteY1" fmla="*/ 1359315 h 2528310"/>
                <a:gd name="connsiteX2" fmla="*/ 253472 w 711525"/>
                <a:gd name="connsiteY2" fmla="*/ 2528310 h 2528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1525" h="2528310">
                  <a:moveTo>
                    <a:pt x="0" y="0"/>
                  </a:moveTo>
                  <a:cubicBezTo>
                    <a:pt x="418943" y="231693"/>
                    <a:pt x="711526" y="753002"/>
                    <a:pt x="711526" y="1359315"/>
                  </a:cubicBezTo>
                  <a:cubicBezTo>
                    <a:pt x="711526" y="1833232"/>
                    <a:pt x="532516" y="2255996"/>
                    <a:pt x="253472" y="2528310"/>
                  </a:cubicBezTo>
                </a:path>
              </a:pathLst>
            </a:custGeom>
            <a:noFill/>
            <a:ln w="12700" cap="rnd">
              <a:solidFill>
                <a:schemeClr val="tx2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sp>
        <p:nvSpPr>
          <p:cNvPr id="3" name="Graphic 54">
            <a:extLst>
              <a:ext uri="{FF2B5EF4-FFF2-40B4-BE49-F238E27FC236}">
                <a16:creationId xmlns:a16="http://schemas.microsoft.com/office/drawing/2014/main" id="{96E58181-EA92-B44B-86AB-6610886968DB}"/>
              </a:ext>
            </a:extLst>
          </p:cNvPr>
          <p:cNvSpPr/>
          <p:nvPr/>
        </p:nvSpPr>
        <p:spPr>
          <a:xfrm rot="10800000">
            <a:off x="5181600" y="-66625"/>
            <a:ext cx="4046122" cy="1972138"/>
          </a:xfrm>
          <a:custGeom>
            <a:avLst/>
            <a:gdLst>
              <a:gd name="connsiteX0" fmla="*/ 0 w 4046122"/>
              <a:gd name="connsiteY0" fmla="*/ 0 h 1972138"/>
              <a:gd name="connsiteX1" fmla="*/ 521026 w 4046122"/>
              <a:gd name="connsiteY1" fmla="*/ 574096 h 1972138"/>
              <a:gd name="connsiteX2" fmla="*/ 1637450 w 4046122"/>
              <a:gd name="connsiteY2" fmla="*/ 699666 h 1972138"/>
              <a:gd name="connsiteX3" fmla="*/ 3004930 w 4046122"/>
              <a:gd name="connsiteY3" fmla="*/ 1490070 h 1972138"/>
              <a:gd name="connsiteX4" fmla="*/ 4046123 w 4046122"/>
              <a:gd name="connsiteY4" fmla="*/ 1972139 h 1972138"/>
              <a:gd name="connsiteX5" fmla="*/ 10317 w 4046122"/>
              <a:gd name="connsiteY5" fmla="*/ 1972139 h 1972138"/>
              <a:gd name="connsiteX6" fmla="*/ 0 w 4046122"/>
              <a:gd name="connsiteY6" fmla="*/ 0 h 1972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46122" h="1972138">
                <a:moveTo>
                  <a:pt x="0" y="0"/>
                </a:moveTo>
                <a:cubicBezTo>
                  <a:pt x="158199" y="155673"/>
                  <a:pt x="226982" y="462717"/>
                  <a:pt x="521026" y="574096"/>
                </a:cubicBezTo>
                <a:cubicBezTo>
                  <a:pt x="1018839" y="762881"/>
                  <a:pt x="1121583" y="662683"/>
                  <a:pt x="1637450" y="699666"/>
                </a:cubicBezTo>
                <a:cubicBezTo>
                  <a:pt x="2756024" y="779653"/>
                  <a:pt x="2470577" y="1521893"/>
                  <a:pt x="3004930" y="1490070"/>
                </a:cubicBezTo>
                <a:cubicBezTo>
                  <a:pt x="3865139" y="1438466"/>
                  <a:pt x="4046123" y="1972139"/>
                  <a:pt x="4046123" y="1972139"/>
                </a:cubicBezTo>
                <a:lnTo>
                  <a:pt x="10317" y="197213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4292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Mission Statement Slide Template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B92B220-A990-B246-9FA5-E451B7925AEE}"/>
              </a:ext>
            </a:extLst>
          </p:cNvPr>
          <p:cNvSpPr txBox="1"/>
          <p:nvPr/>
        </p:nvSpPr>
        <p:spPr>
          <a:xfrm>
            <a:off x="4348898" y="2036257"/>
            <a:ext cx="34338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mission statement text here.</a:t>
            </a:r>
          </a:p>
        </p:txBody>
      </p:sp>
      <p:sp>
        <p:nvSpPr>
          <p:cNvPr id="39" name="Graphic 58">
            <a:extLst>
              <a:ext uri="{FF2B5EF4-FFF2-40B4-BE49-F238E27FC236}">
                <a16:creationId xmlns:a16="http://schemas.microsoft.com/office/drawing/2014/main" id="{CB495C2D-E1C5-F843-8198-F0BB93A10033}"/>
              </a:ext>
            </a:extLst>
          </p:cNvPr>
          <p:cNvSpPr/>
          <p:nvPr/>
        </p:nvSpPr>
        <p:spPr>
          <a:xfrm>
            <a:off x="4139848" y="2493417"/>
            <a:ext cx="131884" cy="131298"/>
          </a:xfrm>
          <a:custGeom>
            <a:avLst/>
            <a:gdLst>
              <a:gd name="connsiteX0" fmla="*/ 109611 w 131884"/>
              <a:gd name="connsiteY0" fmla="*/ 131298 h 131298"/>
              <a:gd name="connsiteX1" fmla="*/ 21688 w 131884"/>
              <a:gd name="connsiteY1" fmla="*/ 131298 h 131298"/>
              <a:gd name="connsiteX2" fmla="*/ 0 w 131884"/>
              <a:gd name="connsiteY2" fmla="*/ 109611 h 131298"/>
              <a:gd name="connsiteX3" fmla="*/ 0 w 131884"/>
              <a:gd name="connsiteY3" fmla="*/ 21688 h 131298"/>
              <a:gd name="connsiteX4" fmla="*/ 21688 w 131884"/>
              <a:gd name="connsiteY4" fmla="*/ 0 h 131298"/>
              <a:gd name="connsiteX5" fmla="*/ 110197 w 131884"/>
              <a:gd name="connsiteY5" fmla="*/ 0 h 131298"/>
              <a:gd name="connsiteX6" fmla="*/ 131885 w 131884"/>
              <a:gd name="connsiteY6" fmla="*/ 21688 h 131298"/>
              <a:gd name="connsiteX7" fmla="*/ 131885 w 131884"/>
              <a:gd name="connsiteY7" fmla="*/ 110197 h 131298"/>
              <a:gd name="connsiteX8" fmla="*/ 109611 w 131884"/>
              <a:gd name="connsiteY8" fmla="*/ 131298 h 131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1884" h="131298">
                <a:moveTo>
                  <a:pt x="109611" y="131298"/>
                </a:moveTo>
                <a:lnTo>
                  <a:pt x="21688" y="131298"/>
                </a:lnTo>
                <a:cubicBezTo>
                  <a:pt x="9965" y="131298"/>
                  <a:pt x="0" y="121920"/>
                  <a:pt x="0" y="109611"/>
                </a:cubicBezTo>
                <a:lnTo>
                  <a:pt x="0" y="21688"/>
                </a:lnTo>
                <a:cubicBezTo>
                  <a:pt x="0" y="9378"/>
                  <a:pt x="9378" y="0"/>
                  <a:pt x="21688" y="0"/>
                </a:cubicBezTo>
                <a:lnTo>
                  <a:pt x="110197" y="0"/>
                </a:lnTo>
                <a:cubicBezTo>
                  <a:pt x="121920" y="0"/>
                  <a:pt x="131885" y="9378"/>
                  <a:pt x="131885" y="21688"/>
                </a:cubicBezTo>
                <a:lnTo>
                  <a:pt x="131885" y="110197"/>
                </a:lnTo>
                <a:cubicBezTo>
                  <a:pt x="131298" y="121920"/>
                  <a:pt x="121920" y="131298"/>
                  <a:pt x="109611" y="131298"/>
                </a:cubicBezTo>
                <a:close/>
              </a:path>
            </a:pathLst>
          </a:custGeom>
          <a:noFill/>
          <a:ln w="23446" cap="flat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880D4F3-D073-6145-8B3C-8185B662B7BB}"/>
              </a:ext>
            </a:extLst>
          </p:cNvPr>
          <p:cNvSpPr txBox="1"/>
          <p:nvPr/>
        </p:nvSpPr>
        <p:spPr>
          <a:xfrm>
            <a:off x="4348898" y="2404005"/>
            <a:ext cx="34338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mission statement text here.</a:t>
            </a:r>
          </a:p>
        </p:txBody>
      </p:sp>
      <p:sp>
        <p:nvSpPr>
          <p:cNvPr id="38" name="Graphic 60">
            <a:extLst>
              <a:ext uri="{FF2B5EF4-FFF2-40B4-BE49-F238E27FC236}">
                <a16:creationId xmlns:a16="http://schemas.microsoft.com/office/drawing/2014/main" id="{179A2178-048A-EB47-9A37-1977272DDFD6}"/>
              </a:ext>
            </a:extLst>
          </p:cNvPr>
          <p:cNvSpPr/>
          <p:nvPr/>
        </p:nvSpPr>
        <p:spPr>
          <a:xfrm>
            <a:off x="4139848" y="2851226"/>
            <a:ext cx="131884" cy="131298"/>
          </a:xfrm>
          <a:custGeom>
            <a:avLst/>
            <a:gdLst>
              <a:gd name="connsiteX0" fmla="*/ 109611 w 131884"/>
              <a:gd name="connsiteY0" fmla="*/ 131298 h 131298"/>
              <a:gd name="connsiteX1" fmla="*/ 21688 w 131884"/>
              <a:gd name="connsiteY1" fmla="*/ 131298 h 131298"/>
              <a:gd name="connsiteX2" fmla="*/ 0 w 131884"/>
              <a:gd name="connsiteY2" fmla="*/ 109611 h 131298"/>
              <a:gd name="connsiteX3" fmla="*/ 0 w 131884"/>
              <a:gd name="connsiteY3" fmla="*/ 21688 h 131298"/>
              <a:gd name="connsiteX4" fmla="*/ 21688 w 131884"/>
              <a:gd name="connsiteY4" fmla="*/ 0 h 131298"/>
              <a:gd name="connsiteX5" fmla="*/ 110197 w 131884"/>
              <a:gd name="connsiteY5" fmla="*/ 0 h 131298"/>
              <a:gd name="connsiteX6" fmla="*/ 131885 w 131884"/>
              <a:gd name="connsiteY6" fmla="*/ 21688 h 131298"/>
              <a:gd name="connsiteX7" fmla="*/ 131885 w 131884"/>
              <a:gd name="connsiteY7" fmla="*/ 110197 h 131298"/>
              <a:gd name="connsiteX8" fmla="*/ 109611 w 131884"/>
              <a:gd name="connsiteY8" fmla="*/ 131298 h 131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1884" h="131298">
                <a:moveTo>
                  <a:pt x="109611" y="131298"/>
                </a:moveTo>
                <a:lnTo>
                  <a:pt x="21688" y="131298"/>
                </a:lnTo>
                <a:cubicBezTo>
                  <a:pt x="9965" y="131298"/>
                  <a:pt x="0" y="121920"/>
                  <a:pt x="0" y="109611"/>
                </a:cubicBezTo>
                <a:lnTo>
                  <a:pt x="0" y="21688"/>
                </a:lnTo>
                <a:cubicBezTo>
                  <a:pt x="0" y="9378"/>
                  <a:pt x="9378" y="0"/>
                  <a:pt x="21688" y="0"/>
                </a:cubicBezTo>
                <a:lnTo>
                  <a:pt x="110197" y="0"/>
                </a:lnTo>
                <a:cubicBezTo>
                  <a:pt x="121920" y="0"/>
                  <a:pt x="131885" y="9378"/>
                  <a:pt x="131885" y="21688"/>
                </a:cubicBezTo>
                <a:lnTo>
                  <a:pt x="131885" y="110197"/>
                </a:lnTo>
                <a:cubicBezTo>
                  <a:pt x="131298" y="121920"/>
                  <a:pt x="121920" y="131298"/>
                  <a:pt x="109611" y="131298"/>
                </a:cubicBezTo>
                <a:close/>
              </a:path>
            </a:pathLst>
          </a:custGeom>
          <a:noFill/>
          <a:ln w="23446" cap="flat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A832BFAA-05D2-074E-8A11-86C6DCDD9F72}"/>
              </a:ext>
            </a:extLst>
          </p:cNvPr>
          <p:cNvSpPr txBox="1"/>
          <p:nvPr/>
        </p:nvSpPr>
        <p:spPr>
          <a:xfrm>
            <a:off x="4348898" y="2761814"/>
            <a:ext cx="34338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mission statement text here.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5381DCEE-D53A-5D4E-AF70-9CE3B3E68847}"/>
              </a:ext>
            </a:extLst>
          </p:cNvPr>
          <p:cNvSpPr txBox="1"/>
          <p:nvPr/>
        </p:nvSpPr>
        <p:spPr>
          <a:xfrm>
            <a:off x="3995255" y="1451703"/>
            <a:ext cx="16610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MISSION</a:t>
            </a:r>
          </a:p>
        </p:txBody>
      </p:sp>
      <p:grpSp>
        <p:nvGrpSpPr>
          <p:cNvPr id="22" name="Graphic 10">
            <a:extLst>
              <a:ext uri="{FF2B5EF4-FFF2-40B4-BE49-F238E27FC236}">
                <a16:creationId xmlns:a16="http://schemas.microsoft.com/office/drawing/2014/main" id="{5471C518-84F2-BAC7-D7C9-E4A72122CD5B}"/>
              </a:ext>
            </a:extLst>
          </p:cNvPr>
          <p:cNvGrpSpPr/>
          <p:nvPr/>
        </p:nvGrpSpPr>
        <p:grpSpPr>
          <a:xfrm>
            <a:off x="116047" y="2903320"/>
            <a:ext cx="1901134" cy="2656260"/>
            <a:chOff x="116047" y="2903320"/>
            <a:chExt cx="1901134" cy="2656260"/>
          </a:xfrm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F9101A6-9BA0-5873-A367-9D9707DD54A5}"/>
                </a:ext>
              </a:extLst>
            </p:cNvPr>
            <p:cNvSpPr/>
            <p:nvPr/>
          </p:nvSpPr>
          <p:spPr>
            <a:xfrm>
              <a:off x="312757" y="3452528"/>
              <a:ext cx="905888" cy="2107052"/>
            </a:xfrm>
            <a:custGeom>
              <a:avLst/>
              <a:gdLst>
                <a:gd name="connsiteX0" fmla="*/ 905888 w 905888"/>
                <a:gd name="connsiteY0" fmla="*/ 2107053 h 2107052"/>
                <a:gd name="connsiteX1" fmla="*/ 0 w 905888"/>
                <a:gd name="connsiteY1" fmla="*/ 0 h 2107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05888" h="2107052">
                  <a:moveTo>
                    <a:pt x="905888" y="2107053"/>
                  </a:moveTo>
                  <a:cubicBezTo>
                    <a:pt x="753894" y="1554095"/>
                    <a:pt x="114840" y="1203257"/>
                    <a:pt x="0" y="0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D882F1D4-985C-772D-F588-D6249AED00B9}"/>
                </a:ext>
              </a:extLst>
            </p:cNvPr>
            <p:cNvSpPr/>
            <p:nvPr/>
          </p:nvSpPr>
          <p:spPr>
            <a:xfrm>
              <a:off x="116047" y="3327520"/>
              <a:ext cx="883167" cy="1725288"/>
            </a:xfrm>
            <a:custGeom>
              <a:avLst/>
              <a:gdLst>
                <a:gd name="connsiteX0" fmla="*/ 153476 w 883167"/>
                <a:gd name="connsiteY0" fmla="*/ 10091 h 1725288"/>
                <a:gd name="connsiteX1" fmla="*/ 215625 w 883167"/>
                <a:gd name="connsiteY1" fmla="*/ 12794 h 1725288"/>
                <a:gd name="connsiteX2" fmla="*/ 448683 w 883167"/>
                <a:gd name="connsiteY2" fmla="*/ 539389 h 1725288"/>
                <a:gd name="connsiteX3" fmla="*/ 864135 w 883167"/>
                <a:gd name="connsiteY3" fmla="*/ 829387 h 1725288"/>
                <a:gd name="connsiteX4" fmla="*/ 840492 w 883167"/>
                <a:gd name="connsiteY4" fmla="*/ 1280271 h 1725288"/>
                <a:gd name="connsiteX5" fmla="*/ 837114 w 883167"/>
                <a:gd name="connsiteY5" fmla="*/ 1725070 h 1725288"/>
                <a:gd name="connsiteX6" fmla="*/ 359513 w 883167"/>
                <a:gd name="connsiteY6" fmla="*/ 1412088 h 1725288"/>
                <a:gd name="connsiteX7" fmla="*/ 50119 w 883167"/>
                <a:gd name="connsiteY7" fmla="*/ 1059223 h 1725288"/>
                <a:gd name="connsiteX8" fmla="*/ 110242 w 883167"/>
                <a:gd name="connsiteY8" fmla="*/ 595496 h 1725288"/>
                <a:gd name="connsiteX9" fmla="*/ 153476 w 883167"/>
                <a:gd name="connsiteY9" fmla="*/ 10091 h 1725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83167" h="1725288">
                  <a:moveTo>
                    <a:pt x="153476" y="10091"/>
                  </a:moveTo>
                  <a:cubicBezTo>
                    <a:pt x="171715" y="-4105"/>
                    <a:pt x="198061" y="-3429"/>
                    <a:pt x="215625" y="12794"/>
                  </a:cubicBezTo>
                  <a:cubicBezTo>
                    <a:pt x="443955" y="222351"/>
                    <a:pt x="391939" y="434611"/>
                    <a:pt x="448683" y="539389"/>
                  </a:cubicBezTo>
                  <a:cubicBezTo>
                    <a:pt x="508130" y="648899"/>
                    <a:pt x="798609" y="600228"/>
                    <a:pt x="864135" y="829387"/>
                  </a:cubicBezTo>
                  <a:cubicBezTo>
                    <a:pt x="929662" y="1058547"/>
                    <a:pt x="742540" y="1068011"/>
                    <a:pt x="840492" y="1280271"/>
                  </a:cubicBezTo>
                  <a:cubicBezTo>
                    <a:pt x="938444" y="1492531"/>
                    <a:pt x="837114" y="1725070"/>
                    <a:pt x="837114" y="1725070"/>
                  </a:cubicBezTo>
                  <a:cubicBezTo>
                    <a:pt x="837114" y="1725070"/>
                    <a:pt x="445306" y="1744674"/>
                    <a:pt x="359513" y="1412088"/>
                  </a:cubicBezTo>
                  <a:cubicBezTo>
                    <a:pt x="309524" y="1228896"/>
                    <a:pt x="90651" y="1303930"/>
                    <a:pt x="50119" y="1059223"/>
                  </a:cubicBezTo>
                  <a:cubicBezTo>
                    <a:pt x="9588" y="814515"/>
                    <a:pt x="163609" y="752325"/>
                    <a:pt x="110242" y="595496"/>
                  </a:cubicBezTo>
                  <a:cubicBezTo>
                    <a:pt x="58901" y="444074"/>
                    <a:pt x="-132274" y="233842"/>
                    <a:pt x="153476" y="10091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1DABA38-26FC-5298-B106-EAB74A7126E4}"/>
                </a:ext>
              </a:extLst>
            </p:cNvPr>
            <p:cNvSpPr/>
            <p:nvPr/>
          </p:nvSpPr>
          <p:spPr>
            <a:xfrm>
              <a:off x="1023321" y="3028008"/>
              <a:ext cx="406089" cy="2388939"/>
            </a:xfrm>
            <a:custGeom>
              <a:avLst/>
              <a:gdLst>
                <a:gd name="connsiteX0" fmla="*/ 406090 w 406089"/>
                <a:gd name="connsiteY0" fmla="*/ 2388939 h 2388939"/>
                <a:gd name="connsiteX1" fmla="*/ 21037 w 406089"/>
                <a:gd name="connsiteY1" fmla="*/ 0 h 2388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06089" h="2388939">
                  <a:moveTo>
                    <a:pt x="406090" y="2388939"/>
                  </a:moveTo>
                  <a:cubicBezTo>
                    <a:pt x="214915" y="2066493"/>
                    <a:pt x="-81644" y="1034937"/>
                    <a:pt x="21037" y="0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ED8185DB-DE0F-8A33-923E-69EBB6440517}"/>
                </a:ext>
              </a:extLst>
            </p:cNvPr>
            <p:cNvSpPr/>
            <p:nvPr/>
          </p:nvSpPr>
          <p:spPr>
            <a:xfrm>
              <a:off x="628487" y="2903320"/>
              <a:ext cx="848928" cy="1843047"/>
            </a:xfrm>
            <a:custGeom>
              <a:avLst/>
              <a:gdLst>
                <a:gd name="connsiteX0" fmla="*/ 408440 w 848928"/>
                <a:gd name="connsiteY0" fmla="*/ 3010 h 1843047"/>
                <a:gd name="connsiteX1" fmla="*/ 467212 w 848928"/>
                <a:gd name="connsiteY1" fmla="*/ 23290 h 1843047"/>
                <a:gd name="connsiteX2" fmla="*/ 536116 w 848928"/>
                <a:gd name="connsiteY2" fmla="*/ 595175 h 1843047"/>
                <a:gd name="connsiteX3" fmla="*/ 848887 w 848928"/>
                <a:gd name="connsiteY3" fmla="*/ 994008 h 1843047"/>
                <a:gd name="connsiteX4" fmla="*/ 694866 w 848928"/>
                <a:gd name="connsiteY4" fmla="*/ 1418528 h 1843047"/>
                <a:gd name="connsiteX5" fmla="*/ 561786 w 848928"/>
                <a:gd name="connsiteY5" fmla="*/ 1843048 h 1843047"/>
                <a:gd name="connsiteX6" fmla="*/ 196323 w 848928"/>
                <a:gd name="connsiteY6" fmla="*/ 1404332 h 1843047"/>
                <a:gd name="connsiteX7" fmla="*/ 3121 w 848928"/>
                <a:gd name="connsiteY7" fmla="*/ 976432 h 1843047"/>
                <a:gd name="connsiteX8" fmla="*/ 195648 w 848928"/>
                <a:gd name="connsiteY8" fmla="*/ 549884 h 1843047"/>
                <a:gd name="connsiteX9" fmla="*/ 408440 w 848928"/>
                <a:gd name="connsiteY9" fmla="*/ 3010 h 1843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48928" h="1843047">
                  <a:moveTo>
                    <a:pt x="408440" y="3010"/>
                  </a:moveTo>
                  <a:cubicBezTo>
                    <a:pt x="430057" y="-5102"/>
                    <a:pt x="455052" y="3686"/>
                    <a:pt x="467212" y="23290"/>
                  </a:cubicBezTo>
                  <a:cubicBezTo>
                    <a:pt x="623935" y="290305"/>
                    <a:pt x="512472" y="478229"/>
                    <a:pt x="536116" y="595175"/>
                  </a:cubicBezTo>
                  <a:cubicBezTo>
                    <a:pt x="561111" y="717529"/>
                    <a:pt x="852940" y="755384"/>
                    <a:pt x="848887" y="994008"/>
                  </a:cubicBezTo>
                  <a:cubicBezTo>
                    <a:pt x="844834" y="1232631"/>
                    <a:pt x="663116" y="1186664"/>
                    <a:pt x="694866" y="1418528"/>
                  </a:cubicBezTo>
                  <a:cubicBezTo>
                    <a:pt x="726616" y="1650391"/>
                    <a:pt x="561786" y="1843048"/>
                    <a:pt x="561786" y="1843048"/>
                  </a:cubicBezTo>
                  <a:cubicBezTo>
                    <a:pt x="561786" y="1843048"/>
                    <a:pt x="181462" y="1747058"/>
                    <a:pt x="196323" y="1404332"/>
                  </a:cubicBezTo>
                  <a:cubicBezTo>
                    <a:pt x="201728" y="1214380"/>
                    <a:pt x="-29304" y="1222491"/>
                    <a:pt x="3121" y="976432"/>
                  </a:cubicBezTo>
                  <a:cubicBezTo>
                    <a:pt x="35547" y="730373"/>
                    <a:pt x="201728" y="716177"/>
                    <a:pt x="195648" y="549884"/>
                  </a:cubicBezTo>
                  <a:cubicBezTo>
                    <a:pt x="190919" y="390351"/>
                    <a:pt x="69999" y="133476"/>
                    <a:pt x="408440" y="3010"/>
                  </a:cubicBezTo>
                  <a:close/>
                </a:path>
              </a:pathLst>
            </a:custGeom>
            <a:solidFill>
              <a:schemeClr val="accent1"/>
            </a:solidFill>
            <a:ln w="67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1D8C43F2-29D8-C02C-EBC6-89E9A8F15605}"/>
                </a:ext>
              </a:extLst>
            </p:cNvPr>
            <p:cNvSpPr/>
            <p:nvPr/>
          </p:nvSpPr>
          <p:spPr>
            <a:xfrm>
              <a:off x="1463863" y="3276096"/>
              <a:ext cx="349925" cy="2267261"/>
            </a:xfrm>
            <a:custGeom>
              <a:avLst/>
              <a:gdLst>
                <a:gd name="connsiteX0" fmla="*/ 0 w 349925"/>
                <a:gd name="connsiteY0" fmla="*/ 2267262 h 2267261"/>
                <a:gd name="connsiteX1" fmla="*/ 349926 w 349925"/>
                <a:gd name="connsiteY1" fmla="*/ 0 h 22672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49925" h="2267261">
                  <a:moveTo>
                    <a:pt x="0" y="2267262"/>
                  </a:moveTo>
                  <a:cubicBezTo>
                    <a:pt x="164830" y="1717684"/>
                    <a:pt x="-190500" y="1080904"/>
                    <a:pt x="349926" y="0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28017D36-7904-D323-5176-4F08C96E2D82}"/>
                </a:ext>
              </a:extLst>
            </p:cNvPr>
            <p:cNvSpPr/>
            <p:nvPr/>
          </p:nvSpPr>
          <p:spPr>
            <a:xfrm>
              <a:off x="1172542" y="3156129"/>
              <a:ext cx="844639" cy="1817370"/>
            </a:xfrm>
            <a:custGeom>
              <a:avLst/>
              <a:gdLst>
                <a:gd name="connsiteX0" fmla="*/ 666242 w 844639"/>
                <a:gd name="connsiteY0" fmla="*/ 316 h 1817370"/>
                <a:gd name="connsiteX1" fmla="*/ 717582 w 844639"/>
                <a:gd name="connsiteY1" fmla="*/ 35468 h 1817370"/>
                <a:gd name="connsiteX2" fmla="*/ 635843 w 844639"/>
                <a:gd name="connsiteY2" fmla="*/ 606001 h 1817370"/>
                <a:gd name="connsiteX3" fmla="*/ 834449 w 844639"/>
                <a:gd name="connsiteY3" fmla="*/ 1072432 h 1817370"/>
                <a:gd name="connsiteX4" fmla="*/ 575721 w 844639"/>
                <a:gd name="connsiteY4" fmla="*/ 1442197 h 1817370"/>
                <a:gd name="connsiteX5" fmla="*/ 337258 w 844639"/>
                <a:gd name="connsiteY5" fmla="*/ 1817370 h 1817370"/>
                <a:gd name="connsiteX6" fmla="*/ 98795 w 844639"/>
                <a:gd name="connsiteY6" fmla="*/ 1298888 h 1817370"/>
                <a:gd name="connsiteX7" fmla="*/ 23811 w 844639"/>
                <a:gd name="connsiteY7" fmla="*/ 835837 h 1817370"/>
                <a:gd name="connsiteX8" fmla="*/ 320370 w 844639"/>
                <a:gd name="connsiteY8" fmla="*/ 474184 h 1817370"/>
                <a:gd name="connsiteX9" fmla="*/ 666242 w 844639"/>
                <a:gd name="connsiteY9" fmla="*/ 316 h 1817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44639" h="1817370">
                  <a:moveTo>
                    <a:pt x="666242" y="316"/>
                  </a:moveTo>
                  <a:cubicBezTo>
                    <a:pt x="689210" y="-2388"/>
                    <a:pt x="710827" y="12484"/>
                    <a:pt x="717582" y="35468"/>
                  </a:cubicBezTo>
                  <a:cubicBezTo>
                    <a:pt x="799322" y="334254"/>
                    <a:pt x="643274" y="486351"/>
                    <a:pt x="635843" y="606001"/>
                  </a:cubicBezTo>
                  <a:cubicBezTo>
                    <a:pt x="627737" y="730383"/>
                    <a:pt x="899976" y="843273"/>
                    <a:pt x="834449" y="1072432"/>
                  </a:cubicBezTo>
                  <a:cubicBezTo>
                    <a:pt x="768923" y="1301592"/>
                    <a:pt x="604768" y="1210334"/>
                    <a:pt x="575721" y="1442197"/>
                  </a:cubicBezTo>
                  <a:cubicBezTo>
                    <a:pt x="546673" y="1674061"/>
                    <a:pt x="337258" y="1817370"/>
                    <a:pt x="337258" y="1817370"/>
                  </a:cubicBezTo>
                  <a:cubicBezTo>
                    <a:pt x="337258" y="1817370"/>
                    <a:pt x="-5237" y="1626066"/>
                    <a:pt x="98795" y="1298888"/>
                  </a:cubicBezTo>
                  <a:cubicBezTo>
                    <a:pt x="153513" y="1117048"/>
                    <a:pt x="-71439" y="1064320"/>
                    <a:pt x="23811" y="835837"/>
                  </a:cubicBezTo>
                  <a:cubicBezTo>
                    <a:pt x="119061" y="607353"/>
                    <a:pt x="283215" y="636421"/>
                    <a:pt x="320370" y="474184"/>
                  </a:cubicBezTo>
                  <a:cubicBezTo>
                    <a:pt x="355497" y="318030"/>
                    <a:pt x="305508" y="38172"/>
                    <a:pt x="666242" y="316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D824F815-0E8E-9C16-0BF5-717930D78463}"/>
                </a:ext>
              </a:extLst>
            </p:cNvPr>
            <p:cNvSpPr/>
            <p:nvPr/>
          </p:nvSpPr>
          <p:spPr>
            <a:xfrm>
              <a:off x="1023279" y="3028684"/>
              <a:ext cx="161589" cy="1719711"/>
            </a:xfrm>
            <a:custGeom>
              <a:avLst/>
              <a:gdLst>
                <a:gd name="connsiteX0" fmla="*/ 161590 w 161589"/>
                <a:gd name="connsiteY0" fmla="*/ 1719712 h 1719711"/>
                <a:gd name="connsiteX1" fmla="*/ 21079 w 161589"/>
                <a:gd name="connsiteY1" fmla="*/ 0 h 1719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1589" h="1719711">
                  <a:moveTo>
                    <a:pt x="161590" y="1719712"/>
                  </a:moveTo>
                  <a:cubicBezTo>
                    <a:pt x="42696" y="1251929"/>
                    <a:pt x="-41070" y="626640"/>
                    <a:pt x="21079" y="0"/>
                  </a:cubicBezTo>
                </a:path>
              </a:pathLst>
            </a:custGeom>
            <a:noFill/>
            <a:ln w="12700" cap="rnd">
              <a:solidFill>
                <a:schemeClr val="accent1">
                  <a:lumMod val="20000"/>
                  <a:lumOff val="8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grpSp>
        <p:nvGrpSpPr>
          <p:cNvPr id="58" name="Graphic 52">
            <a:extLst>
              <a:ext uri="{FF2B5EF4-FFF2-40B4-BE49-F238E27FC236}">
                <a16:creationId xmlns:a16="http://schemas.microsoft.com/office/drawing/2014/main" id="{8B344835-F890-2A5D-D016-7C3B27B0D594}"/>
              </a:ext>
            </a:extLst>
          </p:cNvPr>
          <p:cNvGrpSpPr/>
          <p:nvPr/>
        </p:nvGrpSpPr>
        <p:grpSpPr>
          <a:xfrm rot="2744094">
            <a:off x="2271307" y="3791540"/>
            <a:ext cx="1403444" cy="1960888"/>
            <a:chOff x="2658666" y="3589194"/>
            <a:chExt cx="1403444" cy="1960888"/>
          </a:xfrm>
        </p:grpSpPr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8AAB608A-6F0C-82E5-5983-C59E9D6AA754}"/>
                </a:ext>
              </a:extLst>
            </p:cNvPr>
            <p:cNvSpPr/>
            <p:nvPr/>
          </p:nvSpPr>
          <p:spPr>
            <a:xfrm>
              <a:off x="2803880" y="3994627"/>
              <a:ext cx="668739" cy="1555455"/>
            </a:xfrm>
            <a:custGeom>
              <a:avLst/>
              <a:gdLst>
                <a:gd name="connsiteX0" fmla="*/ 668740 w 668739"/>
                <a:gd name="connsiteY0" fmla="*/ 1555456 h 1555455"/>
                <a:gd name="connsiteX1" fmla="*/ 0 w 668739"/>
                <a:gd name="connsiteY1" fmla="*/ 0 h 1555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8739" h="1555455">
                  <a:moveTo>
                    <a:pt x="668740" y="1555456"/>
                  </a:moveTo>
                  <a:cubicBezTo>
                    <a:pt x="556535" y="1147255"/>
                    <a:pt x="84777" y="888262"/>
                    <a:pt x="0" y="0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1055B0C8-1DC5-4849-CC5A-962524B7BCBA}"/>
                </a:ext>
              </a:extLst>
            </p:cNvPr>
            <p:cNvSpPr/>
            <p:nvPr/>
          </p:nvSpPr>
          <p:spPr>
            <a:xfrm>
              <a:off x="2658666" y="3902345"/>
              <a:ext cx="651966" cy="1273632"/>
            </a:xfrm>
            <a:custGeom>
              <a:avLst/>
              <a:gdLst>
                <a:gd name="connsiteX0" fmla="*/ 113298 w 651966"/>
                <a:gd name="connsiteY0" fmla="*/ 7449 h 1273632"/>
                <a:gd name="connsiteX1" fmla="*/ 159177 w 651966"/>
                <a:gd name="connsiteY1" fmla="*/ 9445 h 1273632"/>
                <a:gd name="connsiteX2" fmla="*/ 331224 w 651966"/>
                <a:gd name="connsiteY2" fmla="*/ 398184 h 1273632"/>
                <a:gd name="connsiteX3" fmla="*/ 637917 w 651966"/>
                <a:gd name="connsiteY3" fmla="*/ 612265 h 1273632"/>
                <a:gd name="connsiteX4" fmla="*/ 620463 w 651966"/>
                <a:gd name="connsiteY4" fmla="*/ 945114 h 1273632"/>
                <a:gd name="connsiteX5" fmla="*/ 617970 w 651966"/>
                <a:gd name="connsiteY5" fmla="*/ 1273471 h 1273632"/>
                <a:gd name="connsiteX6" fmla="*/ 265398 w 651966"/>
                <a:gd name="connsiteY6" fmla="*/ 1042423 h 1273632"/>
                <a:gd name="connsiteX7" fmla="*/ 36999 w 651966"/>
                <a:gd name="connsiteY7" fmla="*/ 781933 h 1273632"/>
                <a:gd name="connsiteX8" fmla="*/ 81382 w 651966"/>
                <a:gd name="connsiteY8" fmla="*/ 439603 h 1273632"/>
                <a:gd name="connsiteX9" fmla="*/ 113298 w 651966"/>
                <a:gd name="connsiteY9" fmla="*/ 7449 h 1273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51966" h="1273632">
                  <a:moveTo>
                    <a:pt x="113298" y="7449"/>
                  </a:moveTo>
                  <a:cubicBezTo>
                    <a:pt x="126763" y="-3031"/>
                    <a:pt x="146211" y="-2531"/>
                    <a:pt x="159177" y="9445"/>
                  </a:cubicBezTo>
                  <a:cubicBezTo>
                    <a:pt x="327734" y="164142"/>
                    <a:pt x="289335" y="320836"/>
                    <a:pt x="331224" y="398184"/>
                  </a:cubicBezTo>
                  <a:cubicBezTo>
                    <a:pt x="375109" y="479026"/>
                    <a:pt x="589544" y="443096"/>
                    <a:pt x="637917" y="612265"/>
                  </a:cubicBezTo>
                  <a:cubicBezTo>
                    <a:pt x="686290" y="781434"/>
                    <a:pt x="548153" y="788421"/>
                    <a:pt x="620463" y="945114"/>
                  </a:cubicBezTo>
                  <a:cubicBezTo>
                    <a:pt x="692773" y="1101807"/>
                    <a:pt x="617970" y="1273471"/>
                    <a:pt x="617970" y="1273471"/>
                  </a:cubicBezTo>
                  <a:cubicBezTo>
                    <a:pt x="617970" y="1273471"/>
                    <a:pt x="328731" y="1287943"/>
                    <a:pt x="265398" y="1042423"/>
                  </a:cubicBezTo>
                  <a:cubicBezTo>
                    <a:pt x="228495" y="907188"/>
                    <a:pt x="66920" y="962580"/>
                    <a:pt x="36999" y="781933"/>
                  </a:cubicBezTo>
                  <a:cubicBezTo>
                    <a:pt x="7078" y="601287"/>
                    <a:pt x="120778" y="555377"/>
                    <a:pt x="81382" y="439603"/>
                  </a:cubicBezTo>
                  <a:cubicBezTo>
                    <a:pt x="43482" y="327822"/>
                    <a:pt x="-97647" y="172626"/>
                    <a:pt x="113298" y="7449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4B5E7B6A-A512-694F-9EF6-80E378382814}"/>
                </a:ext>
              </a:extLst>
            </p:cNvPr>
            <p:cNvSpPr/>
            <p:nvPr/>
          </p:nvSpPr>
          <p:spPr>
            <a:xfrm>
              <a:off x="3328429" y="3681241"/>
              <a:ext cx="299781" cy="1763548"/>
            </a:xfrm>
            <a:custGeom>
              <a:avLst/>
              <a:gdLst>
                <a:gd name="connsiteX0" fmla="*/ 299781 w 299781"/>
                <a:gd name="connsiteY0" fmla="*/ 1763549 h 1763548"/>
                <a:gd name="connsiteX1" fmla="*/ 15530 w 299781"/>
                <a:gd name="connsiteY1" fmla="*/ 0 h 1763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99781" h="1763548">
                  <a:moveTo>
                    <a:pt x="299781" y="1763549"/>
                  </a:moveTo>
                  <a:cubicBezTo>
                    <a:pt x="158653" y="1525515"/>
                    <a:pt x="-60271" y="764005"/>
                    <a:pt x="15530" y="0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5DE4030F-2504-9270-F4AE-54AE7A46BC26}"/>
                </a:ext>
              </a:extLst>
            </p:cNvPr>
            <p:cNvSpPr/>
            <p:nvPr/>
          </p:nvSpPr>
          <p:spPr>
            <a:xfrm>
              <a:off x="3036956" y="3589194"/>
              <a:ext cx="626691" cy="1360563"/>
            </a:xfrm>
            <a:custGeom>
              <a:avLst/>
              <a:gdLst>
                <a:gd name="connsiteX0" fmla="*/ 301516 w 626691"/>
                <a:gd name="connsiteY0" fmla="*/ 2222 h 1360563"/>
                <a:gd name="connsiteX1" fmla="*/ 344902 w 626691"/>
                <a:gd name="connsiteY1" fmla="*/ 17193 h 1360563"/>
                <a:gd name="connsiteX2" fmla="*/ 395768 w 626691"/>
                <a:gd name="connsiteY2" fmla="*/ 439367 h 1360563"/>
                <a:gd name="connsiteX3" fmla="*/ 626661 w 626691"/>
                <a:gd name="connsiteY3" fmla="*/ 733791 h 1360563"/>
                <a:gd name="connsiteX4" fmla="*/ 512960 w 626691"/>
                <a:gd name="connsiteY4" fmla="*/ 1047177 h 1360563"/>
                <a:gd name="connsiteX5" fmla="*/ 414718 w 626691"/>
                <a:gd name="connsiteY5" fmla="*/ 1360564 h 1360563"/>
                <a:gd name="connsiteX6" fmla="*/ 144929 w 626691"/>
                <a:gd name="connsiteY6" fmla="*/ 1036698 h 1360563"/>
                <a:gd name="connsiteX7" fmla="*/ 2304 w 626691"/>
                <a:gd name="connsiteY7" fmla="*/ 720816 h 1360563"/>
                <a:gd name="connsiteX8" fmla="*/ 144430 w 626691"/>
                <a:gd name="connsiteY8" fmla="*/ 405932 h 1360563"/>
                <a:gd name="connsiteX9" fmla="*/ 301516 w 626691"/>
                <a:gd name="connsiteY9" fmla="*/ 2222 h 13605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26691" h="1360563">
                  <a:moveTo>
                    <a:pt x="301516" y="2222"/>
                  </a:moveTo>
                  <a:cubicBezTo>
                    <a:pt x="317474" y="-3766"/>
                    <a:pt x="335926" y="2721"/>
                    <a:pt x="344902" y="17193"/>
                  </a:cubicBezTo>
                  <a:cubicBezTo>
                    <a:pt x="460598" y="214307"/>
                    <a:pt x="378314" y="353036"/>
                    <a:pt x="395768" y="439367"/>
                  </a:cubicBezTo>
                  <a:cubicBezTo>
                    <a:pt x="414220" y="529690"/>
                    <a:pt x="629653" y="557635"/>
                    <a:pt x="626661" y="733791"/>
                  </a:cubicBezTo>
                  <a:cubicBezTo>
                    <a:pt x="623668" y="909946"/>
                    <a:pt x="489522" y="876012"/>
                    <a:pt x="512960" y="1047177"/>
                  </a:cubicBezTo>
                  <a:cubicBezTo>
                    <a:pt x="536398" y="1218342"/>
                    <a:pt x="414718" y="1360564"/>
                    <a:pt x="414718" y="1360564"/>
                  </a:cubicBezTo>
                  <a:cubicBezTo>
                    <a:pt x="414718" y="1360564"/>
                    <a:pt x="133958" y="1289703"/>
                    <a:pt x="144929" y="1036698"/>
                  </a:cubicBezTo>
                  <a:cubicBezTo>
                    <a:pt x="148918" y="896472"/>
                    <a:pt x="-21633" y="902460"/>
                    <a:pt x="2304" y="720816"/>
                  </a:cubicBezTo>
                  <a:cubicBezTo>
                    <a:pt x="26241" y="539171"/>
                    <a:pt x="148918" y="528692"/>
                    <a:pt x="144430" y="405932"/>
                  </a:cubicBezTo>
                  <a:cubicBezTo>
                    <a:pt x="140939" y="288163"/>
                    <a:pt x="51674" y="98534"/>
                    <a:pt x="301516" y="2222"/>
                  </a:cubicBezTo>
                  <a:close/>
                </a:path>
              </a:pathLst>
            </a:custGeom>
            <a:solidFill>
              <a:schemeClr val="accent1"/>
            </a:solidFill>
            <a:ln w="49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 dirty="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D75EBBDC-CBD9-6E32-C0DD-EE70DC1E6B65}"/>
                </a:ext>
              </a:extLst>
            </p:cNvPr>
            <p:cNvSpPr/>
            <p:nvPr/>
          </p:nvSpPr>
          <p:spPr>
            <a:xfrm>
              <a:off x="3653643" y="3864382"/>
              <a:ext cx="258320" cy="1673724"/>
            </a:xfrm>
            <a:custGeom>
              <a:avLst/>
              <a:gdLst>
                <a:gd name="connsiteX0" fmla="*/ 0 w 258320"/>
                <a:gd name="connsiteY0" fmla="*/ 1673724 h 1673724"/>
                <a:gd name="connsiteX1" fmla="*/ 258320 w 258320"/>
                <a:gd name="connsiteY1" fmla="*/ 0 h 1673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58320" h="1673724">
                  <a:moveTo>
                    <a:pt x="0" y="1673724"/>
                  </a:moveTo>
                  <a:cubicBezTo>
                    <a:pt x="121680" y="1268018"/>
                    <a:pt x="-140630" y="797938"/>
                    <a:pt x="258320" y="0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F14F9983-01DF-1DCA-AE4F-55E7283A666F}"/>
                </a:ext>
              </a:extLst>
            </p:cNvPr>
            <p:cNvSpPr/>
            <p:nvPr/>
          </p:nvSpPr>
          <p:spPr>
            <a:xfrm>
              <a:off x="3438585" y="3775822"/>
              <a:ext cx="623524" cy="1341608"/>
            </a:xfrm>
            <a:custGeom>
              <a:avLst/>
              <a:gdLst>
                <a:gd name="connsiteX0" fmla="*/ 491829 w 623524"/>
                <a:gd name="connsiteY0" fmla="*/ 234 h 1341608"/>
                <a:gd name="connsiteX1" fmla="*/ 529729 w 623524"/>
                <a:gd name="connsiteY1" fmla="*/ 26183 h 1341608"/>
                <a:gd name="connsiteX2" fmla="*/ 469388 w 623524"/>
                <a:gd name="connsiteY2" fmla="*/ 447359 h 1341608"/>
                <a:gd name="connsiteX3" fmla="*/ 616002 w 623524"/>
                <a:gd name="connsiteY3" fmla="*/ 791685 h 1341608"/>
                <a:gd name="connsiteX4" fmla="*/ 425005 w 623524"/>
                <a:gd name="connsiteY4" fmla="*/ 1064650 h 1341608"/>
                <a:gd name="connsiteX5" fmla="*/ 248969 w 623524"/>
                <a:gd name="connsiteY5" fmla="*/ 1341608 h 1341608"/>
                <a:gd name="connsiteX6" fmla="*/ 72932 w 623524"/>
                <a:gd name="connsiteY6" fmla="*/ 958858 h 1341608"/>
                <a:gd name="connsiteX7" fmla="*/ 17578 w 623524"/>
                <a:gd name="connsiteY7" fmla="*/ 617027 h 1341608"/>
                <a:gd name="connsiteX8" fmla="*/ 236501 w 623524"/>
                <a:gd name="connsiteY8" fmla="*/ 350049 h 1341608"/>
                <a:gd name="connsiteX9" fmla="*/ 491829 w 623524"/>
                <a:gd name="connsiteY9" fmla="*/ 234 h 1341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23524" h="1341608">
                  <a:moveTo>
                    <a:pt x="491829" y="234"/>
                  </a:moveTo>
                  <a:cubicBezTo>
                    <a:pt x="508785" y="-1762"/>
                    <a:pt x="524743" y="9216"/>
                    <a:pt x="529729" y="26183"/>
                  </a:cubicBezTo>
                  <a:cubicBezTo>
                    <a:pt x="590071" y="246751"/>
                    <a:pt x="474874" y="359031"/>
                    <a:pt x="469388" y="447359"/>
                  </a:cubicBezTo>
                  <a:cubicBezTo>
                    <a:pt x="463404" y="539179"/>
                    <a:pt x="664375" y="622516"/>
                    <a:pt x="616002" y="791685"/>
                  </a:cubicBezTo>
                  <a:cubicBezTo>
                    <a:pt x="567630" y="960854"/>
                    <a:pt x="446449" y="893485"/>
                    <a:pt x="425005" y="1064650"/>
                  </a:cubicBezTo>
                  <a:cubicBezTo>
                    <a:pt x="403562" y="1235816"/>
                    <a:pt x="248969" y="1341608"/>
                    <a:pt x="248969" y="1341608"/>
                  </a:cubicBezTo>
                  <a:cubicBezTo>
                    <a:pt x="248969" y="1341608"/>
                    <a:pt x="-3866" y="1200385"/>
                    <a:pt x="72932" y="958858"/>
                  </a:cubicBezTo>
                  <a:cubicBezTo>
                    <a:pt x="113326" y="824620"/>
                    <a:pt x="-52737" y="785696"/>
                    <a:pt x="17578" y="617027"/>
                  </a:cubicBezTo>
                  <a:cubicBezTo>
                    <a:pt x="87893" y="448357"/>
                    <a:pt x="209074" y="469815"/>
                    <a:pt x="236501" y="350049"/>
                  </a:cubicBezTo>
                  <a:cubicBezTo>
                    <a:pt x="262433" y="234775"/>
                    <a:pt x="225530" y="28179"/>
                    <a:pt x="491829" y="234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 dirty="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597E1197-EE49-9010-7A8F-13E379B2D0CD}"/>
                </a:ext>
              </a:extLst>
            </p:cNvPr>
            <p:cNvSpPr/>
            <p:nvPr/>
          </p:nvSpPr>
          <p:spPr>
            <a:xfrm>
              <a:off x="3328397" y="3681740"/>
              <a:ext cx="119287" cy="1269515"/>
            </a:xfrm>
            <a:custGeom>
              <a:avLst/>
              <a:gdLst>
                <a:gd name="connsiteX0" fmla="*/ 119288 w 119287"/>
                <a:gd name="connsiteY0" fmla="*/ 1269515 h 1269515"/>
                <a:gd name="connsiteX1" fmla="*/ 15561 w 119287"/>
                <a:gd name="connsiteY1" fmla="*/ 0 h 1269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9287" h="1269515">
                  <a:moveTo>
                    <a:pt x="119288" y="1269515"/>
                  </a:moveTo>
                  <a:cubicBezTo>
                    <a:pt x="31519" y="924191"/>
                    <a:pt x="-30318" y="462595"/>
                    <a:pt x="15561" y="0"/>
                  </a:cubicBezTo>
                </a:path>
              </a:pathLst>
            </a:custGeom>
            <a:noFill/>
            <a:ln w="12700" cap="rnd">
              <a:solidFill>
                <a:schemeClr val="accent1">
                  <a:lumMod val="20000"/>
                  <a:lumOff val="8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raphic 6">
            <a:extLst>
              <a:ext uri="{FF2B5EF4-FFF2-40B4-BE49-F238E27FC236}">
                <a16:creationId xmlns:a16="http://schemas.microsoft.com/office/drawing/2014/main" id="{1D558EEA-6A10-574A-B468-FE2220E20A8F}"/>
              </a:ext>
            </a:extLst>
          </p:cNvPr>
          <p:cNvSpPr/>
          <p:nvPr/>
        </p:nvSpPr>
        <p:spPr>
          <a:xfrm>
            <a:off x="-59671" y="2496900"/>
            <a:ext cx="5483932" cy="2672947"/>
          </a:xfrm>
          <a:custGeom>
            <a:avLst/>
            <a:gdLst>
              <a:gd name="connsiteX0" fmla="*/ 0 w 6173511"/>
              <a:gd name="connsiteY0" fmla="*/ 0 h 3009058"/>
              <a:gd name="connsiteX1" fmla="*/ 794974 w 6173511"/>
              <a:gd name="connsiteY1" fmla="*/ 875947 h 3009058"/>
              <a:gd name="connsiteX2" fmla="*/ 2498396 w 6173511"/>
              <a:gd name="connsiteY2" fmla="*/ 1067540 h 3009058"/>
              <a:gd name="connsiteX3" fmla="*/ 4584876 w 6173511"/>
              <a:gd name="connsiteY3" fmla="*/ 2273526 h 3009058"/>
              <a:gd name="connsiteX4" fmla="*/ 6173512 w 6173511"/>
              <a:gd name="connsiteY4" fmla="*/ 3009059 h 3009058"/>
              <a:gd name="connsiteX5" fmla="*/ 15742 w 6173511"/>
              <a:gd name="connsiteY5" fmla="*/ 3009059 h 3009058"/>
              <a:gd name="connsiteX6" fmla="*/ 0 w 6173511"/>
              <a:gd name="connsiteY6" fmla="*/ 0 h 3009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3511" h="3009058">
                <a:moveTo>
                  <a:pt x="0" y="0"/>
                </a:moveTo>
                <a:cubicBezTo>
                  <a:pt x="241378" y="237523"/>
                  <a:pt x="346325" y="706007"/>
                  <a:pt x="794974" y="875947"/>
                </a:cubicBezTo>
                <a:cubicBezTo>
                  <a:pt x="1554529" y="1163993"/>
                  <a:pt x="1711293" y="1011112"/>
                  <a:pt x="2498396" y="1067540"/>
                </a:cubicBezTo>
                <a:cubicBezTo>
                  <a:pt x="4205098" y="1189582"/>
                  <a:pt x="3769568" y="2322080"/>
                  <a:pt x="4584876" y="2273526"/>
                </a:cubicBezTo>
                <a:cubicBezTo>
                  <a:pt x="5897370" y="2194789"/>
                  <a:pt x="6173512" y="3009059"/>
                  <a:pt x="6173512" y="3009059"/>
                </a:cubicBezTo>
                <a:lnTo>
                  <a:pt x="15742" y="3009059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 w="6559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456407" y="672039"/>
            <a:ext cx="6096793" cy="381000"/>
          </a:xfrm>
        </p:spPr>
        <p:txBody>
          <a:bodyPr/>
          <a:lstStyle/>
          <a:p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This is a sample text. Insert your desired text here.</a:t>
            </a:r>
          </a:p>
        </p:txBody>
      </p:sp>
      <p:sp>
        <p:nvSpPr>
          <p:cNvPr id="4" name="Graphic 14">
            <a:extLst>
              <a:ext uri="{FF2B5EF4-FFF2-40B4-BE49-F238E27FC236}">
                <a16:creationId xmlns:a16="http://schemas.microsoft.com/office/drawing/2014/main" id="{3F8933F3-44E2-E842-B618-4A82FC0EF9B1}"/>
              </a:ext>
            </a:extLst>
          </p:cNvPr>
          <p:cNvSpPr/>
          <p:nvPr/>
        </p:nvSpPr>
        <p:spPr>
          <a:xfrm>
            <a:off x="4139848" y="2125669"/>
            <a:ext cx="131884" cy="131298"/>
          </a:xfrm>
          <a:custGeom>
            <a:avLst/>
            <a:gdLst>
              <a:gd name="connsiteX0" fmla="*/ 109611 w 131884"/>
              <a:gd name="connsiteY0" fmla="*/ 131298 h 131298"/>
              <a:gd name="connsiteX1" fmla="*/ 21688 w 131884"/>
              <a:gd name="connsiteY1" fmla="*/ 131298 h 131298"/>
              <a:gd name="connsiteX2" fmla="*/ 0 w 131884"/>
              <a:gd name="connsiteY2" fmla="*/ 109611 h 131298"/>
              <a:gd name="connsiteX3" fmla="*/ 0 w 131884"/>
              <a:gd name="connsiteY3" fmla="*/ 21688 h 131298"/>
              <a:gd name="connsiteX4" fmla="*/ 21688 w 131884"/>
              <a:gd name="connsiteY4" fmla="*/ 0 h 131298"/>
              <a:gd name="connsiteX5" fmla="*/ 110197 w 131884"/>
              <a:gd name="connsiteY5" fmla="*/ 0 h 131298"/>
              <a:gd name="connsiteX6" fmla="*/ 131885 w 131884"/>
              <a:gd name="connsiteY6" fmla="*/ 21688 h 131298"/>
              <a:gd name="connsiteX7" fmla="*/ 131885 w 131884"/>
              <a:gd name="connsiteY7" fmla="*/ 110197 h 131298"/>
              <a:gd name="connsiteX8" fmla="*/ 109611 w 131884"/>
              <a:gd name="connsiteY8" fmla="*/ 131298 h 131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1884" h="131298">
                <a:moveTo>
                  <a:pt x="109611" y="131298"/>
                </a:moveTo>
                <a:lnTo>
                  <a:pt x="21688" y="131298"/>
                </a:lnTo>
                <a:cubicBezTo>
                  <a:pt x="9965" y="131298"/>
                  <a:pt x="0" y="121920"/>
                  <a:pt x="0" y="109611"/>
                </a:cubicBezTo>
                <a:lnTo>
                  <a:pt x="0" y="21688"/>
                </a:lnTo>
                <a:cubicBezTo>
                  <a:pt x="0" y="9378"/>
                  <a:pt x="9378" y="0"/>
                  <a:pt x="21688" y="0"/>
                </a:cubicBezTo>
                <a:lnTo>
                  <a:pt x="110197" y="0"/>
                </a:lnTo>
                <a:cubicBezTo>
                  <a:pt x="121920" y="0"/>
                  <a:pt x="131885" y="9378"/>
                  <a:pt x="131885" y="21688"/>
                </a:cubicBezTo>
                <a:lnTo>
                  <a:pt x="131885" y="110197"/>
                </a:lnTo>
                <a:cubicBezTo>
                  <a:pt x="131298" y="121920"/>
                  <a:pt x="121920" y="131298"/>
                  <a:pt x="109611" y="131298"/>
                </a:cubicBezTo>
                <a:close/>
              </a:path>
            </a:pathLst>
          </a:custGeom>
          <a:noFill/>
          <a:ln w="23446" cap="flat">
            <a:solidFill>
              <a:schemeClr val="accent1">
                <a:lumMod val="60000"/>
                <a:lumOff val="4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2" name="Graphic 54">
            <a:extLst>
              <a:ext uri="{FF2B5EF4-FFF2-40B4-BE49-F238E27FC236}">
                <a16:creationId xmlns:a16="http://schemas.microsoft.com/office/drawing/2014/main" id="{96E58181-EA92-B44B-86AB-6610886968DB}"/>
              </a:ext>
            </a:extLst>
          </p:cNvPr>
          <p:cNvSpPr/>
          <p:nvPr/>
        </p:nvSpPr>
        <p:spPr>
          <a:xfrm rot="10800000">
            <a:off x="5181600" y="-66625"/>
            <a:ext cx="4046122" cy="1972138"/>
          </a:xfrm>
          <a:custGeom>
            <a:avLst/>
            <a:gdLst>
              <a:gd name="connsiteX0" fmla="*/ 0 w 4046122"/>
              <a:gd name="connsiteY0" fmla="*/ 0 h 1972138"/>
              <a:gd name="connsiteX1" fmla="*/ 521026 w 4046122"/>
              <a:gd name="connsiteY1" fmla="*/ 574096 h 1972138"/>
              <a:gd name="connsiteX2" fmla="*/ 1637450 w 4046122"/>
              <a:gd name="connsiteY2" fmla="*/ 699666 h 1972138"/>
              <a:gd name="connsiteX3" fmla="*/ 3004930 w 4046122"/>
              <a:gd name="connsiteY3" fmla="*/ 1490070 h 1972138"/>
              <a:gd name="connsiteX4" fmla="*/ 4046123 w 4046122"/>
              <a:gd name="connsiteY4" fmla="*/ 1972139 h 1972138"/>
              <a:gd name="connsiteX5" fmla="*/ 10317 w 4046122"/>
              <a:gd name="connsiteY5" fmla="*/ 1972139 h 1972138"/>
              <a:gd name="connsiteX6" fmla="*/ 0 w 4046122"/>
              <a:gd name="connsiteY6" fmla="*/ 0 h 1972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46122" h="1972138">
                <a:moveTo>
                  <a:pt x="0" y="0"/>
                </a:moveTo>
                <a:cubicBezTo>
                  <a:pt x="158199" y="155673"/>
                  <a:pt x="226982" y="462717"/>
                  <a:pt x="521026" y="574096"/>
                </a:cubicBezTo>
                <a:cubicBezTo>
                  <a:pt x="1018839" y="762881"/>
                  <a:pt x="1121583" y="662683"/>
                  <a:pt x="1637450" y="699666"/>
                </a:cubicBezTo>
                <a:cubicBezTo>
                  <a:pt x="2756024" y="779653"/>
                  <a:pt x="2470577" y="1521893"/>
                  <a:pt x="3004930" y="1490070"/>
                </a:cubicBezTo>
                <a:cubicBezTo>
                  <a:pt x="3865139" y="1438466"/>
                  <a:pt x="4046123" y="1972139"/>
                  <a:pt x="4046123" y="1972139"/>
                </a:cubicBezTo>
                <a:lnTo>
                  <a:pt x="10317" y="1972139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 w="4292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Mission Statement Slide Template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B92B220-A990-B246-9FA5-E451B7925AEE}"/>
              </a:ext>
            </a:extLst>
          </p:cNvPr>
          <p:cNvSpPr txBox="1"/>
          <p:nvPr/>
        </p:nvSpPr>
        <p:spPr>
          <a:xfrm>
            <a:off x="4348898" y="2036257"/>
            <a:ext cx="34338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mission statement text here.</a:t>
            </a:r>
          </a:p>
        </p:txBody>
      </p:sp>
      <p:sp>
        <p:nvSpPr>
          <p:cNvPr id="5" name="Graphic 58">
            <a:extLst>
              <a:ext uri="{FF2B5EF4-FFF2-40B4-BE49-F238E27FC236}">
                <a16:creationId xmlns:a16="http://schemas.microsoft.com/office/drawing/2014/main" id="{CB495C2D-E1C5-F843-8198-F0BB93A10033}"/>
              </a:ext>
            </a:extLst>
          </p:cNvPr>
          <p:cNvSpPr/>
          <p:nvPr/>
        </p:nvSpPr>
        <p:spPr>
          <a:xfrm>
            <a:off x="4139848" y="2493417"/>
            <a:ext cx="131884" cy="131298"/>
          </a:xfrm>
          <a:custGeom>
            <a:avLst/>
            <a:gdLst>
              <a:gd name="connsiteX0" fmla="*/ 109611 w 131884"/>
              <a:gd name="connsiteY0" fmla="*/ 131298 h 131298"/>
              <a:gd name="connsiteX1" fmla="*/ 21688 w 131884"/>
              <a:gd name="connsiteY1" fmla="*/ 131298 h 131298"/>
              <a:gd name="connsiteX2" fmla="*/ 0 w 131884"/>
              <a:gd name="connsiteY2" fmla="*/ 109611 h 131298"/>
              <a:gd name="connsiteX3" fmla="*/ 0 w 131884"/>
              <a:gd name="connsiteY3" fmla="*/ 21688 h 131298"/>
              <a:gd name="connsiteX4" fmla="*/ 21688 w 131884"/>
              <a:gd name="connsiteY4" fmla="*/ 0 h 131298"/>
              <a:gd name="connsiteX5" fmla="*/ 110197 w 131884"/>
              <a:gd name="connsiteY5" fmla="*/ 0 h 131298"/>
              <a:gd name="connsiteX6" fmla="*/ 131885 w 131884"/>
              <a:gd name="connsiteY6" fmla="*/ 21688 h 131298"/>
              <a:gd name="connsiteX7" fmla="*/ 131885 w 131884"/>
              <a:gd name="connsiteY7" fmla="*/ 110197 h 131298"/>
              <a:gd name="connsiteX8" fmla="*/ 109611 w 131884"/>
              <a:gd name="connsiteY8" fmla="*/ 131298 h 131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1884" h="131298">
                <a:moveTo>
                  <a:pt x="109611" y="131298"/>
                </a:moveTo>
                <a:lnTo>
                  <a:pt x="21688" y="131298"/>
                </a:lnTo>
                <a:cubicBezTo>
                  <a:pt x="9965" y="131298"/>
                  <a:pt x="0" y="121920"/>
                  <a:pt x="0" y="109611"/>
                </a:cubicBezTo>
                <a:lnTo>
                  <a:pt x="0" y="21688"/>
                </a:lnTo>
                <a:cubicBezTo>
                  <a:pt x="0" y="9378"/>
                  <a:pt x="9378" y="0"/>
                  <a:pt x="21688" y="0"/>
                </a:cubicBezTo>
                <a:lnTo>
                  <a:pt x="110197" y="0"/>
                </a:lnTo>
                <a:cubicBezTo>
                  <a:pt x="121920" y="0"/>
                  <a:pt x="131885" y="9378"/>
                  <a:pt x="131885" y="21688"/>
                </a:cubicBezTo>
                <a:lnTo>
                  <a:pt x="131885" y="110197"/>
                </a:lnTo>
                <a:cubicBezTo>
                  <a:pt x="131298" y="121920"/>
                  <a:pt x="121920" y="131298"/>
                  <a:pt x="109611" y="131298"/>
                </a:cubicBezTo>
                <a:close/>
              </a:path>
            </a:pathLst>
          </a:custGeom>
          <a:noFill/>
          <a:ln w="23446" cap="flat">
            <a:solidFill>
              <a:schemeClr val="accent1">
                <a:lumMod val="60000"/>
                <a:lumOff val="4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880D4F3-D073-6145-8B3C-8185B662B7BB}"/>
              </a:ext>
            </a:extLst>
          </p:cNvPr>
          <p:cNvSpPr txBox="1"/>
          <p:nvPr/>
        </p:nvSpPr>
        <p:spPr>
          <a:xfrm>
            <a:off x="4348898" y="2404005"/>
            <a:ext cx="34338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mission statement text here.</a:t>
            </a:r>
          </a:p>
        </p:txBody>
      </p:sp>
      <p:sp>
        <p:nvSpPr>
          <p:cNvPr id="6" name="Graphic 60">
            <a:extLst>
              <a:ext uri="{FF2B5EF4-FFF2-40B4-BE49-F238E27FC236}">
                <a16:creationId xmlns:a16="http://schemas.microsoft.com/office/drawing/2014/main" id="{179A2178-048A-EB47-9A37-1977272DDFD6}"/>
              </a:ext>
            </a:extLst>
          </p:cNvPr>
          <p:cNvSpPr/>
          <p:nvPr/>
        </p:nvSpPr>
        <p:spPr>
          <a:xfrm>
            <a:off x="4139848" y="2851226"/>
            <a:ext cx="131884" cy="131298"/>
          </a:xfrm>
          <a:custGeom>
            <a:avLst/>
            <a:gdLst>
              <a:gd name="connsiteX0" fmla="*/ 109611 w 131884"/>
              <a:gd name="connsiteY0" fmla="*/ 131298 h 131298"/>
              <a:gd name="connsiteX1" fmla="*/ 21688 w 131884"/>
              <a:gd name="connsiteY1" fmla="*/ 131298 h 131298"/>
              <a:gd name="connsiteX2" fmla="*/ 0 w 131884"/>
              <a:gd name="connsiteY2" fmla="*/ 109611 h 131298"/>
              <a:gd name="connsiteX3" fmla="*/ 0 w 131884"/>
              <a:gd name="connsiteY3" fmla="*/ 21688 h 131298"/>
              <a:gd name="connsiteX4" fmla="*/ 21688 w 131884"/>
              <a:gd name="connsiteY4" fmla="*/ 0 h 131298"/>
              <a:gd name="connsiteX5" fmla="*/ 110197 w 131884"/>
              <a:gd name="connsiteY5" fmla="*/ 0 h 131298"/>
              <a:gd name="connsiteX6" fmla="*/ 131885 w 131884"/>
              <a:gd name="connsiteY6" fmla="*/ 21688 h 131298"/>
              <a:gd name="connsiteX7" fmla="*/ 131885 w 131884"/>
              <a:gd name="connsiteY7" fmla="*/ 110197 h 131298"/>
              <a:gd name="connsiteX8" fmla="*/ 109611 w 131884"/>
              <a:gd name="connsiteY8" fmla="*/ 131298 h 131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1884" h="131298">
                <a:moveTo>
                  <a:pt x="109611" y="131298"/>
                </a:moveTo>
                <a:lnTo>
                  <a:pt x="21688" y="131298"/>
                </a:lnTo>
                <a:cubicBezTo>
                  <a:pt x="9965" y="131298"/>
                  <a:pt x="0" y="121920"/>
                  <a:pt x="0" y="109611"/>
                </a:cubicBezTo>
                <a:lnTo>
                  <a:pt x="0" y="21688"/>
                </a:lnTo>
                <a:cubicBezTo>
                  <a:pt x="0" y="9378"/>
                  <a:pt x="9378" y="0"/>
                  <a:pt x="21688" y="0"/>
                </a:cubicBezTo>
                <a:lnTo>
                  <a:pt x="110197" y="0"/>
                </a:lnTo>
                <a:cubicBezTo>
                  <a:pt x="121920" y="0"/>
                  <a:pt x="131885" y="9378"/>
                  <a:pt x="131885" y="21688"/>
                </a:cubicBezTo>
                <a:lnTo>
                  <a:pt x="131885" y="110197"/>
                </a:lnTo>
                <a:cubicBezTo>
                  <a:pt x="131298" y="121920"/>
                  <a:pt x="121920" y="131298"/>
                  <a:pt x="109611" y="131298"/>
                </a:cubicBezTo>
                <a:close/>
              </a:path>
            </a:pathLst>
          </a:custGeom>
          <a:noFill/>
          <a:ln w="23446" cap="flat">
            <a:solidFill>
              <a:schemeClr val="accent1">
                <a:lumMod val="60000"/>
                <a:lumOff val="4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A832BFAA-05D2-074E-8A11-86C6DCDD9F72}"/>
              </a:ext>
            </a:extLst>
          </p:cNvPr>
          <p:cNvSpPr txBox="1"/>
          <p:nvPr/>
        </p:nvSpPr>
        <p:spPr>
          <a:xfrm>
            <a:off x="4348898" y="2761814"/>
            <a:ext cx="34338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mission statement text here.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5381DCEE-D53A-5D4E-AF70-9CE3B3E68847}"/>
              </a:ext>
            </a:extLst>
          </p:cNvPr>
          <p:cNvSpPr txBox="1"/>
          <p:nvPr/>
        </p:nvSpPr>
        <p:spPr>
          <a:xfrm>
            <a:off x="3995255" y="1451703"/>
            <a:ext cx="16610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chemeClr val="accent1">
                    <a:lumMod val="60000"/>
                    <a:lumOff val="4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MISSION</a:t>
            </a:r>
            <a:endParaRPr lang="en-US" sz="2400" b="1" dirty="0">
              <a:solidFill>
                <a:schemeClr val="accent1">
                  <a:lumMod val="60000"/>
                  <a:lumOff val="4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46" name="Graphic 8">
            <a:extLst>
              <a:ext uri="{FF2B5EF4-FFF2-40B4-BE49-F238E27FC236}">
                <a16:creationId xmlns:a16="http://schemas.microsoft.com/office/drawing/2014/main" id="{79AB4A3F-0979-AD18-8BB6-5672ECB2B353}"/>
              </a:ext>
            </a:extLst>
          </p:cNvPr>
          <p:cNvGrpSpPr/>
          <p:nvPr/>
        </p:nvGrpSpPr>
        <p:grpSpPr>
          <a:xfrm>
            <a:off x="609600" y="1404972"/>
            <a:ext cx="2983202" cy="3170036"/>
            <a:chOff x="824541" y="1404972"/>
            <a:chExt cx="2983202" cy="3170036"/>
          </a:xfrm>
        </p:grpSpPr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72349590-BFE7-CC8B-2E63-D3174BCC4D2B}"/>
                </a:ext>
              </a:extLst>
            </p:cNvPr>
            <p:cNvSpPr/>
            <p:nvPr/>
          </p:nvSpPr>
          <p:spPr>
            <a:xfrm>
              <a:off x="1409165" y="1600614"/>
              <a:ext cx="2398577" cy="2974394"/>
            </a:xfrm>
            <a:custGeom>
              <a:avLst/>
              <a:gdLst>
                <a:gd name="connsiteX0" fmla="*/ 2398578 w 2398577"/>
                <a:gd name="connsiteY0" fmla="*/ 1487197 h 2974394"/>
                <a:gd name="connsiteX1" fmla="*/ 1199665 w 2398577"/>
                <a:gd name="connsiteY1" fmla="*/ 2974394 h 2974394"/>
                <a:gd name="connsiteX2" fmla="*/ 0 w 2398577"/>
                <a:gd name="connsiteY2" fmla="*/ 1487197 h 2974394"/>
                <a:gd name="connsiteX3" fmla="*/ 1198913 w 2398577"/>
                <a:gd name="connsiteY3" fmla="*/ 0 h 2974394"/>
                <a:gd name="connsiteX4" fmla="*/ 2398578 w 2398577"/>
                <a:gd name="connsiteY4" fmla="*/ 1487197 h 2974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98577" h="2974394">
                  <a:moveTo>
                    <a:pt x="2398578" y="1487197"/>
                  </a:moveTo>
                  <a:cubicBezTo>
                    <a:pt x="2398578" y="2308654"/>
                    <a:pt x="1861549" y="2974394"/>
                    <a:pt x="1199665" y="2974394"/>
                  </a:cubicBezTo>
                  <a:cubicBezTo>
                    <a:pt x="537781" y="2974394"/>
                    <a:pt x="0" y="2308654"/>
                    <a:pt x="0" y="1487197"/>
                  </a:cubicBezTo>
                  <a:cubicBezTo>
                    <a:pt x="0" y="665741"/>
                    <a:pt x="537029" y="0"/>
                    <a:pt x="1198913" y="0"/>
                  </a:cubicBezTo>
                  <a:cubicBezTo>
                    <a:pt x="1860797" y="0"/>
                    <a:pt x="2398578" y="665741"/>
                    <a:pt x="2398578" y="148719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7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A44FBC16-0724-EB6C-90D3-7BDA3A1D7CCC}"/>
                </a:ext>
              </a:extLst>
            </p:cNvPr>
            <p:cNvSpPr/>
            <p:nvPr/>
          </p:nvSpPr>
          <p:spPr>
            <a:xfrm>
              <a:off x="1321165" y="1600614"/>
              <a:ext cx="2397825" cy="2974394"/>
            </a:xfrm>
            <a:custGeom>
              <a:avLst/>
              <a:gdLst>
                <a:gd name="connsiteX0" fmla="*/ 2397826 w 2397825"/>
                <a:gd name="connsiteY0" fmla="*/ 1487197 h 2974394"/>
                <a:gd name="connsiteX1" fmla="*/ 1198913 w 2397825"/>
                <a:gd name="connsiteY1" fmla="*/ 2974394 h 2974394"/>
                <a:gd name="connsiteX2" fmla="*/ 0 w 2397825"/>
                <a:gd name="connsiteY2" fmla="*/ 1487197 h 2974394"/>
                <a:gd name="connsiteX3" fmla="*/ 1198913 w 2397825"/>
                <a:gd name="connsiteY3" fmla="*/ 0 h 2974394"/>
                <a:gd name="connsiteX4" fmla="*/ 2397826 w 2397825"/>
                <a:gd name="connsiteY4" fmla="*/ 1487197 h 2974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97825" h="2974394">
                  <a:moveTo>
                    <a:pt x="2397826" y="1487197"/>
                  </a:moveTo>
                  <a:cubicBezTo>
                    <a:pt x="2397826" y="2308553"/>
                    <a:pt x="1861054" y="2974394"/>
                    <a:pt x="1198913" y="2974394"/>
                  </a:cubicBezTo>
                  <a:cubicBezTo>
                    <a:pt x="536772" y="2974394"/>
                    <a:pt x="0" y="2308553"/>
                    <a:pt x="0" y="1487197"/>
                  </a:cubicBezTo>
                  <a:cubicBezTo>
                    <a:pt x="0" y="665841"/>
                    <a:pt x="536772" y="0"/>
                    <a:pt x="1198913" y="0"/>
                  </a:cubicBezTo>
                  <a:cubicBezTo>
                    <a:pt x="1861054" y="0"/>
                    <a:pt x="2397826" y="665841"/>
                    <a:pt x="2397826" y="1487197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7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A028E9C9-E108-9724-AF6F-86765415FD34}"/>
                </a:ext>
              </a:extLst>
            </p:cNvPr>
            <p:cNvSpPr/>
            <p:nvPr/>
          </p:nvSpPr>
          <p:spPr>
            <a:xfrm>
              <a:off x="1721304" y="2097099"/>
              <a:ext cx="1597547" cy="1981424"/>
            </a:xfrm>
            <a:custGeom>
              <a:avLst/>
              <a:gdLst>
                <a:gd name="connsiteX0" fmla="*/ 1597548 w 1597547"/>
                <a:gd name="connsiteY0" fmla="*/ 990712 h 1981424"/>
                <a:gd name="connsiteX1" fmla="*/ 798774 w 1597547"/>
                <a:gd name="connsiteY1" fmla="*/ 1981425 h 1981424"/>
                <a:gd name="connsiteX2" fmla="*/ 0 w 1597547"/>
                <a:gd name="connsiteY2" fmla="*/ 990712 h 1981424"/>
                <a:gd name="connsiteX3" fmla="*/ 798774 w 1597547"/>
                <a:gd name="connsiteY3" fmla="*/ 0 h 1981424"/>
                <a:gd name="connsiteX4" fmla="*/ 1597548 w 1597547"/>
                <a:gd name="connsiteY4" fmla="*/ 990712 h 1981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97547" h="1981424">
                  <a:moveTo>
                    <a:pt x="1597548" y="990712"/>
                  </a:moveTo>
                  <a:cubicBezTo>
                    <a:pt x="1597548" y="1537868"/>
                    <a:pt x="1239925" y="1981425"/>
                    <a:pt x="798774" y="1981425"/>
                  </a:cubicBezTo>
                  <a:cubicBezTo>
                    <a:pt x="357623" y="1981425"/>
                    <a:pt x="0" y="1537868"/>
                    <a:pt x="0" y="990712"/>
                  </a:cubicBezTo>
                  <a:cubicBezTo>
                    <a:pt x="0" y="443557"/>
                    <a:pt x="357623" y="0"/>
                    <a:pt x="798774" y="0"/>
                  </a:cubicBezTo>
                  <a:cubicBezTo>
                    <a:pt x="1239925" y="0"/>
                    <a:pt x="1597548" y="443557"/>
                    <a:pt x="1597548" y="990712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7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A3357786-656B-302F-631A-97E3CB5F48FE}"/>
                </a:ext>
              </a:extLst>
            </p:cNvPr>
            <p:cNvSpPr/>
            <p:nvPr/>
          </p:nvSpPr>
          <p:spPr>
            <a:xfrm>
              <a:off x="2202674" y="2694385"/>
              <a:ext cx="634807" cy="786852"/>
            </a:xfrm>
            <a:custGeom>
              <a:avLst/>
              <a:gdLst>
                <a:gd name="connsiteX0" fmla="*/ 634807 w 634807"/>
                <a:gd name="connsiteY0" fmla="*/ 393426 h 786852"/>
                <a:gd name="connsiteX1" fmla="*/ 317404 w 634807"/>
                <a:gd name="connsiteY1" fmla="*/ 786853 h 786852"/>
                <a:gd name="connsiteX2" fmla="*/ 0 w 634807"/>
                <a:gd name="connsiteY2" fmla="*/ 393426 h 786852"/>
                <a:gd name="connsiteX3" fmla="*/ 317404 w 634807"/>
                <a:gd name="connsiteY3" fmla="*/ 0 h 786852"/>
                <a:gd name="connsiteX4" fmla="*/ 634807 w 634807"/>
                <a:gd name="connsiteY4" fmla="*/ 393426 h 786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4807" h="786852">
                  <a:moveTo>
                    <a:pt x="634807" y="393426"/>
                  </a:moveTo>
                  <a:cubicBezTo>
                    <a:pt x="634807" y="610827"/>
                    <a:pt x="492652" y="786853"/>
                    <a:pt x="317404" y="786853"/>
                  </a:cubicBezTo>
                  <a:cubicBezTo>
                    <a:pt x="142155" y="786853"/>
                    <a:pt x="0" y="610827"/>
                    <a:pt x="0" y="393426"/>
                  </a:cubicBezTo>
                  <a:cubicBezTo>
                    <a:pt x="0" y="176026"/>
                    <a:pt x="142155" y="0"/>
                    <a:pt x="317404" y="0"/>
                  </a:cubicBezTo>
                  <a:cubicBezTo>
                    <a:pt x="492652" y="0"/>
                    <a:pt x="634807" y="176026"/>
                    <a:pt x="634807" y="393426"/>
                  </a:cubicBezTo>
                  <a:close/>
                </a:path>
              </a:pathLst>
            </a:custGeom>
            <a:solidFill>
              <a:srgbClr val="E4ECF4"/>
            </a:solidFill>
            <a:ln w="7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grpSp>
          <p:nvGrpSpPr>
            <p:cNvPr id="51" name="Graphic 8">
              <a:extLst>
                <a:ext uri="{FF2B5EF4-FFF2-40B4-BE49-F238E27FC236}">
                  <a16:creationId xmlns:a16="http://schemas.microsoft.com/office/drawing/2014/main" id="{C96DC0A5-6C5D-29F8-533F-6847364C2646}"/>
                </a:ext>
              </a:extLst>
            </p:cNvPr>
            <p:cNvGrpSpPr/>
            <p:nvPr/>
          </p:nvGrpSpPr>
          <p:grpSpPr>
            <a:xfrm>
              <a:off x="824541" y="1404972"/>
              <a:ext cx="1814422" cy="1815282"/>
              <a:chOff x="824541" y="1404972"/>
              <a:chExt cx="1814422" cy="1815282"/>
            </a:xfrm>
          </p:grpSpPr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EB4EDF89-C44A-691F-3F80-FE37261B823A}"/>
                  </a:ext>
                </a:extLst>
              </p:cNvPr>
              <p:cNvSpPr/>
              <p:nvPr/>
            </p:nvSpPr>
            <p:spPr>
              <a:xfrm>
                <a:off x="824541" y="1404972"/>
                <a:ext cx="312349" cy="312992"/>
              </a:xfrm>
              <a:custGeom>
                <a:avLst/>
                <a:gdLst>
                  <a:gd name="connsiteX0" fmla="*/ 296554 w 312349"/>
                  <a:gd name="connsiteY0" fmla="*/ 312241 h 312992"/>
                  <a:gd name="connsiteX1" fmla="*/ 307836 w 312349"/>
                  <a:gd name="connsiteY1" fmla="*/ 307727 h 312992"/>
                  <a:gd name="connsiteX2" fmla="*/ 312349 w 312349"/>
                  <a:gd name="connsiteY2" fmla="*/ 295691 h 312992"/>
                  <a:gd name="connsiteX3" fmla="*/ 293546 w 312349"/>
                  <a:gd name="connsiteY3" fmla="*/ 14350 h 312992"/>
                  <a:gd name="connsiteX4" fmla="*/ 276998 w 312349"/>
                  <a:gd name="connsiteY4" fmla="*/ 57 h 312992"/>
                  <a:gd name="connsiteX5" fmla="*/ 262708 w 312349"/>
                  <a:gd name="connsiteY5" fmla="*/ 16607 h 312992"/>
                  <a:gd name="connsiteX6" fmla="*/ 280007 w 312349"/>
                  <a:gd name="connsiteY6" fmla="*/ 279894 h 312992"/>
                  <a:gd name="connsiteX7" fmla="*/ 16758 w 312349"/>
                  <a:gd name="connsiteY7" fmla="*/ 262592 h 312992"/>
                  <a:gd name="connsiteX8" fmla="*/ 211 w 312349"/>
                  <a:gd name="connsiteY8" fmla="*/ 276885 h 312992"/>
                  <a:gd name="connsiteX9" fmla="*/ 13749 w 312349"/>
                  <a:gd name="connsiteY9" fmla="*/ 294187 h 312992"/>
                  <a:gd name="connsiteX10" fmla="*/ 295050 w 312349"/>
                  <a:gd name="connsiteY10" fmla="*/ 312993 h 312992"/>
                  <a:gd name="connsiteX11" fmla="*/ 296554 w 312349"/>
                  <a:gd name="connsiteY11" fmla="*/ 312241 h 312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12349" h="312992">
                    <a:moveTo>
                      <a:pt x="296554" y="312241"/>
                    </a:moveTo>
                    <a:cubicBezTo>
                      <a:pt x="300315" y="312241"/>
                      <a:pt x="304828" y="310736"/>
                      <a:pt x="307836" y="307727"/>
                    </a:cubicBezTo>
                    <a:cubicBezTo>
                      <a:pt x="310845" y="304718"/>
                      <a:pt x="312349" y="300205"/>
                      <a:pt x="312349" y="295691"/>
                    </a:cubicBezTo>
                    <a:lnTo>
                      <a:pt x="293546" y="14350"/>
                    </a:lnTo>
                    <a:cubicBezTo>
                      <a:pt x="292793" y="6075"/>
                      <a:pt x="285272" y="-695"/>
                      <a:pt x="276998" y="57"/>
                    </a:cubicBezTo>
                    <a:cubicBezTo>
                      <a:pt x="268725" y="809"/>
                      <a:pt x="261956" y="8332"/>
                      <a:pt x="262708" y="16607"/>
                    </a:cubicBezTo>
                    <a:lnTo>
                      <a:pt x="280007" y="279894"/>
                    </a:lnTo>
                    <a:lnTo>
                      <a:pt x="16758" y="262592"/>
                    </a:lnTo>
                    <a:cubicBezTo>
                      <a:pt x="8484" y="261840"/>
                      <a:pt x="963" y="268610"/>
                      <a:pt x="211" y="276885"/>
                    </a:cubicBezTo>
                    <a:cubicBezTo>
                      <a:pt x="-1294" y="285912"/>
                      <a:pt x="5476" y="293434"/>
                      <a:pt x="13749" y="294187"/>
                    </a:cubicBezTo>
                    <a:lnTo>
                      <a:pt x="295050" y="312993"/>
                    </a:lnTo>
                    <a:cubicBezTo>
                      <a:pt x="295802" y="312241"/>
                      <a:pt x="295802" y="312241"/>
                      <a:pt x="296554" y="312241"/>
                    </a:cubicBezTo>
                    <a:close/>
                  </a:path>
                </a:pathLst>
              </a:custGeom>
              <a:solidFill>
                <a:schemeClr val="tx1"/>
              </a:solidFill>
              <a:ln w="751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 dirty="0"/>
              </a:p>
            </p:txBody>
          </p:sp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A5ABAC65-A46B-7D74-E842-22AFBD5C09F7}"/>
                  </a:ext>
                </a:extLst>
              </p:cNvPr>
              <p:cNvSpPr/>
              <p:nvPr/>
            </p:nvSpPr>
            <p:spPr>
              <a:xfrm>
                <a:off x="974371" y="1555422"/>
                <a:ext cx="312195" cy="312240"/>
              </a:xfrm>
              <a:custGeom>
                <a:avLst/>
                <a:gdLst>
                  <a:gd name="connsiteX0" fmla="*/ 296401 w 312195"/>
                  <a:gd name="connsiteY0" fmla="*/ 312241 h 312240"/>
                  <a:gd name="connsiteX1" fmla="*/ 307683 w 312195"/>
                  <a:gd name="connsiteY1" fmla="*/ 307727 h 312240"/>
                  <a:gd name="connsiteX2" fmla="*/ 312196 w 312195"/>
                  <a:gd name="connsiteY2" fmla="*/ 295691 h 312240"/>
                  <a:gd name="connsiteX3" fmla="*/ 293392 w 312195"/>
                  <a:gd name="connsiteY3" fmla="*/ 14350 h 312240"/>
                  <a:gd name="connsiteX4" fmla="*/ 276845 w 312195"/>
                  <a:gd name="connsiteY4" fmla="*/ 57 h 312240"/>
                  <a:gd name="connsiteX5" fmla="*/ 262554 w 312195"/>
                  <a:gd name="connsiteY5" fmla="*/ 16607 h 312240"/>
                  <a:gd name="connsiteX6" fmla="*/ 279854 w 312195"/>
                  <a:gd name="connsiteY6" fmla="*/ 279894 h 312240"/>
                  <a:gd name="connsiteX7" fmla="*/ 16604 w 312195"/>
                  <a:gd name="connsiteY7" fmla="*/ 262592 h 312240"/>
                  <a:gd name="connsiteX8" fmla="*/ 57 w 312195"/>
                  <a:gd name="connsiteY8" fmla="*/ 276885 h 312240"/>
                  <a:gd name="connsiteX9" fmla="*/ 14348 w 312195"/>
                  <a:gd name="connsiteY9" fmla="*/ 293434 h 312240"/>
                  <a:gd name="connsiteX10" fmla="*/ 295649 w 312195"/>
                  <a:gd name="connsiteY10" fmla="*/ 312241 h 312240"/>
                  <a:gd name="connsiteX11" fmla="*/ 296401 w 312195"/>
                  <a:gd name="connsiteY11" fmla="*/ 312241 h 312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12195" h="312240">
                    <a:moveTo>
                      <a:pt x="296401" y="312241"/>
                    </a:moveTo>
                    <a:cubicBezTo>
                      <a:pt x="300161" y="312241"/>
                      <a:pt x="304674" y="310736"/>
                      <a:pt x="307683" y="307727"/>
                    </a:cubicBezTo>
                    <a:cubicBezTo>
                      <a:pt x="310691" y="304718"/>
                      <a:pt x="312196" y="300205"/>
                      <a:pt x="312196" y="295691"/>
                    </a:cubicBezTo>
                    <a:lnTo>
                      <a:pt x="293392" y="14350"/>
                    </a:lnTo>
                    <a:cubicBezTo>
                      <a:pt x="292640" y="6075"/>
                      <a:pt x="285119" y="-695"/>
                      <a:pt x="276845" y="57"/>
                    </a:cubicBezTo>
                    <a:cubicBezTo>
                      <a:pt x="268572" y="809"/>
                      <a:pt x="261802" y="8332"/>
                      <a:pt x="262554" y="16607"/>
                    </a:cubicBezTo>
                    <a:lnTo>
                      <a:pt x="279854" y="279894"/>
                    </a:lnTo>
                    <a:lnTo>
                      <a:pt x="16604" y="262592"/>
                    </a:lnTo>
                    <a:cubicBezTo>
                      <a:pt x="8331" y="261840"/>
                      <a:pt x="809" y="268610"/>
                      <a:pt x="57" y="276885"/>
                    </a:cubicBezTo>
                    <a:cubicBezTo>
                      <a:pt x="-695" y="285160"/>
                      <a:pt x="6074" y="292682"/>
                      <a:pt x="14348" y="293434"/>
                    </a:cubicBezTo>
                    <a:lnTo>
                      <a:pt x="295649" y="312241"/>
                    </a:lnTo>
                    <a:cubicBezTo>
                      <a:pt x="295649" y="312241"/>
                      <a:pt x="295649" y="312241"/>
                      <a:pt x="296401" y="312241"/>
                    </a:cubicBezTo>
                    <a:close/>
                  </a:path>
                </a:pathLst>
              </a:custGeom>
              <a:solidFill>
                <a:schemeClr val="tx1"/>
              </a:solidFill>
              <a:ln w="751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B3C03B8B-E1A3-1728-1123-703474E53196}"/>
                  </a:ext>
                </a:extLst>
              </p:cNvPr>
              <p:cNvSpPr/>
              <p:nvPr/>
            </p:nvSpPr>
            <p:spPr>
              <a:xfrm>
                <a:off x="1124047" y="1705120"/>
                <a:ext cx="312195" cy="312240"/>
              </a:xfrm>
              <a:custGeom>
                <a:avLst/>
                <a:gdLst>
                  <a:gd name="connsiteX0" fmla="*/ 296401 w 312195"/>
                  <a:gd name="connsiteY0" fmla="*/ 312241 h 312240"/>
                  <a:gd name="connsiteX1" fmla="*/ 307683 w 312195"/>
                  <a:gd name="connsiteY1" fmla="*/ 307727 h 312240"/>
                  <a:gd name="connsiteX2" fmla="*/ 312196 w 312195"/>
                  <a:gd name="connsiteY2" fmla="*/ 295691 h 312240"/>
                  <a:gd name="connsiteX3" fmla="*/ 293392 w 312195"/>
                  <a:gd name="connsiteY3" fmla="*/ 14350 h 312240"/>
                  <a:gd name="connsiteX4" fmla="*/ 276845 w 312195"/>
                  <a:gd name="connsiteY4" fmla="*/ 57 h 312240"/>
                  <a:gd name="connsiteX5" fmla="*/ 262554 w 312195"/>
                  <a:gd name="connsiteY5" fmla="*/ 16607 h 312240"/>
                  <a:gd name="connsiteX6" fmla="*/ 279854 w 312195"/>
                  <a:gd name="connsiteY6" fmla="*/ 279894 h 312240"/>
                  <a:gd name="connsiteX7" fmla="*/ 16604 w 312195"/>
                  <a:gd name="connsiteY7" fmla="*/ 262592 h 312240"/>
                  <a:gd name="connsiteX8" fmla="*/ 57 w 312195"/>
                  <a:gd name="connsiteY8" fmla="*/ 276885 h 312240"/>
                  <a:gd name="connsiteX9" fmla="*/ 14348 w 312195"/>
                  <a:gd name="connsiteY9" fmla="*/ 293434 h 312240"/>
                  <a:gd name="connsiteX10" fmla="*/ 295649 w 312195"/>
                  <a:gd name="connsiteY10" fmla="*/ 312241 h 312240"/>
                  <a:gd name="connsiteX11" fmla="*/ 296401 w 312195"/>
                  <a:gd name="connsiteY11" fmla="*/ 312241 h 312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12195" h="312240">
                    <a:moveTo>
                      <a:pt x="296401" y="312241"/>
                    </a:moveTo>
                    <a:cubicBezTo>
                      <a:pt x="300161" y="312241"/>
                      <a:pt x="304674" y="310736"/>
                      <a:pt x="307683" y="307727"/>
                    </a:cubicBezTo>
                    <a:cubicBezTo>
                      <a:pt x="310691" y="304718"/>
                      <a:pt x="312196" y="300205"/>
                      <a:pt x="312196" y="295691"/>
                    </a:cubicBezTo>
                    <a:lnTo>
                      <a:pt x="293392" y="14350"/>
                    </a:lnTo>
                    <a:cubicBezTo>
                      <a:pt x="292640" y="6075"/>
                      <a:pt x="285119" y="-695"/>
                      <a:pt x="276845" y="57"/>
                    </a:cubicBezTo>
                    <a:cubicBezTo>
                      <a:pt x="268572" y="809"/>
                      <a:pt x="261802" y="8332"/>
                      <a:pt x="262554" y="16607"/>
                    </a:cubicBezTo>
                    <a:lnTo>
                      <a:pt x="279854" y="279894"/>
                    </a:lnTo>
                    <a:lnTo>
                      <a:pt x="16604" y="262592"/>
                    </a:lnTo>
                    <a:cubicBezTo>
                      <a:pt x="8331" y="261840"/>
                      <a:pt x="809" y="268610"/>
                      <a:pt x="57" y="276885"/>
                    </a:cubicBezTo>
                    <a:cubicBezTo>
                      <a:pt x="-695" y="285160"/>
                      <a:pt x="6074" y="292682"/>
                      <a:pt x="14348" y="293434"/>
                    </a:cubicBezTo>
                    <a:lnTo>
                      <a:pt x="295649" y="312241"/>
                    </a:lnTo>
                    <a:cubicBezTo>
                      <a:pt x="295649" y="312241"/>
                      <a:pt x="296401" y="312241"/>
                      <a:pt x="296401" y="312241"/>
                    </a:cubicBezTo>
                    <a:close/>
                  </a:path>
                </a:pathLst>
              </a:custGeom>
              <a:solidFill>
                <a:schemeClr val="tx1"/>
              </a:solidFill>
              <a:ln w="751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3" name="Freeform: Shape 62">
                <a:extLst>
                  <a:ext uri="{FF2B5EF4-FFF2-40B4-BE49-F238E27FC236}">
                    <a16:creationId xmlns:a16="http://schemas.microsoft.com/office/drawing/2014/main" id="{7BEAC3F9-EF00-865F-7D61-4C56B3CB1C0D}"/>
                  </a:ext>
                </a:extLst>
              </p:cNvPr>
              <p:cNvSpPr/>
              <p:nvPr/>
            </p:nvSpPr>
            <p:spPr>
              <a:xfrm>
                <a:off x="1030838" y="1611146"/>
                <a:ext cx="1531359" cy="1532332"/>
              </a:xfrm>
              <a:custGeom>
                <a:avLst/>
                <a:gdLst>
                  <a:gd name="connsiteX0" fmla="*/ 1515564 w 1531359"/>
                  <a:gd name="connsiteY0" fmla="*/ 1532332 h 1532332"/>
                  <a:gd name="connsiteX1" fmla="*/ 1526846 w 1531359"/>
                  <a:gd name="connsiteY1" fmla="*/ 1527819 h 1532332"/>
                  <a:gd name="connsiteX2" fmla="*/ 1526846 w 1531359"/>
                  <a:gd name="connsiteY2" fmla="*/ 1506003 h 1532332"/>
                  <a:gd name="connsiteX3" fmla="*/ 26325 w 1531359"/>
                  <a:gd name="connsiteY3" fmla="*/ 4513 h 1532332"/>
                  <a:gd name="connsiteX4" fmla="*/ 4513 w 1531359"/>
                  <a:gd name="connsiteY4" fmla="*/ 4513 h 1532332"/>
                  <a:gd name="connsiteX5" fmla="*/ 4513 w 1531359"/>
                  <a:gd name="connsiteY5" fmla="*/ 26329 h 1532332"/>
                  <a:gd name="connsiteX6" fmla="*/ 1505034 w 1531359"/>
                  <a:gd name="connsiteY6" fmla="*/ 1527066 h 1532332"/>
                  <a:gd name="connsiteX7" fmla="*/ 1515564 w 1531359"/>
                  <a:gd name="connsiteY7" fmla="*/ 1532332 h 1532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31359" h="1532332">
                    <a:moveTo>
                      <a:pt x="1515564" y="1532332"/>
                    </a:moveTo>
                    <a:cubicBezTo>
                      <a:pt x="1519325" y="1532332"/>
                      <a:pt x="1523838" y="1530828"/>
                      <a:pt x="1526846" y="1527819"/>
                    </a:cubicBezTo>
                    <a:cubicBezTo>
                      <a:pt x="1532864" y="1521801"/>
                      <a:pt x="1532864" y="1512021"/>
                      <a:pt x="1526846" y="1506003"/>
                    </a:cubicBezTo>
                    <a:lnTo>
                      <a:pt x="26325" y="4513"/>
                    </a:lnTo>
                    <a:cubicBezTo>
                      <a:pt x="20308" y="-1504"/>
                      <a:pt x="10530" y="-1504"/>
                      <a:pt x="4513" y="4513"/>
                    </a:cubicBezTo>
                    <a:cubicBezTo>
                      <a:pt x="-1504" y="10531"/>
                      <a:pt x="-1504" y="20311"/>
                      <a:pt x="4513" y="26329"/>
                    </a:cubicBezTo>
                    <a:lnTo>
                      <a:pt x="1505034" y="1527066"/>
                    </a:lnTo>
                    <a:cubicBezTo>
                      <a:pt x="1508043" y="1530828"/>
                      <a:pt x="1511804" y="1532332"/>
                      <a:pt x="1515564" y="1532332"/>
                    </a:cubicBezTo>
                    <a:close/>
                  </a:path>
                </a:pathLst>
              </a:custGeom>
              <a:solidFill>
                <a:schemeClr val="tx1"/>
              </a:solidFill>
              <a:ln w="751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5" name="Freeform: Shape 64">
                <a:extLst>
                  <a:ext uri="{FF2B5EF4-FFF2-40B4-BE49-F238E27FC236}">
                    <a16:creationId xmlns:a16="http://schemas.microsoft.com/office/drawing/2014/main" id="{4914111F-C4B7-19D4-1B8B-89C575D4753F}"/>
                  </a:ext>
                </a:extLst>
              </p:cNvPr>
              <p:cNvSpPr/>
              <p:nvPr/>
            </p:nvSpPr>
            <p:spPr>
              <a:xfrm>
                <a:off x="2069017" y="2650559"/>
                <a:ext cx="569946" cy="569695"/>
              </a:xfrm>
              <a:custGeom>
                <a:avLst/>
                <a:gdLst>
                  <a:gd name="connsiteX0" fmla="*/ 553352 w 569946"/>
                  <a:gd name="connsiteY0" fmla="*/ 295829 h 569695"/>
                  <a:gd name="connsiteX1" fmla="*/ 569899 w 569946"/>
                  <a:gd name="connsiteY1" fmla="*/ 551594 h 569695"/>
                  <a:gd name="connsiteX2" fmla="*/ 551848 w 569946"/>
                  <a:gd name="connsiteY2" fmla="*/ 569648 h 569695"/>
                  <a:gd name="connsiteX3" fmla="*/ 296120 w 569946"/>
                  <a:gd name="connsiteY3" fmla="*/ 553099 h 569695"/>
                  <a:gd name="connsiteX4" fmla="*/ 284837 w 569946"/>
                  <a:gd name="connsiteY4" fmla="*/ 547833 h 569695"/>
                  <a:gd name="connsiteX5" fmla="*/ 5041 w 569946"/>
                  <a:gd name="connsiteY5" fmla="*/ 267996 h 569695"/>
                  <a:gd name="connsiteX6" fmla="*/ 18580 w 569946"/>
                  <a:gd name="connsiteY6" fmla="*/ 238658 h 569695"/>
                  <a:gd name="connsiteX7" fmla="*/ 235196 w 569946"/>
                  <a:gd name="connsiteY7" fmla="*/ 252951 h 569695"/>
                  <a:gd name="connsiteX8" fmla="*/ 253248 w 569946"/>
                  <a:gd name="connsiteY8" fmla="*/ 234897 h 569695"/>
                  <a:gd name="connsiteX9" fmla="*/ 238957 w 569946"/>
                  <a:gd name="connsiteY9" fmla="*/ 18249 h 569695"/>
                  <a:gd name="connsiteX10" fmla="*/ 268290 w 569946"/>
                  <a:gd name="connsiteY10" fmla="*/ 4709 h 569695"/>
                  <a:gd name="connsiteX11" fmla="*/ 548087 w 569946"/>
                  <a:gd name="connsiteY11" fmla="*/ 284545 h 569695"/>
                  <a:gd name="connsiteX12" fmla="*/ 553352 w 569946"/>
                  <a:gd name="connsiteY12" fmla="*/ 295829 h 5696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69946" h="569695">
                    <a:moveTo>
                      <a:pt x="553352" y="295829"/>
                    </a:moveTo>
                    <a:lnTo>
                      <a:pt x="569899" y="551594"/>
                    </a:lnTo>
                    <a:cubicBezTo>
                      <a:pt x="570651" y="562126"/>
                      <a:pt x="562378" y="570400"/>
                      <a:pt x="551848" y="569648"/>
                    </a:cubicBezTo>
                    <a:lnTo>
                      <a:pt x="296120" y="553099"/>
                    </a:lnTo>
                    <a:cubicBezTo>
                      <a:pt x="292359" y="553099"/>
                      <a:pt x="287846" y="550842"/>
                      <a:pt x="284837" y="547833"/>
                    </a:cubicBezTo>
                    <a:lnTo>
                      <a:pt x="5041" y="267996"/>
                    </a:lnTo>
                    <a:cubicBezTo>
                      <a:pt x="-6241" y="256712"/>
                      <a:pt x="2785" y="237906"/>
                      <a:pt x="18580" y="238658"/>
                    </a:cubicBezTo>
                    <a:lnTo>
                      <a:pt x="235196" y="252951"/>
                    </a:lnTo>
                    <a:cubicBezTo>
                      <a:pt x="245726" y="253703"/>
                      <a:pt x="254000" y="245428"/>
                      <a:pt x="253248" y="234897"/>
                    </a:cubicBezTo>
                    <a:lnTo>
                      <a:pt x="238957" y="18249"/>
                    </a:lnTo>
                    <a:cubicBezTo>
                      <a:pt x="238205" y="2452"/>
                      <a:pt x="257008" y="-5823"/>
                      <a:pt x="268290" y="4709"/>
                    </a:cubicBezTo>
                    <a:lnTo>
                      <a:pt x="548087" y="284545"/>
                    </a:lnTo>
                    <a:cubicBezTo>
                      <a:pt x="551095" y="288307"/>
                      <a:pt x="552600" y="292068"/>
                      <a:pt x="553352" y="295829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751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E9449A57-14A9-A8C2-ADDA-2435EF6B6B95}"/>
                </a:ext>
              </a:extLst>
            </p:cNvPr>
            <p:cNvSpPr/>
            <p:nvPr/>
          </p:nvSpPr>
          <p:spPr>
            <a:xfrm>
              <a:off x="3008217" y="1728497"/>
              <a:ext cx="711525" cy="2528310"/>
            </a:xfrm>
            <a:custGeom>
              <a:avLst/>
              <a:gdLst>
                <a:gd name="connsiteX0" fmla="*/ 0 w 711525"/>
                <a:gd name="connsiteY0" fmla="*/ 0 h 2528310"/>
                <a:gd name="connsiteX1" fmla="*/ 711526 w 711525"/>
                <a:gd name="connsiteY1" fmla="*/ 1359315 h 2528310"/>
                <a:gd name="connsiteX2" fmla="*/ 253472 w 711525"/>
                <a:gd name="connsiteY2" fmla="*/ 2528310 h 2528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1525" h="2528310">
                  <a:moveTo>
                    <a:pt x="0" y="0"/>
                  </a:moveTo>
                  <a:cubicBezTo>
                    <a:pt x="418943" y="231693"/>
                    <a:pt x="711526" y="753002"/>
                    <a:pt x="711526" y="1359315"/>
                  </a:cubicBezTo>
                  <a:cubicBezTo>
                    <a:pt x="711526" y="1833232"/>
                    <a:pt x="532516" y="2255996"/>
                    <a:pt x="253472" y="2528310"/>
                  </a:cubicBezTo>
                </a:path>
              </a:pathLst>
            </a:custGeom>
            <a:noFill/>
            <a:ln w="12700" cap="rnd">
              <a:solidFill>
                <a:schemeClr val="tx2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grpSp>
        <p:nvGrpSpPr>
          <p:cNvPr id="66" name="Graphic 10">
            <a:extLst>
              <a:ext uri="{FF2B5EF4-FFF2-40B4-BE49-F238E27FC236}">
                <a16:creationId xmlns:a16="http://schemas.microsoft.com/office/drawing/2014/main" id="{FD1E1CB7-BFE7-F075-3156-A7ED43D91B1F}"/>
              </a:ext>
            </a:extLst>
          </p:cNvPr>
          <p:cNvGrpSpPr/>
          <p:nvPr/>
        </p:nvGrpSpPr>
        <p:grpSpPr>
          <a:xfrm>
            <a:off x="116047" y="2903320"/>
            <a:ext cx="1901134" cy="2656260"/>
            <a:chOff x="116047" y="2903320"/>
            <a:chExt cx="1901134" cy="2656260"/>
          </a:xfrm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0E647C81-FF38-1717-BF14-BF803E012A06}"/>
                </a:ext>
              </a:extLst>
            </p:cNvPr>
            <p:cNvSpPr/>
            <p:nvPr/>
          </p:nvSpPr>
          <p:spPr>
            <a:xfrm>
              <a:off x="312757" y="3452528"/>
              <a:ext cx="905888" cy="2107052"/>
            </a:xfrm>
            <a:custGeom>
              <a:avLst/>
              <a:gdLst>
                <a:gd name="connsiteX0" fmla="*/ 905888 w 905888"/>
                <a:gd name="connsiteY0" fmla="*/ 2107053 h 2107052"/>
                <a:gd name="connsiteX1" fmla="*/ 0 w 905888"/>
                <a:gd name="connsiteY1" fmla="*/ 0 h 2107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05888" h="2107052">
                  <a:moveTo>
                    <a:pt x="905888" y="2107053"/>
                  </a:moveTo>
                  <a:cubicBezTo>
                    <a:pt x="753894" y="1554095"/>
                    <a:pt x="114840" y="1203257"/>
                    <a:pt x="0" y="0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7072F666-DF50-9A49-D73C-FAD85639CD1E}"/>
                </a:ext>
              </a:extLst>
            </p:cNvPr>
            <p:cNvSpPr/>
            <p:nvPr/>
          </p:nvSpPr>
          <p:spPr>
            <a:xfrm>
              <a:off x="116047" y="3327520"/>
              <a:ext cx="883167" cy="1725288"/>
            </a:xfrm>
            <a:custGeom>
              <a:avLst/>
              <a:gdLst>
                <a:gd name="connsiteX0" fmla="*/ 153476 w 883167"/>
                <a:gd name="connsiteY0" fmla="*/ 10091 h 1725288"/>
                <a:gd name="connsiteX1" fmla="*/ 215625 w 883167"/>
                <a:gd name="connsiteY1" fmla="*/ 12794 h 1725288"/>
                <a:gd name="connsiteX2" fmla="*/ 448683 w 883167"/>
                <a:gd name="connsiteY2" fmla="*/ 539389 h 1725288"/>
                <a:gd name="connsiteX3" fmla="*/ 864135 w 883167"/>
                <a:gd name="connsiteY3" fmla="*/ 829387 h 1725288"/>
                <a:gd name="connsiteX4" fmla="*/ 840492 w 883167"/>
                <a:gd name="connsiteY4" fmla="*/ 1280271 h 1725288"/>
                <a:gd name="connsiteX5" fmla="*/ 837114 w 883167"/>
                <a:gd name="connsiteY5" fmla="*/ 1725070 h 1725288"/>
                <a:gd name="connsiteX6" fmla="*/ 359513 w 883167"/>
                <a:gd name="connsiteY6" fmla="*/ 1412088 h 1725288"/>
                <a:gd name="connsiteX7" fmla="*/ 50119 w 883167"/>
                <a:gd name="connsiteY7" fmla="*/ 1059223 h 1725288"/>
                <a:gd name="connsiteX8" fmla="*/ 110242 w 883167"/>
                <a:gd name="connsiteY8" fmla="*/ 595496 h 1725288"/>
                <a:gd name="connsiteX9" fmla="*/ 153476 w 883167"/>
                <a:gd name="connsiteY9" fmla="*/ 10091 h 1725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83167" h="1725288">
                  <a:moveTo>
                    <a:pt x="153476" y="10091"/>
                  </a:moveTo>
                  <a:cubicBezTo>
                    <a:pt x="171715" y="-4105"/>
                    <a:pt x="198061" y="-3429"/>
                    <a:pt x="215625" y="12794"/>
                  </a:cubicBezTo>
                  <a:cubicBezTo>
                    <a:pt x="443955" y="222351"/>
                    <a:pt x="391939" y="434611"/>
                    <a:pt x="448683" y="539389"/>
                  </a:cubicBezTo>
                  <a:cubicBezTo>
                    <a:pt x="508130" y="648899"/>
                    <a:pt x="798609" y="600228"/>
                    <a:pt x="864135" y="829387"/>
                  </a:cubicBezTo>
                  <a:cubicBezTo>
                    <a:pt x="929662" y="1058547"/>
                    <a:pt x="742540" y="1068011"/>
                    <a:pt x="840492" y="1280271"/>
                  </a:cubicBezTo>
                  <a:cubicBezTo>
                    <a:pt x="938444" y="1492531"/>
                    <a:pt x="837114" y="1725070"/>
                    <a:pt x="837114" y="1725070"/>
                  </a:cubicBezTo>
                  <a:cubicBezTo>
                    <a:pt x="837114" y="1725070"/>
                    <a:pt x="445306" y="1744674"/>
                    <a:pt x="359513" y="1412088"/>
                  </a:cubicBezTo>
                  <a:cubicBezTo>
                    <a:pt x="309524" y="1228896"/>
                    <a:pt x="90651" y="1303930"/>
                    <a:pt x="50119" y="1059223"/>
                  </a:cubicBezTo>
                  <a:cubicBezTo>
                    <a:pt x="9588" y="814515"/>
                    <a:pt x="163609" y="752325"/>
                    <a:pt x="110242" y="595496"/>
                  </a:cubicBezTo>
                  <a:cubicBezTo>
                    <a:pt x="58901" y="444074"/>
                    <a:pt x="-132274" y="233842"/>
                    <a:pt x="153476" y="10091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7825FFEE-F650-40C4-73C5-34E019606DC7}"/>
                </a:ext>
              </a:extLst>
            </p:cNvPr>
            <p:cNvSpPr/>
            <p:nvPr/>
          </p:nvSpPr>
          <p:spPr>
            <a:xfrm>
              <a:off x="1023321" y="3028008"/>
              <a:ext cx="406089" cy="2388939"/>
            </a:xfrm>
            <a:custGeom>
              <a:avLst/>
              <a:gdLst>
                <a:gd name="connsiteX0" fmla="*/ 406090 w 406089"/>
                <a:gd name="connsiteY0" fmla="*/ 2388939 h 2388939"/>
                <a:gd name="connsiteX1" fmla="*/ 21037 w 406089"/>
                <a:gd name="connsiteY1" fmla="*/ 0 h 2388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06089" h="2388939">
                  <a:moveTo>
                    <a:pt x="406090" y="2388939"/>
                  </a:moveTo>
                  <a:cubicBezTo>
                    <a:pt x="214915" y="2066493"/>
                    <a:pt x="-81644" y="1034937"/>
                    <a:pt x="21037" y="0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F20FA909-9249-E25A-AD4E-276CAA32AAAE}"/>
                </a:ext>
              </a:extLst>
            </p:cNvPr>
            <p:cNvSpPr/>
            <p:nvPr/>
          </p:nvSpPr>
          <p:spPr>
            <a:xfrm>
              <a:off x="628487" y="2903320"/>
              <a:ext cx="848928" cy="1843047"/>
            </a:xfrm>
            <a:custGeom>
              <a:avLst/>
              <a:gdLst>
                <a:gd name="connsiteX0" fmla="*/ 408440 w 848928"/>
                <a:gd name="connsiteY0" fmla="*/ 3010 h 1843047"/>
                <a:gd name="connsiteX1" fmla="*/ 467212 w 848928"/>
                <a:gd name="connsiteY1" fmla="*/ 23290 h 1843047"/>
                <a:gd name="connsiteX2" fmla="*/ 536116 w 848928"/>
                <a:gd name="connsiteY2" fmla="*/ 595175 h 1843047"/>
                <a:gd name="connsiteX3" fmla="*/ 848887 w 848928"/>
                <a:gd name="connsiteY3" fmla="*/ 994008 h 1843047"/>
                <a:gd name="connsiteX4" fmla="*/ 694866 w 848928"/>
                <a:gd name="connsiteY4" fmla="*/ 1418528 h 1843047"/>
                <a:gd name="connsiteX5" fmla="*/ 561786 w 848928"/>
                <a:gd name="connsiteY5" fmla="*/ 1843048 h 1843047"/>
                <a:gd name="connsiteX6" fmla="*/ 196323 w 848928"/>
                <a:gd name="connsiteY6" fmla="*/ 1404332 h 1843047"/>
                <a:gd name="connsiteX7" fmla="*/ 3121 w 848928"/>
                <a:gd name="connsiteY7" fmla="*/ 976432 h 1843047"/>
                <a:gd name="connsiteX8" fmla="*/ 195648 w 848928"/>
                <a:gd name="connsiteY8" fmla="*/ 549884 h 1843047"/>
                <a:gd name="connsiteX9" fmla="*/ 408440 w 848928"/>
                <a:gd name="connsiteY9" fmla="*/ 3010 h 1843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48928" h="1843047">
                  <a:moveTo>
                    <a:pt x="408440" y="3010"/>
                  </a:moveTo>
                  <a:cubicBezTo>
                    <a:pt x="430057" y="-5102"/>
                    <a:pt x="455052" y="3686"/>
                    <a:pt x="467212" y="23290"/>
                  </a:cubicBezTo>
                  <a:cubicBezTo>
                    <a:pt x="623935" y="290305"/>
                    <a:pt x="512472" y="478229"/>
                    <a:pt x="536116" y="595175"/>
                  </a:cubicBezTo>
                  <a:cubicBezTo>
                    <a:pt x="561111" y="717529"/>
                    <a:pt x="852940" y="755384"/>
                    <a:pt x="848887" y="994008"/>
                  </a:cubicBezTo>
                  <a:cubicBezTo>
                    <a:pt x="844834" y="1232631"/>
                    <a:pt x="663116" y="1186664"/>
                    <a:pt x="694866" y="1418528"/>
                  </a:cubicBezTo>
                  <a:cubicBezTo>
                    <a:pt x="726616" y="1650391"/>
                    <a:pt x="561786" y="1843048"/>
                    <a:pt x="561786" y="1843048"/>
                  </a:cubicBezTo>
                  <a:cubicBezTo>
                    <a:pt x="561786" y="1843048"/>
                    <a:pt x="181462" y="1747058"/>
                    <a:pt x="196323" y="1404332"/>
                  </a:cubicBezTo>
                  <a:cubicBezTo>
                    <a:pt x="201728" y="1214380"/>
                    <a:pt x="-29304" y="1222491"/>
                    <a:pt x="3121" y="976432"/>
                  </a:cubicBezTo>
                  <a:cubicBezTo>
                    <a:pt x="35547" y="730373"/>
                    <a:pt x="201728" y="716177"/>
                    <a:pt x="195648" y="549884"/>
                  </a:cubicBezTo>
                  <a:cubicBezTo>
                    <a:pt x="190919" y="390351"/>
                    <a:pt x="69999" y="133476"/>
                    <a:pt x="408440" y="3010"/>
                  </a:cubicBezTo>
                  <a:close/>
                </a:path>
              </a:pathLst>
            </a:custGeom>
            <a:solidFill>
              <a:schemeClr val="accent1"/>
            </a:solidFill>
            <a:ln w="67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B4BD218A-3CD4-EFFC-636C-9F79959439C1}"/>
                </a:ext>
              </a:extLst>
            </p:cNvPr>
            <p:cNvSpPr/>
            <p:nvPr/>
          </p:nvSpPr>
          <p:spPr>
            <a:xfrm>
              <a:off x="1463863" y="3276096"/>
              <a:ext cx="349925" cy="2267261"/>
            </a:xfrm>
            <a:custGeom>
              <a:avLst/>
              <a:gdLst>
                <a:gd name="connsiteX0" fmla="*/ 0 w 349925"/>
                <a:gd name="connsiteY0" fmla="*/ 2267262 h 2267261"/>
                <a:gd name="connsiteX1" fmla="*/ 349926 w 349925"/>
                <a:gd name="connsiteY1" fmla="*/ 0 h 22672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49925" h="2267261">
                  <a:moveTo>
                    <a:pt x="0" y="2267262"/>
                  </a:moveTo>
                  <a:cubicBezTo>
                    <a:pt x="164830" y="1717684"/>
                    <a:pt x="-190500" y="1080904"/>
                    <a:pt x="349926" y="0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B15AFC30-3DE3-F0E9-D980-147E65F9E475}"/>
                </a:ext>
              </a:extLst>
            </p:cNvPr>
            <p:cNvSpPr/>
            <p:nvPr/>
          </p:nvSpPr>
          <p:spPr>
            <a:xfrm>
              <a:off x="1172542" y="3156129"/>
              <a:ext cx="844639" cy="1817370"/>
            </a:xfrm>
            <a:custGeom>
              <a:avLst/>
              <a:gdLst>
                <a:gd name="connsiteX0" fmla="*/ 666242 w 844639"/>
                <a:gd name="connsiteY0" fmla="*/ 316 h 1817370"/>
                <a:gd name="connsiteX1" fmla="*/ 717582 w 844639"/>
                <a:gd name="connsiteY1" fmla="*/ 35468 h 1817370"/>
                <a:gd name="connsiteX2" fmla="*/ 635843 w 844639"/>
                <a:gd name="connsiteY2" fmla="*/ 606001 h 1817370"/>
                <a:gd name="connsiteX3" fmla="*/ 834449 w 844639"/>
                <a:gd name="connsiteY3" fmla="*/ 1072432 h 1817370"/>
                <a:gd name="connsiteX4" fmla="*/ 575721 w 844639"/>
                <a:gd name="connsiteY4" fmla="*/ 1442197 h 1817370"/>
                <a:gd name="connsiteX5" fmla="*/ 337258 w 844639"/>
                <a:gd name="connsiteY5" fmla="*/ 1817370 h 1817370"/>
                <a:gd name="connsiteX6" fmla="*/ 98795 w 844639"/>
                <a:gd name="connsiteY6" fmla="*/ 1298888 h 1817370"/>
                <a:gd name="connsiteX7" fmla="*/ 23811 w 844639"/>
                <a:gd name="connsiteY7" fmla="*/ 835837 h 1817370"/>
                <a:gd name="connsiteX8" fmla="*/ 320370 w 844639"/>
                <a:gd name="connsiteY8" fmla="*/ 474184 h 1817370"/>
                <a:gd name="connsiteX9" fmla="*/ 666242 w 844639"/>
                <a:gd name="connsiteY9" fmla="*/ 316 h 1817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44639" h="1817370">
                  <a:moveTo>
                    <a:pt x="666242" y="316"/>
                  </a:moveTo>
                  <a:cubicBezTo>
                    <a:pt x="689210" y="-2388"/>
                    <a:pt x="710827" y="12484"/>
                    <a:pt x="717582" y="35468"/>
                  </a:cubicBezTo>
                  <a:cubicBezTo>
                    <a:pt x="799322" y="334254"/>
                    <a:pt x="643274" y="486351"/>
                    <a:pt x="635843" y="606001"/>
                  </a:cubicBezTo>
                  <a:cubicBezTo>
                    <a:pt x="627737" y="730383"/>
                    <a:pt x="899976" y="843273"/>
                    <a:pt x="834449" y="1072432"/>
                  </a:cubicBezTo>
                  <a:cubicBezTo>
                    <a:pt x="768923" y="1301592"/>
                    <a:pt x="604768" y="1210334"/>
                    <a:pt x="575721" y="1442197"/>
                  </a:cubicBezTo>
                  <a:cubicBezTo>
                    <a:pt x="546673" y="1674061"/>
                    <a:pt x="337258" y="1817370"/>
                    <a:pt x="337258" y="1817370"/>
                  </a:cubicBezTo>
                  <a:cubicBezTo>
                    <a:pt x="337258" y="1817370"/>
                    <a:pt x="-5237" y="1626066"/>
                    <a:pt x="98795" y="1298888"/>
                  </a:cubicBezTo>
                  <a:cubicBezTo>
                    <a:pt x="153513" y="1117048"/>
                    <a:pt x="-71439" y="1064320"/>
                    <a:pt x="23811" y="835837"/>
                  </a:cubicBezTo>
                  <a:cubicBezTo>
                    <a:pt x="119061" y="607353"/>
                    <a:pt x="283215" y="636421"/>
                    <a:pt x="320370" y="474184"/>
                  </a:cubicBezTo>
                  <a:cubicBezTo>
                    <a:pt x="355497" y="318030"/>
                    <a:pt x="305508" y="38172"/>
                    <a:pt x="666242" y="316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C77CDFCA-CEA6-BC38-9917-8D7DA8F544D7}"/>
                </a:ext>
              </a:extLst>
            </p:cNvPr>
            <p:cNvSpPr/>
            <p:nvPr/>
          </p:nvSpPr>
          <p:spPr>
            <a:xfrm>
              <a:off x="1023279" y="3028684"/>
              <a:ext cx="161589" cy="1719711"/>
            </a:xfrm>
            <a:custGeom>
              <a:avLst/>
              <a:gdLst>
                <a:gd name="connsiteX0" fmla="*/ 161590 w 161589"/>
                <a:gd name="connsiteY0" fmla="*/ 1719712 h 1719711"/>
                <a:gd name="connsiteX1" fmla="*/ 21079 w 161589"/>
                <a:gd name="connsiteY1" fmla="*/ 0 h 1719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1589" h="1719711">
                  <a:moveTo>
                    <a:pt x="161590" y="1719712"/>
                  </a:moveTo>
                  <a:cubicBezTo>
                    <a:pt x="42696" y="1251929"/>
                    <a:pt x="-41070" y="626640"/>
                    <a:pt x="21079" y="0"/>
                  </a:cubicBezTo>
                </a:path>
              </a:pathLst>
            </a:custGeom>
            <a:noFill/>
            <a:ln w="12700" cap="rnd">
              <a:solidFill>
                <a:schemeClr val="tx2">
                  <a:lumMod val="7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grpSp>
        <p:nvGrpSpPr>
          <p:cNvPr id="74" name="Graphic 52">
            <a:extLst>
              <a:ext uri="{FF2B5EF4-FFF2-40B4-BE49-F238E27FC236}">
                <a16:creationId xmlns:a16="http://schemas.microsoft.com/office/drawing/2014/main" id="{FD3D164A-AEA2-6EB0-9B59-95D2719D9148}"/>
              </a:ext>
            </a:extLst>
          </p:cNvPr>
          <p:cNvGrpSpPr/>
          <p:nvPr/>
        </p:nvGrpSpPr>
        <p:grpSpPr>
          <a:xfrm rot="2744094">
            <a:off x="2271307" y="3791540"/>
            <a:ext cx="1403444" cy="1960888"/>
            <a:chOff x="2658666" y="3589194"/>
            <a:chExt cx="1403444" cy="1960888"/>
          </a:xfrm>
        </p:grpSpPr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6E43A99A-1864-01CB-DE42-ED971867B189}"/>
                </a:ext>
              </a:extLst>
            </p:cNvPr>
            <p:cNvSpPr/>
            <p:nvPr/>
          </p:nvSpPr>
          <p:spPr>
            <a:xfrm>
              <a:off x="2803880" y="3994627"/>
              <a:ext cx="668739" cy="1555455"/>
            </a:xfrm>
            <a:custGeom>
              <a:avLst/>
              <a:gdLst>
                <a:gd name="connsiteX0" fmla="*/ 668740 w 668739"/>
                <a:gd name="connsiteY0" fmla="*/ 1555456 h 1555455"/>
                <a:gd name="connsiteX1" fmla="*/ 0 w 668739"/>
                <a:gd name="connsiteY1" fmla="*/ 0 h 1555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8739" h="1555455">
                  <a:moveTo>
                    <a:pt x="668740" y="1555456"/>
                  </a:moveTo>
                  <a:cubicBezTo>
                    <a:pt x="556535" y="1147255"/>
                    <a:pt x="84777" y="888262"/>
                    <a:pt x="0" y="0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959257C0-CEEC-151B-6CBB-5910FF252BF5}"/>
                </a:ext>
              </a:extLst>
            </p:cNvPr>
            <p:cNvSpPr/>
            <p:nvPr/>
          </p:nvSpPr>
          <p:spPr>
            <a:xfrm>
              <a:off x="2658666" y="3902345"/>
              <a:ext cx="651966" cy="1273632"/>
            </a:xfrm>
            <a:custGeom>
              <a:avLst/>
              <a:gdLst>
                <a:gd name="connsiteX0" fmla="*/ 113298 w 651966"/>
                <a:gd name="connsiteY0" fmla="*/ 7449 h 1273632"/>
                <a:gd name="connsiteX1" fmla="*/ 159177 w 651966"/>
                <a:gd name="connsiteY1" fmla="*/ 9445 h 1273632"/>
                <a:gd name="connsiteX2" fmla="*/ 331224 w 651966"/>
                <a:gd name="connsiteY2" fmla="*/ 398184 h 1273632"/>
                <a:gd name="connsiteX3" fmla="*/ 637917 w 651966"/>
                <a:gd name="connsiteY3" fmla="*/ 612265 h 1273632"/>
                <a:gd name="connsiteX4" fmla="*/ 620463 w 651966"/>
                <a:gd name="connsiteY4" fmla="*/ 945114 h 1273632"/>
                <a:gd name="connsiteX5" fmla="*/ 617970 w 651966"/>
                <a:gd name="connsiteY5" fmla="*/ 1273471 h 1273632"/>
                <a:gd name="connsiteX6" fmla="*/ 265398 w 651966"/>
                <a:gd name="connsiteY6" fmla="*/ 1042423 h 1273632"/>
                <a:gd name="connsiteX7" fmla="*/ 36999 w 651966"/>
                <a:gd name="connsiteY7" fmla="*/ 781933 h 1273632"/>
                <a:gd name="connsiteX8" fmla="*/ 81382 w 651966"/>
                <a:gd name="connsiteY8" fmla="*/ 439603 h 1273632"/>
                <a:gd name="connsiteX9" fmla="*/ 113298 w 651966"/>
                <a:gd name="connsiteY9" fmla="*/ 7449 h 1273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51966" h="1273632">
                  <a:moveTo>
                    <a:pt x="113298" y="7449"/>
                  </a:moveTo>
                  <a:cubicBezTo>
                    <a:pt x="126763" y="-3031"/>
                    <a:pt x="146211" y="-2531"/>
                    <a:pt x="159177" y="9445"/>
                  </a:cubicBezTo>
                  <a:cubicBezTo>
                    <a:pt x="327734" y="164142"/>
                    <a:pt x="289335" y="320836"/>
                    <a:pt x="331224" y="398184"/>
                  </a:cubicBezTo>
                  <a:cubicBezTo>
                    <a:pt x="375109" y="479026"/>
                    <a:pt x="589544" y="443096"/>
                    <a:pt x="637917" y="612265"/>
                  </a:cubicBezTo>
                  <a:cubicBezTo>
                    <a:pt x="686290" y="781434"/>
                    <a:pt x="548153" y="788421"/>
                    <a:pt x="620463" y="945114"/>
                  </a:cubicBezTo>
                  <a:cubicBezTo>
                    <a:pt x="692773" y="1101807"/>
                    <a:pt x="617970" y="1273471"/>
                    <a:pt x="617970" y="1273471"/>
                  </a:cubicBezTo>
                  <a:cubicBezTo>
                    <a:pt x="617970" y="1273471"/>
                    <a:pt x="328731" y="1287943"/>
                    <a:pt x="265398" y="1042423"/>
                  </a:cubicBezTo>
                  <a:cubicBezTo>
                    <a:pt x="228495" y="907188"/>
                    <a:pt x="66920" y="962580"/>
                    <a:pt x="36999" y="781933"/>
                  </a:cubicBezTo>
                  <a:cubicBezTo>
                    <a:pt x="7078" y="601287"/>
                    <a:pt x="120778" y="555377"/>
                    <a:pt x="81382" y="439603"/>
                  </a:cubicBezTo>
                  <a:cubicBezTo>
                    <a:pt x="43482" y="327822"/>
                    <a:pt x="-97647" y="172626"/>
                    <a:pt x="113298" y="7449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006AA20D-9DC3-1B6F-AAAA-38418024EC0B}"/>
                </a:ext>
              </a:extLst>
            </p:cNvPr>
            <p:cNvSpPr/>
            <p:nvPr/>
          </p:nvSpPr>
          <p:spPr>
            <a:xfrm>
              <a:off x="3328429" y="3681241"/>
              <a:ext cx="299781" cy="1763548"/>
            </a:xfrm>
            <a:custGeom>
              <a:avLst/>
              <a:gdLst>
                <a:gd name="connsiteX0" fmla="*/ 299781 w 299781"/>
                <a:gd name="connsiteY0" fmla="*/ 1763549 h 1763548"/>
                <a:gd name="connsiteX1" fmla="*/ 15530 w 299781"/>
                <a:gd name="connsiteY1" fmla="*/ 0 h 1763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99781" h="1763548">
                  <a:moveTo>
                    <a:pt x="299781" y="1763549"/>
                  </a:moveTo>
                  <a:cubicBezTo>
                    <a:pt x="158653" y="1525515"/>
                    <a:pt x="-60271" y="764005"/>
                    <a:pt x="15530" y="0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9BF5612B-8030-B9A3-38A9-8A999F4FD2C6}"/>
                </a:ext>
              </a:extLst>
            </p:cNvPr>
            <p:cNvSpPr/>
            <p:nvPr/>
          </p:nvSpPr>
          <p:spPr>
            <a:xfrm>
              <a:off x="3036956" y="3589194"/>
              <a:ext cx="626691" cy="1360563"/>
            </a:xfrm>
            <a:custGeom>
              <a:avLst/>
              <a:gdLst>
                <a:gd name="connsiteX0" fmla="*/ 301516 w 626691"/>
                <a:gd name="connsiteY0" fmla="*/ 2222 h 1360563"/>
                <a:gd name="connsiteX1" fmla="*/ 344902 w 626691"/>
                <a:gd name="connsiteY1" fmla="*/ 17193 h 1360563"/>
                <a:gd name="connsiteX2" fmla="*/ 395768 w 626691"/>
                <a:gd name="connsiteY2" fmla="*/ 439367 h 1360563"/>
                <a:gd name="connsiteX3" fmla="*/ 626661 w 626691"/>
                <a:gd name="connsiteY3" fmla="*/ 733791 h 1360563"/>
                <a:gd name="connsiteX4" fmla="*/ 512960 w 626691"/>
                <a:gd name="connsiteY4" fmla="*/ 1047177 h 1360563"/>
                <a:gd name="connsiteX5" fmla="*/ 414718 w 626691"/>
                <a:gd name="connsiteY5" fmla="*/ 1360564 h 1360563"/>
                <a:gd name="connsiteX6" fmla="*/ 144929 w 626691"/>
                <a:gd name="connsiteY6" fmla="*/ 1036698 h 1360563"/>
                <a:gd name="connsiteX7" fmla="*/ 2304 w 626691"/>
                <a:gd name="connsiteY7" fmla="*/ 720816 h 1360563"/>
                <a:gd name="connsiteX8" fmla="*/ 144430 w 626691"/>
                <a:gd name="connsiteY8" fmla="*/ 405932 h 1360563"/>
                <a:gd name="connsiteX9" fmla="*/ 301516 w 626691"/>
                <a:gd name="connsiteY9" fmla="*/ 2222 h 13605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26691" h="1360563">
                  <a:moveTo>
                    <a:pt x="301516" y="2222"/>
                  </a:moveTo>
                  <a:cubicBezTo>
                    <a:pt x="317474" y="-3766"/>
                    <a:pt x="335926" y="2721"/>
                    <a:pt x="344902" y="17193"/>
                  </a:cubicBezTo>
                  <a:cubicBezTo>
                    <a:pt x="460598" y="214307"/>
                    <a:pt x="378314" y="353036"/>
                    <a:pt x="395768" y="439367"/>
                  </a:cubicBezTo>
                  <a:cubicBezTo>
                    <a:pt x="414220" y="529690"/>
                    <a:pt x="629653" y="557635"/>
                    <a:pt x="626661" y="733791"/>
                  </a:cubicBezTo>
                  <a:cubicBezTo>
                    <a:pt x="623668" y="909946"/>
                    <a:pt x="489522" y="876012"/>
                    <a:pt x="512960" y="1047177"/>
                  </a:cubicBezTo>
                  <a:cubicBezTo>
                    <a:pt x="536398" y="1218342"/>
                    <a:pt x="414718" y="1360564"/>
                    <a:pt x="414718" y="1360564"/>
                  </a:cubicBezTo>
                  <a:cubicBezTo>
                    <a:pt x="414718" y="1360564"/>
                    <a:pt x="133958" y="1289703"/>
                    <a:pt x="144929" y="1036698"/>
                  </a:cubicBezTo>
                  <a:cubicBezTo>
                    <a:pt x="148918" y="896472"/>
                    <a:pt x="-21633" y="902460"/>
                    <a:pt x="2304" y="720816"/>
                  </a:cubicBezTo>
                  <a:cubicBezTo>
                    <a:pt x="26241" y="539171"/>
                    <a:pt x="148918" y="528692"/>
                    <a:pt x="144430" y="405932"/>
                  </a:cubicBezTo>
                  <a:cubicBezTo>
                    <a:pt x="140939" y="288163"/>
                    <a:pt x="51674" y="98534"/>
                    <a:pt x="301516" y="2222"/>
                  </a:cubicBezTo>
                  <a:close/>
                </a:path>
              </a:pathLst>
            </a:custGeom>
            <a:solidFill>
              <a:schemeClr val="accent1"/>
            </a:solidFill>
            <a:ln w="49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 dirty="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3C62799E-B0B5-5425-271B-B9281828E94D}"/>
                </a:ext>
              </a:extLst>
            </p:cNvPr>
            <p:cNvSpPr/>
            <p:nvPr/>
          </p:nvSpPr>
          <p:spPr>
            <a:xfrm>
              <a:off x="3653643" y="3864382"/>
              <a:ext cx="258320" cy="1673724"/>
            </a:xfrm>
            <a:custGeom>
              <a:avLst/>
              <a:gdLst>
                <a:gd name="connsiteX0" fmla="*/ 0 w 258320"/>
                <a:gd name="connsiteY0" fmla="*/ 1673724 h 1673724"/>
                <a:gd name="connsiteX1" fmla="*/ 258320 w 258320"/>
                <a:gd name="connsiteY1" fmla="*/ 0 h 1673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58320" h="1673724">
                  <a:moveTo>
                    <a:pt x="0" y="1673724"/>
                  </a:moveTo>
                  <a:cubicBezTo>
                    <a:pt x="121680" y="1268018"/>
                    <a:pt x="-140630" y="797938"/>
                    <a:pt x="258320" y="0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49803E73-8789-7C3C-85D0-8B8FA6266D02}"/>
                </a:ext>
              </a:extLst>
            </p:cNvPr>
            <p:cNvSpPr/>
            <p:nvPr/>
          </p:nvSpPr>
          <p:spPr>
            <a:xfrm>
              <a:off x="3438585" y="3775822"/>
              <a:ext cx="623524" cy="1341608"/>
            </a:xfrm>
            <a:custGeom>
              <a:avLst/>
              <a:gdLst>
                <a:gd name="connsiteX0" fmla="*/ 491829 w 623524"/>
                <a:gd name="connsiteY0" fmla="*/ 234 h 1341608"/>
                <a:gd name="connsiteX1" fmla="*/ 529729 w 623524"/>
                <a:gd name="connsiteY1" fmla="*/ 26183 h 1341608"/>
                <a:gd name="connsiteX2" fmla="*/ 469388 w 623524"/>
                <a:gd name="connsiteY2" fmla="*/ 447359 h 1341608"/>
                <a:gd name="connsiteX3" fmla="*/ 616002 w 623524"/>
                <a:gd name="connsiteY3" fmla="*/ 791685 h 1341608"/>
                <a:gd name="connsiteX4" fmla="*/ 425005 w 623524"/>
                <a:gd name="connsiteY4" fmla="*/ 1064650 h 1341608"/>
                <a:gd name="connsiteX5" fmla="*/ 248969 w 623524"/>
                <a:gd name="connsiteY5" fmla="*/ 1341608 h 1341608"/>
                <a:gd name="connsiteX6" fmla="*/ 72932 w 623524"/>
                <a:gd name="connsiteY6" fmla="*/ 958858 h 1341608"/>
                <a:gd name="connsiteX7" fmla="*/ 17578 w 623524"/>
                <a:gd name="connsiteY7" fmla="*/ 617027 h 1341608"/>
                <a:gd name="connsiteX8" fmla="*/ 236501 w 623524"/>
                <a:gd name="connsiteY8" fmla="*/ 350049 h 1341608"/>
                <a:gd name="connsiteX9" fmla="*/ 491829 w 623524"/>
                <a:gd name="connsiteY9" fmla="*/ 234 h 1341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23524" h="1341608">
                  <a:moveTo>
                    <a:pt x="491829" y="234"/>
                  </a:moveTo>
                  <a:cubicBezTo>
                    <a:pt x="508785" y="-1762"/>
                    <a:pt x="524743" y="9216"/>
                    <a:pt x="529729" y="26183"/>
                  </a:cubicBezTo>
                  <a:cubicBezTo>
                    <a:pt x="590071" y="246751"/>
                    <a:pt x="474874" y="359031"/>
                    <a:pt x="469388" y="447359"/>
                  </a:cubicBezTo>
                  <a:cubicBezTo>
                    <a:pt x="463404" y="539179"/>
                    <a:pt x="664375" y="622516"/>
                    <a:pt x="616002" y="791685"/>
                  </a:cubicBezTo>
                  <a:cubicBezTo>
                    <a:pt x="567630" y="960854"/>
                    <a:pt x="446449" y="893485"/>
                    <a:pt x="425005" y="1064650"/>
                  </a:cubicBezTo>
                  <a:cubicBezTo>
                    <a:pt x="403562" y="1235816"/>
                    <a:pt x="248969" y="1341608"/>
                    <a:pt x="248969" y="1341608"/>
                  </a:cubicBezTo>
                  <a:cubicBezTo>
                    <a:pt x="248969" y="1341608"/>
                    <a:pt x="-3866" y="1200385"/>
                    <a:pt x="72932" y="958858"/>
                  </a:cubicBezTo>
                  <a:cubicBezTo>
                    <a:pt x="113326" y="824620"/>
                    <a:pt x="-52737" y="785696"/>
                    <a:pt x="17578" y="617027"/>
                  </a:cubicBezTo>
                  <a:cubicBezTo>
                    <a:pt x="87893" y="448357"/>
                    <a:pt x="209074" y="469815"/>
                    <a:pt x="236501" y="350049"/>
                  </a:cubicBezTo>
                  <a:cubicBezTo>
                    <a:pt x="262433" y="234775"/>
                    <a:pt x="225530" y="28179"/>
                    <a:pt x="491829" y="234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 dirty="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EEC60D1C-6A2C-D5C2-1339-6BC6DB89BCF4}"/>
                </a:ext>
              </a:extLst>
            </p:cNvPr>
            <p:cNvSpPr/>
            <p:nvPr/>
          </p:nvSpPr>
          <p:spPr>
            <a:xfrm>
              <a:off x="3328397" y="3681740"/>
              <a:ext cx="119287" cy="1269515"/>
            </a:xfrm>
            <a:custGeom>
              <a:avLst/>
              <a:gdLst>
                <a:gd name="connsiteX0" fmla="*/ 119288 w 119287"/>
                <a:gd name="connsiteY0" fmla="*/ 1269515 h 1269515"/>
                <a:gd name="connsiteX1" fmla="*/ 15561 w 119287"/>
                <a:gd name="connsiteY1" fmla="*/ 0 h 1269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9287" h="1269515">
                  <a:moveTo>
                    <a:pt x="119288" y="1269515"/>
                  </a:moveTo>
                  <a:cubicBezTo>
                    <a:pt x="31519" y="924191"/>
                    <a:pt x="-30318" y="462595"/>
                    <a:pt x="15561" y="0"/>
                  </a:cubicBezTo>
                </a:path>
              </a:pathLst>
            </a:custGeom>
            <a:noFill/>
            <a:ln w="12700" cap="rnd">
              <a:solidFill>
                <a:schemeClr val="tx2">
                  <a:lumMod val="7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</p:grpSp>
    </p:spTree>
    <p:extLst>
      <p:ext uri="{BB962C8B-B14F-4D97-AF65-F5344CB8AC3E}">
        <p14:creationId xmlns:p14="http://schemas.microsoft.com/office/powerpoint/2010/main" val="10931726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191" y="0"/>
            <a:ext cx="9141619" cy="515235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40">
              <a:defRPr/>
            </a:pPr>
            <a:endParaRPr lang="es-UY" sz="1799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4628711" y="1381119"/>
            <a:ext cx="4192269" cy="1026434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40">
              <a:defRPr/>
            </a:pPr>
            <a:endParaRPr lang="es-UY" sz="1799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5600432" y="3488049"/>
            <a:ext cx="2129312" cy="457081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40">
              <a:defRPr/>
            </a:pPr>
            <a:r>
              <a:rPr lang="en-US" sz="1799" b="1" dirty="0">
                <a:solidFill>
                  <a:prstClr val="white"/>
                </a:solidFill>
                <a:latin typeface="Calibri"/>
              </a:rPr>
              <a:t>SUBSCRIBE NOW</a:t>
            </a:r>
            <a:endParaRPr lang="es-UY" sz="1799" b="1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0553" y="571501"/>
            <a:ext cx="2093339" cy="396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7859331" y="3026131"/>
            <a:ext cx="1383146" cy="557068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defTabSz="914240">
              <a:defRPr/>
            </a:pPr>
            <a:endParaRPr lang="en-US" sz="179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65776" y="1503124"/>
            <a:ext cx="2718143" cy="64620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240">
              <a:defRPr/>
            </a:pPr>
            <a:r>
              <a:rPr lang="en-US" sz="1200" dirty="0">
                <a:solidFill>
                  <a:prstClr val="white"/>
                </a:solidFill>
              </a:rPr>
              <a:t>Coupon Code:</a:t>
            </a:r>
          </a:p>
          <a:p>
            <a:pPr defTabSz="914240">
              <a:defRPr/>
            </a:pPr>
            <a:r>
              <a:rPr lang="en-US" sz="2399" b="1" dirty="0">
                <a:solidFill>
                  <a:prstClr val="white"/>
                </a:solidFill>
              </a:rPr>
              <a:t>FREEBUNDLE15</a:t>
            </a:r>
            <a:endParaRPr lang="es-UY" sz="1799" b="1" dirty="0">
              <a:solidFill>
                <a:prstClr val="white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39386" y="1028774"/>
            <a:ext cx="3770919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4240">
              <a:defRPr/>
            </a:pPr>
            <a:r>
              <a:rPr lang="en-US" sz="1200" dirty="0">
                <a:solidFill>
                  <a:prstClr val="white"/>
                </a:solidFill>
              </a:rPr>
              <a:t>Get </a:t>
            </a:r>
            <a:r>
              <a:rPr lang="en-US" sz="1200" b="1" dirty="0">
                <a:solidFill>
                  <a:prstClr val="white"/>
                </a:solidFill>
              </a:rPr>
              <a:t>15% discount</a:t>
            </a:r>
            <a:r>
              <a:rPr lang="en-US" sz="1200" dirty="0">
                <a:solidFill>
                  <a:prstClr val="white"/>
                </a:solidFill>
              </a:rPr>
              <a:t> from regular price</a:t>
            </a:r>
            <a:endParaRPr lang="es-UY" sz="1200" dirty="0">
              <a:solidFill>
                <a:prstClr val="white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166614" y="2521713"/>
            <a:ext cx="3116462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240">
              <a:defRPr/>
            </a:pPr>
            <a:r>
              <a:rPr lang="en-US" sz="1200" dirty="0">
                <a:solidFill>
                  <a:prstClr val="white"/>
                </a:solidFill>
              </a:rPr>
              <a:t>Apply this coupon code during sign up</a:t>
            </a:r>
            <a:endParaRPr lang="es-UY" sz="12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622967" y="531804"/>
            <a:ext cx="3242565" cy="2683429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algn="ctr" defTabSz="914240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algn="ctr" defTabSz="914240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algn="ctr" defTabSz="914240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algn="ctr" defTabSz="914240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algn="ctr" defTabSz="914240">
                <a:defRPr/>
              </a:pPr>
              <a:endPara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4240">
                <a:defRPr/>
              </a:pPr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4240">
                <a:defRPr/>
              </a:pPr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4240">
                <a:defRPr/>
              </a:pPr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4240">
                <a:defRPr/>
              </a:pPr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4240">
                <a:defRPr/>
              </a:pPr>
              <a:r>
                <a:rPr lang="en-US" sz="9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Put Your Screenshot</a:t>
              </a:r>
            </a:p>
            <a:p>
              <a:pPr algn="ctr" defTabSz="914240">
                <a:defRPr/>
              </a:pPr>
              <a:r>
                <a:rPr lang="en-US" sz="9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Here</a:t>
              </a:r>
            </a:p>
            <a:p>
              <a:pPr algn="ctr" defTabSz="914240">
                <a:defRPr/>
              </a:pPr>
              <a:endPara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algn="ctr" defTabSz="914240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algn="ctr" defTabSz="914240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algn="ctr" defTabSz="914240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5715001" y="4007562"/>
            <a:ext cx="1911400" cy="22800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40">
              <a:defRPr/>
            </a:pPr>
            <a:r>
              <a: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402934" y="3638460"/>
            <a:ext cx="3540416" cy="6976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397" indent="-127397" defTabSz="914240">
              <a:spcAft>
                <a:spcPts val="225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solidFill>
                  <a:prstClr val="white"/>
                </a:solidFill>
                <a:latin typeface="Calibri"/>
              </a:rPr>
              <a:t>Easy to use</a:t>
            </a:r>
          </a:p>
          <a:p>
            <a:pPr marL="127397" indent="-127397" defTabSz="914240">
              <a:spcAft>
                <a:spcPts val="225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solidFill>
                  <a:prstClr val="white"/>
                </a:solidFill>
                <a:latin typeface="Calibri"/>
              </a:rPr>
              <a:t>Fully customizable</a:t>
            </a:r>
          </a:p>
          <a:p>
            <a:pPr marL="127397" indent="-127397" defTabSz="914240">
              <a:spcAft>
                <a:spcPts val="225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solidFill>
                  <a:prstClr val="white"/>
                </a:solidFill>
                <a:latin typeface="Calibri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402936" y="3351762"/>
            <a:ext cx="443645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240">
              <a:defRPr/>
            </a:pPr>
            <a:r>
              <a:rPr lang="en-US" sz="1350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1" y="4592475"/>
            <a:ext cx="9141619" cy="50681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AAA323D-21BD-9853-58B9-CDF7D575D6E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60" y="699064"/>
            <a:ext cx="2851275" cy="1624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190750"/>
            <a:ext cx="2094429" cy="396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ustom 2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CB4A32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165</Words>
  <Application>Microsoft Office PowerPoint</Application>
  <PresentationFormat>On-screen Show (16:9)</PresentationFormat>
  <Paragraphs>33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Segoe UI</vt:lpstr>
      <vt:lpstr>1_Office Theme</vt:lpstr>
      <vt:lpstr>Mission Statement Slide Template</vt:lpstr>
      <vt:lpstr>Mission Statement Slide Template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2013-12-06T17:56:44Z</dcterms:created>
  <dcterms:modified xsi:type="dcterms:W3CDTF">2022-07-22T16:42:31Z</dcterms:modified>
</cp:coreProperties>
</file>