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0"/>
  </p:notesMasterIdLst>
  <p:sldIdLst>
    <p:sldId id="257" r:id="rId4"/>
    <p:sldId id="256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C31C0-08AC-49F6-B33F-90BE7F8B7432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A6070-C6F0-451C-A5DF-4C309407F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459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8708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6254F-9338-4BA9-B7AC-A66622A3D0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3021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022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83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57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30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66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46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023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147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89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29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16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66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693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108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270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6"/>
            <a:ext cx="5932223" cy="711081"/>
          </a:xfrm>
        </p:spPr>
        <p:txBody>
          <a:bodyPr>
            <a:normAutofit/>
          </a:bodyPr>
          <a:lstStyle>
            <a:lvl1pPr algn="ctr">
              <a:defRPr sz="3599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997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3886200"/>
            <a:ext cx="12192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3887117"/>
            <a:ext cx="103632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9020"/>
            <a:ext cx="8534401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352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13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5886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1970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07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516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209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6026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09759" y="941301"/>
            <a:ext cx="10975658" cy="504279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801401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966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106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171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9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317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5785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160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7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514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64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71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888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101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506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C223C-E9EB-41A8-AE74-09EA93A0AAB6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38695-FD1E-448E-9594-BCA686629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24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7002F-F9B5-4A5E-A203-D8A540F0CB5B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68283-E25D-4BF9-A410-AB9FF9822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1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50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5.jpeg"/><Relationship Id="rId5" Type="http://schemas.openxmlformats.org/officeDocument/2006/relationships/image" Target="../media/image4.jpeg"/><Relationship Id="rId10" Type="http://schemas.openxmlformats.org/officeDocument/2006/relationships/image" Target="../media/image14.jpeg"/><Relationship Id="rId4" Type="http://schemas.openxmlformats.org/officeDocument/2006/relationships/image" Target="../media/image10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071209" y="2363311"/>
            <a:ext cx="3009536" cy="1704855"/>
            <a:chOff x="5071209" y="2363311"/>
            <a:chExt cx="3009536" cy="1704855"/>
          </a:xfrm>
        </p:grpSpPr>
        <p:grpSp>
          <p:nvGrpSpPr>
            <p:cNvPr id="18" name="Group 17"/>
            <p:cNvGrpSpPr/>
            <p:nvPr/>
          </p:nvGrpSpPr>
          <p:grpSpPr>
            <a:xfrm>
              <a:off x="5071209" y="2363311"/>
              <a:ext cx="3009536" cy="1261742"/>
              <a:chOff x="5071209" y="2363311"/>
              <a:chExt cx="3009536" cy="1261742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5071209" y="2363311"/>
                <a:ext cx="3009536" cy="848093"/>
                <a:chOff x="5081841" y="1761340"/>
                <a:chExt cx="3009536" cy="848093"/>
              </a:xfrm>
            </p:grpSpPr>
            <p:sp>
              <p:nvSpPr>
                <p:cNvPr id="11" name="Rectangle 10"/>
                <p:cNvSpPr/>
                <p:nvPr/>
              </p:nvSpPr>
              <p:spPr>
                <a:xfrm>
                  <a:off x="5081841" y="2047730"/>
                  <a:ext cx="3009536" cy="56170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3600" dirty="0">
                      <a:ln w="3175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HelveNueThin" pitchFamily="2" charset="0"/>
                    </a:rPr>
                    <a:t>David Bruce</a:t>
                  </a:r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5081841" y="1761340"/>
                  <a:ext cx="3009536" cy="4242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400" dirty="0">
                      <a:ln w="3175">
                        <a:solidFill>
                          <a:schemeClr val="accent2"/>
                        </a:solidFill>
                      </a:ln>
                      <a:solidFill>
                        <a:schemeClr val="accent2"/>
                      </a:solidFill>
                      <a:latin typeface="HelveNueThin" pitchFamily="2" charset="0"/>
                    </a:rPr>
                    <a:t>david_bruce@mail.com</a:t>
                  </a:r>
                </a:p>
              </p:txBody>
            </p:sp>
          </p:grpSp>
          <p:sp>
            <p:nvSpPr>
              <p:cNvPr id="7" name="Rounded Rectangle 6"/>
              <p:cNvSpPr/>
              <p:nvPr/>
            </p:nvSpPr>
            <p:spPr>
              <a:xfrm>
                <a:off x="5166903" y="3295444"/>
                <a:ext cx="2839414" cy="32960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Rounded Rectangle 18"/>
            <p:cNvSpPr/>
            <p:nvPr/>
          </p:nvSpPr>
          <p:spPr>
            <a:xfrm>
              <a:off x="5166903" y="3709093"/>
              <a:ext cx="945287" cy="359073"/>
            </a:xfrm>
            <a:prstGeom prst="roundRect">
              <a:avLst>
                <a:gd name="adj" fmla="val 1286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n w="3175">
                    <a:solidFill>
                      <a:schemeClr val="bg1"/>
                    </a:solidFill>
                  </a:ln>
                  <a:latin typeface="HelveNueThin" pitchFamily="2" charset="0"/>
                </a:rPr>
                <a:t>Login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273411" y="2171222"/>
            <a:ext cx="1645920" cy="1645920"/>
            <a:chOff x="535577" y="459377"/>
            <a:chExt cx="1737360" cy="1737360"/>
          </a:xfrm>
        </p:grpSpPr>
        <p:sp>
          <p:nvSpPr>
            <p:cNvPr id="9" name="Oval 8"/>
            <p:cNvSpPr/>
            <p:nvPr/>
          </p:nvSpPr>
          <p:spPr>
            <a:xfrm>
              <a:off x="535577" y="459377"/>
              <a:ext cx="1737360" cy="1737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718457" y="642257"/>
              <a:ext cx="1371600" cy="137160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000" r="-4000" b="-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5237149" y="330636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HelveNueThin" pitchFamily="2" charset="0"/>
              </a:rPr>
              <a:t>••••••••••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420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4809308" y="426720"/>
            <a:ext cx="5011782" cy="1622544"/>
            <a:chOff x="4545875" y="426720"/>
            <a:chExt cx="5011782" cy="1622544"/>
          </a:xfrm>
        </p:grpSpPr>
        <p:sp>
          <p:nvSpPr>
            <p:cNvPr id="10" name="Rectangle 9"/>
            <p:cNvSpPr/>
            <p:nvPr/>
          </p:nvSpPr>
          <p:spPr>
            <a:xfrm>
              <a:off x="4545875" y="426720"/>
              <a:ext cx="5011782" cy="11729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22:56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516881" y="1487561"/>
              <a:ext cx="3069770" cy="56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NueThin" pitchFamily="2" charset="0"/>
                </a:rPr>
                <a:t>03 March 2019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" y="-10886"/>
            <a:ext cx="2438402" cy="6858000"/>
            <a:chOff x="1" y="-10886"/>
            <a:chExt cx="2438402" cy="6858000"/>
          </a:xfrm>
        </p:grpSpPr>
        <p:sp>
          <p:nvSpPr>
            <p:cNvPr id="6" name="Rectangle 5"/>
            <p:cNvSpPr/>
            <p:nvPr/>
          </p:nvSpPr>
          <p:spPr>
            <a:xfrm>
              <a:off x="1" y="-10886"/>
              <a:ext cx="2438400" cy="6858000"/>
            </a:xfrm>
            <a:prstGeom prst="rect">
              <a:avLst/>
            </a:prstGeom>
            <a:solidFill>
              <a:schemeClr val="bg1">
                <a:lumMod val="85000"/>
                <a:alpha val="38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87681" y="459377"/>
              <a:ext cx="1463040" cy="1463040"/>
              <a:chOff x="535577" y="459377"/>
              <a:chExt cx="1737360" cy="173736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535577" y="459377"/>
                <a:ext cx="1737360" cy="173736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718457" y="642257"/>
                <a:ext cx="1371600" cy="1371600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7000" r="-4000" b="-4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303713" y="1952324"/>
              <a:ext cx="1830976" cy="56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NueThin" pitchFamily="2" charset="0"/>
                </a:rPr>
                <a:t>David Bruce</a:t>
              </a:r>
            </a:p>
          </p:txBody>
        </p:sp>
        <p:sp>
          <p:nvSpPr>
            <p:cNvPr id="12" name="Round Same Side Corner Rectangle 11"/>
            <p:cNvSpPr/>
            <p:nvPr/>
          </p:nvSpPr>
          <p:spPr>
            <a:xfrm rot="16200000">
              <a:off x="1109802" y="1969770"/>
              <a:ext cx="522514" cy="2134688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9085" y="2775856"/>
              <a:ext cx="1285061" cy="52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HelveNueThin" pitchFamily="2" charset="0"/>
                </a:rPr>
                <a:t>Dashboard</a:t>
              </a:r>
            </a:p>
          </p:txBody>
        </p:sp>
        <p:grpSp>
          <p:nvGrpSpPr>
            <p:cNvPr id="29" name="Group 4"/>
            <p:cNvGrpSpPr>
              <a:grpSpLocks noChangeAspect="1"/>
            </p:cNvGrpSpPr>
            <p:nvPr/>
          </p:nvGrpSpPr>
          <p:grpSpPr bwMode="auto">
            <a:xfrm>
              <a:off x="544830" y="2921366"/>
              <a:ext cx="229959" cy="231495"/>
              <a:chOff x="2550" y="1632"/>
              <a:chExt cx="599" cy="603"/>
            </a:xfrm>
            <a:solidFill>
              <a:schemeClr val="bg1"/>
            </a:solidFill>
          </p:grpSpPr>
          <p:sp>
            <p:nvSpPr>
              <p:cNvPr id="32" name="Rectangle 6"/>
              <p:cNvSpPr>
                <a:spLocks noChangeArrowheads="1"/>
              </p:cNvSpPr>
              <p:nvPr/>
            </p:nvSpPr>
            <p:spPr bwMode="auto">
              <a:xfrm>
                <a:off x="2873" y="1957"/>
                <a:ext cx="179" cy="1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Rectangle 7"/>
              <p:cNvSpPr>
                <a:spLocks noChangeArrowheads="1"/>
              </p:cNvSpPr>
              <p:nvPr/>
            </p:nvSpPr>
            <p:spPr bwMode="auto">
              <a:xfrm>
                <a:off x="2647" y="1730"/>
                <a:ext cx="179" cy="1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Rectangle 8"/>
              <p:cNvSpPr>
                <a:spLocks noChangeArrowheads="1"/>
              </p:cNvSpPr>
              <p:nvPr/>
            </p:nvSpPr>
            <p:spPr bwMode="auto">
              <a:xfrm>
                <a:off x="2873" y="1730"/>
                <a:ext cx="179" cy="1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2550" y="1632"/>
                <a:ext cx="599" cy="603"/>
              </a:xfrm>
              <a:custGeom>
                <a:avLst/>
                <a:gdLst>
                  <a:gd name="T0" fmla="*/ 307 w 3596"/>
                  <a:gd name="T1" fmla="*/ 307 h 3618"/>
                  <a:gd name="T2" fmla="*/ 307 w 3596"/>
                  <a:gd name="T3" fmla="*/ 3310 h 3618"/>
                  <a:gd name="T4" fmla="*/ 3290 w 3596"/>
                  <a:gd name="T5" fmla="*/ 3310 h 3618"/>
                  <a:gd name="T6" fmla="*/ 3290 w 3596"/>
                  <a:gd name="T7" fmla="*/ 307 h 3618"/>
                  <a:gd name="T8" fmla="*/ 307 w 3596"/>
                  <a:gd name="T9" fmla="*/ 307 h 3618"/>
                  <a:gd name="T10" fmla="*/ 99 w 3596"/>
                  <a:gd name="T11" fmla="*/ 0 h 3618"/>
                  <a:gd name="T12" fmla="*/ 3496 w 3596"/>
                  <a:gd name="T13" fmla="*/ 0 h 3618"/>
                  <a:gd name="T14" fmla="*/ 3519 w 3596"/>
                  <a:gd name="T15" fmla="*/ 2 h 3618"/>
                  <a:gd name="T16" fmla="*/ 3540 w 3596"/>
                  <a:gd name="T17" fmla="*/ 10 h 3618"/>
                  <a:gd name="T18" fmla="*/ 3559 w 3596"/>
                  <a:gd name="T19" fmla="*/ 21 h 3618"/>
                  <a:gd name="T20" fmla="*/ 3573 w 3596"/>
                  <a:gd name="T21" fmla="*/ 37 h 3618"/>
                  <a:gd name="T22" fmla="*/ 3586 w 3596"/>
                  <a:gd name="T23" fmla="*/ 56 h 3618"/>
                  <a:gd name="T24" fmla="*/ 3593 w 3596"/>
                  <a:gd name="T25" fmla="*/ 76 h 3618"/>
                  <a:gd name="T26" fmla="*/ 3596 w 3596"/>
                  <a:gd name="T27" fmla="*/ 100 h 3618"/>
                  <a:gd name="T28" fmla="*/ 3596 w 3596"/>
                  <a:gd name="T29" fmla="*/ 3518 h 3618"/>
                  <a:gd name="T30" fmla="*/ 3593 w 3596"/>
                  <a:gd name="T31" fmla="*/ 3540 h 3618"/>
                  <a:gd name="T32" fmla="*/ 3586 w 3596"/>
                  <a:gd name="T33" fmla="*/ 3562 h 3618"/>
                  <a:gd name="T34" fmla="*/ 3573 w 3596"/>
                  <a:gd name="T35" fmla="*/ 3581 h 3618"/>
                  <a:gd name="T36" fmla="*/ 3559 w 3596"/>
                  <a:gd name="T37" fmla="*/ 3596 h 3618"/>
                  <a:gd name="T38" fmla="*/ 3540 w 3596"/>
                  <a:gd name="T39" fmla="*/ 3608 h 3618"/>
                  <a:gd name="T40" fmla="*/ 3519 w 3596"/>
                  <a:gd name="T41" fmla="*/ 3615 h 3618"/>
                  <a:gd name="T42" fmla="*/ 3496 w 3596"/>
                  <a:gd name="T43" fmla="*/ 3618 h 3618"/>
                  <a:gd name="T44" fmla="*/ 99 w 3596"/>
                  <a:gd name="T45" fmla="*/ 3618 h 3618"/>
                  <a:gd name="T46" fmla="*/ 77 w 3596"/>
                  <a:gd name="T47" fmla="*/ 3615 h 3618"/>
                  <a:gd name="T48" fmla="*/ 56 w 3596"/>
                  <a:gd name="T49" fmla="*/ 3608 h 3618"/>
                  <a:gd name="T50" fmla="*/ 38 w 3596"/>
                  <a:gd name="T51" fmla="*/ 3596 h 3618"/>
                  <a:gd name="T52" fmla="*/ 22 w 3596"/>
                  <a:gd name="T53" fmla="*/ 3581 h 3618"/>
                  <a:gd name="T54" fmla="*/ 10 w 3596"/>
                  <a:gd name="T55" fmla="*/ 3562 h 3618"/>
                  <a:gd name="T56" fmla="*/ 3 w 3596"/>
                  <a:gd name="T57" fmla="*/ 3540 h 3618"/>
                  <a:gd name="T58" fmla="*/ 0 w 3596"/>
                  <a:gd name="T59" fmla="*/ 3518 h 3618"/>
                  <a:gd name="T60" fmla="*/ 0 w 3596"/>
                  <a:gd name="T61" fmla="*/ 100 h 3618"/>
                  <a:gd name="T62" fmla="*/ 3 w 3596"/>
                  <a:gd name="T63" fmla="*/ 76 h 3618"/>
                  <a:gd name="T64" fmla="*/ 10 w 3596"/>
                  <a:gd name="T65" fmla="*/ 56 h 3618"/>
                  <a:gd name="T66" fmla="*/ 22 w 3596"/>
                  <a:gd name="T67" fmla="*/ 37 h 3618"/>
                  <a:gd name="T68" fmla="*/ 38 w 3596"/>
                  <a:gd name="T69" fmla="*/ 21 h 3618"/>
                  <a:gd name="T70" fmla="*/ 56 w 3596"/>
                  <a:gd name="T71" fmla="*/ 10 h 3618"/>
                  <a:gd name="T72" fmla="*/ 77 w 3596"/>
                  <a:gd name="T73" fmla="*/ 2 h 3618"/>
                  <a:gd name="T74" fmla="*/ 99 w 3596"/>
                  <a:gd name="T75" fmla="*/ 0 h 3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596" h="3618">
                    <a:moveTo>
                      <a:pt x="307" y="307"/>
                    </a:moveTo>
                    <a:lnTo>
                      <a:pt x="307" y="3310"/>
                    </a:lnTo>
                    <a:lnTo>
                      <a:pt x="3290" y="3310"/>
                    </a:lnTo>
                    <a:lnTo>
                      <a:pt x="3290" y="307"/>
                    </a:lnTo>
                    <a:lnTo>
                      <a:pt x="307" y="307"/>
                    </a:lnTo>
                    <a:close/>
                    <a:moveTo>
                      <a:pt x="99" y="0"/>
                    </a:moveTo>
                    <a:lnTo>
                      <a:pt x="3496" y="0"/>
                    </a:lnTo>
                    <a:lnTo>
                      <a:pt x="3519" y="2"/>
                    </a:lnTo>
                    <a:lnTo>
                      <a:pt x="3540" y="10"/>
                    </a:lnTo>
                    <a:lnTo>
                      <a:pt x="3559" y="21"/>
                    </a:lnTo>
                    <a:lnTo>
                      <a:pt x="3573" y="37"/>
                    </a:lnTo>
                    <a:lnTo>
                      <a:pt x="3586" y="56"/>
                    </a:lnTo>
                    <a:lnTo>
                      <a:pt x="3593" y="76"/>
                    </a:lnTo>
                    <a:lnTo>
                      <a:pt x="3596" y="100"/>
                    </a:lnTo>
                    <a:lnTo>
                      <a:pt x="3596" y="3518"/>
                    </a:lnTo>
                    <a:lnTo>
                      <a:pt x="3593" y="3540"/>
                    </a:lnTo>
                    <a:lnTo>
                      <a:pt x="3586" y="3562"/>
                    </a:lnTo>
                    <a:lnTo>
                      <a:pt x="3573" y="3581"/>
                    </a:lnTo>
                    <a:lnTo>
                      <a:pt x="3559" y="3596"/>
                    </a:lnTo>
                    <a:lnTo>
                      <a:pt x="3540" y="3608"/>
                    </a:lnTo>
                    <a:lnTo>
                      <a:pt x="3519" y="3615"/>
                    </a:lnTo>
                    <a:lnTo>
                      <a:pt x="3496" y="3618"/>
                    </a:lnTo>
                    <a:lnTo>
                      <a:pt x="99" y="3618"/>
                    </a:lnTo>
                    <a:lnTo>
                      <a:pt x="77" y="3615"/>
                    </a:lnTo>
                    <a:lnTo>
                      <a:pt x="56" y="3608"/>
                    </a:lnTo>
                    <a:lnTo>
                      <a:pt x="38" y="3596"/>
                    </a:lnTo>
                    <a:lnTo>
                      <a:pt x="22" y="3581"/>
                    </a:lnTo>
                    <a:lnTo>
                      <a:pt x="10" y="3562"/>
                    </a:lnTo>
                    <a:lnTo>
                      <a:pt x="3" y="3540"/>
                    </a:lnTo>
                    <a:lnTo>
                      <a:pt x="0" y="3518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2" y="37"/>
                    </a:lnTo>
                    <a:lnTo>
                      <a:pt x="38" y="21"/>
                    </a:lnTo>
                    <a:lnTo>
                      <a:pt x="56" y="10"/>
                    </a:lnTo>
                    <a:lnTo>
                      <a:pt x="77" y="2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Rectangle 10"/>
              <p:cNvSpPr>
                <a:spLocks noChangeArrowheads="1"/>
              </p:cNvSpPr>
              <p:nvPr/>
            </p:nvSpPr>
            <p:spPr bwMode="auto">
              <a:xfrm>
                <a:off x="2647" y="1957"/>
                <a:ext cx="179" cy="1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303715" y="3919582"/>
              <a:ext cx="2134688" cy="522515"/>
              <a:chOff x="303715" y="3919582"/>
              <a:chExt cx="2134688" cy="522515"/>
            </a:xfrm>
          </p:grpSpPr>
          <p:sp>
            <p:nvSpPr>
              <p:cNvPr id="20" name="Round Same Side Corner Rectangle 19"/>
              <p:cNvSpPr/>
              <p:nvPr/>
            </p:nvSpPr>
            <p:spPr>
              <a:xfrm rot="16200000">
                <a:off x="1109802" y="3113496"/>
                <a:ext cx="522514" cy="2134688"/>
              </a:xfrm>
              <a:prstGeom prst="round2Same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849085" y="3919582"/>
                <a:ext cx="1285061" cy="5225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Statistics</a:t>
                </a:r>
              </a:p>
            </p:txBody>
          </p:sp>
          <p:sp>
            <p:nvSpPr>
              <p:cNvPr id="58" name="Freeform 32"/>
              <p:cNvSpPr>
                <a:spLocks noEditPoints="1"/>
              </p:cNvSpPr>
              <p:nvPr/>
            </p:nvSpPr>
            <p:spPr bwMode="auto">
              <a:xfrm>
                <a:off x="500469" y="4043680"/>
                <a:ext cx="274320" cy="274320"/>
              </a:xfrm>
              <a:custGeom>
                <a:avLst/>
                <a:gdLst>
                  <a:gd name="T0" fmla="*/ 3511 w 3521"/>
                  <a:gd name="T1" fmla="*/ 1979 h 3531"/>
                  <a:gd name="T2" fmla="*/ 3446 w 3521"/>
                  <a:gd name="T3" fmla="*/ 2285 h 3531"/>
                  <a:gd name="T4" fmla="*/ 3332 w 3521"/>
                  <a:gd name="T5" fmla="*/ 2568 h 3531"/>
                  <a:gd name="T6" fmla="*/ 3172 w 3521"/>
                  <a:gd name="T7" fmla="*/ 2823 h 3531"/>
                  <a:gd name="T8" fmla="*/ 2973 w 3521"/>
                  <a:gd name="T9" fmla="*/ 3049 h 3531"/>
                  <a:gd name="T10" fmla="*/ 2738 w 3521"/>
                  <a:gd name="T11" fmla="*/ 3235 h 3531"/>
                  <a:gd name="T12" fmla="*/ 2093 w 3521"/>
                  <a:gd name="T13" fmla="*/ 1431 h 3531"/>
                  <a:gd name="T14" fmla="*/ 3213 w 3521"/>
                  <a:gd name="T15" fmla="*/ 1241 h 3531"/>
                  <a:gd name="T16" fmla="*/ 3089 w 3521"/>
                  <a:gd name="T17" fmla="*/ 976 h 3531"/>
                  <a:gd name="T18" fmla="*/ 2918 w 3521"/>
                  <a:gd name="T19" fmla="*/ 741 h 3531"/>
                  <a:gd name="T20" fmla="*/ 2708 w 3521"/>
                  <a:gd name="T21" fmla="*/ 543 h 3531"/>
                  <a:gd name="T22" fmla="*/ 2463 w 3521"/>
                  <a:gd name="T23" fmla="*/ 386 h 3531"/>
                  <a:gd name="T24" fmla="*/ 2190 w 3521"/>
                  <a:gd name="T25" fmla="*/ 278 h 3531"/>
                  <a:gd name="T26" fmla="*/ 1979 w 3521"/>
                  <a:gd name="T27" fmla="*/ 10 h 3531"/>
                  <a:gd name="T28" fmla="*/ 2282 w 3521"/>
                  <a:gd name="T29" fmla="*/ 75 h 3531"/>
                  <a:gd name="T30" fmla="*/ 2565 w 3521"/>
                  <a:gd name="T31" fmla="*/ 190 h 3531"/>
                  <a:gd name="T32" fmla="*/ 2819 w 3521"/>
                  <a:gd name="T33" fmla="*/ 350 h 3531"/>
                  <a:gd name="T34" fmla="*/ 3043 w 3521"/>
                  <a:gd name="T35" fmla="*/ 550 h 3531"/>
                  <a:gd name="T36" fmla="*/ 3230 w 3521"/>
                  <a:gd name="T37" fmla="*/ 785 h 3531"/>
                  <a:gd name="T38" fmla="*/ 3374 w 3521"/>
                  <a:gd name="T39" fmla="*/ 1050 h 3531"/>
                  <a:gd name="T40" fmla="*/ 3474 w 3521"/>
                  <a:gd name="T41" fmla="*/ 1341 h 3531"/>
                  <a:gd name="T42" fmla="*/ 3521 w 3521"/>
                  <a:gd name="T43" fmla="*/ 1653 h 3531"/>
                  <a:gd name="T44" fmla="*/ 1652 w 3521"/>
                  <a:gd name="T45" fmla="*/ 0 h 3531"/>
                  <a:gd name="T46" fmla="*/ 1660 w 3521"/>
                  <a:gd name="T47" fmla="*/ 1800 h 3531"/>
                  <a:gd name="T48" fmla="*/ 2457 w 3521"/>
                  <a:gd name="T49" fmla="*/ 3388 h 3531"/>
                  <a:gd name="T50" fmla="*/ 2172 w 3521"/>
                  <a:gd name="T51" fmla="*/ 3483 h 3531"/>
                  <a:gd name="T52" fmla="*/ 1868 w 3521"/>
                  <a:gd name="T53" fmla="*/ 3528 h 3531"/>
                  <a:gd name="T54" fmla="*/ 1550 w 3521"/>
                  <a:gd name="T55" fmla="*/ 3519 h 3531"/>
                  <a:gd name="T56" fmla="*/ 1245 w 3521"/>
                  <a:gd name="T57" fmla="*/ 3454 h 3531"/>
                  <a:gd name="T58" fmla="*/ 961 w 3521"/>
                  <a:gd name="T59" fmla="*/ 3338 h 3531"/>
                  <a:gd name="T60" fmla="*/ 706 w 3521"/>
                  <a:gd name="T61" fmla="*/ 3178 h 3531"/>
                  <a:gd name="T62" fmla="*/ 481 w 3521"/>
                  <a:gd name="T63" fmla="*/ 2978 h 3531"/>
                  <a:gd name="T64" fmla="*/ 294 w 3521"/>
                  <a:gd name="T65" fmla="*/ 2741 h 3531"/>
                  <a:gd name="T66" fmla="*/ 149 w 3521"/>
                  <a:gd name="T67" fmla="*/ 2475 h 3531"/>
                  <a:gd name="T68" fmla="*/ 50 w 3521"/>
                  <a:gd name="T69" fmla="*/ 2183 h 3531"/>
                  <a:gd name="T70" fmla="*/ 3 w 3521"/>
                  <a:gd name="T71" fmla="*/ 1871 h 3531"/>
                  <a:gd name="T72" fmla="*/ 13 w 3521"/>
                  <a:gd name="T73" fmla="*/ 1550 h 3531"/>
                  <a:gd name="T74" fmla="*/ 77 w 3521"/>
                  <a:gd name="T75" fmla="*/ 1244 h 3531"/>
                  <a:gd name="T76" fmla="*/ 191 w 3521"/>
                  <a:gd name="T77" fmla="*/ 961 h 3531"/>
                  <a:gd name="T78" fmla="*/ 352 w 3521"/>
                  <a:gd name="T79" fmla="*/ 705 h 3531"/>
                  <a:gd name="T80" fmla="*/ 552 w 3521"/>
                  <a:gd name="T81" fmla="*/ 481 h 3531"/>
                  <a:gd name="T82" fmla="*/ 786 w 3521"/>
                  <a:gd name="T83" fmla="*/ 293 h 3531"/>
                  <a:gd name="T84" fmla="*/ 1051 w 3521"/>
                  <a:gd name="T85" fmla="*/ 147 h 3531"/>
                  <a:gd name="T86" fmla="*/ 1342 w 3521"/>
                  <a:gd name="T87" fmla="*/ 48 h 3531"/>
                  <a:gd name="T88" fmla="*/ 1652 w 3521"/>
                  <a:gd name="T89" fmla="*/ 0 h 3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21" h="3531">
                    <a:moveTo>
                      <a:pt x="1954" y="1874"/>
                    </a:moveTo>
                    <a:lnTo>
                      <a:pt x="3521" y="1874"/>
                    </a:lnTo>
                    <a:lnTo>
                      <a:pt x="3511" y="1979"/>
                    </a:lnTo>
                    <a:lnTo>
                      <a:pt x="3495" y="2083"/>
                    </a:lnTo>
                    <a:lnTo>
                      <a:pt x="3474" y="2185"/>
                    </a:lnTo>
                    <a:lnTo>
                      <a:pt x="3446" y="2285"/>
                    </a:lnTo>
                    <a:lnTo>
                      <a:pt x="3413" y="2381"/>
                    </a:lnTo>
                    <a:lnTo>
                      <a:pt x="3376" y="2476"/>
                    </a:lnTo>
                    <a:lnTo>
                      <a:pt x="3332" y="2568"/>
                    </a:lnTo>
                    <a:lnTo>
                      <a:pt x="3284" y="2656"/>
                    </a:lnTo>
                    <a:lnTo>
                      <a:pt x="3230" y="2742"/>
                    </a:lnTo>
                    <a:lnTo>
                      <a:pt x="3172" y="2823"/>
                    </a:lnTo>
                    <a:lnTo>
                      <a:pt x="3110" y="2903"/>
                    </a:lnTo>
                    <a:lnTo>
                      <a:pt x="3044" y="2978"/>
                    </a:lnTo>
                    <a:lnTo>
                      <a:pt x="2973" y="3049"/>
                    </a:lnTo>
                    <a:lnTo>
                      <a:pt x="2899" y="3115"/>
                    </a:lnTo>
                    <a:lnTo>
                      <a:pt x="2820" y="3177"/>
                    </a:lnTo>
                    <a:lnTo>
                      <a:pt x="2738" y="3235"/>
                    </a:lnTo>
                    <a:lnTo>
                      <a:pt x="1954" y="1874"/>
                    </a:lnTo>
                    <a:close/>
                    <a:moveTo>
                      <a:pt x="2093" y="254"/>
                    </a:moveTo>
                    <a:lnTo>
                      <a:pt x="2093" y="1431"/>
                    </a:lnTo>
                    <a:lnTo>
                      <a:pt x="3268" y="1431"/>
                    </a:lnTo>
                    <a:lnTo>
                      <a:pt x="3244" y="1334"/>
                    </a:lnTo>
                    <a:lnTo>
                      <a:pt x="3213" y="1241"/>
                    </a:lnTo>
                    <a:lnTo>
                      <a:pt x="3177" y="1149"/>
                    </a:lnTo>
                    <a:lnTo>
                      <a:pt x="3136" y="1061"/>
                    </a:lnTo>
                    <a:lnTo>
                      <a:pt x="3089" y="976"/>
                    </a:lnTo>
                    <a:lnTo>
                      <a:pt x="3036" y="894"/>
                    </a:lnTo>
                    <a:lnTo>
                      <a:pt x="2980" y="815"/>
                    </a:lnTo>
                    <a:lnTo>
                      <a:pt x="2918" y="741"/>
                    </a:lnTo>
                    <a:lnTo>
                      <a:pt x="2853" y="670"/>
                    </a:lnTo>
                    <a:lnTo>
                      <a:pt x="2782" y="605"/>
                    </a:lnTo>
                    <a:lnTo>
                      <a:pt x="2708" y="543"/>
                    </a:lnTo>
                    <a:lnTo>
                      <a:pt x="2630" y="486"/>
                    </a:lnTo>
                    <a:lnTo>
                      <a:pt x="2548" y="433"/>
                    </a:lnTo>
                    <a:lnTo>
                      <a:pt x="2463" y="386"/>
                    </a:lnTo>
                    <a:lnTo>
                      <a:pt x="2374" y="345"/>
                    </a:lnTo>
                    <a:lnTo>
                      <a:pt x="2283" y="309"/>
                    </a:lnTo>
                    <a:lnTo>
                      <a:pt x="2190" y="278"/>
                    </a:lnTo>
                    <a:lnTo>
                      <a:pt x="2093" y="254"/>
                    </a:lnTo>
                    <a:close/>
                    <a:moveTo>
                      <a:pt x="1873" y="0"/>
                    </a:moveTo>
                    <a:lnTo>
                      <a:pt x="1979" y="10"/>
                    </a:lnTo>
                    <a:lnTo>
                      <a:pt x="2082" y="26"/>
                    </a:lnTo>
                    <a:lnTo>
                      <a:pt x="2183" y="47"/>
                    </a:lnTo>
                    <a:lnTo>
                      <a:pt x="2282" y="75"/>
                    </a:lnTo>
                    <a:lnTo>
                      <a:pt x="2380" y="108"/>
                    </a:lnTo>
                    <a:lnTo>
                      <a:pt x="2474" y="147"/>
                    </a:lnTo>
                    <a:lnTo>
                      <a:pt x="2565" y="190"/>
                    </a:lnTo>
                    <a:lnTo>
                      <a:pt x="2652" y="238"/>
                    </a:lnTo>
                    <a:lnTo>
                      <a:pt x="2738" y="292"/>
                    </a:lnTo>
                    <a:lnTo>
                      <a:pt x="2819" y="350"/>
                    </a:lnTo>
                    <a:lnTo>
                      <a:pt x="2899" y="413"/>
                    </a:lnTo>
                    <a:lnTo>
                      <a:pt x="2972" y="480"/>
                    </a:lnTo>
                    <a:lnTo>
                      <a:pt x="3043" y="550"/>
                    </a:lnTo>
                    <a:lnTo>
                      <a:pt x="3109" y="624"/>
                    </a:lnTo>
                    <a:lnTo>
                      <a:pt x="3172" y="704"/>
                    </a:lnTo>
                    <a:lnTo>
                      <a:pt x="3230" y="785"/>
                    </a:lnTo>
                    <a:lnTo>
                      <a:pt x="3284" y="871"/>
                    </a:lnTo>
                    <a:lnTo>
                      <a:pt x="3332" y="959"/>
                    </a:lnTo>
                    <a:lnTo>
                      <a:pt x="3374" y="1050"/>
                    </a:lnTo>
                    <a:lnTo>
                      <a:pt x="3413" y="1145"/>
                    </a:lnTo>
                    <a:lnTo>
                      <a:pt x="3446" y="1242"/>
                    </a:lnTo>
                    <a:lnTo>
                      <a:pt x="3474" y="1341"/>
                    </a:lnTo>
                    <a:lnTo>
                      <a:pt x="3495" y="1443"/>
                    </a:lnTo>
                    <a:lnTo>
                      <a:pt x="3511" y="1547"/>
                    </a:lnTo>
                    <a:lnTo>
                      <a:pt x="3521" y="1653"/>
                    </a:lnTo>
                    <a:lnTo>
                      <a:pt x="1873" y="1653"/>
                    </a:lnTo>
                    <a:lnTo>
                      <a:pt x="1873" y="0"/>
                    </a:lnTo>
                    <a:close/>
                    <a:moveTo>
                      <a:pt x="1652" y="0"/>
                    </a:moveTo>
                    <a:lnTo>
                      <a:pt x="1652" y="1764"/>
                    </a:lnTo>
                    <a:lnTo>
                      <a:pt x="1655" y="1782"/>
                    </a:lnTo>
                    <a:lnTo>
                      <a:pt x="1660" y="1800"/>
                    </a:lnTo>
                    <a:lnTo>
                      <a:pt x="1667" y="1818"/>
                    </a:lnTo>
                    <a:lnTo>
                      <a:pt x="2547" y="3346"/>
                    </a:lnTo>
                    <a:lnTo>
                      <a:pt x="2457" y="3388"/>
                    </a:lnTo>
                    <a:lnTo>
                      <a:pt x="2364" y="3424"/>
                    </a:lnTo>
                    <a:lnTo>
                      <a:pt x="2270" y="3456"/>
                    </a:lnTo>
                    <a:lnTo>
                      <a:pt x="2172" y="3483"/>
                    </a:lnTo>
                    <a:lnTo>
                      <a:pt x="2073" y="3504"/>
                    </a:lnTo>
                    <a:lnTo>
                      <a:pt x="1971" y="3519"/>
                    </a:lnTo>
                    <a:lnTo>
                      <a:pt x="1868" y="3528"/>
                    </a:lnTo>
                    <a:lnTo>
                      <a:pt x="1763" y="3531"/>
                    </a:lnTo>
                    <a:lnTo>
                      <a:pt x="1656" y="3528"/>
                    </a:lnTo>
                    <a:lnTo>
                      <a:pt x="1550" y="3519"/>
                    </a:lnTo>
                    <a:lnTo>
                      <a:pt x="1446" y="3502"/>
                    </a:lnTo>
                    <a:lnTo>
                      <a:pt x="1344" y="3481"/>
                    </a:lnTo>
                    <a:lnTo>
                      <a:pt x="1245" y="3454"/>
                    </a:lnTo>
                    <a:lnTo>
                      <a:pt x="1148" y="3421"/>
                    </a:lnTo>
                    <a:lnTo>
                      <a:pt x="1053" y="3382"/>
                    </a:lnTo>
                    <a:lnTo>
                      <a:pt x="961" y="3338"/>
                    </a:lnTo>
                    <a:lnTo>
                      <a:pt x="873" y="3290"/>
                    </a:lnTo>
                    <a:lnTo>
                      <a:pt x="788" y="3236"/>
                    </a:lnTo>
                    <a:lnTo>
                      <a:pt x="706" y="3178"/>
                    </a:lnTo>
                    <a:lnTo>
                      <a:pt x="627" y="3115"/>
                    </a:lnTo>
                    <a:lnTo>
                      <a:pt x="552" y="3049"/>
                    </a:lnTo>
                    <a:lnTo>
                      <a:pt x="481" y="2978"/>
                    </a:lnTo>
                    <a:lnTo>
                      <a:pt x="415" y="2903"/>
                    </a:lnTo>
                    <a:lnTo>
                      <a:pt x="352" y="2823"/>
                    </a:lnTo>
                    <a:lnTo>
                      <a:pt x="294" y="2741"/>
                    </a:lnTo>
                    <a:lnTo>
                      <a:pt x="241" y="2656"/>
                    </a:lnTo>
                    <a:lnTo>
                      <a:pt x="192" y="2567"/>
                    </a:lnTo>
                    <a:lnTo>
                      <a:pt x="149" y="2475"/>
                    </a:lnTo>
                    <a:lnTo>
                      <a:pt x="110" y="2380"/>
                    </a:lnTo>
                    <a:lnTo>
                      <a:pt x="77" y="2283"/>
                    </a:lnTo>
                    <a:lnTo>
                      <a:pt x="50" y="2183"/>
                    </a:lnTo>
                    <a:lnTo>
                      <a:pt x="29" y="2081"/>
                    </a:lnTo>
                    <a:lnTo>
                      <a:pt x="13" y="1977"/>
                    </a:lnTo>
                    <a:lnTo>
                      <a:pt x="3" y="1871"/>
                    </a:lnTo>
                    <a:lnTo>
                      <a:pt x="0" y="1764"/>
                    </a:lnTo>
                    <a:lnTo>
                      <a:pt x="3" y="1655"/>
                    </a:lnTo>
                    <a:lnTo>
                      <a:pt x="13" y="1550"/>
                    </a:lnTo>
                    <a:lnTo>
                      <a:pt x="29" y="1446"/>
                    </a:lnTo>
                    <a:lnTo>
                      <a:pt x="50" y="1344"/>
                    </a:lnTo>
                    <a:lnTo>
                      <a:pt x="77" y="1244"/>
                    </a:lnTo>
                    <a:lnTo>
                      <a:pt x="110" y="1147"/>
                    </a:lnTo>
                    <a:lnTo>
                      <a:pt x="149" y="1052"/>
                    </a:lnTo>
                    <a:lnTo>
                      <a:pt x="191" y="961"/>
                    </a:lnTo>
                    <a:lnTo>
                      <a:pt x="241" y="872"/>
                    </a:lnTo>
                    <a:lnTo>
                      <a:pt x="294" y="786"/>
                    </a:lnTo>
                    <a:lnTo>
                      <a:pt x="352" y="705"/>
                    </a:lnTo>
                    <a:lnTo>
                      <a:pt x="414" y="626"/>
                    </a:lnTo>
                    <a:lnTo>
                      <a:pt x="480" y="551"/>
                    </a:lnTo>
                    <a:lnTo>
                      <a:pt x="552" y="481"/>
                    </a:lnTo>
                    <a:lnTo>
                      <a:pt x="626" y="413"/>
                    </a:lnTo>
                    <a:lnTo>
                      <a:pt x="705" y="351"/>
                    </a:lnTo>
                    <a:lnTo>
                      <a:pt x="786" y="293"/>
                    </a:lnTo>
                    <a:lnTo>
                      <a:pt x="872" y="239"/>
                    </a:lnTo>
                    <a:lnTo>
                      <a:pt x="960" y="191"/>
                    </a:lnTo>
                    <a:lnTo>
                      <a:pt x="1051" y="147"/>
                    </a:lnTo>
                    <a:lnTo>
                      <a:pt x="1145" y="108"/>
                    </a:lnTo>
                    <a:lnTo>
                      <a:pt x="1243" y="75"/>
                    </a:lnTo>
                    <a:lnTo>
                      <a:pt x="1342" y="48"/>
                    </a:lnTo>
                    <a:lnTo>
                      <a:pt x="1444" y="26"/>
                    </a:lnTo>
                    <a:lnTo>
                      <a:pt x="1548" y="10"/>
                    </a:lnTo>
                    <a:lnTo>
                      <a:pt x="1652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303715" y="3347719"/>
              <a:ext cx="2134688" cy="522515"/>
              <a:chOff x="303715" y="3347719"/>
              <a:chExt cx="2134688" cy="522515"/>
            </a:xfrm>
          </p:grpSpPr>
          <p:sp>
            <p:nvSpPr>
              <p:cNvPr id="14" name="Round Same Side Corner Rectangle 13"/>
              <p:cNvSpPr/>
              <p:nvPr/>
            </p:nvSpPr>
            <p:spPr>
              <a:xfrm rot="16200000">
                <a:off x="1109802" y="2541633"/>
                <a:ext cx="522514" cy="2134688"/>
              </a:xfrm>
              <a:prstGeom prst="round2Same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849085" y="3347719"/>
                <a:ext cx="1285061" cy="5225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Email</a:t>
                </a:r>
              </a:p>
            </p:txBody>
          </p:sp>
          <p:sp>
            <p:nvSpPr>
              <p:cNvPr id="66" name="Freeform 37"/>
              <p:cNvSpPr>
                <a:spLocks noEditPoints="1"/>
              </p:cNvSpPr>
              <p:nvPr/>
            </p:nvSpPr>
            <p:spPr bwMode="auto">
              <a:xfrm>
                <a:off x="500469" y="3517537"/>
                <a:ext cx="274320" cy="182880"/>
              </a:xfrm>
              <a:custGeom>
                <a:avLst/>
                <a:gdLst>
                  <a:gd name="T0" fmla="*/ 1453 w 3549"/>
                  <a:gd name="T1" fmla="*/ 1495 h 2407"/>
                  <a:gd name="T2" fmla="*/ 1555 w 3549"/>
                  <a:gd name="T3" fmla="*/ 1550 h 2407"/>
                  <a:gd name="T4" fmla="*/ 1663 w 3549"/>
                  <a:gd name="T5" fmla="*/ 1584 h 2407"/>
                  <a:gd name="T6" fmla="*/ 1775 w 3549"/>
                  <a:gd name="T7" fmla="*/ 1594 h 2407"/>
                  <a:gd name="T8" fmla="*/ 1886 w 3549"/>
                  <a:gd name="T9" fmla="*/ 1584 h 2407"/>
                  <a:gd name="T10" fmla="*/ 1994 w 3549"/>
                  <a:gd name="T11" fmla="*/ 1550 h 2407"/>
                  <a:gd name="T12" fmla="*/ 2095 w 3549"/>
                  <a:gd name="T13" fmla="*/ 1495 h 2407"/>
                  <a:gd name="T14" fmla="*/ 3392 w 3549"/>
                  <a:gd name="T15" fmla="*/ 2386 h 2407"/>
                  <a:gd name="T16" fmla="*/ 3326 w 3549"/>
                  <a:gd name="T17" fmla="*/ 2405 h 2407"/>
                  <a:gd name="T18" fmla="*/ 257 w 3549"/>
                  <a:gd name="T19" fmla="*/ 2407 h 2407"/>
                  <a:gd name="T20" fmla="*/ 189 w 3549"/>
                  <a:gd name="T21" fmla="*/ 2398 h 2407"/>
                  <a:gd name="T22" fmla="*/ 1407 w 3549"/>
                  <a:gd name="T23" fmla="*/ 1459 h 2407"/>
                  <a:gd name="T24" fmla="*/ 3540 w 3549"/>
                  <a:gd name="T25" fmla="*/ 190 h 2407"/>
                  <a:gd name="T26" fmla="*/ 3549 w 3549"/>
                  <a:gd name="T27" fmla="*/ 256 h 2407"/>
                  <a:gd name="T28" fmla="*/ 3545 w 3549"/>
                  <a:gd name="T29" fmla="*/ 2186 h 2407"/>
                  <a:gd name="T30" fmla="*/ 3527 w 3549"/>
                  <a:gd name="T31" fmla="*/ 2253 h 2407"/>
                  <a:gd name="T32" fmla="*/ 2257 w 3549"/>
                  <a:gd name="T33" fmla="*/ 1352 h 2407"/>
                  <a:gd name="T34" fmla="*/ 20 w 3549"/>
                  <a:gd name="T35" fmla="*/ 160 h 2407"/>
                  <a:gd name="T36" fmla="*/ 38 w 3549"/>
                  <a:gd name="T37" fmla="*/ 2283 h 2407"/>
                  <a:gd name="T38" fmla="*/ 10 w 3549"/>
                  <a:gd name="T39" fmla="*/ 2221 h 2407"/>
                  <a:gd name="T40" fmla="*/ 0 w 3549"/>
                  <a:gd name="T41" fmla="*/ 2152 h 2407"/>
                  <a:gd name="T42" fmla="*/ 2 w 3549"/>
                  <a:gd name="T43" fmla="*/ 223 h 2407"/>
                  <a:gd name="T44" fmla="*/ 20 w 3549"/>
                  <a:gd name="T45" fmla="*/ 160 h 2407"/>
                  <a:gd name="T46" fmla="*/ 3291 w 3549"/>
                  <a:gd name="T47" fmla="*/ 0 h 2407"/>
                  <a:gd name="T48" fmla="*/ 3352 w 3549"/>
                  <a:gd name="T49" fmla="*/ 9 h 2407"/>
                  <a:gd name="T50" fmla="*/ 2021 w 3549"/>
                  <a:gd name="T51" fmla="*/ 1293 h 2407"/>
                  <a:gd name="T52" fmla="*/ 1946 w 3549"/>
                  <a:gd name="T53" fmla="*/ 1347 h 2407"/>
                  <a:gd name="T54" fmla="*/ 1862 w 3549"/>
                  <a:gd name="T55" fmla="*/ 1379 h 2407"/>
                  <a:gd name="T56" fmla="*/ 1775 w 3549"/>
                  <a:gd name="T57" fmla="*/ 1390 h 2407"/>
                  <a:gd name="T58" fmla="*/ 1687 w 3549"/>
                  <a:gd name="T59" fmla="*/ 1379 h 2407"/>
                  <a:gd name="T60" fmla="*/ 1603 w 3549"/>
                  <a:gd name="T61" fmla="*/ 1347 h 2407"/>
                  <a:gd name="T62" fmla="*/ 1527 w 3549"/>
                  <a:gd name="T63" fmla="*/ 1293 h 2407"/>
                  <a:gd name="T64" fmla="*/ 196 w 3549"/>
                  <a:gd name="T65" fmla="*/ 9 h 2407"/>
                  <a:gd name="T66" fmla="*/ 257 w 3549"/>
                  <a:gd name="T67" fmla="*/ 0 h 2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49" h="2407">
                    <a:moveTo>
                      <a:pt x="1407" y="1459"/>
                    </a:moveTo>
                    <a:lnTo>
                      <a:pt x="1453" y="1495"/>
                    </a:lnTo>
                    <a:lnTo>
                      <a:pt x="1503" y="1525"/>
                    </a:lnTo>
                    <a:lnTo>
                      <a:pt x="1555" y="1550"/>
                    </a:lnTo>
                    <a:lnTo>
                      <a:pt x="1608" y="1569"/>
                    </a:lnTo>
                    <a:lnTo>
                      <a:pt x="1663" y="1584"/>
                    </a:lnTo>
                    <a:lnTo>
                      <a:pt x="1718" y="1592"/>
                    </a:lnTo>
                    <a:lnTo>
                      <a:pt x="1775" y="1594"/>
                    </a:lnTo>
                    <a:lnTo>
                      <a:pt x="1831" y="1592"/>
                    </a:lnTo>
                    <a:lnTo>
                      <a:pt x="1886" y="1584"/>
                    </a:lnTo>
                    <a:lnTo>
                      <a:pt x="1941" y="1569"/>
                    </a:lnTo>
                    <a:lnTo>
                      <a:pt x="1994" y="1550"/>
                    </a:lnTo>
                    <a:lnTo>
                      <a:pt x="2045" y="1525"/>
                    </a:lnTo>
                    <a:lnTo>
                      <a:pt x="2095" y="1495"/>
                    </a:lnTo>
                    <a:lnTo>
                      <a:pt x="2141" y="1459"/>
                    </a:lnTo>
                    <a:lnTo>
                      <a:pt x="3392" y="2386"/>
                    </a:lnTo>
                    <a:lnTo>
                      <a:pt x="3360" y="2398"/>
                    </a:lnTo>
                    <a:lnTo>
                      <a:pt x="3326" y="2405"/>
                    </a:lnTo>
                    <a:lnTo>
                      <a:pt x="3291" y="2407"/>
                    </a:lnTo>
                    <a:lnTo>
                      <a:pt x="257" y="2407"/>
                    </a:lnTo>
                    <a:lnTo>
                      <a:pt x="223" y="2405"/>
                    </a:lnTo>
                    <a:lnTo>
                      <a:pt x="189" y="2398"/>
                    </a:lnTo>
                    <a:lnTo>
                      <a:pt x="156" y="2386"/>
                    </a:lnTo>
                    <a:lnTo>
                      <a:pt x="1407" y="1459"/>
                    </a:lnTo>
                    <a:close/>
                    <a:moveTo>
                      <a:pt x="3529" y="160"/>
                    </a:moveTo>
                    <a:lnTo>
                      <a:pt x="3540" y="190"/>
                    </a:lnTo>
                    <a:lnTo>
                      <a:pt x="3547" y="223"/>
                    </a:lnTo>
                    <a:lnTo>
                      <a:pt x="3549" y="256"/>
                    </a:lnTo>
                    <a:lnTo>
                      <a:pt x="3549" y="2152"/>
                    </a:lnTo>
                    <a:lnTo>
                      <a:pt x="3545" y="2186"/>
                    </a:lnTo>
                    <a:lnTo>
                      <a:pt x="3539" y="2221"/>
                    </a:lnTo>
                    <a:lnTo>
                      <a:pt x="3527" y="2253"/>
                    </a:lnTo>
                    <a:lnTo>
                      <a:pt x="3511" y="2283"/>
                    </a:lnTo>
                    <a:lnTo>
                      <a:pt x="2257" y="1352"/>
                    </a:lnTo>
                    <a:lnTo>
                      <a:pt x="3529" y="160"/>
                    </a:lnTo>
                    <a:close/>
                    <a:moveTo>
                      <a:pt x="20" y="160"/>
                    </a:moveTo>
                    <a:lnTo>
                      <a:pt x="1292" y="1352"/>
                    </a:lnTo>
                    <a:lnTo>
                      <a:pt x="38" y="2283"/>
                    </a:lnTo>
                    <a:lnTo>
                      <a:pt x="22" y="2253"/>
                    </a:lnTo>
                    <a:lnTo>
                      <a:pt x="10" y="2221"/>
                    </a:lnTo>
                    <a:lnTo>
                      <a:pt x="2" y="2186"/>
                    </a:lnTo>
                    <a:lnTo>
                      <a:pt x="0" y="2152"/>
                    </a:lnTo>
                    <a:lnTo>
                      <a:pt x="0" y="256"/>
                    </a:lnTo>
                    <a:lnTo>
                      <a:pt x="2" y="223"/>
                    </a:lnTo>
                    <a:lnTo>
                      <a:pt x="9" y="190"/>
                    </a:lnTo>
                    <a:lnTo>
                      <a:pt x="20" y="160"/>
                    </a:lnTo>
                    <a:close/>
                    <a:moveTo>
                      <a:pt x="257" y="0"/>
                    </a:moveTo>
                    <a:lnTo>
                      <a:pt x="3291" y="0"/>
                    </a:lnTo>
                    <a:lnTo>
                      <a:pt x="3323" y="2"/>
                    </a:lnTo>
                    <a:lnTo>
                      <a:pt x="3352" y="9"/>
                    </a:lnTo>
                    <a:lnTo>
                      <a:pt x="3381" y="17"/>
                    </a:lnTo>
                    <a:lnTo>
                      <a:pt x="2021" y="1293"/>
                    </a:lnTo>
                    <a:lnTo>
                      <a:pt x="1985" y="1322"/>
                    </a:lnTo>
                    <a:lnTo>
                      <a:pt x="1946" y="1347"/>
                    </a:lnTo>
                    <a:lnTo>
                      <a:pt x="1905" y="1365"/>
                    </a:lnTo>
                    <a:lnTo>
                      <a:pt x="1862" y="1379"/>
                    </a:lnTo>
                    <a:lnTo>
                      <a:pt x="1819" y="1387"/>
                    </a:lnTo>
                    <a:lnTo>
                      <a:pt x="1775" y="1390"/>
                    </a:lnTo>
                    <a:lnTo>
                      <a:pt x="1730" y="1387"/>
                    </a:lnTo>
                    <a:lnTo>
                      <a:pt x="1687" y="1379"/>
                    </a:lnTo>
                    <a:lnTo>
                      <a:pt x="1644" y="1365"/>
                    </a:lnTo>
                    <a:lnTo>
                      <a:pt x="1603" y="1347"/>
                    </a:lnTo>
                    <a:lnTo>
                      <a:pt x="1563" y="1322"/>
                    </a:lnTo>
                    <a:lnTo>
                      <a:pt x="1527" y="1293"/>
                    </a:lnTo>
                    <a:lnTo>
                      <a:pt x="168" y="17"/>
                    </a:lnTo>
                    <a:lnTo>
                      <a:pt x="196" y="9"/>
                    </a:lnTo>
                    <a:lnTo>
                      <a:pt x="226" y="2"/>
                    </a:lnTo>
                    <a:lnTo>
                      <a:pt x="257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303715" y="4491444"/>
              <a:ext cx="2134688" cy="522515"/>
              <a:chOff x="303715" y="4491444"/>
              <a:chExt cx="2134688" cy="522515"/>
            </a:xfrm>
          </p:grpSpPr>
          <p:sp>
            <p:nvSpPr>
              <p:cNvPr id="24" name="Round Same Side Corner Rectangle 23"/>
              <p:cNvSpPr/>
              <p:nvPr/>
            </p:nvSpPr>
            <p:spPr>
              <a:xfrm rot="16200000">
                <a:off x="1109802" y="3685358"/>
                <a:ext cx="522514" cy="2134688"/>
              </a:xfrm>
              <a:prstGeom prst="round2Same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849085" y="4491444"/>
                <a:ext cx="1285061" cy="5225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Settings</a:t>
                </a:r>
              </a:p>
            </p:txBody>
          </p:sp>
          <p:sp>
            <p:nvSpPr>
              <p:cNvPr id="72" name="Freeform 42"/>
              <p:cNvSpPr>
                <a:spLocks noEditPoints="1"/>
              </p:cNvSpPr>
              <p:nvPr/>
            </p:nvSpPr>
            <p:spPr bwMode="auto">
              <a:xfrm>
                <a:off x="466206" y="4615542"/>
                <a:ext cx="274320" cy="274320"/>
              </a:xfrm>
              <a:custGeom>
                <a:avLst/>
                <a:gdLst>
                  <a:gd name="T0" fmla="*/ 242 w 3342"/>
                  <a:gd name="T1" fmla="*/ 3080 h 3580"/>
                  <a:gd name="T2" fmla="*/ 204 w 3342"/>
                  <a:gd name="T3" fmla="*/ 3203 h 3580"/>
                  <a:gd name="T4" fmla="*/ 287 w 3342"/>
                  <a:gd name="T5" fmla="*/ 3304 h 3580"/>
                  <a:gd name="T6" fmla="*/ 414 w 3342"/>
                  <a:gd name="T7" fmla="*/ 3292 h 3580"/>
                  <a:gd name="T8" fmla="*/ 474 w 3342"/>
                  <a:gd name="T9" fmla="*/ 3176 h 3580"/>
                  <a:gd name="T10" fmla="*/ 414 w 3342"/>
                  <a:gd name="T11" fmla="*/ 3062 h 3580"/>
                  <a:gd name="T12" fmla="*/ 1012 w 3342"/>
                  <a:gd name="T13" fmla="*/ 0 h 3580"/>
                  <a:gd name="T14" fmla="*/ 1398 w 3342"/>
                  <a:gd name="T15" fmla="*/ 667 h 3580"/>
                  <a:gd name="T16" fmla="*/ 1224 w 3342"/>
                  <a:gd name="T17" fmla="*/ 825 h 3580"/>
                  <a:gd name="T18" fmla="*/ 1076 w 3342"/>
                  <a:gd name="T19" fmla="*/ 911 h 3580"/>
                  <a:gd name="T20" fmla="*/ 1582 w 3342"/>
                  <a:gd name="T21" fmla="*/ 1520 h 3580"/>
                  <a:gd name="T22" fmla="*/ 1870 w 3342"/>
                  <a:gd name="T23" fmla="*/ 1022 h 3580"/>
                  <a:gd name="T24" fmla="*/ 1895 w 3342"/>
                  <a:gd name="T25" fmla="*/ 717 h 3580"/>
                  <a:gd name="T26" fmla="*/ 2043 w 3342"/>
                  <a:gd name="T27" fmla="*/ 442 h 3580"/>
                  <a:gd name="T28" fmla="*/ 2302 w 3342"/>
                  <a:gd name="T29" fmla="*/ 242 h 3580"/>
                  <a:gd name="T30" fmla="*/ 2621 w 3342"/>
                  <a:gd name="T31" fmla="*/ 171 h 3580"/>
                  <a:gd name="T32" fmla="*/ 2743 w 3342"/>
                  <a:gd name="T33" fmla="*/ 217 h 3580"/>
                  <a:gd name="T34" fmla="*/ 2361 w 3342"/>
                  <a:gd name="T35" fmla="*/ 655 h 3580"/>
                  <a:gd name="T36" fmla="*/ 3239 w 3342"/>
                  <a:gd name="T37" fmla="*/ 748 h 3580"/>
                  <a:gd name="T38" fmla="*/ 3314 w 3342"/>
                  <a:gd name="T39" fmla="*/ 788 h 3580"/>
                  <a:gd name="T40" fmla="*/ 3295 w 3342"/>
                  <a:gd name="T41" fmla="*/ 1070 h 3580"/>
                  <a:gd name="T42" fmla="*/ 3145 w 3342"/>
                  <a:gd name="T43" fmla="*/ 1361 h 3580"/>
                  <a:gd name="T44" fmla="*/ 2892 w 3342"/>
                  <a:gd name="T45" fmla="*/ 1558 h 3580"/>
                  <a:gd name="T46" fmla="*/ 2596 w 3342"/>
                  <a:gd name="T47" fmla="*/ 1632 h 3580"/>
                  <a:gd name="T48" fmla="*/ 2294 w 3342"/>
                  <a:gd name="T49" fmla="*/ 1584 h 3580"/>
                  <a:gd name="T50" fmla="*/ 3245 w 3342"/>
                  <a:gd name="T51" fmla="*/ 3015 h 3580"/>
                  <a:gd name="T52" fmla="*/ 3339 w 3342"/>
                  <a:gd name="T53" fmla="*/ 3206 h 3580"/>
                  <a:gd name="T54" fmla="*/ 3299 w 3342"/>
                  <a:gd name="T55" fmla="*/ 3412 h 3580"/>
                  <a:gd name="T56" fmla="*/ 3136 w 3342"/>
                  <a:gd name="T57" fmla="*/ 3555 h 3580"/>
                  <a:gd name="T58" fmla="*/ 2929 w 3342"/>
                  <a:gd name="T59" fmla="*/ 3568 h 3580"/>
                  <a:gd name="T60" fmla="*/ 1630 w 3342"/>
                  <a:gd name="T61" fmla="*/ 2329 h 3580"/>
                  <a:gd name="T62" fmla="*/ 585 w 3342"/>
                  <a:gd name="T63" fmla="*/ 3394 h 3580"/>
                  <a:gd name="T64" fmla="*/ 400 w 3342"/>
                  <a:gd name="T65" fmla="*/ 3509 h 3580"/>
                  <a:gd name="T66" fmla="*/ 204 w 3342"/>
                  <a:gd name="T67" fmla="*/ 3503 h 3580"/>
                  <a:gd name="T68" fmla="*/ 42 w 3342"/>
                  <a:gd name="T69" fmla="*/ 3359 h 3580"/>
                  <a:gd name="T70" fmla="*/ 0 w 3342"/>
                  <a:gd name="T71" fmla="*/ 3200 h 3580"/>
                  <a:gd name="T72" fmla="*/ 63 w 3342"/>
                  <a:gd name="T73" fmla="*/ 2999 h 3580"/>
                  <a:gd name="T74" fmla="*/ 739 w 3342"/>
                  <a:gd name="T75" fmla="*/ 1260 h 3580"/>
                  <a:gd name="T76" fmla="*/ 684 w 3342"/>
                  <a:gd name="T77" fmla="*/ 1230 h 3580"/>
                  <a:gd name="T78" fmla="*/ 627 w 3342"/>
                  <a:gd name="T79" fmla="*/ 1254 h 3580"/>
                  <a:gd name="T80" fmla="*/ 514 w 3342"/>
                  <a:gd name="T81" fmla="*/ 1321 h 3580"/>
                  <a:gd name="T82" fmla="*/ 426 w 3342"/>
                  <a:gd name="T83" fmla="*/ 1395 h 3580"/>
                  <a:gd name="T84" fmla="*/ 384 w 3342"/>
                  <a:gd name="T85" fmla="*/ 1440 h 3580"/>
                  <a:gd name="T86" fmla="*/ 335 w 3342"/>
                  <a:gd name="T87" fmla="*/ 1506 h 3580"/>
                  <a:gd name="T88" fmla="*/ 281 w 3342"/>
                  <a:gd name="T89" fmla="*/ 1615 h 3580"/>
                  <a:gd name="T90" fmla="*/ 257 w 3342"/>
                  <a:gd name="T91" fmla="*/ 1691 h 3580"/>
                  <a:gd name="T92" fmla="*/ 228 w 3342"/>
                  <a:gd name="T93" fmla="*/ 1841 h 3580"/>
                  <a:gd name="T94" fmla="*/ 174 w 3342"/>
                  <a:gd name="T95" fmla="*/ 1882 h 3580"/>
                  <a:gd name="T96" fmla="*/ 109 w 3342"/>
                  <a:gd name="T97" fmla="*/ 1837 h 3580"/>
                  <a:gd name="T98" fmla="*/ 62 w 3342"/>
                  <a:gd name="T99" fmla="*/ 1629 h 3580"/>
                  <a:gd name="T100" fmla="*/ 58 w 3342"/>
                  <a:gd name="T101" fmla="*/ 1553 h 3580"/>
                  <a:gd name="T102" fmla="*/ 66 w 3342"/>
                  <a:gd name="T103" fmla="*/ 1411 h 3580"/>
                  <a:gd name="T104" fmla="*/ 101 w 3342"/>
                  <a:gd name="T105" fmla="*/ 1255 h 3580"/>
                  <a:gd name="T106" fmla="*/ 161 w 3342"/>
                  <a:gd name="T107" fmla="*/ 1105 h 3580"/>
                  <a:gd name="T108" fmla="*/ 229 w 3342"/>
                  <a:gd name="T109" fmla="*/ 983 h 3580"/>
                  <a:gd name="T110" fmla="*/ 280 w 3342"/>
                  <a:gd name="T111" fmla="*/ 911 h 3580"/>
                  <a:gd name="T112" fmla="*/ 352 w 3342"/>
                  <a:gd name="T113" fmla="*/ 776 h 3580"/>
                  <a:gd name="T114" fmla="*/ 520 w 3342"/>
                  <a:gd name="T115" fmla="*/ 579 h 3580"/>
                  <a:gd name="T116" fmla="*/ 630 w 3342"/>
                  <a:gd name="T117" fmla="*/ 454 h 3580"/>
                  <a:gd name="T118" fmla="*/ 739 w 3342"/>
                  <a:gd name="T119" fmla="*/ 281 h 3580"/>
                  <a:gd name="T120" fmla="*/ 959 w 3342"/>
                  <a:gd name="T121" fmla="*/ 53 h 3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42" h="3580">
                    <a:moveTo>
                      <a:pt x="339" y="3040"/>
                    </a:moveTo>
                    <a:lnTo>
                      <a:pt x="312" y="3043"/>
                    </a:lnTo>
                    <a:lnTo>
                      <a:pt x="287" y="3050"/>
                    </a:lnTo>
                    <a:lnTo>
                      <a:pt x="264" y="3062"/>
                    </a:lnTo>
                    <a:lnTo>
                      <a:pt x="242" y="3080"/>
                    </a:lnTo>
                    <a:lnTo>
                      <a:pt x="224" y="3101"/>
                    </a:lnTo>
                    <a:lnTo>
                      <a:pt x="212" y="3126"/>
                    </a:lnTo>
                    <a:lnTo>
                      <a:pt x="204" y="3151"/>
                    </a:lnTo>
                    <a:lnTo>
                      <a:pt x="202" y="3176"/>
                    </a:lnTo>
                    <a:lnTo>
                      <a:pt x="204" y="3203"/>
                    </a:lnTo>
                    <a:lnTo>
                      <a:pt x="212" y="3229"/>
                    </a:lnTo>
                    <a:lnTo>
                      <a:pt x="224" y="3252"/>
                    </a:lnTo>
                    <a:lnTo>
                      <a:pt x="242" y="3274"/>
                    </a:lnTo>
                    <a:lnTo>
                      <a:pt x="264" y="3292"/>
                    </a:lnTo>
                    <a:lnTo>
                      <a:pt x="287" y="3304"/>
                    </a:lnTo>
                    <a:lnTo>
                      <a:pt x="312" y="3312"/>
                    </a:lnTo>
                    <a:lnTo>
                      <a:pt x="339" y="3314"/>
                    </a:lnTo>
                    <a:lnTo>
                      <a:pt x="364" y="3312"/>
                    </a:lnTo>
                    <a:lnTo>
                      <a:pt x="389" y="3304"/>
                    </a:lnTo>
                    <a:lnTo>
                      <a:pt x="414" y="3292"/>
                    </a:lnTo>
                    <a:lnTo>
                      <a:pt x="435" y="3274"/>
                    </a:lnTo>
                    <a:lnTo>
                      <a:pt x="452" y="3252"/>
                    </a:lnTo>
                    <a:lnTo>
                      <a:pt x="464" y="3229"/>
                    </a:lnTo>
                    <a:lnTo>
                      <a:pt x="472" y="3203"/>
                    </a:lnTo>
                    <a:lnTo>
                      <a:pt x="474" y="3176"/>
                    </a:lnTo>
                    <a:lnTo>
                      <a:pt x="472" y="3151"/>
                    </a:lnTo>
                    <a:lnTo>
                      <a:pt x="464" y="3126"/>
                    </a:lnTo>
                    <a:lnTo>
                      <a:pt x="452" y="3101"/>
                    </a:lnTo>
                    <a:lnTo>
                      <a:pt x="435" y="3080"/>
                    </a:lnTo>
                    <a:lnTo>
                      <a:pt x="414" y="3062"/>
                    </a:lnTo>
                    <a:lnTo>
                      <a:pt x="389" y="3050"/>
                    </a:lnTo>
                    <a:lnTo>
                      <a:pt x="364" y="3043"/>
                    </a:lnTo>
                    <a:lnTo>
                      <a:pt x="339" y="3040"/>
                    </a:lnTo>
                    <a:close/>
                    <a:moveTo>
                      <a:pt x="1012" y="0"/>
                    </a:moveTo>
                    <a:lnTo>
                      <a:pt x="1012" y="0"/>
                    </a:lnTo>
                    <a:lnTo>
                      <a:pt x="1537" y="528"/>
                    </a:lnTo>
                    <a:lnTo>
                      <a:pt x="1502" y="562"/>
                    </a:lnTo>
                    <a:lnTo>
                      <a:pt x="1468" y="598"/>
                    </a:lnTo>
                    <a:lnTo>
                      <a:pt x="1433" y="633"/>
                    </a:lnTo>
                    <a:lnTo>
                      <a:pt x="1398" y="667"/>
                    </a:lnTo>
                    <a:lnTo>
                      <a:pt x="1362" y="702"/>
                    </a:lnTo>
                    <a:lnTo>
                      <a:pt x="1327" y="735"/>
                    </a:lnTo>
                    <a:lnTo>
                      <a:pt x="1293" y="767"/>
                    </a:lnTo>
                    <a:lnTo>
                      <a:pt x="1259" y="797"/>
                    </a:lnTo>
                    <a:lnTo>
                      <a:pt x="1224" y="825"/>
                    </a:lnTo>
                    <a:lnTo>
                      <a:pt x="1192" y="849"/>
                    </a:lnTo>
                    <a:lnTo>
                      <a:pt x="1162" y="870"/>
                    </a:lnTo>
                    <a:lnTo>
                      <a:pt x="1131" y="888"/>
                    </a:lnTo>
                    <a:lnTo>
                      <a:pt x="1103" y="902"/>
                    </a:lnTo>
                    <a:lnTo>
                      <a:pt x="1076" y="911"/>
                    </a:lnTo>
                    <a:lnTo>
                      <a:pt x="1051" y="914"/>
                    </a:lnTo>
                    <a:lnTo>
                      <a:pt x="1028" y="913"/>
                    </a:lnTo>
                    <a:lnTo>
                      <a:pt x="1009" y="949"/>
                    </a:lnTo>
                    <a:lnTo>
                      <a:pt x="1031" y="967"/>
                    </a:lnTo>
                    <a:lnTo>
                      <a:pt x="1582" y="1520"/>
                    </a:lnTo>
                    <a:lnTo>
                      <a:pt x="1881" y="1231"/>
                    </a:lnTo>
                    <a:lnTo>
                      <a:pt x="1914" y="1201"/>
                    </a:lnTo>
                    <a:lnTo>
                      <a:pt x="1894" y="1142"/>
                    </a:lnTo>
                    <a:lnTo>
                      <a:pt x="1880" y="1082"/>
                    </a:lnTo>
                    <a:lnTo>
                      <a:pt x="1870" y="1022"/>
                    </a:lnTo>
                    <a:lnTo>
                      <a:pt x="1865" y="960"/>
                    </a:lnTo>
                    <a:lnTo>
                      <a:pt x="1865" y="899"/>
                    </a:lnTo>
                    <a:lnTo>
                      <a:pt x="1871" y="838"/>
                    </a:lnTo>
                    <a:lnTo>
                      <a:pt x="1881" y="777"/>
                    </a:lnTo>
                    <a:lnTo>
                      <a:pt x="1895" y="717"/>
                    </a:lnTo>
                    <a:lnTo>
                      <a:pt x="1915" y="659"/>
                    </a:lnTo>
                    <a:lnTo>
                      <a:pt x="1939" y="601"/>
                    </a:lnTo>
                    <a:lnTo>
                      <a:pt x="1969" y="546"/>
                    </a:lnTo>
                    <a:lnTo>
                      <a:pt x="2003" y="492"/>
                    </a:lnTo>
                    <a:lnTo>
                      <a:pt x="2043" y="442"/>
                    </a:lnTo>
                    <a:lnTo>
                      <a:pt x="2086" y="394"/>
                    </a:lnTo>
                    <a:lnTo>
                      <a:pt x="2136" y="349"/>
                    </a:lnTo>
                    <a:lnTo>
                      <a:pt x="2189" y="308"/>
                    </a:lnTo>
                    <a:lnTo>
                      <a:pt x="2244" y="272"/>
                    </a:lnTo>
                    <a:lnTo>
                      <a:pt x="2302" y="242"/>
                    </a:lnTo>
                    <a:lnTo>
                      <a:pt x="2363" y="217"/>
                    </a:lnTo>
                    <a:lnTo>
                      <a:pt x="2425" y="197"/>
                    </a:lnTo>
                    <a:lnTo>
                      <a:pt x="2489" y="182"/>
                    </a:lnTo>
                    <a:lnTo>
                      <a:pt x="2555" y="174"/>
                    </a:lnTo>
                    <a:lnTo>
                      <a:pt x="2621" y="171"/>
                    </a:lnTo>
                    <a:lnTo>
                      <a:pt x="2687" y="174"/>
                    </a:lnTo>
                    <a:lnTo>
                      <a:pt x="2706" y="178"/>
                    </a:lnTo>
                    <a:lnTo>
                      <a:pt x="2721" y="187"/>
                    </a:lnTo>
                    <a:lnTo>
                      <a:pt x="2735" y="200"/>
                    </a:lnTo>
                    <a:lnTo>
                      <a:pt x="2743" y="217"/>
                    </a:lnTo>
                    <a:lnTo>
                      <a:pt x="2748" y="236"/>
                    </a:lnTo>
                    <a:lnTo>
                      <a:pt x="2746" y="253"/>
                    </a:lnTo>
                    <a:lnTo>
                      <a:pt x="2739" y="271"/>
                    </a:lnTo>
                    <a:lnTo>
                      <a:pt x="2728" y="285"/>
                    </a:lnTo>
                    <a:lnTo>
                      <a:pt x="2361" y="655"/>
                    </a:lnTo>
                    <a:lnTo>
                      <a:pt x="2465" y="1042"/>
                    </a:lnTo>
                    <a:lnTo>
                      <a:pt x="2838" y="1136"/>
                    </a:lnTo>
                    <a:lnTo>
                      <a:pt x="3207" y="766"/>
                    </a:lnTo>
                    <a:lnTo>
                      <a:pt x="3222" y="755"/>
                    </a:lnTo>
                    <a:lnTo>
                      <a:pt x="3239" y="748"/>
                    </a:lnTo>
                    <a:lnTo>
                      <a:pt x="3257" y="747"/>
                    </a:lnTo>
                    <a:lnTo>
                      <a:pt x="3276" y="750"/>
                    </a:lnTo>
                    <a:lnTo>
                      <a:pt x="3292" y="759"/>
                    </a:lnTo>
                    <a:lnTo>
                      <a:pt x="3305" y="773"/>
                    </a:lnTo>
                    <a:lnTo>
                      <a:pt x="3314" y="788"/>
                    </a:lnTo>
                    <a:lnTo>
                      <a:pt x="3318" y="807"/>
                    </a:lnTo>
                    <a:lnTo>
                      <a:pt x="3321" y="874"/>
                    </a:lnTo>
                    <a:lnTo>
                      <a:pt x="3318" y="941"/>
                    </a:lnTo>
                    <a:lnTo>
                      <a:pt x="3309" y="1006"/>
                    </a:lnTo>
                    <a:lnTo>
                      <a:pt x="3295" y="1070"/>
                    </a:lnTo>
                    <a:lnTo>
                      <a:pt x="3275" y="1134"/>
                    </a:lnTo>
                    <a:lnTo>
                      <a:pt x="3251" y="1194"/>
                    </a:lnTo>
                    <a:lnTo>
                      <a:pt x="3220" y="1252"/>
                    </a:lnTo>
                    <a:lnTo>
                      <a:pt x="3185" y="1309"/>
                    </a:lnTo>
                    <a:lnTo>
                      <a:pt x="3145" y="1361"/>
                    </a:lnTo>
                    <a:lnTo>
                      <a:pt x="3100" y="1410"/>
                    </a:lnTo>
                    <a:lnTo>
                      <a:pt x="3051" y="1455"/>
                    </a:lnTo>
                    <a:lnTo>
                      <a:pt x="3000" y="1495"/>
                    </a:lnTo>
                    <a:lnTo>
                      <a:pt x="2947" y="1529"/>
                    </a:lnTo>
                    <a:lnTo>
                      <a:pt x="2892" y="1558"/>
                    </a:lnTo>
                    <a:lnTo>
                      <a:pt x="2835" y="1583"/>
                    </a:lnTo>
                    <a:lnTo>
                      <a:pt x="2776" y="1602"/>
                    </a:lnTo>
                    <a:lnTo>
                      <a:pt x="2717" y="1617"/>
                    </a:lnTo>
                    <a:lnTo>
                      <a:pt x="2656" y="1627"/>
                    </a:lnTo>
                    <a:lnTo>
                      <a:pt x="2596" y="1632"/>
                    </a:lnTo>
                    <a:lnTo>
                      <a:pt x="2535" y="1632"/>
                    </a:lnTo>
                    <a:lnTo>
                      <a:pt x="2473" y="1627"/>
                    </a:lnTo>
                    <a:lnTo>
                      <a:pt x="2414" y="1617"/>
                    </a:lnTo>
                    <a:lnTo>
                      <a:pt x="2354" y="1603"/>
                    </a:lnTo>
                    <a:lnTo>
                      <a:pt x="2294" y="1584"/>
                    </a:lnTo>
                    <a:lnTo>
                      <a:pt x="2266" y="1616"/>
                    </a:lnTo>
                    <a:lnTo>
                      <a:pt x="2062" y="1831"/>
                    </a:lnTo>
                    <a:lnTo>
                      <a:pt x="2079" y="1846"/>
                    </a:lnTo>
                    <a:lnTo>
                      <a:pt x="2096" y="1861"/>
                    </a:lnTo>
                    <a:lnTo>
                      <a:pt x="3245" y="3015"/>
                    </a:lnTo>
                    <a:lnTo>
                      <a:pt x="3275" y="3049"/>
                    </a:lnTo>
                    <a:lnTo>
                      <a:pt x="3299" y="3086"/>
                    </a:lnTo>
                    <a:lnTo>
                      <a:pt x="3318" y="3124"/>
                    </a:lnTo>
                    <a:lnTo>
                      <a:pt x="3331" y="3164"/>
                    </a:lnTo>
                    <a:lnTo>
                      <a:pt x="3339" y="3206"/>
                    </a:lnTo>
                    <a:lnTo>
                      <a:pt x="3342" y="3248"/>
                    </a:lnTo>
                    <a:lnTo>
                      <a:pt x="3339" y="3291"/>
                    </a:lnTo>
                    <a:lnTo>
                      <a:pt x="3331" y="3333"/>
                    </a:lnTo>
                    <a:lnTo>
                      <a:pt x="3318" y="3374"/>
                    </a:lnTo>
                    <a:lnTo>
                      <a:pt x="3299" y="3412"/>
                    </a:lnTo>
                    <a:lnTo>
                      <a:pt x="3275" y="3449"/>
                    </a:lnTo>
                    <a:lnTo>
                      <a:pt x="3245" y="3483"/>
                    </a:lnTo>
                    <a:lnTo>
                      <a:pt x="3212" y="3512"/>
                    </a:lnTo>
                    <a:lnTo>
                      <a:pt x="3175" y="3536"/>
                    </a:lnTo>
                    <a:lnTo>
                      <a:pt x="3136" y="3555"/>
                    </a:lnTo>
                    <a:lnTo>
                      <a:pt x="3096" y="3570"/>
                    </a:lnTo>
                    <a:lnTo>
                      <a:pt x="3054" y="3577"/>
                    </a:lnTo>
                    <a:lnTo>
                      <a:pt x="3013" y="3580"/>
                    </a:lnTo>
                    <a:lnTo>
                      <a:pt x="2970" y="3577"/>
                    </a:lnTo>
                    <a:lnTo>
                      <a:pt x="2929" y="3568"/>
                    </a:lnTo>
                    <a:lnTo>
                      <a:pt x="2888" y="3555"/>
                    </a:lnTo>
                    <a:lnTo>
                      <a:pt x="2849" y="3536"/>
                    </a:lnTo>
                    <a:lnTo>
                      <a:pt x="2813" y="3512"/>
                    </a:lnTo>
                    <a:lnTo>
                      <a:pt x="2779" y="3483"/>
                    </a:lnTo>
                    <a:lnTo>
                      <a:pt x="1630" y="2329"/>
                    </a:lnTo>
                    <a:lnTo>
                      <a:pt x="1620" y="2319"/>
                    </a:lnTo>
                    <a:lnTo>
                      <a:pt x="1612" y="2308"/>
                    </a:lnTo>
                    <a:lnTo>
                      <a:pt x="587" y="3391"/>
                    </a:lnTo>
                    <a:lnTo>
                      <a:pt x="586" y="3392"/>
                    </a:lnTo>
                    <a:lnTo>
                      <a:pt x="585" y="3394"/>
                    </a:lnTo>
                    <a:lnTo>
                      <a:pt x="550" y="3425"/>
                    </a:lnTo>
                    <a:lnTo>
                      <a:pt x="514" y="3452"/>
                    </a:lnTo>
                    <a:lnTo>
                      <a:pt x="478" y="3475"/>
                    </a:lnTo>
                    <a:lnTo>
                      <a:pt x="439" y="3494"/>
                    </a:lnTo>
                    <a:lnTo>
                      <a:pt x="400" y="3509"/>
                    </a:lnTo>
                    <a:lnTo>
                      <a:pt x="361" y="3518"/>
                    </a:lnTo>
                    <a:lnTo>
                      <a:pt x="321" y="3522"/>
                    </a:lnTo>
                    <a:lnTo>
                      <a:pt x="281" y="3521"/>
                    </a:lnTo>
                    <a:lnTo>
                      <a:pt x="243" y="3515"/>
                    </a:lnTo>
                    <a:lnTo>
                      <a:pt x="204" y="3503"/>
                    </a:lnTo>
                    <a:lnTo>
                      <a:pt x="168" y="3484"/>
                    </a:lnTo>
                    <a:lnTo>
                      <a:pt x="131" y="3461"/>
                    </a:lnTo>
                    <a:lnTo>
                      <a:pt x="97" y="3430"/>
                    </a:lnTo>
                    <a:lnTo>
                      <a:pt x="67" y="3396"/>
                    </a:lnTo>
                    <a:lnTo>
                      <a:pt x="42" y="3359"/>
                    </a:lnTo>
                    <a:lnTo>
                      <a:pt x="23" y="3320"/>
                    </a:lnTo>
                    <a:lnTo>
                      <a:pt x="10" y="3282"/>
                    </a:lnTo>
                    <a:lnTo>
                      <a:pt x="2" y="3241"/>
                    </a:lnTo>
                    <a:lnTo>
                      <a:pt x="0" y="3200"/>
                    </a:lnTo>
                    <a:lnTo>
                      <a:pt x="0" y="3200"/>
                    </a:lnTo>
                    <a:lnTo>
                      <a:pt x="2" y="3159"/>
                    </a:lnTo>
                    <a:lnTo>
                      <a:pt x="10" y="3118"/>
                    </a:lnTo>
                    <a:lnTo>
                      <a:pt x="23" y="3077"/>
                    </a:lnTo>
                    <a:lnTo>
                      <a:pt x="41" y="3037"/>
                    </a:lnTo>
                    <a:lnTo>
                      <a:pt x="63" y="2999"/>
                    </a:lnTo>
                    <a:lnTo>
                      <a:pt x="89" y="2963"/>
                    </a:lnTo>
                    <a:lnTo>
                      <a:pt x="121" y="2927"/>
                    </a:lnTo>
                    <a:lnTo>
                      <a:pt x="122" y="2926"/>
                    </a:lnTo>
                    <a:lnTo>
                      <a:pt x="1284" y="1807"/>
                    </a:lnTo>
                    <a:lnTo>
                      <a:pt x="739" y="1260"/>
                    </a:lnTo>
                    <a:lnTo>
                      <a:pt x="724" y="1242"/>
                    </a:lnTo>
                    <a:lnTo>
                      <a:pt x="710" y="1222"/>
                    </a:lnTo>
                    <a:lnTo>
                      <a:pt x="703" y="1224"/>
                    </a:lnTo>
                    <a:lnTo>
                      <a:pt x="693" y="1227"/>
                    </a:lnTo>
                    <a:lnTo>
                      <a:pt x="684" y="1230"/>
                    </a:lnTo>
                    <a:lnTo>
                      <a:pt x="677" y="1233"/>
                    </a:lnTo>
                    <a:lnTo>
                      <a:pt x="671" y="1235"/>
                    </a:lnTo>
                    <a:lnTo>
                      <a:pt x="663" y="1239"/>
                    </a:lnTo>
                    <a:lnTo>
                      <a:pt x="655" y="1242"/>
                    </a:lnTo>
                    <a:lnTo>
                      <a:pt x="627" y="1254"/>
                    </a:lnTo>
                    <a:lnTo>
                      <a:pt x="599" y="1269"/>
                    </a:lnTo>
                    <a:lnTo>
                      <a:pt x="570" y="1284"/>
                    </a:lnTo>
                    <a:lnTo>
                      <a:pt x="553" y="1295"/>
                    </a:lnTo>
                    <a:lnTo>
                      <a:pt x="534" y="1306"/>
                    </a:lnTo>
                    <a:lnTo>
                      <a:pt x="514" y="1321"/>
                    </a:lnTo>
                    <a:lnTo>
                      <a:pt x="496" y="1334"/>
                    </a:lnTo>
                    <a:lnTo>
                      <a:pt x="475" y="1349"/>
                    </a:lnTo>
                    <a:lnTo>
                      <a:pt x="458" y="1365"/>
                    </a:lnTo>
                    <a:lnTo>
                      <a:pt x="449" y="1373"/>
                    </a:lnTo>
                    <a:lnTo>
                      <a:pt x="426" y="1395"/>
                    </a:lnTo>
                    <a:lnTo>
                      <a:pt x="404" y="1418"/>
                    </a:lnTo>
                    <a:lnTo>
                      <a:pt x="399" y="1424"/>
                    </a:lnTo>
                    <a:lnTo>
                      <a:pt x="395" y="1428"/>
                    </a:lnTo>
                    <a:lnTo>
                      <a:pt x="392" y="1431"/>
                    </a:lnTo>
                    <a:lnTo>
                      <a:pt x="384" y="1440"/>
                    </a:lnTo>
                    <a:lnTo>
                      <a:pt x="376" y="1449"/>
                    </a:lnTo>
                    <a:lnTo>
                      <a:pt x="352" y="1482"/>
                    </a:lnTo>
                    <a:lnTo>
                      <a:pt x="352" y="1483"/>
                    </a:lnTo>
                    <a:lnTo>
                      <a:pt x="351" y="1485"/>
                    </a:lnTo>
                    <a:lnTo>
                      <a:pt x="335" y="1506"/>
                    </a:lnTo>
                    <a:lnTo>
                      <a:pt x="322" y="1530"/>
                    </a:lnTo>
                    <a:lnTo>
                      <a:pt x="311" y="1549"/>
                    </a:lnTo>
                    <a:lnTo>
                      <a:pt x="300" y="1570"/>
                    </a:lnTo>
                    <a:lnTo>
                      <a:pt x="290" y="1592"/>
                    </a:lnTo>
                    <a:lnTo>
                      <a:pt x="281" y="1615"/>
                    </a:lnTo>
                    <a:lnTo>
                      <a:pt x="276" y="1629"/>
                    </a:lnTo>
                    <a:lnTo>
                      <a:pt x="272" y="1636"/>
                    </a:lnTo>
                    <a:lnTo>
                      <a:pt x="269" y="1643"/>
                    </a:lnTo>
                    <a:lnTo>
                      <a:pt x="260" y="1678"/>
                    </a:lnTo>
                    <a:lnTo>
                      <a:pt x="257" y="1691"/>
                    </a:lnTo>
                    <a:lnTo>
                      <a:pt x="254" y="1703"/>
                    </a:lnTo>
                    <a:lnTo>
                      <a:pt x="248" y="1719"/>
                    </a:lnTo>
                    <a:lnTo>
                      <a:pt x="246" y="1733"/>
                    </a:lnTo>
                    <a:lnTo>
                      <a:pt x="232" y="1828"/>
                    </a:lnTo>
                    <a:lnTo>
                      <a:pt x="228" y="1841"/>
                    </a:lnTo>
                    <a:lnTo>
                      <a:pt x="222" y="1853"/>
                    </a:lnTo>
                    <a:lnTo>
                      <a:pt x="214" y="1863"/>
                    </a:lnTo>
                    <a:lnTo>
                      <a:pt x="203" y="1872"/>
                    </a:lnTo>
                    <a:lnTo>
                      <a:pt x="189" y="1879"/>
                    </a:lnTo>
                    <a:lnTo>
                      <a:pt x="174" y="1882"/>
                    </a:lnTo>
                    <a:lnTo>
                      <a:pt x="157" y="1881"/>
                    </a:lnTo>
                    <a:lnTo>
                      <a:pt x="141" y="1874"/>
                    </a:lnTo>
                    <a:lnTo>
                      <a:pt x="127" y="1865"/>
                    </a:lnTo>
                    <a:lnTo>
                      <a:pt x="117" y="1852"/>
                    </a:lnTo>
                    <a:lnTo>
                      <a:pt x="109" y="1837"/>
                    </a:lnTo>
                    <a:lnTo>
                      <a:pt x="83" y="1743"/>
                    </a:lnTo>
                    <a:lnTo>
                      <a:pt x="76" y="1718"/>
                    </a:lnTo>
                    <a:lnTo>
                      <a:pt x="73" y="1693"/>
                    </a:lnTo>
                    <a:lnTo>
                      <a:pt x="68" y="1669"/>
                    </a:lnTo>
                    <a:lnTo>
                      <a:pt x="62" y="1629"/>
                    </a:lnTo>
                    <a:lnTo>
                      <a:pt x="61" y="1610"/>
                    </a:lnTo>
                    <a:lnTo>
                      <a:pt x="60" y="1592"/>
                    </a:lnTo>
                    <a:lnTo>
                      <a:pt x="60" y="1580"/>
                    </a:lnTo>
                    <a:lnTo>
                      <a:pt x="58" y="1565"/>
                    </a:lnTo>
                    <a:lnTo>
                      <a:pt x="58" y="1553"/>
                    </a:lnTo>
                    <a:lnTo>
                      <a:pt x="57" y="1528"/>
                    </a:lnTo>
                    <a:lnTo>
                      <a:pt x="57" y="1501"/>
                    </a:lnTo>
                    <a:lnTo>
                      <a:pt x="60" y="1473"/>
                    </a:lnTo>
                    <a:lnTo>
                      <a:pt x="62" y="1455"/>
                    </a:lnTo>
                    <a:lnTo>
                      <a:pt x="66" y="1411"/>
                    </a:lnTo>
                    <a:lnTo>
                      <a:pt x="74" y="1364"/>
                    </a:lnTo>
                    <a:lnTo>
                      <a:pt x="84" y="1313"/>
                    </a:lnTo>
                    <a:lnTo>
                      <a:pt x="90" y="1292"/>
                    </a:lnTo>
                    <a:lnTo>
                      <a:pt x="96" y="1271"/>
                    </a:lnTo>
                    <a:lnTo>
                      <a:pt x="101" y="1255"/>
                    </a:lnTo>
                    <a:lnTo>
                      <a:pt x="113" y="1220"/>
                    </a:lnTo>
                    <a:lnTo>
                      <a:pt x="126" y="1184"/>
                    </a:lnTo>
                    <a:lnTo>
                      <a:pt x="140" y="1150"/>
                    </a:lnTo>
                    <a:lnTo>
                      <a:pt x="141" y="1146"/>
                    </a:lnTo>
                    <a:lnTo>
                      <a:pt x="161" y="1105"/>
                    </a:lnTo>
                    <a:lnTo>
                      <a:pt x="181" y="1066"/>
                    </a:lnTo>
                    <a:lnTo>
                      <a:pt x="192" y="1045"/>
                    </a:lnTo>
                    <a:lnTo>
                      <a:pt x="194" y="1041"/>
                    </a:lnTo>
                    <a:lnTo>
                      <a:pt x="210" y="1016"/>
                    </a:lnTo>
                    <a:lnTo>
                      <a:pt x="229" y="983"/>
                    </a:lnTo>
                    <a:lnTo>
                      <a:pt x="252" y="951"/>
                    </a:lnTo>
                    <a:lnTo>
                      <a:pt x="277" y="915"/>
                    </a:lnTo>
                    <a:lnTo>
                      <a:pt x="278" y="914"/>
                    </a:lnTo>
                    <a:lnTo>
                      <a:pt x="279" y="913"/>
                    </a:lnTo>
                    <a:lnTo>
                      <a:pt x="280" y="911"/>
                    </a:lnTo>
                    <a:lnTo>
                      <a:pt x="280" y="910"/>
                    </a:lnTo>
                    <a:lnTo>
                      <a:pt x="309" y="876"/>
                    </a:lnTo>
                    <a:lnTo>
                      <a:pt x="330" y="849"/>
                    </a:lnTo>
                    <a:lnTo>
                      <a:pt x="339" y="812"/>
                    </a:lnTo>
                    <a:lnTo>
                      <a:pt x="352" y="776"/>
                    </a:lnTo>
                    <a:lnTo>
                      <a:pt x="368" y="742"/>
                    </a:lnTo>
                    <a:lnTo>
                      <a:pt x="390" y="708"/>
                    </a:lnTo>
                    <a:lnTo>
                      <a:pt x="417" y="678"/>
                    </a:lnTo>
                    <a:lnTo>
                      <a:pt x="492" y="604"/>
                    </a:lnTo>
                    <a:lnTo>
                      <a:pt x="520" y="579"/>
                    </a:lnTo>
                    <a:lnTo>
                      <a:pt x="552" y="554"/>
                    </a:lnTo>
                    <a:lnTo>
                      <a:pt x="588" y="532"/>
                    </a:lnTo>
                    <a:lnTo>
                      <a:pt x="627" y="511"/>
                    </a:lnTo>
                    <a:lnTo>
                      <a:pt x="625" y="484"/>
                    </a:lnTo>
                    <a:lnTo>
                      <a:pt x="630" y="454"/>
                    </a:lnTo>
                    <a:lnTo>
                      <a:pt x="641" y="424"/>
                    </a:lnTo>
                    <a:lnTo>
                      <a:pt x="657" y="391"/>
                    </a:lnTo>
                    <a:lnTo>
                      <a:pt x="680" y="356"/>
                    </a:lnTo>
                    <a:lnTo>
                      <a:pt x="707" y="320"/>
                    </a:lnTo>
                    <a:lnTo>
                      <a:pt x="739" y="281"/>
                    </a:lnTo>
                    <a:lnTo>
                      <a:pt x="775" y="240"/>
                    </a:lnTo>
                    <a:lnTo>
                      <a:pt x="816" y="197"/>
                    </a:lnTo>
                    <a:lnTo>
                      <a:pt x="860" y="151"/>
                    </a:lnTo>
                    <a:lnTo>
                      <a:pt x="908" y="104"/>
                    </a:lnTo>
                    <a:lnTo>
                      <a:pt x="959" y="53"/>
                    </a:lnTo>
                    <a:lnTo>
                      <a:pt x="1012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3046911" y="2316979"/>
            <a:ext cx="2321169" cy="4137915"/>
            <a:chOff x="3046911" y="2316979"/>
            <a:chExt cx="2321169" cy="4137915"/>
          </a:xfrm>
        </p:grpSpPr>
        <p:sp>
          <p:nvSpPr>
            <p:cNvPr id="78" name="Rounded Rectangle 77"/>
            <p:cNvSpPr/>
            <p:nvPr/>
          </p:nvSpPr>
          <p:spPr>
            <a:xfrm>
              <a:off x="3046911" y="2316979"/>
              <a:ext cx="2321169" cy="4137915"/>
            </a:xfrm>
            <a:prstGeom prst="roundRect">
              <a:avLst>
                <a:gd name="adj" fmla="val 2526"/>
              </a:avLst>
            </a:prstGeom>
            <a:solidFill>
              <a:schemeClr val="bg1">
                <a:alpha val="8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3217440" y="2390648"/>
              <a:ext cx="1706252" cy="56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Notifications</a:t>
              </a: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3227595" y="3115855"/>
              <a:ext cx="2012076" cy="416248"/>
              <a:chOff x="3228139" y="3209639"/>
              <a:chExt cx="2012076" cy="416248"/>
            </a:xfrm>
          </p:grpSpPr>
          <p:sp>
            <p:nvSpPr>
              <p:cNvPr id="89" name="Rectangle 88"/>
              <p:cNvSpPr/>
              <p:nvPr/>
            </p:nvSpPr>
            <p:spPr>
              <a:xfrm>
                <a:off x="3228139" y="3209639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Amber has sent you a file</a:t>
                </a:r>
              </a:p>
            </p:txBody>
          </p:sp>
          <p:cxnSp>
            <p:nvCxnSpPr>
              <p:cNvPr id="91" name="Straight Connector 90"/>
              <p:cNvCxnSpPr/>
              <p:nvPr/>
            </p:nvCxnSpPr>
            <p:spPr>
              <a:xfrm>
                <a:off x="3228139" y="3625887"/>
                <a:ext cx="1828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/>
            <p:cNvGrpSpPr/>
            <p:nvPr/>
          </p:nvGrpSpPr>
          <p:grpSpPr>
            <a:xfrm>
              <a:off x="3227595" y="3722724"/>
              <a:ext cx="2012076" cy="474863"/>
              <a:chOff x="3228139" y="3209639"/>
              <a:chExt cx="2012076" cy="474863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3228139" y="3209639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You got 100 Likes on Facebook</a:t>
                </a:r>
              </a:p>
            </p:txBody>
          </p:sp>
          <p:cxnSp>
            <p:nvCxnSpPr>
              <p:cNvPr id="98" name="Straight Connector 97"/>
              <p:cNvCxnSpPr/>
              <p:nvPr/>
            </p:nvCxnSpPr>
            <p:spPr>
              <a:xfrm>
                <a:off x="3228139" y="3684502"/>
                <a:ext cx="1828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/>
            <p:cNvGrpSpPr/>
            <p:nvPr/>
          </p:nvGrpSpPr>
          <p:grpSpPr>
            <a:xfrm>
              <a:off x="3227595" y="4388208"/>
              <a:ext cx="2012076" cy="474863"/>
              <a:chOff x="3228139" y="3209639"/>
              <a:chExt cx="2012076" cy="474863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3228139" y="3209639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Your contract “Graphic Design” has started</a:t>
                </a:r>
              </a:p>
            </p:txBody>
          </p:sp>
          <p:cxnSp>
            <p:nvCxnSpPr>
              <p:cNvPr id="101" name="Straight Connector 100"/>
              <p:cNvCxnSpPr/>
              <p:nvPr/>
            </p:nvCxnSpPr>
            <p:spPr>
              <a:xfrm>
                <a:off x="3228139" y="3684502"/>
                <a:ext cx="1828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oup 101"/>
            <p:cNvGrpSpPr/>
            <p:nvPr/>
          </p:nvGrpSpPr>
          <p:grpSpPr>
            <a:xfrm>
              <a:off x="3227595" y="5053692"/>
              <a:ext cx="2012076" cy="474863"/>
              <a:chOff x="3228139" y="3209639"/>
              <a:chExt cx="2012076" cy="474863"/>
            </a:xfrm>
          </p:grpSpPr>
          <p:sp>
            <p:nvSpPr>
              <p:cNvPr id="103" name="Rectangle 102"/>
              <p:cNvSpPr/>
              <p:nvPr/>
            </p:nvSpPr>
            <p:spPr>
              <a:xfrm>
                <a:off x="3228139" y="3209639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Your contract “Graphic Design” has started</a:t>
                </a:r>
              </a:p>
            </p:txBody>
          </p:sp>
          <p:cxnSp>
            <p:nvCxnSpPr>
              <p:cNvPr id="104" name="Straight Connector 103"/>
              <p:cNvCxnSpPr/>
              <p:nvPr/>
            </p:nvCxnSpPr>
            <p:spPr>
              <a:xfrm>
                <a:off x="3228139" y="3684502"/>
                <a:ext cx="1828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" name="Rectangle 105"/>
            <p:cNvSpPr/>
            <p:nvPr/>
          </p:nvSpPr>
          <p:spPr>
            <a:xfrm>
              <a:off x="3227595" y="5719176"/>
              <a:ext cx="2012076" cy="3571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Robert has sent you $100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543926" y="2316979"/>
            <a:ext cx="2321169" cy="2011680"/>
            <a:chOff x="5543926" y="2316979"/>
            <a:chExt cx="2321169" cy="2011680"/>
          </a:xfrm>
        </p:grpSpPr>
        <p:sp>
          <p:nvSpPr>
            <p:cNvPr id="79" name="Rounded Rectangle 78"/>
            <p:cNvSpPr/>
            <p:nvPr/>
          </p:nvSpPr>
          <p:spPr>
            <a:xfrm>
              <a:off x="5543926" y="2316979"/>
              <a:ext cx="2321169" cy="2011680"/>
            </a:xfrm>
            <a:prstGeom prst="roundRect">
              <a:avLst>
                <a:gd name="adj" fmla="val 2526"/>
              </a:avLst>
            </a:prstGeom>
            <a:solidFill>
              <a:schemeClr val="bg1">
                <a:alpha val="8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5742963" y="2363896"/>
              <a:ext cx="1114782" cy="56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To Do</a:t>
              </a: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5742963" y="2867545"/>
              <a:ext cx="2012076" cy="11219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lnSpc>
                  <a:spcPct val="150000"/>
                </a:lnSpc>
                <a:buFont typeface="Courier New" panose="02070309020205020404" pitchFamily="49" charset="0"/>
                <a:buChar char="o"/>
              </a:pPr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Check E-mail</a:t>
              </a:r>
            </a:p>
            <a:p>
              <a:pPr marL="171450" indent="-171450">
                <a:lnSpc>
                  <a:spcPct val="150000"/>
                </a:lnSpc>
                <a:buFont typeface="Courier New" panose="02070309020205020404" pitchFamily="49" charset="0"/>
                <a:buChar char="o"/>
              </a:pPr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Send </a:t>
              </a:r>
              <a:r>
                <a:rPr lang="en-US" sz="1200" dirty="0" err="1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Evana</a:t>
              </a:r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 stats files</a:t>
              </a:r>
            </a:p>
            <a:p>
              <a:pPr marL="171450" indent="-171450">
                <a:lnSpc>
                  <a:spcPct val="150000"/>
                </a:lnSpc>
                <a:buFont typeface="Courier New" panose="02070309020205020404" pitchFamily="49" charset="0"/>
                <a:buChar char="o"/>
              </a:pPr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Call Alyson</a:t>
              </a:r>
            </a:p>
            <a:p>
              <a:pPr marL="171450" indent="-171450">
                <a:lnSpc>
                  <a:spcPct val="150000"/>
                </a:lnSpc>
                <a:buFont typeface="Courier New" panose="02070309020205020404" pitchFamily="49" charset="0"/>
                <a:buChar char="o"/>
              </a:pPr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Go to library 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040941" y="2316979"/>
            <a:ext cx="3542546" cy="2011680"/>
            <a:chOff x="8040941" y="2316979"/>
            <a:chExt cx="3542546" cy="2011680"/>
          </a:xfrm>
        </p:grpSpPr>
        <p:sp>
          <p:nvSpPr>
            <p:cNvPr id="81" name="Rounded Rectangle 80"/>
            <p:cNvSpPr/>
            <p:nvPr/>
          </p:nvSpPr>
          <p:spPr>
            <a:xfrm>
              <a:off x="8040941" y="2316979"/>
              <a:ext cx="3542546" cy="2011680"/>
            </a:xfrm>
            <a:prstGeom prst="roundRect">
              <a:avLst>
                <a:gd name="adj" fmla="val 2526"/>
              </a:avLst>
            </a:prstGeom>
            <a:solidFill>
              <a:schemeClr val="bg1">
                <a:alpha val="8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8147536" y="2386482"/>
              <a:ext cx="1114782" cy="56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People</a:t>
              </a:r>
            </a:p>
          </p:txBody>
        </p:sp>
        <p:sp>
          <p:nvSpPr>
            <p:cNvPr id="140" name="Oval 139"/>
            <p:cNvSpPr/>
            <p:nvPr/>
          </p:nvSpPr>
          <p:spPr>
            <a:xfrm>
              <a:off x="8344941" y="2993540"/>
              <a:ext cx="573383" cy="573114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b="-16000"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9139018" y="2993540"/>
              <a:ext cx="573383" cy="573114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9933095" y="2993540"/>
              <a:ext cx="573383" cy="573114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10727173" y="2993540"/>
              <a:ext cx="573383" cy="573114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4000"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8327702" y="3641528"/>
              <a:ext cx="60785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Alyson</a:t>
              </a:r>
              <a:endParaRPr lang="en-US" sz="1200" dirty="0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9201128" y="3661846"/>
              <a:ext cx="4491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Bob</a:t>
              </a:r>
              <a:endParaRPr lang="en-US" sz="1200" dirty="0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9856548" y="3661846"/>
              <a:ext cx="72648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Camellia</a:t>
              </a:r>
              <a:endParaRPr lang="en-US" sz="1200" dirty="0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10678676" y="3661845"/>
              <a:ext cx="67037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Edward</a:t>
              </a:r>
              <a:endParaRPr lang="en-US" sz="1200" dirty="0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541998" y="4439139"/>
            <a:ext cx="3542546" cy="2011680"/>
            <a:chOff x="5541998" y="4439139"/>
            <a:chExt cx="3542546" cy="2011680"/>
          </a:xfrm>
        </p:grpSpPr>
        <p:sp>
          <p:nvSpPr>
            <p:cNvPr id="82" name="Rounded Rectangle 81"/>
            <p:cNvSpPr/>
            <p:nvPr/>
          </p:nvSpPr>
          <p:spPr>
            <a:xfrm>
              <a:off x="5541998" y="4439139"/>
              <a:ext cx="3542546" cy="2011680"/>
            </a:xfrm>
            <a:prstGeom prst="roundRect">
              <a:avLst>
                <a:gd name="adj" fmla="val 2526"/>
              </a:avLst>
            </a:prstGeom>
            <a:solidFill>
              <a:schemeClr val="bg1">
                <a:alpha val="8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780314" y="4521758"/>
              <a:ext cx="1114782" cy="56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Apps</a:t>
              </a:r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6606064" y="5179565"/>
              <a:ext cx="548640" cy="54864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5742963" y="5772281"/>
              <a:ext cx="71686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Calculator</a:t>
              </a:r>
              <a:endParaRPr lang="en-US" sz="1000" dirty="0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6521952" y="5772281"/>
              <a:ext cx="70724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Converter</a:t>
              </a:r>
              <a:endParaRPr lang="en-US" sz="1000" dirty="0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7400095" y="5772281"/>
              <a:ext cx="50206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Cloud</a:t>
              </a:r>
              <a:endParaRPr lang="en-US" sz="1000" dirty="0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181773" y="5770229"/>
              <a:ext cx="48923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News</a:t>
              </a:r>
              <a:endParaRPr lang="en-US" sz="1000" dirty="0"/>
            </a:p>
          </p:txBody>
        </p:sp>
        <p:grpSp>
          <p:nvGrpSpPr>
            <p:cNvPr id="164" name="Group 163"/>
            <p:cNvGrpSpPr/>
            <p:nvPr/>
          </p:nvGrpSpPr>
          <p:grpSpPr>
            <a:xfrm>
              <a:off x="5833060" y="5179565"/>
              <a:ext cx="548640" cy="548640"/>
              <a:chOff x="5833060" y="5179565"/>
              <a:chExt cx="548640" cy="548640"/>
            </a:xfrm>
          </p:grpSpPr>
          <p:sp>
            <p:nvSpPr>
              <p:cNvPr id="148" name="Rounded Rectangle 147"/>
              <p:cNvSpPr/>
              <p:nvPr/>
            </p:nvSpPr>
            <p:spPr>
              <a:xfrm>
                <a:off x="5833060" y="5179565"/>
                <a:ext cx="548640" cy="54864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57" name="Group 64"/>
              <p:cNvGrpSpPr>
                <a:grpSpLocks noChangeAspect="1"/>
              </p:cNvGrpSpPr>
              <p:nvPr/>
            </p:nvGrpSpPr>
            <p:grpSpPr bwMode="auto">
              <a:xfrm>
                <a:off x="5943868" y="5295135"/>
                <a:ext cx="327025" cy="317500"/>
                <a:chOff x="3475" y="3980"/>
                <a:chExt cx="206" cy="200"/>
              </a:xfrm>
              <a:solidFill>
                <a:schemeClr val="bg1"/>
              </a:solidFill>
            </p:grpSpPr>
            <p:sp>
              <p:nvSpPr>
                <p:cNvPr id="160" name="Freeform 66"/>
                <p:cNvSpPr>
                  <a:spLocks noEditPoints="1"/>
                </p:cNvSpPr>
                <p:nvPr/>
              </p:nvSpPr>
              <p:spPr bwMode="auto">
                <a:xfrm>
                  <a:off x="3475" y="3980"/>
                  <a:ext cx="95" cy="95"/>
                </a:xfrm>
                <a:custGeom>
                  <a:avLst/>
                  <a:gdLst>
                    <a:gd name="T0" fmla="*/ 681 w 1519"/>
                    <a:gd name="T1" fmla="*/ 421 h 1520"/>
                    <a:gd name="T2" fmla="*/ 681 w 1519"/>
                    <a:gd name="T3" fmla="*/ 682 h 1520"/>
                    <a:gd name="T4" fmla="*/ 422 w 1519"/>
                    <a:gd name="T5" fmla="*/ 682 h 1520"/>
                    <a:gd name="T6" fmla="*/ 422 w 1519"/>
                    <a:gd name="T7" fmla="*/ 837 h 1520"/>
                    <a:gd name="T8" fmla="*/ 681 w 1519"/>
                    <a:gd name="T9" fmla="*/ 837 h 1520"/>
                    <a:gd name="T10" fmla="*/ 681 w 1519"/>
                    <a:gd name="T11" fmla="*/ 1098 h 1520"/>
                    <a:gd name="T12" fmla="*/ 837 w 1519"/>
                    <a:gd name="T13" fmla="*/ 1098 h 1520"/>
                    <a:gd name="T14" fmla="*/ 837 w 1519"/>
                    <a:gd name="T15" fmla="*/ 837 h 1520"/>
                    <a:gd name="T16" fmla="*/ 1098 w 1519"/>
                    <a:gd name="T17" fmla="*/ 837 h 1520"/>
                    <a:gd name="T18" fmla="*/ 1098 w 1519"/>
                    <a:gd name="T19" fmla="*/ 682 h 1520"/>
                    <a:gd name="T20" fmla="*/ 837 w 1519"/>
                    <a:gd name="T21" fmla="*/ 682 h 1520"/>
                    <a:gd name="T22" fmla="*/ 837 w 1519"/>
                    <a:gd name="T23" fmla="*/ 421 h 1520"/>
                    <a:gd name="T24" fmla="*/ 681 w 1519"/>
                    <a:gd name="T25" fmla="*/ 421 h 1520"/>
                    <a:gd name="T26" fmla="*/ 0 w 1519"/>
                    <a:gd name="T27" fmla="*/ 0 h 1520"/>
                    <a:gd name="T28" fmla="*/ 1519 w 1519"/>
                    <a:gd name="T29" fmla="*/ 0 h 1520"/>
                    <a:gd name="T30" fmla="*/ 1519 w 1519"/>
                    <a:gd name="T31" fmla="*/ 1520 h 1520"/>
                    <a:gd name="T32" fmla="*/ 0 w 1519"/>
                    <a:gd name="T33" fmla="*/ 1520 h 1520"/>
                    <a:gd name="T34" fmla="*/ 0 w 1519"/>
                    <a:gd name="T35" fmla="*/ 0 h 1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9" h="1520">
                      <a:moveTo>
                        <a:pt x="681" y="421"/>
                      </a:moveTo>
                      <a:lnTo>
                        <a:pt x="681" y="682"/>
                      </a:lnTo>
                      <a:lnTo>
                        <a:pt x="422" y="682"/>
                      </a:lnTo>
                      <a:lnTo>
                        <a:pt x="422" y="837"/>
                      </a:lnTo>
                      <a:lnTo>
                        <a:pt x="681" y="837"/>
                      </a:lnTo>
                      <a:lnTo>
                        <a:pt x="681" y="1098"/>
                      </a:lnTo>
                      <a:lnTo>
                        <a:pt x="837" y="1098"/>
                      </a:lnTo>
                      <a:lnTo>
                        <a:pt x="837" y="837"/>
                      </a:lnTo>
                      <a:lnTo>
                        <a:pt x="1098" y="837"/>
                      </a:lnTo>
                      <a:lnTo>
                        <a:pt x="1098" y="682"/>
                      </a:lnTo>
                      <a:lnTo>
                        <a:pt x="837" y="682"/>
                      </a:lnTo>
                      <a:lnTo>
                        <a:pt x="837" y="421"/>
                      </a:lnTo>
                      <a:lnTo>
                        <a:pt x="681" y="421"/>
                      </a:lnTo>
                      <a:close/>
                      <a:moveTo>
                        <a:pt x="0" y="0"/>
                      </a:moveTo>
                      <a:lnTo>
                        <a:pt x="1519" y="0"/>
                      </a:lnTo>
                      <a:lnTo>
                        <a:pt x="1519" y="1520"/>
                      </a:lnTo>
                      <a:lnTo>
                        <a:pt x="0" y="1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67"/>
                <p:cNvSpPr>
                  <a:spLocks noEditPoints="1"/>
                </p:cNvSpPr>
                <p:nvPr/>
              </p:nvSpPr>
              <p:spPr bwMode="auto">
                <a:xfrm>
                  <a:off x="3475" y="4085"/>
                  <a:ext cx="95" cy="95"/>
                </a:xfrm>
                <a:custGeom>
                  <a:avLst/>
                  <a:gdLst>
                    <a:gd name="T0" fmla="*/ 422 w 1519"/>
                    <a:gd name="T1" fmla="*/ 682 h 1519"/>
                    <a:gd name="T2" fmla="*/ 422 w 1519"/>
                    <a:gd name="T3" fmla="*/ 838 h 1519"/>
                    <a:gd name="T4" fmla="*/ 1098 w 1519"/>
                    <a:gd name="T5" fmla="*/ 838 h 1519"/>
                    <a:gd name="T6" fmla="*/ 1098 w 1519"/>
                    <a:gd name="T7" fmla="*/ 682 h 1519"/>
                    <a:gd name="T8" fmla="*/ 422 w 1519"/>
                    <a:gd name="T9" fmla="*/ 682 h 1519"/>
                    <a:gd name="T10" fmla="*/ 0 w 1519"/>
                    <a:gd name="T11" fmla="*/ 0 h 1519"/>
                    <a:gd name="T12" fmla="*/ 1519 w 1519"/>
                    <a:gd name="T13" fmla="*/ 0 h 1519"/>
                    <a:gd name="T14" fmla="*/ 1519 w 1519"/>
                    <a:gd name="T15" fmla="*/ 1519 h 1519"/>
                    <a:gd name="T16" fmla="*/ 0 w 1519"/>
                    <a:gd name="T17" fmla="*/ 1519 h 1519"/>
                    <a:gd name="T18" fmla="*/ 0 w 1519"/>
                    <a:gd name="T19" fmla="*/ 0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9" h="1519">
                      <a:moveTo>
                        <a:pt x="422" y="682"/>
                      </a:moveTo>
                      <a:lnTo>
                        <a:pt x="422" y="838"/>
                      </a:lnTo>
                      <a:lnTo>
                        <a:pt x="1098" y="838"/>
                      </a:lnTo>
                      <a:lnTo>
                        <a:pt x="1098" y="682"/>
                      </a:lnTo>
                      <a:lnTo>
                        <a:pt x="422" y="682"/>
                      </a:lnTo>
                      <a:close/>
                      <a:moveTo>
                        <a:pt x="0" y="0"/>
                      </a:moveTo>
                      <a:lnTo>
                        <a:pt x="1519" y="0"/>
                      </a:lnTo>
                      <a:lnTo>
                        <a:pt x="1519" y="1519"/>
                      </a:lnTo>
                      <a:lnTo>
                        <a:pt x="0" y="15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68"/>
                <p:cNvSpPr>
                  <a:spLocks noEditPoints="1"/>
                </p:cNvSpPr>
                <p:nvPr/>
              </p:nvSpPr>
              <p:spPr bwMode="auto">
                <a:xfrm>
                  <a:off x="3586" y="3980"/>
                  <a:ext cx="95" cy="95"/>
                </a:xfrm>
                <a:custGeom>
                  <a:avLst/>
                  <a:gdLst>
                    <a:gd name="T0" fmla="*/ 624 w 1519"/>
                    <a:gd name="T1" fmla="*/ 465 h 1520"/>
                    <a:gd name="T2" fmla="*/ 514 w 1519"/>
                    <a:gd name="T3" fmla="*/ 575 h 1520"/>
                    <a:gd name="T4" fmla="*/ 698 w 1519"/>
                    <a:gd name="T5" fmla="*/ 759 h 1520"/>
                    <a:gd name="T6" fmla="*/ 514 w 1519"/>
                    <a:gd name="T7" fmla="*/ 944 h 1520"/>
                    <a:gd name="T8" fmla="*/ 624 w 1519"/>
                    <a:gd name="T9" fmla="*/ 1054 h 1520"/>
                    <a:gd name="T10" fmla="*/ 809 w 1519"/>
                    <a:gd name="T11" fmla="*/ 869 h 1520"/>
                    <a:gd name="T12" fmla="*/ 993 w 1519"/>
                    <a:gd name="T13" fmla="*/ 1054 h 1520"/>
                    <a:gd name="T14" fmla="*/ 1103 w 1519"/>
                    <a:gd name="T15" fmla="*/ 944 h 1520"/>
                    <a:gd name="T16" fmla="*/ 919 w 1519"/>
                    <a:gd name="T17" fmla="*/ 759 h 1520"/>
                    <a:gd name="T18" fmla="*/ 1103 w 1519"/>
                    <a:gd name="T19" fmla="*/ 575 h 1520"/>
                    <a:gd name="T20" fmla="*/ 993 w 1519"/>
                    <a:gd name="T21" fmla="*/ 465 h 1520"/>
                    <a:gd name="T22" fmla="*/ 808 w 1519"/>
                    <a:gd name="T23" fmla="*/ 650 h 1520"/>
                    <a:gd name="T24" fmla="*/ 624 w 1519"/>
                    <a:gd name="T25" fmla="*/ 465 h 1520"/>
                    <a:gd name="T26" fmla="*/ 0 w 1519"/>
                    <a:gd name="T27" fmla="*/ 0 h 1520"/>
                    <a:gd name="T28" fmla="*/ 1519 w 1519"/>
                    <a:gd name="T29" fmla="*/ 0 h 1520"/>
                    <a:gd name="T30" fmla="*/ 1519 w 1519"/>
                    <a:gd name="T31" fmla="*/ 1520 h 1520"/>
                    <a:gd name="T32" fmla="*/ 0 w 1519"/>
                    <a:gd name="T33" fmla="*/ 1520 h 1520"/>
                    <a:gd name="T34" fmla="*/ 0 w 1519"/>
                    <a:gd name="T35" fmla="*/ 0 h 1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9" h="1520">
                      <a:moveTo>
                        <a:pt x="624" y="465"/>
                      </a:moveTo>
                      <a:lnTo>
                        <a:pt x="514" y="575"/>
                      </a:lnTo>
                      <a:lnTo>
                        <a:pt x="698" y="759"/>
                      </a:lnTo>
                      <a:lnTo>
                        <a:pt x="514" y="944"/>
                      </a:lnTo>
                      <a:lnTo>
                        <a:pt x="624" y="1054"/>
                      </a:lnTo>
                      <a:lnTo>
                        <a:pt x="809" y="869"/>
                      </a:lnTo>
                      <a:lnTo>
                        <a:pt x="993" y="1054"/>
                      </a:lnTo>
                      <a:lnTo>
                        <a:pt x="1103" y="944"/>
                      </a:lnTo>
                      <a:lnTo>
                        <a:pt x="919" y="759"/>
                      </a:lnTo>
                      <a:lnTo>
                        <a:pt x="1103" y="575"/>
                      </a:lnTo>
                      <a:lnTo>
                        <a:pt x="993" y="465"/>
                      </a:lnTo>
                      <a:lnTo>
                        <a:pt x="808" y="650"/>
                      </a:lnTo>
                      <a:lnTo>
                        <a:pt x="624" y="465"/>
                      </a:lnTo>
                      <a:close/>
                      <a:moveTo>
                        <a:pt x="0" y="0"/>
                      </a:moveTo>
                      <a:lnTo>
                        <a:pt x="1519" y="0"/>
                      </a:lnTo>
                      <a:lnTo>
                        <a:pt x="1519" y="1520"/>
                      </a:lnTo>
                      <a:lnTo>
                        <a:pt x="0" y="1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3" name="Freeform 69"/>
                <p:cNvSpPr>
                  <a:spLocks noEditPoints="1"/>
                </p:cNvSpPr>
                <p:nvPr/>
              </p:nvSpPr>
              <p:spPr bwMode="auto">
                <a:xfrm>
                  <a:off x="3586" y="4085"/>
                  <a:ext cx="95" cy="95"/>
                </a:xfrm>
                <a:custGeom>
                  <a:avLst/>
                  <a:gdLst>
                    <a:gd name="T0" fmla="*/ 772 w 1519"/>
                    <a:gd name="T1" fmla="*/ 940 h 1519"/>
                    <a:gd name="T2" fmla="*/ 727 w 1519"/>
                    <a:gd name="T3" fmla="*/ 960 h 1519"/>
                    <a:gd name="T4" fmla="*/ 693 w 1519"/>
                    <a:gd name="T5" fmla="*/ 993 h 1519"/>
                    <a:gd name="T6" fmla="*/ 675 w 1519"/>
                    <a:gd name="T7" fmla="*/ 1039 h 1519"/>
                    <a:gd name="T8" fmla="*/ 675 w 1519"/>
                    <a:gd name="T9" fmla="*/ 1090 h 1519"/>
                    <a:gd name="T10" fmla="*/ 693 w 1519"/>
                    <a:gd name="T11" fmla="*/ 1135 h 1519"/>
                    <a:gd name="T12" fmla="*/ 728 w 1519"/>
                    <a:gd name="T13" fmla="*/ 1168 h 1519"/>
                    <a:gd name="T14" fmla="*/ 764 w 1519"/>
                    <a:gd name="T15" fmla="*/ 1187 h 1519"/>
                    <a:gd name="T16" fmla="*/ 799 w 1519"/>
                    <a:gd name="T17" fmla="*/ 1192 h 1519"/>
                    <a:gd name="T18" fmla="*/ 848 w 1519"/>
                    <a:gd name="T19" fmla="*/ 1181 h 1519"/>
                    <a:gd name="T20" fmla="*/ 887 w 1519"/>
                    <a:gd name="T21" fmla="*/ 1154 h 1519"/>
                    <a:gd name="T22" fmla="*/ 915 w 1519"/>
                    <a:gd name="T23" fmla="*/ 1113 h 1519"/>
                    <a:gd name="T24" fmla="*/ 925 w 1519"/>
                    <a:gd name="T25" fmla="*/ 1065 h 1519"/>
                    <a:gd name="T26" fmla="*/ 915 w 1519"/>
                    <a:gd name="T27" fmla="*/ 1015 h 1519"/>
                    <a:gd name="T28" fmla="*/ 887 w 1519"/>
                    <a:gd name="T29" fmla="*/ 975 h 1519"/>
                    <a:gd name="T30" fmla="*/ 848 w 1519"/>
                    <a:gd name="T31" fmla="*/ 947 h 1519"/>
                    <a:gd name="T32" fmla="*/ 799 w 1519"/>
                    <a:gd name="T33" fmla="*/ 937 h 1519"/>
                    <a:gd name="T34" fmla="*/ 468 w 1519"/>
                    <a:gd name="T35" fmla="*/ 859 h 1519"/>
                    <a:gd name="T36" fmla="*/ 1149 w 1519"/>
                    <a:gd name="T37" fmla="*/ 667 h 1519"/>
                    <a:gd name="T38" fmla="*/ 799 w 1519"/>
                    <a:gd name="T39" fmla="*/ 326 h 1519"/>
                    <a:gd name="T40" fmla="*/ 749 w 1519"/>
                    <a:gd name="T41" fmla="*/ 338 h 1519"/>
                    <a:gd name="T42" fmla="*/ 709 w 1519"/>
                    <a:gd name="T43" fmla="*/ 365 h 1519"/>
                    <a:gd name="T44" fmla="*/ 682 w 1519"/>
                    <a:gd name="T45" fmla="*/ 405 h 1519"/>
                    <a:gd name="T46" fmla="*/ 672 w 1519"/>
                    <a:gd name="T47" fmla="*/ 455 h 1519"/>
                    <a:gd name="T48" fmla="*/ 682 w 1519"/>
                    <a:gd name="T49" fmla="*/ 504 h 1519"/>
                    <a:gd name="T50" fmla="*/ 709 w 1519"/>
                    <a:gd name="T51" fmla="*/ 544 h 1519"/>
                    <a:gd name="T52" fmla="*/ 749 w 1519"/>
                    <a:gd name="T53" fmla="*/ 571 h 1519"/>
                    <a:gd name="T54" fmla="*/ 799 w 1519"/>
                    <a:gd name="T55" fmla="*/ 581 h 1519"/>
                    <a:gd name="T56" fmla="*/ 848 w 1519"/>
                    <a:gd name="T57" fmla="*/ 571 h 1519"/>
                    <a:gd name="T58" fmla="*/ 887 w 1519"/>
                    <a:gd name="T59" fmla="*/ 544 h 1519"/>
                    <a:gd name="T60" fmla="*/ 915 w 1519"/>
                    <a:gd name="T61" fmla="*/ 504 h 1519"/>
                    <a:gd name="T62" fmla="*/ 925 w 1519"/>
                    <a:gd name="T63" fmla="*/ 455 h 1519"/>
                    <a:gd name="T64" fmla="*/ 915 w 1519"/>
                    <a:gd name="T65" fmla="*/ 405 h 1519"/>
                    <a:gd name="T66" fmla="*/ 887 w 1519"/>
                    <a:gd name="T67" fmla="*/ 365 h 1519"/>
                    <a:gd name="T68" fmla="*/ 848 w 1519"/>
                    <a:gd name="T69" fmla="*/ 338 h 1519"/>
                    <a:gd name="T70" fmla="*/ 799 w 1519"/>
                    <a:gd name="T71" fmla="*/ 326 h 1519"/>
                    <a:gd name="T72" fmla="*/ 1519 w 1519"/>
                    <a:gd name="T73" fmla="*/ 0 h 1519"/>
                    <a:gd name="T74" fmla="*/ 0 w 1519"/>
                    <a:gd name="T75" fmla="*/ 1519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19" h="1519">
                      <a:moveTo>
                        <a:pt x="799" y="937"/>
                      </a:moveTo>
                      <a:lnTo>
                        <a:pt x="772" y="940"/>
                      </a:lnTo>
                      <a:lnTo>
                        <a:pt x="749" y="947"/>
                      </a:lnTo>
                      <a:lnTo>
                        <a:pt x="727" y="960"/>
                      </a:lnTo>
                      <a:lnTo>
                        <a:pt x="708" y="975"/>
                      </a:lnTo>
                      <a:lnTo>
                        <a:pt x="693" y="993"/>
                      </a:lnTo>
                      <a:lnTo>
                        <a:pt x="682" y="1015"/>
                      </a:lnTo>
                      <a:lnTo>
                        <a:pt x="675" y="1039"/>
                      </a:lnTo>
                      <a:lnTo>
                        <a:pt x="672" y="1065"/>
                      </a:lnTo>
                      <a:lnTo>
                        <a:pt x="675" y="1090"/>
                      </a:lnTo>
                      <a:lnTo>
                        <a:pt x="682" y="1113"/>
                      </a:lnTo>
                      <a:lnTo>
                        <a:pt x="693" y="1135"/>
                      </a:lnTo>
                      <a:lnTo>
                        <a:pt x="708" y="1154"/>
                      </a:lnTo>
                      <a:lnTo>
                        <a:pt x="728" y="1168"/>
                      </a:lnTo>
                      <a:lnTo>
                        <a:pt x="749" y="1181"/>
                      </a:lnTo>
                      <a:lnTo>
                        <a:pt x="764" y="1187"/>
                      </a:lnTo>
                      <a:lnTo>
                        <a:pt x="782" y="1191"/>
                      </a:lnTo>
                      <a:lnTo>
                        <a:pt x="799" y="1192"/>
                      </a:lnTo>
                      <a:lnTo>
                        <a:pt x="823" y="1189"/>
                      </a:lnTo>
                      <a:lnTo>
                        <a:pt x="848" y="1181"/>
                      </a:lnTo>
                      <a:lnTo>
                        <a:pt x="869" y="1168"/>
                      </a:lnTo>
                      <a:lnTo>
                        <a:pt x="887" y="1154"/>
                      </a:lnTo>
                      <a:lnTo>
                        <a:pt x="903" y="1135"/>
                      </a:lnTo>
                      <a:lnTo>
                        <a:pt x="915" y="1113"/>
                      </a:lnTo>
                      <a:lnTo>
                        <a:pt x="922" y="1090"/>
                      </a:lnTo>
                      <a:lnTo>
                        <a:pt x="925" y="1065"/>
                      </a:lnTo>
                      <a:lnTo>
                        <a:pt x="922" y="1039"/>
                      </a:lnTo>
                      <a:lnTo>
                        <a:pt x="915" y="1015"/>
                      </a:lnTo>
                      <a:lnTo>
                        <a:pt x="903" y="993"/>
                      </a:lnTo>
                      <a:lnTo>
                        <a:pt x="887" y="975"/>
                      </a:lnTo>
                      <a:lnTo>
                        <a:pt x="869" y="960"/>
                      </a:lnTo>
                      <a:lnTo>
                        <a:pt x="848" y="947"/>
                      </a:lnTo>
                      <a:lnTo>
                        <a:pt x="823" y="940"/>
                      </a:lnTo>
                      <a:lnTo>
                        <a:pt x="799" y="937"/>
                      </a:lnTo>
                      <a:close/>
                      <a:moveTo>
                        <a:pt x="468" y="667"/>
                      </a:moveTo>
                      <a:lnTo>
                        <a:pt x="468" y="859"/>
                      </a:lnTo>
                      <a:lnTo>
                        <a:pt x="1149" y="859"/>
                      </a:lnTo>
                      <a:lnTo>
                        <a:pt x="1149" y="667"/>
                      </a:lnTo>
                      <a:lnTo>
                        <a:pt x="468" y="667"/>
                      </a:lnTo>
                      <a:close/>
                      <a:moveTo>
                        <a:pt x="799" y="326"/>
                      </a:moveTo>
                      <a:lnTo>
                        <a:pt x="772" y="329"/>
                      </a:lnTo>
                      <a:lnTo>
                        <a:pt x="749" y="338"/>
                      </a:lnTo>
                      <a:lnTo>
                        <a:pt x="728" y="350"/>
                      </a:lnTo>
                      <a:lnTo>
                        <a:pt x="709" y="365"/>
                      </a:lnTo>
                      <a:lnTo>
                        <a:pt x="694" y="383"/>
                      </a:lnTo>
                      <a:lnTo>
                        <a:pt x="682" y="405"/>
                      </a:lnTo>
                      <a:lnTo>
                        <a:pt x="675" y="429"/>
                      </a:lnTo>
                      <a:lnTo>
                        <a:pt x="672" y="455"/>
                      </a:lnTo>
                      <a:lnTo>
                        <a:pt x="675" y="480"/>
                      </a:lnTo>
                      <a:lnTo>
                        <a:pt x="682" y="504"/>
                      </a:lnTo>
                      <a:lnTo>
                        <a:pt x="694" y="526"/>
                      </a:lnTo>
                      <a:lnTo>
                        <a:pt x="709" y="544"/>
                      </a:lnTo>
                      <a:lnTo>
                        <a:pt x="728" y="559"/>
                      </a:lnTo>
                      <a:lnTo>
                        <a:pt x="749" y="571"/>
                      </a:lnTo>
                      <a:lnTo>
                        <a:pt x="773" y="579"/>
                      </a:lnTo>
                      <a:lnTo>
                        <a:pt x="799" y="581"/>
                      </a:lnTo>
                      <a:lnTo>
                        <a:pt x="824" y="579"/>
                      </a:lnTo>
                      <a:lnTo>
                        <a:pt x="848" y="571"/>
                      </a:lnTo>
                      <a:lnTo>
                        <a:pt x="869" y="559"/>
                      </a:lnTo>
                      <a:lnTo>
                        <a:pt x="887" y="544"/>
                      </a:lnTo>
                      <a:lnTo>
                        <a:pt x="903" y="526"/>
                      </a:lnTo>
                      <a:lnTo>
                        <a:pt x="915" y="504"/>
                      </a:lnTo>
                      <a:lnTo>
                        <a:pt x="922" y="480"/>
                      </a:lnTo>
                      <a:lnTo>
                        <a:pt x="925" y="455"/>
                      </a:lnTo>
                      <a:lnTo>
                        <a:pt x="922" y="429"/>
                      </a:lnTo>
                      <a:lnTo>
                        <a:pt x="915" y="405"/>
                      </a:lnTo>
                      <a:lnTo>
                        <a:pt x="903" y="383"/>
                      </a:lnTo>
                      <a:lnTo>
                        <a:pt x="887" y="365"/>
                      </a:lnTo>
                      <a:lnTo>
                        <a:pt x="869" y="350"/>
                      </a:lnTo>
                      <a:lnTo>
                        <a:pt x="848" y="338"/>
                      </a:lnTo>
                      <a:lnTo>
                        <a:pt x="824" y="329"/>
                      </a:lnTo>
                      <a:lnTo>
                        <a:pt x="799" y="326"/>
                      </a:lnTo>
                      <a:close/>
                      <a:moveTo>
                        <a:pt x="0" y="0"/>
                      </a:moveTo>
                      <a:lnTo>
                        <a:pt x="1519" y="0"/>
                      </a:lnTo>
                      <a:lnTo>
                        <a:pt x="1519" y="1519"/>
                      </a:lnTo>
                      <a:lnTo>
                        <a:pt x="0" y="15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66" name="Group 72"/>
            <p:cNvGrpSpPr>
              <a:grpSpLocks noChangeAspect="1"/>
            </p:cNvGrpSpPr>
            <p:nvPr/>
          </p:nvGrpSpPr>
          <p:grpSpPr bwMode="auto">
            <a:xfrm>
              <a:off x="6721938" y="5291478"/>
              <a:ext cx="316892" cy="324814"/>
              <a:chOff x="3270" y="4064"/>
              <a:chExt cx="160" cy="164"/>
            </a:xfrm>
            <a:solidFill>
              <a:schemeClr val="bg1"/>
            </a:solidFill>
          </p:grpSpPr>
          <p:sp>
            <p:nvSpPr>
              <p:cNvPr id="169" name="Freeform 74"/>
              <p:cNvSpPr>
                <a:spLocks/>
              </p:cNvSpPr>
              <p:nvPr/>
            </p:nvSpPr>
            <p:spPr bwMode="auto">
              <a:xfrm>
                <a:off x="3293" y="4064"/>
                <a:ext cx="64" cy="78"/>
              </a:xfrm>
              <a:custGeom>
                <a:avLst/>
                <a:gdLst>
                  <a:gd name="T0" fmla="*/ 1208 w 1215"/>
                  <a:gd name="T1" fmla="*/ 1 h 1481"/>
                  <a:gd name="T2" fmla="*/ 1215 w 1215"/>
                  <a:gd name="T3" fmla="*/ 6 h 1481"/>
                  <a:gd name="T4" fmla="*/ 1202 w 1215"/>
                  <a:gd name="T5" fmla="*/ 17 h 1481"/>
                  <a:gd name="T6" fmla="*/ 1174 w 1215"/>
                  <a:gd name="T7" fmla="*/ 33 h 1481"/>
                  <a:gd name="T8" fmla="*/ 1138 w 1215"/>
                  <a:gd name="T9" fmla="*/ 54 h 1481"/>
                  <a:gd name="T10" fmla="*/ 1096 w 1215"/>
                  <a:gd name="T11" fmla="*/ 80 h 1481"/>
                  <a:gd name="T12" fmla="*/ 1048 w 1215"/>
                  <a:gd name="T13" fmla="*/ 114 h 1481"/>
                  <a:gd name="T14" fmla="*/ 997 w 1215"/>
                  <a:gd name="T15" fmla="*/ 155 h 1481"/>
                  <a:gd name="T16" fmla="*/ 943 w 1215"/>
                  <a:gd name="T17" fmla="*/ 206 h 1481"/>
                  <a:gd name="T18" fmla="*/ 889 w 1215"/>
                  <a:gd name="T19" fmla="*/ 267 h 1481"/>
                  <a:gd name="T20" fmla="*/ 835 w 1215"/>
                  <a:gd name="T21" fmla="*/ 338 h 1481"/>
                  <a:gd name="T22" fmla="*/ 785 w 1215"/>
                  <a:gd name="T23" fmla="*/ 421 h 1481"/>
                  <a:gd name="T24" fmla="*/ 737 w 1215"/>
                  <a:gd name="T25" fmla="*/ 516 h 1481"/>
                  <a:gd name="T26" fmla="*/ 695 w 1215"/>
                  <a:gd name="T27" fmla="*/ 626 h 1481"/>
                  <a:gd name="T28" fmla="*/ 659 w 1215"/>
                  <a:gd name="T29" fmla="*/ 751 h 1481"/>
                  <a:gd name="T30" fmla="*/ 632 w 1215"/>
                  <a:gd name="T31" fmla="*/ 892 h 1481"/>
                  <a:gd name="T32" fmla="*/ 615 w 1215"/>
                  <a:gd name="T33" fmla="*/ 1050 h 1481"/>
                  <a:gd name="T34" fmla="*/ 608 w 1215"/>
                  <a:gd name="T35" fmla="*/ 1225 h 1481"/>
                  <a:gd name="T36" fmla="*/ 602 w 1215"/>
                  <a:gd name="T37" fmla="*/ 1248 h 1481"/>
                  <a:gd name="T38" fmla="*/ 585 w 1215"/>
                  <a:gd name="T39" fmla="*/ 1275 h 1481"/>
                  <a:gd name="T40" fmla="*/ 559 w 1215"/>
                  <a:gd name="T41" fmla="*/ 1305 h 1481"/>
                  <a:gd name="T42" fmla="*/ 523 w 1215"/>
                  <a:gd name="T43" fmla="*/ 1336 h 1481"/>
                  <a:gd name="T44" fmla="*/ 482 w 1215"/>
                  <a:gd name="T45" fmla="*/ 1369 h 1481"/>
                  <a:gd name="T46" fmla="*/ 435 w 1215"/>
                  <a:gd name="T47" fmla="*/ 1400 h 1481"/>
                  <a:gd name="T48" fmla="*/ 384 w 1215"/>
                  <a:gd name="T49" fmla="*/ 1427 h 1481"/>
                  <a:gd name="T50" fmla="*/ 332 w 1215"/>
                  <a:gd name="T51" fmla="*/ 1451 h 1481"/>
                  <a:gd name="T52" fmla="*/ 278 w 1215"/>
                  <a:gd name="T53" fmla="*/ 1468 h 1481"/>
                  <a:gd name="T54" fmla="*/ 225 w 1215"/>
                  <a:gd name="T55" fmla="*/ 1479 h 1481"/>
                  <a:gd name="T56" fmla="*/ 175 w 1215"/>
                  <a:gd name="T57" fmla="*/ 1480 h 1481"/>
                  <a:gd name="T58" fmla="*/ 127 w 1215"/>
                  <a:gd name="T59" fmla="*/ 1472 h 1481"/>
                  <a:gd name="T60" fmla="*/ 86 w 1215"/>
                  <a:gd name="T61" fmla="*/ 1452 h 1481"/>
                  <a:gd name="T62" fmla="*/ 51 w 1215"/>
                  <a:gd name="T63" fmla="*/ 1419 h 1481"/>
                  <a:gd name="T64" fmla="*/ 24 w 1215"/>
                  <a:gd name="T65" fmla="*/ 1371 h 1481"/>
                  <a:gd name="T66" fmla="*/ 7 w 1215"/>
                  <a:gd name="T67" fmla="*/ 1306 h 1481"/>
                  <a:gd name="T68" fmla="*/ 0 w 1215"/>
                  <a:gd name="T69" fmla="*/ 1225 h 1481"/>
                  <a:gd name="T70" fmla="*/ 10 w 1215"/>
                  <a:gd name="T71" fmla="*/ 1061 h 1481"/>
                  <a:gd name="T72" fmla="*/ 35 w 1215"/>
                  <a:gd name="T73" fmla="*/ 905 h 1481"/>
                  <a:gd name="T74" fmla="*/ 77 w 1215"/>
                  <a:gd name="T75" fmla="*/ 756 h 1481"/>
                  <a:gd name="T76" fmla="*/ 135 w 1215"/>
                  <a:gd name="T77" fmla="*/ 618 h 1481"/>
                  <a:gd name="T78" fmla="*/ 209 w 1215"/>
                  <a:gd name="T79" fmla="*/ 492 h 1481"/>
                  <a:gd name="T80" fmla="*/ 297 w 1215"/>
                  <a:gd name="T81" fmla="*/ 377 h 1481"/>
                  <a:gd name="T82" fmla="*/ 400 w 1215"/>
                  <a:gd name="T83" fmla="*/ 276 h 1481"/>
                  <a:gd name="T84" fmla="*/ 517 w 1215"/>
                  <a:gd name="T85" fmla="*/ 188 h 1481"/>
                  <a:gd name="T86" fmla="*/ 647 w 1215"/>
                  <a:gd name="T87" fmla="*/ 116 h 1481"/>
                  <a:gd name="T88" fmla="*/ 789 w 1215"/>
                  <a:gd name="T89" fmla="*/ 60 h 1481"/>
                  <a:gd name="T90" fmla="*/ 944 w 1215"/>
                  <a:gd name="T91" fmla="*/ 22 h 1481"/>
                  <a:gd name="T92" fmla="*/ 1110 w 1215"/>
                  <a:gd name="T93" fmla="*/ 3 h 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15" h="1481">
                    <a:moveTo>
                      <a:pt x="1198" y="0"/>
                    </a:moveTo>
                    <a:lnTo>
                      <a:pt x="1208" y="1"/>
                    </a:lnTo>
                    <a:lnTo>
                      <a:pt x="1214" y="3"/>
                    </a:lnTo>
                    <a:lnTo>
                      <a:pt x="1215" y="6"/>
                    </a:lnTo>
                    <a:lnTo>
                      <a:pt x="1211" y="11"/>
                    </a:lnTo>
                    <a:lnTo>
                      <a:pt x="1202" y="17"/>
                    </a:lnTo>
                    <a:lnTo>
                      <a:pt x="1189" y="24"/>
                    </a:lnTo>
                    <a:lnTo>
                      <a:pt x="1174" y="33"/>
                    </a:lnTo>
                    <a:lnTo>
                      <a:pt x="1158" y="42"/>
                    </a:lnTo>
                    <a:lnTo>
                      <a:pt x="1138" y="54"/>
                    </a:lnTo>
                    <a:lnTo>
                      <a:pt x="1118" y="66"/>
                    </a:lnTo>
                    <a:lnTo>
                      <a:pt x="1096" y="80"/>
                    </a:lnTo>
                    <a:lnTo>
                      <a:pt x="1073" y="96"/>
                    </a:lnTo>
                    <a:lnTo>
                      <a:pt x="1048" y="114"/>
                    </a:lnTo>
                    <a:lnTo>
                      <a:pt x="1023" y="134"/>
                    </a:lnTo>
                    <a:lnTo>
                      <a:pt x="997" y="155"/>
                    </a:lnTo>
                    <a:lnTo>
                      <a:pt x="970" y="179"/>
                    </a:lnTo>
                    <a:lnTo>
                      <a:pt x="943" y="206"/>
                    </a:lnTo>
                    <a:lnTo>
                      <a:pt x="916" y="234"/>
                    </a:lnTo>
                    <a:lnTo>
                      <a:pt x="889" y="267"/>
                    </a:lnTo>
                    <a:lnTo>
                      <a:pt x="862" y="301"/>
                    </a:lnTo>
                    <a:lnTo>
                      <a:pt x="835" y="338"/>
                    </a:lnTo>
                    <a:lnTo>
                      <a:pt x="809" y="378"/>
                    </a:lnTo>
                    <a:lnTo>
                      <a:pt x="785" y="421"/>
                    </a:lnTo>
                    <a:lnTo>
                      <a:pt x="760" y="467"/>
                    </a:lnTo>
                    <a:lnTo>
                      <a:pt x="737" y="516"/>
                    </a:lnTo>
                    <a:lnTo>
                      <a:pt x="715" y="569"/>
                    </a:lnTo>
                    <a:lnTo>
                      <a:pt x="695" y="626"/>
                    </a:lnTo>
                    <a:lnTo>
                      <a:pt x="676" y="686"/>
                    </a:lnTo>
                    <a:lnTo>
                      <a:pt x="659" y="751"/>
                    </a:lnTo>
                    <a:lnTo>
                      <a:pt x="645" y="820"/>
                    </a:lnTo>
                    <a:lnTo>
                      <a:pt x="632" y="892"/>
                    </a:lnTo>
                    <a:lnTo>
                      <a:pt x="623" y="969"/>
                    </a:lnTo>
                    <a:lnTo>
                      <a:pt x="615" y="1050"/>
                    </a:lnTo>
                    <a:lnTo>
                      <a:pt x="610" y="1135"/>
                    </a:lnTo>
                    <a:lnTo>
                      <a:pt x="608" y="1225"/>
                    </a:lnTo>
                    <a:lnTo>
                      <a:pt x="607" y="1236"/>
                    </a:lnTo>
                    <a:lnTo>
                      <a:pt x="602" y="1248"/>
                    </a:lnTo>
                    <a:lnTo>
                      <a:pt x="595" y="1261"/>
                    </a:lnTo>
                    <a:lnTo>
                      <a:pt x="585" y="1275"/>
                    </a:lnTo>
                    <a:lnTo>
                      <a:pt x="573" y="1289"/>
                    </a:lnTo>
                    <a:lnTo>
                      <a:pt x="559" y="1305"/>
                    </a:lnTo>
                    <a:lnTo>
                      <a:pt x="542" y="1321"/>
                    </a:lnTo>
                    <a:lnTo>
                      <a:pt x="523" y="1336"/>
                    </a:lnTo>
                    <a:lnTo>
                      <a:pt x="503" y="1353"/>
                    </a:lnTo>
                    <a:lnTo>
                      <a:pt x="482" y="1369"/>
                    </a:lnTo>
                    <a:lnTo>
                      <a:pt x="458" y="1385"/>
                    </a:lnTo>
                    <a:lnTo>
                      <a:pt x="435" y="1400"/>
                    </a:lnTo>
                    <a:lnTo>
                      <a:pt x="410" y="1414"/>
                    </a:lnTo>
                    <a:lnTo>
                      <a:pt x="384" y="1427"/>
                    </a:lnTo>
                    <a:lnTo>
                      <a:pt x="358" y="1440"/>
                    </a:lnTo>
                    <a:lnTo>
                      <a:pt x="332" y="1451"/>
                    </a:lnTo>
                    <a:lnTo>
                      <a:pt x="304" y="1460"/>
                    </a:lnTo>
                    <a:lnTo>
                      <a:pt x="278" y="1468"/>
                    </a:lnTo>
                    <a:lnTo>
                      <a:pt x="252" y="1474"/>
                    </a:lnTo>
                    <a:lnTo>
                      <a:pt x="225" y="1479"/>
                    </a:lnTo>
                    <a:lnTo>
                      <a:pt x="199" y="1481"/>
                    </a:lnTo>
                    <a:lnTo>
                      <a:pt x="175" y="1480"/>
                    </a:lnTo>
                    <a:lnTo>
                      <a:pt x="150" y="1477"/>
                    </a:lnTo>
                    <a:lnTo>
                      <a:pt x="127" y="1472"/>
                    </a:lnTo>
                    <a:lnTo>
                      <a:pt x="106" y="1463"/>
                    </a:lnTo>
                    <a:lnTo>
                      <a:pt x="86" y="1452"/>
                    </a:lnTo>
                    <a:lnTo>
                      <a:pt x="67" y="1437"/>
                    </a:lnTo>
                    <a:lnTo>
                      <a:pt x="51" y="1419"/>
                    </a:lnTo>
                    <a:lnTo>
                      <a:pt x="36" y="1397"/>
                    </a:lnTo>
                    <a:lnTo>
                      <a:pt x="24" y="1371"/>
                    </a:lnTo>
                    <a:lnTo>
                      <a:pt x="14" y="1340"/>
                    </a:lnTo>
                    <a:lnTo>
                      <a:pt x="7" y="1306"/>
                    </a:lnTo>
                    <a:lnTo>
                      <a:pt x="2" y="1268"/>
                    </a:lnTo>
                    <a:lnTo>
                      <a:pt x="0" y="1225"/>
                    </a:lnTo>
                    <a:lnTo>
                      <a:pt x="2" y="1142"/>
                    </a:lnTo>
                    <a:lnTo>
                      <a:pt x="10" y="1061"/>
                    </a:lnTo>
                    <a:lnTo>
                      <a:pt x="20" y="982"/>
                    </a:lnTo>
                    <a:lnTo>
                      <a:pt x="35" y="905"/>
                    </a:lnTo>
                    <a:lnTo>
                      <a:pt x="54" y="830"/>
                    </a:lnTo>
                    <a:lnTo>
                      <a:pt x="77" y="756"/>
                    </a:lnTo>
                    <a:lnTo>
                      <a:pt x="105" y="686"/>
                    </a:lnTo>
                    <a:lnTo>
                      <a:pt x="135" y="618"/>
                    </a:lnTo>
                    <a:lnTo>
                      <a:pt x="171" y="554"/>
                    </a:lnTo>
                    <a:lnTo>
                      <a:pt x="209" y="492"/>
                    </a:lnTo>
                    <a:lnTo>
                      <a:pt x="252" y="433"/>
                    </a:lnTo>
                    <a:lnTo>
                      <a:pt x="297" y="377"/>
                    </a:lnTo>
                    <a:lnTo>
                      <a:pt x="347" y="325"/>
                    </a:lnTo>
                    <a:lnTo>
                      <a:pt x="400" y="276"/>
                    </a:lnTo>
                    <a:lnTo>
                      <a:pt x="456" y="229"/>
                    </a:lnTo>
                    <a:lnTo>
                      <a:pt x="517" y="188"/>
                    </a:lnTo>
                    <a:lnTo>
                      <a:pt x="580" y="150"/>
                    </a:lnTo>
                    <a:lnTo>
                      <a:pt x="647" y="116"/>
                    </a:lnTo>
                    <a:lnTo>
                      <a:pt x="716" y="86"/>
                    </a:lnTo>
                    <a:lnTo>
                      <a:pt x="789" y="60"/>
                    </a:lnTo>
                    <a:lnTo>
                      <a:pt x="865" y="39"/>
                    </a:lnTo>
                    <a:lnTo>
                      <a:pt x="944" y="22"/>
                    </a:lnTo>
                    <a:lnTo>
                      <a:pt x="1026" y="10"/>
                    </a:lnTo>
                    <a:lnTo>
                      <a:pt x="1110" y="3"/>
                    </a:lnTo>
                    <a:lnTo>
                      <a:pt x="11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75"/>
              <p:cNvSpPr>
                <a:spLocks/>
              </p:cNvSpPr>
              <p:nvPr/>
            </p:nvSpPr>
            <p:spPr bwMode="auto">
              <a:xfrm>
                <a:off x="3270" y="4130"/>
                <a:ext cx="77" cy="49"/>
              </a:xfrm>
              <a:custGeom>
                <a:avLst/>
                <a:gdLst>
                  <a:gd name="T0" fmla="*/ 0 w 1458"/>
                  <a:gd name="T1" fmla="*/ 0 h 924"/>
                  <a:gd name="T2" fmla="*/ 1458 w 1458"/>
                  <a:gd name="T3" fmla="*/ 0 h 924"/>
                  <a:gd name="T4" fmla="*/ 728 w 1458"/>
                  <a:gd name="T5" fmla="*/ 924 h 924"/>
                  <a:gd name="T6" fmla="*/ 0 w 1458"/>
                  <a:gd name="T7" fmla="*/ 0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8" h="924">
                    <a:moveTo>
                      <a:pt x="0" y="0"/>
                    </a:moveTo>
                    <a:lnTo>
                      <a:pt x="1458" y="0"/>
                    </a:lnTo>
                    <a:lnTo>
                      <a:pt x="728" y="9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Line 76"/>
              <p:cNvSpPr>
                <a:spLocks noChangeShapeType="1"/>
              </p:cNvSpPr>
              <p:nvPr/>
            </p:nvSpPr>
            <p:spPr bwMode="auto">
              <a:xfrm>
                <a:off x="3270" y="4130"/>
                <a:ext cx="39" cy="49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Line 77"/>
              <p:cNvSpPr>
                <a:spLocks noChangeShapeType="1"/>
              </p:cNvSpPr>
              <p:nvPr/>
            </p:nvSpPr>
            <p:spPr bwMode="auto">
              <a:xfrm flipV="1">
                <a:off x="3309" y="4130"/>
                <a:ext cx="38" cy="49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78"/>
              <p:cNvSpPr>
                <a:spLocks/>
              </p:cNvSpPr>
              <p:nvPr/>
            </p:nvSpPr>
            <p:spPr bwMode="auto">
              <a:xfrm>
                <a:off x="3344" y="4150"/>
                <a:ext cx="64" cy="78"/>
              </a:xfrm>
              <a:custGeom>
                <a:avLst/>
                <a:gdLst>
                  <a:gd name="T0" fmla="*/ 1041 w 1215"/>
                  <a:gd name="T1" fmla="*/ 0 h 1481"/>
                  <a:gd name="T2" fmla="*/ 1088 w 1215"/>
                  <a:gd name="T3" fmla="*/ 9 h 1481"/>
                  <a:gd name="T4" fmla="*/ 1130 w 1215"/>
                  <a:gd name="T5" fmla="*/ 29 h 1481"/>
                  <a:gd name="T6" fmla="*/ 1165 w 1215"/>
                  <a:gd name="T7" fmla="*/ 62 h 1481"/>
                  <a:gd name="T8" fmla="*/ 1192 w 1215"/>
                  <a:gd name="T9" fmla="*/ 110 h 1481"/>
                  <a:gd name="T10" fmla="*/ 1209 w 1215"/>
                  <a:gd name="T11" fmla="*/ 173 h 1481"/>
                  <a:gd name="T12" fmla="*/ 1215 w 1215"/>
                  <a:gd name="T13" fmla="*/ 255 h 1481"/>
                  <a:gd name="T14" fmla="*/ 1206 w 1215"/>
                  <a:gd name="T15" fmla="*/ 420 h 1481"/>
                  <a:gd name="T16" fmla="*/ 1181 w 1215"/>
                  <a:gd name="T17" fmla="*/ 576 h 1481"/>
                  <a:gd name="T18" fmla="*/ 1138 w 1215"/>
                  <a:gd name="T19" fmla="*/ 724 h 1481"/>
                  <a:gd name="T20" fmla="*/ 1080 w 1215"/>
                  <a:gd name="T21" fmla="*/ 862 h 1481"/>
                  <a:gd name="T22" fmla="*/ 1006 w 1215"/>
                  <a:gd name="T23" fmla="*/ 989 h 1481"/>
                  <a:gd name="T24" fmla="*/ 918 w 1215"/>
                  <a:gd name="T25" fmla="*/ 1103 h 1481"/>
                  <a:gd name="T26" fmla="*/ 815 w 1215"/>
                  <a:gd name="T27" fmla="*/ 1205 h 1481"/>
                  <a:gd name="T28" fmla="*/ 698 w 1215"/>
                  <a:gd name="T29" fmla="*/ 1292 h 1481"/>
                  <a:gd name="T30" fmla="*/ 569 w 1215"/>
                  <a:gd name="T31" fmla="*/ 1365 h 1481"/>
                  <a:gd name="T32" fmla="*/ 426 w 1215"/>
                  <a:gd name="T33" fmla="*/ 1420 h 1481"/>
                  <a:gd name="T34" fmla="*/ 272 w 1215"/>
                  <a:gd name="T35" fmla="*/ 1458 h 1481"/>
                  <a:gd name="T36" fmla="*/ 106 w 1215"/>
                  <a:gd name="T37" fmla="*/ 1478 h 1481"/>
                  <a:gd name="T38" fmla="*/ 6 w 1215"/>
                  <a:gd name="T39" fmla="*/ 1480 h 1481"/>
                  <a:gd name="T40" fmla="*/ 0 w 1215"/>
                  <a:gd name="T41" fmla="*/ 1475 h 1481"/>
                  <a:gd name="T42" fmla="*/ 13 w 1215"/>
                  <a:gd name="T43" fmla="*/ 1464 h 1481"/>
                  <a:gd name="T44" fmla="*/ 42 w 1215"/>
                  <a:gd name="T45" fmla="*/ 1448 h 1481"/>
                  <a:gd name="T46" fmla="*/ 77 w 1215"/>
                  <a:gd name="T47" fmla="*/ 1427 h 1481"/>
                  <a:gd name="T48" fmla="*/ 120 w 1215"/>
                  <a:gd name="T49" fmla="*/ 1400 h 1481"/>
                  <a:gd name="T50" fmla="*/ 167 w 1215"/>
                  <a:gd name="T51" fmla="*/ 1367 h 1481"/>
                  <a:gd name="T52" fmla="*/ 219 w 1215"/>
                  <a:gd name="T53" fmla="*/ 1324 h 1481"/>
                  <a:gd name="T54" fmla="*/ 272 w 1215"/>
                  <a:gd name="T55" fmla="*/ 1274 h 1481"/>
                  <a:gd name="T56" fmla="*/ 327 w 1215"/>
                  <a:gd name="T57" fmla="*/ 1214 h 1481"/>
                  <a:gd name="T58" fmla="*/ 380 w 1215"/>
                  <a:gd name="T59" fmla="*/ 1143 h 1481"/>
                  <a:gd name="T60" fmla="*/ 431 w 1215"/>
                  <a:gd name="T61" fmla="*/ 1060 h 1481"/>
                  <a:gd name="T62" fmla="*/ 479 w 1215"/>
                  <a:gd name="T63" fmla="*/ 964 h 1481"/>
                  <a:gd name="T64" fmla="*/ 521 w 1215"/>
                  <a:gd name="T65" fmla="*/ 855 h 1481"/>
                  <a:gd name="T66" fmla="*/ 557 w 1215"/>
                  <a:gd name="T67" fmla="*/ 729 h 1481"/>
                  <a:gd name="T68" fmla="*/ 583 w 1215"/>
                  <a:gd name="T69" fmla="*/ 588 h 1481"/>
                  <a:gd name="T70" fmla="*/ 601 w 1215"/>
                  <a:gd name="T71" fmla="*/ 431 h 1481"/>
                  <a:gd name="T72" fmla="*/ 607 w 1215"/>
                  <a:gd name="T73" fmla="*/ 255 h 1481"/>
                  <a:gd name="T74" fmla="*/ 613 w 1215"/>
                  <a:gd name="T75" fmla="*/ 232 h 1481"/>
                  <a:gd name="T76" fmla="*/ 631 w 1215"/>
                  <a:gd name="T77" fmla="*/ 205 h 1481"/>
                  <a:gd name="T78" fmla="*/ 657 w 1215"/>
                  <a:gd name="T79" fmla="*/ 175 h 1481"/>
                  <a:gd name="T80" fmla="*/ 692 w 1215"/>
                  <a:gd name="T81" fmla="*/ 143 h 1481"/>
                  <a:gd name="T82" fmla="*/ 734 w 1215"/>
                  <a:gd name="T83" fmla="*/ 111 h 1481"/>
                  <a:gd name="T84" fmla="*/ 781 w 1215"/>
                  <a:gd name="T85" fmla="*/ 81 h 1481"/>
                  <a:gd name="T86" fmla="*/ 831 w 1215"/>
                  <a:gd name="T87" fmla="*/ 53 h 1481"/>
                  <a:gd name="T88" fmla="*/ 884 w 1215"/>
                  <a:gd name="T89" fmla="*/ 30 h 1481"/>
                  <a:gd name="T90" fmla="*/ 938 w 1215"/>
                  <a:gd name="T91" fmla="*/ 12 h 1481"/>
                  <a:gd name="T92" fmla="*/ 990 w 1215"/>
                  <a:gd name="T93" fmla="*/ 2 h 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15" h="1481">
                    <a:moveTo>
                      <a:pt x="1016" y="0"/>
                    </a:moveTo>
                    <a:lnTo>
                      <a:pt x="1041" y="0"/>
                    </a:lnTo>
                    <a:lnTo>
                      <a:pt x="1065" y="3"/>
                    </a:lnTo>
                    <a:lnTo>
                      <a:pt x="1088" y="9"/>
                    </a:lnTo>
                    <a:lnTo>
                      <a:pt x="1110" y="17"/>
                    </a:lnTo>
                    <a:lnTo>
                      <a:pt x="1130" y="29"/>
                    </a:lnTo>
                    <a:lnTo>
                      <a:pt x="1148" y="44"/>
                    </a:lnTo>
                    <a:lnTo>
                      <a:pt x="1165" y="62"/>
                    </a:lnTo>
                    <a:lnTo>
                      <a:pt x="1179" y="84"/>
                    </a:lnTo>
                    <a:lnTo>
                      <a:pt x="1192" y="110"/>
                    </a:lnTo>
                    <a:lnTo>
                      <a:pt x="1201" y="139"/>
                    </a:lnTo>
                    <a:lnTo>
                      <a:pt x="1209" y="173"/>
                    </a:lnTo>
                    <a:lnTo>
                      <a:pt x="1213" y="212"/>
                    </a:lnTo>
                    <a:lnTo>
                      <a:pt x="1215" y="255"/>
                    </a:lnTo>
                    <a:lnTo>
                      <a:pt x="1212" y="339"/>
                    </a:lnTo>
                    <a:lnTo>
                      <a:pt x="1206" y="420"/>
                    </a:lnTo>
                    <a:lnTo>
                      <a:pt x="1195" y="499"/>
                    </a:lnTo>
                    <a:lnTo>
                      <a:pt x="1181" y="576"/>
                    </a:lnTo>
                    <a:lnTo>
                      <a:pt x="1162" y="651"/>
                    </a:lnTo>
                    <a:lnTo>
                      <a:pt x="1138" y="724"/>
                    </a:lnTo>
                    <a:lnTo>
                      <a:pt x="1111" y="794"/>
                    </a:lnTo>
                    <a:lnTo>
                      <a:pt x="1080" y="862"/>
                    </a:lnTo>
                    <a:lnTo>
                      <a:pt x="1045" y="927"/>
                    </a:lnTo>
                    <a:lnTo>
                      <a:pt x="1006" y="989"/>
                    </a:lnTo>
                    <a:lnTo>
                      <a:pt x="964" y="1048"/>
                    </a:lnTo>
                    <a:lnTo>
                      <a:pt x="918" y="1103"/>
                    </a:lnTo>
                    <a:lnTo>
                      <a:pt x="869" y="1156"/>
                    </a:lnTo>
                    <a:lnTo>
                      <a:pt x="815" y="1205"/>
                    </a:lnTo>
                    <a:lnTo>
                      <a:pt x="758" y="1250"/>
                    </a:lnTo>
                    <a:lnTo>
                      <a:pt x="698" y="1292"/>
                    </a:lnTo>
                    <a:lnTo>
                      <a:pt x="636" y="1330"/>
                    </a:lnTo>
                    <a:lnTo>
                      <a:pt x="569" y="1365"/>
                    </a:lnTo>
                    <a:lnTo>
                      <a:pt x="499" y="1395"/>
                    </a:lnTo>
                    <a:lnTo>
                      <a:pt x="426" y="1420"/>
                    </a:lnTo>
                    <a:lnTo>
                      <a:pt x="351" y="1442"/>
                    </a:lnTo>
                    <a:lnTo>
                      <a:pt x="272" y="1458"/>
                    </a:lnTo>
                    <a:lnTo>
                      <a:pt x="190" y="1471"/>
                    </a:lnTo>
                    <a:lnTo>
                      <a:pt x="106" y="1478"/>
                    </a:lnTo>
                    <a:lnTo>
                      <a:pt x="17" y="1481"/>
                    </a:lnTo>
                    <a:lnTo>
                      <a:pt x="6" y="1480"/>
                    </a:lnTo>
                    <a:lnTo>
                      <a:pt x="1" y="1478"/>
                    </a:lnTo>
                    <a:lnTo>
                      <a:pt x="0" y="1475"/>
                    </a:lnTo>
                    <a:lnTo>
                      <a:pt x="4" y="1470"/>
                    </a:lnTo>
                    <a:lnTo>
                      <a:pt x="13" y="1464"/>
                    </a:lnTo>
                    <a:lnTo>
                      <a:pt x="27" y="1457"/>
                    </a:lnTo>
                    <a:lnTo>
                      <a:pt x="42" y="1448"/>
                    </a:lnTo>
                    <a:lnTo>
                      <a:pt x="58" y="1438"/>
                    </a:lnTo>
                    <a:lnTo>
                      <a:pt x="77" y="1427"/>
                    </a:lnTo>
                    <a:lnTo>
                      <a:pt x="98" y="1415"/>
                    </a:lnTo>
                    <a:lnTo>
                      <a:pt x="120" y="1400"/>
                    </a:lnTo>
                    <a:lnTo>
                      <a:pt x="143" y="1385"/>
                    </a:lnTo>
                    <a:lnTo>
                      <a:pt x="167" y="1367"/>
                    </a:lnTo>
                    <a:lnTo>
                      <a:pt x="193" y="1346"/>
                    </a:lnTo>
                    <a:lnTo>
                      <a:pt x="219" y="1324"/>
                    </a:lnTo>
                    <a:lnTo>
                      <a:pt x="245" y="1300"/>
                    </a:lnTo>
                    <a:lnTo>
                      <a:pt x="272" y="1274"/>
                    </a:lnTo>
                    <a:lnTo>
                      <a:pt x="299" y="1245"/>
                    </a:lnTo>
                    <a:lnTo>
                      <a:pt x="327" y="1214"/>
                    </a:lnTo>
                    <a:lnTo>
                      <a:pt x="354" y="1180"/>
                    </a:lnTo>
                    <a:lnTo>
                      <a:pt x="380" y="1143"/>
                    </a:lnTo>
                    <a:lnTo>
                      <a:pt x="406" y="1103"/>
                    </a:lnTo>
                    <a:lnTo>
                      <a:pt x="431" y="1060"/>
                    </a:lnTo>
                    <a:lnTo>
                      <a:pt x="455" y="1014"/>
                    </a:lnTo>
                    <a:lnTo>
                      <a:pt x="479" y="964"/>
                    </a:lnTo>
                    <a:lnTo>
                      <a:pt x="501" y="911"/>
                    </a:lnTo>
                    <a:lnTo>
                      <a:pt x="521" y="855"/>
                    </a:lnTo>
                    <a:lnTo>
                      <a:pt x="539" y="793"/>
                    </a:lnTo>
                    <a:lnTo>
                      <a:pt x="557" y="729"/>
                    </a:lnTo>
                    <a:lnTo>
                      <a:pt x="571" y="661"/>
                    </a:lnTo>
                    <a:lnTo>
                      <a:pt x="583" y="588"/>
                    </a:lnTo>
                    <a:lnTo>
                      <a:pt x="593" y="512"/>
                    </a:lnTo>
                    <a:lnTo>
                      <a:pt x="601" y="431"/>
                    </a:lnTo>
                    <a:lnTo>
                      <a:pt x="605" y="346"/>
                    </a:lnTo>
                    <a:lnTo>
                      <a:pt x="607" y="255"/>
                    </a:lnTo>
                    <a:lnTo>
                      <a:pt x="608" y="244"/>
                    </a:lnTo>
                    <a:lnTo>
                      <a:pt x="613" y="232"/>
                    </a:lnTo>
                    <a:lnTo>
                      <a:pt x="620" y="219"/>
                    </a:lnTo>
                    <a:lnTo>
                      <a:pt x="631" y="205"/>
                    </a:lnTo>
                    <a:lnTo>
                      <a:pt x="643" y="190"/>
                    </a:lnTo>
                    <a:lnTo>
                      <a:pt x="657" y="175"/>
                    </a:lnTo>
                    <a:lnTo>
                      <a:pt x="673" y="159"/>
                    </a:lnTo>
                    <a:lnTo>
                      <a:pt x="692" y="143"/>
                    </a:lnTo>
                    <a:lnTo>
                      <a:pt x="712" y="127"/>
                    </a:lnTo>
                    <a:lnTo>
                      <a:pt x="734" y="111"/>
                    </a:lnTo>
                    <a:lnTo>
                      <a:pt x="756" y="96"/>
                    </a:lnTo>
                    <a:lnTo>
                      <a:pt x="781" y="81"/>
                    </a:lnTo>
                    <a:lnTo>
                      <a:pt x="806" y="67"/>
                    </a:lnTo>
                    <a:lnTo>
                      <a:pt x="831" y="53"/>
                    </a:lnTo>
                    <a:lnTo>
                      <a:pt x="858" y="41"/>
                    </a:lnTo>
                    <a:lnTo>
                      <a:pt x="884" y="30"/>
                    </a:lnTo>
                    <a:lnTo>
                      <a:pt x="911" y="20"/>
                    </a:lnTo>
                    <a:lnTo>
                      <a:pt x="938" y="12"/>
                    </a:lnTo>
                    <a:lnTo>
                      <a:pt x="964" y="6"/>
                    </a:lnTo>
                    <a:lnTo>
                      <a:pt x="990" y="2"/>
                    </a:lnTo>
                    <a:lnTo>
                      <a:pt x="10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79"/>
              <p:cNvSpPr>
                <a:spLocks/>
              </p:cNvSpPr>
              <p:nvPr/>
            </p:nvSpPr>
            <p:spPr bwMode="auto">
              <a:xfrm>
                <a:off x="3354" y="4113"/>
                <a:ext cx="76" cy="49"/>
              </a:xfrm>
              <a:custGeom>
                <a:avLst/>
                <a:gdLst>
                  <a:gd name="T0" fmla="*/ 730 w 1460"/>
                  <a:gd name="T1" fmla="*/ 0 h 923"/>
                  <a:gd name="T2" fmla="*/ 1460 w 1460"/>
                  <a:gd name="T3" fmla="*/ 923 h 923"/>
                  <a:gd name="T4" fmla="*/ 0 w 1460"/>
                  <a:gd name="T5" fmla="*/ 923 h 923"/>
                  <a:gd name="T6" fmla="*/ 730 w 1460"/>
                  <a:gd name="T7" fmla="*/ 0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0" h="923">
                    <a:moveTo>
                      <a:pt x="730" y="0"/>
                    </a:moveTo>
                    <a:lnTo>
                      <a:pt x="1460" y="923"/>
                    </a:lnTo>
                    <a:lnTo>
                      <a:pt x="0" y="923"/>
                    </a:lnTo>
                    <a:lnTo>
                      <a:pt x="7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Line 80"/>
              <p:cNvSpPr>
                <a:spLocks noChangeShapeType="1"/>
              </p:cNvSpPr>
              <p:nvPr/>
            </p:nvSpPr>
            <p:spPr bwMode="auto">
              <a:xfrm flipH="1" flipV="1">
                <a:off x="3392" y="4113"/>
                <a:ext cx="38" cy="49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Line 81"/>
              <p:cNvSpPr>
                <a:spLocks noChangeShapeType="1"/>
              </p:cNvSpPr>
              <p:nvPr/>
            </p:nvSpPr>
            <p:spPr bwMode="auto">
              <a:xfrm flipH="1">
                <a:off x="3354" y="4113"/>
                <a:ext cx="38" cy="49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7379068" y="5179565"/>
              <a:ext cx="548640" cy="548640"/>
              <a:chOff x="7379068" y="5179565"/>
              <a:chExt cx="548640" cy="548640"/>
            </a:xfrm>
          </p:grpSpPr>
          <p:sp>
            <p:nvSpPr>
              <p:cNvPr id="150" name="Rounded Rectangle 149"/>
              <p:cNvSpPr/>
              <p:nvPr/>
            </p:nvSpPr>
            <p:spPr>
              <a:xfrm>
                <a:off x="7379068" y="5179565"/>
                <a:ext cx="548640" cy="54864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86"/>
              <p:cNvSpPr>
                <a:spLocks/>
              </p:cNvSpPr>
              <p:nvPr/>
            </p:nvSpPr>
            <p:spPr bwMode="auto">
              <a:xfrm>
                <a:off x="7516228" y="5362445"/>
                <a:ext cx="274320" cy="182880"/>
              </a:xfrm>
              <a:custGeom>
                <a:avLst/>
                <a:gdLst>
                  <a:gd name="T0" fmla="*/ 3648 w 6120"/>
                  <a:gd name="T1" fmla="*/ 6 h 3628"/>
                  <a:gd name="T2" fmla="*/ 3898 w 6120"/>
                  <a:gd name="T3" fmla="*/ 51 h 3628"/>
                  <a:gd name="T4" fmla="*/ 4132 w 6120"/>
                  <a:gd name="T5" fmla="*/ 134 h 3628"/>
                  <a:gd name="T6" fmla="*/ 4348 w 6120"/>
                  <a:gd name="T7" fmla="*/ 253 h 3628"/>
                  <a:gd name="T8" fmla="*/ 4539 w 6120"/>
                  <a:gd name="T9" fmla="*/ 406 h 3628"/>
                  <a:gd name="T10" fmla="*/ 4702 w 6120"/>
                  <a:gd name="T11" fmla="*/ 588 h 3628"/>
                  <a:gd name="T12" fmla="*/ 4834 w 6120"/>
                  <a:gd name="T13" fmla="*/ 794 h 3628"/>
                  <a:gd name="T14" fmla="*/ 4932 w 6120"/>
                  <a:gd name="T15" fmla="*/ 1022 h 3628"/>
                  <a:gd name="T16" fmla="*/ 4990 w 6120"/>
                  <a:gd name="T17" fmla="*/ 1268 h 3628"/>
                  <a:gd name="T18" fmla="*/ 5008 w 6120"/>
                  <a:gd name="T19" fmla="*/ 1396 h 3628"/>
                  <a:gd name="T20" fmla="*/ 5233 w 6120"/>
                  <a:gd name="T21" fmla="*/ 1420 h 3628"/>
                  <a:gd name="T22" fmla="*/ 5441 w 6120"/>
                  <a:gd name="T23" fmla="*/ 1485 h 3628"/>
                  <a:gd name="T24" fmla="*/ 5630 w 6120"/>
                  <a:gd name="T25" fmla="*/ 1587 h 3628"/>
                  <a:gd name="T26" fmla="*/ 5796 w 6120"/>
                  <a:gd name="T27" fmla="*/ 1723 h 3628"/>
                  <a:gd name="T28" fmla="*/ 5931 w 6120"/>
                  <a:gd name="T29" fmla="*/ 1888 h 3628"/>
                  <a:gd name="T30" fmla="*/ 6033 w 6120"/>
                  <a:gd name="T31" fmla="*/ 2078 h 3628"/>
                  <a:gd name="T32" fmla="*/ 6098 w 6120"/>
                  <a:gd name="T33" fmla="*/ 2288 h 3628"/>
                  <a:gd name="T34" fmla="*/ 6120 w 6120"/>
                  <a:gd name="T35" fmla="*/ 2513 h 3628"/>
                  <a:gd name="T36" fmla="*/ 6098 w 6120"/>
                  <a:gd name="T37" fmla="*/ 2738 h 3628"/>
                  <a:gd name="T38" fmla="*/ 6033 w 6120"/>
                  <a:gd name="T39" fmla="*/ 2946 h 3628"/>
                  <a:gd name="T40" fmla="*/ 5931 w 6120"/>
                  <a:gd name="T41" fmla="*/ 3135 h 3628"/>
                  <a:gd name="T42" fmla="*/ 5796 w 6120"/>
                  <a:gd name="T43" fmla="*/ 3301 h 3628"/>
                  <a:gd name="T44" fmla="*/ 5630 w 6120"/>
                  <a:gd name="T45" fmla="*/ 3436 h 3628"/>
                  <a:gd name="T46" fmla="*/ 5441 w 6120"/>
                  <a:gd name="T47" fmla="*/ 3540 h 3628"/>
                  <a:gd name="T48" fmla="*/ 5231 w 6120"/>
                  <a:gd name="T49" fmla="*/ 3605 h 3628"/>
                  <a:gd name="T50" fmla="*/ 5007 w 6120"/>
                  <a:gd name="T51" fmla="*/ 3628 h 3628"/>
                  <a:gd name="T52" fmla="*/ 687 w 6120"/>
                  <a:gd name="T53" fmla="*/ 3622 h 3628"/>
                  <a:gd name="T54" fmla="*/ 516 w 6120"/>
                  <a:gd name="T55" fmla="*/ 3581 h 3628"/>
                  <a:gd name="T56" fmla="*/ 360 w 6120"/>
                  <a:gd name="T57" fmla="*/ 3507 h 3628"/>
                  <a:gd name="T58" fmla="*/ 228 w 6120"/>
                  <a:gd name="T59" fmla="*/ 3399 h 3628"/>
                  <a:gd name="T60" fmla="*/ 121 w 6120"/>
                  <a:gd name="T61" fmla="*/ 3265 h 3628"/>
                  <a:gd name="T62" fmla="*/ 45 w 6120"/>
                  <a:gd name="T63" fmla="*/ 3111 h 3628"/>
                  <a:gd name="T64" fmla="*/ 6 w 6120"/>
                  <a:gd name="T65" fmla="*/ 2940 h 3628"/>
                  <a:gd name="T66" fmla="*/ 6 w 6120"/>
                  <a:gd name="T67" fmla="*/ 2758 h 3628"/>
                  <a:gd name="T68" fmla="*/ 45 w 6120"/>
                  <a:gd name="T69" fmla="*/ 2585 h 3628"/>
                  <a:gd name="T70" fmla="*/ 121 w 6120"/>
                  <a:gd name="T71" fmla="*/ 2431 h 3628"/>
                  <a:gd name="T72" fmla="*/ 228 w 6120"/>
                  <a:gd name="T73" fmla="*/ 2297 h 3628"/>
                  <a:gd name="T74" fmla="*/ 362 w 6120"/>
                  <a:gd name="T75" fmla="*/ 2191 h 3628"/>
                  <a:gd name="T76" fmla="*/ 516 w 6120"/>
                  <a:gd name="T77" fmla="*/ 2115 h 3628"/>
                  <a:gd name="T78" fmla="*/ 687 w 6120"/>
                  <a:gd name="T79" fmla="*/ 2074 h 3628"/>
                  <a:gd name="T80" fmla="*/ 848 w 6120"/>
                  <a:gd name="T81" fmla="*/ 2072 h 3628"/>
                  <a:gd name="T82" fmla="*/ 930 w 6120"/>
                  <a:gd name="T83" fmla="*/ 1870 h 3628"/>
                  <a:gd name="T84" fmla="*/ 1047 w 6120"/>
                  <a:gd name="T85" fmla="*/ 1688 h 3628"/>
                  <a:gd name="T86" fmla="*/ 1194 w 6120"/>
                  <a:gd name="T87" fmla="*/ 1528 h 3628"/>
                  <a:gd name="T88" fmla="*/ 1366 w 6120"/>
                  <a:gd name="T89" fmla="*/ 1398 h 3628"/>
                  <a:gd name="T90" fmla="*/ 1561 w 6120"/>
                  <a:gd name="T91" fmla="*/ 1301 h 3628"/>
                  <a:gd name="T92" fmla="*/ 1773 w 6120"/>
                  <a:gd name="T93" fmla="*/ 1238 h 3628"/>
                  <a:gd name="T94" fmla="*/ 2001 w 6120"/>
                  <a:gd name="T95" fmla="*/ 1218 h 3628"/>
                  <a:gd name="T96" fmla="*/ 2079 w 6120"/>
                  <a:gd name="T97" fmla="*/ 1099 h 3628"/>
                  <a:gd name="T98" fmla="*/ 2163 w 6120"/>
                  <a:gd name="T99" fmla="*/ 870 h 3628"/>
                  <a:gd name="T100" fmla="*/ 2280 w 6120"/>
                  <a:gd name="T101" fmla="*/ 660 h 3628"/>
                  <a:gd name="T102" fmla="*/ 2428 w 6120"/>
                  <a:gd name="T103" fmla="*/ 472 h 3628"/>
                  <a:gd name="T104" fmla="*/ 2604 w 6120"/>
                  <a:gd name="T105" fmla="*/ 313 h 3628"/>
                  <a:gd name="T106" fmla="*/ 2805 w 6120"/>
                  <a:gd name="T107" fmla="*/ 181 h 3628"/>
                  <a:gd name="T108" fmla="*/ 3026 w 6120"/>
                  <a:gd name="T109" fmla="*/ 82 h 3628"/>
                  <a:gd name="T110" fmla="*/ 3265 w 6120"/>
                  <a:gd name="T111" fmla="*/ 21 h 3628"/>
                  <a:gd name="T112" fmla="*/ 3518 w 6120"/>
                  <a:gd name="T113" fmla="*/ 0 h 3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120" h="3628">
                    <a:moveTo>
                      <a:pt x="3518" y="0"/>
                    </a:moveTo>
                    <a:lnTo>
                      <a:pt x="3648" y="6"/>
                    </a:lnTo>
                    <a:lnTo>
                      <a:pt x="3774" y="23"/>
                    </a:lnTo>
                    <a:lnTo>
                      <a:pt x="3898" y="51"/>
                    </a:lnTo>
                    <a:lnTo>
                      <a:pt x="4017" y="88"/>
                    </a:lnTo>
                    <a:lnTo>
                      <a:pt x="4132" y="134"/>
                    </a:lnTo>
                    <a:lnTo>
                      <a:pt x="4244" y="190"/>
                    </a:lnTo>
                    <a:lnTo>
                      <a:pt x="4348" y="253"/>
                    </a:lnTo>
                    <a:lnTo>
                      <a:pt x="4446" y="326"/>
                    </a:lnTo>
                    <a:lnTo>
                      <a:pt x="4539" y="406"/>
                    </a:lnTo>
                    <a:lnTo>
                      <a:pt x="4624" y="493"/>
                    </a:lnTo>
                    <a:lnTo>
                      <a:pt x="4702" y="588"/>
                    </a:lnTo>
                    <a:lnTo>
                      <a:pt x="4773" y="688"/>
                    </a:lnTo>
                    <a:lnTo>
                      <a:pt x="4834" y="794"/>
                    </a:lnTo>
                    <a:lnTo>
                      <a:pt x="4888" y="905"/>
                    </a:lnTo>
                    <a:lnTo>
                      <a:pt x="4932" y="1022"/>
                    </a:lnTo>
                    <a:lnTo>
                      <a:pt x="4966" y="1143"/>
                    </a:lnTo>
                    <a:lnTo>
                      <a:pt x="4990" y="1268"/>
                    </a:lnTo>
                    <a:lnTo>
                      <a:pt x="5005" y="1396"/>
                    </a:lnTo>
                    <a:lnTo>
                      <a:pt x="5008" y="1396"/>
                    </a:lnTo>
                    <a:lnTo>
                      <a:pt x="5122" y="1401"/>
                    </a:lnTo>
                    <a:lnTo>
                      <a:pt x="5233" y="1420"/>
                    </a:lnTo>
                    <a:lnTo>
                      <a:pt x="5339" y="1446"/>
                    </a:lnTo>
                    <a:lnTo>
                      <a:pt x="5441" y="1485"/>
                    </a:lnTo>
                    <a:lnTo>
                      <a:pt x="5539" y="1532"/>
                    </a:lnTo>
                    <a:lnTo>
                      <a:pt x="5630" y="1587"/>
                    </a:lnTo>
                    <a:lnTo>
                      <a:pt x="5716" y="1652"/>
                    </a:lnTo>
                    <a:lnTo>
                      <a:pt x="5796" y="1723"/>
                    </a:lnTo>
                    <a:lnTo>
                      <a:pt x="5866" y="1803"/>
                    </a:lnTo>
                    <a:lnTo>
                      <a:pt x="5931" y="1888"/>
                    </a:lnTo>
                    <a:lnTo>
                      <a:pt x="5987" y="1981"/>
                    </a:lnTo>
                    <a:lnTo>
                      <a:pt x="6033" y="2078"/>
                    </a:lnTo>
                    <a:lnTo>
                      <a:pt x="6070" y="2180"/>
                    </a:lnTo>
                    <a:lnTo>
                      <a:pt x="6098" y="2288"/>
                    </a:lnTo>
                    <a:lnTo>
                      <a:pt x="6115" y="2397"/>
                    </a:lnTo>
                    <a:lnTo>
                      <a:pt x="6120" y="2513"/>
                    </a:lnTo>
                    <a:lnTo>
                      <a:pt x="6115" y="2626"/>
                    </a:lnTo>
                    <a:lnTo>
                      <a:pt x="6098" y="2738"/>
                    </a:lnTo>
                    <a:lnTo>
                      <a:pt x="6070" y="2843"/>
                    </a:lnTo>
                    <a:lnTo>
                      <a:pt x="6033" y="2946"/>
                    </a:lnTo>
                    <a:lnTo>
                      <a:pt x="5987" y="3044"/>
                    </a:lnTo>
                    <a:lnTo>
                      <a:pt x="5931" y="3135"/>
                    </a:lnTo>
                    <a:lnTo>
                      <a:pt x="5866" y="3221"/>
                    </a:lnTo>
                    <a:lnTo>
                      <a:pt x="5796" y="3301"/>
                    </a:lnTo>
                    <a:lnTo>
                      <a:pt x="5716" y="3373"/>
                    </a:lnTo>
                    <a:lnTo>
                      <a:pt x="5630" y="3436"/>
                    </a:lnTo>
                    <a:lnTo>
                      <a:pt x="5538" y="3492"/>
                    </a:lnTo>
                    <a:lnTo>
                      <a:pt x="5441" y="3540"/>
                    </a:lnTo>
                    <a:lnTo>
                      <a:pt x="5339" y="3577"/>
                    </a:lnTo>
                    <a:lnTo>
                      <a:pt x="5231" y="3605"/>
                    </a:lnTo>
                    <a:lnTo>
                      <a:pt x="5122" y="3622"/>
                    </a:lnTo>
                    <a:lnTo>
                      <a:pt x="5007" y="3628"/>
                    </a:lnTo>
                    <a:lnTo>
                      <a:pt x="778" y="3628"/>
                    </a:lnTo>
                    <a:lnTo>
                      <a:pt x="687" y="3622"/>
                    </a:lnTo>
                    <a:lnTo>
                      <a:pt x="600" y="3607"/>
                    </a:lnTo>
                    <a:lnTo>
                      <a:pt x="516" y="3581"/>
                    </a:lnTo>
                    <a:lnTo>
                      <a:pt x="436" y="3548"/>
                    </a:lnTo>
                    <a:lnTo>
                      <a:pt x="360" y="3507"/>
                    </a:lnTo>
                    <a:lnTo>
                      <a:pt x="291" y="3457"/>
                    </a:lnTo>
                    <a:lnTo>
                      <a:pt x="228" y="3399"/>
                    </a:lnTo>
                    <a:lnTo>
                      <a:pt x="171" y="3336"/>
                    </a:lnTo>
                    <a:lnTo>
                      <a:pt x="121" y="3265"/>
                    </a:lnTo>
                    <a:lnTo>
                      <a:pt x="80" y="3191"/>
                    </a:lnTo>
                    <a:lnTo>
                      <a:pt x="45" y="3111"/>
                    </a:lnTo>
                    <a:lnTo>
                      <a:pt x="20" y="3027"/>
                    </a:lnTo>
                    <a:lnTo>
                      <a:pt x="6" y="2940"/>
                    </a:lnTo>
                    <a:lnTo>
                      <a:pt x="0" y="2849"/>
                    </a:lnTo>
                    <a:lnTo>
                      <a:pt x="6" y="2758"/>
                    </a:lnTo>
                    <a:lnTo>
                      <a:pt x="20" y="2671"/>
                    </a:lnTo>
                    <a:lnTo>
                      <a:pt x="45" y="2585"/>
                    </a:lnTo>
                    <a:lnTo>
                      <a:pt x="80" y="2505"/>
                    </a:lnTo>
                    <a:lnTo>
                      <a:pt x="121" y="2431"/>
                    </a:lnTo>
                    <a:lnTo>
                      <a:pt x="171" y="2362"/>
                    </a:lnTo>
                    <a:lnTo>
                      <a:pt x="228" y="2297"/>
                    </a:lnTo>
                    <a:lnTo>
                      <a:pt x="291" y="2241"/>
                    </a:lnTo>
                    <a:lnTo>
                      <a:pt x="362" y="2191"/>
                    </a:lnTo>
                    <a:lnTo>
                      <a:pt x="436" y="2148"/>
                    </a:lnTo>
                    <a:lnTo>
                      <a:pt x="516" y="2115"/>
                    </a:lnTo>
                    <a:lnTo>
                      <a:pt x="600" y="2091"/>
                    </a:lnTo>
                    <a:lnTo>
                      <a:pt x="687" y="2074"/>
                    </a:lnTo>
                    <a:lnTo>
                      <a:pt x="778" y="2070"/>
                    </a:lnTo>
                    <a:lnTo>
                      <a:pt x="848" y="2072"/>
                    </a:lnTo>
                    <a:lnTo>
                      <a:pt x="885" y="1968"/>
                    </a:lnTo>
                    <a:lnTo>
                      <a:pt x="930" y="1870"/>
                    </a:lnTo>
                    <a:lnTo>
                      <a:pt x="986" y="1775"/>
                    </a:lnTo>
                    <a:lnTo>
                      <a:pt x="1047" y="1688"/>
                    </a:lnTo>
                    <a:lnTo>
                      <a:pt x="1118" y="1604"/>
                    </a:lnTo>
                    <a:lnTo>
                      <a:pt x="1194" y="1528"/>
                    </a:lnTo>
                    <a:lnTo>
                      <a:pt x="1277" y="1459"/>
                    </a:lnTo>
                    <a:lnTo>
                      <a:pt x="1366" y="1398"/>
                    </a:lnTo>
                    <a:lnTo>
                      <a:pt x="1461" y="1346"/>
                    </a:lnTo>
                    <a:lnTo>
                      <a:pt x="1561" y="1301"/>
                    </a:lnTo>
                    <a:lnTo>
                      <a:pt x="1665" y="1264"/>
                    </a:lnTo>
                    <a:lnTo>
                      <a:pt x="1773" y="1238"/>
                    </a:lnTo>
                    <a:lnTo>
                      <a:pt x="1886" y="1223"/>
                    </a:lnTo>
                    <a:lnTo>
                      <a:pt x="2001" y="1218"/>
                    </a:lnTo>
                    <a:lnTo>
                      <a:pt x="2051" y="1219"/>
                    </a:lnTo>
                    <a:lnTo>
                      <a:pt x="2079" y="1099"/>
                    </a:lnTo>
                    <a:lnTo>
                      <a:pt x="2116" y="982"/>
                    </a:lnTo>
                    <a:lnTo>
                      <a:pt x="2163" y="870"/>
                    </a:lnTo>
                    <a:lnTo>
                      <a:pt x="2216" y="762"/>
                    </a:lnTo>
                    <a:lnTo>
                      <a:pt x="2280" y="660"/>
                    </a:lnTo>
                    <a:lnTo>
                      <a:pt x="2350" y="563"/>
                    </a:lnTo>
                    <a:lnTo>
                      <a:pt x="2428" y="472"/>
                    </a:lnTo>
                    <a:lnTo>
                      <a:pt x="2514" y="389"/>
                    </a:lnTo>
                    <a:lnTo>
                      <a:pt x="2604" y="313"/>
                    </a:lnTo>
                    <a:lnTo>
                      <a:pt x="2703" y="242"/>
                    </a:lnTo>
                    <a:lnTo>
                      <a:pt x="2805" y="181"/>
                    </a:lnTo>
                    <a:lnTo>
                      <a:pt x="2914" y="127"/>
                    </a:lnTo>
                    <a:lnTo>
                      <a:pt x="3026" y="82"/>
                    </a:lnTo>
                    <a:lnTo>
                      <a:pt x="3145" y="47"/>
                    </a:lnTo>
                    <a:lnTo>
                      <a:pt x="3265" y="21"/>
                    </a:lnTo>
                    <a:lnTo>
                      <a:pt x="3390" y="6"/>
                    </a:lnTo>
                    <a:lnTo>
                      <a:pt x="351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8152071" y="5179565"/>
              <a:ext cx="548640" cy="548640"/>
              <a:chOff x="8152071" y="5179565"/>
              <a:chExt cx="548640" cy="548640"/>
            </a:xfrm>
          </p:grpSpPr>
          <p:sp>
            <p:nvSpPr>
              <p:cNvPr id="151" name="Rounded Rectangle 150"/>
              <p:cNvSpPr/>
              <p:nvPr/>
            </p:nvSpPr>
            <p:spPr>
              <a:xfrm>
                <a:off x="8152071" y="5179565"/>
                <a:ext cx="548640" cy="54864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4"/>
              <p:cNvGrpSpPr>
                <a:grpSpLocks noChangeAspect="1"/>
              </p:cNvGrpSpPr>
              <p:nvPr/>
            </p:nvGrpSpPr>
            <p:grpSpPr bwMode="auto">
              <a:xfrm>
                <a:off x="8309402" y="5338026"/>
                <a:ext cx="233979" cy="231718"/>
                <a:chOff x="2591" y="496"/>
                <a:chExt cx="207" cy="205"/>
              </a:xfrm>
              <a:solidFill>
                <a:schemeClr val="bg1"/>
              </a:solidFill>
            </p:grpSpPr>
            <p:sp>
              <p:nvSpPr>
                <p:cNvPr id="19" name="Freeform 6"/>
                <p:cNvSpPr>
                  <a:spLocks noEditPoints="1"/>
                </p:cNvSpPr>
                <p:nvPr/>
              </p:nvSpPr>
              <p:spPr bwMode="auto">
                <a:xfrm>
                  <a:off x="2591" y="496"/>
                  <a:ext cx="207" cy="205"/>
                </a:xfrm>
                <a:custGeom>
                  <a:avLst/>
                  <a:gdLst>
                    <a:gd name="T0" fmla="*/ 679 w 3309"/>
                    <a:gd name="T1" fmla="*/ 216 h 3277"/>
                    <a:gd name="T2" fmla="*/ 631 w 3309"/>
                    <a:gd name="T3" fmla="*/ 262 h 3277"/>
                    <a:gd name="T4" fmla="*/ 621 w 3309"/>
                    <a:gd name="T5" fmla="*/ 2765 h 3277"/>
                    <a:gd name="T6" fmla="*/ 597 w 3309"/>
                    <a:gd name="T7" fmla="*/ 2829 h 3277"/>
                    <a:gd name="T8" fmla="*/ 540 w 3309"/>
                    <a:gd name="T9" fmla="*/ 2865 h 3277"/>
                    <a:gd name="T10" fmla="*/ 472 w 3309"/>
                    <a:gd name="T11" fmla="*/ 2857 h 3277"/>
                    <a:gd name="T12" fmla="*/ 424 w 3309"/>
                    <a:gd name="T13" fmla="*/ 2810 h 3277"/>
                    <a:gd name="T14" fmla="*/ 413 w 3309"/>
                    <a:gd name="T15" fmla="*/ 718 h 3277"/>
                    <a:gd name="T16" fmla="*/ 264 w 3309"/>
                    <a:gd name="T17" fmla="*/ 727 h 3277"/>
                    <a:gd name="T18" fmla="*/ 218 w 3309"/>
                    <a:gd name="T19" fmla="*/ 774 h 3277"/>
                    <a:gd name="T20" fmla="*/ 207 w 3309"/>
                    <a:gd name="T21" fmla="*/ 2867 h 3277"/>
                    <a:gd name="T22" fmla="*/ 230 w 3309"/>
                    <a:gd name="T23" fmla="*/ 2961 h 3277"/>
                    <a:gd name="T24" fmla="*/ 292 w 3309"/>
                    <a:gd name="T25" fmla="*/ 3032 h 3277"/>
                    <a:gd name="T26" fmla="*/ 380 w 3309"/>
                    <a:gd name="T27" fmla="*/ 3070 h 3277"/>
                    <a:gd name="T28" fmla="*/ 2933 w 3309"/>
                    <a:gd name="T29" fmla="*/ 3069 h 3277"/>
                    <a:gd name="T30" fmla="*/ 3029 w 3309"/>
                    <a:gd name="T31" fmla="*/ 3024 h 3277"/>
                    <a:gd name="T32" fmla="*/ 3089 w 3309"/>
                    <a:gd name="T33" fmla="*/ 2939 h 3277"/>
                    <a:gd name="T34" fmla="*/ 3102 w 3309"/>
                    <a:gd name="T35" fmla="*/ 307 h 3277"/>
                    <a:gd name="T36" fmla="*/ 3080 w 3309"/>
                    <a:gd name="T37" fmla="*/ 243 h 3277"/>
                    <a:gd name="T38" fmla="*/ 3023 w 3309"/>
                    <a:gd name="T39" fmla="*/ 208 h 3277"/>
                    <a:gd name="T40" fmla="*/ 724 w 3309"/>
                    <a:gd name="T41" fmla="*/ 0 h 3277"/>
                    <a:gd name="T42" fmla="*/ 3081 w 3309"/>
                    <a:gd name="T43" fmla="*/ 11 h 3277"/>
                    <a:gd name="T44" fmla="*/ 3189 w 3309"/>
                    <a:gd name="T45" fmla="*/ 64 h 3277"/>
                    <a:gd name="T46" fmla="*/ 3267 w 3309"/>
                    <a:gd name="T47" fmla="*/ 152 h 3277"/>
                    <a:gd name="T48" fmla="*/ 3307 w 3309"/>
                    <a:gd name="T49" fmla="*/ 265 h 3277"/>
                    <a:gd name="T50" fmla="*/ 3306 w 3309"/>
                    <a:gd name="T51" fmla="*/ 2919 h 3277"/>
                    <a:gd name="T52" fmla="*/ 3261 w 3309"/>
                    <a:gd name="T53" fmla="*/ 3060 h 3277"/>
                    <a:gd name="T54" fmla="*/ 3171 w 3309"/>
                    <a:gd name="T55" fmla="*/ 3174 h 3277"/>
                    <a:gd name="T56" fmla="*/ 3045 w 3309"/>
                    <a:gd name="T57" fmla="*/ 3250 h 3277"/>
                    <a:gd name="T58" fmla="*/ 2896 w 3309"/>
                    <a:gd name="T59" fmla="*/ 3277 h 3277"/>
                    <a:gd name="T60" fmla="*/ 312 w 3309"/>
                    <a:gd name="T61" fmla="*/ 3265 h 3277"/>
                    <a:gd name="T62" fmla="*/ 178 w 3309"/>
                    <a:gd name="T63" fmla="*/ 3204 h 3277"/>
                    <a:gd name="T64" fmla="*/ 74 w 3309"/>
                    <a:gd name="T65" fmla="*/ 3101 h 3277"/>
                    <a:gd name="T66" fmla="*/ 13 w 3309"/>
                    <a:gd name="T67" fmla="*/ 2968 h 3277"/>
                    <a:gd name="T68" fmla="*/ 0 w 3309"/>
                    <a:gd name="T69" fmla="*/ 819 h 3277"/>
                    <a:gd name="T70" fmla="*/ 24 w 3309"/>
                    <a:gd name="T71" fmla="*/ 700 h 3277"/>
                    <a:gd name="T72" fmla="*/ 91 w 3309"/>
                    <a:gd name="T73" fmla="*/ 602 h 3277"/>
                    <a:gd name="T74" fmla="*/ 189 w 3309"/>
                    <a:gd name="T75" fmla="*/ 537 h 3277"/>
                    <a:gd name="T76" fmla="*/ 310 w 3309"/>
                    <a:gd name="T77" fmla="*/ 512 h 3277"/>
                    <a:gd name="T78" fmla="*/ 417 w 3309"/>
                    <a:gd name="T79" fmla="*/ 265 h 3277"/>
                    <a:gd name="T80" fmla="*/ 456 w 3309"/>
                    <a:gd name="T81" fmla="*/ 152 h 3277"/>
                    <a:gd name="T82" fmla="*/ 534 w 3309"/>
                    <a:gd name="T83" fmla="*/ 64 h 3277"/>
                    <a:gd name="T84" fmla="*/ 642 w 3309"/>
                    <a:gd name="T85" fmla="*/ 11 h 3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309" h="3277">
                      <a:moveTo>
                        <a:pt x="724" y="206"/>
                      </a:moveTo>
                      <a:lnTo>
                        <a:pt x="700" y="208"/>
                      </a:lnTo>
                      <a:lnTo>
                        <a:pt x="679" y="216"/>
                      </a:lnTo>
                      <a:lnTo>
                        <a:pt x="660" y="228"/>
                      </a:lnTo>
                      <a:lnTo>
                        <a:pt x="643" y="243"/>
                      </a:lnTo>
                      <a:lnTo>
                        <a:pt x="631" y="262"/>
                      </a:lnTo>
                      <a:lnTo>
                        <a:pt x="623" y="284"/>
                      </a:lnTo>
                      <a:lnTo>
                        <a:pt x="621" y="307"/>
                      </a:lnTo>
                      <a:lnTo>
                        <a:pt x="621" y="2765"/>
                      </a:lnTo>
                      <a:lnTo>
                        <a:pt x="618" y="2788"/>
                      </a:lnTo>
                      <a:lnTo>
                        <a:pt x="610" y="2810"/>
                      </a:lnTo>
                      <a:lnTo>
                        <a:pt x="597" y="2829"/>
                      </a:lnTo>
                      <a:lnTo>
                        <a:pt x="582" y="2845"/>
                      </a:lnTo>
                      <a:lnTo>
                        <a:pt x="563" y="2857"/>
                      </a:lnTo>
                      <a:lnTo>
                        <a:pt x="540" y="2865"/>
                      </a:lnTo>
                      <a:lnTo>
                        <a:pt x="517" y="2867"/>
                      </a:lnTo>
                      <a:lnTo>
                        <a:pt x="494" y="2865"/>
                      </a:lnTo>
                      <a:lnTo>
                        <a:pt x="472" y="2857"/>
                      </a:lnTo>
                      <a:lnTo>
                        <a:pt x="453" y="2845"/>
                      </a:lnTo>
                      <a:lnTo>
                        <a:pt x="437" y="2829"/>
                      </a:lnTo>
                      <a:lnTo>
                        <a:pt x="424" y="2810"/>
                      </a:lnTo>
                      <a:lnTo>
                        <a:pt x="417" y="2788"/>
                      </a:lnTo>
                      <a:lnTo>
                        <a:pt x="413" y="2765"/>
                      </a:lnTo>
                      <a:lnTo>
                        <a:pt x="413" y="718"/>
                      </a:lnTo>
                      <a:lnTo>
                        <a:pt x="310" y="718"/>
                      </a:lnTo>
                      <a:lnTo>
                        <a:pt x="287" y="720"/>
                      </a:lnTo>
                      <a:lnTo>
                        <a:pt x="264" y="727"/>
                      </a:lnTo>
                      <a:lnTo>
                        <a:pt x="245" y="740"/>
                      </a:lnTo>
                      <a:lnTo>
                        <a:pt x="229" y="755"/>
                      </a:lnTo>
                      <a:lnTo>
                        <a:pt x="218" y="774"/>
                      </a:lnTo>
                      <a:lnTo>
                        <a:pt x="209" y="796"/>
                      </a:lnTo>
                      <a:lnTo>
                        <a:pt x="207" y="819"/>
                      </a:lnTo>
                      <a:lnTo>
                        <a:pt x="207" y="2867"/>
                      </a:lnTo>
                      <a:lnTo>
                        <a:pt x="209" y="2900"/>
                      </a:lnTo>
                      <a:lnTo>
                        <a:pt x="218" y="2932"/>
                      </a:lnTo>
                      <a:lnTo>
                        <a:pt x="230" y="2961"/>
                      </a:lnTo>
                      <a:lnTo>
                        <a:pt x="247" y="2988"/>
                      </a:lnTo>
                      <a:lnTo>
                        <a:pt x="268" y="3012"/>
                      </a:lnTo>
                      <a:lnTo>
                        <a:pt x="292" y="3032"/>
                      </a:lnTo>
                      <a:lnTo>
                        <a:pt x="318" y="3049"/>
                      </a:lnTo>
                      <a:lnTo>
                        <a:pt x="348" y="3061"/>
                      </a:lnTo>
                      <a:lnTo>
                        <a:pt x="380" y="3070"/>
                      </a:lnTo>
                      <a:lnTo>
                        <a:pt x="413" y="3072"/>
                      </a:lnTo>
                      <a:lnTo>
                        <a:pt x="2896" y="3072"/>
                      </a:lnTo>
                      <a:lnTo>
                        <a:pt x="2933" y="3069"/>
                      </a:lnTo>
                      <a:lnTo>
                        <a:pt x="2968" y="3059"/>
                      </a:lnTo>
                      <a:lnTo>
                        <a:pt x="2999" y="3044"/>
                      </a:lnTo>
                      <a:lnTo>
                        <a:pt x="3029" y="3024"/>
                      </a:lnTo>
                      <a:lnTo>
                        <a:pt x="3053" y="2999"/>
                      </a:lnTo>
                      <a:lnTo>
                        <a:pt x="3074" y="2970"/>
                      </a:lnTo>
                      <a:lnTo>
                        <a:pt x="3089" y="2939"/>
                      </a:lnTo>
                      <a:lnTo>
                        <a:pt x="3099" y="2904"/>
                      </a:lnTo>
                      <a:lnTo>
                        <a:pt x="3102" y="2867"/>
                      </a:lnTo>
                      <a:lnTo>
                        <a:pt x="3102" y="307"/>
                      </a:lnTo>
                      <a:lnTo>
                        <a:pt x="3100" y="284"/>
                      </a:lnTo>
                      <a:lnTo>
                        <a:pt x="3091" y="262"/>
                      </a:lnTo>
                      <a:lnTo>
                        <a:pt x="3080" y="243"/>
                      </a:lnTo>
                      <a:lnTo>
                        <a:pt x="3064" y="228"/>
                      </a:lnTo>
                      <a:lnTo>
                        <a:pt x="3045" y="216"/>
                      </a:lnTo>
                      <a:lnTo>
                        <a:pt x="3023" y="208"/>
                      </a:lnTo>
                      <a:lnTo>
                        <a:pt x="2999" y="206"/>
                      </a:lnTo>
                      <a:lnTo>
                        <a:pt x="724" y="206"/>
                      </a:lnTo>
                      <a:close/>
                      <a:moveTo>
                        <a:pt x="724" y="0"/>
                      </a:moveTo>
                      <a:lnTo>
                        <a:pt x="2999" y="0"/>
                      </a:lnTo>
                      <a:lnTo>
                        <a:pt x="3041" y="3"/>
                      </a:lnTo>
                      <a:lnTo>
                        <a:pt x="3081" y="11"/>
                      </a:lnTo>
                      <a:lnTo>
                        <a:pt x="3120" y="24"/>
                      </a:lnTo>
                      <a:lnTo>
                        <a:pt x="3156" y="42"/>
                      </a:lnTo>
                      <a:lnTo>
                        <a:pt x="3189" y="64"/>
                      </a:lnTo>
                      <a:lnTo>
                        <a:pt x="3218" y="90"/>
                      </a:lnTo>
                      <a:lnTo>
                        <a:pt x="3245" y="120"/>
                      </a:lnTo>
                      <a:lnTo>
                        <a:pt x="3267" y="152"/>
                      </a:lnTo>
                      <a:lnTo>
                        <a:pt x="3285" y="188"/>
                      </a:lnTo>
                      <a:lnTo>
                        <a:pt x="3299" y="225"/>
                      </a:lnTo>
                      <a:lnTo>
                        <a:pt x="3307" y="265"/>
                      </a:lnTo>
                      <a:lnTo>
                        <a:pt x="3309" y="307"/>
                      </a:lnTo>
                      <a:lnTo>
                        <a:pt x="3309" y="2867"/>
                      </a:lnTo>
                      <a:lnTo>
                        <a:pt x="3306" y="2919"/>
                      </a:lnTo>
                      <a:lnTo>
                        <a:pt x="3296" y="2968"/>
                      </a:lnTo>
                      <a:lnTo>
                        <a:pt x="3282" y="3015"/>
                      </a:lnTo>
                      <a:lnTo>
                        <a:pt x="3261" y="3060"/>
                      </a:lnTo>
                      <a:lnTo>
                        <a:pt x="3235" y="3101"/>
                      </a:lnTo>
                      <a:lnTo>
                        <a:pt x="3204" y="3140"/>
                      </a:lnTo>
                      <a:lnTo>
                        <a:pt x="3171" y="3174"/>
                      </a:lnTo>
                      <a:lnTo>
                        <a:pt x="3132" y="3204"/>
                      </a:lnTo>
                      <a:lnTo>
                        <a:pt x="3090" y="3229"/>
                      </a:lnTo>
                      <a:lnTo>
                        <a:pt x="3045" y="3250"/>
                      </a:lnTo>
                      <a:lnTo>
                        <a:pt x="2997" y="3265"/>
                      </a:lnTo>
                      <a:lnTo>
                        <a:pt x="2947" y="3274"/>
                      </a:lnTo>
                      <a:lnTo>
                        <a:pt x="2896" y="3277"/>
                      </a:lnTo>
                      <a:lnTo>
                        <a:pt x="413" y="3277"/>
                      </a:lnTo>
                      <a:lnTo>
                        <a:pt x="362" y="3274"/>
                      </a:lnTo>
                      <a:lnTo>
                        <a:pt x="312" y="3265"/>
                      </a:lnTo>
                      <a:lnTo>
                        <a:pt x="264" y="3250"/>
                      </a:lnTo>
                      <a:lnTo>
                        <a:pt x="219" y="3229"/>
                      </a:lnTo>
                      <a:lnTo>
                        <a:pt x="178" y="3204"/>
                      </a:lnTo>
                      <a:lnTo>
                        <a:pt x="140" y="3174"/>
                      </a:lnTo>
                      <a:lnTo>
                        <a:pt x="105" y="3140"/>
                      </a:lnTo>
                      <a:lnTo>
                        <a:pt x="74" y="3101"/>
                      </a:lnTo>
                      <a:lnTo>
                        <a:pt x="49" y="3060"/>
                      </a:lnTo>
                      <a:lnTo>
                        <a:pt x="27" y="3015"/>
                      </a:lnTo>
                      <a:lnTo>
                        <a:pt x="13" y="2968"/>
                      </a:lnTo>
                      <a:lnTo>
                        <a:pt x="3" y="2919"/>
                      </a:lnTo>
                      <a:lnTo>
                        <a:pt x="0" y="2867"/>
                      </a:lnTo>
                      <a:lnTo>
                        <a:pt x="0" y="819"/>
                      </a:lnTo>
                      <a:lnTo>
                        <a:pt x="3" y="777"/>
                      </a:lnTo>
                      <a:lnTo>
                        <a:pt x="12" y="738"/>
                      </a:lnTo>
                      <a:lnTo>
                        <a:pt x="24" y="700"/>
                      </a:lnTo>
                      <a:lnTo>
                        <a:pt x="42" y="664"/>
                      </a:lnTo>
                      <a:lnTo>
                        <a:pt x="64" y="632"/>
                      </a:lnTo>
                      <a:lnTo>
                        <a:pt x="91" y="602"/>
                      </a:lnTo>
                      <a:lnTo>
                        <a:pt x="121" y="576"/>
                      </a:lnTo>
                      <a:lnTo>
                        <a:pt x="153" y="554"/>
                      </a:lnTo>
                      <a:lnTo>
                        <a:pt x="189" y="537"/>
                      </a:lnTo>
                      <a:lnTo>
                        <a:pt x="227" y="523"/>
                      </a:lnTo>
                      <a:lnTo>
                        <a:pt x="268" y="515"/>
                      </a:lnTo>
                      <a:lnTo>
                        <a:pt x="310" y="512"/>
                      </a:lnTo>
                      <a:lnTo>
                        <a:pt x="413" y="512"/>
                      </a:lnTo>
                      <a:lnTo>
                        <a:pt x="413" y="307"/>
                      </a:lnTo>
                      <a:lnTo>
                        <a:pt x="417" y="265"/>
                      </a:lnTo>
                      <a:lnTo>
                        <a:pt x="425" y="225"/>
                      </a:lnTo>
                      <a:lnTo>
                        <a:pt x="438" y="188"/>
                      </a:lnTo>
                      <a:lnTo>
                        <a:pt x="456" y="152"/>
                      </a:lnTo>
                      <a:lnTo>
                        <a:pt x="478" y="120"/>
                      </a:lnTo>
                      <a:lnTo>
                        <a:pt x="504" y="90"/>
                      </a:lnTo>
                      <a:lnTo>
                        <a:pt x="534" y="64"/>
                      </a:lnTo>
                      <a:lnTo>
                        <a:pt x="567" y="42"/>
                      </a:lnTo>
                      <a:lnTo>
                        <a:pt x="603" y="24"/>
                      </a:lnTo>
                      <a:lnTo>
                        <a:pt x="642" y="11"/>
                      </a:lnTo>
                      <a:lnTo>
                        <a:pt x="682" y="3"/>
                      </a:lnTo>
                      <a:lnTo>
                        <a:pt x="72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7"/>
                <p:cNvSpPr>
                  <a:spLocks/>
                </p:cNvSpPr>
                <p:nvPr/>
              </p:nvSpPr>
              <p:spPr bwMode="auto">
                <a:xfrm>
                  <a:off x="2714" y="573"/>
                  <a:ext cx="58" cy="6"/>
                </a:xfrm>
                <a:custGeom>
                  <a:avLst/>
                  <a:gdLst>
                    <a:gd name="T0" fmla="*/ 52 w 931"/>
                    <a:gd name="T1" fmla="*/ 0 h 101"/>
                    <a:gd name="T2" fmla="*/ 879 w 931"/>
                    <a:gd name="T3" fmla="*/ 0 h 101"/>
                    <a:gd name="T4" fmla="*/ 895 w 931"/>
                    <a:gd name="T5" fmla="*/ 2 h 101"/>
                    <a:gd name="T6" fmla="*/ 910 w 931"/>
                    <a:gd name="T7" fmla="*/ 9 h 101"/>
                    <a:gd name="T8" fmla="*/ 920 w 931"/>
                    <a:gd name="T9" fmla="*/ 21 h 101"/>
                    <a:gd name="T10" fmla="*/ 927 w 931"/>
                    <a:gd name="T11" fmla="*/ 34 h 101"/>
                    <a:gd name="T12" fmla="*/ 931 w 931"/>
                    <a:gd name="T13" fmla="*/ 51 h 101"/>
                    <a:gd name="T14" fmla="*/ 927 w 931"/>
                    <a:gd name="T15" fmla="*/ 67 h 101"/>
                    <a:gd name="T16" fmla="*/ 920 w 931"/>
                    <a:gd name="T17" fmla="*/ 80 h 101"/>
                    <a:gd name="T18" fmla="*/ 910 w 931"/>
                    <a:gd name="T19" fmla="*/ 92 h 101"/>
                    <a:gd name="T20" fmla="*/ 895 w 931"/>
                    <a:gd name="T21" fmla="*/ 99 h 101"/>
                    <a:gd name="T22" fmla="*/ 879 w 931"/>
                    <a:gd name="T23" fmla="*/ 101 h 101"/>
                    <a:gd name="T24" fmla="*/ 52 w 931"/>
                    <a:gd name="T25" fmla="*/ 101 h 101"/>
                    <a:gd name="T26" fmla="*/ 35 w 931"/>
                    <a:gd name="T27" fmla="*/ 99 h 101"/>
                    <a:gd name="T28" fmla="*/ 21 w 931"/>
                    <a:gd name="T29" fmla="*/ 92 h 101"/>
                    <a:gd name="T30" fmla="*/ 9 w 931"/>
                    <a:gd name="T31" fmla="*/ 80 h 101"/>
                    <a:gd name="T32" fmla="*/ 2 w 931"/>
                    <a:gd name="T33" fmla="*/ 67 h 101"/>
                    <a:gd name="T34" fmla="*/ 0 w 931"/>
                    <a:gd name="T35" fmla="*/ 51 h 101"/>
                    <a:gd name="T36" fmla="*/ 2 w 931"/>
                    <a:gd name="T37" fmla="*/ 34 h 101"/>
                    <a:gd name="T38" fmla="*/ 9 w 931"/>
                    <a:gd name="T39" fmla="*/ 21 h 101"/>
                    <a:gd name="T40" fmla="*/ 21 w 931"/>
                    <a:gd name="T41" fmla="*/ 9 h 101"/>
                    <a:gd name="T42" fmla="*/ 35 w 931"/>
                    <a:gd name="T43" fmla="*/ 2 h 101"/>
                    <a:gd name="T44" fmla="*/ 52 w 931"/>
                    <a:gd name="T4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1" h="101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5" y="2"/>
                      </a:lnTo>
                      <a:lnTo>
                        <a:pt x="910" y="9"/>
                      </a:lnTo>
                      <a:lnTo>
                        <a:pt x="920" y="21"/>
                      </a:lnTo>
                      <a:lnTo>
                        <a:pt x="927" y="34"/>
                      </a:lnTo>
                      <a:lnTo>
                        <a:pt x="931" y="51"/>
                      </a:lnTo>
                      <a:lnTo>
                        <a:pt x="927" y="67"/>
                      </a:lnTo>
                      <a:lnTo>
                        <a:pt x="920" y="80"/>
                      </a:lnTo>
                      <a:lnTo>
                        <a:pt x="910" y="92"/>
                      </a:lnTo>
                      <a:lnTo>
                        <a:pt x="895" y="99"/>
                      </a:lnTo>
                      <a:lnTo>
                        <a:pt x="879" y="101"/>
                      </a:lnTo>
                      <a:lnTo>
                        <a:pt x="52" y="101"/>
                      </a:lnTo>
                      <a:lnTo>
                        <a:pt x="35" y="99"/>
                      </a:lnTo>
                      <a:lnTo>
                        <a:pt x="21" y="92"/>
                      </a:lnTo>
                      <a:lnTo>
                        <a:pt x="9" y="80"/>
                      </a:lnTo>
                      <a:lnTo>
                        <a:pt x="2" y="67"/>
                      </a:lnTo>
                      <a:lnTo>
                        <a:pt x="0" y="51"/>
                      </a:lnTo>
                      <a:lnTo>
                        <a:pt x="2" y="34"/>
                      </a:lnTo>
                      <a:lnTo>
                        <a:pt x="9" y="21"/>
                      </a:lnTo>
                      <a:lnTo>
                        <a:pt x="21" y="9"/>
                      </a:lnTo>
                      <a:lnTo>
                        <a:pt x="35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2714" y="554"/>
                  <a:ext cx="58" cy="6"/>
                </a:xfrm>
                <a:custGeom>
                  <a:avLst/>
                  <a:gdLst>
                    <a:gd name="T0" fmla="*/ 52 w 931"/>
                    <a:gd name="T1" fmla="*/ 0 h 103"/>
                    <a:gd name="T2" fmla="*/ 879 w 931"/>
                    <a:gd name="T3" fmla="*/ 0 h 103"/>
                    <a:gd name="T4" fmla="*/ 895 w 931"/>
                    <a:gd name="T5" fmla="*/ 3 h 103"/>
                    <a:gd name="T6" fmla="*/ 910 w 931"/>
                    <a:gd name="T7" fmla="*/ 10 h 103"/>
                    <a:gd name="T8" fmla="*/ 920 w 931"/>
                    <a:gd name="T9" fmla="*/ 21 h 103"/>
                    <a:gd name="T10" fmla="*/ 927 w 931"/>
                    <a:gd name="T11" fmla="*/ 36 h 103"/>
                    <a:gd name="T12" fmla="*/ 931 w 931"/>
                    <a:gd name="T13" fmla="*/ 51 h 103"/>
                    <a:gd name="T14" fmla="*/ 927 w 931"/>
                    <a:gd name="T15" fmla="*/ 68 h 103"/>
                    <a:gd name="T16" fmla="*/ 920 w 931"/>
                    <a:gd name="T17" fmla="*/ 82 h 103"/>
                    <a:gd name="T18" fmla="*/ 910 w 931"/>
                    <a:gd name="T19" fmla="*/ 93 h 103"/>
                    <a:gd name="T20" fmla="*/ 895 w 931"/>
                    <a:gd name="T21" fmla="*/ 100 h 103"/>
                    <a:gd name="T22" fmla="*/ 879 w 931"/>
                    <a:gd name="T23" fmla="*/ 103 h 103"/>
                    <a:gd name="T24" fmla="*/ 52 w 931"/>
                    <a:gd name="T25" fmla="*/ 103 h 103"/>
                    <a:gd name="T26" fmla="*/ 35 w 931"/>
                    <a:gd name="T27" fmla="*/ 100 h 103"/>
                    <a:gd name="T28" fmla="*/ 21 w 931"/>
                    <a:gd name="T29" fmla="*/ 93 h 103"/>
                    <a:gd name="T30" fmla="*/ 9 w 931"/>
                    <a:gd name="T31" fmla="*/ 82 h 103"/>
                    <a:gd name="T32" fmla="*/ 2 w 931"/>
                    <a:gd name="T33" fmla="*/ 68 h 103"/>
                    <a:gd name="T34" fmla="*/ 0 w 931"/>
                    <a:gd name="T35" fmla="*/ 51 h 103"/>
                    <a:gd name="T36" fmla="*/ 2 w 931"/>
                    <a:gd name="T37" fmla="*/ 36 h 103"/>
                    <a:gd name="T38" fmla="*/ 9 w 931"/>
                    <a:gd name="T39" fmla="*/ 21 h 103"/>
                    <a:gd name="T40" fmla="*/ 21 w 931"/>
                    <a:gd name="T41" fmla="*/ 10 h 103"/>
                    <a:gd name="T42" fmla="*/ 35 w 931"/>
                    <a:gd name="T43" fmla="*/ 3 h 103"/>
                    <a:gd name="T44" fmla="*/ 52 w 931"/>
                    <a:gd name="T4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1" h="103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5" y="3"/>
                      </a:lnTo>
                      <a:lnTo>
                        <a:pt x="910" y="10"/>
                      </a:lnTo>
                      <a:lnTo>
                        <a:pt x="920" y="21"/>
                      </a:lnTo>
                      <a:lnTo>
                        <a:pt x="927" y="36"/>
                      </a:lnTo>
                      <a:lnTo>
                        <a:pt x="931" y="51"/>
                      </a:lnTo>
                      <a:lnTo>
                        <a:pt x="927" y="68"/>
                      </a:lnTo>
                      <a:lnTo>
                        <a:pt x="920" y="82"/>
                      </a:lnTo>
                      <a:lnTo>
                        <a:pt x="910" y="93"/>
                      </a:lnTo>
                      <a:lnTo>
                        <a:pt x="895" y="100"/>
                      </a:lnTo>
                      <a:lnTo>
                        <a:pt x="879" y="103"/>
                      </a:lnTo>
                      <a:lnTo>
                        <a:pt x="52" y="103"/>
                      </a:lnTo>
                      <a:lnTo>
                        <a:pt x="35" y="100"/>
                      </a:lnTo>
                      <a:lnTo>
                        <a:pt x="21" y="93"/>
                      </a:lnTo>
                      <a:lnTo>
                        <a:pt x="9" y="82"/>
                      </a:lnTo>
                      <a:lnTo>
                        <a:pt x="2" y="68"/>
                      </a:lnTo>
                      <a:lnTo>
                        <a:pt x="0" y="51"/>
                      </a:lnTo>
                      <a:lnTo>
                        <a:pt x="2" y="36"/>
                      </a:lnTo>
                      <a:lnTo>
                        <a:pt x="9" y="21"/>
                      </a:lnTo>
                      <a:lnTo>
                        <a:pt x="21" y="10"/>
                      </a:lnTo>
                      <a:lnTo>
                        <a:pt x="35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9"/>
                <p:cNvSpPr>
                  <a:spLocks/>
                </p:cNvSpPr>
                <p:nvPr/>
              </p:nvSpPr>
              <p:spPr bwMode="auto">
                <a:xfrm>
                  <a:off x="2714" y="535"/>
                  <a:ext cx="58" cy="6"/>
                </a:xfrm>
                <a:custGeom>
                  <a:avLst/>
                  <a:gdLst>
                    <a:gd name="T0" fmla="*/ 52 w 931"/>
                    <a:gd name="T1" fmla="*/ 0 h 103"/>
                    <a:gd name="T2" fmla="*/ 879 w 931"/>
                    <a:gd name="T3" fmla="*/ 0 h 103"/>
                    <a:gd name="T4" fmla="*/ 895 w 931"/>
                    <a:gd name="T5" fmla="*/ 3 h 103"/>
                    <a:gd name="T6" fmla="*/ 910 w 931"/>
                    <a:gd name="T7" fmla="*/ 11 h 103"/>
                    <a:gd name="T8" fmla="*/ 920 w 931"/>
                    <a:gd name="T9" fmla="*/ 21 h 103"/>
                    <a:gd name="T10" fmla="*/ 927 w 931"/>
                    <a:gd name="T11" fmla="*/ 35 h 103"/>
                    <a:gd name="T12" fmla="*/ 931 w 931"/>
                    <a:gd name="T13" fmla="*/ 51 h 103"/>
                    <a:gd name="T14" fmla="*/ 927 w 931"/>
                    <a:gd name="T15" fmla="*/ 67 h 103"/>
                    <a:gd name="T16" fmla="*/ 920 w 931"/>
                    <a:gd name="T17" fmla="*/ 82 h 103"/>
                    <a:gd name="T18" fmla="*/ 910 w 931"/>
                    <a:gd name="T19" fmla="*/ 92 h 103"/>
                    <a:gd name="T20" fmla="*/ 895 w 931"/>
                    <a:gd name="T21" fmla="*/ 100 h 103"/>
                    <a:gd name="T22" fmla="*/ 879 w 931"/>
                    <a:gd name="T23" fmla="*/ 103 h 103"/>
                    <a:gd name="T24" fmla="*/ 52 w 931"/>
                    <a:gd name="T25" fmla="*/ 103 h 103"/>
                    <a:gd name="T26" fmla="*/ 35 w 931"/>
                    <a:gd name="T27" fmla="*/ 100 h 103"/>
                    <a:gd name="T28" fmla="*/ 21 w 931"/>
                    <a:gd name="T29" fmla="*/ 92 h 103"/>
                    <a:gd name="T30" fmla="*/ 9 w 931"/>
                    <a:gd name="T31" fmla="*/ 82 h 103"/>
                    <a:gd name="T32" fmla="*/ 2 w 931"/>
                    <a:gd name="T33" fmla="*/ 67 h 103"/>
                    <a:gd name="T34" fmla="*/ 0 w 931"/>
                    <a:gd name="T35" fmla="*/ 51 h 103"/>
                    <a:gd name="T36" fmla="*/ 2 w 931"/>
                    <a:gd name="T37" fmla="*/ 35 h 103"/>
                    <a:gd name="T38" fmla="*/ 9 w 931"/>
                    <a:gd name="T39" fmla="*/ 21 h 103"/>
                    <a:gd name="T40" fmla="*/ 21 w 931"/>
                    <a:gd name="T41" fmla="*/ 11 h 103"/>
                    <a:gd name="T42" fmla="*/ 35 w 931"/>
                    <a:gd name="T43" fmla="*/ 3 h 103"/>
                    <a:gd name="T44" fmla="*/ 52 w 931"/>
                    <a:gd name="T4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1" h="103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5" y="3"/>
                      </a:lnTo>
                      <a:lnTo>
                        <a:pt x="910" y="11"/>
                      </a:lnTo>
                      <a:lnTo>
                        <a:pt x="920" y="21"/>
                      </a:lnTo>
                      <a:lnTo>
                        <a:pt x="927" y="35"/>
                      </a:lnTo>
                      <a:lnTo>
                        <a:pt x="931" y="51"/>
                      </a:lnTo>
                      <a:lnTo>
                        <a:pt x="927" y="67"/>
                      </a:lnTo>
                      <a:lnTo>
                        <a:pt x="920" y="82"/>
                      </a:lnTo>
                      <a:lnTo>
                        <a:pt x="910" y="92"/>
                      </a:lnTo>
                      <a:lnTo>
                        <a:pt x="895" y="100"/>
                      </a:lnTo>
                      <a:lnTo>
                        <a:pt x="879" y="103"/>
                      </a:lnTo>
                      <a:lnTo>
                        <a:pt x="52" y="103"/>
                      </a:lnTo>
                      <a:lnTo>
                        <a:pt x="35" y="100"/>
                      </a:lnTo>
                      <a:lnTo>
                        <a:pt x="21" y="92"/>
                      </a:lnTo>
                      <a:lnTo>
                        <a:pt x="9" y="82"/>
                      </a:lnTo>
                      <a:lnTo>
                        <a:pt x="2" y="67"/>
                      </a:lnTo>
                      <a:lnTo>
                        <a:pt x="0" y="51"/>
                      </a:lnTo>
                      <a:lnTo>
                        <a:pt x="2" y="35"/>
                      </a:lnTo>
                      <a:lnTo>
                        <a:pt x="9" y="21"/>
                      </a:lnTo>
                      <a:lnTo>
                        <a:pt x="21" y="11"/>
                      </a:lnTo>
                      <a:lnTo>
                        <a:pt x="35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0"/>
                <p:cNvSpPr>
                  <a:spLocks/>
                </p:cNvSpPr>
                <p:nvPr/>
              </p:nvSpPr>
              <p:spPr bwMode="auto">
                <a:xfrm>
                  <a:off x="2643" y="669"/>
                  <a:ext cx="58" cy="6"/>
                </a:xfrm>
                <a:custGeom>
                  <a:avLst/>
                  <a:gdLst>
                    <a:gd name="T0" fmla="*/ 52 w 932"/>
                    <a:gd name="T1" fmla="*/ 0 h 103"/>
                    <a:gd name="T2" fmla="*/ 879 w 932"/>
                    <a:gd name="T3" fmla="*/ 0 h 103"/>
                    <a:gd name="T4" fmla="*/ 896 w 932"/>
                    <a:gd name="T5" fmla="*/ 3 h 103"/>
                    <a:gd name="T6" fmla="*/ 910 w 932"/>
                    <a:gd name="T7" fmla="*/ 11 h 103"/>
                    <a:gd name="T8" fmla="*/ 921 w 932"/>
                    <a:gd name="T9" fmla="*/ 21 h 103"/>
                    <a:gd name="T10" fmla="*/ 929 w 932"/>
                    <a:gd name="T11" fmla="*/ 36 h 103"/>
                    <a:gd name="T12" fmla="*/ 932 w 932"/>
                    <a:gd name="T13" fmla="*/ 51 h 103"/>
                    <a:gd name="T14" fmla="*/ 929 w 932"/>
                    <a:gd name="T15" fmla="*/ 68 h 103"/>
                    <a:gd name="T16" fmla="*/ 921 w 932"/>
                    <a:gd name="T17" fmla="*/ 82 h 103"/>
                    <a:gd name="T18" fmla="*/ 910 w 932"/>
                    <a:gd name="T19" fmla="*/ 93 h 103"/>
                    <a:gd name="T20" fmla="*/ 896 w 932"/>
                    <a:gd name="T21" fmla="*/ 100 h 103"/>
                    <a:gd name="T22" fmla="*/ 879 w 932"/>
                    <a:gd name="T23" fmla="*/ 103 h 103"/>
                    <a:gd name="T24" fmla="*/ 52 w 932"/>
                    <a:gd name="T25" fmla="*/ 103 h 103"/>
                    <a:gd name="T26" fmla="*/ 36 w 932"/>
                    <a:gd name="T27" fmla="*/ 100 h 103"/>
                    <a:gd name="T28" fmla="*/ 21 w 932"/>
                    <a:gd name="T29" fmla="*/ 93 h 103"/>
                    <a:gd name="T30" fmla="*/ 11 w 932"/>
                    <a:gd name="T31" fmla="*/ 82 h 103"/>
                    <a:gd name="T32" fmla="*/ 3 w 932"/>
                    <a:gd name="T33" fmla="*/ 68 h 103"/>
                    <a:gd name="T34" fmla="*/ 0 w 932"/>
                    <a:gd name="T35" fmla="*/ 51 h 103"/>
                    <a:gd name="T36" fmla="*/ 3 w 932"/>
                    <a:gd name="T37" fmla="*/ 36 h 103"/>
                    <a:gd name="T38" fmla="*/ 11 w 932"/>
                    <a:gd name="T39" fmla="*/ 21 h 103"/>
                    <a:gd name="T40" fmla="*/ 21 w 932"/>
                    <a:gd name="T41" fmla="*/ 11 h 103"/>
                    <a:gd name="T42" fmla="*/ 36 w 932"/>
                    <a:gd name="T43" fmla="*/ 3 h 103"/>
                    <a:gd name="T44" fmla="*/ 52 w 932"/>
                    <a:gd name="T4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2" h="103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6" y="3"/>
                      </a:lnTo>
                      <a:lnTo>
                        <a:pt x="910" y="11"/>
                      </a:lnTo>
                      <a:lnTo>
                        <a:pt x="921" y="21"/>
                      </a:lnTo>
                      <a:lnTo>
                        <a:pt x="929" y="36"/>
                      </a:lnTo>
                      <a:lnTo>
                        <a:pt x="932" y="51"/>
                      </a:lnTo>
                      <a:lnTo>
                        <a:pt x="929" y="68"/>
                      </a:lnTo>
                      <a:lnTo>
                        <a:pt x="921" y="82"/>
                      </a:lnTo>
                      <a:lnTo>
                        <a:pt x="910" y="93"/>
                      </a:lnTo>
                      <a:lnTo>
                        <a:pt x="896" y="100"/>
                      </a:lnTo>
                      <a:lnTo>
                        <a:pt x="879" y="103"/>
                      </a:lnTo>
                      <a:lnTo>
                        <a:pt x="52" y="103"/>
                      </a:lnTo>
                      <a:lnTo>
                        <a:pt x="36" y="100"/>
                      </a:lnTo>
                      <a:lnTo>
                        <a:pt x="21" y="93"/>
                      </a:lnTo>
                      <a:lnTo>
                        <a:pt x="11" y="82"/>
                      </a:lnTo>
                      <a:lnTo>
                        <a:pt x="3" y="68"/>
                      </a:lnTo>
                      <a:lnTo>
                        <a:pt x="0" y="51"/>
                      </a:lnTo>
                      <a:lnTo>
                        <a:pt x="3" y="36"/>
                      </a:lnTo>
                      <a:lnTo>
                        <a:pt x="11" y="21"/>
                      </a:lnTo>
                      <a:lnTo>
                        <a:pt x="21" y="11"/>
                      </a:lnTo>
                      <a:lnTo>
                        <a:pt x="36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1"/>
                <p:cNvSpPr>
                  <a:spLocks/>
                </p:cNvSpPr>
                <p:nvPr/>
              </p:nvSpPr>
              <p:spPr bwMode="auto">
                <a:xfrm>
                  <a:off x="2643" y="650"/>
                  <a:ext cx="58" cy="6"/>
                </a:xfrm>
                <a:custGeom>
                  <a:avLst/>
                  <a:gdLst>
                    <a:gd name="T0" fmla="*/ 52 w 932"/>
                    <a:gd name="T1" fmla="*/ 0 h 103"/>
                    <a:gd name="T2" fmla="*/ 879 w 932"/>
                    <a:gd name="T3" fmla="*/ 0 h 103"/>
                    <a:gd name="T4" fmla="*/ 896 w 932"/>
                    <a:gd name="T5" fmla="*/ 2 h 103"/>
                    <a:gd name="T6" fmla="*/ 910 w 932"/>
                    <a:gd name="T7" fmla="*/ 10 h 103"/>
                    <a:gd name="T8" fmla="*/ 921 w 932"/>
                    <a:gd name="T9" fmla="*/ 21 h 103"/>
                    <a:gd name="T10" fmla="*/ 929 w 932"/>
                    <a:gd name="T11" fmla="*/ 35 h 103"/>
                    <a:gd name="T12" fmla="*/ 932 w 932"/>
                    <a:gd name="T13" fmla="*/ 52 h 103"/>
                    <a:gd name="T14" fmla="*/ 929 w 932"/>
                    <a:gd name="T15" fmla="*/ 67 h 103"/>
                    <a:gd name="T16" fmla="*/ 921 w 932"/>
                    <a:gd name="T17" fmla="*/ 82 h 103"/>
                    <a:gd name="T18" fmla="*/ 910 w 932"/>
                    <a:gd name="T19" fmla="*/ 92 h 103"/>
                    <a:gd name="T20" fmla="*/ 896 w 932"/>
                    <a:gd name="T21" fmla="*/ 100 h 103"/>
                    <a:gd name="T22" fmla="*/ 879 w 932"/>
                    <a:gd name="T23" fmla="*/ 103 h 103"/>
                    <a:gd name="T24" fmla="*/ 52 w 932"/>
                    <a:gd name="T25" fmla="*/ 103 h 103"/>
                    <a:gd name="T26" fmla="*/ 36 w 932"/>
                    <a:gd name="T27" fmla="*/ 100 h 103"/>
                    <a:gd name="T28" fmla="*/ 21 w 932"/>
                    <a:gd name="T29" fmla="*/ 92 h 103"/>
                    <a:gd name="T30" fmla="*/ 11 w 932"/>
                    <a:gd name="T31" fmla="*/ 82 h 103"/>
                    <a:gd name="T32" fmla="*/ 3 w 932"/>
                    <a:gd name="T33" fmla="*/ 67 h 103"/>
                    <a:gd name="T34" fmla="*/ 0 w 932"/>
                    <a:gd name="T35" fmla="*/ 52 h 103"/>
                    <a:gd name="T36" fmla="*/ 3 w 932"/>
                    <a:gd name="T37" fmla="*/ 35 h 103"/>
                    <a:gd name="T38" fmla="*/ 11 w 932"/>
                    <a:gd name="T39" fmla="*/ 21 h 103"/>
                    <a:gd name="T40" fmla="*/ 21 w 932"/>
                    <a:gd name="T41" fmla="*/ 10 h 103"/>
                    <a:gd name="T42" fmla="*/ 36 w 932"/>
                    <a:gd name="T43" fmla="*/ 2 h 103"/>
                    <a:gd name="T44" fmla="*/ 52 w 932"/>
                    <a:gd name="T4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2" h="103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6" y="2"/>
                      </a:lnTo>
                      <a:lnTo>
                        <a:pt x="910" y="10"/>
                      </a:lnTo>
                      <a:lnTo>
                        <a:pt x="921" y="21"/>
                      </a:lnTo>
                      <a:lnTo>
                        <a:pt x="929" y="35"/>
                      </a:lnTo>
                      <a:lnTo>
                        <a:pt x="932" y="52"/>
                      </a:lnTo>
                      <a:lnTo>
                        <a:pt x="929" y="67"/>
                      </a:lnTo>
                      <a:lnTo>
                        <a:pt x="921" y="82"/>
                      </a:lnTo>
                      <a:lnTo>
                        <a:pt x="910" y="92"/>
                      </a:lnTo>
                      <a:lnTo>
                        <a:pt x="896" y="100"/>
                      </a:lnTo>
                      <a:lnTo>
                        <a:pt x="879" y="103"/>
                      </a:lnTo>
                      <a:lnTo>
                        <a:pt x="52" y="103"/>
                      </a:lnTo>
                      <a:lnTo>
                        <a:pt x="36" y="100"/>
                      </a:lnTo>
                      <a:lnTo>
                        <a:pt x="21" y="92"/>
                      </a:lnTo>
                      <a:lnTo>
                        <a:pt x="11" y="82"/>
                      </a:lnTo>
                      <a:lnTo>
                        <a:pt x="3" y="67"/>
                      </a:lnTo>
                      <a:lnTo>
                        <a:pt x="0" y="52"/>
                      </a:lnTo>
                      <a:lnTo>
                        <a:pt x="3" y="35"/>
                      </a:lnTo>
                      <a:lnTo>
                        <a:pt x="11" y="21"/>
                      </a:lnTo>
                      <a:lnTo>
                        <a:pt x="21" y="10"/>
                      </a:lnTo>
                      <a:lnTo>
                        <a:pt x="36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12"/>
                <p:cNvSpPr>
                  <a:spLocks/>
                </p:cNvSpPr>
                <p:nvPr/>
              </p:nvSpPr>
              <p:spPr bwMode="auto">
                <a:xfrm>
                  <a:off x="2643" y="631"/>
                  <a:ext cx="58" cy="6"/>
                </a:xfrm>
                <a:custGeom>
                  <a:avLst/>
                  <a:gdLst>
                    <a:gd name="T0" fmla="*/ 52 w 932"/>
                    <a:gd name="T1" fmla="*/ 0 h 102"/>
                    <a:gd name="T2" fmla="*/ 879 w 932"/>
                    <a:gd name="T3" fmla="*/ 0 h 102"/>
                    <a:gd name="T4" fmla="*/ 896 w 932"/>
                    <a:gd name="T5" fmla="*/ 3 h 102"/>
                    <a:gd name="T6" fmla="*/ 910 w 932"/>
                    <a:gd name="T7" fmla="*/ 10 h 102"/>
                    <a:gd name="T8" fmla="*/ 921 w 932"/>
                    <a:gd name="T9" fmla="*/ 21 h 102"/>
                    <a:gd name="T10" fmla="*/ 929 w 932"/>
                    <a:gd name="T11" fmla="*/ 35 h 102"/>
                    <a:gd name="T12" fmla="*/ 932 w 932"/>
                    <a:gd name="T13" fmla="*/ 51 h 102"/>
                    <a:gd name="T14" fmla="*/ 929 w 932"/>
                    <a:gd name="T15" fmla="*/ 67 h 102"/>
                    <a:gd name="T16" fmla="*/ 921 w 932"/>
                    <a:gd name="T17" fmla="*/ 81 h 102"/>
                    <a:gd name="T18" fmla="*/ 910 w 932"/>
                    <a:gd name="T19" fmla="*/ 93 h 102"/>
                    <a:gd name="T20" fmla="*/ 896 w 932"/>
                    <a:gd name="T21" fmla="*/ 100 h 102"/>
                    <a:gd name="T22" fmla="*/ 879 w 932"/>
                    <a:gd name="T23" fmla="*/ 102 h 102"/>
                    <a:gd name="T24" fmla="*/ 52 w 932"/>
                    <a:gd name="T25" fmla="*/ 102 h 102"/>
                    <a:gd name="T26" fmla="*/ 36 w 932"/>
                    <a:gd name="T27" fmla="*/ 100 h 102"/>
                    <a:gd name="T28" fmla="*/ 21 w 932"/>
                    <a:gd name="T29" fmla="*/ 93 h 102"/>
                    <a:gd name="T30" fmla="*/ 11 w 932"/>
                    <a:gd name="T31" fmla="*/ 81 h 102"/>
                    <a:gd name="T32" fmla="*/ 3 w 932"/>
                    <a:gd name="T33" fmla="*/ 67 h 102"/>
                    <a:gd name="T34" fmla="*/ 0 w 932"/>
                    <a:gd name="T35" fmla="*/ 51 h 102"/>
                    <a:gd name="T36" fmla="*/ 3 w 932"/>
                    <a:gd name="T37" fmla="*/ 35 h 102"/>
                    <a:gd name="T38" fmla="*/ 11 w 932"/>
                    <a:gd name="T39" fmla="*/ 21 h 102"/>
                    <a:gd name="T40" fmla="*/ 21 w 932"/>
                    <a:gd name="T41" fmla="*/ 10 h 102"/>
                    <a:gd name="T42" fmla="*/ 36 w 932"/>
                    <a:gd name="T43" fmla="*/ 3 h 102"/>
                    <a:gd name="T44" fmla="*/ 52 w 932"/>
                    <a:gd name="T45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2" h="102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6" y="3"/>
                      </a:lnTo>
                      <a:lnTo>
                        <a:pt x="910" y="10"/>
                      </a:lnTo>
                      <a:lnTo>
                        <a:pt x="921" y="21"/>
                      </a:lnTo>
                      <a:lnTo>
                        <a:pt x="929" y="35"/>
                      </a:lnTo>
                      <a:lnTo>
                        <a:pt x="932" y="51"/>
                      </a:lnTo>
                      <a:lnTo>
                        <a:pt x="929" y="67"/>
                      </a:lnTo>
                      <a:lnTo>
                        <a:pt x="921" y="81"/>
                      </a:lnTo>
                      <a:lnTo>
                        <a:pt x="910" y="93"/>
                      </a:lnTo>
                      <a:lnTo>
                        <a:pt x="896" y="100"/>
                      </a:lnTo>
                      <a:lnTo>
                        <a:pt x="879" y="102"/>
                      </a:lnTo>
                      <a:lnTo>
                        <a:pt x="52" y="102"/>
                      </a:lnTo>
                      <a:lnTo>
                        <a:pt x="36" y="100"/>
                      </a:lnTo>
                      <a:lnTo>
                        <a:pt x="21" y="93"/>
                      </a:lnTo>
                      <a:lnTo>
                        <a:pt x="11" y="81"/>
                      </a:lnTo>
                      <a:lnTo>
                        <a:pt x="3" y="67"/>
                      </a:lnTo>
                      <a:lnTo>
                        <a:pt x="0" y="51"/>
                      </a:lnTo>
                      <a:lnTo>
                        <a:pt x="3" y="35"/>
                      </a:lnTo>
                      <a:lnTo>
                        <a:pt x="11" y="21"/>
                      </a:lnTo>
                      <a:lnTo>
                        <a:pt x="21" y="10"/>
                      </a:lnTo>
                      <a:lnTo>
                        <a:pt x="36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Freeform 13"/>
                <p:cNvSpPr>
                  <a:spLocks/>
                </p:cNvSpPr>
                <p:nvPr/>
              </p:nvSpPr>
              <p:spPr bwMode="auto">
                <a:xfrm>
                  <a:off x="2714" y="669"/>
                  <a:ext cx="58" cy="6"/>
                </a:xfrm>
                <a:custGeom>
                  <a:avLst/>
                  <a:gdLst>
                    <a:gd name="T0" fmla="*/ 52 w 931"/>
                    <a:gd name="T1" fmla="*/ 0 h 103"/>
                    <a:gd name="T2" fmla="*/ 879 w 931"/>
                    <a:gd name="T3" fmla="*/ 0 h 103"/>
                    <a:gd name="T4" fmla="*/ 895 w 931"/>
                    <a:gd name="T5" fmla="*/ 3 h 103"/>
                    <a:gd name="T6" fmla="*/ 910 w 931"/>
                    <a:gd name="T7" fmla="*/ 11 h 103"/>
                    <a:gd name="T8" fmla="*/ 920 w 931"/>
                    <a:gd name="T9" fmla="*/ 21 h 103"/>
                    <a:gd name="T10" fmla="*/ 927 w 931"/>
                    <a:gd name="T11" fmla="*/ 36 h 103"/>
                    <a:gd name="T12" fmla="*/ 931 w 931"/>
                    <a:gd name="T13" fmla="*/ 51 h 103"/>
                    <a:gd name="T14" fmla="*/ 927 w 931"/>
                    <a:gd name="T15" fmla="*/ 68 h 103"/>
                    <a:gd name="T16" fmla="*/ 920 w 931"/>
                    <a:gd name="T17" fmla="*/ 82 h 103"/>
                    <a:gd name="T18" fmla="*/ 910 w 931"/>
                    <a:gd name="T19" fmla="*/ 93 h 103"/>
                    <a:gd name="T20" fmla="*/ 895 w 931"/>
                    <a:gd name="T21" fmla="*/ 100 h 103"/>
                    <a:gd name="T22" fmla="*/ 879 w 931"/>
                    <a:gd name="T23" fmla="*/ 103 h 103"/>
                    <a:gd name="T24" fmla="*/ 52 w 931"/>
                    <a:gd name="T25" fmla="*/ 103 h 103"/>
                    <a:gd name="T26" fmla="*/ 35 w 931"/>
                    <a:gd name="T27" fmla="*/ 100 h 103"/>
                    <a:gd name="T28" fmla="*/ 21 w 931"/>
                    <a:gd name="T29" fmla="*/ 93 h 103"/>
                    <a:gd name="T30" fmla="*/ 9 w 931"/>
                    <a:gd name="T31" fmla="*/ 82 h 103"/>
                    <a:gd name="T32" fmla="*/ 2 w 931"/>
                    <a:gd name="T33" fmla="*/ 68 h 103"/>
                    <a:gd name="T34" fmla="*/ 0 w 931"/>
                    <a:gd name="T35" fmla="*/ 51 h 103"/>
                    <a:gd name="T36" fmla="*/ 2 w 931"/>
                    <a:gd name="T37" fmla="*/ 36 h 103"/>
                    <a:gd name="T38" fmla="*/ 9 w 931"/>
                    <a:gd name="T39" fmla="*/ 21 h 103"/>
                    <a:gd name="T40" fmla="*/ 21 w 931"/>
                    <a:gd name="T41" fmla="*/ 11 h 103"/>
                    <a:gd name="T42" fmla="*/ 35 w 931"/>
                    <a:gd name="T43" fmla="*/ 3 h 103"/>
                    <a:gd name="T44" fmla="*/ 52 w 931"/>
                    <a:gd name="T4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1" h="103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5" y="3"/>
                      </a:lnTo>
                      <a:lnTo>
                        <a:pt x="910" y="11"/>
                      </a:lnTo>
                      <a:lnTo>
                        <a:pt x="920" y="21"/>
                      </a:lnTo>
                      <a:lnTo>
                        <a:pt x="927" y="36"/>
                      </a:lnTo>
                      <a:lnTo>
                        <a:pt x="931" y="51"/>
                      </a:lnTo>
                      <a:lnTo>
                        <a:pt x="927" y="68"/>
                      </a:lnTo>
                      <a:lnTo>
                        <a:pt x="920" y="82"/>
                      </a:lnTo>
                      <a:lnTo>
                        <a:pt x="910" y="93"/>
                      </a:lnTo>
                      <a:lnTo>
                        <a:pt x="895" y="100"/>
                      </a:lnTo>
                      <a:lnTo>
                        <a:pt x="879" y="103"/>
                      </a:lnTo>
                      <a:lnTo>
                        <a:pt x="52" y="103"/>
                      </a:lnTo>
                      <a:lnTo>
                        <a:pt x="35" y="100"/>
                      </a:lnTo>
                      <a:lnTo>
                        <a:pt x="21" y="93"/>
                      </a:lnTo>
                      <a:lnTo>
                        <a:pt x="9" y="82"/>
                      </a:lnTo>
                      <a:lnTo>
                        <a:pt x="2" y="68"/>
                      </a:lnTo>
                      <a:lnTo>
                        <a:pt x="0" y="51"/>
                      </a:lnTo>
                      <a:lnTo>
                        <a:pt x="2" y="36"/>
                      </a:lnTo>
                      <a:lnTo>
                        <a:pt x="9" y="21"/>
                      </a:lnTo>
                      <a:lnTo>
                        <a:pt x="21" y="11"/>
                      </a:lnTo>
                      <a:lnTo>
                        <a:pt x="35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Freeform 14"/>
                <p:cNvSpPr>
                  <a:spLocks/>
                </p:cNvSpPr>
                <p:nvPr/>
              </p:nvSpPr>
              <p:spPr bwMode="auto">
                <a:xfrm>
                  <a:off x="2714" y="650"/>
                  <a:ext cx="58" cy="6"/>
                </a:xfrm>
                <a:custGeom>
                  <a:avLst/>
                  <a:gdLst>
                    <a:gd name="T0" fmla="*/ 52 w 931"/>
                    <a:gd name="T1" fmla="*/ 0 h 103"/>
                    <a:gd name="T2" fmla="*/ 879 w 931"/>
                    <a:gd name="T3" fmla="*/ 0 h 103"/>
                    <a:gd name="T4" fmla="*/ 895 w 931"/>
                    <a:gd name="T5" fmla="*/ 2 h 103"/>
                    <a:gd name="T6" fmla="*/ 910 w 931"/>
                    <a:gd name="T7" fmla="*/ 10 h 103"/>
                    <a:gd name="T8" fmla="*/ 920 w 931"/>
                    <a:gd name="T9" fmla="*/ 21 h 103"/>
                    <a:gd name="T10" fmla="*/ 927 w 931"/>
                    <a:gd name="T11" fmla="*/ 35 h 103"/>
                    <a:gd name="T12" fmla="*/ 931 w 931"/>
                    <a:gd name="T13" fmla="*/ 52 h 103"/>
                    <a:gd name="T14" fmla="*/ 927 w 931"/>
                    <a:gd name="T15" fmla="*/ 67 h 103"/>
                    <a:gd name="T16" fmla="*/ 920 w 931"/>
                    <a:gd name="T17" fmla="*/ 82 h 103"/>
                    <a:gd name="T18" fmla="*/ 910 w 931"/>
                    <a:gd name="T19" fmla="*/ 92 h 103"/>
                    <a:gd name="T20" fmla="*/ 895 w 931"/>
                    <a:gd name="T21" fmla="*/ 100 h 103"/>
                    <a:gd name="T22" fmla="*/ 879 w 931"/>
                    <a:gd name="T23" fmla="*/ 103 h 103"/>
                    <a:gd name="T24" fmla="*/ 52 w 931"/>
                    <a:gd name="T25" fmla="*/ 103 h 103"/>
                    <a:gd name="T26" fmla="*/ 35 w 931"/>
                    <a:gd name="T27" fmla="*/ 100 h 103"/>
                    <a:gd name="T28" fmla="*/ 21 w 931"/>
                    <a:gd name="T29" fmla="*/ 92 h 103"/>
                    <a:gd name="T30" fmla="*/ 9 w 931"/>
                    <a:gd name="T31" fmla="*/ 82 h 103"/>
                    <a:gd name="T32" fmla="*/ 2 w 931"/>
                    <a:gd name="T33" fmla="*/ 67 h 103"/>
                    <a:gd name="T34" fmla="*/ 0 w 931"/>
                    <a:gd name="T35" fmla="*/ 52 h 103"/>
                    <a:gd name="T36" fmla="*/ 2 w 931"/>
                    <a:gd name="T37" fmla="*/ 35 h 103"/>
                    <a:gd name="T38" fmla="*/ 9 w 931"/>
                    <a:gd name="T39" fmla="*/ 21 h 103"/>
                    <a:gd name="T40" fmla="*/ 21 w 931"/>
                    <a:gd name="T41" fmla="*/ 10 h 103"/>
                    <a:gd name="T42" fmla="*/ 35 w 931"/>
                    <a:gd name="T43" fmla="*/ 2 h 103"/>
                    <a:gd name="T44" fmla="*/ 52 w 931"/>
                    <a:gd name="T4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1" h="103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5" y="2"/>
                      </a:lnTo>
                      <a:lnTo>
                        <a:pt x="910" y="10"/>
                      </a:lnTo>
                      <a:lnTo>
                        <a:pt x="920" y="21"/>
                      </a:lnTo>
                      <a:lnTo>
                        <a:pt x="927" y="35"/>
                      </a:lnTo>
                      <a:lnTo>
                        <a:pt x="931" y="52"/>
                      </a:lnTo>
                      <a:lnTo>
                        <a:pt x="927" y="67"/>
                      </a:lnTo>
                      <a:lnTo>
                        <a:pt x="920" y="82"/>
                      </a:lnTo>
                      <a:lnTo>
                        <a:pt x="910" y="92"/>
                      </a:lnTo>
                      <a:lnTo>
                        <a:pt x="895" y="100"/>
                      </a:lnTo>
                      <a:lnTo>
                        <a:pt x="879" y="103"/>
                      </a:lnTo>
                      <a:lnTo>
                        <a:pt x="52" y="103"/>
                      </a:lnTo>
                      <a:lnTo>
                        <a:pt x="35" y="100"/>
                      </a:lnTo>
                      <a:lnTo>
                        <a:pt x="21" y="92"/>
                      </a:lnTo>
                      <a:lnTo>
                        <a:pt x="9" y="82"/>
                      </a:lnTo>
                      <a:lnTo>
                        <a:pt x="2" y="67"/>
                      </a:lnTo>
                      <a:lnTo>
                        <a:pt x="0" y="52"/>
                      </a:lnTo>
                      <a:lnTo>
                        <a:pt x="2" y="35"/>
                      </a:lnTo>
                      <a:lnTo>
                        <a:pt x="9" y="21"/>
                      </a:lnTo>
                      <a:lnTo>
                        <a:pt x="21" y="10"/>
                      </a:lnTo>
                      <a:lnTo>
                        <a:pt x="35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Freeform 15"/>
                <p:cNvSpPr>
                  <a:spLocks/>
                </p:cNvSpPr>
                <p:nvPr/>
              </p:nvSpPr>
              <p:spPr bwMode="auto">
                <a:xfrm>
                  <a:off x="2714" y="631"/>
                  <a:ext cx="58" cy="6"/>
                </a:xfrm>
                <a:custGeom>
                  <a:avLst/>
                  <a:gdLst>
                    <a:gd name="T0" fmla="*/ 52 w 931"/>
                    <a:gd name="T1" fmla="*/ 0 h 102"/>
                    <a:gd name="T2" fmla="*/ 879 w 931"/>
                    <a:gd name="T3" fmla="*/ 0 h 102"/>
                    <a:gd name="T4" fmla="*/ 895 w 931"/>
                    <a:gd name="T5" fmla="*/ 3 h 102"/>
                    <a:gd name="T6" fmla="*/ 910 w 931"/>
                    <a:gd name="T7" fmla="*/ 10 h 102"/>
                    <a:gd name="T8" fmla="*/ 920 w 931"/>
                    <a:gd name="T9" fmla="*/ 21 h 102"/>
                    <a:gd name="T10" fmla="*/ 927 w 931"/>
                    <a:gd name="T11" fmla="*/ 35 h 102"/>
                    <a:gd name="T12" fmla="*/ 931 w 931"/>
                    <a:gd name="T13" fmla="*/ 51 h 102"/>
                    <a:gd name="T14" fmla="*/ 927 w 931"/>
                    <a:gd name="T15" fmla="*/ 67 h 102"/>
                    <a:gd name="T16" fmla="*/ 920 w 931"/>
                    <a:gd name="T17" fmla="*/ 81 h 102"/>
                    <a:gd name="T18" fmla="*/ 910 w 931"/>
                    <a:gd name="T19" fmla="*/ 93 h 102"/>
                    <a:gd name="T20" fmla="*/ 895 w 931"/>
                    <a:gd name="T21" fmla="*/ 100 h 102"/>
                    <a:gd name="T22" fmla="*/ 879 w 931"/>
                    <a:gd name="T23" fmla="*/ 102 h 102"/>
                    <a:gd name="T24" fmla="*/ 52 w 931"/>
                    <a:gd name="T25" fmla="*/ 102 h 102"/>
                    <a:gd name="T26" fmla="*/ 35 w 931"/>
                    <a:gd name="T27" fmla="*/ 100 h 102"/>
                    <a:gd name="T28" fmla="*/ 21 w 931"/>
                    <a:gd name="T29" fmla="*/ 93 h 102"/>
                    <a:gd name="T30" fmla="*/ 9 w 931"/>
                    <a:gd name="T31" fmla="*/ 81 h 102"/>
                    <a:gd name="T32" fmla="*/ 2 w 931"/>
                    <a:gd name="T33" fmla="*/ 67 h 102"/>
                    <a:gd name="T34" fmla="*/ 0 w 931"/>
                    <a:gd name="T35" fmla="*/ 51 h 102"/>
                    <a:gd name="T36" fmla="*/ 2 w 931"/>
                    <a:gd name="T37" fmla="*/ 35 h 102"/>
                    <a:gd name="T38" fmla="*/ 9 w 931"/>
                    <a:gd name="T39" fmla="*/ 21 h 102"/>
                    <a:gd name="T40" fmla="*/ 21 w 931"/>
                    <a:gd name="T41" fmla="*/ 10 h 102"/>
                    <a:gd name="T42" fmla="*/ 35 w 931"/>
                    <a:gd name="T43" fmla="*/ 3 h 102"/>
                    <a:gd name="T44" fmla="*/ 52 w 931"/>
                    <a:gd name="T45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1" h="102">
                      <a:moveTo>
                        <a:pt x="52" y="0"/>
                      </a:moveTo>
                      <a:lnTo>
                        <a:pt x="879" y="0"/>
                      </a:lnTo>
                      <a:lnTo>
                        <a:pt x="895" y="3"/>
                      </a:lnTo>
                      <a:lnTo>
                        <a:pt x="910" y="10"/>
                      </a:lnTo>
                      <a:lnTo>
                        <a:pt x="920" y="21"/>
                      </a:lnTo>
                      <a:lnTo>
                        <a:pt x="927" y="35"/>
                      </a:lnTo>
                      <a:lnTo>
                        <a:pt x="931" y="51"/>
                      </a:lnTo>
                      <a:lnTo>
                        <a:pt x="927" y="67"/>
                      </a:lnTo>
                      <a:lnTo>
                        <a:pt x="920" y="81"/>
                      </a:lnTo>
                      <a:lnTo>
                        <a:pt x="910" y="93"/>
                      </a:lnTo>
                      <a:lnTo>
                        <a:pt x="895" y="100"/>
                      </a:lnTo>
                      <a:lnTo>
                        <a:pt x="879" y="102"/>
                      </a:lnTo>
                      <a:lnTo>
                        <a:pt x="52" y="102"/>
                      </a:lnTo>
                      <a:lnTo>
                        <a:pt x="35" y="100"/>
                      </a:lnTo>
                      <a:lnTo>
                        <a:pt x="21" y="93"/>
                      </a:lnTo>
                      <a:lnTo>
                        <a:pt x="9" y="81"/>
                      </a:lnTo>
                      <a:lnTo>
                        <a:pt x="2" y="67"/>
                      </a:lnTo>
                      <a:lnTo>
                        <a:pt x="0" y="51"/>
                      </a:lnTo>
                      <a:lnTo>
                        <a:pt x="2" y="35"/>
                      </a:lnTo>
                      <a:lnTo>
                        <a:pt x="9" y="21"/>
                      </a:lnTo>
                      <a:lnTo>
                        <a:pt x="21" y="10"/>
                      </a:lnTo>
                      <a:lnTo>
                        <a:pt x="35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Freeform 16"/>
                <p:cNvSpPr>
                  <a:spLocks/>
                </p:cNvSpPr>
                <p:nvPr/>
              </p:nvSpPr>
              <p:spPr bwMode="auto">
                <a:xfrm>
                  <a:off x="2643" y="592"/>
                  <a:ext cx="129" cy="7"/>
                </a:xfrm>
                <a:custGeom>
                  <a:avLst/>
                  <a:gdLst>
                    <a:gd name="T0" fmla="*/ 52 w 2069"/>
                    <a:gd name="T1" fmla="*/ 0 h 102"/>
                    <a:gd name="T2" fmla="*/ 2017 w 2069"/>
                    <a:gd name="T3" fmla="*/ 0 h 102"/>
                    <a:gd name="T4" fmla="*/ 2033 w 2069"/>
                    <a:gd name="T5" fmla="*/ 3 h 102"/>
                    <a:gd name="T6" fmla="*/ 2048 w 2069"/>
                    <a:gd name="T7" fmla="*/ 9 h 102"/>
                    <a:gd name="T8" fmla="*/ 2058 w 2069"/>
                    <a:gd name="T9" fmla="*/ 21 h 102"/>
                    <a:gd name="T10" fmla="*/ 2065 w 2069"/>
                    <a:gd name="T11" fmla="*/ 34 h 102"/>
                    <a:gd name="T12" fmla="*/ 2069 w 2069"/>
                    <a:gd name="T13" fmla="*/ 51 h 102"/>
                    <a:gd name="T14" fmla="*/ 2065 w 2069"/>
                    <a:gd name="T15" fmla="*/ 67 h 102"/>
                    <a:gd name="T16" fmla="*/ 2058 w 2069"/>
                    <a:gd name="T17" fmla="*/ 81 h 102"/>
                    <a:gd name="T18" fmla="*/ 2048 w 2069"/>
                    <a:gd name="T19" fmla="*/ 92 h 102"/>
                    <a:gd name="T20" fmla="*/ 2033 w 2069"/>
                    <a:gd name="T21" fmla="*/ 99 h 102"/>
                    <a:gd name="T22" fmla="*/ 2017 w 2069"/>
                    <a:gd name="T23" fmla="*/ 102 h 102"/>
                    <a:gd name="T24" fmla="*/ 52 w 2069"/>
                    <a:gd name="T25" fmla="*/ 102 h 102"/>
                    <a:gd name="T26" fmla="*/ 36 w 2069"/>
                    <a:gd name="T27" fmla="*/ 99 h 102"/>
                    <a:gd name="T28" fmla="*/ 21 w 2069"/>
                    <a:gd name="T29" fmla="*/ 92 h 102"/>
                    <a:gd name="T30" fmla="*/ 11 w 2069"/>
                    <a:gd name="T31" fmla="*/ 81 h 102"/>
                    <a:gd name="T32" fmla="*/ 3 w 2069"/>
                    <a:gd name="T33" fmla="*/ 67 h 102"/>
                    <a:gd name="T34" fmla="*/ 0 w 2069"/>
                    <a:gd name="T35" fmla="*/ 51 h 102"/>
                    <a:gd name="T36" fmla="*/ 3 w 2069"/>
                    <a:gd name="T37" fmla="*/ 34 h 102"/>
                    <a:gd name="T38" fmla="*/ 11 w 2069"/>
                    <a:gd name="T39" fmla="*/ 21 h 102"/>
                    <a:gd name="T40" fmla="*/ 21 w 2069"/>
                    <a:gd name="T41" fmla="*/ 9 h 102"/>
                    <a:gd name="T42" fmla="*/ 36 w 2069"/>
                    <a:gd name="T43" fmla="*/ 3 h 102"/>
                    <a:gd name="T44" fmla="*/ 52 w 2069"/>
                    <a:gd name="T45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69" h="102">
                      <a:moveTo>
                        <a:pt x="52" y="0"/>
                      </a:moveTo>
                      <a:lnTo>
                        <a:pt x="2017" y="0"/>
                      </a:lnTo>
                      <a:lnTo>
                        <a:pt x="2033" y="3"/>
                      </a:lnTo>
                      <a:lnTo>
                        <a:pt x="2048" y="9"/>
                      </a:lnTo>
                      <a:lnTo>
                        <a:pt x="2058" y="21"/>
                      </a:lnTo>
                      <a:lnTo>
                        <a:pt x="2065" y="34"/>
                      </a:lnTo>
                      <a:lnTo>
                        <a:pt x="2069" y="51"/>
                      </a:lnTo>
                      <a:lnTo>
                        <a:pt x="2065" y="67"/>
                      </a:lnTo>
                      <a:lnTo>
                        <a:pt x="2058" y="81"/>
                      </a:lnTo>
                      <a:lnTo>
                        <a:pt x="2048" y="92"/>
                      </a:lnTo>
                      <a:lnTo>
                        <a:pt x="2033" y="99"/>
                      </a:lnTo>
                      <a:lnTo>
                        <a:pt x="2017" y="102"/>
                      </a:lnTo>
                      <a:lnTo>
                        <a:pt x="52" y="102"/>
                      </a:lnTo>
                      <a:lnTo>
                        <a:pt x="36" y="99"/>
                      </a:lnTo>
                      <a:lnTo>
                        <a:pt x="21" y="92"/>
                      </a:lnTo>
                      <a:lnTo>
                        <a:pt x="11" y="81"/>
                      </a:lnTo>
                      <a:lnTo>
                        <a:pt x="3" y="67"/>
                      </a:lnTo>
                      <a:lnTo>
                        <a:pt x="0" y="51"/>
                      </a:lnTo>
                      <a:lnTo>
                        <a:pt x="3" y="34"/>
                      </a:lnTo>
                      <a:lnTo>
                        <a:pt x="11" y="21"/>
                      </a:lnTo>
                      <a:lnTo>
                        <a:pt x="21" y="9"/>
                      </a:lnTo>
                      <a:lnTo>
                        <a:pt x="36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Freeform 17"/>
                <p:cNvSpPr>
                  <a:spLocks/>
                </p:cNvSpPr>
                <p:nvPr/>
              </p:nvSpPr>
              <p:spPr bwMode="auto">
                <a:xfrm>
                  <a:off x="2643" y="611"/>
                  <a:ext cx="129" cy="7"/>
                </a:xfrm>
                <a:custGeom>
                  <a:avLst/>
                  <a:gdLst>
                    <a:gd name="T0" fmla="*/ 52 w 2069"/>
                    <a:gd name="T1" fmla="*/ 0 h 102"/>
                    <a:gd name="T2" fmla="*/ 2017 w 2069"/>
                    <a:gd name="T3" fmla="*/ 0 h 102"/>
                    <a:gd name="T4" fmla="*/ 2033 w 2069"/>
                    <a:gd name="T5" fmla="*/ 3 h 102"/>
                    <a:gd name="T6" fmla="*/ 2048 w 2069"/>
                    <a:gd name="T7" fmla="*/ 10 h 102"/>
                    <a:gd name="T8" fmla="*/ 2058 w 2069"/>
                    <a:gd name="T9" fmla="*/ 20 h 102"/>
                    <a:gd name="T10" fmla="*/ 2065 w 2069"/>
                    <a:gd name="T11" fmla="*/ 35 h 102"/>
                    <a:gd name="T12" fmla="*/ 2069 w 2069"/>
                    <a:gd name="T13" fmla="*/ 51 h 102"/>
                    <a:gd name="T14" fmla="*/ 2065 w 2069"/>
                    <a:gd name="T15" fmla="*/ 68 h 102"/>
                    <a:gd name="T16" fmla="*/ 2058 w 2069"/>
                    <a:gd name="T17" fmla="*/ 81 h 102"/>
                    <a:gd name="T18" fmla="*/ 2048 w 2069"/>
                    <a:gd name="T19" fmla="*/ 93 h 102"/>
                    <a:gd name="T20" fmla="*/ 2033 w 2069"/>
                    <a:gd name="T21" fmla="*/ 100 h 102"/>
                    <a:gd name="T22" fmla="*/ 2017 w 2069"/>
                    <a:gd name="T23" fmla="*/ 102 h 102"/>
                    <a:gd name="T24" fmla="*/ 52 w 2069"/>
                    <a:gd name="T25" fmla="*/ 102 h 102"/>
                    <a:gd name="T26" fmla="*/ 36 w 2069"/>
                    <a:gd name="T27" fmla="*/ 100 h 102"/>
                    <a:gd name="T28" fmla="*/ 21 w 2069"/>
                    <a:gd name="T29" fmla="*/ 93 h 102"/>
                    <a:gd name="T30" fmla="*/ 11 w 2069"/>
                    <a:gd name="T31" fmla="*/ 81 h 102"/>
                    <a:gd name="T32" fmla="*/ 3 w 2069"/>
                    <a:gd name="T33" fmla="*/ 68 h 102"/>
                    <a:gd name="T34" fmla="*/ 0 w 2069"/>
                    <a:gd name="T35" fmla="*/ 51 h 102"/>
                    <a:gd name="T36" fmla="*/ 3 w 2069"/>
                    <a:gd name="T37" fmla="*/ 35 h 102"/>
                    <a:gd name="T38" fmla="*/ 11 w 2069"/>
                    <a:gd name="T39" fmla="*/ 20 h 102"/>
                    <a:gd name="T40" fmla="*/ 21 w 2069"/>
                    <a:gd name="T41" fmla="*/ 10 h 102"/>
                    <a:gd name="T42" fmla="*/ 36 w 2069"/>
                    <a:gd name="T43" fmla="*/ 3 h 102"/>
                    <a:gd name="T44" fmla="*/ 52 w 2069"/>
                    <a:gd name="T45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69" h="102">
                      <a:moveTo>
                        <a:pt x="52" y="0"/>
                      </a:moveTo>
                      <a:lnTo>
                        <a:pt x="2017" y="0"/>
                      </a:lnTo>
                      <a:lnTo>
                        <a:pt x="2033" y="3"/>
                      </a:lnTo>
                      <a:lnTo>
                        <a:pt x="2048" y="10"/>
                      </a:lnTo>
                      <a:lnTo>
                        <a:pt x="2058" y="20"/>
                      </a:lnTo>
                      <a:lnTo>
                        <a:pt x="2065" y="35"/>
                      </a:lnTo>
                      <a:lnTo>
                        <a:pt x="2069" y="51"/>
                      </a:lnTo>
                      <a:lnTo>
                        <a:pt x="2065" y="68"/>
                      </a:lnTo>
                      <a:lnTo>
                        <a:pt x="2058" y="81"/>
                      </a:lnTo>
                      <a:lnTo>
                        <a:pt x="2048" y="93"/>
                      </a:lnTo>
                      <a:lnTo>
                        <a:pt x="2033" y="100"/>
                      </a:lnTo>
                      <a:lnTo>
                        <a:pt x="2017" y="102"/>
                      </a:lnTo>
                      <a:lnTo>
                        <a:pt x="52" y="102"/>
                      </a:lnTo>
                      <a:lnTo>
                        <a:pt x="36" y="100"/>
                      </a:lnTo>
                      <a:lnTo>
                        <a:pt x="21" y="93"/>
                      </a:lnTo>
                      <a:lnTo>
                        <a:pt x="11" y="81"/>
                      </a:lnTo>
                      <a:lnTo>
                        <a:pt x="3" y="68"/>
                      </a:lnTo>
                      <a:lnTo>
                        <a:pt x="0" y="51"/>
                      </a:lnTo>
                      <a:lnTo>
                        <a:pt x="3" y="35"/>
                      </a:lnTo>
                      <a:lnTo>
                        <a:pt x="11" y="20"/>
                      </a:lnTo>
                      <a:lnTo>
                        <a:pt x="21" y="10"/>
                      </a:lnTo>
                      <a:lnTo>
                        <a:pt x="36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Freeform 18"/>
                <p:cNvSpPr>
                  <a:spLocks noEditPoints="1"/>
                </p:cNvSpPr>
                <p:nvPr/>
              </p:nvSpPr>
              <p:spPr bwMode="auto">
                <a:xfrm>
                  <a:off x="2643" y="522"/>
                  <a:ext cx="58" cy="57"/>
                </a:xfrm>
                <a:custGeom>
                  <a:avLst/>
                  <a:gdLst>
                    <a:gd name="T0" fmla="*/ 207 w 932"/>
                    <a:gd name="T1" fmla="*/ 205 h 921"/>
                    <a:gd name="T2" fmla="*/ 207 w 932"/>
                    <a:gd name="T3" fmla="*/ 717 h 921"/>
                    <a:gd name="T4" fmla="*/ 724 w 932"/>
                    <a:gd name="T5" fmla="*/ 717 h 921"/>
                    <a:gd name="T6" fmla="*/ 724 w 932"/>
                    <a:gd name="T7" fmla="*/ 205 h 921"/>
                    <a:gd name="T8" fmla="*/ 207 w 932"/>
                    <a:gd name="T9" fmla="*/ 205 h 921"/>
                    <a:gd name="T10" fmla="*/ 104 w 932"/>
                    <a:gd name="T11" fmla="*/ 0 h 921"/>
                    <a:gd name="T12" fmla="*/ 828 w 932"/>
                    <a:gd name="T13" fmla="*/ 0 h 921"/>
                    <a:gd name="T14" fmla="*/ 851 w 932"/>
                    <a:gd name="T15" fmla="*/ 3 h 921"/>
                    <a:gd name="T16" fmla="*/ 874 w 932"/>
                    <a:gd name="T17" fmla="*/ 10 h 921"/>
                    <a:gd name="T18" fmla="*/ 893 w 932"/>
                    <a:gd name="T19" fmla="*/ 23 h 921"/>
                    <a:gd name="T20" fmla="*/ 908 w 932"/>
                    <a:gd name="T21" fmla="*/ 39 h 921"/>
                    <a:gd name="T22" fmla="*/ 921 w 932"/>
                    <a:gd name="T23" fmla="*/ 57 h 921"/>
                    <a:gd name="T24" fmla="*/ 929 w 932"/>
                    <a:gd name="T25" fmla="*/ 79 h 921"/>
                    <a:gd name="T26" fmla="*/ 932 w 932"/>
                    <a:gd name="T27" fmla="*/ 102 h 921"/>
                    <a:gd name="T28" fmla="*/ 932 w 932"/>
                    <a:gd name="T29" fmla="*/ 819 h 921"/>
                    <a:gd name="T30" fmla="*/ 929 w 932"/>
                    <a:gd name="T31" fmla="*/ 843 h 921"/>
                    <a:gd name="T32" fmla="*/ 921 w 932"/>
                    <a:gd name="T33" fmla="*/ 864 h 921"/>
                    <a:gd name="T34" fmla="*/ 908 w 932"/>
                    <a:gd name="T35" fmla="*/ 883 h 921"/>
                    <a:gd name="T36" fmla="*/ 893 w 932"/>
                    <a:gd name="T37" fmla="*/ 898 h 921"/>
                    <a:gd name="T38" fmla="*/ 874 w 932"/>
                    <a:gd name="T39" fmla="*/ 911 h 921"/>
                    <a:gd name="T40" fmla="*/ 851 w 932"/>
                    <a:gd name="T41" fmla="*/ 918 h 921"/>
                    <a:gd name="T42" fmla="*/ 828 w 932"/>
                    <a:gd name="T43" fmla="*/ 921 h 921"/>
                    <a:gd name="T44" fmla="*/ 104 w 932"/>
                    <a:gd name="T45" fmla="*/ 921 h 921"/>
                    <a:gd name="T46" fmla="*/ 80 w 932"/>
                    <a:gd name="T47" fmla="*/ 918 h 921"/>
                    <a:gd name="T48" fmla="*/ 58 w 932"/>
                    <a:gd name="T49" fmla="*/ 911 h 921"/>
                    <a:gd name="T50" fmla="*/ 39 w 932"/>
                    <a:gd name="T51" fmla="*/ 898 h 921"/>
                    <a:gd name="T52" fmla="*/ 23 w 932"/>
                    <a:gd name="T53" fmla="*/ 883 h 921"/>
                    <a:gd name="T54" fmla="*/ 11 w 932"/>
                    <a:gd name="T55" fmla="*/ 864 h 921"/>
                    <a:gd name="T56" fmla="*/ 3 w 932"/>
                    <a:gd name="T57" fmla="*/ 843 h 921"/>
                    <a:gd name="T58" fmla="*/ 0 w 932"/>
                    <a:gd name="T59" fmla="*/ 819 h 921"/>
                    <a:gd name="T60" fmla="*/ 0 w 932"/>
                    <a:gd name="T61" fmla="*/ 102 h 921"/>
                    <a:gd name="T62" fmla="*/ 3 w 932"/>
                    <a:gd name="T63" fmla="*/ 79 h 921"/>
                    <a:gd name="T64" fmla="*/ 11 w 932"/>
                    <a:gd name="T65" fmla="*/ 57 h 921"/>
                    <a:gd name="T66" fmla="*/ 23 w 932"/>
                    <a:gd name="T67" fmla="*/ 39 h 921"/>
                    <a:gd name="T68" fmla="*/ 39 w 932"/>
                    <a:gd name="T69" fmla="*/ 23 h 921"/>
                    <a:gd name="T70" fmla="*/ 58 w 932"/>
                    <a:gd name="T71" fmla="*/ 10 h 921"/>
                    <a:gd name="T72" fmla="*/ 80 w 932"/>
                    <a:gd name="T73" fmla="*/ 3 h 921"/>
                    <a:gd name="T74" fmla="*/ 104 w 932"/>
                    <a:gd name="T75" fmla="*/ 0 h 9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32" h="921">
                      <a:moveTo>
                        <a:pt x="207" y="205"/>
                      </a:moveTo>
                      <a:lnTo>
                        <a:pt x="207" y="717"/>
                      </a:lnTo>
                      <a:lnTo>
                        <a:pt x="724" y="717"/>
                      </a:lnTo>
                      <a:lnTo>
                        <a:pt x="724" y="205"/>
                      </a:lnTo>
                      <a:lnTo>
                        <a:pt x="207" y="205"/>
                      </a:lnTo>
                      <a:close/>
                      <a:moveTo>
                        <a:pt x="104" y="0"/>
                      </a:moveTo>
                      <a:lnTo>
                        <a:pt x="828" y="0"/>
                      </a:lnTo>
                      <a:lnTo>
                        <a:pt x="851" y="3"/>
                      </a:lnTo>
                      <a:lnTo>
                        <a:pt x="874" y="10"/>
                      </a:lnTo>
                      <a:lnTo>
                        <a:pt x="893" y="23"/>
                      </a:lnTo>
                      <a:lnTo>
                        <a:pt x="908" y="39"/>
                      </a:lnTo>
                      <a:lnTo>
                        <a:pt x="921" y="57"/>
                      </a:lnTo>
                      <a:lnTo>
                        <a:pt x="929" y="79"/>
                      </a:lnTo>
                      <a:lnTo>
                        <a:pt x="932" y="102"/>
                      </a:lnTo>
                      <a:lnTo>
                        <a:pt x="932" y="819"/>
                      </a:lnTo>
                      <a:lnTo>
                        <a:pt x="929" y="843"/>
                      </a:lnTo>
                      <a:lnTo>
                        <a:pt x="921" y="864"/>
                      </a:lnTo>
                      <a:lnTo>
                        <a:pt x="908" y="883"/>
                      </a:lnTo>
                      <a:lnTo>
                        <a:pt x="893" y="898"/>
                      </a:lnTo>
                      <a:lnTo>
                        <a:pt x="874" y="911"/>
                      </a:lnTo>
                      <a:lnTo>
                        <a:pt x="851" y="918"/>
                      </a:lnTo>
                      <a:lnTo>
                        <a:pt x="828" y="921"/>
                      </a:lnTo>
                      <a:lnTo>
                        <a:pt x="104" y="921"/>
                      </a:lnTo>
                      <a:lnTo>
                        <a:pt x="80" y="918"/>
                      </a:lnTo>
                      <a:lnTo>
                        <a:pt x="58" y="911"/>
                      </a:lnTo>
                      <a:lnTo>
                        <a:pt x="39" y="898"/>
                      </a:lnTo>
                      <a:lnTo>
                        <a:pt x="23" y="883"/>
                      </a:lnTo>
                      <a:lnTo>
                        <a:pt x="11" y="864"/>
                      </a:lnTo>
                      <a:lnTo>
                        <a:pt x="3" y="843"/>
                      </a:lnTo>
                      <a:lnTo>
                        <a:pt x="0" y="819"/>
                      </a:lnTo>
                      <a:lnTo>
                        <a:pt x="0" y="102"/>
                      </a:lnTo>
                      <a:lnTo>
                        <a:pt x="3" y="79"/>
                      </a:lnTo>
                      <a:lnTo>
                        <a:pt x="11" y="57"/>
                      </a:lnTo>
                      <a:lnTo>
                        <a:pt x="23" y="39"/>
                      </a:lnTo>
                      <a:lnTo>
                        <a:pt x="39" y="23"/>
                      </a:lnTo>
                      <a:lnTo>
                        <a:pt x="58" y="10"/>
                      </a:lnTo>
                      <a:lnTo>
                        <a:pt x="80" y="3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62" name="Group 61"/>
          <p:cNvGrpSpPr/>
          <p:nvPr/>
        </p:nvGrpSpPr>
        <p:grpSpPr>
          <a:xfrm>
            <a:off x="9262318" y="4443214"/>
            <a:ext cx="2321169" cy="2011680"/>
            <a:chOff x="9262318" y="4443214"/>
            <a:chExt cx="2321169" cy="2011680"/>
          </a:xfrm>
        </p:grpSpPr>
        <p:sp>
          <p:nvSpPr>
            <p:cNvPr id="80" name="Rounded Rectangle 79"/>
            <p:cNvSpPr/>
            <p:nvPr/>
          </p:nvSpPr>
          <p:spPr>
            <a:xfrm>
              <a:off x="9262318" y="4443214"/>
              <a:ext cx="2321169" cy="2011680"/>
            </a:xfrm>
            <a:prstGeom prst="roundRect">
              <a:avLst>
                <a:gd name="adj" fmla="val 2526"/>
              </a:avLst>
            </a:prstGeom>
            <a:solidFill>
              <a:schemeClr val="bg1">
                <a:alpha val="8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9414468" y="4521758"/>
              <a:ext cx="1114782" cy="56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Music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9492343" y="5083461"/>
              <a:ext cx="731520" cy="731520"/>
            </a:xfrm>
            <a:prstGeom prst="roundRect">
              <a:avLst>
                <a:gd name="adj" fmla="val 6250"/>
              </a:avLst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0258764" y="5124320"/>
              <a:ext cx="8162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Demons</a:t>
              </a:r>
              <a:endParaRPr lang="en-US" sz="1400" dirty="0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0265132" y="536574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Imagine Dragons</a:t>
              </a:r>
              <a:endParaRPr lang="en-US" sz="1100" dirty="0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10265132" y="5573497"/>
              <a:ext cx="620683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Night Vision</a:t>
              </a:r>
              <a:endParaRPr lang="en-US" sz="700" dirty="0"/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9858919" y="5982982"/>
              <a:ext cx="1127967" cy="265490"/>
              <a:chOff x="9896818" y="5982982"/>
              <a:chExt cx="1127967" cy="265490"/>
            </a:xfrm>
          </p:grpSpPr>
          <p:grpSp>
            <p:nvGrpSpPr>
              <p:cNvPr id="45" name="Group 21"/>
              <p:cNvGrpSpPr>
                <a:grpSpLocks noChangeAspect="1"/>
              </p:cNvGrpSpPr>
              <p:nvPr/>
            </p:nvGrpSpPr>
            <p:grpSpPr bwMode="auto">
              <a:xfrm>
                <a:off x="10328302" y="5982982"/>
                <a:ext cx="265000" cy="265490"/>
                <a:chOff x="2338" y="290"/>
                <a:chExt cx="541" cy="542"/>
              </a:xfrm>
              <a:solidFill>
                <a:schemeClr val="accent2"/>
              </a:solidFill>
            </p:grpSpPr>
            <p:sp>
              <p:nvSpPr>
                <p:cNvPr id="48" name="Freeform 23"/>
                <p:cNvSpPr>
                  <a:spLocks noEditPoints="1"/>
                </p:cNvSpPr>
                <p:nvPr/>
              </p:nvSpPr>
              <p:spPr bwMode="auto">
                <a:xfrm>
                  <a:off x="2338" y="290"/>
                  <a:ext cx="541" cy="542"/>
                </a:xfrm>
                <a:custGeom>
                  <a:avLst/>
                  <a:gdLst>
                    <a:gd name="T0" fmla="*/ 1578 w 3789"/>
                    <a:gd name="T1" fmla="*/ 289 h 3793"/>
                    <a:gd name="T2" fmla="*/ 1188 w 3789"/>
                    <a:gd name="T3" fmla="*/ 419 h 3793"/>
                    <a:gd name="T4" fmla="*/ 849 w 3789"/>
                    <a:gd name="T5" fmla="*/ 637 h 3793"/>
                    <a:gd name="T6" fmla="*/ 574 w 3789"/>
                    <a:gd name="T7" fmla="*/ 929 h 3793"/>
                    <a:gd name="T8" fmla="*/ 377 w 3789"/>
                    <a:gd name="T9" fmla="*/ 1283 h 3793"/>
                    <a:gd name="T10" fmla="*/ 272 w 3789"/>
                    <a:gd name="T11" fmla="*/ 1682 h 3793"/>
                    <a:gd name="T12" fmla="*/ 272 w 3789"/>
                    <a:gd name="T13" fmla="*/ 2109 h 3793"/>
                    <a:gd name="T14" fmla="*/ 377 w 3789"/>
                    <a:gd name="T15" fmla="*/ 2510 h 3793"/>
                    <a:gd name="T16" fmla="*/ 574 w 3789"/>
                    <a:gd name="T17" fmla="*/ 2864 h 3793"/>
                    <a:gd name="T18" fmla="*/ 849 w 3789"/>
                    <a:gd name="T19" fmla="*/ 3156 h 3793"/>
                    <a:gd name="T20" fmla="*/ 1188 w 3789"/>
                    <a:gd name="T21" fmla="*/ 3374 h 3793"/>
                    <a:gd name="T22" fmla="*/ 1578 w 3789"/>
                    <a:gd name="T23" fmla="*/ 3503 h 3793"/>
                    <a:gd name="T24" fmla="*/ 2002 w 3789"/>
                    <a:gd name="T25" fmla="*/ 3531 h 3793"/>
                    <a:gd name="T26" fmla="*/ 2412 w 3789"/>
                    <a:gd name="T27" fmla="*/ 3451 h 3793"/>
                    <a:gd name="T28" fmla="*/ 2778 w 3789"/>
                    <a:gd name="T29" fmla="*/ 3275 h 3793"/>
                    <a:gd name="T30" fmla="*/ 3086 w 3789"/>
                    <a:gd name="T31" fmla="*/ 3018 h 3793"/>
                    <a:gd name="T32" fmla="*/ 3325 w 3789"/>
                    <a:gd name="T33" fmla="*/ 2693 h 3793"/>
                    <a:gd name="T34" fmla="*/ 3477 w 3789"/>
                    <a:gd name="T35" fmla="*/ 2315 h 3793"/>
                    <a:gd name="T36" fmla="*/ 3531 w 3789"/>
                    <a:gd name="T37" fmla="*/ 1896 h 3793"/>
                    <a:gd name="T38" fmla="*/ 3477 w 3789"/>
                    <a:gd name="T39" fmla="*/ 1478 h 3793"/>
                    <a:gd name="T40" fmla="*/ 3325 w 3789"/>
                    <a:gd name="T41" fmla="*/ 1099 h 3793"/>
                    <a:gd name="T42" fmla="*/ 3086 w 3789"/>
                    <a:gd name="T43" fmla="*/ 774 h 3793"/>
                    <a:gd name="T44" fmla="*/ 2778 w 3789"/>
                    <a:gd name="T45" fmla="*/ 517 h 3793"/>
                    <a:gd name="T46" fmla="*/ 2412 w 3789"/>
                    <a:gd name="T47" fmla="*/ 341 h 3793"/>
                    <a:gd name="T48" fmla="*/ 2002 w 3789"/>
                    <a:gd name="T49" fmla="*/ 262 h 3793"/>
                    <a:gd name="T50" fmla="*/ 2009 w 3789"/>
                    <a:gd name="T51" fmla="*/ 3 h 3793"/>
                    <a:gd name="T52" fmla="*/ 2451 w 3789"/>
                    <a:gd name="T53" fmla="*/ 83 h 3793"/>
                    <a:gd name="T54" fmla="*/ 2850 w 3789"/>
                    <a:gd name="T55" fmla="*/ 259 h 3793"/>
                    <a:gd name="T56" fmla="*/ 3196 w 3789"/>
                    <a:gd name="T57" fmla="*/ 518 h 3793"/>
                    <a:gd name="T58" fmla="*/ 3472 w 3789"/>
                    <a:gd name="T59" fmla="*/ 848 h 3793"/>
                    <a:gd name="T60" fmla="*/ 3670 w 3789"/>
                    <a:gd name="T61" fmla="*/ 1234 h 3793"/>
                    <a:gd name="T62" fmla="*/ 3775 w 3789"/>
                    <a:gd name="T63" fmla="*/ 1667 h 3793"/>
                    <a:gd name="T64" fmla="*/ 3775 w 3789"/>
                    <a:gd name="T65" fmla="*/ 2125 h 3793"/>
                    <a:gd name="T66" fmla="*/ 3670 w 3789"/>
                    <a:gd name="T67" fmla="*/ 2557 h 3793"/>
                    <a:gd name="T68" fmla="*/ 3472 w 3789"/>
                    <a:gd name="T69" fmla="*/ 2945 h 3793"/>
                    <a:gd name="T70" fmla="*/ 3196 w 3789"/>
                    <a:gd name="T71" fmla="*/ 3275 h 3793"/>
                    <a:gd name="T72" fmla="*/ 2850 w 3789"/>
                    <a:gd name="T73" fmla="*/ 3533 h 3793"/>
                    <a:gd name="T74" fmla="*/ 2451 w 3789"/>
                    <a:gd name="T75" fmla="*/ 3710 h 3793"/>
                    <a:gd name="T76" fmla="*/ 2009 w 3789"/>
                    <a:gd name="T77" fmla="*/ 3789 h 3793"/>
                    <a:gd name="T78" fmla="*/ 1554 w 3789"/>
                    <a:gd name="T79" fmla="*/ 3762 h 3793"/>
                    <a:gd name="T80" fmla="*/ 1133 w 3789"/>
                    <a:gd name="T81" fmla="*/ 3632 h 3793"/>
                    <a:gd name="T82" fmla="*/ 758 w 3789"/>
                    <a:gd name="T83" fmla="*/ 3413 h 3793"/>
                    <a:gd name="T84" fmla="*/ 446 w 3789"/>
                    <a:gd name="T85" fmla="*/ 3118 h 3793"/>
                    <a:gd name="T86" fmla="*/ 206 w 3789"/>
                    <a:gd name="T87" fmla="*/ 2758 h 3793"/>
                    <a:gd name="T88" fmla="*/ 54 w 3789"/>
                    <a:gd name="T89" fmla="*/ 2346 h 3793"/>
                    <a:gd name="T90" fmla="*/ 0 w 3789"/>
                    <a:gd name="T91" fmla="*/ 1896 h 3793"/>
                    <a:gd name="T92" fmla="*/ 54 w 3789"/>
                    <a:gd name="T93" fmla="*/ 1447 h 3793"/>
                    <a:gd name="T94" fmla="*/ 206 w 3789"/>
                    <a:gd name="T95" fmla="*/ 1035 h 3793"/>
                    <a:gd name="T96" fmla="*/ 446 w 3789"/>
                    <a:gd name="T97" fmla="*/ 675 h 3793"/>
                    <a:gd name="T98" fmla="*/ 758 w 3789"/>
                    <a:gd name="T99" fmla="*/ 379 h 3793"/>
                    <a:gd name="T100" fmla="*/ 1133 w 3789"/>
                    <a:gd name="T101" fmla="*/ 160 h 3793"/>
                    <a:gd name="T102" fmla="*/ 1554 w 3789"/>
                    <a:gd name="T103" fmla="*/ 31 h 3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789" h="3793">
                      <a:moveTo>
                        <a:pt x="1894" y="258"/>
                      </a:moveTo>
                      <a:lnTo>
                        <a:pt x="1787" y="262"/>
                      </a:lnTo>
                      <a:lnTo>
                        <a:pt x="1682" y="272"/>
                      </a:lnTo>
                      <a:lnTo>
                        <a:pt x="1578" y="289"/>
                      </a:lnTo>
                      <a:lnTo>
                        <a:pt x="1477" y="312"/>
                      </a:lnTo>
                      <a:lnTo>
                        <a:pt x="1377" y="341"/>
                      </a:lnTo>
                      <a:lnTo>
                        <a:pt x="1282" y="377"/>
                      </a:lnTo>
                      <a:lnTo>
                        <a:pt x="1188" y="419"/>
                      </a:lnTo>
                      <a:lnTo>
                        <a:pt x="1099" y="465"/>
                      </a:lnTo>
                      <a:lnTo>
                        <a:pt x="1011" y="517"/>
                      </a:lnTo>
                      <a:lnTo>
                        <a:pt x="928" y="574"/>
                      </a:lnTo>
                      <a:lnTo>
                        <a:pt x="849" y="637"/>
                      </a:lnTo>
                      <a:lnTo>
                        <a:pt x="773" y="703"/>
                      </a:lnTo>
                      <a:lnTo>
                        <a:pt x="703" y="774"/>
                      </a:lnTo>
                      <a:lnTo>
                        <a:pt x="636" y="849"/>
                      </a:lnTo>
                      <a:lnTo>
                        <a:pt x="574" y="929"/>
                      </a:lnTo>
                      <a:lnTo>
                        <a:pt x="516" y="1012"/>
                      </a:lnTo>
                      <a:lnTo>
                        <a:pt x="464" y="1099"/>
                      </a:lnTo>
                      <a:lnTo>
                        <a:pt x="418" y="1189"/>
                      </a:lnTo>
                      <a:lnTo>
                        <a:pt x="377" y="1283"/>
                      </a:lnTo>
                      <a:lnTo>
                        <a:pt x="341" y="1379"/>
                      </a:lnTo>
                      <a:lnTo>
                        <a:pt x="312" y="1478"/>
                      </a:lnTo>
                      <a:lnTo>
                        <a:pt x="289" y="1580"/>
                      </a:lnTo>
                      <a:lnTo>
                        <a:pt x="272" y="1682"/>
                      </a:lnTo>
                      <a:lnTo>
                        <a:pt x="262" y="1788"/>
                      </a:lnTo>
                      <a:lnTo>
                        <a:pt x="258" y="1896"/>
                      </a:lnTo>
                      <a:lnTo>
                        <a:pt x="262" y="2004"/>
                      </a:lnTo>
                      <a:lnTo>
                        <a:pt x="272" y="2109"/>
                      </a:lnTo>
                      <a:lnTo>
                        <a:pt x="289" y="2213"/>
                      </a:lnTo>
                      <a:lnTo>
                        <a:pt x="312" y="2315"/>
                      </a:lnTo>
                      <a:lnTo>
                        <a:pt x="341" y="2414"/>
                      </a:lnTo>
                      <a:lnTo>
                        <a:pt x="377" y="2510"/>
                      </a:lnTo>
                      <a:lnTo>
                        <a:pt x="418" y="2603"/>
                      </a:lnTo>
                      <a:lnTo>
                        <a:pt x="464" y="2693"/>
                      </a:lnTo>
                      <a:lnTo>
                        <a:pt x="516" y="2780"/>
                      </a:lnTo>
                      <a:lnTo>
                        <a:pt x="574" y="2864"/>
                      </a:lnTo>
                      <a:lnTo>
                        <a:pt x="636" y="2942"/>
                      </a:lnTo>
                      <a:lnTo>
                        <a:pt x="703" y="3018"/>
                      </a:lnTo>
                      <a:lnTo>
                        <a:pt x="773" y="3089"/>
                      </a:lnTo>
                      <a:lnTo>
                        <a:pt x="849" y="3156"/>
                      </a:lnTo>
                      <a:lnTo>
                        <a:pt x="928" y="3218"/>
                      </a:lnTo>
                      <a:lnTo>
                        <a:pt x="1011" y="3275"/>
                      </a:lnTo>
                      <a:lnTo>
                        <a:pt x="1099" y="3328"/>
                      </a:lnTo>
                      <a:lnTo>
                        <a:pt x="1188" y="3374"/>
                      </a:lnTo>
                      <a:lnTo>
                        <a:pt x="1282" y="3415"/>
                      </a:lnTo>
                      <a:lnTo>
                        <a:pt x="1377" y="3451"/>
                      </a:lnTo>
                      <a:lnTo>
                        <a:pt x="1477" y="3480"/>
                      </a:lnTo>
                      <a:lnTo>
                        <a:pt x="1578" y="3503"/>
                      </a:lnTo>
                      <a:lnTo>
                        <a:pt x="1682" y="3520"/>
                      </a:lnTo>
                      <a:lnTo>
                        <a:pt x="1787" y="3531"/>
                      </a:lnTo>
                      <a:lnTo>
                        <a:pt x="1894" y="3534"/>
                      </a:lnTo>
                      <a:lnTo>
                        <a:pt x="2002" y="3531"/>
                      </a:lnTo>
                      <a:lnTo>
                        <a:pt x="2107" y="3520"/>
                      </a:lnTo>
                      <a:lnTo>
                        <a:pt x="2211" y="3503"/>
                      </a:lnTo>
                      <a:lnTo>
                        <a:pt x="2312" y="3480"/>
                      </a:lnTo>
                      <a:lnTo>
                        <a:pt x="2412" y="3451"/>
                      </a:lnTo>
                      <a:lnTo>
                        <a:pt x="2507" y="3415"/>
                      </a:lnTo>
                      <a:lnTo>
                        <a:pt x="2601" y="3374"/>
                      </a:lnTo>
                      <a:lnTo>
                        <a:pt x="2691" y="3328"/>
                      </a:lnTo>
                      <a:lnTo>
                        <a:pt x="2778" y="3275"/>
                      </a:lnTo>
                      <a:lnTo>
                        <a:pt x="2861" y="3218"/>
                      </a:lnTo>
                      <a:lnTo>
                        <a:pt x="2940" y="3156"/>
                      </a:lnTo>
                      <a:lnTo>
                        <a:pt x="3016" y="3089"/>
                      </a:lnTo>
                      <a:lnTo>
                        <a:pt x="3086" y="3018"/>
                      </a:lnTo>
                      <a:lnTo>
                        <a:pt x="3153" y="2942"/>
                      </a:lnTo>
                      <a:lnTo>
                        <a:pt x="3215" y="2864"/>
                      </a:lnTo>
                      <a:lnTo>
                        <a:pt x="3273" y="2780"/>
                      </a:lnTo>
                      <a:lnTo>
                        <a:pt x="3325" y="2693"/>
                      </a:lnTo>
                      <a:lnTo>
                        <a:pt x="3371" y="2603"/>
                      </a:lnTo>
                      <a:lnTo>
                        <a:pt x="3412" y="2510"/>
                      </a:lnTo>
                      <a:lnTo>
                        <a:pt x="3448" y="2414"/>
                      </a:lnTo>
                      <a:lnTo>
                        <a:pt x="3477" y="2315"/>
                      </a:lnTo>
                      <a:lnTo>
                        <a:pt x="3500" y="2213"/>
                      </a:lnTo>
                      <a:lnTo>
                        <a:pt x="3517" y="2109"/>
                      </a:lnTo>
                      <a:lnTo>
                        <a:pt x="3528" y="2004"/>
                      </a:lnTo>
                      <a:lnTo>
                        <a:pt x="3531" y="1896"/>
                      </a:lnTo>
                      <a:lnTo>
                        <a:pt x="3528" y="1788"/>
                      </a:lnTo>
                      <a:lnTo>
                        <a:pt x="3517" y="1682"/>
                      </a:lnTo>
                      <a:lnTo>
                        <a:pt x="3500" y="1580"/>
                      </a:lnTo>
                      <a:lnTo>
                        <a:pt x="3477" y="1478"/>
                      </a:lnTo>
                      <a:lnTo>
                        <a:pt x="3448" y="1379"/>
                      </a:lnTo>
                      <a:lnTo>
                        <a:pt x="3412" y="1283"/>
                      </a:lnTo>
                      <a:lnTo>
                        <a:pt x="3371" y="1189"/>
                      </a:lnTo>
                      <a:lnTo>
                        <a:pt x="3325" y="1099"/>
                      </a:lnTo>
                      <a:lnTo>
                        <a:pt x="3273" y="1012"/>
                      </a:lnTo>
                      <a:lnTo>
                        <a:pt x="3215" y="929"/>
                      </a:lnTo>
                      <a:lnTo>
                        <a:pt x="3153" y="849"/>
                      </a:lnTo>
                      <a:lnTo>
                        <a:pt x="3086" y="774"/>
                      </a:lnTo>
                      <a:lnTo>
                        <a:pt x="3016" y="703"/>
                      </a:lnTo>
                      <a:lnTo>
                        <a:pt x="2940" y="637"/>
                      </a:lnTo>
                      <a:lnTo>
                        <a:pt x="2861" y="574"/>
                      </a:lnTo>
                      <a:lnTo>
                        <a:pt x="2778" y="517"/>
                      </a:lnTo>
                      <a:lnTo>
                        <a:pt x="2691" y="465"/>
                      </a:lnTo>
                      <a:lnTo>
                        <a:pt x="2601" y="419"/>
                      </a:lnTo>
                      <a:lnTo>
                        <a:pt x="2507" y="377"/>
                      </a:lnTo>
                      <a:lnTo>
                        <a:pt x="2412" y="341"/>
                      </a:lnTo>
                      <a:lnTo>
                        <a:pt x="2312" y="312"/>
                      </a:lnTo>
                      <a:lnTo>
                        <a:pt x="2211" y="289"/>
                      </a:lnTo>
                      <a:lnTo>
                        <a:pt x="2107" y="272"/>
                      </a:lnTo>
                      <a:lnTo>
                        <a:pt x="2002" y="262"/>
                      </a:lnTo>
                      <a:lnTo>
                        <a:pt x="1894" y="258"/>
                      </a:lnTo>
                      <a:close/>
                      <a:moveTo>
                        <a:pt x="1894" y="0"/>
                      </a:moveTo>
                      <a:lnTo>
                        <a:pt x="1894" y="0"/>
                      </a:lnTo>
                      <a:lnTo>
                        <a:pt x="2009" y="3"/>
                      </a:lnTo>
                      <a:lnTo>
                        <a:pt x="2123" y="14"/>
                      </a:lnTo>
                      <a:lnTo>
                        <a:pt x="2235" y="31"/>
                      </a:lnTo>
                      <a:lnTo>
                        <a:pt x="2344" y="54"/>
                      </a:lnTo>
                      <a:lnTo>
                        <a:pt x="2451" y="83"/>
                      </a:lnTo>
                      <a:lnTo>
                        <a:pt x="2555" y="119"/>
                      </a:lnTo>
                      <a:lnTo>
                        <a:pt x="2656" y="160"/>
                      </a:lnTo>
                      <a:lnTo>
                        <a:pt x="2755" y="206"/>
                      </a:lnTo>
                      <a:lnTo>
                        <a:pt x="2850" y="259"/>
                      </a:lnTo>
                      <a:lnTo>
                        <a:pt x="2942" y="316"/>
                      </a:lnTo>
                      <a:lnTo>
                        <a:pt x="3031" y="379"/>
                      </a:lnTo>
                      <a:lnTo>
                        <a:pt x="3115" y="446"/>
                      </a:lnTo>
                      <a:lnTo>
                        <a:pt x="3196" y="518"/>
                      </a:lnTo>
                      <a:lnTo>
                        <a:pt x="3272" y="594"/>
                      </a:lnTo>
                      <a:lnTo>
                        <a:pt x="3343" y="675"/>
                      </a:lnTo>
                      <a:lnTo>
                        <a:pt x="3410" y="759"/>
                      </a:lnTo>
                      <a:lnTo>
                        <a:pt x="3472" y="848"/>
                      </a:lnTo>
                      <a:lnTo>
                        <a:pt x="3530" y="939"/>
                      </a:lnTo>
                      <a:lnTo>
                        <a:pt x="3583" y="1035"/>
                      </a:lnTo>
                      <a:lnTo>
                        <a:pt x="3629" y="1133"/>
                      </a:lnTo>
                      <a:lnTo>
                        <a:pt x="3670" y="1234"/>
                      </a:lnTo>
                      <a:lnTo>
                        <a:pt x="3706" y="1339"/>
                      </a:lnTo>
                      <a:lnTo>
                        <a:pt x="3735" y="1447"/>
                      </a:lnTo>
                      <a:lnTo>
                        <a:pt x="3758" y="1555"/>
                      </a:lnTo>
                      <a:lnTo>
                        <a:pt x="3775" y="1667"/>
                      </a:lnTo>
                      <a:lnTo>
                        <a:pt x="3786" y="1780"/>
                      </a:lnTo>
                      <a:lnTo>
                        <a:pt x="3789" y="1896"/>
                      </a:lnTo>
                      <a:lnTo>
                        <a:pt x="3786" y="2011"/>
                      </a:lnTo>
                      <a:lnTo>
                        <a:pt x="3775" y="2125"/>
                      </a:lnTo>
                      <a:lnTo>
                        <a:pt x="3758" y="2237"/>
                      </a:lnTo>
                      <a:lnTo>
                        <a:pt x="3735" y="2346"/>
                      </a:lnTo>
                      <a:lnTo>
                        <a:pt x="3706" y="2453"/>
                      </a:lnTo>
                      <a:lnTo>
                        <a:pt x="3670" y="2557"/>
                      </a:lnTo>
                      <a:lnTo>
                        <a:pt x="3629" y="2658"/>
                      </a:lnTo>
                      <a:lnTo>
                        <a:pt x="3583" y="2758"/>
                      </a:lnTo>
                      <a:lnTo>
                        <a:pt x="3530" y="2852"/>
                      </a:lnTo>
                      <a:lnTo>
                        <a:pt x="3472" y="2945"/>
                      </a:lnTo>
                      <a:lnTo>
                        <a:pt x="3410" y="3033"/>
                      </a:lnTo>
                      <a:lnTo>
                        <a:pt x="3343" y="3118"/>
                      </a:lnTo>
                      <a:lnTo>
                        <a:pt x="3272" y="3198"/>
                      </a:lnTo>
                      <a:lnTo>
                        <a:pt x="3196" y="3275"/>
                      </a:lnTo>
                      <a:lnTo>
                        <a:pt x="3115" y="3346"/>
                      </a:lnTo>
                      <a:lnTo>
                        <a:pt x="3031" y="3413"/>
                      </a:lnTo>
                      <a:lnTo>
                        <a:pt x="2942" y="3475"/>
                      </a:lnTo>
                      <a:lnTo>
                        <a:pt x="2850" y="3533"/>
                      </a:lnTo>
                      <a:lnTo>
                        <a:pt x="2755" y="3585"/>
                      </a:lnTo>
                      <a:lnTo>
                        <a:pt x="2656" y="3632"/>
                      </a:lnTo>
                      <a:lnTo>
                        <a:pt x="2555" y="3674"/>
                      </a:lnTo>
                      <a:lnTo>
                        <a:pt x="2451" y="3710"/>
                      </a:lnTo>
                      <a:lnTo>
                        <a:pt x="2344" y="3739"/>
                      </a:lnTo>
                      <a:lnTo>
                        <a:pt x="2235" y="3762"/>
                      </a:lnTo>
                      <a:lnTo>
                        <a:pt x="2123" y="3779"/>
                      </a:lnTo>
                      <a:lnTo>
                        <a:pt x="2009" y="3789"/>
                      </a:lnTo>
                      <a:lnTo>
                        <a:pt x="1894" y="3793"/>
                      </a:lnTo>
                      <a:lnTo>
                        <a:pt x="1779" y="3789"/>
                      </a:lnTo>
                      <a:lnTo>
                        <a:pt x="1666" y="3779"/>
                      </a:lnTo>
                      <a:lnTo>
                        <a:pt x="1554" y="3762"/>
                      </a:lnTo>
                      <a:lnTo>
                        <a:pt x="1446" y="3739"/>
                      </a:lnTo>
                      <a:lnTo>
                        <a:pt x="1338" y="3710"/>
                      </a:lnTo>
                      <a:lnTo>
                        <a:pt x="1233" y="3674"/>
                      </a:lnTo>
                      <a:lnTo>
                        <a:pt x="1133" y="3632"/>
                      </a:lnTo>
                      <a:lnTo>
                        <a:pt x="1034" y="3585"/>
                      </a:lnTo>
                      <a:lnTo>
                        <a:pt x="939" y="3533"/>
                      </a:lnTo>
                      <a:lnTo>
                        <a:pt x="847" y="3475"/>
                      </a:lnTo>
                      <a:lnTo>
                        <a:pt x="758" y="3413"/>
                      </a:lnTo>
                      <a:lnTo>
                        <a:pt x="674" y="3346"/>
                      </a:lnTo>
                      <a:lnTo>
                        <a:pt x="594" y="3275"/>
                      </a:lnTo>
                      <a:lnTo>
                        <a:pt x="517" y="3198"/>
                      </a:lnTo>
                      <a:lnTo>
                        <a:pt x="446" y="3118"/>
                      </a:lnTo>
                      <a:lnTo>
                        <a:pt x="379" y="3033"/>
                      </a:lnTo>
                      <a:lnTo>
                        <a:pt x="317" y="2945"/>
                      </a:lnTo>
                      <a:lnTo>
                        <a:pt x="259" y="2852"/>
                      </a:lnTo>
                      <a:lnTo>
                        <a:pt x="206" y="2758"/>
                      </a:lnTo>
                      <a:lnTo>
                        <a:pt x="160" y="2658"/>
                      </a:lnTo>
                      <a:lnTo>
                        <a:pt x="119" y="2557"/>
                      </a:lnTo>
                      <a:lnTo>
                        <a:pt x="83" y="2453"/>
                      </a:lnTo>
                      <a:lnTo>
                        <a:pt x="54" y="2346"/>
                      </a:lnTo>
                      <a:lnTo>
                        <a:pt x="31" y="2237"/>
                      </a:lnTo>
                      <a:lnTo>
                        <a:pt x="14" y="2125"/>
                      </a:lnTo>
                      <a:lnTo>
                        <a:pt x="3" y="2011"/>
                      </a:lnTo>
                      <a:lnTo>
                        <a:pt x="0" y="1896"/>
                      </a:lnTo>
                      <a:lnTo>
                        <a:pt x="3" y="1780"/>
                      </a:lnTo>
                      <a:lnTo>
                        <a:pt x="14" y="1667"/>
                      </a:lnTo>
                      <a:lnTo>
                        <a:pt x="31" y="1555"/>
                      </a:lnTo>
                      <a:lnTo>
                        <a:pt x="54" y="1447"/>
                      </a:lnTo>
                      <a:lnTo>
                        <a:pt x="83" y="1339"/>
                      </a:lnTo>
                      <a:lnTo>
                        <a:pt x="119" y="1234"/>
                      </a:lnTo>
                      <a:lnTo>
                        <a:pt x="160" y="1133"/>
                      </a:lnTo>
                      <a:lnTo>
                        <a:pt x="206" y="1035"/>
                      </a:lnTo>
                      <a:lnTo>
                        <a:pt x="259" y="939"/>
                      </a:lnTo>
                      <a:lnTo>
                        <a:pt x="317" y="848"/>
                      </a:lnTo>
                      <a:lnTo>
                        <a:pt x="379" y="759"/>
                      </a:lnTo>
                      <a:lnTo>
                        <a:pt x="446" y="675"/>
                      </a:lnTo>
                      <a:lnTo>
                        <a:pt x="517" y="594"/>
                      </a:lnTo>
                      <a:lnTo>
                        <a:pt x="594" y="518"/>
                      </a:lnTo>
                      <a:lnTo>
                        <a:pt x="674" y="446"/>
                      </a:lnTo>
                      <a:lnTo>
                        <a:pt x="758" y="379"/>
                      </a:lnTo>
                      <a:lnTo>
                        <a:pt x="847" y="316"/>
                      </a:lnTo>
                      <a:lnTo>
                        <a:pt x="939" y="259"/>
                      </a:lnTo>
                      <a:lnTo>
                        <a:pt x="1034" y="206"/>
                      </a:lnTo>
                      <a:lnTo>
                        <a:pt x="1133" y="160"/>
                      </a:lnTo>
                      <a:lnTo>
                        <a:pt x="1233" y="119"/>
                      </a:lnTo>
                      <a:lnTo>
                        <a:pt x="1338" y="83"/>
                      </a:lnTo>
                      <a:lnTo>
                        <a:pt x="1446" y="54"/>
                      </a:lnTo>
                      <a:lnTo>
                        <a:pt x="1554" y="31"/>
                      </a:lnTo>
                      <a:lnTo>
                        <a:pt x="1666" y="14"/>
                      </a:lnTo>
                      <a:lnTo>
                        <a:pt x="1779" y="3"/>
                      </a:lnTo>
                      <a:lnTo>
                        <a:pt x="18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24"/>
                <p:cNvSpPr>
                  <a:spLocks/>
                </p:cNvSpPr>
                <p:nvPr/>
              </p:nvSpPr>
              <p:spPr bwMode="auto">
                <a:xfrm>
                  <a:off x="2528" y="441"/>
                  <a:ext cx="37" cy="230"/>
                </a:xfrm>
                <a:custGeom>
                  <a:avLst/>
                  <a:gdLst>
                    <a:gd name="T0" fmla="*/ 129 w 257"/>
                    <a:gd name="T1" fmla="*/ 0 h 1614"/>
                    <a:gd name="T2" fmla="*/ 158 w 257"/>
                    <a:gd name="T3" fmla="*/ 3 h 1614"/>
                    <a:gd name="T4" fmla="*/ 185 w 257"/>
                    <a:gd name="T5" fmla="*/ 12 h 1614"/>
                    <a:gd name="T6" fmla="*/ 208 w 257"/>
                    <a:gd name="T7" fmla="*/ 29 h 1614"/>
                    <a:gd name="T8" fmla="*/ 229 w 257"/>
                    <a:gd name="T9" fmla="*/ 48 h 1614"/>
                    <a:gd name="T10" fmla="*/ 244 w 257"/>
                    <a:gd name="T11" fmla="*/ 72 h 1614"/>
                    <a:gd name="T12" fmla="*/ 253 w 257"/>
                    <a:gd name="T13" fmla="*/ 99 h 1614"/>
                    <a:gd name="T14" fmla="*/ 257 w 257"/>
                    <a:gd name="T15" fmla="*/ 129 h 1614"/>
                    <a:gd name="T16" fmla="*/ 257 w 257"/>
                    <a:gd name="T17" fmla="*/ 1485 h 1614"/>
                    <a:gd name="T18" fmla="*/ 253 w 257"/>
                    <a:gd name="T19" fmla="*/ 1515 h 1614"/>
                    <a:gd name="T20" fmla="*/ 244 w 257"/>
                    <a:gd name="T21" fmla="*/ 1541 h 1614"/>
                    <a:gd name="T22" fmla="*/ 229 w 257"/>
                    <a:gd name="T23" fmla="*/ 1566 h 1614"/>
                    <a:gd name="T24" fmla="*/ 208 w 257"/>
                    <a:gd name="T25" fmla="*/ 1585 h 1614"/>
                    <a:gd name="T26" fmla="*/ 185 w 257"/>
                    <a:gd name="T27" fmla="*/ 1601 h 1614"/>
                    <a:gd name="T28" fmla="*/ 158 w 257"/>
                    <a:gd name="T29" fmla="*/ 1611 h 1614"/>
                    <a:gd name="T30" fmla="*/ 129 w 257"/>
                    <a:gd name="T31" fmla="*/ 1614 h 1614"/>
                    <a:gd name="T32" fmla="*/ 99 w 257"/>
                    <a:gd name="T33" fmla="*/ 1611 h 1614"/>
                    <a:gd name="T34" fmla="*/ 71 w 257"/>
                    <a:gd name="T35" fmla="*/ 1601 h 1614"/>
                    <a:gd name="T36" fmla="*/ 48 w 257"/>
                    <a:gd name="T37" fmla="*/ 1585 h 1614"/>
                    <a:gd name="T38" fmla="*/ 27 w 257"/>
                    <a:gd name="T39" fmla="*/ 1566 h 1614"/>
                    <a:gd name="T40" fmla="*/ 12 w 257"/>
                    <a:gd name="T41" fmla="*/ 1541 h 1614"/>
                    <a:gd name="T42" fmla="*/ 3 w 257"/>
                    <a:gd name="T43" fmla="*/ 1515 h 1614"/>
                    <a:gd name="T44" fmla="*/ 0 w 257"/>
                    <a:gd name="T45" fmla="*/ 1485 h 1614"/>
                    <a:gd name="T46" fmla="*/ 0 w 257"/>
                    <a:gd name="T47" fmla="*/ 129 h 1614"/>
                    <a:gd name="T48" fmla="*/ 3 w 257"/>
                    <a:gd name="T49" fmla="*/ 99 h 1614"/>
                    <a:gd name="T50" fmla="*/ 12 w 257"/>
                    <a:gd name="T51" fmla="*/ 72 h 1614"/>
                    <a:gd name="T52" fmla="*/ 27 w 257"/>
                    <a:gd name="T53" fmla="*/ 48 h 1614"/>
                    <a:gd name="T54" fmla="*/ 48 w 257"/>
                    <a:gd name="T55" fmla="*/ 29 h 1614"/>
                    <a:gd name="T56" fmla="*/ 71 w 257"/>
                    <a:gd name="T57" fmla="*/ 12 h 1614"/>
                    <a:gd name="T58" fmla="*/ 99 w 257"/>
                    <a:gd name="T59" fmla="*/ 3 h 1614"/>
                    <a:gd name="T60" fmla="*/ 129 w 257"/>
                    <a:gd name="T61" fmla="*/ 0 h 1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7" h="1614">
                      <a:moveTo>
                        <a:pt x="129" y="0"/>
                      </a:moveTo>
                      <a:lnTo>
                        <a:pt x="158" y="3"/>
                      </a:lnTo>
                      <a:lnTo>
                        <a:pt x="185" y="12"/>
                      </a:lnTo>
                      <a:lnTo>
                        <a:pt x="208" y="29"/>
                      </a:lnTo>
                      <a:lnTo>
                        <a:pt x="229" y="48"/>
                      </a:lnTo>
                      <a:lnTo>
                        <a:pt x="244" y="72"/>
                      </a:lnTo>
                      <a:lnTo>
                        <a:pt x="253" y="99"/>
                      </a:lnTo>
                      <a:lnTo>
                        <a:pt x="257" y="129"/>
                      </a:lnTo>
                      <a:lnTo>
                        <a:pt x="257" y="1485"/>
                      </a:lnTo>
                      <a:lnTo>
                        <a:pt x="253" y="1515"/>
                      </a:lnTo>
                      <a:lnTo>
                        <a:pt x="244" y="1541"/>
                      </a:lnTo>
                      <a:lnTo>
                        <a:pt x="229" y="1566"/>
                      </a:lnTo>
                      <a:lnTo>
                        <a:pt x="208" y="1585"/>
                      </a:lnTo>
                      <a:lnTo>
                        <a:pt x="185" y="1601"/>
                      </a:lnTo>
                      <a:lnTo>
                        <a:pt x="158" y="1611"/>
                      </a:lnTo>
                      <a:lnTo>
                        <a:pt x="129" y="1614"/>
                      </a:lnTo>
                      <a:lnTo>
                        <a:pt x="99" y="1611"/>
                      </a:lnTo>
                      <a:lnTo>
                        <a:pt x="71" y="1601"/>
                      </a:lnTo>
                      <a:lnTo>
                        <a:pt x="48" y="1585"/>
                      </a:lnTo>
                      <a:lnTo>
                        <a:pt x="27" y="1566"/>
                      </a:lnTo>
                      <a:lnTo>
                        <a:pt x="12" y="1541"/>
                      </a:lnTo>
                      <a:lnTo>
                        <a:pt x="3" y="1515"/>
                      </a:lnTo>
                      <a:lnTo>
                        <a:pt x="0" y="1485"/>
                      </a:lnTo>
                      <a:lnTo>
                        <a:pt x="0" y="129"/>
                      </a:lnTo>
                      <a:lnTo>
                        <a:pt x="3" y="99"/>
                      </a:lnTo>
                      <a:lnTo>
                        <a:pt x="12" y="72"/>
                      </a:lnTo>
                      <a:lnTo>
                        <a:pt x="27" y="48"/>
                      </a:lnTo>
                      <a:lnTo>
                        <a:pt x="48" y="29"/>
                      </a:lnTo>
                      <a:lnTo>
                        <a:pt x="71" y="12"/>
                      </a:lnTo>
                      <a:lnTo>
                        <a:pt x="99" y="3"/>
                      </a:lnTo>
                      <a:lnTo>
                        <a:pt x="12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Freeform 25"/>
                <p:cNvSpPr>
                  <a:spLocks/>
                </p:cNvSpPr>
                <p:nvPr/>
              </p:nvSpPr>
              <p:spPr bwMode="auto">
                <a:xfrm>
                  <a:off x="2654" y="441"/>
                  <a:ext cx="37" cy="230"/>
                </a:xfrm>
                <a:custGeom>
                  <a:avLst/>
                  <a:gdLst>
                    <a:gd name="T0" fmla="*/ 130 w 259"/>
                    <a:gd name="T1" fmla="*/ 0 h 1614"/>
                    <a:gd name="T2" fmla="*/ 160 w 259"/>
                    <a:gd name="T3" fmla="*/ 3 h 1614"/>
                    <a:gd name="T4" fmla="*/ 186 w 259"/>
                    <a:gd name="T5" fmla="*/ 12 h 1614"/>
                    <a:gd name="T6" fmla="*/ 210 w 259"/>
                    <a:gd name="T7" fmla="*/ 29 h 1614"/>
                    <a:gd name="T8" fmla="*/ 231 w 259"/>
                    <a:gd name="T9" fmla="*/ 48 h 1614"/>
                    <a:gd name="T10" fmla="*/ 246 w 259"/>
                    <a:gd name="T11" fmla="*/ 72 h 1614"/>
                    <a:gd name="T12" fmla="*/ 255 w 259"/>
                    <a:gd name="T13" fmla="*/ 99 h 1614"/>
                    <a:gd name="T14" fmla="*/ 259 w 259"/>
                    <a:gd name="T15" fmla="*/ 129 h 1614"/>
                    <a:gd name="T16" fmla="*/ 259 w 259"/>
                    <a:gd name="T17" fmla="*/ 1485 h 1614"/>
                    <a:gd name="T18" fmla="*/ 255 w 259"/>
                    <a:gd name="T19" fmla="*/ 1515 h 1614"/>
                    <a:gd name="T20" fmla="*/ 246 w 259"/>
                    <a:gd name="T21" fmla="*/ 1541 h 1614"/>
                    <a:gd name="T22" fmla="*/ 231 w 259"/>
                    <a:gd name="T23" fmla="*/ 1566 h 1614"/>
                    <a:gd name="T24" fmla="*/ 210 w 259"/>
                    <a:gd name="T25" fmla="*/ 1585 h 1614"/>
                    <a:gd name="T26" fmla="*/ 186 w 259"/>
                    <a:gd name="T27" fmla="*/ 1601 h 1614"/>
                    <a:gd name="T28" fmla="*/ 160 w 259"/>
                    <a:gd name="T29" fmla="*/ 1611 h 1614"/>
                    <a:gd name="T30" fmla="*/ 130 w 259"/>
                    <a:gd name="T31" fmla="*/ 1614 h 1614"/>
                    <a:gd name="T32" fmla="*/ 101 w 259"/>
                    <a:gd name="T33" fmla="*/ 1611 h 1614"/>
                    <a:gd name="T34" fmla="*/ 73 w 259"/>
                    <a:gd name="T35" fmla="*/ 1601 h 1614"/>
                    <a:gd name="T36" fmla="*/ 49 w 259"/>
                    <a:gd name="T37" fmla="*/ 1585 h 1614"/>
                    <a:gd name="T38" fmla="*/ 29 w 259"/>
                    <a:gd name="T39" fmla="*/ 1566 h 1614"/>
                    <a:gd name="T40" fmla="*/ 14 w 259"/>
                    <a:gd name="T41" fmla="*/ 1541 h 1614"/>
                    <a:gd name="T42" fmla="*/ 4 w 259"/>
                    <a:gd name="T43" fmla="*/ 1515 h 1614"/>
                    <a:gd name="T44" fmla="*/ 0 w 259"/>
                    <a:gd name="T45" fmla="*/ 1485 h 1614"/>
                    <a:gd name="T46" fmla="*/ 0 w 259"/>
                    <a:gd name="T47" fmla="*/ 129 h 1614"/>
                    <a:gd name="T48" fmla="*/ 4 w 259"/>
                    <a:gd name="T49" fmla="*/ 99 h 1614"/>
                    <a:gd name="T50" fmla="*/ 14 w 259"/>
                    <a:gd name="T51" fmla="*/ 72 h 1614"/>
                    <a:gd name="T52" fmla="*/ 29 w 259"/>
                    <a:gd name="T53" fmla="*/ 48 h 1614"/>
                    <a:gd name="T54" fmla="*/ 49 w 259"/>
                    <a:gd name="T55" fmla="*/ 29 h 1614"/>
                    <a:gd name="T56" fmla="*/ 73 w 259"/>
                    <a:gd name="T57" fmla="*/ 12 h 1614"/>
                    <a:gd name="T58" fmla="*/ 101 w 259"/>
                    <a:gd name="T59" fmla="*/ 3 h 1614"/>
                    <a:gd name="T60" fmla="*/ 130 w 259"/>
                    <a:gd name="T61" fmla="*/ 0 h 1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9" h="1614">
                      <a:moveTo>
                        <a:pt x="130" y="0"/>
                      </a:moveTo>
                      <a:lnTo>
                        <a:pt x="160" y="3"/>
                      </a:lnTo>
                      <a:lnTo>
                        <a:pt x="186" y="12"/>
                      </a:lnTo>
                      <a:lnTo>
                        <a:pt x="210" y="29"/>
                      </a:lnTo>
                      <a:lnTo>
                        <a:pt x="231" y="48"/>
                      </a:lnTo>
                      <a:lnTo>
                        <a:pt x="246" y="72"/>
                      </a:lnTo>
                      <a:lnTo>
                        <a:pt x="255" y="99"/>
                      </a:lnTo>
                      <a:lnTo>
                        <a:pt x="259" y="129"/>
                      </a:lnTo>
                      <a:lnTo>
                        <a:pt x="259" y="1485"/>
                      </a:lnTo>
                      <a:lnTo>
                        <a:pt x="255" y="1515"/>
                      </a:lnTo>
                      <a:lnTo>
                        <a:pt x="246" y="1541"/>
                      </a:lnTo>
                      <a:lnTo>
                        <a:pt x="231" y="1566"/>
                      </a:lnTo>
                      <a:lnTo>
                        <a:pt x="210" y="1585"/>
                      </a:lnTo>
                      <a:lnTo>
                        <a:pt x="186" y="1601"/>
                      </a:lnTo>
                      <a:lnTo>
                        <a:pt x="160" y="1611"/>
                      </a:lnTo>
                      <a:lnTo>
                        <a:pt x="130" y="1614"/>
                      </a:lnTo>
                      <a:lnTo>
                        <a:pt x="101" y="1611"/>
                      </a:lnTo>
                      <a:lnTo>
                        <a:pt x="73" y="1601"/>
                      </a:lnTo>
                      <a:lnTo>
                        <a:pt x="49" y="1585"/>
                      </a:lnTo>
                      <a:lnTo>
                        <a:pt x="29" y="1566"/>
                      </a:lnTo>
                      <a:lnTo>
                        <a:pt x="14" y="1541"/>
                      </a:lnTo>
                      <a:lnTo>
                        <a:pt x="4" y="1515"/>
                      </a:lnTo>
                      <a:lnTo>
                        <a:pt x="0" y="1485"/>
                      </a:lnTo>
                      <a:lnTo>
                        <a:pt x="0" y="129"/>
                      </a:lnTo>
                      <a:lnTo>
                        <a:pt x="4" y="99"/>
                      </a:lnTo>
                      <a:lnTo>
                        <a:pt x="14" y="72"/>
                      </a:lnTo>
                      <a:lnTo>
                        <a:pt x="29" y="48"/>
                      </a:lnTo>
                      <a:lnTo>
                        <a:pt x="49" y="29"/>
                      </a:lnTo>
                      <a:lnTo>
                        <a:pt x="73" y="12"/>
                      </a:lnTo>
                      <a:lnTo>
                        <a:pt x="101" y="3"/>
                      </a:lnTo>
                      <a:lnTo>
                        <a:pt x="13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2" name="Group 28"/>
              <p:cNvGrpSpPr>
                <a:grpSpLocks noChangeAspect="1"/>
              </p:cNvGrpSpPr>
              <p:nvPr/>
            </p:nvGrpSpPr>
            <p:grpSpPr bwMode="auto">
              <a:xfrm>
                <a:off x="10759608" y="5983139"/>
                <a:ext cx="265177" cy="265176"/>
                <a:chOff x="2068" y="815"/>
                <a:chExt cx="159" cy="159"/>
              </a:xfrm>
              <a:solidFill>
                <a:schemeClr val="accent2"/>
              </a:solidFill>
            </p:grpSpPr>
            <p:sp>
              <p:nvSpPr>
                <p:cNvPr id="55" name="Freeform 30"/>
                <p:cNvSpPr>
                  <a:spLocks noEditPoints="1"/>
                </p:cNvSpPr>
                <p:nvPr/>
              </p:nvSpPr>
              <p:spPr bwMode="auto">
                <a:xfrm>
                  <a:off x="2068" y="815"/>
                  <a:ext cx="159" cy="159"/>
                </a:xfrm>
                <a:custGeom>
                  <a:avLst/>
                  <a:gdLst>
                    <a:gd name="T0" fmla="*/ 1385 w 3337"/>
                    <a:gd name="T1" fmla="*/ 288 h 3329"/>
                    <a:gd name="T2" fmla="*/ 1038 w 3337"/>
                    <a:gd name="T3" fmla="*/ 409 h 3329"/>
                    <a:gd name="T4" fmla="*/ 739 w 3337"/>
                    <a:gd name="T5" fmla="*/ 610 h 3329"/>
                    <a:gd name="T6" fmla="*/ 501 w 3337"/>
                    <a:gd name="T7" fmla="*/ 880 h 3329"/>
                    <a:gd name="T8" fmla="*/ 339 w 3337"/>
                    <a:gd name="T9" fmla="*/ 1203 h 3329"/>
                    <a:gd name="T10" fmla="*/ 264 w 3337"/>
                    <a:gd name="T11" fmla="*/ 1569 h 3329"/>
                    <a:gd name="T12" fmla="*/ 289 w 3337"/>
                    <a:gd name="T13" fmla="*/ 1947 h 3329"/>
                    <a:gd name="T14" fmla="*/ 410 w 3337"/>
                    <a:gd name="T15" fmla="*/ 2294 h 3329"/>
                    <a:gd name="T16" fmla="*/ 612 w 3337"/>
                    <a:gd name="T17" fmla="*/ 2592 h 3329"/>
                    <a:gd name="T18" fmla="*/ 882 w 3337"/>
                    <a:gd name="T19" fmla="*/ 2829 h 3329"/>
                    <a:gd name="T20" fmla="*/ 1206 w 3337"/>
                    <a:gd name="T21" fmla="*/ 2991 h 3329"/>
                    <a:gd name="T22" fmla="*/ 1572 w 3337"/>
                    <a:gd name="T23" fmla="*/ 3066 h 3329"/>
                    <a:gd name="T24" fmla="*/ 1952 w 3337"/>
                    <a:gd name="T25" fmla="*/ 3040 h 3329"/>
                    <a:gd name="T26" fmla="*/ 2299 w 3337"/>
                    <a:gd name="T27" fmla="*/ 2920 h 3329"/>
                    <a:gd name="T28" fmla="*/ 2598 w 3337"/>
                    <a:gd name="T29" fmla="*/ 2719 h 3329"/>
                    <a:gd name="T30" fmla="*/ 2836 w 3337"/>
                    <a:gd name="T31" fmla="*/ 2449 h 3329"/>
                    <a:gd name="T32" fmla="*/ 2998 w 3337"/>
                    <a:gd name="T33" fmla="*/ 2125 h 3329"/>
                    <a:gd name="T34" fmla="*/ 3073 w 3337"/>
                    <a:gd name="T35" fmla="*/ 1761 h 3329"/>
                    <a:gd name="T36" fmla="*/ 3048 w 3337"/>
                    <a:gd name="T37" fmla="*/ 1382 h 3329"/>
                    <a:gd name="T38" fmla="*/ 2927 w 3337"/>
                    <a:gd name="T39" fmla="*/ 1035 h 3329"/>
                    <a:gd name="T40" fmla="*/ 2725 w 3337"/>
                    <a:gd name="T41" fmla="*/ 737 h 3329"/>
                    <a:gd name="T42" fmla="*/ 2455 w 3337"/>
                    <a:gd name="T43" fmla="*/ 500 h 3329"/>
                    <a:gd name="T44" fmla="*/ 2131 w 3337"/>
                    <a:gd name="T45" fmla="*/ 338 h 3329"/>
                    <a:gd name="T46" fmla="*/ 1764 w 3337"/>
                    <a:gd name="T47" fmla="*/ 263 h 3329"/>
                    <a:gd name="T48" fmla="*/ 1870 w 3337"/>
                    <a:gd name="T49" fmla="*/ 12 h 3329"/>
                    <a:gd name="T50" fmla="*/ 2250 w 3337"/>
                    <a:gd name="T51" fmla="*/ 104 h 3329"/>
                    <a:gd name="T52" fmla="*/ 2591 w 3337"/>
                    <a:gd name="T53" fmla="*/ 278 h 3329"/>
                    <a:gd name="T54" fmla="*/ 2881 w 3337"/>
                    <a:gd name="T55" fmla="*/ 521 h 3329"/>
                    <a:gd name="T56" fmla="*/ 3109 w 3337"/>
                    <a:gd name="T57" fmla="*/ 825 h 3329"/>
                    <a:gd name="T58" fmla="*/ 3264 w 3337"/>
                    <a:gd name="T59" fmla="*/ 1175 h 3329"/>
                    <a:gd name="T60" fmla="*/ 3334 w 3337"/>
                    <a:gd name="T61" fmla="*/ 1563 h 3329"/>
                    <a:gd name="T62" fmla="*/ 3310 w 3337"/>
                    <a:gd name="T63" fmla="*/ 1964 h 3329"/>
                    <a:gd name="T64" fmla="*/ 3196 w 3337"/>
                    <a:gd name="T65" fmla="*/ 2334 h 3329"/>
                    <a:gd name="T66" fmla="*/ 3003 w 3337"/>
                    <a:gd name="T67" fmla="*/ 2663 h 3329"/>
                    <a:gd name="T68" fmla="*/ 2743 w 3337"/>
                    <a:gd name="T69" fmla="*/ 2937 h 3329"/>
                    <a:gd name="T70" fmla="*/ 2427 w 3337"/>
                    <a:gd name="T71" fmla="*/ 3148 h 3329"/>
                    <a:gd name="T72" fmla="*/ 2065 w 3337"/>
                    <a:gd name="T73" fmla="*/ 3281 h 3329"/>
                    <a:gd name="T74" fmla="*/ 1668 w 3337"/>
                    <a:gd name="T75" fmla="*/ 3329 h 3329"/>
                    <a:gd name="T76" fmla="*/ 1272 w 3337"/>
                    <a:gd name="T77" fmla="*/ 3281 h 3329"/>
                    <a:gd name="T78" fmla="*/ 910 w 3337"/>
                    <a:gd name="T79" fmla="*/ 3148 h 3329"/>
                    <a:gd name="T80" fmla="*/ 594 w 3337"/>
                    <a:gd name="T81" fmla="*/ 2937 h 3329"/>
                    <a:gd name="T82" fmla="*/ 333 w 3337"/>
                    <a:gd name="T83" fmla="*/ 2663 h 3329"/>
                    <a:gd name="T84" fmla="*/ 141 w 3337"/>
                    <a:gd name="T85" fmla="*/ 2334 h 3329"/>
                    <a:gd name="T86" fmla="*/ 27 w 3337"/>
                    <a:gd name="T87" fmla="*/ 1964 h 3329"/>
                    <a:gd name="T88" fmla="*/ 3 w 3337"/>
                    <a:gd name="T89" fmla="*/ 1563 h 3329"/>
                    <a:gd name="T90" fmla="*/ 73 w 3337"/>
                    <a:gd name="T91" fmla="*/ 1175 h 3329"/>
                    <a:gd name="T92" fmla="*/ 228 w 3337"/>
                    <a:gd name="T93" fmla="*/ 825 h 3329"/>
                    <a:gd name="T94" fmla="*/ 456 w 3337"/>
                    <a:gd name="T95" fmla="*/ 521 h 3329"/>
                    <a:gd name="T96" fmla="*/ 746 w 3337"/>
                    <a:gd name="T97" fmla="*/ 278 h 3329"/>
                    <a:gd name="T98" fmla="*/ 1087 w 3337"/>
                    <a:gd name="T99" fmla="*/ 104 h 3329"/>
                    <a:gd name="T100" fmla="*/ 1467 w 3337"/>
                    <a:gd name="T101" fmla="*/ 12 h 3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337" h="3329">
                      <a:moveTo>
                        <a:pt x="1668" y="260"/>
                      </a:moveTo>
                      <a:lnTo>
                        <a:pt x="1572" y="263"/>
                      </a:lnTo>
                      <a:lnTo>
                        <a:pt x="1477" y="273"/>
                      </a:lnTo>
                      <a:lnTo>
                        <a:pt x="1385" y="288"/>
                      </a:lnTo>
                      <a:lnTo>
                        <a:pt x="1295" y="311"/>
                      </a:lnTo>
                      <a:lnTo>
                        <a:pt x="1206" y="338"/>
                      </a:lnTo>
                      <a:lnTo>
                        <a:pt x="1120" y="370"/>
                      </a:lnTo>
                      <a:lnTo>
                        <a:pt x="1038" y="409"/>
                      </a:lnTo>
                      <a:lnTo>
                        <a:pt x="958" y="452"/>
                      </a:lnTo>
                      <a:lnTo>
                        <a:pt x="882" y="500"/>
                      </a:lnTo>
                      <a:lnTo>
                        <a:pt x="809" y="553"/>
                      </a:lnTo>
                      <a:lnTo>
                        <a:pt x="739" y="610"/>
                      </a:lnTo>
                      <a:lnTo>
                        <a:pt x="673" y="672"/>
                      </a:lnTo>
                      <a:lnTo>
                        <a:pt x="612" y="737"/>
                      </a:lnTo>
                      <a:lnTo>
                        <a:pt x="554" y="807"/>
                      </a:lnTo>
                      <a:lnTo>
                        <a:pt x="501" y="880"/>
                      </a:lnTo>
                      <a:lnTo>
                        <a:pt x="452" y="955"/>
                      </a:lnTo>
                      <a:lnTo>
                        <a:pt x="410" y="1035"/>
                      </a:lnTo>
                      <a:lnTo>
                        <a:pt x="371" y="1118"/>
                      </a:lnTo>
                      <a:lnTo>
                        <a:pt x="339" y="1203"/>
                      </a:lnTo>
                      <a:lnTo>
                        <a:pt x="311" y="1292"/>
                      </a:lnTo>
                      <a:lnTo>
                        <a:pt x="289" y="1382"/>
                      </a:lnTo>
                      <a:lnTo>
                        <a:pt x="274" y="1474"/>
                      </a:lnTo>
                      <a:lnTo>
                        <a:pt x="264" y="1569"/>
                      </a:lnTo>
                      <a:lnTo>
                        <a:pt x="261" y="1665"/>
                      </a:lnTo>
                      <a:lnTo>
                        <a:pt x="264" y="1761"/>
                      </a:lnTo>
                      <a:lnTo>
                        <a:pt x="274" y="1855"/>
                      </a:lnTo>
                      <a:lnTo>
                        <a:pt x="289" y="1947"/>
                      </a:lnTo>
                      <a:lnTo>
                        <a:pt x="311" y="2037"/>
                      </a:lnTo>
                      <a:lnTo>
                        <a:pt x="339" y="2125"/>
                      </a:lnTo>
                      <a:lnTo>
                        <a:pt x="371" y="2212"/>
                      </a:lnTo>
                      <a:lnTo>
                        <a:pt x="410" y="2294"/>
                      </a:lnTo>
                      <a:lnTo>
                        <a:pt x="452" y="2373"/>
                      </a:lnTo>
                      <a:lnTo>
                        <a:pt x="501" y="2449"/>
                      </a:lnTo>
                      <a:lnTo>
                        <a:pt x="554" y="2522"/>
                      </a:lnTo>
                      <a:lnTo>
                        <a:pt x="612" y="2592"/>
                      </a:lnTo>
                      <a:lnTo>
                        <a:pt x="673" y="2658"/>
                      </a:lnTo>
                      <a:lnTo>
                        <a:pt x="739" y="2719"/>
                      </a:lnTo>
                      <a:lnTo>
                        <a:pt x="809" y="2776"/>
                      </a:lnTo>
                      <a:lnTo>
                        <a:pt x="882" y="2829"/>
                      </a:lnTo>
                      <a:lnTo>
                        <a:pt x="958" y="2878"/>
                      </a:lnTo>
                      <a:lnTo>
                        <a:pt x="1038" y="2920"/>
                      </a:lnTo>
                      <a:lnTo>
                        <a:pt x="1120" y="2958"/>
                      </a:lnTo>
                      <a:lnTo>
                        <a:pt x="1206" y="2991"/>
                      </a:lnTo>
                      <a:lnTo>
                        <a:pt x="1295" y="3018"/>
                      </a:lnTo>
                      <a:lnTo>
                        <a:pt x="1385" y="3040"/>
                      </a:lnTo>
                      <a:lnTo>
                        <a:pt x="1477" y="3056"/>
                      </a:lnTo>
                      <a:lnTo>
                        <a:pt x="1572" y="3066"/>
                      </a:lnTo>
                      <a:lnTo>
                        <a:pt x="1668" y="3069"/>
                      </a:lnTo>
                      <a:lnTo>
                        <a:pt x="1764" y="3066"/>
                      </a:lnTo>
                      <a:lnTo>
                        <a:pt x="1860" y="3056"/>
                      </a:lnTo>
                      <a:lnTo>
                        <a:pt x="1952" y="3040"/>
                      </a:lnTo>
                      <a:lnTo>
                        <a:pt x="2042" y="3018"/>
                      </a:lnTo>
                      <a:lnTo>
                        <a:pt x="2131" y="2991"/>
                      </a:lnTo>
                      <a:lnTo>
                        <a:pt x="2216" y="2958"/>
                      </a:lnTo>
                      <a:lnTo>
                        <a:pt x="2299" y="2920"/>
                      </a:lnTo>
                      <a:lnTo>
                        <a:pt x="2379" y="2878"/>
                      </a:lnTo>
                      <a:lnTo>
                        <a:pt x="2455" y="2829"/>
                      </a:lnTo>
                      <a:lnTo>
                        <a:pt x="2528" y="2776"/>
                      </a:lnTo>
                      <a:lnTo>
                        <a:pt x="2598" y="2719"/>
                      </a:lnTo>
                      <a:lnTo>
                        <a:pt x="2663" y="2658"/>
                      </a:lnTo>
                      <a:lnTo>
                        <a:pt x="2725" y="2592"/>
                      </a:lnTo>
                      <a:lnTo>
                        <a:pt x="2783" y="2522"/>
                      </a:lnTo>
                      <a:lnTo>
                        <a:pt x="2836" y="2449"/>
                      </a:lnTo>
                      <a:lnTo>
                        <a:pt x="2883" y="2373"/>
                      </a:lnTo>
                      <a:lnTo>
                        <a:pt x="2927" y="2294"/>
                      </a:lnTo>
                      <a:lnTo>
                        <a:pt x="2966" y="2212"/>
                      </a:lnTo>
                      <a:lnTo>
                        <a:pt x="2998" y="2125"/>
                      </a:lnTo>
                      <a:lnTo>
                        <a:pt x="3025" y="2037"/>
                      </a:lnTo>
                      <a:lnTo>
                        <a:pt x="3048" y="1947"/>
                      </a:lnTo>
                      <a:lnTo>
                        <a:pt x="3063" y="1855"/>
                      </a:lnTo>
                      <a:lnTo>
                        <a:pt x="3073" y="1761"/>
                      </a:lnTo>
                      <a:lnTo>
                        <a:pt x="3076" y="1665"/>
                      </a:lnTo>
                      <a:lnTo>
                        <a:pt x="3073" y="1569"/>
                      </a:lnTo>
                      <a:lnTo>
                        <a:pt x="3063" y="1474"/>
                      </a:lnTo>
                      <a:lnTo>
                        <a:pt x="3048" y="1382"/>
                      </a:lnTo>
                      <a:lnTo>
                        <a:pt x="3025" y="1292"/>
                      </a:lnTo>
                      <a:lnTo>
                        <a:pt x="2998" y="1203"/>
                      </a:lnTo>
                      <a:lnTo>
                        <a:pt x="2966" y="1118"/>
                      </a:lnTo>
                      <a:lnTo>
                        <a:pt x="2927" y="1035"/>
                      </a:lnTo>
                      <a:lnTo>
                        <a:pt x="2883" y="955"/>
                      </a:lnTo>
                      <a:lnTo>
                        <a:pt x="2836" y="880"/>
                      </a:lnTo>
                      <a:lnTo>
                        <a:pt x="2783" y="807"/>
                      </a:lnTo>
                      <a:lnTo>
                        <a:pt x="2725" y="737"/>
                      </a:lnTo>
                      <a:lnTo>
                        <a:pt x="2663" y="672"/>
                      </a:lnTo>
                      <a:lnTo>
                        <a:pt x="2598" y="610"/>
                      </a:lnTo>
                      <a:lnTo>
                        <a:pt x="2528" y="553"/>
                      </a:lnTo>
                      <a:lnTo>
                        <a:pt x="2455" y="500"/>
                      </a:lnTo>
                      <a:lnTo>
                        <a:pt x="2379" y="452"/>
                      </a:lnTo>
                      <a:lnTo>
                        <a:pt x="2299" y="409"/>
                      </a:lnTo>
                      <a:lnTo>
                        <a:pt x="2216" y="370"/>
                      </a:lnTo>
                      <a:lnTo>
                        <a:pt x="2131" y="338"/>
                      </a:lnTo>
                      <a:lnTo>
                        <a:pt x="2042" y="311"/>
                      </a:lnTo>
                      <a:lnTo>
                        <a:pt x="1952" y="288"/>
                      </a:lnTo>
                      <a:lnTo>
                        <a:pt x="1860" y="273"/>
                      </a:lnTo>
                      <a:lnTo>
                        <a:pt x="1764" y="263"/>
                      </a:lnTo>
                      <a:lnTo>
                        <a:pt x="1668" y="260"/>
                      </a:lnTo>
                      <a:close/>
                      <a:moveTo>
                        <a:pt x="1668" y="0"/>
                      </a:moveTo>
                      <a:lnTo>
                        <a:pt x="1770" y="3"/>
                      </a:lnTo>
                      <a:lnTo>
                        <a:pt x="1870" y="12"/>
                      </a:lnTo>
                      <a:lnTo>
                        <a:pt x="1968" y="27"/>
                      </a:lnTo>
                      <a:lnTo>
                        <a:pt x="2065" y="48"/>
                      </a:lnTo>
                      <a:lnTo>
                        <a:pt x="2159" y="73"/>
                      </a:lnTo>
                      <a:lnTo>
                        <a:pt x="2250" y="104"/>
                      </a:lnTo>
                      <a:lnTo>
                        <a:pt x="2340" y="141"/>
                      </a:lnTo>
                      <a:lnTo>
                        <a:pt x="2427" y="181"/>
                      </a:lnTo>
                      <a:lnTo>
                        <a:pt x="2510" y="228"/>
                      </a:lnTo>
                      <a:lnTo>
                        <a:pt x="2591" y="278"/>
                      </a:lnTo>
                      <a:lnTo>
                        <a:pt x="2669" y="333"/>
                      </a:lnTo>
                      <a:lnTo>
                        <a:pt x="2743" y="392"/>
                      </a:lnTo>
                      <a:lnTo>
                        <a:pt x="2814" y="454"/>
                      </a:lnTo>
                      <a:lnTo>
                        <a:pt x="2881" y="521"/>
                      </a:lnTo>
                      <a:lnTo>
                        <a:pt x="2944" y="592"/>
                      </a:lnTo>
                      <a:lnTo>
                        <a:pt x="3003" y="666"/>
                      </a:lnTo>
                      <a:lnTo>
                        <a:pt x="3058" y="744"/>
                      </a:lnTo>
                      <a:lnTo>
                        <a:pt x="3109" y="825"/>
                      </a:lnTo>
                      <a:lnTo>
                        <a:pt x="3155" y="908"/>
                      </a:lnTo>
                      <a:lnTo>
                        <a:pt x="3196" y="995"/>
                      </a:lnTo>
                      <a:lnTo>
                        <a:pt x="3232" y="1084"/>
                      </a:lnTo>
                      <a:lnTo>
                        <a:pt x="3264" y="1175"/>
                      </a:lnTo>
                      <a:lnTo>
                        <a:pt x="3289" y="1269"/>
                      </a:lnTo>
                      <a:lnTo>
                        <a:pt x="3310" y="1365"/>
                      </a:lnTo>
                      <a:lnTo>
                        <a:pt x="3325" y="1464"/>
                      </a:lnTo>
                      <a:lnTo>
                        <a:pt x="3334" y="1563"/>
                      </a:lnTo>
                      <a:lnTo>
                        <a:pt x="3337" y="1665"/>
                      </a:lnTo>
                      <a:lnTo>
                        <a:pt x="3334" y="1766"/>
                      </a:lnTo>
                      <a:lnTo>
                        <a:pt x="3325" y="1865"/>
                      </a:lnTo>
                      <a:lnTo>
                        <a:pt x="3310" y="1964"/>
                      </a:lnTo>
                      <a:lnTo>
                        <a:pt x="3289" y="2060"/>
                      </a:lnTo>
                      <a:lnTo>
                        <a:pt x="3264" y="2154"/>
                      </a:lnTo>
                      <a:lnTo>
                        <a:pt x="3232" y="2245"/>
                      </a:lnTo>
                      <a:lnTo>
                        <a:pt x="3196" y="2334"/>
                      </a:lnTo>
                      <a:lnTo>
                        <a:pt x="3155" y="2421"/>
                      </a:lnTo>
                      <a:lnTo>
                        <a:pt x="3109" y="2505"/>
                      </a:lnTo>
                      <a:lnTo>
                        <a:pt x="3058" y="2585"/>
                      </a:lnTo>
                      <a:lnTo>
                        <a:pt x="3003" y="2663"/>
                      </a:lnTo>
                      <a:lnTo>
                        <a:pt x="2944" y="2737"/>
                      </a:lnTo>
                      <a:lnTo>
                        <a:pt x="2881" y="2808"/>
                      </a:lnTo>
                      <a:lnTo>
                        <a:pt x="2814" y="2874"/>
                      </a:lnTo>
                      <a:lnTo>
                        <a:pt x="2743" y="2937"/>
                      </a:lnTo>
                      <a:lnTo>
                        <a:pt x="2669" y="2997"/>
                      </a:lnTo>
                      <a:lnTo>
                        <a:pt x="2591" y="3052"/>
                      </a:lnTo>
                      <a:lnTo>
                        <a:pt x="2510" y="3101"/>
                      </a:lnTo>
                      <a:lnTo>
                        <a:pt x="2427" y="3148"/>
                      </a:lnTo>
                      <a:lnTo>
                        <a:pt x="2340" y="3188"/>
                      </a:lnTo>
                      <a:lnTo>
                        <a:pt x="2250" y="3225"/>
                      </a:lnTo>
                      <a:lnTo>
                        <a:pt x="2159" y="3256"/>
                      </a:lnTo>
                      <a:lnTo>
                        <a:pt x="2065" y="3281"/>
                      </a:lnTo>
                      <a:lnTo>
                        <a:pt x="1968" y="3302"/>
                      </a:lnTo>
                      <a:lnTo>
                        <a:pt x="1870" y="3317"/>
                      </a:lnTo>
                      <a:lnTo>
                        <a:pt x="1770" y="3326"/>
                      </a:lnTo>
                      <a:lnTo>
                        <a:pt x="1668" y="3329"/>
                      </a:lnTo>
                      <a:lnTo>
                        <a:pt x="1567" y="3326"/>
                      </a:lnTo>
                      <a:lnTo>
                        <a:pt x="1467" y="3317"/>
                      </a:lnTo>
                      <a:lnTo>
                        <a:pt x="1369" y="3302"/>
                      </a:lnTo>
                      <a:lnTo>
                        <a:pt x="1272" y="3281"/>
                      </a:lnTo>
                      <a:lnTo>
                        <a:pt x="1178" y="3256"/>
                      </a:lnTo>
                      <a:lnTo>
                        <a:pt x="1087" y="3225"/>
                      </a:lnTo>
                      <a:lnTo>
                        <a:pt x="997" y="3188"/>
                      </a:lnTo>
                      <a:lnTo>
                        <a:pt x="910" y="3148"/>
                      </a:lnTo>
                      <a:lnTo>
                        <a:pt x="826" y="3101"/>
                      </a:lnTo>
                      <a:lnTo>
                        <a:pt x="746" y="3052"/>
                      </a:lnTo>
                      <a:lnTo>
                        <a:pt x="668" y="2997"/>
                      </a:lnTo>
                      <a:lnTo>
                        <a:pt x="594" y="2937"/>
                      </a:lnTo>
                      <a:lnTo>
                        <a:pt x="522" y="2874"/>
                      </a:lnTo>
                      <a:lnTo>
                        <a:pt x="456" y="2808"/>
                      </a:lnTo>
                      <a:lnTo>
                        <a:pt x="393" y="2737"/>
                      </a:lnTo>
                      <a:lnTo>
                        <a:pt x="333" y="2663"/>
                      </a:lnTo>
                      <a:lnTo>
                        <a:pt x="278" y="2585"/>
                      </a:lnTo>
                      <a:lnTo>
                        <a:pt x="228" y="2505"/>
                      </a:lnTo>
                      <a:lnTo>
                        <a:pt x="182" y="2421"/>
                      </a:lnTo>
                      <a:lnTo>
                        <a:pt x="141" y="2334"/>
                      </a:lnTo>
                      <a:lnTo>
                        <a:pt x="104" y="2245"/>
                      </a:lnTo>
                      <a:lnTo>
                        <a:pt x="73" y="2154"/>
                      </a:lnTo>
                      <a:lnTo>
                        <a:pt x="48" y="2060"/>
                      </a:lnTo>
                      <a:lnTo>
                        <a:pt x="27" y="1964"/>
                      </a:lnTo>
                      <a:lnTo>
                        <a:pt x="12" y="1865"/>
                      </a:lnTo>
                      <a:lnTo>
                        <a:pt x="3" y="1766"/>
                      </a:lnTo>
                      <a:lnTo>
                        <a:pt x="0" y="1665"/>
                      </a:lnTo>
                      <a:lnTo>
                        <a:pt x="3" y="1563"/>
                      </a:lnTo>
                      <a:lnTo>
                        <a:pt x="12" y="1464"/>
                      </a:lnTo>
                      <a:lnTo>
                        <a:pt x="27" y="1365"/>
                      </a:lnTo>
                      <a:lnTo>
                        <a:pt x="48" y="1269"/>
                      </a:lnTo>
                      <a:lnTo>
                        <a:pt x="73" y="1175"/>
                      </a:lnTo>
                      <a:lnTo>
                        <a:pt x="104" y="1084"/>
                      </a:lnTo>
                      <a:lnTo>
                        <a:pt x="141" y="995"/>
                      </a:lnTo>
                      <a:lnTo>
                        <a:pt x="182" y="908"/>
                      </a:lnTo>
                      <a:lnTo>
                        <a:pt x="228" y="825"/>
                      </a:lnTo>
                      <a:lnTo>
                        <a:pt x="278" y="744"/>
                      </a:lnTo>
                      <a:lnTo>
                        <a:pt x="333" y="666"/>
                      </a:lnTo>
                      <a:lnTo>
                        <a:pt x="393" y="592"/>
                      </a:lnTo>
                      <a:lnTo>
                        <a:pt x="456" y="521"/>
                      </a:lnTo>
                      <a:lnTo>
                        <a:pt x="522" y="454"/>
                      </a:lnTo>
                      <a:lnTo>
                        <a:pt x="594" y="392"/>
                      </a:lnTo>
                      <a:lnTo>
                        <a:pt x="668" y="333"/>
                      </a:lnTo>
                      <a:lnTo>
                        <a:pt x="746" y="278"/>
                      </a:lnTo>
                      <a:lnTo>
                        <a:pt x="826" y="228"/>
                      </a:lnTo>
                      <a:lnTo>
                        <a:pt x="910" y="181"/>
                      </a:lnTo>
                      <a:lnTo>
                        <a:pt x="997" y="141"/>
                      </a:lnTo>
                      <a:lnTo>
                        <a:pt x="1087" y="104"/>
                      </a:lnTo>
                      <a:lnTo>
                        <a:pt x="1178" y="73"/>
                      </a:lnTo>
                      <a:lnTo>
                        <a:pt x="1272" y="48"/>
                      </a:lnTo>
                      <a:lnTo>
                        <a:pt x="1369" y="27"/>
                      </a:lnTo>
                      <a:lnTo>
                        <a:pt x="1467" y="12"/>
                      </a:lnTo>
                      <a:lnTo>
                        <a:pt x="1567" y="3"/>
                      </a:lnTo>
                      <a:lnTo>
                        <a:pt x="166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Freeform 31"/>
                <p:cNvSpPr>
                  <a:spLocks/>
                </p:cNvSpPr>
                <p:nvPr/>
              </p:nvSpPr>
              <p:spPr bwMode="auto">
                <a:xfrm>
                  <a:off x="2123" y="870"/>
                  <a:ext cx="29" cy="49"/>
                </a:xfrm>
                <a:custGeom>
                  <a:avLst/>
                  <a:gdLst>
                    <a:gd name="T0" fmla="*/ 0 w 625"/>
                    <a:gd name="T1" fmla="*/ 0 h 1039"/>
                    <a:gd name="T2" fmla="*/ 625 w 625"/>
                    <a:gd name="T3" fmla="*/ 520 h 1039"/>
                    <a:gd name="T4" fmla="*/ 0 w 625"/>
                    <a:gd name="T5" fmla="*/ 1039 h 1039"/>
                    <a:gd name="T6" fmla="*/ 0 w 625"/>
                    <a:gd name="T7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5" h="1039">
                      <a:moveTo>
                        <a:pt x="0" y="0"/>
                      </a:moveTo>
                      <a:lnTo>
                        <a:pt x="625" y="520"/>
                      </a:lnTo>
                      <a:lnTo>
                        <a:pt x="0" y="10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Rectangle 32"/>
                <p:cNvSpPr>
                  <a:spLocks noChangeArrowheads="1"/>
                </p:cNvSpPr>
                <p:nvPr/>
              </p:nvSpPr>
              <p:spPr bwMode="auto">
                <a:xfrm>
                  <a:off x="2152" y="870"/>
                  <a:ext cx="10" cy="49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24" name="Group 28"/>
              <p:cNvGrpSpPr>
                <a:grpSpLocks noChangeAspect="1"/>
              </p:cNvGrpSpPr>
              <p:nvPr/>
            </p:nvGrpSpPr>
            <p:grpSpPr bwMode="auto">
              <a:xfrm>
                <a:off x="9896818" y="5983139"/>
                <a:ext cx="265177" cy="265176"/>
                <a:chOff x="2068" y="815"/>
                <a:chExt cx="159" cy="159"/>
              </a:xfrm>
              <a:solidFill>
                <a:schemeClr val="accent2"/>
              </a:solidFill>
            </p:grpSpPr>
            <p:sp>
              <p:nvSpPr>
                <p:cNvPr id="125" name="Freeform 30"/>
                <p:cNvSpPr>
                  <a:spLocks noEditPoints="1"/>
                </p:cNvSpPr>
                <p:nvPr/>
              </p:nvSpPr>
              <p:spPr bwMode="auto">
                <a:xfrm>
                  <a:off x="2068" y="815"/>
                  <a:ext cx="159" cy="159"/>
                </a:xfrm>
                <a:custGeom>
                  <a:avLst/>
                  <a:gdLst>
                    <a:gd name="T0" fmla="*/ 1385 w 3337"/>
                    <a:gd name="T1" fmla="*/ 288 h 3329"/>
                    <a:gd name="T2" fmla="*/ 1038 w 3337"/>
                    <a:gd name="T3" fmla="*/ 409 h 3329"/>
                    <a:gd name="T4" fmla="*/ 739 w 3337"/>
                    <a:gd name="T5" fmla="*/ 610 h 3329"/>
                    <a:gd name="T6" fmla="*/ 501 w 3337"/>
                    <a:gd name="T7" fmla="*/ 880 h 3329"/>
                    <a:gd name="T8" fmla="*/ 339 w 3337"/>
                    <a:gd name="T9" fmla="*/ 1203 h 3329"/>
                    <a:gd name="T10" fmla="*/ 264 w 3337"/>
                    <a:gd name="T11" fmla="*/ 1569 h 3329"/>
                    <a:gd name="T12" fmla="*/ 289 w 3337"/>
                    <a:gd name="T13" fmla="*/ 1947 h 3329"/>
                    <a:gd name="T14" fmla="*/ 410 w 3337"/>
                    <a:gd name="T15" fmla="*/ 2294 h 3329"/>
                    <a:gd name="T16" fmla="*/ 612 w 3337"/>
                    <a:gd name="T17" fmla="*/ 2592 h 3329"/>
                    <a:gd name="T18" fmla="*/ 882 w 3337"/>
                    <a:gd name="T19" fmla="*/ 2829 h 3329"/>
                    <a:gd name="T20" fmla="*/ 1206 w 3337"/>
                    <a:gd name="T21" fmla="*/ 2991 h 3329"/>
                    <a:gd name="T22" fmla="*/ 1572 w 3337"/>
                    <a:gd name="T23" fmla="*/ 3066 h 3329"/>
                    <a:gd name="T24" fmla="*/ 1952 w 3337"/>
                    <a:gd name="T25" fmla="*/ 3040 h 3329"/>
                    <a:gd name="T26" fmla="*/ 2299 w 3337"/>
                    <a:gd name="T27" fmla="*/ 2920 h 3329"/>
                    <a:gd name="T28" fmla="*/ 2598 w 3337"/>
                    <a:gd name="T29" fmla="*/ 2719 h 3329"/>
                    <a:gd name="T30" fmla="*/ 2836 w 3337"/>
                    <a:gd name="T31" fmla="*/ 2449 h 3329"/>
                    <a:gd name="T32" fmla="*/ 2998 w 3337"/>
                    <a:gd name="T33" fmla="*/ 2125 h 3329"/>
                    <a:gd name="T34" fmla="*/ 3073 w 3337"/>
                    <a:gd name="T35" fmla="*/ 1761 h 3329"/>
                    <a:gd name="T36" fmla="*/ 3048 w 3337"/>
                    <a:gd name="T37" fmla="*/ 1382 h 3329"/>
                    <a:gd name="T38" fmla="*/ 2927 w 3337"/>
                    <a:gd name="T39" fmla="*/ 1035 h 3329"/>
                    <a:gd name="T40" fmla="*/ 2725 w 3337"/>
                    <a:gd name="T41" fmla="*/ 737 h 3329"/>
                    <a:gd name="T42" fmla="*/ 2455 w 3337"/>
                    <a:gd name="T43" fmla="*/ 500 h 3329"/>
                    <a:gd name="T44" fmla="*/ 2131 w 3337"/>
                    <a:gd name="T45" fmla="*/ 338 h 3329"/>
                    <a:gd name="T46" fmla="*/ 1764 w 3337"/>
                    <a:gd name="T47" fmla="*/ 263 h 3329"/>
                    <a:gd name="T48" fmla="*/ 1870 w 3337"/>
                    <a:gd name="T49" fmla="*/ 12 h 3329"/>
                    <a:gd name="T50" fmla="*/ 2250 w 3337"/>
                    <a:gd name="T51" fmla="*/ 104 h 3329"/>
                    <a:gd name="T52" fmla="*/ 2591 w 3337"/>
                    <a:gd name="T53" fmla="*/ 278 h 3329"/>
                    <a:gd name="T54" fmla="*/ 2881 w 3337"/>
                    <a:gd name="T55" fmla="*/ 521 h 3329"/>
                    <a:gd name="T56" fmla="*/ 3109 w 3337"/>
                    <a:gd name="T57" fmla="*/ 825 h 3329"/>
                    <a:gd name="T58" fmla="*/ 3264 w 3337"/>
                    <a:gd name="T59" fmla="*/ 1175 h 3329"/>
                    <a:gd name="T60" fmla="*/ 3334 w 3337"/>
                    <a:gd name="T61" fmla="*/ 1563 h 3329"/>
                    <a:gd name="T62" fmla="*/ 3310 w 3337"/>
                    <a:gd name="T63" fmla="*/ 1964 h 3329"/>
                    <a:gd name="T64" fmla="*/ 3196 w 3337"/>
                    <a:gd name="T65" fmla="*/ 2334 h 3329"/>
                    <a:gd name="T66" fmla="*/ 3003 w 3337"/>
                    <a:gd name="T67" fmla="*/ 2663 h 3329"/>
                    <a:gd name="T68" fmla="*/ 2743 w 3337"/>
                    <a:gd name="T69" fmla="*/ 2937 h 3329"/>
                    <a:gd name="T70" fmla="*/ 2427 w 3337"/>
                    <a:gd name="T71" fmla="*/ 3148 h 3329"/>
                    <a:gd name="T72" fmla="*/ 2065 w 3337"/>
                    <a:gd name="T73" fmla="*/ 3281 h 3329"/>
                    <a:gd name="T74" fmla="*/ 1668 w 3337"/>
                    <a:gd name="T75" fmla="*/ 3329 h 3329"/>
                    <a:gd name="T76" fmla="*/ 1272 w 3337"/>
                    <a:gd name="T77" fmla="*/ 3281 h 3329"/>
                    <a:gd name="T78" fmla="*/ 910 w 3337"/>
                    <a:gd name="T79" fmla="*/ 3148 h 3329"/>
                    <a:gd name="T80" fmla="*/ 594 w 3337"/>
                    <a:gd name="T81" fmla="*/ 2937 h 3329"/>
                    <a:gd name="T82" fmla="*/ 333 w 3337"/>
                    <a:gd name="T83" fmla="*/ 2663 h 3329"/>
                    <a:gd name="T84" fmla="*/ 141 w 3337"/>
                    <a:gd name="T85" fmla="*/ 2334 h 3329"/>
                    <a:gd name="T86" fmla="*/ 27 w 3337"/>
                    <a:gd name="T87" fmla="*/ 1964 h 3329"/>
                    <a:gd name="T88" fmla="*/ 3 w 3337"/>
                    <a:gd name="T89" fmla="*/ 1563 h 3329"/>
                    <a:gd name="T90" fmla="*/ 73 w 3337"/>
                    <a:gd name="T91" fmla="*/ 1175 h 3329"/>
                    <a:gd name="T92" fmla="*/ 228 w 3337"/>
                    <a:gd name="T93" fmla="*/ 825 h 3329"/>
                    <a:gd name="T94" fmla="*/ 456 w 3337"/>
                    <a:gd name="T95" fmla="*/ 521 h 3329"/>
                    <a:gd name="T96" fmla="*/ 746 w 3337"/>
                    <a:gd name="T97" fmla="*/ 278 h 3329"/>
                    <a:gd name="T98" fmla="*/ 1087 w 3337"/>
                    <a:gd name="T99" fmla="*/ 104 h 3329"/>
                    <a:gd name="T100" fmla="*/ 1467 w 3337"/>
                    <a:gd name="T101" fmla="*/ 12 h 3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337" h="3329">
                      <a:moveTo>
                        <a:pt x="1668" y="260"/>
                      </a:moveTo>
                      <a:lnTo>
                        <a:pt x="1572" y="263"/>
                      </a:lnTo>
                      <a:lnTo>
                        <a:pt x="1477" y="273"/>
                      </a:lnTo>
                      <a:lnTo>
                        <a:pt x="1385" y="288"/>
                      </a:lnTo>
                      <a:lnTo>
                        <a:pt x="1295" y="311"/>
                      </a:lnTo>
                      <a:lnTo>
                        <a:pt x="1206" y="338"/>
                      </a:lnTo>
                      <a:lnTo>
                        <a:pt x="1120" y="370"/>
                      </a:lnTo>
                      <a:lnTo>
                        <a:pt x="1038" y="409"/>
                      </a:lnTo>
                      <a:lnTo>
                        <a:pt x="958" y="452"/>
                      </a:lnTo>
                      <a:lnTo>
                        <a:pt x="882" y="500"/>
                      </a:lnTo>
                      <a:lnTo>
                        <a:pt x="809" y="553"/>
                      </a:lnTo>
                      <a:lnTo>
                        <a:pt x="739" y="610"/>
                      </a:lnTo>
                      <a:lnTo>
                        <a:pt x="673" y="672"/>
                      </a:lnTo>
                      <a:lnTo>
                        <a:pt x="612" y="737"/>
                      </a:lnTo>
                      <a:lnTo>
                        <a:pt x="554" y="807"/>
                      </a:lnTo>
                      <a:lnTo>
                        <a:pt x="501" y="880"/>
                      </a:lnTo>
                      <a:lnTo>
                        <a:pt x="452" y="955"/>
                      </a:lnTo>
                      <a:lnTo>
                        <a:pt x="410" y="1035"/>
                      </a:lnTo>
                      <a:lnTo>
                        <a:pt x="371" y="1118"/>
                      </a:lnTo>
                      <a:lnTo>
                        <a:pt x="339" y="1203"/>
                      </a:lnTo>
                      <a:lnTo>
                        <a:pt x="311" y="1292"/>
                      </a:lnTo>
                      <a:lnTo>
                        <a:pt x="289" y="1382"/>
                      </a:lnTo>
                      <a:lnTo>
                        <a:pt x="274" y="1474"/>
                      </a:lnTo>
                      <a:lnTo>
                        <a:pt x="264" y="1569"/>
                      </a:lnTo>
                      <a:lnTo>
                        <a:pt x="261" y="1665"/>
                      </a:lnTo>
                      <a:lnTo>
                        <a:pt x="264" y="1761"/>
                      </a:lnTo>
                      <a:lnTo>
                        <a:pt x="274" y="1855"/>
                      </a:lnTo>
                      <a:lnTo>
                        <a:pt x="289" y="1947"/>
                      </a:lnTo>
                      <a:lnTo>
                        <a:pt x="311" y="2037"/>
                      </a:lnTo>
                      <a:lnTo>
                        <a:pt x="339" y="2125"/>
                      </a:lnTo>
                      <a:lnTo>
                        <a:pt x="371" y="2212"/>
                      </a:lnTo>
                      <a:lnTo>
                        <a:pt x="410" y="2294"/>
                      </a:lnTo>
                      <a:lnTo>
                        <a:pt x="452" y="2373"/>
                      </a:lnTo>
                      <a:lnTo>
                        <a:pt x="501" y="2449"/>
                      </a:lnTo>
                      <a:lnTo>
                        <a:pt x="554" y="2522"/>
                      </a:lnTo>
                      <a:lnTo>
                        <a:pt x="612" y="2592"/>
                      </a:lnTo>
                      <a:lnTo>
                        <a:pt x="673" y="2658"/>
                      </a:lnTo>
                      <a:lnTo>
                        <a:pt x="739" y="2719"/>
                      </a:lnTo>
                      <a:lnTo>
                        <a:pt x="809" y="2776"/>
                      </a:lnTo>
                      <a:lnTo>
                        <a:pt x="882" y="2829"/>
                      </a:lnTo>
                      <a:lnTo>
                        <a:pt x="958" y="2878"/>
                      </a:lnTo>
                      <a:lnTo>
                        <a:pt x="1038" y="2920"/>
                      </a:lnTo>
                      <a:lnTo>
                        <a:pt x="1120" y="2958"/>
                      </a:lnTo>
                      <a:lnTo>
                        <a:pt x="1206" y="2991"/>
                      </a:lnTo>
                      <a:lnTo>
                        <a:pt x="1295" y="3018"/>
                      </a:lnTo>
                      <a:lnTo>
                        <a:pt x="1385" y="3040"/>
                      </a:lnTo>
                      <a:lnTo>
                        <a:pt x="1477" y="3056"/>
                      </a:lnTo>
                      <a:lnTo>
                        <a:pt x="1572" y="3066"/>
                      </a:lnTo>
                      <a:lnTo>
                        <a:pt x="1668" y="3069"/>
                      </a:lnTo>
                      <a:lnTo>
                        <a:pt x="1764" y="3066"/>
                      </a:lnTo>
                      <a:lnTo>
                        <a:pt x="1860" y="3056"/>
                      </a:lnTo>
                      <a:lnTo>
                        <a:pt x="1952" y="3040"/>
                      </a:lnTo>
                      <a:lnTo>
                        <a:pt x="2042" y="3018"/>
                      </a:lnTo>
                      <a:lnTo>
                        <a:pt x="2131" y="2991"/>
                      </a:lnTo>
                      <a:lnTo>
                        <a:pt x="2216" y="2958"/>
                      </a:lnTo>
                      <a:lnTo>
                        <a:pt x="2299" y="2920"/>
                      </a:lnTo>
                      <a:lnTo>
                        <a:pt x="2379" y="2878"/>
                      </a:lnTo>
                      <a:lnTo>
                        <a:pt x="2455" y="2829"/>
                      </a:lnTo>
                      <a:lnTo>
                        <a:pt x="2528" y="2776"/>
                      </a:lnTo>
                      <a:lnTo>
                        <a:pt x="2598" y="2719"/>
                      </a:lnTo>
                      <a:lnTo>
                        <a:pt x="2663" y="2658"/>
                      </a:lnTo>
                      <a:lnTo>
                        <a:pt x="2725" y="2592"/>
                      </a:lnTo>
                      <a:lnTo>
                        <a:pt x="2783" y="2522"/>
                      </a:lnTo>
                      <a:lnTo>
                        <a:pt x="2836" y="2449"/>
                      </a:lnTo>
                      <a:lnTo>
                        <a:pt x="2883" y="2373"/>
                      </a:lnTo>
                      <a:lnTo>
                        <a:pt x="2927" y="2294"/>
                      </a:lnTo>
                      <a:lnTo>
                        <a:pt x="2966" y="2212"/>
                      </a:lnTo>
                      <a:lnTo>
                        <a:pt x="2998" y="2125"/>
                      </a:lnTo>
                      <a:lnTo>
                        <a:pt x="3025" y="2037"/>
                      </a:lnTo>
                      <a:lnTo>
                        <a:pt x="3048" y="1947"/>
                      </a:lnTo>
                      <a:lnTo>
                        <a:pt x="3063" y="1855"/>
                      </a:lnTo>
                      <a:lnTo>
                        <a:pt x="3073" y="1761"/>
                      </a:lnTo>
                      <a:lnTo>
                        <a:pt x="3076" y="1665"/>
                      </a:lnTo>
                      <a:lnTo>
                        <a:pt x="3073" y="1569"/>
                      </a:lnTo>
                      <a:lnTo>
                        <a:pt x="3063" y="1474"/>
                      </a:lnTo>
                      <a:lnTo>
                        <a:pt x="3048" y="1382"/>
                      </a:lnTo>
                      <a:lnTo>
                        <a:pt x="3025" y="1292"/>
                      </a:lnTo>
                      <a:lnTo>
                        <a:pt x="2998" y="1203"/>
                      </a:lnTo>
                      <a:lnTo>
                        <a:pt x="2966" y="1118"/>
                      </a:lnTo>
                      <a:lnTo>
                        <a:pt x="2927" y="1035"/>
                      </a:lnTo>
                      <a:lnTo>
                        <a:pt x="2883" y="955"/>
                      </a:lnTo>
                      <a:lnTo>
                        <a:pt x="2836" y="880"/>
                      </a:lnTo>
                      <a:lnTo>
                        <a:pt x="2783" y="807"/>
                      </a:lnTo>
                      <a:lnTo>
                        <a:pt x="2725" y="737"/>
                      </a:lnTo>
                      <a:lnTo>
                        <a:pt x="2663" y="672"/>
                      </a:lnTo>
                      <a:lnTo>
                        <a:pt x="2598" y="610"/>
                      </a:lnTo>
                      <a:lnTo>
                        <a:pt x="2528" y="553"/>
                      </a:lnTo>
                      <a:lnTo>
                        <a:pt x="2455" y="500"/>
                      </a:lnTo>
                      <a:lnTo>
                        <a:pt x="2379" y="452"/>
                      </a:lnTo>
                      <a:lnTo>
                        <a:pt x="2299" y="409"/>
                      </a:lnTo>
                      <a:lnTo>
                        <a:pt x="2216" y="370"/>
                      </a:lnTo>
                      <a:lnTo>
                        <a:pt x="2131" y="338"/>
                      </a:lnTo>
                      <a:lnTo>
                        <a:pt x="2042" y="311"/>
                      </a:lnTo>
                      <a:lnTo>
                        <a:pt x="1952" y="288"/>
                      </a:lnTo>
                      <a:lnTo>
                        <a:pt x="1860" y="273"/>
                      </a:lnTo>
                      <a:lnTo>
                        <a:pt x="1764" y="263"/>
                      </a:lnTo>
                      <a:lnTo>
                        <a:pt x="1668" y="260"/>
                      </a:lnTo>
                      <a:close/>
                      <a:moveTo>
                        <a:pt x="1668" y="0"/>
                      </a:moveTo>
                      <a:lnTo>
                        <a:pt x="1770" y="3"/>
                      </a:lnTo>
                      <a:lnTo>
                        <a:pt x="1870" y="12"/>
                      </a:lnTo>
                      <a:lnTo>
                        <a:pt x="1968" y="27"/>
                      </a:lnTo>
                      <a:lnTo>
                        <a:pt x="2065" y="48"/>
                      </a:lnTo>
                      <a:lnTo>
                        <a:pt x="2159" y="73"/>
                      </a:lnTo>
                      <a:lnTo>
                        <a:pt x="2250" y="104"/>
                      </a:lnTo>
                      <a:lnTo>
                        <a:pt x="2340" y="141"/>
                      </a:lnTo>
                      <a:lnTo>
                        <a:pt x="2427" y="181"/>
                      </a:lnTo>
                      <a:lnTo>
                        <a:pt x="2510" y="228"/>
                      </a:lnTo>
                      <a:lnTo>
                        <a:pt x="2591" y="278"/>
                      </a:lnTo>
                      <a:lnTo>
                        <a:pt x="2669" y="333"/>
                      </a:lnTo>
                      <a:lnTo>
                        <a:pt x="2743" y="392"/>
                      </a:lnTo>
                      <a:lnTo>
                        <a:pt x="2814" y="454"/>
                      </a:lnTo>
                      <a:lnTo>
                        <a:pt x="2881" y="521"/>
                      </a:lnTo>
                      <a:lnTo>
                        <a:pt x="2944" y="592"/>
                      </a:lnTo>
                      <a:lnTo>
                        <a:pt x="3003" y="666"/>
                      </a:lnTo>
                      <a:lnTo>
                        <a:pt x="3058" y="744"/>
                      </a:lnTo>
                      <a:lnTo>
                        <a:pt x="3109" y="825"/>
                      </a:lnTo>
                      <a:lnTo>
                        <a:pt x="3155" y="908"/>
                      </a:lnTo>
                      <a:lnTo>
                        <a:pt x="3196" y="995"/>
                      </a:lnTo>
                      <a:lnTo>
                        <a:pt x="3232" y="1084"/>
                      </a:lnTo>
                      <a:lnTo>
                        <a:pt x="3264" y="1175"/>
                      </a:lnTo>
                      <a:lnTo>
                        <a:pt x="3289" y="1269"/>
                      </a:lnTo>
                      <a:lnTo>
                        <a:pt x="3310" y="1365"/>
                      </a:lnTo>
                      <a:lnTo>
                        <a:pt x="3325" y="1464"/>
                      </a:lnTo>
                      <a:lnTo>
                        <a:pt x="3334" y="1563"/>
                      </a:lnTo>
                      <a:lnTo>
                        <a:pt x="3337" y="1665"/>
                      </a:lnTo>
                      <a:lnTo>
                        <a:pt x="3334" y="1766"/>
                      </a:lnTo>
                      <a:lnTo>
                        <a:pt x="3325" y="1865"/>
                      </a:lnTo>
                      <a:lnTo>
                        <a:pt x="3310" y="1964"/>
                      </a:lnTo>
                      <a:lnTo>
                        <a:pt x="3289" y="2060"/>
                      </a:lnTo>
                      <a:lnTo>
                        <a:pt x="3264" y="2154"/>
                      </a:lnTo>
                      <a:lnTo>
                        <a:pt x="3232" y="2245"/>
                      </a:lnTo>
                      <a:lnTo>
                        <a:pt x="3196" y="2334"/>
                      </a:lnTo>
                      <a:lnTo>
                        <a:pt x="3155" y="2421"/>
                      </a:lnTo>
                      <a:lnTo>
                        <a:pt x="3109" y="2505"/>
                      </a:lnTo>
                      <a:lnTo>
                        <a:pt x="3058" y="2585"/>
                      </a:lnTo>
                      <a:lnTo>
                        <a:pt x="3003" y="2663"/>
                      </a:lnTo>
                      <a:lnTo>
                        <a:pt x="2944" y="2737"/>
                      </a:lnTo>
                      <a:lnTo>
                        <a:pt x="2881" y="2808"/>
                      </a:lnTo>
                      <a:lnTo>
                        <a:pt x="2814" y="2874"/>
                      </a:lnTo>
                      <a:lnTo>
                        <a:pt x="2743" y="2937"/>
                      </a:lnTo>
                      <a:lnTo>
                        <a:pt x="2669" y="2997"/>
                      </a:lnTo>
                      <a:lnTo>
                        <a:pt x="2591" y="3052"/>
                      </a:lnTo>
                      <a:lnTo>
                        <a:pt x="2510" y="3101"/>
                      </a:lnTo>
                      <a:lnTo>
                        <a:pt x="2427" y="3148"/>
                      </a:lnTo>
                      <a:lnTo>
                        <a:pt x="2340" y="3188"/>
                      </a:lnTo>
                      <a:lnTo>
                        <a:pt x="2250" y="3225"/>
                      </a:lnTo>
                      <a:lnTo>
                        <a:pt x="2159" y="3256"/>
                      </a:lnTo>
                      <a:lnTo>
                        <a:pt x="2065" y="3281"/>
                      </a:lnTo>
                      <a:lnTo>
                        <a:pt x="1968" y="3302"/>
                      </a:lnTo>
                      <a:lnTo>
                        <a:pt x="1870" y="3317"/>
                      </a:lnTo>
                      <a:lnTo>
                        <a:pt x="1770" y="3326"/>
                      </a:lnTo>
                      <a:lnTo>
                        <a:pt x="1668" y="3329"/>
                      </a:lnTo>
                      <a:lnTo>
                        <a:pt x="1567" y="3326"/>
                      </a:lnTo>
                      <a:lnTo>
                        <a:pt x="1467" y="3317"/>
                      </a:lnTo>
                      <a:lnTo>
                        <a:pt x="1369" y="3302"/>
                      </a:lnTo>
                      <a:lnTo>
                        <a:pt x="1272" y="3281"/>
                      </a:lnTo>
                      <a:lnTo>
                        <a:pt x="1178" y="3256"/>
                      </a:lnTo>
                      <a:lnTo>
                        <a:pt x="1087" y="3225"/>
                      </a:lnTo>
                      <a:lnTo>
                        <a:pt x="997" y="3188"/>
                      </a:lnTo>
                      <a:lnTo>
                        <a:pt x="910" y="3148"/>
                      </a:lnTo>
                      <a:lnTo>
                        <a:pt x="826" y="3101"/>
                      </a:lnTo>
                      <a:lnTo>
                        <a:pt x="746" y="3052"/>
                      </a:lnTo>
                      <a:lnTo>
                        <a:pt x="668" y="2997"/>
                      </a:lnTo>
                      <a:lnTo>
                        <a:pt x="594" y="2937"/>
                      </a:lnTo>
                      <a:lnTo>
                        <a:pt x="522" y="2874"/>
                      </a:lnTo>
                      <a:lnTo>
                        <a:pt x="456" y="2808"/>
                      </a:lnTo>
                      <a:lnTo>
                        <a:pt x="393" y="2737"/>
                      </a:lnTo>
                      <a:lnTo>
                        <a:pt x="333" y="2663"/>
                      </a:lnTo>
                      <a:lnTo>
                        <a:pt x="278" y="2585"/>
                      </a:lnTo>
                      <a:lnTo>
                        <a:pt x="228" y="2505"/>
                      </a:lnTo>
                      <a:lnTo>
                        <a:pt x="182" y="2421"/>
                      </a:lnTo>
                      <a:lnTo>
                        <a:pt x="141" y="2334"/>
                      </a:lnTo>
                      <a:lnTo>
                        <a:pt x="104" y="2245"/>
                      </a:lnTo>
                      <a:lnTo>
                        <a:pt x="73" y="2154"/>
                      </a:lnTo>
                      <a:lnTo>
                        <a:pt x="48" y="2060"/>
                      </a:lnTo>
                      <a:lnTo>
                        <a:pt x="27" y="1964"/>
                      </a:lnTo>
                      <a:lnTo>
                        <a:pt x="12" y="1865"/>
                      </a:lnTo>
                      <a:lnTo>
                        <a:pt x="3" y="1766"/>
                      </a:lnTo>
                      <a:lnTo>
                        <a:pt x="0" y="1665"/>
                      </a:lnTo>
                      <a:lnTo>
                        <a:pt x="3" y="1563"/>
                      </a:lnTo>
                      <a:lnTo>
                        <a:pt x="12" y="1464"/>
                      </a:lnTo>
                      <a:lnTo>
                        <a:pt x="27" y="1365"/>
                      </a:lnTo>
                      <a:lnTo>
                        <a:pt x="48" y="1269"/>
                      </a:lnTo>
                      <a:lnTo>
                        <a:pt x="73" y="1175"/>
                      </a:lnTo>
                      <a:lnTo>
                        <a:pt x="104" y="1084"/>
                      </a:lnTo>
                      <a:lnTo>
                        <a:pt x="141" y="995"/>
                      </a:lnTo>
                      <a:lnTo>
                        <a:pt x="182" y="908"/>
                      </a:lnTo>
                      <a:lnTo>
                        <a:pt x="228" y="825"/>
                      </a:lnTo>
                      <a:lnTo>
                        <a:pt x="278" y="744"/>
                      </a:lnTo>
                      <a:lnTo>
                        <a:pt x="333" y="666"/>
                      </a:lnTo>
                      <a:lnTo>
                        <a:pt x="393" y="592"/>
                      </a:lnTo>
                      <a:lnTo>
                        <a:pt x="456" y="521"/>
                      </a:lnTo>
                      <a:lnTo>
                        <a:pt x="522" y="454"/>
                      </a:lnTo>
                      <a:lnTo>
                        <a:pt x="594" y="392"/>
                      </a:lnTo>
                      <a:lnTo>
                        <a:pt x="668" y="333"/>
                      </a:lnTo>
                      <a:lnTo>
                        <a:pt x="746" y="278"/>
                      </a:lnTo>
                      <a:lnTo>
                        <a:pt x="826" y="228"/>
                      </a:lnTo>
                      <a:lnTo>
                        <a:pt x="910" y="181"/>
                      </a:lnTo>
                      <a:lnTo>
                        <a:pt x="997" y="141"/>
                      </a:lnTo>
                      <a:lnTo>
                        <a:pt x="1087" y="104"/>
                      </a:lnTo>
                      <a:lnTo>
                        <a:pt x="1178" y="73"/>
                      </a:lnTo>
                      <a:lnTo>
                        <a:pt x="1272" y="48"/>
                      </a:lnTo>
                      <a:lnTo>
                        <a:pt x="1369" y="27"/>
                      </a:lnTo>
                      <a:lnTo>
                        <a:pt x="1467" y="12"/>
                      </a:lnTo>
                      <a:lnTo>
                        <a:pt x="1567" y="3"/>
                      </a:lnTo>
                      <a:lnTo>
                        <a:pt x="166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31"/>
                <p:cNvSpPr>
                  <a:spLocks/>
                </p:cNvSpPr>
                <p:nvPr/>
              </p:nvSpPr>
              <p:spPr bwMode="auto">
                <a:xfrm>
                  <a:off x="2123" y="870"/>
                  <a:ext cx="29" cy="49"/>
                </a:xfrm>
                <a:custGeom>
                  <a:avLst/>
                  <a:gdLst>
                    <a:gd name="T0" fmla="*/ 0 w 625"/>
                    <a:gd name="T1" fmla="*/ 0 h 1039"/>
                    <a:gd name="T2" fmla="*/ 625 w 625"/>
                    <a:gd name="T3" fmla="*/ 520 h 1039"/>
                    <a:gd name="T4" fmla="*/ 0 w 625"/>
                    <a:gd name="T5" fmla="*/ 1039 h 1039"/>
                    <a:gd name="T6" fmla="*/ 0 w 625"/>
                    <a:gd name="T7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5" h="1039">
                      <a:moveTo>
                        <a:pt x="0" y="0"/>
                      </a:moveTo>
                      <a:lnTo>
                        <a:pt x="625" y="520"/>
                      </a:lnTo>
                      <a:lnTo>
                        <a:pt x="0" y="10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Rectangle 32"/>
                <p:cNvSpPr>
                  <a:spLocks noChangeArrowheads="1"/>
                </p:cNvSpPr>
                <p:nvPr/>
              </p:nvSpPr>
              <p:spPr bwMode="auto">
                <a:xfrm>
                  <a:off x="2152" y="870"/>
                  <a:ext cx="10" cy="49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4771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Group 176"/>
          <p:cNvGrpSpPr/>
          <p:nvPr/>
        </p:nvGrpSpPr>
        <p:grpSpPr>
          <a:xfrm>
            <a:off x="5486400" y="0"/>
            <a:ext cx="6705600" cy="6858000"/>
            <a:chOff x="5486400" y="0"/>
            <a:chExt cx="6705600" cy="6858000"/>
          </a:xfrm>
        </p:grpSpPr>
        <p:sp>
          <p:nvSpPr>
            <p:cNvPr id="127" name="Rectangle 126"/>
            <p:cNvSpPr/>
            <p:nvPr/>
          </p:nvSpPr>
          <p:spPr>
            <a:xfrm>
              <a:off x="5486400" y="0"/>
              <a:ext cx="67056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5486400" y="6086185"/>
              <a:ext cx="6705600" cy="77181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5836296" y="476063"/>
              <a:ext cx="238719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From: </a:t>
              </a:r>
              <a:r>
                <a:rPr lang="en-US" sz="2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Alyson Lyn</a:t>
              </a:r>
              <a:endParaRPr lang="en-US" sz="240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5836296" y="911973"/>
              <a:ext cx="210506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Subject : </a:t>
              </a:r>
              <a:r>
                <a:rPr lang="en-US" sz="16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Amazing Trip</a:t>
              </a:r>
              <a:endParaRPr lang="en-US" sz="160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5836296" y="1490660"/>
              <a:ext cx="9797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Hi David</a:t>
              </a:r>
              <a:endParaRPr lang="en-US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5836296" y="1943989"/>
              <a:ext cx="576430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Lorem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Ipsum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 is simply dummy text of the printing and typesetting industry.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Lorem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Ipsum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11636" y="3117922"/>
              <a:ext cx="2784494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It has survived not only five centuries, but also the leap into electronic typesetting, remaining essentially unchanged. It was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popularised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in the</a:t>
              </a:r>
            </a:p>
            <a:p>
              <a:endParaRPr lang="en-US" sz="140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HelveNueThin" pitchFamily="2" charset="0"/>
              </a:endParaRPr>
            </a:p>
            <a:p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1960s with the release of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Letraset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sheets containing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Lorem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Ipsum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passages, and more recently with desktop publishing software like Aldus PageMaker including versions of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Lorem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 </a:t>
              </a:r>
              <a:r>
                <a:rPr lang="en-US" sz="1400" dirty="0" err="1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Ipsum</a:t>
              </a:r>
              <a:r>
                <a:rPr lang="en-US" sz="1400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NueThin" pitchFamily="2" charset="0"/>
                </a:rPr>
                <a:t>.</a:t>
              </a:r>
            </a:p>
            <a:p>
              <a:endParaRPr lang="en-US" sz="140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HelveNueThin" pitchFamily="2" charset="0"/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5836297" y="3115238"/>
              <a:ext cx="2966510" cy="259527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1000" r="-14000"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5991942" y="6351349"/>
              <a:ext cx="5694516" cy="276999"/>
              <a:chOff x="5711312" y="6351349"/>
              <a:chExt cx="5694516" cy="276999"/>
            </a:xfrm>
          </p:grpSpPr>
          <p:sp>
            <p:nvSpPr>
              <p:cNvPr id="169" name="Rectangle 168"/>
              <p:cNvSpPr/>
              <p:nvPr/>
            </p:nvSpPr>
            <p:spPr>
              <a:xfrm>
                <a:off x="5711312" y="6351349"/>
                <a:ext cx="76305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Reply</a:t>
                </a:r>
                <a:endParaRPr lang="en-US" sz="1100" dirty="0"/>
              </a:p>
            </p:txBody>
          </p:sp>
          <p:sp>
            <p:nvSpPr>
              <p:cNvPr id="170" name="Rectangle 169"/>
              <p:cNvSpPr/>
              <p:nvPr/>
            </p:nvSpPr>
            <p:spPr>
              <a:xfrm>
                <a:off x="6944178" y="6351349"/>
                <a:ext cx="76305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Delete</a:t>
                </a:r>
                <a:endParaRPr lang="en-US" sz="1100" dirty="0"/>
              </a:p>
            </p:txBody>
          </p:sp>
          <p:sp>
            <p:nvSpPr>
              <p:cNvPr id="171" name="Rectangle 170"/>
              <p:cNvSpPr/>
              <p:nvPr/>
            </p:nvSpPr>
            <p:spPr>
              <a:xfrm>
                <a:off x="8177044" y="6351349"/>
                <a:ext cx="76305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Flag</a:t>
                </a:r>
                <a:endParaRPr lang="en-US" sz="1100" dirty="0"/>
              </a:p>
            </p:txBody>
          </p:sp>
          <p:sp>
            <p:nvSpPr>
              <p:cNvPr id="172" name="Rectangle 171"/>
              <p:cNvSpPr/>
              <p:nvPr/>
            </p:nvSpPr>
            <p:spPr>
              <a:xfrm>
                <a:off x="9409910" y="6351349"/>
                <a:ext cx="76305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Spam</a:t>
                </a:r>
                <a:endParaRPr lang="en-US" sz="1100" dirty="0"/>
              </a:p>
            </p:txBody>
          </p:sp>
          <p:sp>
            <p:nvSpPr>
              <p:cNvPr id="173" name="Rectangle 172"/>
              <p:cNvSpPr/>
              <p:nvPr/>
            </p:nvSpPr>
            <p:spPr>
              <a:xfrm>
                <a:off x="10642776" y="6351349"/>
                <a:ext cx="76305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Forward</a:t>
                </a:r>
                <a:endParaRPr lang="en-US" sz="1100" dirty="0"/>
              </a:p>
            </p:txBody>
          </p:sp>
        </p:grpSp>
      </p:grpSp>
      <p:sp>
        <p:nvSpPr>
          <p:cNvPr id="4" name="Rectangle 3"/>
          <p:cNvSpPr/>
          <p:nvPr/>
        </p:nvSpPr>
        <p:spPr>
          <a:xfrm>
            <a:off x="1" y="-10886"/>
            <a:ext cx="2438400" cy="6858000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87681" y="459377"/>
            <a:ext cx="1463040" cy="1463040"/>
            <a:chOff x="535577" y="459377"/>
            <a:chExt cx="1737360" cy="1737360"/>
          </a:xfrm>
        </p:grpSpPr>
        <p:sp>
          <p:nvSpPr>
            <p:cNvPr id="6" name="Oval 5"/>
            <p:cNvSpPr/>
            <p:nvPr/>
          </p:nvSpPr>
          <p:spPr>
            <a:xfrm>
              <a:off x="535577" y="459377"/>
              <a:ext cx="1737360" cy="1737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18457" y="642257"/>
              <a:ext cx="1371600" cy="1371600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000" r="-4000" b="-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303713" y="1952324"/>
            <a:ext cx="1830976" cy="561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HelveNueThin" pitchFamily="2" charset="0"/>
              </a:rPr>
              <a:t>David Bruce</a:t>
            </a:r>
          </a:p>
        </p:txBody>
      </p:sp>
      <p:sp>
        <p:nvSpPr>
          <p:cNvPr id="12" name="Round Same Side Corner Rectangle 11"/>
          <p:cNvSpPr/>
          <p:nvPr/>
        </p:nvSpPr>
        <p:spPr>
          <a:xfrm rot="16200000">
            <a:off x="1109802" y="1969770"/>
            <a:ext cx="522514" cy="213468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849085" y="2775856"/>
            <a:ext cx="1285061" cy="5225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HelveNueThin" pitchFamily="2" charset="0"/>
              </a:rPr>
              <a:t>Dashboard</a:t>
            </a:r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544830" y="2921366"/>
            <a:ext cx="229959" cy="231495"/>
            <a:chOff x="2550" y="1632"/>
            <a:chExt cx="599" cy="60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2873" y="1957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2647" y="1730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2873" y="1730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550" y="1632"/>
              <a:ext cx="599" cy="603"/>
            </a:xfrm>
            <a:custGeom>
              <a:avLst/>
              <a:gdLst>
                <a:gd name="T0" fmla="*/ 307 w 3596"/>
                <a:gd name="T1" fmla="*/ 307 h 3618"/>
                <a:gd name="T2" fmla="*/ 307 w 3596"/>
                <a:gd name="T3" fmla="*/ 3310 h 3618"/>
                <a:gd name="T4" fmla="*/ 3290 w 3596"/>
                <a:gd name="T5" fmla="*/ 3310 h 3618"/>
                <a:gd name="T6" fmla="*/ 3290 w 3596"/>
                <a:gd name="T7" fmla="*/ 307 h 3618"/>
                <a:gd name="T8" fmla="*/ 307 w 3596"/>
                <a:gd name="T9" fmla="*/ 307 h 3618"/>
                <a:gd name="T10" fmla="*/ 99 w 3596"/>
                <a:gd name="T11" fmla="*/ 0 h 3618"/>
                <a:gd name="T12" fmla="*/ 3496 w 3596"/>
                <a:gd name="T13" fmla="*/ 0 h 3618"/>
                <a:gd name="T14" fmla="*/ 3519 w 3596"/>
                <a:gd name="T15" fmla="*/ 2 h 3618"/>
                <a:gd name="T16" fmla="*/ 3540 w 3596"/>
                <a:gd name="T17" fmla="*/ 10 h 3618"/>
                <a:gd name="T18" fmla="*/ 3559 w 3596"/>
                <a:gd name="T19" fmla="*/ 21 h 3618"/>
                <a:gd name="T20" fmla="*/ 3573 w 3596"/>
                <a:gd name="T21" fmla="*/ 37 h 3618"/>
                <a:gd name="T22" fmla="*/ 3586 w 3596"/>
                <a:gd name="T23" fmla="*/ 56 h 3618"/>
                <a:gd name="T24" fmla="*/ 3593 w 3596"/>
                <a:gd name="T25" fmla="*/ 76 h 3618"/>
                <a:gd name="T26" fmla="*/ 3596 w 3596"/>
                <a:gd name="T27" fmla="*/ 100 h 3618"/>
                <a:gd name="T28" fmla="*/ 3596 w 3596"/>
                <a:gd name="T29" fmla="*/ 3518 h 3618"/>
                <a:gd name="T30" fmla="*/ 3593 w 3596"/>
                <a:gd name="T31" fmla="*/ 3540 h 3618"/>
                <a:gd name="T32" fmla="*/ 3586 w 3596"/>
                <a:gd name="T33" fmla="*/ 3562 h 3618"/>
                <a:gd name="T34" fmla="*/ 3573 w 3596"/>
                <a:gd name="T35" fmla="*/ 3581 h 3618"/>
                <a:gd name="T36" fmla="*/ 3559 w 3596"/>
                <a:gd name="T37" fmla="*/ 3596 h 3618"/>
                <a:gd name="T38" fmla="*/ 3540 w 3596"/>
                <a:gd name="T39" fmla="*/ 3608 h 3618"/>
                <a:gd name="T40" fmla="*/ 3519 w 3596"/>
                <a:gd name="T41" fmla="*/ 3615 h 3618"/>
                <a:gd name="T42" fmla="*/ 3496 w 3596"/>
                <a:gd name="T43" fmla="*/ 3618 h 3618"/>
                <a:gd name="T44" fmla="*/ 99 w 3596"/>
                <a:gd name="T45" fmla="*/ 3618 h 3618"/>
                <a:gd name="T46" fmla="*/ 77 w 3596"/>
                <a:gd name="T47" fmla="*/ 3615 h 3618"/>
                <a:gd name="T48" fmla="*/ 56 w 3596"/>
                <a:gd name="T49" fmla="*/ 3608 h 3618"/>
                <a:gd name="T50" fmla="*/ 38 w 3596"/>
                <a:gd name="T51" fmla="*/ 3596 h 3618"/>
                <a:gd name="T52" fmla="*/ 22 w 3596"/>
                <a:gd name="T53" fmla="*/ 3581 h 3618"/>
                <a:gd name="T54" fmla="*/ 10 w 3596"/>
                <a:gd name="T55" fmla="*/ 3562 h 3618"/>
                <a:gd name="T56" fmla="*/ 3 w 3596"/>
                <a:gd name="T57" fmla="*/ 3540 h 3618"/>
                <a:gd name="T58" fmla="*/ 0 w 3596"/>
                <a:gd name="T59" fmla="*/ 3518 h 3618"/>
                <a:gd name="T60" fmla="*/ 0 w 3596"/>
                <a:gd name="T61" fmla="*/ 100 h 3618"/>
                <a:gd name="T62" fmla="*/ 3 w 3596"/>
                <a:gd name="T63" fmla="*/ 76 h 3618"/>
                <a:gd name="T64" fmla="*/ 10 w 3596"/>
                <a:gd name="T65" fmla="*/ 56 h 3618"/>
                <a:gd name="T66" fmla="*/ 22 w 3596"/>
                <a:gd name="T67" fmla="*/ 37 h 3618"/>
                <a:gd name="T68" fmla="*/ 38 w 3596"/>
                <a:gd name="T69" fmla="*/ 21 h 3618"/>
                <a:gd name="T70" fmla="*/ 56 w 3596"/>
                <a:gd name="T71" fmla="*/ 10 h 3618"/>
                <a:gd name="T72" fmla="*/ 77 w 3596"/>
                <a:gd name="T73" fmla="*/ 2 h 3618"/>
                <a:gd name="T74" fmla="*/ 99 w 3596"/>
                <a:gd name="T75" fmla="*/ 0 h 3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6" h="3618">
                  <a:moveTo>
                    <a:pt x="307" y="307"/>
                  </a:moveTo>
                  <a:lnTo>
                    <a:pt x="307" y="3310"/>
                  </a:lnTo>
                  <a:lnTo>
                    <a:pt x="3290" y="3310"/>
                  </a:lnTo>
                  <a:lnTo>
                    <a:pt x="3290" y="307"/>
                  </a:lnTo>
                  <a:lnTo>
                    <a:pt x="307" y="307"/>
                  </a:lnTo>
                  <a:close/>
                  <a:moveTo>
                    <a:pt x="99" y="0"/>
                  </a:moveTo>
                  <a:lnTo>
                    <a:pt x="3496" y="0"/>
                  </a:lnTo>
                  <a:lnTo>
                    <a:pt x="3519" y="2"/>
                  </a:lnTo>
                  <a:lnTo>
                    <a:pt x="3540" y="10"/>
                  </a:lnTo>
                  <a:lnTo>
                    <a:pt x="3559" y="21"/>
                  </a:lnTo>
                  <a:lnTo>
                    <a:pt x="3573" y="37"/>
                  </a:lnTo>
                  <a:lnTo>
                    <a:pt x="3586" y="56"/>
                  </a:lnTo>
                  <a:lnTo>
                    <a:pt x="3593" y="76"/>
                  </a:lnTo>
                  <a:lnTo>
                    <a:pt x="3596" y="100"/>
                  </a:lnTo>
                  <a:lnTo>
                    <a:pt x="3596" y="3518"/>
                  </a:lnTo>
                  <a:lnTo>
                    <a:pt x="3593" y="3540"/>
                  </a:lnTo>
                  <a:lnTo>
                    <a:pt x="3586" y="3562"/>
                  </a:lnTo>
                  <a:lnTo>
                    <a:pt x="3573" y="3581"/>
                  </a:lnTo>
                  <a:lnTo>
                    <a:pt x="3559" y="3596"/>
                  </a:lnTo>
                  <a:lnTo>
                    <a:pt x="3540" y="3608"/>
                  </a:lnTo>
                  <a:lnTo>
                    <a:pt x="3519" y="3615"/>
                  </a:lnTo>
                  <a:lnTo>
                    <a:pt x="3496" y="3618"/>
                  </a:lnTo>
                  <a:lnTo>
                    <a:pt x="99" y="3618"/>
                  </a:lnTo>
                  <a:lnTo>
                    <a:pt x="77" y="3615"/>
                  </a:lnTo>
                  <a:lnTo>
                    <a:pt x="56" y="3608"/>
                  </a:lnTo>
                  <a:lnTo>
                    <a:pt x="38" y="3596"/>
                  </a:lnTo>
                  <a:lnTo>
                    <a:pt x="22" y="3581"/>
                  </a:lnTo>
                  <a:lnTo>
                    <a:pt x="10" y="3562"/>
                  </a:lnTo>
                  <a:lnTo>
                    <a:pt x="3" y="3540"/>
                  </a:lnTo>
                  <a:lnTo>
                    <a:pt x="0" y="3518"/>
                  </a:lnTo>
                  <a:lnTo>
                    <a:pt x="0" y="100"/>
                  </a:lnTo>
                  <a:lnTo>
                    <a:pt x="3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8" y="21"/>
                  </a:lnTo>
                  <a:lnTo>
                    <a:pt x="56" y="10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0"/>
            <p:cNvSpPr>
              <a:spLocks noChangeArrowheads="1"/>
            </p:cNvSpPr>
            <p:nvPr/>
          </p:nvSpPr>
          <p:spPr bwMode="auto">
            <a:xfrm>
              <a:off x="2647" y="1957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03715" y="3919582"/>
            <a:ext cx="2134688" cy="522515"/>
            <a:chOff x="303715" y="3919582"/>
            <a:chExt cx="2134688" cy="522515"/>
          </a:xfrm>
        </p:grpSpPr>
        <p:sp>
          <p:nvSpPr>
            <p:cNvPr id="21" name="Round Same Side Corner Rectangle 20"/>
            <p:cNvSpPr/>
            <p:nvPr/>
          </p:nvSpPr>
          <p:spPr>
            <a:xfrm rot="16200000">
              <a:off x="1109802" y="3113496"/>
              <a:ext cx="522514" cy="2134688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49085" y="3919582"/>
              <a:ext cx="1285061" cy="52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Statistics</a:t>
              </a:r>
            </a:p>
          </p:txBody>
        </p:sp>
        <p:sp>
          <p:nvSpPr>
            <p:cNvPr id="23" name="Freeform 32"/>
            <p:cNvSpPr>
              <a:spLocks noEditPoints="1"/>
            </p:cNvSpPr>
            <p:nvPr/>
          </p:nvSpPr>
          <p:spPr bwMode="auto">
            <a:xfrm>
              <a:off x="500469" y="4043680"/>
              <a:ext cx="274320" cy="274320"/>
            </a:xfrm>
            <a:custGeom>
              <a:avLst/>
              <a:gdLst>
                <a:gd name="T0" fmla="*/ 3511 w 3521"/>
                <a:gd name="T1" fmla="*/ 1979 h 3531"/>
                <a:gd name="T2" fmla="*/ 3446 w 3521"/>
                <a:gd name="T3" fmla="*/ 2285 h 3531"/>
                <a:gd name="T4" fmla="*/ 3332 w 3521"/>
                <a:gd name="T5" fmla="*/ 2568 h 3531"/>
                <a:gd name="T6" fmla="*/ 3172 w 3521"/>
                <a:gd name="T7" fmla="*/ 2823 h 3531"/>
                <a:gd name="T8" fmla="*/ 2973 w 3521"/>
                <a:gd name="T9" fmla="*/ 3049 h 3531"/>
                <a:gd name="T10" fmla="*/ 2738 w 3521"/>
                <a:gd name="T11" fmla="*/ 3235 h 3531"/>
                <a:gd name="T12" fmla="*/ 2093 w 3521"/>
                <a:gd name="T13" fmla="*/ 1431 h 3531"/>
                <a:gd name="T14" fmla="*/ 3213 w 3521"/>
                <a:gd name="T15" fmla="*/ 1241 h 3531"/>
                <a:gd name="T16" fmla="*/ 3089 w 3521"/>
                <a:gd name="T17" fmla="*/ 976 h 3531"/>
                <a:gd name="T18" fmla="*/ 2918 w 3521"/>
                <a:gd name="T19" fmla="*/ 741 h 3531"/>
                <a:gd name="T20" fmla="*/ 2708 w 3521"/>
                <a:gd name="T21" fmla="*/ 543 h 3531"/>
                <a:gd name="T22" fmla="*/ 2463 w 3521"/>
                <a:gd name="T23" fmla="*/ 386 h 3531"/>
                <a:gd name="T24" fmla="*/ 2190 w 3521"/>
                <a:gd name="T25" fmla="*/ 278 h 3531"/>
                <a:gd name="T26" fmla="*/ 1979 w 3521"/>
                <a:gd name="T27" fmla="*/ 10 h 3531"/>
                <a:gd name="T28" fmla="*/ 2282 w 3521"/>
                <a:gd name="T29" fmla="*/ 75 h 3531"/>
                <a:gd name="T30" fmla="*/ 2565 w 3521"/>
                <a:gd name="T31" fmla="*/ 190 h 3531"/>
                <a:gd name="T32" fmla="*/ 2819 w 3521"/>
                <a:gd name="T33" fmla="*/ 350 h 3531"/>
                <a:gd name="T34" fmla="*/ 3043 w 3521"/>
                <a:gd name="T35" fmla="*/ 550 h 3531"/>
                <a:gd name="T36" fmla="*/ 3230 w 3521"/>
                <a:gd name="T37" fmla="*/ 785 h 3531"/>
                <a:gd name="T38" fmla="*/ 3374 w 3521"/>
                <a:gd name="T39" fmla="*/ 1050 h 3531"/>
                <a:gd name="T40" fmla="*/ 3474 w 3521"/>
                <a:gd name="T41" fmla="*/ 1341 h 3531"/>
                <a:gd name="T42" fmla="*/ 3521 w 3521"/>
                <a:gd name="T43" fmla="*/ 1653 h 3531"/>
                <a:gd name="T44" fmla="*/ 1652 w 3521"/>
                <a:gd name="T45" fmla="*/ 0 h 3531"/>
                <a:gd name="T46" fmla="*/ 1660 w 3521"/>
                <a:gd name="T47" fmla="*/ 1800 h 3531"/>
                <a:gd name="T48" fmla="*/ 2457 w 3521"/>
                <a:gd name="T49" fmla="*/ 3388 h 3531"/>
                <a:gd name="T50" fmla="*/ 2172 w 3521"/>
                <a:gd name="T51" fmla="*/ 3483 h 3531"/>
                <a:gd name="T52" fmla="*/ 1868 w 3521"/>
                <a:gd name="T53" fmla="*/ 3528 h 3531"/>
                <a:gd name="T54" fmla="*/ 1550 w 3521"/>
                <a:gd name="T55" fmla="*/ 3519 h 3531"/>
                <a:gd name="T56" fmla="*/ 1245 w 3521"/>
                <a:gd name="T57" fmla="*/ 3454 h 3531"/>
                <a:gd name="T58" fmla="*/ 961 w 3521"/>
                <a:gd name="T59" fmla="*/ 3338 h 3531"/>
                <a:gd name="T60" fmla="*/ 706 w 3521"/>
                <a:gd name="T61" fmla="*/ 3178 h 3531"/>
                <a:gd name="T62" fmla="*/ 481 w 3521"/>
                <a:gd name="T63" fmla="*/ 2978 h 3531"/>
                <a:gd name="T64" fmla="*/ 294 w 3521"/>
                <a:gd name="T65" fmla="*/ 2741 h 3531"/>
                <a:gd name="T66" fmla="*/ 149 w 3521"/>
                <a:gd name="T67" fmla="*/ 2475 h 3531"/>
                <a:gd name="T68" fmla="*/ 50 w 3521"/>
                <a:gd name="T69" fmla="*/ 2183 h 3531"/>
                <a:gd name="T70" fmla="*/ 3 w 3521"/>
                <a:gd name="T71" fmla="*/ 1871 h 3531"/>
                <a:gd name="T72" fmla="*/ 13 w 3521"/>
                <a:gd name="T73" fmla="*/ 1550 h 3531"/>
                <a:gd name="T74" fmla="*/ 77 w 3521"/>
                <a:gd name="T75" fmla="*/ 1244 h 3531"/>
                <a:gd name="T76" fmla="*/ 191 w 3521"/>
                <a:gd name="T77" fmla="*/ 961 h 3531"/>
                <a:gd name="T78" fmla="*/ 352 w 3521"/>
                <a:gd name="T79" fmla="*/ 705 h 3531"/>
                <a:gd name="T80" fmla="*/ 552 w 3521"/>
                <a:gd name="T81" fmla="*/ 481 h 3531"/>
                <a:gd name="T82" fmla="*/ 786 w 3521"/>
                <a:gd name="T83" fmla="*/ 293 h 3531"/>
                <a:gd name="T84" fmla="*/ 1051 w 3521"/>
                <a:gd name="T85" fmla="*/ 147 h 3531"/>
                <a:gd name="T86" fmla="*/ 1342 w 3521"/>
                <a:gd name="T87" fmla="*/ 48 h 3531"/>
                <a:gd name="T88" fmla="*/ 1652 w 3521"/>
                <a:gd name="T89" fmla="*/ 0 h 3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21" h="3531">
                  <a:moveTo>
                    <a:pt x="1954" y="1874"/>
                  </a:moveTo>
                  <a:lnTo>
                    <a:pt x="3521" y="1874"/>
                  </a:lnTo>
                  <a:lnTo>
                    <a:pt x="3511" y="1979"/>
                  </a:lnTo>
                  <a:lnTo>
                    <a:pt x="3495" y="2083"/>
                  </a:lnTo>
                  <a:lnTo>
                    <a:pt x="3474" y="2185"/>
                  </a:lnTo>
                  <a:lnTo>
                    <a:pt x="3446" y="2285"/>
                  </a:lnTo>
                  <a:lnTo>
                    <a:pt x="3413" y="2381"/>
                  </a:lnTo>
                  <a:lnTo>
                    <a:pt x="3376" y="2476"/>
                  </a:lnTo>
                  <a:lnTo>
                    <a:pt x="3332" y="2568"/>
                  </a:lnTo>
                  <a:lnTo>
                    <a:pt x="3284" y="2656"/>
                  </a:lnTo>
                  <a:lnTo>
                    <a:pt x="3230" y="2742"/>
                  </a:lnTo>
                  <a:lnTo>
                    <a:pt x="3172" y="2823"/>
                  </a:lnTo>
                  <a:lnTo>
                    <a:pt x="3110" y="2903"/>
                  </a:lnTo>
                  <a:lnTo>
                    <a:pt x="3044" y="2978"/>
                  </a:lnTo>
                  <a:lnTo>
                    <a:pt x="2973" y="3049"/>
                  </a:lnTo>
                  <a:lnTo>
                    <a:pt x="2899" y="3115"/>
                  </a:lnTo>
                  <a:lnTo>
                    <a:pt x="2820" y="3177"/>
                  </a:lnTo>
                  <a:lnTo>
                    <a:pt x="2738" y="3235"/>
                  </a:lnTo>
                  <a:lnTo>
                    <a:pt x="1954" y="1874"/>
                  </a:lnTo>
                  <a:close/>
                  <a:moveTo>
                    <a:pt x="2093" y="254"/>
                  </a:moveTo>
                  <a:lnTo>
                    <a:pt x="2093" y="1431"/>
                  </a:lnTo>
                  <a:lnTo>
                    <a:pt x="3268" y="1431"/>
                  </a:lnTo>
                  <a:lnTo>
                    <a:pt x="3244" y="1334"/>
                  </a:lnTo>
                  <a:lnTo>
                    <a:pt x="3213" y="1241"/>
                  </a:lnTo>
                  <a:lnTo>
                    <a:pt x="3177" y="1149"/>
                  </a:lnTo>
                  <a:lnTo>
                    <a:pt x="3136" y="1061"/>
                  </a:lnTo>
                  <a:lnTo>
                    <a:pt x="3089" y="976"/>
                  </a:lnTo>
                  <a:lnTo>
                    <a:pt x="3036" y="894"/>
                  </a:lnTo>
                  <a:lnTo>
                    <a:pt x="2980" y="815"/>
                  </a:lnTo>
                  <a:lnTo>
                    <a:pt x="2918" y="741"/>
                  </a:lnTo>
                  <a:lnTo>
                    <a:pt x="2853" y="670"/>
                  </a:lnTo>
                  <a:lnTo>
                    <a:pt x="2782" y="605"/>
                  </a:lnTo>
                  <a:lnTo>
                    <a:pt x="2708" y="543"/>
                  </a:lnTo>
                  <a:lnTo>
                    <a:pt x="2630" y="486"/>
                  </a:lnTo>
                  <a:lnTo>
                    <a:pt x="2548" y="433"/>
                  </a:lnTo>
                  <a:lnTo>
                    <a:pt x="2463" y="386"/>
                  </a:lnTo>
                  <a:lnTo>
                    <a:pt x="2374" y="345"/>
                  </a:lnTo>
                  <a:lnTo>
                    <a:pt x="2283" y="309"/>
                  </a:lnTo>
                  <a:lnTo>
                    <a:pt x="2190" y="278"/>
                  </a:lnTo>
                  <a:lnTo>
                    <a:pt x="2093" y="254"/>
                  </a:lnTo>
                  <a:close/>
                  <a:moveTo>
                    <a:pt x="1873" y="0"/>
                  </a:moveTo>
                  <a:lnTo>
                    <a:pt x="1979" y="10"/>
                  </a:lnTo>
                  <a:lnTo>
                    <a:pt x="2082" y="26"/>
                  </a:lnTo>
                  <a:lnTo>
                    <a:pt x="2183" y="47"/>
                  </a:lnTo>
                  <a:lnTo>
                    <a:pt x="2282" y="75"/>
                  </a:lnTo>
                  <a:lnTo>
                    <a:pt x="2380" y="108"/>
                  </a:lnTo>
                  <a:lnTo>
                    <a:pt x="2474" y="147"/>
                  </a:lnTo>
                  <a:lnTo>
                    <a:pt x="2565" y="190"/>
                  </a:lnTo>
                  <a:lnTo>
                    <a:pt x="2652" y="238"/>
                  </a:lnTo>
                  <a:lnTo>
                    <a:pt x="2738" y="292"/>
                  </a:lnTo>
                  <a:lnTo>
                    <a:pt x="2819" y="350"/>
                  </a:lnTo>
                  <a:lnTo>
                    <a:pt x="2899" y="413"/>
                  </a:lnTo>
                  <a:lnTo>
                    <a:pt x="2972" y="480"/>
                  </a:lnTo>
                  <a:lnTo>
                    <a:pt x="3043" y="550"/>
                  </a:lnTo>
                  <a:lnTo>
                    <a:pt x="3109" y="624"/>
                  </a:lnTo>
                  <a:lnTo>
                    <a:pt x="3172" y="704"/>
                  </a:lnTo>
                  <a:lnTo>
                    <a:pt x="3230" y="785"/>
                  </a:lnTo>
                  <a:lnTo>
                    <a:pt x="3284" y="871"/>
                  </a:lnTo>
                  <a:lnTo>
                    <a:pt x="3332" y="959"/>
                  </a:lnTo>
                  <a:lnTo>
                    <a:pt x="3374" y="1050"/>
                  </a:lnTo>
                  <a:lnTo>
                    <a:pt x="3413" y="1145"/>
                  </a:lnTo>
                  <a:lnTo>
                    <a:pt x="3446" y="1242"/>
                  </a:lnTo>
                  <a:lnTo>
                    <a:pt x="3474" y="1341"/>
                  </a:lnTo>
                  <a:lnTo>
                    <a:pt x="3495" y="1443"/>
                  </a:lnTo>
                  <a:lnTo>
                    <a:pt x="3511" y="1547"/>
                  </a:lnTo>
                  <a:lnTo>
                    <a:pt x="3521" y="1653"/>
                  </a:lnTo>
                  <a:lnTo>
                    <a:pt x="1873" y="1653"/>
                  </a:lnTo>
                  <a:lnTo>
                    <a:pt x="1873" y="0"/>
                  </a:lnTo>
                  <a:close/>
                  <a:moveTo>
                    <a:pt x="1652" y="0"/>
                  </a:moveTo>
                  <a:lnTo>
                    <a:pt x="1652" y="1764"/>
                  </a:lnTo>
                  <a:lnTo>
                    <a:pt x="1655" y="1782"/>
                  </a:lnTo>
                  <a:lnTo>
                    <a:pt x="1660" y="1800"/>
                  </a:lnTo>
                  <a:lnTo>
                    <a:pt x="1667" y="1818"/>
                  </a:lnTo>
                  <a:lnTo>
                    <a:pt x="2547" y="3346"/>
                  </a:lnTo>
                  <a:lnTo>
                    <a:pt x="2457" y="3388"/>
                  </a:lnTo>
                  <a:lnTo>
                    <a:pt x="2364" y="3424"/>
                  </a:lnTo>
                  <a:lnTo>
                    <a:pt x="2270" y="3456"/>
                  </a:lnTo>
                  <a:lnTo>
                    <a:pt x="2172" y="3483"/>
                  </a:lnTo>
                  <a:lnTo>
                    <a:pt x="2073" y="3504"/>
                  </a:lnTo>
                  <a:lnTo>
                    <a:pt x="1971" y="3519"/>
                  </a:lnTo>
                  <a:lnTo>
                    <a:pt x="1868" y="3528"/>
                  </a:lnTo>
                  <a:lnTo>
                    <a:pt x="1763" y="3531"/>
                  </a:lnTo>
                  <a:lnTo>
                    <a:pt x="1656" y="3528"/>
                  </a:lnTo>
                  <a:lnTo>
                    <a:pt x="1550" y="3519"/>
                  </a:lnTo>
                  <a:lnTo>
                    <a:pt x="1446" y="3502"/>
                  </a:lnTo>
                  <a:lnTo>
                    <a:pt x="1344" y="3481"/>
                  </a:lnTo>
                  <a:lnTo>
                    <a:pt x="1245" y="3454"/>
                  </a:lnTo>
                  <a:lnTo>
                    <a:pt x="1148" y="3421"/>
                  </a:lnTo>
                  <a:lnTo>
                    <a:pt x="1053" y="3382"/>
                  </a:lnTo>
                  <a:lnTo>
                    <a:pt x="961" y="3338"/>
                  </a:lnTo>
                  <a:lnTo>
                    <a:pt x="873" y="3290"/>
                  </a:lnTo>
                  <a:lnTo>
                    <a:pt x="788" y="3236"/>
                  </a:lnTo>
                  <a:lnTo>
                    <a:pt x="706" y="3178"/>
                  </a:lnTo>
                  <a:lnTo>
                    <a:pt x="627" y="3115"/>
                  </a:lnTo>
                  <a:lnTo>
                    <a:pt x="552" y="3049"/>
                  </a:lnTo>
                  <a:lnTo>
                    <a:pt x="481" y="2978"/>
                  </a:lnTo>
                  <a:lnTo>
                    <a:pt x="415" y="2903"/>
                  </a:lnTo>
                  <a:lnTo>
                    <a:pt x="352" y="2823"/>
                  </a:lnTo>
                  <a:lnTo>
                    <a:pt x="294" y="2741"/>
                  </a:lnTo>
                  <a:lnTo>
                    <a:pt x="241" y="2656"/>
                  </a:lnTo>
                  <a:lnTo>
                    <a:pt x="192" y="2567"/>
                  </a:lnTo>
                  <a:lnTo>
                    <a:pt x="149" y="2475"/>
                  </a:lnTo>
                  <a:lnTo>
                    <a:pt x="110" y="2380"/>
                  </a:lnTo>
                  <a:lnTo>
                    <a:pt x="77" y="2283"/>
                  </a:lnTo>
                  <a:lnTo>
                    <a:pt x="50" y="2183"/>
                  </a:lnTo>
                  <a:lnTo>
                    <a:pt x="29" y="2081"/>
                  </a:lnTo>
                  <a:lnTo>
                    <a:pt x="13" y="1977"/>
                  </a:lnTo>
                  <a:lnTo>
                    <a:pt x="3" y="1871"/>
                  </a:lnTo>
                  <a:lnTo>
                    <a:pt x="0" y="1764"/>
                  </a:lnTo>
                  <a:lnTo>
                    <a:pt x="3" y="1655"/>
                  </a:lnTo>
                  <a:lnTo>
                    <a:pt x="13" y="1550"/>
                  </a:lnTo>
                  <a:lnTo>
                    <a:pt x="29" y="1446"/>
                  </a:lnTo>
                  <a:lnTo>
                    <a:pt x="50" y="1344"/>
                  </a:lnTo>
                  <a:lnTo>
                    <a:pt x="77" y="1244"/>
                  </a:lnTo>
                  <a:lnTo>
                    <a:pt x="110" y="1147"/>
                  </a:lnTo>
                  <a:lnTo>
                    <a:pt x="149" y="1052"/>
                  </a:lnTo>
                  <a:lnTo>
                    <a:pt x="191" y="961"/>
                  </a:lnTo>
                  <a:lnTo>
                    <a:pt x="241" y="872"/>
                  </a:lnTo>
                  <a:lnTo>
                    <a:pt x="294" y="786"/>
                  </a:lnTo>
                  <a:lnTo>
                    <a:pt x="352" y="705"/>
                  </a:lnTo>
                  <a:lnTo>
                    <a:pt x="414" y="626"/>
                  </a:lnTo>
                  <a:lnTo>
                    <a:pt x="480" y="551"/>
                  </a:lnTo>
                  <a:lnTo>
                    <a:pt x="552" y="481"/>
                  </a:lnTo>
                  <a:lnTo>
                    <a:pt x="626" y="413"/>
                  </a:lnTo>
                  <a:lnTo>
                    <a:pt x="705" y="351"/>
                  </a:lnTo>
                  <a:lnTo>
                    <a:pt x="786" y="293"/>
                  </a:lnTo>
                  <a:lnTo>
                    <a:pt x="872" y="239"/>
                  </a:lnTo>
                  <a:lnTo>
                    <a:pt x="960" y="191"/>
                  </a:lnTo>
                  <a:lnTo>
                    <a:pt x="1051" y="147"/>
                  </a:lnTo>
                  <a:lnTo>
                    <a:pt x="1145" y="108"/>
                  </a:lnTo>
                  <a:lnTo>
                    <a:pt x="1243" y="75"/>
                  </a:lnTo>
                  <a:lnTo>
                    <a:pt x="1342" y="48"/>
                  </a:lnTo>
                  <a:lnTo>
                    <a:pt x="1444" y="26"/>
                  </a:lnTo>
                  <a:lnTo>
                    <a:pt x="1548" y="10"/>
                  </a:lnTo>
                  <a:lnTo>
                    <a:pt x="165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03715" y="3347719"/>
            <a:ext cx="2134688" cy="522515"/>
            <a:chOff x="303715" y="3347719"/>
            <a:chExt cx="2134688" cy="52251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5" name="Round Same Side Corner Rectangle 24"/>
            <p:cNvSpPr/>
            <p:nvPr/>
          </p:nvSpPr>
          <p:spPr>
            <a:xfrm rot="16200000">
              <a:off x="1109802" y="2541633"/>
              <a:ext cx="522514" cy="2134688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49085" y="3347719"/>
              <a:ext cx="1285061" cy="52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HelveNueThin" pitchFamily="2" charset="0"/>
                </a:rPr>
                <a:t>Email</a:t>
              </a:r>
            </a:p>
          </p:txBody>
        </p:sp>
        <p:sp>
          <p:nvSpPr>
            <p:cNvPr id="27" name="Freeform 37"/>
            <p:cNvSpPr>
              <a:spLocks noEditPoints="1"/>
            </p:cNvSpPr>
            <p:nvPr/>
          </p:nvSpPr>
          <p:spPr bwMode="auto">
            <a:xfrm>
              <a:off x="500469" y="3517537"/>
              <a:ext cx="274320" cy="182880"/>
            </a:xfrm>
            <a:custGeom>
              <a:avLst/>
              <a:gdLst>
                <a:gd name="T0" fmla="*/ 1453 w 3549"/>
                <a:gd name="T1" fmla="*/ 1495 h 2407"/>
                <a:gd name="T2" fmla="*/ 1555 w 3549"/>
                <a:gd name="T3" fmla="*/ 1550 h 2407"/>
                <a:gd name="T4" fmla="*/ 1663 w 3549"/>
                <a:gd name="T5" fmla="*/ 1584 h 2407"/>
                <a:gd name="T6" fmla="*/ 1775 w 3549"/>
                <a:gd name="T7" fmla="*/ 1594 h 2407"/>
                <a:gd name="T8" fmla="*/ 1886 w 3549"/>
                <a:gd name="T9" fmla="*/ 1584 h 2407"/>
                <a:gd name="T10" fmla="*/ 1994 w 3549"/>
                <a:gd name="T11" fmla="*/ 1550 h 2407"/>
                <a:gd name="T12" fmla="*/ 2095 w 3549"/>
                <a:gd name="T13" fmla="*/ 1495 h 2407"/>
                <a:gd name="T14" fmla="*/ 3392 w 3549"/>
                <a:gd name="T15" fmla="*/ 2386 h 2407"/>
                <a:gd name="T16" fmla="*/ 3326 w 3549"/>
                <a:gd name="T17" fmla="*/ 2405 h 2407"/>
                <a:gd name="T18" fmla="*/ 257 w 3549"/>
                <a:gd name="T19" fmla="*/ 2407 h 2407"/>
                <a:gd name="T20" fmla="*/ 189 w 3549"/>
                <a:gd name="T21" fmla="*/ 2398 h 2407"/>
                <a:gd name="T22" fmla="*/ 1407 w 3549"/>
                <a:gd name="T23" fmla="*/ 1459 h 2407"/>
                <a:gd name="T24" fmla="*/ 3540 w 3549"/>
                <a:gd name="T25" fmla="*/ 190 h 2407"/>
                <a:gd name="T26" fmla="*/ 3549 w 3549"/>
                <a:gd name="T27" fmla="*/ 256 h 2407"/>
                <a:gd name="T28" fmla="*/ 3545 w 3549"/>
                <a:gd name="T29" fmla="*/ 2186 h 2407"/>
                <a:gd name="T30" fmla="*/ 3527 w 3549"/>
                <a:gd name="T31" fmla="*/ 2253 h 2407"/>
                <a:gd name="T32" fmla="*/ 2257 w 3549"/>
                <a:gd name="T33" fmla="*/ 1352 h 2407"/>
                <a:gd name="T34" fmla="*/ 20 w 3549"/>
                <a:gd name="T35" fmla="*/ 160 h 2407"/>
                <a:gd name="T36" fmla="*/ 38 w 3549"/>
                <a:gd name="T37" fmla="*/ 2283 h 2407"/>
                <a:gd name="T38" fmla="*/ 10 w 3549"/>
                <a:gd name="T39" fmla="*/ 2221 h 2407"/>
                <a:gd name="T40" fmla="*/ 0 w 3549"/>
                <a:gd name="T41" fmla="*/ 2152 h 2407"/>
                <a:gd name="T42" fmla="*/ 2 w 3549"/>
                <a:gd name="T43" fmla="*/ 223 h 2407"/>
                <a:gd name="T44" fmla="*/ 20 w 3549"/>
                <a:gd name="T45" fmla="*/ 160 h 2407"/>
                <a:gd name="T46" fmla="*/ 3291 w 3549"/>
                <a:gd name="T47" fmla="*/ 0 h 2407"/>
                <a:gd name="T48" fmla="*/ 3352 w 3549"/>
                <a:gd name="T49" fmla="*/ 9 h 2407"/>
                <a:gd name="T50" fmla="*/ 2021 w 3549"/>
                <a:gd name="T51" fmla="*/ 1293 h 2407"/>
                <a:gd name="T52" fmla="*/ 1946 w 3549"/>
                <a:gd name="T53" fmla="*/ 1347 h 2407"/>
                <a:gd name="T54" fmla="*/ 1862 w 3549"/>
                <a:gd name="T55" fmla="*/ 1379 h 2407"/>
                <a:gd name="T56" fmla="*/ 1775 w 3549"/>
                <a:gd name="T57" fmla="*/ 1390 h 2407"/>
                <a:gd name="T58" fmla="*/ 1687 w 3549"/>
                <a:gd name="T59" fmla="*/ 1379 h 2407"/>
                <a:gd name="T60" fmla="*/ 1603 w 3549"/>
                <a:gd name="T61" fmla="*/ 1347 h 2407"/>
                <a:gd name="T62" fmla="*/ 1527 w 3549"/>
                <a:gd name="T63" fmla="*/ 1293 h 2407"/>
                <a:gd name="T64" fmla="*/ 196 w 3549"/>
                <a:gd name="T65" fmla="*/ 9 h 2407"/>
                <a:gd name="T66" fmla="*/ 257 w 3549"/>
                <a:gd name="T67" fmla="*/ 0 h 2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9" h="2407">
                  <a:moveTo>
                    <a:pt x="1407" y="1459"/>
                  </a:moveTo>
                  <a:lnTo>
                    <a:pt x="1453" y="1495"/>
                  </a:lnTo>
                  <a:lnTo>
                    <a:pt x="1503" y="1525"/>
                  </a:lnTo>
                  <a:lnTo>
                    <a:pt x="1555" y="1550"/>
                  </a:lnTo>
                  <a:lnTo>
                    <a:pt x="1608" y="1569"/>
                  </a:lnTo>
                  <a:lnTo>
                    <a:pt x="1663" y="1584"/>
                  </a:lnTo>
                  <a:lnTo>
                    <a:pt x="1718" y="1592"/>
                  </a:lnTo>
                  <a:lnTo>
                    <a:pt x="1775" y="1594"/>
                  </a:lnTo>
                  <a:lnTo>
                    <a:pt x="1831" y="1592"/>
                  </a:lnTo>
                  <a:lnTo>
                    <a:pt x="1886" y="1584"/>
                  </a:lnTo>
                  <a:lnTo>
                    <a:pt x="1941" y="1569"/>
                  </a:lnTo>
                  <a:lnTo>
                    <a:pt x="1994" y="1550"/>
                  </a:lnTo>
                  <a:lnTo>
                    <a:pt x="2045" y="1525"/>
                  </a:lnTo>
                  <a:lnTo>
                    <a:pt x="2095" y="1495"/>
                  </a:lnTo>
                  <a:lnTo>
                    <a:pt x="2141" y="1459"/>
                  </a:lnTo>
                  <a:lnTo>
                    <a:pt x="3392" y="2386"/>
                  </a:lnTo>
                  <a:lnTo>
                    <a:pt x="3360" y="2398"/>
                  </a:lnTo>
                  <a:lnTo>
                    <a:pt x="3326" y="2405"/>
                  </a:lnTo>
                  <a:lnTo>
                    <a:pt x="3291" y="2407"/>
                  </a:lnTo>
                  <a:lnTo>
                    <a:pt x="257" y="2407"/>
                  </a:lnTo>
                  <a:lnTo>
                    <a:pt x="223" y="2405"/>
                  </a:lnTo>
                  <a:lnTo>
                    <a:pt x="189" y="2398"/>
                  </a:lnTo>
                  <a:lnTo>
                    <a:pt x="156" y="2386"/>
                  </a:lnTo>
                  <a:lnTo>
                    <a:pt x="1407" y="1459"/>
                  </a:lnTo>
                  <a:close/>
                  <a:moveTo>
                    <a:pt x="3529" y="160"/>
                  </a:moveTo>
                  <a:lnTo>
                    <a:pt x="3540" y="190"/>
                  </a:lnTo>
                  <a:lnTo>
                    <a:pt x="3547" y="223"/>
                  </a:lnTo>
                  <a:lnTo>
                    <a:pt x="3549" y="256"/>
                  </a:lnTo>
                  <a:lnTo>
                    <a:pt x="3549" y="2152"/>
                  </a:lnTo>
                  <a:lnTo>
                    <a:pt x="3545" y="2186"/>
                  </a:lnTo>
                  <a:lnTo>
                    <a:pt x="3539" y="2221"/>
                  </a:lnTo>
                  <a:lnTo>
                    <a:pt x="3527" y="2253"/>
                  </a:lnTo>
                  <a:lnTo>
                    <a:pt x="3511" y="2283"/>
                  </a:lnTo>
                  <a:lnTo>
                    <a:pt x="2257" y="1352"/>
                  </a:lnTo>
                  <a:lnTo>
                    <a:pt x="3529" y="160"/>
                  </a:lnTo>
                  <a:close/>
                  <a:moveTo>
                    <a:pt x="20" y="160"/>
                  </a:moveTo>
                  <a:lnTo>
                    <a:pt x="1292" y="1352"/>
                  </a:lnTo>
                  <a:lnTo>
                    <a:pt x="38" y="2283"/>
                  </a:lnTo>
                  <a:lnTo>
                    <a:pt x="22" y="2253"/>
                  </a:lnTo>
                  <a:lnTo>
                    <a:pt x="10" y="2221"/>
                  </a:lnTo>
                  <a:lnTo>
                    <a:pt x="2" y="2186"/>
                  </a:lnTo>
                  <a:lnTo>
                    <a:pt x="0" y="2152"/>
                  </a:lnTo>
                  <a:lnTo>
                    <a:pt x="0" y="256"/>
                  </a:lnTo>
                  <a:lnTo>
                    <a:pt x="2" y="223"/>
                  </a:lnTo>
                  <a:lnTo>
                    <a:pt x="9" y="190"/>
                  </a:lnTo>
                  <a:lnTo>
                    <a:pt x="20" y="160"/>
                  </a:lnTo>
                  <a:close/>
                  <a:moveTo>
                    <a:pt x="257" y="0"/>
                  </a:moveTo>
                  <a:lnTo>
                    <a:pt x="3291" y="0"/>
                  </a:lnTo>
                  <a:lnTo>
                    <a:pt x="3323" y="2"/>
                  </a:lnTo>
                  <a:lnTo>
                    <a:pt x="3352" y="9"/>
                  </a:lnTo>
                  <a:lnTo>
                    <a:pt x="3381" y="17"/>
                  </a:lnTo>
                  <a:lnTo>
                    <a:pt x="2021" y="1293"/>
                  </a:lnTo>
                  <a:lnTo>
                    <a:pt x="1985" y="1322"/>
                  </a:lnTo>
                  <a:lnTo>
                    <a:pt x="1946" y="1347"/>
                  </a:lnTo>
                  <a:lnTo>
                    <a:pt x="1905" y="1365"/>
                  </a:lnTo>
                  <a:lnTo>
                    <a:pt x="1862" y="1379"/>
                  </a:lnTo>
                  <a:lnTo>
                    <a:pt x="1819" y="1387"/>
                  </a:lnTo>
                  <a:lnTo>
                    <a:pt x="1775" y="1390"/>
                  </a:lnTo>
                  <a:lnTo>
                    <a:pt x="1730" y="1387"/>
                  </a:lnTo>
                  <a:lnTo>
                    <a:pt x="1687" y="1379"/>
                  </a:lnTo>
                  <a:lnTo>
                    <a:pt x="1644" y="1365"/>
                  </a:lnTo>
                  <a:lnTo>
                    <a:pt x="1603" y="1347"/>
                  </a:lnTo>
                  <a:lnTo>
                    <a:pt x="1563" y="1322"/>
                  </a:lnTo>
                  <a:lnTo>
                    <a:pt x="1527" y="1293"/>
                  </a:lnTo>
                  <a:lnTo>
                    <a:pt x="168" y="17"/>
                  </a:lnTo>
                  <a:lnTo>
                    <a:pt x="196" y="9"/>
                  </a:lnTo>
                  <a:lnTo>
                    <a:pt x="226" y="2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03715" y="4491444"/>
            <a:ext cx="2134688" cy="522515"/>
            <a:chOff x="303715" y="4491444"/>
            <a:chExt cx="2134688" cy="522515"/>
          </a:xfrm>
        </p:grpSpPr>
        <p:sp>
          <p:nvSpPr>
            <p:cNvPr id="29" name="Round Same Side Corner Rectangle 28"/>
            <p:cNvSpPr/>
            <p:nvPr/>
          </p:nvSpPr>
          <p:spPr>
            <a:xfrm rot="16200000">
              <a:off x="1109802" y="3685358"/>
              <a:ext cx="522514" cy="2134688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49085" y="4491444"/>
              <a:ext cx="1285061" cy="52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Settings</a:t>
              </a:r>
            </a:p>
          </p:txBody>
        </p:sp>
        <p:sp>
          <p:nvSpPr>
            <p:cNvPr id="31" name="Freeform 42"/>
            <p:cNvSpPr>
              <a:spLocks noEditPoints="1"/>
            </p:cNvSpPr>
            <p:nvPr/>
          </p:nvSpPr>
          <p:spPr bwMode="auto">
            <a:xfrm>
              <a:off x="466206" y="4615542"/>
              <a:ext cx="274320" cy="274320"/>
            </a:xfrm>
            <a:custGeom>
              <a:avLst/>
              <a:gdLst>
                <a:gd name="T0" fmla="*/ 242 w 3342"/>
                <a:gd name="T1" fmla="*/ 3080 h 3580"/>
                <a:gd name="T2" fmla="*/ 204 w 3342"/>
                <a:gd name="T3" fmla="*/ 3203 h 3580"/>
                <a:gd name="T4" fmla="*/ 287 w 3342"/>
                <a:gd name="T5" fmla="*/ 3304 h 3580"/>
                <a:gd name="T6" fmla="*/ 414 w 3342"/>
                <a:gd name="T7" fmla="*/ 3292 h 3580"/>
                <a:gd name="T8" fmla="*/ 474 w 3342"/>
                <a:gd name="T9" fmla="*/ 3176 h 3580"/>
                <a:gd name="T10" fmla="*/ 414 w 3342"/>
                <a:gd name="T11" fmla="*/ 3062 h 3580"/>
                <a:gd name="T12" fmla="*/ 1012 w 3342"/>
                <a:gd name="T13" fmla="*/ 0 h 3580"/>
                <a:gd name="T14" fmla="*/ 1398 w 3342"/>
                <a:gd name="T15" fmla="*/ 667 h 3580"/>
                <a:gd name="T16" fmla="*/ 1224 w 3342"/>
                <a:gd name="T17" fmla="*/ 825 h 3580"/>
                <a:gd name="T18" fmla="*/ 1076 w 3342"/>
                <a:gd name="T19" fmla="*/ 911 h 3580"/>
                <a:gd name="T20" fmla="*/ 1582 w 3342"/>
                <a:gd name="T21" fmla="*/ 1520 h 3580"/>
                <a:gd name="T22" fmla="*/ 1870 w 3342"/>
                <a:gd name="T23" fmla="*/ 1022 h 3580"/>
                <a:gd name="T24" fmla="*/ 1895 w 3342"/>
                <a:gd name="T25" fmla="*/ 717 h 3580"/>
                <a:gd name="T26" fmla="*/ 2043 w 3342"/>
                <a:gd name="T27" fmla="*/ 442 h 3580"/>
                <a:gd name="T28" fmla="*/ 2302 w 3342"/>
                <a:gd name="T29" fmla="*/ 242 h 3580"/>
                <a:gd name="T30" fmla="*/ 2621 w 3342"/>
                <a:gd name="T31" fmla="*/ 171 h 3580"/>
                <a:gd name="T32" fmla="*/ 2743 w 3342"/>
                <a:gd name="T33" fmla="*/ 217 h 3580"/>
                <a:gd name="T34" fmla="*/ 2361 w 3342"/>
                <a:gd name="T35" fmla="*/ 655 h 3580"/>
                <a:gd name="T36" fmla="*/ 3239 w 3342"/>
                <a:gd name="T37" fmla="*/ 748 h 3580"/>
                <a:gd name="T38" fmla="*/ 3314 w 3342"/>
                <a:gd name="T39" fmla="*/ 788 h 3580"/>
                <a:gd name="T40" fmla="*/ 3295 w 3342"/>
                <a:gd name="T41" fmla="*/ 1070 h 3580"/>
                <a:gd name="T42" fmla="*/ 3145 w 3342"/>
                <a:gd name="T43" fmla="*/ 1361 h 3580"/>
                <a:gd name="T44" fmla="*/ 2892 w 3342"/>
                <a:gd name="T45" fmla="*/ 1558 h 3580"/>
                <a:gd name="T46" fmla="*/ 2596 w 3342"/>
                <a:gd name="T47" fmla="*/ 1632 h 3580"/>
                <a:gd name="T48" fmla="*/ 2294 w 3342"/>
                <a:gd name="T49" fmla="*/ 1584 h 3580"/>
                <a:gd name="T50" fmla="*/ 3245 w 3342"/>
                <a:gd name="T51" fmla="*/ 3015 h 3580"/>
                <a:gd name="T52" fmla="*/ 3339 w 3342"/>
                <a:gd name="T53" fmla="*/ 3206 h 3580"/>
                <a:gd name="T54" fmla="*/ 3299 w 3342"/>
                <a:gd name="T55" fmla="*/ 3412 h 3580"/>
                <a:gd name="T56" fmla="*/ 3136 w 3342"/>
                <a:gd name="T57" fmla="*/ 3555 h 3580"/>
                <a:gd name="T58" fmla="*/ 2929 w 3342"/>
                <a:gd name="T59" fmla="*/ 3568 h 3580"/>
                <a:gd name="T60" fmla="*/ 1630 w 3342"/>
                <a:gd name="T61" fmla="*/ 2329 h 3580"/>
                <a:gd name="T62" fmla="*/ 585 w 3342"/>
                <a:gd name="T63" fmla="*/ 3394 h 3580"/>
                <a:gd name="T64" fmla="*/ 400 w 3342"/>
                <a:gd name="T65" fmla="*/ 3509 h 3580"/>
                <a:gd name="T66" fmla="*/ 204 w 3342"/>
                <a:gd name="T67" fmla="*/ 3503 h 3580"/>
                <a:gd name="T68" fmla="*/ 42 w 3342"/>
                <a:gd name="T69" fmla="*/ 3359 h 3580"/>
                <a:gd name="T70" fmla="*/ 0 w 3342"/>
                <a:gd name="T71" fmla="*/ 3200 h 3580"/>
                <a:gd name="T72" fmla="*/ 63 w 3342"/>
                <a:gd name="T73" fmla="*/ 2999 h 3580"/>
                <a:gd name="T74" fmla="*/ 739 w 3342"/>
                <a:gd name="T75" fmla="*/ 1260 h 3580"/>
                <a:gd name="T76" fmla="*/ 684 w 3342"/>
                <a:gd name="T77" fmla="*/ 1230 h 3580"/>
                <a:gd name="T78" fmla="*/ 627 w 3342"/>
                <a:gd name="T79" fmla="*/ 1254 h 3580"/>
                <a:gd name="T80" fmla="*/ 514 w 3342"/>
                <a:gd name="T81" fmla="*/ 1321 h 3580"/>
                <a:gd name="T82" fmla="*/ 426 w 3342"/>
                <a:gd name="T83" fmla="*/ 1395 h 3580"/>
                <a:gd name="T84" fmla="*/ 384 w 3342"/>
                <a:gd name="T85" fmla="*/ 1440 h 3580"/>
                <a:gd name="T86" fmla="*/ 335 w 3342"/>
                <a:gd name="T87" fmla="*/ 1506 h 3580"/>
                <a:gd name="T88" fmla="*/ 281 w 3342"/>
                <a:gd name="T89" fmla="*/ 1615 h 3580"/>
                <a:gd name="T90" fmla="*/ 257 w 3342"/>
                <a:gd name="T91" fmla="*/ 1691 h 3580"/>
                <a:gd name="T92" fmla="*/ 228 w 3342"/>
                <a:gd name="T93" fmla="*/ 1841 h 3580"/>
                <a:gd name="T94" fmla="*/ 174 w 3342"/>
                <a:gd name="T95" fmla="*/ 1882 h 3580"/>
                <a:gd name="T96" fmla="*/ 109 w 3342"/>
                <a:gd name="T97" fmla="*/ 1837 h 3580"/>
                <a:gd name="T98" fmla="*/ 62 w 3342"/>
                <a:gd name="T99" fmla="*/ 1629 h 3580"/>
                <a:gd name="T100" fmla="*/ 58 w 3342"/>
                <a:gd name="T101" fmla="*/ 1553 h 3580"/>
                <a:gd name="T102" fmla="*/ 66 w 3342"/>
                <a:gd name="T103" fmla="*/ 1411 h 3580"/>
                <a:gd name="T104" fmla="*/ 101 w 3342"/>
                <a:gd name="T105" fmla="*/ 1255 h 3580"/>
                <a:gd name="T106" fmla="*/ 161 w 3342"/>
                <a:gd name="T107" fmla="*/ 1105 h 3580"/>
                <a:gd name="T108" fmla="*/ 229 w 3342"/>
                <a:gd name="T109" fmla="*/ 983 h 3580"/>
                <a:gd name="T110" fmla="*/ 280 w 3342"/>
                <a:gd name="T111" fmla="*/ 911 h 3580"/>
                <a:gd name="T112" fmla="*/ 352 w 3342"/>
                <a:gd name="T113" fmla="*/ 776 h 3580"/>
                <a:gd name="T114" fmla="*/ 520 w 3342"/>
                <a:gd name="T115" fmla="*/ 579 h 3580"/>
                <a:gd name="T116" fmla="*/ 630 w 3342"/>
                <a:gd name="T117" fmla="*/ 454 h 3580"/>
                <a:gd name="T118" fmla="*/ 739 w 3342"/>
                <a:gd name="T119" fmla="*/ 281 h 3580"/>
                <a:gd name="T120" fmla="*/ 959 w 3342"/>
                <a:gd name="T121" fmla="*/ 5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42" h="3580">
                  <a:moveTo>
                    <a:pt x="339" y="3040"/>
                  </a:moveTo>
                  <a:lnTo>
                    <a:pt x="312" y="3043"/>
                  </a:lnTo>
                  <a:lnTo>
                    <a:pt x="287" y="3050"/>
                  </a:lnTo>
                  <a:lnTo>
                    <a:pt x="264" y="3062"/>
                  </a:lnTo>
                  <a:lnTo>
                    <a:pt x="242" y="3080"/>
                  </a:lnTo>
                  <a:lnTo>
                    <a:pt x="224" y="3101"/>
                  </a:lnTo>
                  <a:lnTo>
                    <a:pt x="212" y="3126"/>
                  </a:lnTo>
                  <a:lnTo>
                    <a:pt x="204" y="3151"/>
                  </a:lnTo>
                  <a:lnTo>
                    <a:pt x="202" y="3176"/>
                  </a:lnTo>
                  <a:lnTo>
                    <a:pt x="204" y="3203"/>
                  </a:lnTo>
                  <a:lnTo>
                    <a:pt x="212" y="3229"/>
                  </a:lnTo>
                  <a:lnTo>
                    <a:pt x="224" y="3252"/>
                  </a:lnTo>
                  <a:lnTo>
                    <a:pt x="242" y="3274"/>
                  </a:lnTo>
                  <a:lnTo>
                    <a:pt x="264" y="3292"/>
                  </a:lnTo>
                  <a:lnTo>
                    <a:pt x="287" y="3304"/>
                  </a:lnTo>
                  <a:lnTo>
                    <a:pt x="312" y="3312"/>
                  </a:lnTo>
                  <a:lnTo>
                    <a:pt x="339" y="3314"/>
                  </a:lnTo>
                  <a:lnTo>
                    <a:pt x="364" y="3312"/>
                  </a:lnTo>
                  <a:lnTo>
                    <a:pt x="389" y="3304"/>
                  </a:lnTo>
                  <a:lnTo>
                    <a:pt x="414" y="3292"/>
                  </a:lnTo>
                  <a:lnTo>
                    <a:pt x="435" y="3274"/>
                  </a:lnTo>
                  <a:lnTo>
                    <a:pt x="452" y="3252"/>
                  </a:lnTo>
                  <a:lnTo>
                    <a:pt x="464" y="3229"/>
                  </a:lnTo>
                  <a:lnTo>
                    <a:pt x="472" y="3203"/>
                  </a:lnTo>
                  <a:lnTo>
                    <a:pt x="474" y="3176"/>
                  </a:lnTo>
                  <a:lnTo>
                    <a:pt x="472" y="3151"/>
                  </a:lnTo>
                  <a:lnTo>
                    <a:pt x="464" y="3126"/>
                  </a:lnTo>
                  <a:lnTo>
                    <a:pt x="452" y="3101"/>
                  </a:lnTo>
                  <a:lnTo>
                    <a:pt x="435" y="3080"/>
                  </a:lnTo>
                  <a:lnTo>
                    <a:pt x="414" y="3062"/>
                  </a:lnTo>
                  <a:lnTo>
                    <a:pt x="389" y="3050"/>
                  </a:lnTo>
                  <a:lnTo>
                    <a:pt x="364" y="3043"/>
                  </a:lnTo>
                  <a:lnTo>
                    <a:pt x="339" y="3040"/>
                  </a:lnTo>
                  <a:close/>
                  <a:moveTo>
                    <a:pt x="1012" y="0"/>
                  </a:moveTo>
                  <a:lnTo>
                    <a:pt x="1012" y="0"/>
                  </a:lnTo>
                  <a:lnTo>
                    <a:pt x="1537" y="528"/>
                  </a:lnTo>
                  <a:lnTo>
                    <a:pt x="1502" y="562"/>
                  </a:lnTo>
                  <a:lnTo>
                    <a:pt x="1468" y="598"/>
                  </a:lnTo>
                  <a:lnTo>
                    <a:pt x="1433" y="633"/>
                  </a:lnTo>
                  <a:lnTo>
                    <a:pt x="1398" y="667"/>
                  </a:lnTo>
                  <a:lnTo>
                    <a:pt x="1362" y="702"/>
                  </a:lnTo>
                  <a:lnTo>
                    <a:pt x="1327" y="735"/>
                  </a:lnTo>
                  <a:lnTo>
                    <a:pt x="1293" y="767"/>
                  </a:lnTo>
                  <a:lnTo>
                    <a:pt x="1259" y="797"/>
                  </a:lnTo>
                  <a:lnTo>
                    <a:pt x="1224" y="825"/>
                  </a:lnTo>
                  <a:lnTo>
                    <a:pt x="1192" y="849"/>
                  </a:lnTo>
                  <a:lnTo>
                    <a:pt x="1162" y="870"/>
                  </a:lnTo>
                  <a:lnTo>
                    <a:pt x="1131" y="888"/>
                  </a:lnTo>
                  <a:lnTo>
                    <a:pt x="1103" y="902"/>
                  </a:lnTo>
                  <a:lnTo>
                    <a:pt x="1076" y="911"/>
                  </a:lnTo>
                  <a:lnTo>
                    <a:pt x="1051" y="914"/>
                  </a:lnTo>
                  <a:lnTo>
                    <a:pt x="1028" y="913"/>
                  </a:lnTo>
                  <a:lnTo>
                    <a:pt x="1009" y="949"/>
                  </a:lnTo>
                  <a:lnTo>
                    <a:pt x="1031" y="967"/>
                  </a:lnTo>
                  <a:lnTo>
                    <a:pt x="1582" y="1520"/>
                  </a:lnTo>
                  <a:lnTo>
                    <a:pt x="1881" y="1231"/>
                  </a:lnTo>
                  <a:lnTo>
                    <a:pt x="1914" y="1201"/>
                  </a:lnTo>
                  <a:lnTo>
                    <a:pt x="1894" y="1142"/>
                  </a:lnTo>
                  <a:lnTo>
                    <a:pt x="1880" y="1082"/>
                  </a:lnTo>
                  <a:lnTo>
                    <a:pt x="1870" y="1022"/>
                  </a:lnTo>
                  <a:lnTo>
                    <a:pt x="1865" y="960"/>
                  </a:lnTo>
                  <a:lnTo>
                    <a:pt x="1865" y="899"/>
                  </a:lnTo>
                  <a:lnTo>
                    <a:pt x="1871" y="838"/>
                  </a:lnTo>
                  <a:lnTo>
                    <a:pt x="1881" y="777"/>
                  </a:lnTo>
                  <a:lnTo>
                    <a:pt x="1895" y="717"/>
                  </a:lnTo>
                  <a:lnTo>
                    <a:pt x="1915" y="659"/>
                  </a:lnTo>
                  <a:lnTo>
                    <a:pt x="1939" y="601"/>
                  </a:lnTo>
                  <a:lnTo>
                    <a:pt x="1969" y="546"/>
                  </a:lnTo>
                  <a:lnTo>
                    <a:pt x="2003" y="492"/>
                  </a:lnTo>
                  <a:lnTo>
                    <a:pt x="2043" y="442"/>
                  </a:lnTo>
                  <a:lnTo>
                    <a:pt x="2086" y="394"/>
                  </a:lnTo>
                  <a:lnTo>
                    <a:pt x="2136" y="349"/>
                  </a:lnTo>
                  <a:lnTo>
                    <a:pt x="2189" y="308"/>
                  </a:lnTo>
                  <a:lnTo>
                    <a:pt x="2244" y="272"/>
                  </a:lnTo>
                  <a:lnTo>
                    <a:pt x="2302" y="242"/>
                  </a:lnTo>
                  <a:lnTo>
                    <a:pt x="2363" y="217"/>
                  </a:lnTo>
                  <a:lnTo>
                    <a:pt x="2425" y="197"/>
                  </a:lnTo>
                  <a:lnTo>
                    <a:pt x="2489" y="182"/>
                  </a:lnTo>
                  <a:lnTo>
                    <a:pt x="2555" y="174"/>
                  </a:lnTo>
                  <a:lnTo>
                    <a:pt x="2621" y="171"/>
                  </a:lnTo>
                  <a:lnTo>
                    <a:pt x="2687" y="174"/>
                  </a:lnTo>
                  <a:lnTo>
                    <a:pt x="2706" y="178"/>
                  </a:lnTo>
                  <a:lnTo>
                    <a:pt x="2721" y="187"/>
                  </a:lnTo>
                  <a:lnTo>
                    <a:pt x="2735" y="200"/>
                  </a:lnTo>
                  <a:lnTo>
                    <a:pt x="2743" y="217"/>
                  </a:lnTo>
                  <a:lnTo>
                    <a:pt x="2748" y="236"/>
                  </a:lnTo>
                  <a:lnTo>
                    <a:pt x="2746" y="253"/>
                  </a:lnTo>
                  <a:lnTo>
                    <a:pt x="2739" y="271"/>
                  </a:lnTo>
                  <a:lnTo>
                    <a:pt x="2728" y="285"/>
                  </a:lnTo>
                  <a:lnTo>
                    <a:pt x="2361" y="655"/>
                  </a:lnTo>
                  <a:lnTo>
                    <a:pt x="2465" y="1042"/>
                  </a:lnTo>
                  <a:lnTo>
                    <a:pt x="2838" y="1136"/>
                  </a:lnTo>
                  <a:lnTo>
                    <a:pt x="3207" y="766"/>
                  </a:lnTo>
                  <a:lnTo>
                    <a:pt x="3222" y="755"/>
                  </a:lnTo>
                  <a:lnTo>
                    <a:pt x="3239" y="748"/>
                  </a:lnTo>
                  <a:lnTo>
                    <a:pt x="3257" y="747"/>
                  </a:lnTo>
                  <a:lnTo>
                    <a:pt x="3276" y="750"/>
                  </a:lnTo>
                  <a:lnTo>
                    <a:pt x="3292" y="759"/>
                  </a:lnTo>
                  <a:lnTo>
                    <a:pt x="3305" y="773"/>
                  </a:lnTo>
                  <a:lnTo>
                    <a:pt x="3314" y="788"/>
                  </a:lnTo>
                  <a:lnTo>
                    <a:pt x="3318" y="807"/>
                  </a:lnTo>
                  <a:lnTo>
                    <a:pt x="3321" y="874"/>
                  </a:lnTo>
                  <a:lnTo>
                    <a:pt x="3318" y="941"/>
                  </a:lnTo>
                  <a:lnTo>
                    <a:pt x="3309" y="1006"/>
                  </a:lnTo>
                  <a:lnTo>
                    <a:pt x="3295" y="1070"/>
                  </a:lnTo>
                  <a:lnTo>
                    <a:pt x="3275" y="1134"/>
                  </a:lnTo>
                  <a:lnTo>
                    <a:pt x="3251" y="1194"/>
                  </a:lnTo>
                  <a:lnTo>
                    <a:pt x="3220" y="1252"/>
                  </a:lnTo>
                  <a:lnTo>
                    <a:pt x="3185" y="1309"/>
                  </a:lnTo>
                  <a:lnTo>
                    <a:pt x="3145" y="1361"/>
                  </a:lnTo>
                  <a:lnTo>
                    <a:pt x="3100" y="1410"/>
                  </a:lnTo>
                  <a:lnTo>
                    <a:pt x="3051" y="1455"/>
                  </a:lnTo>
                  <a:lnTo>
                    <a:pt x="3000" y="1495"/>
                  </a:lnTo>
                  <a:lnTo>
                    <a:pt x="2947" y="1529"/>
                  </a:lnTo>
                  <a:lnTo>
                    <a:pt x="2892" y="1558"/>
                  </a:lnTo>
                  <a:lnTo>
                    <a:pt x="2835" y="1583"/>
                  </a:lnTo>
                  <a:lnTo>
                    <a:pt x="2776" y="1602"/>
                  </a:lnTo>
                  <a:lnTo>
                    <a:pt x="2717" y="1617"/>
                  </a:lnTo>
                  <a:lnTo>
                    <a:pt x="2656" y="1627"/>
                  </a:lnTo>
                  <a:lnTo>
                    <a:pt x="2596" y="1632"/>
                  </a:lnTo>
                  <a:lnTo>
                    <a:pt x="2535" y="1632"/>
                  </a:lnTo>
                  <a:lnTo>
                    <a:pt x="2473" y="1627"/>
                  </a:lnTo>
                  <a:lnTo>
                    <a:pt x="2414" y="1617"/>
                  </a:lnTo>
                  <a:lnTo>
                    <a:pt x="2354" y="1603"/>
                  </a:lnTo>
                  <a:lnTo>
                    <a:pt x="2294" y="1584"/>
                  </a:lnTo>
                  <a:lnTo>
                    <a:pt x="2266" y="1616"/>
                  </a:lnTo>
                  <a:lnTo>
                    <a:pt x="2062" y="1831"/>
                  </a:lnTo>
                  <a:lnTo>
                    <a:pt x="2079" y="1846"/>
                  </a:lnTo>
                  <a:lnTo>
                    <a:pt x="2096" y="1861"/>
                  </a:lnTo>
                  <a:lnTo>
                    <a:pt x="3245" y="3015"/>
                  </a:lnTo>
                  <a:lnTo>
                    <a:pt x="3275" y="3049"/>
                  </a:lnTo>
                  <a:lnTo>
                    <a:pt x="3299" y="3086"/>
                  </a:lnTo>
                  <a:lnTo>
                    <a:pt x="3318" y="3124"/>
                  </a:lnTo>
                  <a:lnTo>
                    <a:pt x="3331" y="3164"/>
                  </a:lnTo>
                  <a:lnTo>
                    <a:pt x="3339" y="3206"/>
                  </a:lnTo>
                  <a:lnTo>
                    <a:pt x="3342" y="3248"/>
                  </a:lnTo>
                  <a:lnTo>
                    <a:pt x="3339" y="3291"/>
                  </a:lnTo>
                  <a:lnTo>
                    <a:pt x="3331" y="3333"/>
                  </a:lnTo>
                  <a:lnTo>
                    <a:pt x="3318" y="3374"/>
                  </a:lnTo>
                  <a:lnTo>
                    <a:pt x="3299" y="3412"/>
                  </a:lnTo>
                  <a:lnTo>
                    <a:pt x="3275" y="3449"/>
                  </a:lnTo>
                  <a:lnTo>
                    <a:pt x="3245" y="3483"/>
                  </a:lnTo>
                  <a:lnTo>
                    <a:pt x="3212" y="3512"/>
                  </a:lnTo>
                  <a:lnTo>
                    <a:pt x="3175" y="3536"/>
                  </a:lnTo>
                  <a:lnTo>
                    <a:pt x="3136" y="3555"/>
                  </a:lnTo>
                  <a:lnTo>
                    <a:pt x="3096" y="3570"/>
                  </a:lnTo>
                  <a:lnTo>
                    <a:pt x="3054" y="3577"/>
                  </a:lnTo>
                  <a:lnTo>
                    <a:pt x="3013" y="3580"/>
                  </a:lnTo>
                  <a:lnTo>
                    <a:pt x="2970" y="3577"/>
                  </a:lnTo>
                  <a:lnTo>
                    <a:pt x="2929" y="3568"/>
                  </a:lnTo>
                  <a:lnTo>
                    <a:pt x="2888" y="3555"/>
                  </a:lnTo>
                  <a:lnTo>
                    <a:pt x="2849" y="3536"/>
                  </a:lnTo>
                  <a:lnTo>
                    <a:pt x="2813" y="3512"/>
                  </a:lnTo>
                  <a:lnTo>
                    <a:pt x="2779" y="3483"/>
                  </a:lnTo>
                  <a:lnTo>
                    <a:pt x="1630" y="2329"/>
                  </a:lnTo>
                  <a:lnTo>
                    <a:pt x="1620" y="2319"/>
                  </a:lnTo>
                  <a:lnTo>
                    <a:pt x="1612" y="2308"/>
                  </a:lnTo>
                  <a:lnTo>
                    <a:pt x="587" y="3391"/>
                  </a:lnTo>
                  <a:lnTo>
                    <a:pt x="586" y="3392"/>
                  </a:lnTo>
                  <a:lnTo>
                    <a:pt x="585" y="3394"/>
                  </a:lnTo>
                  <a:lnTo>
                    <a:pt x="550" y="3425"/>
                  </a:lnTo>
                  <a:lnTo>
                    <a:pt x="514" y="3452"/>
                  </a:lnTo>
                  <a:lnTo>
                    <a:pt x="478" y="3475"/>
                  </a:lnTo>
                  <a:lnTo>
                    <a:pt x="439" y="3494"/>
                  </a:lnTo>
                  <a:lnTo>
                    <a:pt x="400" y="3509"/>
                  </a:lnTo>
                  <a:lnTo>
                    <a:pt x="361" y="3518"/>
                  </a:lnTo>
                  <a:lnTo>
                    <a:pt x="321" y="3522"/>
                  </a:lnTo>
                  <a:lnTo>
                    <a:pt x="281" y="3521"/>
                  </a:lnTo>
                  <a:lnTo>
                    <a:pt x="243" y="3515"/>
                  </a:lnTo>
                  <a:lnTo>
                    <a:pt x="204" y="3503"/>
                  </a:lnTo>
                  <a:lnTo>
                    <a:pt x="168" y="3484"/>
                  </a:lnTo>
                  <a:lnTo>
                    <a:pt x="131" y="3461"/>
                  </a:lnTo>
                  <a:lnTo>
                    <a:pt x="97" y="3430"/>
                  </a:lnTo>
                  <a:lnTo>
                    <a:pt x="67" y="3396"/>
                  </a:lnTo>
                  <a:lnTo>
                    <a:pt x="42" y="3359"/>
                  </a:lnTo>
                  <a:lnTo>
                    <a:pt x="23" y="3320"/>
                  </a:lnTo>
                  <a:lnTo>
                    <a:pt x="10" y="3282"/>
                  </a:lnTo>
                  <a:lnTo>
                    <a:pt x="2" y="3241"/>
                  </a:lnTo>
                  <a:lnTo>
                    <a:pt x="0" y="3200"/>
                  </a:lnTo>
                  <a:lnTo>
                    <a:pt x="0" y="3200"/>
                  </a:lnTo>
                  <a:lnTo>
                    <a:pt x="2" y="3159"/>
                  </a:lnTo>
                  <a:lnTo>
                    <a:pt x="10" y="3118"/>
                  </a:lnTo>
                  <a:lnTo>
                    <a:pt x="23" y="3077"/>
                  </a:lnTo>
                  <a:lnTo>
                    <a:pt x="41" y="3037"/>
                  </a:lnTo>
                  <a:lnTo>
                    <a:pt x="63" y="2999"/>
                  </a:lnTo>
                  <a:lnTo>
                    <a:pt x="89" y="2963"/>
                  </a:lnTo>
                  <a:lnTo>
                    <a:pt x="121" y="2927"/>
                  </a:lnTo>
                  <a:lnTo>
                    <a:pt x="122" y="2926"/>
                  </a:lnTo>
                  <a:lnTo>
                    <a:pt x="1284" y="1807"/>
                  </a:lnTo>
                  <a:lnTo>
                    <a:pt x="739" y="1260"/>
                  </a:lnTo>
                  <a:lnTo>
                    <a:pt x="724" y="1242"/>
                  </a:lnTo>
                  <a:lnTo>
                    <a:pt x="710" y="1222"/>
                  </a:lnTo>
                  <a:lnTo>
                    <a:pt x="703" y="1224"/>
                  </a:lnTo>
                  <a:lnTo>
                    <a:pt x="693" y="1227"/>
                  </a:lnTo>
                  <a:lnTo>
                    <a:pt x="684" y="1230"/>
                  </a:lnTo>
                  <a:lnTo>
                    <a:pt x="677" y="1233"/>
                  </a:lnTo>
                  <a:lnTo>
                    <a:pt x="671" y="1235"/>
                  </a:lnTo>
                  <a:lnTo>
                    <a:pt x="663" y="1239"/>
                  </a:lnTo>
                  <a:lnTo>
                    <a:pt x="655" y="1242"/>
                  </a:lnTo>
                  <a:lnTo>
                    <a:pt x="627" y="1254"/>
                  </a:lnTo>
                  <a:lnTo>
                    <a:pt x="599" y="1269"/>
                  </a:lnTo>
                  <a:lnTo>
                    <a:pt x="570" y="1284"/>
                  </a:lnTo>
                  <a:lnTo>
                    <a:pt x="553" y="1295"/>
                  </a:lnTo>
                  <a:lnTo>
                    <a:pt x="534" y="1306"/>
                  </a:lnTo>
                  <a:lnTo>
                    <a:pt x="514" y="1321"/>
                  </a:lnTo>
                  <a:lnTo>
                    <a:pt x="496" y="1334"/>
                  </a:lnTo>
                  <a:lnTo>
                    <a:pt x="475" y="1349"/>
                  </a:lnTo>
                  <a:lnTo>
                    <a:pt x="458" y="1365"/>
                  </a:lnTo>
                  <a:lnTo>
                    <a:pt x="449" y="1373"/>
                  </a:lnTo>
                  <a:lnTo>
                    <a:pt x="426" y="1395"/>
                  </a:lnTo>
                  <a:lnTo>
                    <a:pt x="404" y="1418"/>
                  </a:lnTo>
                  <a:lnTo>
                    <a:pt x="399" y="1424"/>
                  </a:lnTo>
                  <a:lnTo>
                    <a:pt x="395" y="1428"/>
                  </a:lnTo>
                  <a:lnTo>
                    <a:pt x="392" y="1431"/>
                  </a:lnTo>
                  <a:lnTo>
                    <a:pt x="384" y="1440"/>
                  </a:lnTo>
                  <a:lnTo>
                    <a:pt x="376" y="1449"/>
                  </a:lnTo>
                  <a:lnTo>
                    <a:pt x="352" y="1482"/>
                  </a:lnTo>
                  <a:lnTo>
                    <a:pt x="352" y="1483"/>
                  </a:lnTo>
                  <a:lnTo>
                    <a:pt x="351" y="1485"/>
                  </a:lnTo>
                  <a:lnTo>
                    <a:pt x="335" y="1506"/>
                  </a:lnTo>
                  <a:lnTo>
                    <a:pt x="322" y="1530"/>
                  </a:lnTo>
                  <a:lnTo>
                    <a:pt x="311" y="1549"/>
                  </a:lnTo>
                  <a:lnTo>
                    <a:pt x="300" y="1570"/>
                  </a:lnTo>
                  <a:lnTo>
                    <a:pt x="290" y="1592"/>
                  </a:lnTo>
                  <a:lnTo>
                    <a:pt x="281" y="1615"/>
                  </a:lnTo>
                  <a:lnTo>
                    <a:pt x="276" y="1629"/>
                  </a:lnTo>
                  <a:lnTo>
                    <a:pt x="272" y="1636"/>
                  </a:lnTo>
                  <a:lnTo>
                    <a:pt x="269" y="1643"/>
                  </a:lnTo>
                  <a:lnTo>
                    <a:pt x="260" y="1678"/>
                  </a:lnTo>
                  <a:lnTo>
                    <a:pt x="257" y="1691"/>
                  </a:lnTo>
                  <a:lnTo>
                    <a:pt x="254" y="1703"/>
                  </a:lnTo>
                  <a:lnTo>
                    <a:pt x="248" y="1719"/>
                  </a:lnTo>
                  <a:lnTo>
                    <a:pt x="246" y="1733"/>
                  </a:lnTo>
                  <a:lnTo>
                    <a:pt x="232" y="1828"/>
                  </a:lnTo>
                  <a:lnTo>
                    <a:pt x="228" y="1841"/>
                  </a:lnTo>
                  <a:lnTo>
                    <a:pt x="222" y="1853"/>
                  </a:lnTo>
                  <a:lnTo>
                    <a:pt x="214" y="1863"/>
                  </a:lnTo>
                  <a:lnTo>
                    <a:pt x="203" y="1872"/>
                  </a:lnTo>
                  <a:lnTo>
                    <a:pt x="189" y="1879"/>
                  </a:lnTo>
                  <a:lnTo>
                    <a:pt x="174" y="1882"/>
                  </a:lnTo>
                  <a:lnTo>
                    <a:pt x="157" y="1881"/>
                  </a:lnTo>
                  <a:lnTo>
                    <a:pt x="141" y="1874"/>
                  </a:lnTo>
                  <a:lnTo>
                    <a:pt x="127" y="1865"/>
                  </a:lnTo>
                  <a:lnTo>
                    <a:pt x="117" y="1852"/>
                  </a:lnTo>
                  <a:lnTo>
                    <a:pt x="109" y="1837"/>
                  </a:lnTo>
                  <a:lnTo>
                    <a:pt x="83" y="1743"/>
                  </a:lnTo>
                  <a:lnTo>
                    <a:pt x="76" y="1718"/>
                  </a:lnTo>
                  <a:lnTo>
                    <a:pt x="73" y="1693"/>
                  </a:lnTo>
                  <a:lnTo>
                    <a:pt x="68" y="1669"/>
                  </a:lnTo>
                  <a:lnTo>
                    <a:pt x="62" y="1629"/>
                  </a:lnTo>
                  <a:lnTo>
                    <a:pt x="61" y="1610"/>
                  </a:lnTo>
                  <a:lnTo>
                    <a:pt x="60" y="1592"/>
                  </a:lnTo>
                  <a:lnTo>
                    <a:pt x="60" y="1580"/>
                  </a:lnTo>
                  <a:lnTo>
                    <a:pt x="58" y="1565"/>
                  </a:lnTo>
                  <a:lnTo>
                    <a:pt x="58" y="1553"/>
                  </a:lnTo>
                  <a:lnTo>
                    <a:pt x="57" y="1528"/>
                  </a:lnTo>
                  <a:lnTo>
                    <a:pt x="57" y="1501"/>
                  </a:lnTo>
                  <a:lnTo>
                    <a:pt x="60" y="1473"/>
                  </a:lnTo>
                  <a:lnTo>
                    <a:pt x="62" y="1455"/>
                  </a:lnTo>
                  <a:lnTo>
                    <a:pt x="66" y="1411"/>
                  </a:lnTo>
                  <a:lnTo>
                    <a:pt x="74" y="1364"/>
                  </a:lnTo>
                  <a:lnTo>
                    <a:pt x="84" y="1313"/>
                  </a:lnTo>
                  <a:lnTo>
                    <a:pt x="90" y="1292"/>
                  </a:lnTo>
                  <a:lnTo>
                    <a:pt x="96" y="1271"/>
                  </a:lnTo>
                  <a:lnTo>
                    <a:pt x="101" y="1255"/>
                  </a:lnTo>
                  <a:lnTo>
                    <a:pt x="113" y="1220"/>
                  </a:lnTo>
                  <a:lnTo>
                    <a:pt x="126" y="1184"/>
                  </a:lnTo>
                  <a:lnTo>
                    <a:pt x="140" y="1150"/>
                  </a:lnTo>
                  <a:lnTo>
                    <a:pt x="141" y="1146"/>
                  </a:lnTo>
                  <a:lnTo>
                    <a:pt x="161" y="1105"/>
                  </a:lnTo>
                  <a:lnTo>
                    <a:pt x="181" y="1066"/>
                  </a:lnTo>
                  <a:lnTo>
                    <a:pt x="192" y="1045"/>
                  </a:lnTo>
                  <a:lnTo>
                    <a:pt x="194" y="1041"/>
                  </a:lnTo>
                  <a:lnTo>
                    <a:pt x="210" y="1016"/>
                  </a:lnTo>
                  <a:lnTo>
                    <a:pt x="229" y="983"/>
                  </a:lnTo>
                  <a:lnTo>
                    <a:pt x="252" y="951"/>
                  </a:lnTo>
                  <a:lnTo>
                    <a:pt x="277" y="915"/>
                  </a:lnTo>
                  <a:lnTo>
                    <a:pt x="278" y="914"/>
                  </a:lnTo>
                  <a:lnTo>
                    <a:pt x="279" y="913"/>
                  </a:lnTo>
                  <a:lnTo>
                    <a:pt x="280" y="911"/>
                  </a:lnTo>
                  <a:lnTo>
                    <a:pt x="280" y="910"/>
                  </a:lnTo>
                  <a:lnTo>
                    <a:pt x="309" y="876"/>
                  </a:lnTo>
                  <a:lnTo>
                    <a:pt x="330" y="849"/>
                  </a:lnTo>
                  <a:lnTo>
                    <a:pt x="339" y="812"/>
                  </a:lnTo>
                  <a:lnTo>
                    <a:pt x="352" y="776"/>
                  </a:lnTo>
                  <a:lnTo>
                    <a:pt x="368" y="742"/>
                  </a:lnTo>
                  <a:lnTo>
                    <a:pt x="390" y="708"/>
                  </a:lnTo>
                  <a:lnTo>
                    <a:pt x="417" y="678"/>
                  </a:lnTo>
                  <a:lnTo>
                    <a:pt x="492" y="604"/>
                  </a:lnTo>
                  <a:lnTo>
                    <a:pt x="520" y="579"/>
                  </a:lnTo>
                  <a:lnTo>
                    <a:pt x="552" y="554"/>
                  </a:lnTo>
                  <a:lnTo>
                    <a:pt x="588" y="532"/>
                  </a:lnTo>
                  <a:lnTo>
                    <a:pt x="627" y="511"/>
                  </a:lnTo>
                  <a:lnTo>
                    <a:pt x="625" y="484"/>
                  </a:lnTo>
                  <a:lnTo>
                    <a:pt x="630" y="454"/>
                  </a:lnTo>
                  <a:lnTo>
                    <a:pt x="641" y="424"/>
                  </a:lnTo>
                  <a:lnTo>
                    <a:pt x="657" y="391"/>
                  </a:lnTo>
                  <a:lnTo>
                    <a:pt x="680" y="356"/>
                  </a:lnTo>
                  <a:lnTo>
                    <a:pt x="707" y="320"/>
                  </a:lnTo>
                  <a:lnTo>
                    <a:pt x="739" y="281"/>
                  </a:lnTo>
                  <a:lnTo>
                    <a:pt x="775" y="240"/>
                  </a:lnTo>
                  <a:lnTo>
                    <a:pt x="816" y="197"/>
                  </a:lnTo>
                  <a:lnTo>
                    <a:pt x="860" y="151"/>
                  </a:lnTo>
                  <a:lnTo>
                    <a:pt x="908" y="104"/>
                  </a:lnTo>
                  <a:lnTo>
                    <a:pt x="959" y="53"/>
                  </a:lnTo>
                  <a:lnTo>
                    <a:pt x="101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2438400" y="0"/>
            <a:ext cx="3048000" cy="6858000"/>
            <a:chOff x="2438400" y="0"/>
            <a:chExt cx="3048000" cy="6858000"/>
          </a:xfrm>
        </p:grpSpPr>
        <p:sp>
          <p:nvSpPr>
            <p:cNvPr id="126" name="Rectangle 125"/>
            <p:cNvSpPr/>
            <p:nvPr/>
          </p:nvSpPr>
          <p:spPr>
            <a:xfrm>
              <a:off x="2438400" y="0"/>
              <a:ext cx="3048000" cy="6858000"/>
            </a:xfrm>
            <a:prstGeom prst="rect">
              <a:avLst/>
            </a:prstGeom>
            <a:solidFill>
              <a:schemeClr val="bg1">
                <a:lumMod val="85000"/>
                <a:alpha val="38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2438400" y="905988"/>
              <a:ext cx="3048000" cy="8791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2663313" y="1043306"/>
              <a:ext cx="2714258" cy="640080"/>
              <a:chOff x="2660633" y="538335"/>
              <a:chExt cx="2714258" cy="640080"/>
            </a:xfrm>
          </p:grpSpPr>
          <p:sp>
            <p:nvSpPr>
              <p:cNvPr id="128" name="Rectangle 127"/>
              <p:cNvSpPr/>
              <p:nvPr/>
            </p:nvSpPr>
            <p:spPr>
              <a:xfrm>
                <a:off x="3362815" y="821235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NueThin" pitchFamily="2" charset="0"/>
                  </a:rPr>
                  <a:t>Amazing Trip</a:t>
                </a:r>
              </a:p>
            </p:txBody>
          </p:sp>
          <p:sp>
            <p:nvSpPr>
              <p:cNvPr id="129" name="Rectangle 128"/>
              <p:cNvSpPr/>
              <p:nvPr/>
            </p:nvSpPr>
            <p:spPr>
              <a:xfrm>
                <a:off x="3362815" y="545943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Alyson Lyn</a:t>
                </a:r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2660633" y="538335"/>
                <a:ext cx="640080" cy="640080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b="-16000"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2663313" y="1976747"/>
              <a:ext cx="2714258" cy="640080"/>
              <a:chOff x="2660633" y="538335"/>
              <a:chExt cx="2714258" cy="640080"/>
            </a:xfrm>
          </p:grpSpPr>
          <p:sp>
            <p:nvSpPr>
              <p:cNvPr id="133" name="Rectangle 132"/>
              <p:cNvSpPr/>
              <p:nvPr/>
            </p:nvSpPr>
            <p:spPr>
              <a:xfrm>
                <a:off x="3362815" y="821235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Financial File</a:t>
                </a:r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3362815" y="545943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Bob Shaw</a:t>
                </a:r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2660633" y="538335"/>
                <a:ext cx="640080" cy="640080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2663313" y="2910188"/>
              <a:ext cx="2714258" cy="640080"/>
              <a:chOff x="2660633" y="538335"/>
              <a:chExt cx="2714258" cy="640080"/>
            </a:xfrm>
          </p:grpSpPr>
          <p:sp>
            <p:nvSpPr>
              <p:cNvPr id="137" name="Rectangle 136"/>
              <p:cNvSpPr/>
              <p:nvPr/>
            </p:nvSpPr>
            <p:spPr>
              <a:xfrm>
                <a:off x="3362815" y="821235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World Conference 2019</a:t>
                </a:r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3362815" y="545943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Camellia</a:t>
                </a:r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2660633" y="538335"/>
                <a:ext cx="640080" cy="640080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2663313" y="3843629"/>
              <a:ext cx="2714258" cy="640080"/>
              <a:chOff x="2660633" y="538335"/>
              <a:chExt cx="2714258" cy="640080"/>
            </a:xfrm>
          </p:grpSpPr>
          <p:sp>
            <p:nvSpPr>
              <p:cNvPr id="141" name="Rectangle 140"/>
              <p:cNvSpPr/>
              <p:nvPr/>
            </p:nvSpPr>
            <p:spPr>
              <a:xfrm>
                <a:off x="3362815" y="821235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Advertisement Plan</a:t>
                </a:r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3362815" y="545943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Edward</a:t>
                </a:r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2660633" y="538335"/>
                <a:ext cx="640080" cy="640080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6000"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2663313" y="4777070"/>
              <a:ext cx="2714258" cy="640080"/>
              <a:chOff x="2660633" y="538335"/>
              <a:chExt cx="2714258" cy="640080"/>
            </a:xfrm>
          </p:grpSpPr>
          <p:sp>
            <p:nvSpPr>
              <p:cNvPr id="145" name="Rectangle 144"/>
              <p:cNvSpPr/>
              <p:nvPr/>
            </p:nvSpPr>
            <p:spPr>
              <a:xfrm>
                <a:off x="3362815" y="821235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Fitness Training</a:t>
                </a:r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3362815" y="545943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Rebecca Hall</a:t>
                </a: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2660633" y="538335"/>
                <a:ext cx="640080" cy="640080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b="-16000"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>
              <a:off x="2663313" y="5710511"/>
              <a:ext cx="2714258" cy="640080"/>
              <a:chOff x="2660633" y="538335"/>
              <a:chExt cx="2714258" cy="640080"/>
            </a:xfrm>
          </p:grpSpPr>
          <p:sp>
            <p:nvSpPr>
              <p:cNvPr id="149" name="Rectangle 148"/>
              <p:cNvSpPr/>
              <p:nvPr/>
            </p:nvSpPr>
            <p:spPr>
              <a:xfrm>
                <a:off x="3362815" y="821235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ln w="3175">
                      <a:solidFill>
                        <a:schemeClr val="accent2"/>
                      </a:solidFill>
                    </a:ln>
                    <a:solidFill>
                      <a:schemeClr val="accent2"/>
                    </a:solidFill>
                    <a:latin typeface="HelveNueThin" pitchFamily="2" charset="0"/>
                  </a:rPr>
                  <a:t>Meeting Timing Change</a:t>
                </a:r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3362815" y="545943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NueThin" pitchFamily="2" charset="0"/>
                  </a:rPr>
                  <a:t>Robert Moore</a:t>
                </a:r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2660633" y="538335"/>
                <a:ext cx="640080" cy="640080"/>
              </a:xfrm>
              <a:prstGeom prst="ellipse">
                <a:avLst/>
              </a:prstGeom>
              <a:blipFill dpi="0"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15000" r="-13000"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2" name="Rectangle 151"/>
            <p:cNvSpPr/>
            <p:nvPr/>
          </p:nvSpPr>
          <p:spPr>
            <a:xfrm>
              <a:off x="2663313" y="244049"/>
              <a:ext cx="7553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latin typeface="HelveNueThin" pitchFamily="2" charset="0"/>
                </a:rPr>
                <a:t>Inbox</a:t>
              </a:r>
              <a:endParaRPr lang="en-US" dirty="0"/>
            </a:p>
          </p:txBody>
        </p:sp>
        <p:grpSp>
          <p:nvGrpSpPr>
            <p:cNvPr id="154" name="Group 4"/>
            <p:cNvGrpSpPr>
              <a:grpSpLocks noChangeAspect="1"/>
            </p:cNvGrpSpPr>
            <p:nvPr/>
          </p:nvGrpSpPr>
          <p:grpSpPr bwMode="auto">
            <a:xfrm>
              <a:off x="5095155" y="350018"/>
              <a:ext cx="208365" cy="188173"/>
              <a:chOff x="2594" y="-257"/>
              <a:chExt cx="485" cy="438"/>
            </a:xfrm>
            <a:solidFill>
              <a:schemeClr val="accent2"/>
            </a:solidFill>
          </p:grpSpPr>
          <p:sp>
            <p:nvSpPr>
              <p:cNvPr id="157" name="Freeform 6"/>
              <p:cNvSpPr>
                <a:spLocks/>
              </p:cNvSpPr>
              <p:nvPr/>
            </p:nvSpPr>
            <p:spPr bwMode="auto">
              <a:xfrm>
                <a:off x="2594" y="-257"/>
                <a:ext cx="485" cy="94"/>
              </a:xfrm>
              <a:custGeom>
                <a:avLst/>
                <a:gdLst>
                  <a:gd name="T0" fmla="*/ 329 w 3396"/>
                  <a:gd name="T1" fmla="*/ 0 h 657"/>
                  <a:gd name="T2" fmla="*/ 3067 w 3396"/>
                  <a:gd name="T3" fmla="*/ 0 h 657"/>
                  <a:gd name="T4" fmla="*/ 3112 w 3396"/>
                  <a:gd name="T5" fmla="*/ 4 h 657"/>
                  <a:gd name="T6" fmla="*/ 3154 w 3396"/>
                  <a:gd name="T7" fmla="*/ 12 h 657"/>
                  <a:gd name="T8" fmla="*/ 3195 w 3396"/>
                  <a:gd name="T9" fmla="*/ 26 h 657"/>
                  <a:gd name="T10" fmla="*/ 3232 w 3396"/>
                  <a:gd name="T11" fmla="*/ 45 h 657"/>
                  <a:gd name="T12" fmla="*/ 3267 w 3396"/>
                  <a:gd name="T13" fmla="*/ 69 h 657"/>
                  <a:gd name="T14" fmla="*/ 3300 w 3396"/>
                  <a:gd name="T15" fmla="*/ 97 h 657"/>
                  <a:gd name="T16" fmla="*/ 3327 w 3396"/>
                  <a:gd name="T17" fmla="*/ 128 h 657"/>
                  <a:gd name="T18" fmla="*/ 3350 w 3396"/>
                  <a:gd name="T19" fmla="*/ 163 h 657"/>
                  <a:gd name="T20" fmla="*/ 3370 w 3396"/>
                  <a:gd name="T21" fmla="*/ 202 h 657"/>
                  <a:gd name="T22" fmla="*/ 3384 w 3396"/>
                  <a:gd name="T23" fmla="*/ 242 h 657"/>
                  <a:gd name="T24" fmla="*/ 3393 w 3396"/>
                  <a:gd name="T25" fmla="*/ 285 h 657"/>
                  <a:gd name="T26" fmla="*/ 3396 w 3396"/>
                  <a:gd name="T27" fmla="*/ 329 h 657"/>
                  <a:gd name="T28" fmla="*/ 3393 w 3396"/>
                  <a:gd name="T29" fmla="*/ 373 h 657"/>
                  <a:gd name="T30" fmla="*/ 3384 w 3396"/>
                  <a:gd name="T31" fmla="*/ 415 h 657"/>
                  <a:gd name="T32" fmla="*/ 3370 w 3396"/>
                  <a:gd name="T33" fmla="*/ 457 h 657"/>
                  <a:gd name="T34" fmla="*/ 3350 w 3396"/>
                  <a:gd name="T35" fmla="*/ 494 h 657"/>
                  <a:gd name="T36" fmla="*/ 3327 w 3396"/>
                  <a:gd name="T37" fmla="*/ 530 h 657"/>
                  <a:gd name="T38" fmla="*/ 3300 w 3396"/>
                  <a:gd name="T39" fmla="*/ 561 h 657"/>
                  <a:gd name="T40" fmla="*/ 3267 w 3396"/>
                  <a:gd name="T41" fmla="*/ 589 h 657"/>
                  <a:gd name="T42" fmla="*/ 3232 w 3396"/>
                  <a:gd name="T43" fmla="*/ 612 h 657"/>
                  <a:gd name="T44" fmla="*/ 3195 w 3396"/>
                  <a:gd name="T45" fmla="*/ 631 h 657"/>
                  <a:gd name="T46" fmla="*/ 3154 w 3396"/>
                  <a:gd name="T47" fmla="*/ 646 h 657"/>
                  <a:gd name="T48" fmla="*/ 3112 w 3396"/>
                  <a:gd name="T49" fmla="*/ 654 h 657"/>
                  <a:gd name="T50" fmla="*/ 3067 w 3396"/>
                  <a:gd name="T51" fmla="*/ 657 h 657"/>
                  <a:gd name="T52" fmla="*/ 329 w 3396"/>
                  <a:gd name="T53" fmla="*/ 657 h 657"/>
                  <a:gd name="T54" fmla="*/ 284 w 3396"/>
                  <a:gd name="T55" fmla="*/ 654 h 657"/>
                  <a:gd name="T56" fmla="*/ 242 w 3396"/>
                  <a:gd name="T57" fmla="*/ 646 h 657"/>
                  <a:gd name="T58" fmla="*/ 201 w 3396"/>
                  <a:gd name="T59" fmla="*/ 631 h 657"/>
                  <a:gd name="T60" fmla="*/ 163 w 3396"/>
                  <a:gd name="T61" fmla="*/ 612 h 657"/>
                  <a:gd name="T62" fmla="*/ 129 w 3396"/>
                  <a:gd name="T63" fmla="*/ 589 h 657"/>
                  <a:gd name="T64" fmla="*/ 96 w 3396"/>
                  <a:gd name="T65" fmla="*/ 561 h 657"/>
                  <a:gd name="T66" fmla="*/ 68 w 3396"/>
                  <a:gd name="T67" fmla="*/ 530 h 657"/>
                  <a:gd name="T68" fmla="*/ 45 w 3396"/>
                  <a:gd name="T69" fmla="*/ 494 h 657"/>
                  <a:gd name="T70" fmla="*/ 26 w 3396"/>
                  <a:gd name="T71" fmla="*/ 457 h 657"/>
                  <a:gd name="T72" fmla="*/ 11 w 3396"/>
                  <a:gd name="T73" fmla="*/ 415 h 657"/>
                  <a:gd name="T74" fmla="*/ 3 w 3396"/>
                  <a:gd name="T75" fmla="*/ 373 h 657"/>
                  <a:gd name="T76" fmla="*/ 0 w 3396"/>
                  <a:gd name="T77" fmla="*/ 329 h 657"/>
                  <a:gd name="T78" fmla="*/ 3 w 3396"/>
                  <a:gd name="T79" fmla="*/ 285 h 657"/>
                  <a:gd name="T80" fmla="*/ 11 w 3396"/>
                  <a:gd name="T81" fmla="*/ 242 h 657"/>
                  <a:gd name="T82" fmla="*/ 26 w 3396"/>
                  <a:gd name="T83" fmla="*/ 202 h 657"/>
                  <a:gd name="T84" fmla="*/ 45 w 3396"/>
                  <a:gd name="T85" fmla="*/ 163 h 657"/>
                  <a:gd name="T86" fmla="*/ 68 w 3396"/>
                  <a:gd name="T87" fmla="*/ 128 h 657"/>
                  <a:gd name="T88" fmla="*/ 96 w 3396"/>
                  <a:gd name="T89" fmla="*/ 97 h 657"/>
                  <a:gd name="T90" fmla="*/ 129 w 3396"/>
                  <a:gd name="T91" fmla="*/ 69 h 657"/>
                  <a:gd name="T92" fmla="*/ 163 w 3396"/>
                  <a:gd name="T93" fmla="*/ 45 h 657"/>
                  <a:gd name="T94" fmla="*/ 201 w 3396"/>
                  <a:gd name="T95" fmla="*/ 26 h 657"/>
                  <a:gd name="T96" fmla="*/ 242 w 3396"/>
                  <a:gd name="T97" fmla="*/ 12 h 657"/>
                  <a:gd name="T98" fmla="*/ 284 w 3396"/>
                  <a:gd name="T99" fmla="*/ 4 h 657"/>
                  <a:gd name="T100" fmla="*/ 329 w 3396"/>
                  <a:gd name="T101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96" h="657">
                    <a:moveTo>
                      <a:pt x="329" y="0"/>
                    </a:moveTo>
                    <a:lnTo>
                      <a:pt x="3067" y="0"/>
                    </a:lnTo>
                    <a:lnTo>
                      <a:pt x="3112" y="4"/>
                    </a:lnTo>
                    <a:lnTo>
                      <a:pt x="3154" y="12"/>
                    </a:lnTo>
                    <a:lnTo>
                      <a:pt x="3195" y="26"/>
                    </a:lnTo>
                    <a:lnTo>
                      <a:pt x="3232" y="45"/>
                    </a:lnTo>
                    <a:lnTo>
                      <a:pt x="3267" y="69"/>
                    </a:lnTo>
                    <a:lnTo>
                      <a:pt x="3300" y="97"/>
                    </a:lnTo>
                    <a:lnTo>
                      <a:pt x="3327" y="128"/>
                    </a:lnTo>
                    <a:lnTo>
                      <a:pt x="3350" y="163"/>
                    </a:lnTo>
                    <a:lnTo>
                      <a:pt x="3370" y="202"/>
                    </a:lnTo>
                    <a:lnTo>
                      <a:pt x="3384" y="242"/>
                    </a:lnTo>
                    <a:lnTo>
                      <a:pt x="3393" y="285"/>
                    </a:lnTo>
                    <a:lnTo>
                      <a:pt x="3396" y="329"/>
                    </a:lnTo>
                    <a:lnTo>
                      <a:pt x="3393" y="373"/>
                    </a:lnTo>
                    <a:lnTo>
                      <a:pt x="3384" y="415"/>
                    </a:lnTo>
                    <a:lnTo>
                      <a:pt x="3370" y="457"/>
                    </a:lnTo>
                    <a:lnTo>
                      <a:pt x="3350" y="494"/>
                    </a:lnTo>
                    <a:lnTo>
                      <a:pt x="3327" y="530"/>
                    </a:lnTo>
                    <a:lnTo>
                      <a:pt x="3300" y="561"/>
                    </a:lnTo>
                    <a:lnTo>
                      <a:pt x="3267" y="589"/>
                    </a:lnTo>
                    <a:lnTo>
                      <a:pt x="3232" y="612"/>
                    </a:lnTo>
                    <a:lnTo>
                      <a:pt x="3195" y="631"/>
                    </a:lnTo>
                    <a:lnTo>
                      <a:pt x="3154" y="646"/>
                    </a:lnTo>
                    <a:lnTo>
                      <a:pt x="3112" y="654"/>
                    </a:lnTo>
                    <a:lnTo>
                      <a:pt x="3067" y="657"/>
                    </a:lnTo>
                    <a:lnTo>
                      <a:pt x="329" y="657"/>
                    </a:lnTo>
                    <a:lnTo>
                      <a:pt x="284" y="654"/>
                    </a:lnTo>
                    <a:lnTo>
                      <a:pt x="242" y="646"/>
                    </a:lnTo>
                    <a:lnTo>
                      <a:pt x="201" y="631"/>
                    </a:lnTo>
                    <a:lnTo>
                      <a:pt x="163" y="612"/>
                    </a:lnTo>
                    <a:lnTo>
                      <a:pt x="129" y="589"/>
                    </a:lnTo>
                    <a:lnTo>
                      <a:pt x="96" y="561"/>
                    </a:lnTo>
                    <a:lnTo>
                      <a:pt x="68" y="530"/>
                    </a:lnTo>
                    <a:lnTo>
                      <a:pt x="45" y="494"/>
                    </a:lnTo>
                    <a:lnTo>
                      <a:pt x="26" y="457"/>
                    </a:lnTo>
                    <a:lnTo>
                      <a:pt x="11" y="415"/>
                    </a:lnTo>
                    <a:lnTo>
                      <a:pt x="3" y="373"/>
                    </a:lnTo>
                    <a:lnTo>
                      <a:pt x="0" y="329"/>
                    </a:lnTo>
                    <a:lnTo>
                      <a:pt x="3" y="285"/>
                    </a:lnTo>
                    <a:lnTo>
                      <a:pt x="11" y="242"/>
                    </a:lnTo>
                    <a:lnTo>
                      <a:pt x="26" y="202"/>
                    </a:lnTo>
                    <a:lnTo>
                      <a:pt x="45" y="163"/>
                    </a:lnTo>
                    <a:lnTo>
                      <a:pt x="68" y="128"/>
                    </a:lnTo>
                    <a:lnTo>
                      <a:pt x="96" y="97"/>
                    </a:lnTo>
                    <a:lnTo>
                      <a:pt x="129" y="69"/>
                    </a:lnTo>
                    <a:lnTo>
                      <a:pt x="163" y="45"/>
                    </a:lnTo>
                    <a:lnTo>
                      <a:pt x="201" y="26"/>
                    </a:lnTo>
                    <a:lnTo>
                      <a:pt x="242" y="12"/>
                    </a:lnTo>
                    <a:lnTo>
                      <a:pt x="284" y="4"/>
                    </a:lnTo>
                    <a:lnTo>
                      <a:pt x="3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7"/>
              <p:cNvSpPr>
                <a:spLocks/>
              </p:cNvSpPr>
              <p:nvPr/>
            </p:nvSpPr>
            <p:spPr bwMode="auto">
              <a:xfrm>
                <a:off x="2594" y="-85"/>
                <a:ext cx="485" cy="94"/>
              </a:xfrm>
              <a:custGeom>
                <a:avLst/>
                <a:gdLst>
                  <a:gd name="T0" fmla="*/ 329 w 3396"/>
                  <a:gd name="T1" fmla="*/ 0 h 657"/>
                  <a:gd name="T2" fmla="*/ 3067 w 3396"/>
                  <a:gd name="T3" fmla="*/ 0 h 657"/>
                  <a:gd name="T4" fmla="*/ 3112 w 3396"/>
                  <a:gd name="T5" fmla="*/ 3 h 657"/>
                  <a:gd name="T6" fmla="*/ 3154 w 3396"/>
                  <a:gd name="T7" fmla="*/ 12 h 657"/>
                  <a:gd name="T8" fmla="*/ 3195 w 3396"/>
                  <a:gd name="T9" fmla="*/ 26 h 657"/>
                  <a:gd name="T10" fmla="*/ 3232 w 3396"/>
                  <a:gd name="T11" fmla="*/ 45 h 657"/>
                  <a:gd name="T12" fmla="*/ 3267 w 3396"/>
                  <a:gd name="T13" fmla="*/ 69 h 657"/>
                  <a:gd name="T14" fmla="*/ 3300 w 3396"/>
                  <a:gd name="T15" fmla="*/ 96 h 657"/>
                  <a:gd name="T16" fmla="*/ 3327 w 3396"/>
                  <a:gd name="T17" fmla="*/ 128 h 657"/>
                  <a:gd name="T18" fmla="*/ 3350 w 3396"/>
                  <a:gd name="T19" fmla="*/ 164 h 657"/>
                  <a:gd name="T20" fmla="*/ 3370 w 3396"/>
                  <a:gd name="T21" fmla="*/ 201 h 657"/>
                  <a:gd name="T22" fmla="*/ 3384 w 3396"/>
                  <a:gd name="T23" fmla="*/ 241 h 657"/>
                  <a:gd name="T24" fmla="*/ 3393 w 3396"/>
                  <a:gd name="T25" fmla="*/ 284 h 657"/>
                  <a:gd name="T26" fmla="*/ 3396 w 3396"/>
                  <a:gd name="T27" fmla="*/ 329 h 657"/>
                  <a:gd name="T28" fmla="*/ 3393 w 3396"/>
                  <a:gd name="T29" fmla="*/ 373 h 657"/>
                  <a:gd name="T30" fmla="*/ 3384 w 3396"/>
                  <a:gd name="T31" fmla="*/ 416 h 657"/>
                  <a:gd name="T32" fmla="*/ 3370 w 3396"/>
                  <a:gd name="T33" fmla="*/ 456 h 657"/>
                  <a:gd name="T34" fmla="*/ 3350 w 3396"/>
                  <a:gd name="T35" fmla="*/ 495 h 657"/>
                  <a:gd name="T36" fmla="*/ 3327 w 3396"/>
                  <a:gd name="T37" fmla="*/ 529 h 657"/>
                  <a:gd name="T38" fmla="*/ 3300 w 3396"/>
                  <a:gd name="T39" fmla="*/ 561 h 657"/>
                  <a:gd name="T40" fmla="*/ 3267 w 3396"/>
                  <a:gd name="T41" fmla="*/ 589 h 657"/>
                  <a:gd name="T42" fmla="*/ 3232 w 3396"/>
                  <a:gd name="T43" fmla="*/ 612 h 657"/>
                  <a:gd name="T44" fmla="*/ 3195 w 3396"/>
                  <a:gd name="T45" fmla="*/ 631 h 657"/>
                  <a:gd name="T46" fmla="*/ 3154 w 3396"/>
                  <a:gd name="T47" fmla="*/ 645 h 657"/>
                  <a:gd name="T48" fmla="*/ 3112 w 3396"/>
                  <a:gd name="T49" fmla="*/ 654 h 657"/>
                  <a:gd name="T50" fmla="*/ 3067 w 3396"/>
                  <a:gd name="T51" fmla="*/ 657 h 657"/>
                  <a:gd name="T52" fmla="*/ 329 w 3396"/>
                  <a:gd name="T53" fmla="*/ 657 h 657"/>
                  <a:gd name="T54" fmla="*/ 284 w 3396"/>
                  <a:gd name="T55" fmla="*/ 654 h 657"/>
                  <a:gd name="T56" fmla="*/ 242 w 3396"/>
                  <a:gd name="T57" fmla="*/ 645 h 657"/>
                  <a:gd name="T58" fmla="*/ 201 w 3396"/>
                  <a:gd name="T59" fmla="*/ 631 h 657"/>
                  <a:gd name="T60" fmla="*/ 163 w 3396"/>
                  <a:gd name="T61" fmla="*/ 612 h 657"/>
                  <a:gd name="T62" fmla="*/ 129 w 3396"/>
                  <a:gd name="T63" fmla="*/ 589 h 657"/>
                  <a:gd name="T64" fmla="*/ 96 w 3396"/>
                  <a:gd name="T65" fmla="*/ 561 h 657"/>
                  <a:gd name="T66" fmla="*/ 68 w 3396"/>
                  <a:gd name="T67" fmla="*/ 529 h 657"/>
                  <a:gd name="T68" fmla="*/ 45 w 3396"/>
                  <a:gd name="T69" fmla="*/ 495 h 657"/>
                  <a:gd name="T70" fmla="*/ 26 w 3396"/>
                  <a:gd name="T71" fmla="*/ 456 h 657"/>
                  <a:gd name="T72" fmla="*/ 11 w 3396"/>
                  <a:gd name="T73" fmla="*/ 416 h 657"/>
                  <a:gd name="T74" fmla="*/ 3 w 3396"/>
                  <a:gd name="T75" fmla="*/ 373 h 657"/>
                  <a:gd name="T76" fmla="*/ 0 w 3396"/>
                  <a:gd name="T77" fmla="*/ 329 h 657"/>
                  <a:gd name="T78" fmla="*/ 3 w 3396"/>
                  <a:gd name="T79" fmla="*/ 284 h 657"/>
                  <a:gd name="T80" fmla="*/ 11 w 3396"/>
                  <a:gd name="T81" fmla="*/ 241 h 657"/>
                  <a:gd name="T82" fmla="*/ 26 w 3396"/>
                  <a:gd name="T83" fmla="*/ 201 h 657"/>
                  <a:gd name="T84" fmla="*/ 45 w 3396"/>
                  <a:gd name="T85" fmla="*/ 164 h 657"/>
                  <a:gd name="T86" fmla="*/ 68 w 3396"/>
                  <a:gd name="T87" fmla="*/ 128 h 657"/>
                  <a:gd name="T88" fmla="*/ 96 w 3396"/>
                  <a:gd name="T89" fmla="*/ 96 h 657"/>
                  <a:gd name="T90" fmla="*/ 129 w 3396"/>
                  <a:gd name="T91" fmla="*/ 69 h 657"/>
                  <a:gd name="T92" fmla="*/ 163 w 3396"/>
                  <a:gd name="T93" fmla="*/ 45 h 657"/>
                  <a:gd name="T94" fmla="*/ 201 w 3396"/>
                  <a:gd name="T95" fmla="*/ 26 h 657"/>
                  <a:gd name="T96" fmla="*/ 242 w 3396"/>
                  <a:gd name="T97" fmla="*/ 12 h 657"/>
                  <a:gd name="T98" fmla="*/ 284 w 3396"/>
                  <a:gd name="T99" fmla="*/ 3 h 657"/>
                  <a:gd name="T100" fmla="*/ 329 w 3396"/>
                  <a:gd name="T101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96" h="657">
                    <a:moveTo>
                      <a:pt x="329" y="0"/>
                    </a:moveTo>
                    <a:lnTo>
                      <a:pt x="3067" y="0"/>
                    </a:lnTo>
                    <a:lnTo>
                      <a:pt x="3112" y="3"/>
                    </a:lnTo>
                    <a:lnTo>
                      <a:pt x="3154" y="12"/>
                    </a:lnTo>
                    <a:lnTo>
                      <a:pt x="3195" y="26"/>
                    </a:lnTo>
                    <a:lnTo>
                      <a:pt x="3232" y="45"/>
                    </a:lnTo>
                    <a:lnTo>
                      <a:pt x="3267" y="69"/>
                    </a:lnTo>
                    <a:lnTo>
                      <a:pt x="3300" y="96"/>
                    </a:lnTo>
                    <a:lnTo>
                      <a:pt x="3327" y="128"/>
                    </a:lnTo>
                    <a:lnTo>
                      <a:pt x="3350" y="164"/>
                    </a:lnTo>
                    <a:lnTo>
                      <a:pt x="3370" y="201"/>
                    </a:lnTo>
                    <a:lnTo>
                      <a:pt x="3384" y="241"/>
                    </a:lnTo>
                    <a:lnTo>
                      <a:pt x="3393" y="284"/>
                    </a:lnTo>
                    <a:lnTo>
                      <a:pt x="3396" y="329"/>
                    </a:lnTo>
                    <a:lnTo>
                      <a:pt x="3393" y="373"/>
                    </a:lnTo>
                    <a:lnTo>
                      <a:pt x="3384" y="416"/>
                    </a:lnTo>
                    <a:lnTo>
                      <a:pt x="3370" y="456"/>
                    </a:lnTo>
                    <a:lnTo>
                      <a:pt x="3350" y="495"/>
                    </a:lnTo>
                    <a:lnTo>
                      <a:pt x="3327" y="529"/>
                    </a:lnTo>
                    <a:lnTo>
                      <a:pt x="3300" y="561"/>
                    </a:lnTo>
                    <a:lnTo>
                      <a:pt x="3267" y="589"/>
                    </a:lnTo>
                    <a:lnTo>
                      <a:pt x="3232" y="612"/>
                    </a:lnTo>
                    <a:lnTo>
                      <a:pt x="3195" y="631"/>
                    </a:lnTo>
                    <a:lnTo>
                      <a:pt x="3154" y="645"/>
                    </a:lnTo>
                    <a:lnTo>
                      <a:pt x="3112" y="654"/>
                    </a:lnTo>
                    <a:lnTo>
                      <a:pt x="3067" y="657"/>
                    </a:lnTo>
                    <a:lnTo>
                      <a:pt x="329" y="657"/>
                    </a:lnTo>
                    <a:lnTo>
                      <a:pt x="284" y="654"/>
                    </a:lnTo>
                    <a:lnTo>
                      <a:pt x="242" y="645"/>
                    </a:lnTo>
                    <a:lnTo>
                      <a:pt x="201" y="631"/>
                    </a:lnTo>
                    <a:lnTo>
                      <a:pt x="163" y="612"/>
                    </a:lnTo>
                    <a:lnTo>
                      <a:pt x="129" y="589"/>
                    </a:lnTo>
                    <a:lnTo>
                      <a:pt x="96" y="561"/>
                    </a:lnTo>
                    <a:lnTo>
                      <a:pt x="68" y="529"/>
                    </a:lnTo>
                    <a:lnTo>
                      <a:pt x="45" y="495"/>
                    </a:lnTo>
                    <a:lnTo>
                      <a:pt x="26" y="456"/>
                    </a:lnTo>
                    <a:lnTo>
                      <a:pt x="11" y="416"/>
                    </a:lnTo>
                    <a:lnTo>
                      <a:pt x="3" y="373"/>
                    </a:lnTo>
                    <a:lnTo>
                      <a:pt x="0" y="329"/>
                    </a:lnTo>
                    <a:lnTo>
                      <a:pt x="3" y="284"/>
                    </a:lnTo>
                    <a:lnTo>
                      <a:pt x="11" y="241"/>
                    </a:lnTo>
                    <a:lnTo>
                      <a:pt x="26" y="201"/>
                    </a:lnTo>
                    <a:lnTo>
                      <a:pt x="45" y="164"/>
                    </a:lnTo>
                    <a:lnTo>
                      <a:pt x="68" y="128"/>
                    </a:lnTo>
                    <a:lnTo>
                      <a:pt x="96" y="96"/>
                    </a:lnTo>
                    <a:lnTo>
                      <a:pt x="129" y="69"/>
                    </a:lnTo>
                    <a:lnTo>
                      <a:pt x="163" y="45"/>
                    </a:lnTo>
                    <a:lnTo>
                      <a:pt x="201" y="26"/>
                    </a:lnTo>
                    <a:lnTo>
                      <a:pt x="242" y="12"/>
                    </a:lnTo>
                    <a:lnTo>
                      <a:pt x="284" y="3"/>
                    </a:lnTo>
                    <a:lnTo>
                      <a:pt x="3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8"/>
              <p:cNvSpPr>
                <a:spLocks/>
              </p:cNvSpPr>
              <p:nvPr/>
            </p:nvSpPr>
            <p:spPr bwMode="auto">
              <a:xfrm>
                <a:off x="2594" y="87"/>
                <a:ext cx="485" cy="94"/>
              </a:xfrm>
              <a:custGeom>
                <a:avLst/>
                <a:gdLst>
                  <a:gd name="T0" fmla="*/ 329 w 3396"/>
                  <a:gd name="T1" fmla="*/ 0 h 658"/>
                  <a:gd name="T2" fmla="*/ 3067 w 3396"/>
                  <a:gd name="T3" fmla="*/ 0 h 658"/>
                  <a:gd name="T4" fmla="*/ 3112 w 3396"/>
                  <a:gd name="T5" fmla="*/ 3 h 658"/>
                  <a:gd name="T6" fmla="*/ 3154 w 3396"/>
                  <a:gd name="T7" fmla="*/ 12 h 658"/>
                  <a:gd name="T8" fmla="*/ 3195 w 3396"/>
                  <a:gd name="T9" fmla="*/ 26 h 658"/>
                  <a:gd name="T10" fmla="*/ 3232 w 3396"/>
                  <a:gd name="T11" fmla="*/ 45 h 658"/>
                  <a:gd name="T12" fmla="*/ 3267 w 3396"/>
                  <a:gd name="T13" fmla="*/ 69 h 658"/>
                  <a:gd name="T14" fmla="*/ 3300 w 3396"/>
                  <a:gd name="T15" fmla="*/ 97 h 658"/>
                  <a:gd name="T16" fmla="*/ 3327 w 3396"/>
                  <a:gd name="T17" fmla="*/ 128 h 658"/>
                  <a:gd name="T18" fmla="*/ 3350 w 3396"/>
                  <a:gd name="T19" fmla="*/ 163 h 658"/>
                  <a:gd name="T20" fmla="*/ 3370 w 3396"/>
                  <a:gd name="T21" fmla="*/ 201 h 658"/>
                  <a:gd name="T22" fmla="*/ 3384 w 3396"/>
                  <a:gd name="T23" fmla="*/ 242 h 658"/>
                  <a:gd name="T24" fmla="*/ 3393 w 3396"/>
                  <a:gd name="T25" fmla="*/ 284 h 658"/>
                  <a:gd name="T26" fmla="*/ 3396 w 3396"/>
                  <a:gd name="T27" fmla="*/ 329 h 658"/>
                  <a:gd name="T28" fmla="*/ 3393 w 3396"/>
                  <a:gd name="T29" fmla="*/ 374 h 658"/>
                  <a:gd name="T30" fmla="*/ 3384 w 3396"/>
                  <a:gd name="T31" fmla="*/ 416 h 658"/>
                  <a:gd name="T32" fmla="*/ 3370 w 3396"/>
                  <a:gd name="T33" fmla="*/ 457 h 658"/>
                  <a:gd name="T34" fmla="*/ 3350 w 3396"/>
                  <a:gd name="T35" fmla="*/ 494 h 658"/>
                  <a:gd name="T36" fmla="*/ 3327 w 3396"/>
                  <a:gd name="T37" fmla="*/ 529 h 658"/>
                  <a:gd name="T38" fmla="*/ 3300 w 3396"/>
                  <a:gd name="T39" fmla="*/ 560 h 658"/>
                  <a:gd name="T40" fmla="*/ 3267 w 3396"/>
                  <a:gd name="T41" fmla="*/ 588 h 658"/>
                  <a:gd name="T42" fmla="*/ 3232 w 3396"/>
                  <a:gd name="T43" fmla="*/ 612 h 658"/>
                  <a:gd name="T44" fmla="*/ 3195 w 3396"/>
                  <a:gd name="T45" fmla="*/ 632 h 658"/>
                  <a:gd name="T46" fmla="*/ 3154 w 3396"/>
                  <a:gd name="T47" fmla="*/ 645 h 658"/>
                  <a:gd name="T48" fmla="*/ 3112 w 3396"/>
                  <a:gd name="T49" fmla="*/ 655 h 658"/>
                  <a:gd name="T50" fmla="*/ 3067 w 3396"/>
                  <a:gd name="T51" fmla="*/ 658 h 658"/>
                  <a:gd name="T52" fmla="*/ 329 w 3396"/>
                  <a:gd name="T53" fmla="*/ 658 h 658"/>
                  <a:gd name="T54" fmla="*/ 284 w 3396"/>
                  <a:gd name="T55" fmla="*/ 655 h 658"/>
                  <a:gd name="T56" fmla="*/ 242 w 3396"/>
                  <a:gd name="T57" fmla="*/ 645 h 658"/>
                  <a:gd name="T58" fmla="*/ 201 w 3396"/>
                  <a:gd name="T59" fmla="*/ 632 h 658"/>
                  <a:gd name="T60" fmla="*/ 163 w 3396"/>
                  <a:gd name="T61" fmla="*/ 612 h 658"/>
                  <a:gd name="T62" fmla="*/ 129 w 3396"/>
                  <a:gd name="T63" fmla="*/ 588 h 658"/>
                  <a:gd name="T64" fmla="*/ 96 w 3396"/>
                  <a:gd name="T65" fmla="*/ 560 h 658"/>
                  <a:gd name="T66" fmla="*/ 68 w 3396"/>
                  <a:gd name="T67" fmla="*/ 529 h 658"/>
                  <a:gd name="T68" fmla="*/ 45 w 3396"/>
                  <a:gd name="T69" fmla="*/ 494 h 658"/>
                  <a:gd name="T70" fmla="*/ 26 w 3396"/>
                  <a:gd name="T71" fmla="*/ 457 h 658"/>
                  <a:gd name="T72" fmla="*/ 11 w 3396"/>
                  <a:gd name="T73" fmla="*/ 416 h 658"/>
                  <a:gd name="T74" fmla="*/ 3 w 3396"/>
                  <a:gd name="T75" fmla="*/ 374 h 658"/>
                  <a:gd name="T76" fmla="*/ 0 w 3396"/>
                  <a:gd name="T77" fmla="*/ 329 h 658"/>
                  <a:gd name="T78" fmla="*/ 3 w 3396"/>
                  <a:gd name="T79" fmla="*/ 284 h 658"/>
                  <a:gd name="T80" fmla="*/ 11 w 3396"/>
                  <a:gd name="T81" fmla="*/ 242 h 658"/>
                  <a:gd name="T82" fmla="*/ 26 w 3396"/>
                  <a:gd name="T83" fmla="*/ 201 h 658"/>
                  <a:gd name="T84" fmla="*/ 45 w 3396"/>
                  <a:gd name="T85" fmla="*/ 163 h 658"/>
                  <a:gd name="T86" fmla="*/ 68 w 3396"/>
                  <a:gd name="T87" fmla="*/ 128 h 658"/>
                  <a:gd name="T88" fmla="*/ 96 w 3396"/>
                  <a:gd name="T89" fmla="*/ 97 h 658"/>
                  <a:gd name="T90" fmla="*/ 129 w 3396"/>
                  <a:gd name="T91" fmla="*/ 69 h 658"/>
                  <a:gd name="T92" fmla="*/ 163 w 3396"/>
                  <a:gd name="T93" fmla="*/ 45 h 658"/>
                  <a:gd name="T94" fmla="*/ 201 w 3396"/>
                  <a:gd name="T95" fmla="*/ 26 h 658"/>
                  <a:gd name="T96" fmla="*/ 242 w 3396"/>
                  <a:gd name="T97" fmla="*/ 12 h 658"/>
                  <a:gd name="T98" fmla="*/ 284 w 3396"/>
                  <a:gd name="T99" fmla="*/ 3 h 658"/>
                  <a:gd name="T100" fmla="*/ 329 w 3396"/>
                  <a:gd name="T10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96" h="658">
                    <a:moveTo>
                      <a:pt x="329" y="0"/>
                    </a:moveTo>
                    <a:lnTo>
                      <a:pt x="3067" y="0"/>
                    </a:lnTo>
                    <a:lnTo>
                      <a:pt x="3112" y="3"/>
                    </a:lnTo>
                    <a:lnTo>
                      <a:pt x="3154" y="12"/>
                    </a:lnTo>
                    <a:lnTo>
                      <a:pt x="3195" y="26"/>
                    </a:lnTo>
                    <a:lnTo>
                      <a:pt x="3232" y="45"/>
                    </a:lnTo>
                    <a:lnTo>
                      <a:pt x="3267" y="69"/>
                    </a:lnTo>
                    <a:lnTo>
                      <a:pt x="3300" y="97"/>
                    </a:lnTo>
                    <a:lnTo>
                      <a:pt x="3327" y="128"/>
                    </a:lnTo>
                    <a:lnTo>
                      <a:pt x="3350" y="163"/>
                    </a:lnTo>
                    <a:lnTo>
                      <a:pt x="3370" y="201"/>
                    </a:lnTo>
                    <a:lnTo>
                      <a:pt x="3384" y="242"/>
                    </a:lnTo>
                    <a:lnTo>
                      <a:pt x="3393" y="284"/>
                    </a:lnTo>
                    <a:lnTo>
                      <a:pt x="3396" y="329"/>
                    </a:lnTo>
                    <a:lnTo>
                      <a:pt x="3393" y="374"/>
                    </a:lnTo>
                    <a:lnTo>
                      <a:pt x="3384" y="416"/>
                    </a:lnTo>
                    <a:lnTo>
                      <a:pt x="3370" y="457"/>
                    </a:lnTo>
                    <a:lnTo>
                      <a:pt x="3350" y="494"/>
                    </a:lnTo>
                    <a:lnTo>
                      <a:pt x="3327" y="529"/>
                    </a:lnTo>
                    <a:lnTo>
                      <a:pt x="3300" y="560"/>
                    </a:lnTo>
                    <a:lnTo>
                      <a:pt x="3267" y="588"/>
                    </a:lnTo>
                    <a:lnTo>
                      <a:pt x="3232" y="612"/>
                    </a:lnTo>
                    <a:lnTo>
                      <a:pt x="3195" y="632"/>
                    </a:lnTo>
                    <a:lnTo>
                      <a:pt x="3154" y="645"/>
                    </a:lnTo>
                    <a:lnTo>
                      <a:pt x="3112" y="655"/>
                    </a:lnTo>
                    <a:lnTo>
                      <a:pt x="3067" y="658"/>
                    </a:lnTo>
                    <a:lnTo>
                      <a:pt x="329" y="658"/>
                    </a:lnTo>
                    <a:lnTo>
                      <a:pt x="284" y="655"/>
                    </a:lnTo>
                    <a:lnTo>
                      <a:pt x="242" y="645"/>
                    </a:lnTo>
                    <a:lnTo>
                      <a:pt x="201" y="632"/>
                    </a:lnTo>
                    <a:lnTo>
                      <a:pt x="163" y="612"/>
                    </a:lnTo>
                    <a:lnTo>
                      <a:pt x="129" y="588"/>
                    </a:lnTo>
                    <a:lnTo>
                      <a:pt x="96" y="560"/>
                    </a:lnTo>
                    <a:lnTo>
                      <a:pt x="68" y="529"/>
                    </a:lnTo>
                    <a:lnTo>
                      <a:pt x="45" y="494"/>
                    </a:lnTo>
                    <a:lnTo>
                      <a:pt x="26" y="457"/>
                    </a:lnTo>
                    <a:lnTo>
                      <a:pt x="11" y="416"/>
                    </a:lnTo>
                    <a:lnTo>
                      <a:pt x="3" y="374"/>
                    </a:lnTo>
                    <a:lnTo>
                      <a:pt x="0" y="329"/>
                    </a:lnTo>
                    <a:lnTo>
                      <a:pt x="3" y="284"/>
                    </a:lnTo>
                    <a:lnTo>
                      <a:pt x="11" y="242"/>
                    </a:lnTo>
                    <a:lnTo>
                      <a:pt x="26" y="201"/>
                    </a:lnTo>
                    <a:lnTo>
                      <a:pt x="45" y="163"/>
                    </a:lnTo>
                    <a:lnTo>
                      <a:pt x="68" y="128"/>
                    </a:lnTo>
                    <a:lnTo>
                      <a:pt x="96" y="97"/>
                    </a:lnTo>
                    <a:lnTo>
                      <a:pt x="129" y="69"/>
                    </a:lnTo>
                    <a:lnTo>
                      <a:pt x="163" y="45"/>
                    </a:lnTo>
                    <a:lnTo>
                      <a:pt x="201" y="26"/>
                    </a:lnTo>
                    <a:lnTo>
                      <a:pt x="242" y="12"/>
                    </a:lnTo>
                    <a:lnTo>
                      <a:pt x="284" y="3"/>
                    </a:lnTo>
                    <a:lnTo>
                      <a:pt x="3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596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Rectangle 209"/>
          <p:cNvSpPr/>
          <p:nvPr/>
        </p:nvSpPr>
        <p:spPr>
          <a:xfrm>
            <a:off x="2437854" y="1"/>
            <a:ext cx="9754146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" y="-10886"/>
            <a:ext cx="2438400" cy="6858000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87681" y="459377"/>
            <a:ext cx="1463040" cy="1463040"/>
            <a:chOff x="535577" y="459377"/>
            <a:chExt cx="1737360" cy="1737360"/>
          </a:xfrm>
        </p:grpSpPr>
        <p:sp>
          <p:nvSpPr>
            <p:cNvPr id="6" name="Oval 5"/>
            <p:cNvSpPr/>
            <p:nvPr/>
          </p:nvSpPr>
          <p:spPr>
            <a:xfrm>
              <a:off x="535577" y="459377"/>
              <a:ext cx="1737360" cy="1737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18457" y="642257"/>
              <a:ext cx="1371600" cy="137160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000" r="-4000" b="-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303713" y="1952324"/>
            <a:ext cx="1830976" cy="561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HelveNueThin" pitchFamily="2" charset="0"/>
              </a:rPr>
              <a:t>David Bruce</a:t>
            </a:r>
          </a:p>
        </p:txBody>
      </p:sp>
      <p:sp>
        <p:nvSpPr>
          <p:cNvPr id="9" name="Round Same Side Corner Rectangle 8"/>
          <p:cNvSpPr/>
          <p:nvPr/>
        </p:nvSpPr>
        <p:spPr>
          <a:xfrm rot="16200000">
            <a:off x="1109802" y="1969770"/>
            <a:ext cx="522514" cy="213468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49085" y="2775856"/>
            <a:ext cx="1285061" cy="5225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HelveNueThin" pitchFamily="2" charset="0"/>
              </a:rPr>
              <a:t>Dashboard</a:t>
            </a: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544830" y="2921366"/>
            <a:ext cx="229959" cy="231495"/>
            <a:chOff x="2550" y="1632"/>
            <a:chExt cx="599" cy="60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2873" y="1957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2647" y="1730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2873" y="1730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2550" y="1632"/>
              <a:ext cx="599" cy="603"/>
            </a:xfrm>
            <a:custGeom>
              <a:avLst/>
              <a:gdLst>
                <a:gd name="T0" fmla="*/ 307 w 3596"/>
                <a:gd name="T1" fmla="*/ 307 h 3618"/>
                <a:gd name="T2" fmla="*/ 307 w 3596"/>
                <a:gd name="T3" fmla="*/ 3310 h 3618"/>
                <a:gd name="T4" fmla="*/ 3290 w 3596"/>
                <a:gd name="T5" fmla="*/ 3310 h 3618"/>
                <a:gd name="T6" fmla="*/ 3290 w 3596"/>
                <a:gd name="T7" fmla="*/ 307 h 3618"/>
                <a:gd name="T8" fmla="*/ 307 w 3596"/>
                <a:gd name="T9" fmla="*/ 307 h 3618"/>
                <a:gd name="T10" fmla="*/ 99 w 3596"/>
                <a:gd name="T11" fmla="*/ 0 h 3618"/>
                <a:gd name="T12" fmla="*/ 3496 w 3596"/>
                <a:gd name="T13" fmla="*/ 0 h 3618"/>
                <a:gd name="T14" fmla="*/ 3519 w 3596"/>
                <a:gd name="T15" fmla="*/ 2 h 3618"/>
                <a:gd name="T16" fmla="*/ 3540 w 3596"/>
                <a:gd name="T17" fmla="*/ 10 h 3618"/>
                <a:gd name="T18" fmla="*/ 3559 w 3596"/>
                <a:gd name="T19" fmla="*/ 21 h 3618"/>
                <a:gd name="T20" fmla="*/ 3573 w 3596"/>
                <a:gd name="T21" fmla="*/ 37 h 3618"/>
                <a:gd name="T22" fmla="*/ 3586 w 3596"/>
                <a:gd name="T23" fmla="*/ 56 h 3618"/>
                <a:gd name="T24" fmla="*/ 3593 w 3596"/>
                <a:gd name="T25" fmla="*/ 76 h 3618"/>
                <a:gd name="T26" fmla="*/ 3596 w 3596"/>
                <a:gd name="T27" fmla="*/ 100 h 3618"/>
                <a:gd name="T28" fmla="*/ 3596 w 3596"/>
                <a:gd name="T29" fmla="*/ 3518 h 3618"/>
                <a:gd name="T30" fmla="*/ 3593 w 3596"/>
                <a:gd name="T31" fmla="*/ 3540 h 3618"/>
                <a:gd name="T32" fmla="*/ 3586 w 3596"/>
                <a:gd name="T33" fmla="*/ 3562 h 3618"/>
                <a:gd name="T34" fmla="*/ 3573 w 3596"/>
                <a:gd name="T35" fmla="*/ 3581 h 3618"/>
                <a:gd name="T36" fmla="*/ 3559 w 3596"/>
                <a:gd name="T37" fmla="*/ 3596 h 3618"/>
                <a:gd name="T38" fmla="*/ 3540 w 3596"/>
                <a:gd name="T39" fmla="*/ 3608 h 3618"/>
                <a:gd name="T40" fmla="*/ 3519 w 3596"/>
                <a:gd name="T41" fmla="*/ 3615 h 3618"/>
                <a:gd name="T42" fmla="*/ 3496 w 3596"/>
                <a:gd name="T43" fmla="*/ 3618 h 3618"/>
                <a:gd name="T44" fmla="*/ 99 w 3596"/>
                <a:gd name="T45" fmla="*/ 3618 h 3618"/>
                <a:gd name="T46" fmla="*/ 77 w 3596"/>
                <a:gd name="T47" fmla="*/ 3615 h 3618"/>
                <a:gd name="T48" fmla="*/ 56 w 3596"/>
                <a:gd name="T49" fmla="*/ 3608 h 3618"/>
                <a:gd name="T50" fmla="*/ 38 w 3596"/>
                <a:gd name="T51" fmla="*/ 3596 h 3618"/>
                <a:gd name="T52" fmla="*/ 22 w 3596"/>
                <a:gd name="T53" fmla="*/ 3581 h 3618"/>
                <a:gd name="T54" fmla="*/ 10 w 3596"/>
                <a:gd name="T55" fmla="*/ 3562 h 3618"/>
                <a:gd name="T56" fmla="*/ 3 w 3596"/>
                <a:gd name="T57" fmla="*/ 3540 h 3618"/>
                <a:gd name="T58" fmla="*/ 0 w 3596"/>
                <a:gd name="T59" fmla="*/ 3518 h 3618"/>
                <a:gd name="T60" fmla="*/ 0 w 3596"/>
                <a:gd name="T61" fmla="*/ 100 h 3618"/>
                <a:gd name="T62" fmla="*/ 3 w 3596"/>
                <a:gd name="T63" fmla="*/ 76 h 3618"/>
                <a:gd name="T64" fmla="*/ 10 w 3596"/>
                <a:gd name="T65" fmla="*/ 56 h 3618"/>
                <a:gd name="T66" fmla="*/ 22 w 3596"/>
                <a:gd name="T67" fmla="*/ 37 h 3618"/>
                <a:gd name="T68" fmla="*/ 38 w 3596"/>
                <a:gd name="T69" fmla="*/ 21 h 3618"/>
                <a:gd name="T70" fmla="*/ 56 w 3596"/>
                <a:gd name="T71" fmla="*/ 10 h 3618"/>
                <a:gd name="T72" fmla="*/ 77 w 3596"/>
                <a:gd name="T73" fmla="*/ 2 h 3618"/>
                <a:gd name="T74" fmla="*/ 99 w 3596"/>
                <a:gd name="T75" fmla="*/ 0 h 3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6" h="3618">
                  <a:moveTo>
                    <a:pt x="307" y="307"/>
                  </a:moveTo>
                  <a:lnTo>
                    <a:pt x="307" y="3310"/>
                  </a:lnTo>
                  <a:lnTo>
                    <a:pt x="3290" y="3310"/>
                  </a:lnTo>
                  <a:lnTo>
                    <a:pt x="3290" y="307"/>
                  </a:lnTo>
                  <a:lnTo>
                    <a:pt x="307" y="307"/>
                  </a:lnTo>
                  <a:close/>
                  <a:moveTo>
                    <a:pt x="99" y="0"/>
                  </a:moveTo>
                  <a:lnTo>
                    <a:pt x="3496" y="0"/>
                  </a:lnTo>
                  <a:lnTo>
                    <a:pt x="3519" y="2"/>
                  </a:lnTo>
                  <a:lnTo>
                    <a:pt x="3540" y="10"/>
                  </a:lnTo>
                  <a:lnTo>
                    <a:pt x="3559" y="21"/>
                  </a:lnTo>
                  <a:lnTo>
                    <a:pt x="3573" y="37"/>
                  </a:lnTo>
                  <a:lnTo>
                    <a:pt x="3586" y="56"/>
                  </a:lnTo>
                  <a:lnTo>
                    <a:pt x="3593" y="76"/>
                  </a:lnTo>
                  <a:lnTo>
                    <a:pt x="3596" y="100"/>
                  </a:lnTo>
                  <a:lnTo>
                    <a:pt x="3596" y="3518"/>
                  </a:lnTo>
                  <a:lnTo>
                    <a:pt x="3593" y="3540"/>
                  </a:lnTo>
                  <a:lnTo>
                    <a:pt x="3586" y="3562"/>
                  </a:lnTo>
                  <a:lnTo>
                    <a:pt x="3573" y="3581"/>
                  </a:lnTo>
                  <a:lnTo>
                    <a:pt x="3559" y="3596"/>
                  </a:lnTo>
                  <a:lnTo>
                    <a:pt x="3540" y="3608"/>
                  </a:lnTo>
                  <a:lnTo>
                    <a:pt x="3519" y="3615"/>
                  </a:lnTo>
                  <a:lnTo>
                    <a:pt x="3496" y="3618"/>
                  </a:lnTo>
                  <a:lnTo>
                    <a:pt x="99" y="3618"/>
                  </a:lnTo>
                  <a:lnTo>
                    <a:pt x="77" y="3615"/>
                  </a:lnTo>
                  <a:lnTo>
                    <a:pt x="56" y="3608"/>
                  </a:lnTo>
                  <a:lnTo>
                    <a:pt x="38" y="3596"/>
                  </a:lnTo>
                  <a:lnTo>
                    <a:pt x="22" y="3581"/>
                  </a:lnTo>
                  <a:lnTo>
                    <a:pt x="10" y="3562"/>
                  </a:lnTo>
                  <a:lnTo>
                    <a:pt x="3" y="3540"/>
                  </a:lnTo>
                  <a:lnTo>
                    <a:pt x="0" y="3518"/>
                  </a:lnTo>
                  <a:lnTo>
                    <a:pt x="0" y="100"/>
                  </a:lnTo>
                  <a:lnTo>
                    <a:pt x="3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8" y="21"/>
                  </a:lnTo>
                  <a:lnTo>
                    <a:pt x="56" y="10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2647" y="1957"/>
              <a:ext cx="179" cy="18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03715" y="3919582"/>
            <a:ext cx="2134688" cy="522515"/>
            <a:chOff x="303715" y="3919582"/>
            <a:chExt cx="2134688" cy="522515"/>
          </a:xfrm>
          <a:solidFill>
            <a:schemeClr val="bg2">
              <a:lumMod val="75000"/>
            </a:schemeClr>
          </a:solidFill>
        </p:grpSpPr>
        <p:sp>
          <p:nvSpPr>
            <p:cNvPr id="18" name="Round Same Side Corner Rectangle 17"/>
            <p:cNvSpPr/>
            <p:nvPr/>
          </p:nvSpPr>
          <p:spPr>
            <a:xfrm rot="16200000">
              <a:off x="1109802" y="3113496"/>
              <a:ext cx="522514" cy="2134688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49085" y="3919582"/>
              <a:ext cx="1285061" cy="52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HelveNueThin" pitchFamily="2" charset="0"/>
                </a:rPr>
                <a:t>Statistics</a:t>
              </a:r>
            </a:p>
          </p:txBody>
        </p:sp>
        <p:sp>
          <p:nvSpPr>
            <p:cNvPr id="20" name="Freeform 32"/>
            <p:cNvSpPr>
              <a:spLocks noEditPoints="1"/>
            </p:cNvSpPr>
            <p:nvPr/>
          </p:nvSpPr>
          <p:spPr bwMode="auto">
            <a:xfrm>
              <a:off x="500469" y="4043680"/>
              <a:ext cx="274320" cy="274320"/>
            </a:xfrm>
            <a:custGeom>
              <a:avLst/>
              <a:gdLst>
                <a:gd name="T0" fmla="*/ 3511 w 3521"/>
                <a:gd name="T1" fmla="*/ 1979 h 3531"/>
                <a:gd name="T2" fmla="*/ 3446 w 3521"/>
                <a:gd name="T3" fmla="*/ 2285 h 3531"/>
                <a:gd name="T4" fmla="*/ 3332 w 3521"/>
                <a:gd name="T5" fmla="*/ 2568 h 3531"/>
                <a:gd name="T6" fmla="*/ 3172 w 3521"/>
                <a:gd name="T7" fmla="*/ 2823 h 3531"/>
                <a:gd name="T8" fmla="*/ 2973 w 3521"/>
                <a:gd name="T9" fmla="*/ 3049 h 3531"/>
                <a:gd name="T10" fmla="*/ 2738 w 3521"/>
                <a:gd name="T11" fmla="*/ 3235 h 3531"/>
                <a:gd name="T12" fmla="*/ 2093 w 3521"/>
                <a:gd name="T13" fmla="*/ 1431 h 3531"/>
                <a:gd name="T14" fmla="*/ 3213 w 3521"/>
                <a:gd name="T15" fmla="*/ 1241 h 3531"/>
                <a:gd name="T16" fmla="*/ 3089 w 3521"/>
                <a:gd name="T17" fmla="*/ 976 h 3531"/>
                <a:gd name="T18" fmla="*/ 2918 w 3521"/>
                <a:gd name="T19" fmla="*/ 741 h 3531"/>
                <a:gd name="T20" fmla="*/ 2708 w 3521"/>
                <a:gd name="T21" fmla="*/ 543 h 3531"/>
                <a:gd name="T22" fmla="*/ 2463 w 3521"/>
                <a:gd name="T23" fmla="*/ 386 h 3531"/>
                <a:gd name="T24" fmla="*/ 2190 w 3521"/>
                <a:gd name="T25" fmla="*/ 278 h 3531"/>
                <a:gd name="T26" fmla="*/ 1979 w 3521"/>
                <a:gd name="T27" fmla="*/ 10 h 3531"/>
                <a:gd name="T28" fmla="*/ 2282 w 3521"/>
                <a:gd name="T29" fmla="*/ 75 h 3531"/>
                <a:gd name="T30" fmla="*/ 2565 w 3521"/>
                <a:gd name="T31" fmla="*/ 190 h 3531"/>
                <a:gd name="T32" fmla="*/ 2819 w 3521"/>
                <a:gd name="T33" fmla="*/ 350 h 3531"/>
                <a:gd name="T34" fmla="*/ 3043 w 3521"/>
                <a:gd name="T35" fmla="*/ 550 h 3531"/>
                <a:gd name="T36" fmla="*/ 3230 w 3521"/>
                <a:gd name="T37" fmla="*/ 785 h 3531"/>
                <a:gd name="T38" fmla="*/ 3374 w 3521"/>
                <a:gd name="T39" fmla="*/ 1050 h 3531"/>
                <a:gd name="T40" fmla="*/ 3474 w 3521"/>
                <a:gd name="T41" fmla="*/ 1341 h 3531"/>
                <a:gd name="T42" fmla="*/ 3521 w 3521"/>
                <a:gd name="T43" fmla="*/ 1653 h 3531"/>
                <a:gd name="T44" fmla="*/ 1652 w 3521"/>
                <a:gd name="T45" fmla="*/ 0 h 3531"/>
                <a:gd name="T46" fmla="*/ 1660 w 3521"/>
                <a:gd name="T47" fmla="*/ 1800 h 3531"/>
                <a:gd name="T48" fmla="*/ 2457 w 3521"/>
                <a:gd name="T49" fmla="*/ 3388 h 3531"/>
                <a:gd name="T50" fmla="*/ 2172 w 3521"/>
                <a:gd name="T51" fmla="*/ 3483 h 3531"/>
                <a:gd name="T52" fmla="*/ 1868 w 3521"/>
                <a:gd name="T53" fmla="*/ 3528 h 3531"/>
                <a:gd name="T54" fmla="*/ 1550 w 3521"/>
                <a:gd name="T55" fmla="*/ 3519 h 3531"/>
                <a:gd name="T56" fmla="*/ 1245 w 3521"/>
                <a:gd name="T57" fmla="*/ 3454 h 3531"/>
                <a:gd name="T58" fmla="*/ 961 w 3521"/>
                <a:gd name="T59" fmla="*/ 3338 h 3531"/>
                <a:gd name="T60" fmla="*/ 706 w 3521"/>
                <a:gd name="T61" fmla="*/ 3178 h 3531"/>
                <a:gd name="T62" fmla="*/ 481 w 3521"/>
                <a:gd name="T63" fmla="*/ 2978 h 3531"/>
                <a:gd name="T64" fmla="*/ 294 w 3521"/>
                <a:gd name="T65" fmla="*/ 2741 h 3531"/>
                <a:gd name="T66" fmla="*/ 149 w 3521"/>
                <a:gd name="T67" fmla="*/ 2475 h 3531"/>
                <a:gd name="T68" fmla="*/ 50 w 3521"/>
                <a:gd name="T69" fmla="*/ 2183 h 3531"/>
                <a:gd name="T70" fmla="*/ 3 w 3521"/>
                <a:gd name="T71" fmla="*/ 1871 h 3531"/>
                <a:gd name="T72" fmla="*/ 13 w 3521"/>
                <a:gd name="T73" fmla="*/ 1550 h 3531"/>
                <a:gd name="T74" fmla="*/ 77 w 3521"/>
                <a:gd name="T75" fmla="*/ 1244 h 3531"/>
                <a:gd name="T76" fmla="*/ 191 w 3521"/>
                <a:gd name="T77" fmla="*/ 961 h 3531"/>
                <a:gd name="T78" fmla="*/ 352 w 3521"/>
                <a:gd name="T79" fmla="*/ 705 h 3531"/>
                <a:gd name="T80" fmla="*/ 552 w 3521"/>
                <a:gd name="T81" fmla="*/ 481 h 3531"/>
                <a:gd name="T82" fmla="*/ 786 w 3521"/>
                <a:gd name="T83" fmla="*/ 293 h 3531"/>
                <a:gd name="T84" fmla="*/ 1051 w 3521"/>
                <a:gd name="T85" fmla="*/ 147 h 3531"/>
                <a:gd name="T86" fmla="*/ 1342 w 3521"/>
                <a:gd name="T87" fmla="*/ 48 h 3531"/>
                <a:gd name="T88" fmla="*/ 1652 w 3521"/>
                <a:gd name="T89" fmla="*/ 0 h 3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21" h="3531">
                  <a:moveTo>
                    <a:pt x="1954" y="1874"/>
                  </a:moveTo>
                  <a:lnTo>
                    <a:pt x="3521" y="1874"/>
                  </a:lnTo>
                  <a:lnTo>
                    <a:pt x="3511" y="1979"/>
                  </a:lnTo>
                  <a:lnTo>
                    <a:pt x="3495" y="2083"/>
                  </a:lnTo>
                  <a:lnTo>
                    <a:pt x="3474" y="2185"/>
                  </a:lnTo>
                  <a:lnTo>
                    <a:pt x="3446" y="2285"/>
                  </a:lnTo>
                  <a:lnTo>
                    <a:pt x="3413" y="2381"/>
                  </a:lnTo>
                  <a:lnTo>
                    <a:pt x="3376" y="2476"/>
                  </a:lnTo>
                  <a:lnTo>
                    <a:pt x="3332" y="2568"/>
                  </a:lnTo>
                  <a:lnTo>
                    <a:pt x="3284" y="2656"/>
                  </a:lnTo>
                  <a:lnTo>
                    <a:pt x="3230" y="2742"/>
                  </a:lnTo>
                  <a:lnTo>
                    <a:pt x="3172" y="2823"/>
                  </a:lnTo>
                  <a:lnTo>
                    <a:pt x="3110" y="2903"/>
                  </a:lnTo>
                  <a:lnTo>
                    <a:pt x="3044" y="2978"/>
                  </a:lnTo>
                  <a:lnTo>
                    <a:pt x="2973" y="3049"/>
                  </a:lnTo>
                  <a:lnTo>
                    <a:pt x="2899" y="3115"/>
                  </a:lnTo>
                  <a:lnTo>
                    <a:pt x="2820" y="3177"/>
                  </a:lnTo>
                  <a:lnTo>
                    <a:pt x="2738" y="3235"/>
                  </a:lnTo>
                  <a:lnTo>
                    <a:pt x="1954" y="1874"/>
                  </a:lnTo>
                  <a:close/>
                  <a:moveTo>
                    <a:pt x="2093" y="254"/>
                  </a:moveTo>
                  <a:lnTo>
                    <a:pt x="2093" y="1431"/>
                  </a:lnTo>
                  <a:lnTo>
                    <a:pt x="3268" y="1431"/>
                  </a:lnTo>
                  <a:lnTo>
                    <a:pt x="3244" y="1334"/>
                  </a:lnTo>
                  <a:lnTo>
                    <a:pt x="3213" y="1241"/>
                  </a:lnTo>
                  <a:lnTo>
                    <a:pt x="3177" y="1149"/>
                  </a:lnTo>
                  <a:lnTo>
                    <a:pt x="3136" y="1061"/>
                  </a:lnTo>
                  <a:lnTo>
                    <a:pt x="3089" y="976"/>
                  </a:lnTo>
                  <a:lnTo>
                    <a:pt x="3036" y="894"/>
                  </a:lnTo>
                  <a:lnTo>
                    <a:pt x="2980" y="815"/>
                  </a:lnTo>
                  <a:lnTo>
                    <a:pt x="2918" y="741"/>
                  </a:lnTo>
                  <a:lnTo>
                    <a:pt x="2853" y="670"/>
                  </a:lnTo>
                  <a:lnTo>
                    <a:pt x="2782" y="605"/>
                  </a:lnTo>
                  <a:lnTo>
                    <a:pt x="2708" y="543"/>
                  </a:lnTo>
                  <a:lnTo>
                    <a:pt x="2630" y="486"/>
                  </a:lnTo>
                  <a:lnTo>
                    <a:pt x="2548" y="433"/>
                  </a:lnTo>
                  <a:lnTo>
                    <a:pt x="2463" y="386"/>
                  </a:lnTo>
                  <a:lnTo>
                    <a:pt x="2374" y="345"/>
                  </a:lnTo>
                  <a:lnTo>
                    <a:pt x="2283" y="309"/>
                  </a:lnTo>
                  <a:lnTo>
                    <a:pt x="2190" y="278"/>
                  </a:lnTo>
                  <a:lnTo>
                    <a:pt x="2093" y="254"/>
                  </a:lnTo>
                  <a:close/>
                  <a:moveTo>
                    <a:pt x="1873" y="0"/>
                  </a:moveTo>
                  <a:lnTo>
                    <a:pt x="1979" y="10"/>
                  </a:lnTo>
                  <a:lnTo>
                    <a:pt x="2082" y="26"/>
                  </a:lnTo>
                  <a:lnTo>
                    <a:pt x="2183" y="47"/>
                  </a:lnTo>
                  <a:lnTo>
                    <a:pt x="2282" y="75"/>
                  </a:lnTo>
                  <a:lnTo>
                    <a:pt x="2380" y="108"/>
                  </a:lnTo>
                  <a:lnTo>
                    <a:pt x="2474" y="147"/>
                  </a:lnTo>
                  <a:lnTo>
                    <a:pt x="2565" y="190"/>
                  </a:lnTo>
                  <a:lnTo>
                    <a:pt x="2652" y="238"/>
                  </a:lnTo>
                  <a:lnTo>
                    <a:pt x="2738" y="292"/>
                  </a:lnTo>
                  <a:lnTo>
                    <a:pt x="2819" y="350"/>
                  </a:lnTo>
                  <a:lnTo>
                    <a:pt x="2899" y="413"/>
                  </a:lnTo>
                  <a:lnTo>
                    <a:pt x="2972" y="480"/>
                  </a:lnTo>
                  <a:lnTo>
                    <a:pt x="3043" y="550"/>
                  </a:lnTo>
                  <a:lnTo>
                    <a:pt x="3109" y="624"/>
                  </a:lnTo>
                  <a:lnTo>
                    <a:pt x="3172" y="704"/>
                  </a:lnTo>
                  <a:lnTo>
                    <a:pt x="3230" y="785"/>
                  </a:lnTo>
                  <a:lnTo>
                    <a:pt x="3284" y="871"/>
                  </a:lnTo>
                  <a:lnTo>
                    <a:pt x="3332" y="959"/>
                  </a:lnTo>
                  <a:lnTo>
                    <a:pt x="3374" y="1050"/>
                  </a:lnTo>
                  <a:lnTo>
                    <a:pt x="3413" y="1145"/>
                  </a:lnTo>
                  <a:lnTo>
                    <a:pt x="3446" y="1242"/>
                  </a:lnTo>
                  <a:lnTo>
                    <a:pt x="3474" y="1341"/>
                  </a:lnTo>
                  <a:lnTo>
                    <a:pt x="3495" y="1443"/>
                  </a:lnTo>
                  <a:lnTo>
                    <a:pt x="3511" y="1547"/>
                  </a:lnTo>
                  <a:lnTo>
                    <a:pt x="3521" y="1653"/>
                  </a:lnTo>
                  <a:lnTo>
                    <a:pt x="1873" y="1653"/>
                  </a:lnTo>
                  <a:lnTo>
                    <a:pt x="1873" y="0"/>
                  </a:lnTo>
                  <a:close/>
                  <a:moveTo>
                    <a:pt x="1652" y="0"/>
                  </a:moveTo>
                  <a:lnTo>
                    <a:pt x="1652" y="1764"/>
                  </a:lnTo>
                  <a:lnTo>
                    <a:pt x="1655" y="1782"/>
                  </a:lnTo>
                  <a:lnTo>
                    <a:pt x="1660" y="1800"/>
                  </a:lnTo>
                  <a:lnTo>
                    <a:pt x="1667" y="1818"/>
                  </a:lnTo>
                  <a:lnTo>
                    <a:pt x="2547" y="3346"/>
                  </a:lnTo>
                  <a:lnTo>
                    <a:pt x="2457" y="3388"/>
                  </a:lnTo>
                  <a:lnTo>
                    <a:pt x="2364" y="3424"/>
                  </a:lnTo>
                  <a:lnTo>
                    <a:pt x="2270" y="3456"/>
                  </a:lnTo>
                  <a:lnTo>
                    <a:pt x="2172" y="3483"/>
                  </a:lnTo>
                  <a:lnTo>
                    <a:pt x="2073" y="3504"/>
                  </a:lnTo>
                  <a:lnTo>
                    <a:pt x="1971" y="3519"/>
                  </a:lnTo>
                  <a:lnTo>
                    <a:pt x="1868" y="3528"/>
                  </a:lnTo>
                  <a:lnTo>
                    <a:pt x="1763" y="3531"/>
                  </a:lnTo>
                  <a:lnTo>
                    <a:pt x="1656" y="3528"/>
                  </a:lnTo>
                  <a:lnTo>
                    <a:pt x="1550" y="3519"/>
                  </a:lnTo>
                  <a:lnTo>
                    <a:pt x="1446" y="3502"/>
                  </a:lnTo>
                  <a:lnTo>
                    <a:pt x="1344" y="3481"/>
                  </a:lnTo>
                  <a:lnTo>
                    <a:pt x="1245" y="3454"/>
                  </a:lnTo>
                  <a:lnTo>
                    <a:pt x="1148" y="3421"/>
                  </a:lnTo>
                  <a:lnTo>
                    <a:pt x="1053" y="3382"/>
                  </a:lnTo>
                  <a:lnTo>
                    <a:pt x="961" y="3338"/>
                  </a:lnTo>
                  <a:lnTo>
                    <a:pt x="873" y="3290"/>
                  </a:lnTo>
                  <a:lnTo>
                    <a:pt x="788" y="3236"/>
                  </a:lnTo>
                  <a:lnTo>
                    <a:pt x="706" y="3178"/>
                  </a:lnTo>
                  <a:lnTo>
                    <a:pt x="627" y="3115"/>
                  </a:lnTo>
                  <a:lnTo>
                    <a:pt x="552" y="3049"/>
                  </a:lnTo>
                  <a:lnTo>
                    <a:pt x="481" y="2978"/>
                  </a:lnTo>
                  <a:lnTo>
                    <a:pt x="415" y="2903"/>
                  </a:lnTo>
                  <a:lnTo>
                    <a:pt x="352" y="2823"/>
                  </a:lnTo>
                  <a:lnTo>
                    <a:pt x="294" y="2741"/>
                  </a:lnTo>
                  <a:lnTo>
                    <a:pt x="241" y="2656"/>
                  </a:lnTo>
                  <a:lnTo>
                    <a:pt x="192" y="2567"/>
                  </a:lnTo>
                  <a:lnTo>
                    <a:pt x="149" y="2475"/>
                  </a:lnTo>
                  <a:lnTo>
                    <a:pt x="110" y="2380"/>
                  </a:lnTo>
                  <a:lnTo>
                    <a:pt x="77" y="2283"/>
                  </a:lnTo>
                  <a:lnTo>
                    <a:pt x="50" y="2183"/>
                  </a:lnTo>
                  <a:lnTo>
                    <a:pt x="29" y="2081"/>
                  </a:lnTo>
                  <a:lnTo>
                    <a:pt x="13" y="1977"/>
                  </a:lnTo>
                  <a:lnTo>
                    <a:pt x="3" y="1871"/>
                  </a:lnTo>
                  <a:lnTo>
                    <a:pt x="0" y="1764"/>
                  </a:lnTo>
                  <a:lnTo>
                    <a:pt x="3" y="1655"/>
                  </a:lnTo>
                  <a:lnTo>
                    <a:pt x="13" y="1550"/>
                  </a:lnTo>
                  <a:lnTo>
                    <a:pt x="29" y="1446"/>
                  </a:lnTo>
                  <a:lnTo>
                    <a:pt x="50" y="1344"/>
                  </a:lnTo>
                  <a:lnTo>
                    <a:pt x="77" y="1244"/>
                  </a:lnTo>
                  <a:lnTo>
                    <a:pt x="110" y="1147"/>
                  </a:lnTo>
                  <a:lnTo>
                    <a:pt x="149" y="1052"/>
                  </a:lnTo>
                  <a:lnTo>
                    <a:pt x="191" y="961"/>
                  </a:lnTo>
                  <a:lnTo>
                    <a:pt x="241" y="872"/>
                  </a:lnTo>
                  <a:lnTo>
                    <a:pt x="294" y="786"/>
                  </a:lnTo>
                  <a:lnTo>
                    <a:pt x="352" y="705"/>
                  </a:lnTo>
                  <a:lnTo>
                    <a:pt x="414" y="626"/>
                  </a:lnTo>
                  <a:lnTo>
                    <a:pt x="480" y="551"/>
                  </a:lnTo>
                  <a:lnTo>
                    <a:pt x="552" y="481"/>
                  </a:lnTo>
                  <a:lnTo>
                    <a:pt x="626" y="413"/>
                  </a:lnTo>
                  <a:lnTo>
                    <a:pt x="705" y="351"/>
                  </a:lnTo>
                  <a:lnTo>
                    <a:pt x="786" y="293"/>
                  </a:lnTo>
                  <a:lnTo>
                    <a:pt x="872" y="239"/>
                  </a:lnTo>
                  <a:lnTo>
                    <a:pt x="960" y="191"/>
                  </a:lnTo>
                  <a:lnTo>
                    <a:pt x="1051" y="147"/>
                  </a:lnTo>
                  <a:lnTo>
                    <a:pt x="1145" y="108"/>
                  </a:lnTo>
                  <a:lnTo>
                    <a:pt x="1243" y="75"/>
                  </a:lnTo>
                  <a:lnTo>
                    <a:pt x="1342" y="48"/>
                  </a:lnTo>
                  <a:lnTo>
                    <a:pt x="1444" y="26"/>
                  </a:lnTo>
                  <a:lnTo>
                    <a:pt x="1548" y="10"/>
                  </a:lnTo>
                  <a:lnTo>
                    <a:pt x="165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3715" y="3347719"/>
            <a:ext cx="2134688" cy="522515"/>
            <a:chOff x="303715" y="3347719"/>
            <a:chExt cx="2134688" cy="52251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Round Same Side Corner Rectangle 21"/>
            <p:cNvSpPr/>
            <p:nvPr/>
          </p:nvSpPr>
          <p:spPr>
            <a:xfrm rot="16200000">
              <a:off x="1109802" y="2541633"/>
              <a:ext cx="522514" cy="2134688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49085" y="3347719"/>
              <a:ext cx="1285061" cy="52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Email</a:t>
              </a: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500469" y="3517537"/>
              <a:ext cx="274320" cy="182880"/>
            </a:xfrm>
            <a:custGeom>
              <a:avLst/>
              <a:gdLst>
                <a:gd name="T0" fmla="*/ 1453 w 3549"/>
                <a:gd name="T1" fmla="*/ 1495 h 2407"/>
                <a:gd name="T2" fmla="*/ 1555 w 3549"/>
                <a:gd name="T3" fmla="*/ 1550 h 2407"/>
                <a:gd name="T4" fmla="*/ 1663 w 3549"/>
                <a:gd name="T5" fmla="*/ 1584 h 2407"/>
                <a:gd name="T6" fmla="*/ 1775 w 3549"/>
                <a:gd name="T7" fmla="*/ 1594 h 2407"/>
                <a:gd name="T8" fmla="*/ 1886 w 3549"/>
                <a:gd name="T9" fmla="*/ 1584 h 2407"/>
                <a:gd name="T10" fmla="*/ 1994 w 3549"/>
                <a:gd name="T11" fmla="*/ 1550 h 2407"/>
                <a:gd name="T12" fmla="*/ 2095 w 3549"/>
                <a:gd name="T13" fmla="*/ 1495 h 2407"/>
                <a:gd name="T14" fmla="*/ 3392 w 3549"/>
                <a:gd name="T15" fmla="*/ 2386 h 2407"/>
                <a:gd name="T16" fmla="*/ 3326 w 3549"/>
                <a:gd name="T17" fmla="*/ 2405 h 2407"/>
                <a:gd name="T18" fmla="*/ 257 w 3549"/>
                <a:gd name="T19" fmla="*/ 2407 h 2407"/>
                <a:gd name="T20" fmla="*/ 189 w 3549"/>
                <a:gd name="T21" fmla="*/ 2398 h 2407"/>
                <a:gd name="T22" fmla="*/ 1407 w 3549"/>
                <a:gd name="T23" fmla="*/ 1459 h 2407"/>
                <a:gd name="T24" fmla="*/ 3540 w 3549"/>
                <a:gd name="T25" fmla="*/ 190 h 2407"/>
                <a:gd name="T26" fmla="*/ 3549 w 3549"/>
                <a:gd name="T27" fmla="*/ 256 h 2407"/>
                <a:gd name="T28" fmla="*/ 3545 w 3549"/>
                <a:gd name="T29" fmla="*/ 2186 h 2407"/>
                <a:gd name="T30" fmla="*/ 3527 w 3549"/>
                <a:gd name="T31" fmla="*/ 2253 h 2407"/>
                <a:gd name="T32" fmla="*/ 2257 w 3549"/>
                <a:gd name="T33" fmla="*/ 1352 h 2407"/>
                <a:gd name="T34" fmla="*/ 20 w 3549"/>
                <a:gd name="T35" fmla="*/ 160 h 2407"/>
                <a:gd name="T36" fmla="*/ 38 w 3549"/>
                <a:gd name="T37" fmla="*/ 2283 h 2407"/>
                <a:gd name="T38" fmla="*/ 10 w 3549"/>
                <a:gd name="T39" fmla="*/ 2221 h 2407"/>
                <a:gd name="T40" fmla="*/ 0 w 3549"/>
                <a:gd name="T41" fmla="*/ 2152 h 2407"/>
                <a:gd name="T42" fmla="*/ 2 w 3549"/>
                <a:gd name="T43" fmla="*/ 223 h 2407"/>
                <a:gd name="T44" fmla="*/ 20 w 3549"/>
                <a:gd name="T45" fmla="*/ 160 h 2407"/>
                <a:gd name="T46" fmla="*/ 3291 w 3549"/>
                <a:gd name="T47" fmla="*/ 0 h 2407"/>
                <a:gd name="T48" fmla="*/ 3352 w 3549"/>
                <a:gd name="T49" fmla="*/ 9 h 2407"/>
                <a:gd name="T50" fmla="*/ 2021 w 3549"/>
                <a:gd name="T51" fmla="*/ 1293 h 2407"/>
                <a:gd name="T52" fmla="*/ 1946 w 3549"/>
                <a:gd name="T53" fmla="*/ 1347 h 2407"/>
                <a:gd name="T54" fmla="*/ 1862 w 3549"/>
                <a:gd name="T55" fmla="*/ 1379 h 2407"/>
                <a:gd name="T56" fmla="*/ 1775 w 3549"/>
                <a:gd name="T57" fmla="*/ 1390 h 2407"/>
                <a:gd name="T58" fmla="*/ 1687 w 3549"/>
                <a:gd name="T59" fmla="*/ 1379 h 2407"/>
                <a:gd name="T60" fmla="*/ 1603 w 3549"/>
                <a:gd name="T61" fmla="*/ 1347 h 2407"/>
                <a:gd name="T62" fmla="*/ 1527 w 3549"/>
                <a:gd name="T63" fmla="*/ 1293 h 2407"/>
                <a:gd name="T64" fmla="*/ 196 w 3549"/>
                <a:gd name="T65" fmla="*/ 9 h 2407"/>
                <a:gd name="T66" fmla="*/ 257 w 3549"/>
                <a:gd name="T67" fmla="*/ 0 h 2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9" h="2407">
                  <a:moveTo>
                    <a:pt x="1407" y="1459"/>
                  </a:moveTo>
                  <a:lnTo>
                    <a:pt x="1453" y="1495"/>
                  </a:lnTo>
                  <a:lnTo>
                    <a:pt x="1503" y="1525"/>
                  </a:lnTo>
                  <a:lnTo>
                    <a:pt x="1555" y="1550"/>
                  </a:lnTo>
                  <a:lnTo>
                    <a:pt x="1608" y="1569"/>
                  </a:lnTo>
                  <a:lnTo>
                    <a:pt x="1663" y="1584"/>
                  </a:lnTo>
                  <a:lnTo>
                    <a:pt x="1718" y="1592"/>
                  </a:lnTo>
                  <a:lnTo>
                    <a:pt x="1775" y="1594"/>
                  </a:lnTo>
                  <a:lnTo>
                    <a:pt x="1831" y="1592"/>
                  </a:lnTo>
                  <a:lnTo>
                    <a:pt x="1886" y="1584"/>
                  </a:lnTo>
                  <a:lnTo>
                    <a:pt x="1941" y="1569"/>
                  </a:lnTo>
                  <a:lnTo>
                    <a:pt x="1994" y="1550"/>
                  </a:lnTo>
                  <a:lnTo>
                    <a:pt x="2045" y="1525"/>
                  </a:lnTo>
                  <a:lnTo>
                    <a:pt x="2095" y="1495"/>
                  </a:lnTo>
                  <a:lnTo>
                    <a:pt x="2141" y="1459"/>
                  </a:lnTo>
                  <a:lnTo>
                    <a:pt x="3392" y="2386"/>
                  </a:lnTo>
                  <a:lnTo>
                    <a:pt x="3360" y="2398"/>
                  </a:lnTo>
                  <a:lnTo>
                    <a:pt x="3326" y="2405"/>
                  </a:lnTo>
                  <a:lnTo>
                    <a:pt x="3291" y="2407"/>
                  </a:lnTo>
                  <a:lnTo>
                    <a:pt x="257" y="2407"/>
                  </a:lnTo>
                  <a:lnTo>
                    <a:pt x="223" y="2405"/>
                  </a:lnTo>
                  <a:lnTo>
                    <a:pt x="189" y="2398"/>
                  </a:lnTo>
                  <a:lnTo>
                    <a:pt x="156" y="2386"/>
                  </a:lnTo>
                  <a:lnTo>
                    <a:pt x="1407" y="1459"/>
                  </a:lnTo>
                  <a:close/>
                  <a:moveTo>
                    <a:pt x="3529" y="160"/>
                  </a:moveTo>
                  <a:lnTo>
                    <a:pt x="3540" y="190"/>
                  </a:lnTo>
                  <a:lnTo>
                    <a:pt x="3547" y="223"/>
                  </a:lnTo>
                  <a:lnTo>
                    <a:pt x="3549" y="256"/>
                  </a:lnTo>
                  <a:lnTo>
                    <a:pt x="3549" y="2152"/>
                  </a:lnTo>
                  <a:lnTo>
                    <a:pt x="3545" y="2186"/>
                  </a:lnTo>
                  <a:lnTo>
                    <a:pt x="3539" y="2221"/>
                  </a:lnTo>
                  <a:lnTo>
                    <a:pt x="3527" y="2253"/>
                  </a:lnTo>
                  <a:lnTo>
                    <a:pt x="3511" y="2283"/>
                  </a:lnTo>
                  <a:lnTo>
                    <a:pt x="2257" y="1352"/>
                  </a:lnTo>
                  <a:lnTo>
                    <a:pt x="3529" y="160"/>
                  </a:lnTo>
                  <a:close/>
                  <a:moveTo>
                    <a:pt x="20" y="160"/>
                  </a:moveTo>
                  <a:lnTo>
                    <a:pt x="1292" y="1352"/>
                  </a:lnTo>
                  <a:lnTo>
                    <a:pt x="38" y="2283"/>
                  </a:lnTo>
                  <a:lnTo>
                    <a:pt x="22" y="2253"/>
                  </a:lnTo>
                  <a:lnTo>
                    <a:pt x="10" y="2221"/>
                  </a:lnTo>
                  <a:lnTo>
                    <a:pt x="2" y="2186"/>
                  </a:lnTo>
                  <a:lnTo>
                    <a:pt x="0" y="2152"/>
                  </a:lnTo>
                  <a:lnTo>
                    <a:pt x="0" y="256"/>
                  </a:lnTo>
                  <a:lnTo>
                    <a:pt x="2" y="223"/>
                  </a:lnTo>
                  <a:lnTo>
                    <a:pt x="9" y="190"/>
                  </a:lnTo>
                  <a:lnTo>
                    <a:pt x="20" y="160"/>
                  </a:lnTo>
                  <a:close/>
                  <a:moveTo>
                    <a:pt x="257" y="0"/>
                  </a:moveTo>
                  <a:lnTo>
                    <a:pt x="3291" y="0"/>
                  </a:lnTo>
                  <a:lnTo>
                    <a:pt x="3323" y="2"/>
                  </a:lnTo>
                  <a:lnTo>
                    <a:pt x="3352" y="9"/>
                  </a:lnTo>
                  <a:lnTo>
                    <a:pt x="3381" y="17"/>
                  </a:lnTo>
                  <a:lnTo>
                    <a:pt x="2021" y="1293"/>
                  </a:lnTo>
                  <a:lnTo>
                    <a:pt x="1985" y="1322"/>
                  </a:lnTo>
                  <a:lnTo>
                    <a:pt x="1946" y="1347"/>
                  </a:lnTo>
                  <a:lnTo>
                    <a:pt x="1905" y="1365"/>
                  </a:lnTo>
                  <a:lnTo>
                    <a:pt x="1862" y="1379"/>
                  </a:lnTo>
                  <a:lnTo>
                    <a:pt x="1819" y="1387"/>
                  </a:lnTo>
                  <a:lnTo>
                    <a:pt x="1775" y="1390"/>
                  </a:lnTo>
                  <a:lnTo>
                    <a:pt x="1730" y="1387"/>
                  </a:lnTo>
                  <a:lnTo>
                    <a:pt x="1687" y="1379"/>
                  </a:lnTo>
                  <a:lnTo>
                    <a:pt x="1644" y="1365"/>
                  </a:lnTo>
                  <a:lnTo>
                    <a:pt x="1603" y="1347"/>
                  </a:lnTo>
                  <a:lnTo>
                    <a:pt x="1563" y="1322"/>
                  </a:lnTo>
                  <a:lnTo>
                    <a:pt x="1527" y="1293"/>
                  </a:lnTo>
                  <a:lnTo>
                    <a:pt x="168" y="17"/>
                  </a:lnTo>
                  <a:lnTo>
                    <a:pt x="196" y="9"/>
                  </a:lnTo>
                  <a:lnTo>
                    <a:pt x="226" y="2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03715" y="4491444"/>
            <a:ext cx="2134688" cy="522515"/>
            <a:chOff x="303715" y="4491444"/>
            <a:chExt cx="2134688" cy="522515"/>
          </a:xfrm>
        </p:grpSpPr>
        <p:sp>
          <p:nvSpPr>
            <p:cNvPr id="26" name="Round Same Side Corner Rectangle 25"/>
            <p:cNvSpPr/>
            <p:nvPr/>
          </p:nvSpPr>
          <p:spPr>
            <a:xfrm rot="16200000">
              <a:off x="1109802" y="3685358"/>
              <a:ext cx="522514" cy="2134688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49085" y="4491444"/>
              <a:ext cx="1285061" cy="52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ln w="31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NueThin" pitchFamily="2" charset="0"/>
                </a:rPr>
                <a:t>Settings</a:t>
              </a:r>
            </a:p>
          </p:txBody>
        </p:sp>
        <p:sp>
          <p:nvSpPr>
            <p:cNvPr id="28" name="Freeform 42"/>
            <p:cNvSpPr>
              <a:spLocks noEditPoints="1"/>
            </p:cNvSpPr>
            <p:nvPr/>
          </p:nvSpPr>
          <p:spPr bwMode="auto">
            <a:xfrm>
              <a:off x="466206" y="4615542"/>
              <a:ext cx="274320" cy="274320"/>
            </a:xfrm>
            <a:custGeom>
              <a:avLst/>
              <a:gdLst>
                <a:gd name="T0" fmla="*/ 242 w 3342"/>
                <a:gd name="T1" fmla="*/ 3080 h 3580"/>
                <a:gd name="T2" fmla="*/ 204 w 3342"/>
                <a:gd name="T3" fmla="*/ 3203 h 3580"/>
                <a:gd name="T4" fmla="*/ 287 w 3342"/>
                <a:gd name="T5" fmla="*/ 3304 h 3580"/>
                <a:gd name="T6" fmla="*/ 414 w 3342"/>
                <a:gd name="T7" fmla="*/ 3292 h 3580"/>
                <a:gd name="T8" fmla="*/ 474 w 3342"/>
                <a:gd name="T9" fmla="*/ 3176 h 3580"/>
                <a:gd name="T10" fmla="*/ 414 w 3342"/>
                <a:gd name="T11" fmla="*/ 3062 h 3580"/>
                <a:gd name="T12" fmla="*/ 1012 w 3342"/>
                <a:gd name="T13" fmla="*/ 0 h 3580"/>
                <a:gd name="T14" fmla="*/ 1398 w 3342"/>
                <a:gd name="T15" fmla="*/ 667 h 3580"/>
                <a:gd name="T16" fmla="*/ 1224 w 3342"/>
                <a:gd name="T17" fmla="*/ 825 h 3580"/>
                <a:gd name="T18" fmla="*/ 1076 w 3342"/>
                <a:gd name="T19" fmla="*/ 911 h 3580"/>
                <a:gd name="T20" fmla="*/ 1582 w 3342"/>
                <a:gd name="T21" fmla="*/ 1520 h 3580"/>
                <a:gd name="T22" fmla="*/ 1870 w 3342"/>
                <a:gd name="T23" fmla="*/ 1022 h 3580"/>
                <a:gd name="T24" fmla="*/ 1895 w 3342"/>
                <a:gd name="T25" fmla="*/ 717 h 3580"/>
                <a:gd name="T26" fmla="*/ 2043 w 3342"/>
                <a:gd name="T27" fmla="*/ 442 h 3580"/>
                <a:gd name="T28" fmla="*/ 2302 w 3342"/>
                <a:gd name="T29" fmla="*/ 242 h 3580"/>
                <a:gd name="T30" fmla="*/ 2621 w 3342"/>
                <a:gd name="T31" fmla="*/ 171 h 3580"/>
                <a:gd name="T32" fmla="*/ 2743 w 3342"/>
                <a:gd name="T33" fmla="*/ 217 h 3580"/>
                <a:gd name="T34" fmla="*/ 2361 w 3342"/>
                <a:gd name="T35" fmla="*/ 655 h 3580"/>
                <a:gd name="T36" fmla="*/ 3239 w 3342"/>
                <a:gd name="T37" fmla="*/ 748 h 3580"/>
                <a:gd name="T38" fmla="*/ 3314 w 3342"/>
                <a:gd name="T39" fmla="*/ 788 h 3580"/>
                <a:gd name="T40" fmla="*/ 3295 w 3342"/>
                <a:gd name="T41" fmla="*/ 1070 h 3580"/>
                <a:gd name="T42" fmla="*/ 3145 w 3342"/>
                <a:gd name="T43" fmla="*/ 1361 h 3580"/>
                <a:gd name="T44" fmla="*/ 2892 w 3342"/>
                <a:gd name="T45" fmla="*/ 1558 h 3580"/>
                <a:gd name="T46" fmla="*/ 2596 w 3342"/>
                <a:gd name="T47" fmla="*/ 1632 h 3580"/>
                <a:gd name="T48" fmla="*/ 2294 w 3342"/>
                <a:gd name="T49" fmla="*/ 1584 h 3580"/>
                <a:gd name="T50" fmla="*/ 3245 w 3342"/>
                <a:gd name="T51" fmla="*/ 3015 h 3580"/>
                <a:gd name="T52" fmla="*/ 3339 w 3342"/>
                <a:gd name="T53" fmla="*/ 3206 h 3580"/>
                <a:gd name="T54" fmla="*/ 3299 w 3342"/>
                <a:gd name="T55" fmla="*/ 3412 h 3580"/>
                <a:gd name="T56" fmla="*/ 3136 w 3342"/>
                <a:gd name="T57" fmla="*/ 3555 h 3580"/>
                <a:gd name="T58" fmla="*/ 2929 w 3342"/>
                <a:gd name="T59" fmla="*/ 3568 h 3580"/>
                <a:gd name="T60" fmla="*/ 1630 w 3342"/>
                <a:gd name="T61" fmla="*/ 2329 h 3580"/>
                <a:gd name="T62" fmla="*/ 585 w 3342"/>
                <a:gd name="T63" fmla="*/ 3394 h 3580"/>
                <a:gd name="T64" fmla="*/ 400 w 3342"/>
                <a:gd name="T65" fmla="*/ 3509 h 3580"/>
                <a:gd name="T66" fmla="*/ 204 w 3342"/>
                <a:gd name="T67" fmla="*/ 3503 h 3580"/>
                <a:gd name="T68" fmla="*/ 42 w 3342"/>
                <a:gd name="T69" fmla="*/ 3359 h 3580"/>
                <a:gd name="T70" fmla="*/ 0 w 3342"/>
                <a:gd name="T71" fmla="*/ 3200 h 3580"/>
                <a:gd name="T72" fmla="*/ 63 w 3342"/>
                <a:gd name="T73" fmla="*/ 2999 h 3580"/>
                <a:gd name="T74" fmla="*/ 739 w 3342"/>
                <a:gd name="T75" fmla="*/ 1260 h 3580"/>
                <a:gd name="T76" fmla="*/ 684 w 3342"/>
                <a:gd name="T77" fmla="*/ 1230 h 3580"/>
                <a:gd name="T78" fmla="*/ 627 w 3342"/>
                <a:gd name="T79" fmla="*/ 1254 h 3580"/>
                <a:gd name="T80" fmla="*/ 514 w 3342"/>
                <a:gd name="T81" fmla="*/ 1321 h 3580"/>
                <a:gd name="T82" fmla="*/ 426 w 3342"/>
                <a:gd name="T83" fmla="*/ 1395 h 3580"/>
                <a:gd name="T84" fmla="*/ 384 w 3342"/>
                <a:gd name="T85" fmla="*/ 1440 h 3580"/>
                <a:gd name="T86" fmla="*/ 335 w 3342"/>
                <a:gd name="T87" fmla="*/ 1506 h 3580"/>
                <a:gd name="T88" fmla="*/ 281 w 3342"/>
                <a:gd name="T89" fmla="*/ 1615 h 3580"/>
                <a:gd name="T90" fmla="*/ 257 w 3342"/>
                <a:gd name="T91" fmla="*/ 1691 h 3580"/>
                <a:gd name="T92" fmla="*/ 228 w 3342"/>
                <a:gd name="T93" fmla="*/ 1841 h 3580"/>
                <a:gd name="T94" fmla="*/ 174 w 3342"/>
                <a:gd name="T95" fmla="*/ 1882 h 3580"/>
                <a:gd name="T96" fmla="*/ 109 w 3342"/>
                <a:gd name="T97" fmla="*/ 1837 h 3580"/>
                <a:gd name="T98" fmla="*/ 62 w 3342"/>
                <a:gd name="T99" fmla="*/ 1629 h 3580"/>
                <a:gd name="T100" fmla="*/ 58 w 3342"/>
                <a:gd name="T101" fmla="*/ 1553 h 3580"/>
                <a:gd name="T102" fmla="*/ 66 w 3342"/>
                <a:gd name="T103" fmla="*/ 1411 h 3580"/>
                <a:gd name="T104" fmla="*/ 101 w 3342"/>
                <a:gd name="T105" fmla="*/ 1255 h 3580"/>
                <a:gd name="T106" fmla="*/ 161 w 3342"/>
                <a:gd name="T107" fmla="*/ 1105 h 3580"/>
                <a:gd name="T108" fmla="*/ 229 w 3342"/>
                <a:gd name="T109" fmla="*/ 983 h 3580"/>
                <a:gd name="T110" fmla="*/ 280 w 3342"/>
                <a:gd name="T111" fmla="*/ 911 h 3580"/>
                <a:gd name="T112" fmla="*/ 352 w 3342"/>
                <a:gd name="T113" fmla="*/ 776 h 3580"/>
                <a:gd name="T114" fmla="*/ 520 w 3342"/>
                <a:gd name="T115" fmla="*/ 579 h 3580"/>
                <a:gd name="T116" fmla="*/ 630 w 3342"/>
                <a:gd name="T117" fmla="*/ 454 h 3580"/>
                <a:gd name="T118" fmla="*/ 739 w 3342"/>
                <a:gd name="T119" fmla="*/ 281 h 3580"/>
                <a:gd name="T120" fmla="*/ 959 w 3342"/>
                <a:gd name="T121" fmla="*/ 53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42" h="3580">
                  <a:moveTo>
                    <a:pt x="339" y="3040"/>
                  </a:moveTo>
                  <a:lnTo>
                    <a:pt x="312" y="3043"/>
                  </a:lnTo>
                  <a:lnTo>
                    <a:pt x="287" y="3050"/>
                  </a:lnTo>
                  <a:lnTo>
                    <a:pt x="264" y="3062"/>
                  </a:lnTo>
                  <a:lnTo>
                    <a:pt x="242" y="3080"/>
                  </a:lnTo>
                  <a:lnTo>
                    <a:pt x="224" y="3101"/>
                  </a:lnTo>
                  <a:lnTo>
                    <a:pt x="212" y="3126"/>
                  </a:lnTo>
                  <a:lnTo>
                    <a:pt x="204" y="3151"/>
                  </a:lnTo>
                  <a:lnTo>
                    <a:pt x="202" y="3176"/>
                  </a:lnTo>
                  <a:lnTo>
                    <a:pt x="204" y="3203"/>
                  </a:lnTo>
                  <a:lnTo>
                    <a:pt x="212" y="3229"/>
                  </a:lnTo>
                  <a:lnTo>
                    <a:pt x="224" y="3252"/>
                  </a:lnTo>
                  <a:lnTo>
                    <a:pt x="242" y="3274"/>
                  </a:lnTo>
                  <a:lnTo>
                    <a:pt x="264" y="3292"/>
                  </a:lnTo>
                  <a:lnTo>
                    <a:pt x="287" y="3304"/>
                  </a:lnTo>
                  <a:lnTo>
                    <a:pt x="312" y="3312"/>
                  </a:lnTo>
                  <a:lnTo>
                    <a:pt x="339" y="3314"/>
                  </a:lnTo>
                  <a:lnTo>
                    <a:pt x="364" y="3312"/>
                  </a:lnTo>
                  <a:lnTo>
                    <a:pt x="389" y="3304"/>
                  </a:lnTo>
                  <a:lnTo>
                    <a:pt x="414" y="3292"/>
                  </a:lnTo>
                  <a:lnTo>
                    <a:pt x="435" y="3274"/>
                  </a:lnTo>
                  <a:lnTo>
                    <a:pt x="452" y="3252"/>
                  </a:lnTo>
                  <a:lnTo>
                    <a:pt x="464" y="3229"/>
                  </a:lnTo>
                  <a:lnTo>
                    <a:pt x="472" y="3203"/>
                  </a:lnTo>
                  <a:lnTo>
                    <a:pt x="474" y="3176"/>
                  </a:lnTo>
                  <a:lnTo>
                    <a:pt x="472" y="3151"/>
                  </a:lnTo>
                  <a:lnTo>
                    <a:pt x="464" y="3126"/>
                  </a:lnTo>
                  <a:lnTo>
                    <a:pt x="452" y="3101"/>
                  </a:lnTo>
                  <a:lnTo>
                    <a:pt x="435" y="3080"/>
                  </a:lnTo>
                  <a:lnTo>
                    <a:pt x="414" y="3062"/>
                  </a:lnTo>
                  <a:lnTo>
                    <a:pt x="389" y="3050"/>
                  </a:lnTo>
                  <a:lnTo>
                    <a:pt x="364" y="3043"/>
                  </a:lnTo>
                  <a:lnTo>
                    <a:pt x="339" y="3040"/>
                  </a:lnTo>
                  <a:close/>
                  <a:moveTo>
                    <a:pt x="1012" y="0"/>
                  </a:moveTo>
                  <a:lnTo>
                    <a:pt x="1012" y="0"/>
                  </a:lnTo>
                  <a:lnTo>
                    <a:pt x="1537" y="528"/>
                  </a:lnTo>
                  <a:lnTo>
                    <a:pt x="1502" y="562"/>
                  </a:lnTo>
                  <a:lnTo>
                    <a:pt x="1468" y="598"/>
                  </a:lnTo>
                  <a:lnTo>
                    <a:pt x="1433" y="633"/>
                  </a:lnTo>
                  <a:lnTo>
                    <a:pt x="1398" y="667"/>
                  </a:lnTo>
                  <a:lnTo>
                    <a:pt x="1362" y="702"/>
                  </a:lnTo>
                  <a:lnTo>
                    <a:pt x="1327" y="735"/>
                  </a:lnTo>
                  <a:lnTo>
                    <a:pt x="1293" y="767"/>
                  </a:lnTo>
                  <a:lnTo>
                    <a:pt x="1259" y="797"/>
                  </a:lnTo>
                  <a:lnTo>
                    <a:pt x="1224" y="825"/>
                  </a:lnTo>
                  <a:lnTo>
                    <a:pt x="1192" y="849"/>
                  </a:lnTo>
                  <a:lnTo>
                    <a:pt x="1162" y="870"/>
                  </a:lnTo>
                  <a:lnTo>
                    <a:pt x="1131" y="888"/>
                  </a:lnTo>
                  <a:lnTo>
                    <a:pt x="1103" y="902"/>
                  </a:lnTo>
                  <a:lnTo>
                    <a:pt x="1076" y="911"/>
                  </a:lnTo>
                  <a:lnTo>
                    <a:pt x="1051" y="914"/>
                  </a:lnTo>
                  <a:lnTo>
                    <a:pt x="1028" y="913"/>
                  </a:lnTo>
                  <a:lnTo>
                    <a:pt x="1009" y="949"/>
                  </a:lnTo>
                  <a:lnTo>
                    <a:pt x="1031" y="967"/>
                  </a:lnTo>
                  <a:lnTo>
                    <a:pt x="1582" y="1520"/>
                  </a:lnTo>
                  <a:lnTo>
                    <a:pt x="1881" y="1231"/>
                  </a:lnTo>
                  <a:lnTo>
                    <a:pt x="1914" y="1201"/>
                  </a:lnTo>
                  <a:lnTo>
                    <a:pt x="1894" y="1142"/>
                  </a:lnTo>
                  <a:lnTo>
                    <a:pt x="1880" y="1082"/>
                  </a:lnTo>
                  <a:lnTo>
                    <a:pt x="1870" y="1022"/>
                  </a:lnTo>
                  <a:lnTo>
                    <a:pt x="1865" y="960"/>
                  </a:lnTo>
                  <a:lnTo>
                    <a:pt x="1865" y="899"/>
                  </a:lnTo>
                  <a:lnTo>
                    <a:pt x="1871" y="838"/>
                  </a:lnTo>
                  <a:lnTo>
                    <a:pt x="1881" y="777"/>
                  </a:lnTo>
                  <a:lnTo>
                    <a:pt x="1895" y="717"/>
                  </a:lnTo>
                  <a:lnTo>
                    <a:pt x="1915" y="659"/>
                  </a:lnTo>
                  <a:lnTo>
                    <a:pt x="1939" y="601"/>
                  </a:lnTo>
                  <a:lnTo>
                    <a:pt x="1969" y="546"/>
                  </a:lnTo>
                  <a:lnTo>
                    <a:pt x="2003" y="492"/>
                  </a:lnTo>
                  <a:lnTo>
                    <a:pt x="2043" y="442"/>
                  </a:lnTo>
                  <a:lnTo>
                    <a:pt x="2086" y="394"/>
                  </a:lnTo>
                  <a:lnTo>
                    <a:pt x="2136" y="349"/>
                  </a:lnTo>
                  <a:lnTo>
                    <a:pt x="2189" y="308"/>
                  </a:lnTo>
                  <a:lnTo>
                    <a:pt x="2244" y="272"/>
                  </a:lnTo>
                  <a:lnTo>
                    <a:pt x="2302" y="242"/>
                  </a:lnTo>
                  <a:lnTo>
                    <a:pt x="2363" y="217"/>
                  </a:lnTo>
                  <a:lnTo>
                    <a:pt x="2425" y="197"/>
                  </a:lnTo>
                  <a:lnTo>
                    <a:pt x="2489" y="182"/>
                  </a:lnTo>
                  <a:lnTo>
                    <a:pt x="2555" y="174"/>
                  </a:lnTo>
                  <a:lnTo>
                    <a:pt x="2621" y="171"/>
                  </a:lnTo>
                  <a:lnTo>
                    <a:pt x="2687" y="174"/>
                  </a:lnTo>
                  <a:lnTo>
                    <a:pt x="2706" y="178"/>
                  </a:lnTo>
                  <a:lnTo>
                    <a:pt x="2721" y="187"/>
                  </a:lnTo>
                  <a:lnTo>
                    <a:pt x="2735" y="200"/>
                  </a:lnTo>
                  <a:lnTo>
                    <a:pt x="2743" y="217"/>
                  </a:lnTo>
                  <a:lnTo>
                    <a:pt x="2748" y="236"/>
                  </a:lnTo>
                  <a:lnTo>
                    <a:pt x="2746" y="253"/>
                  </a:lnTo>
                  <a:lnTo>
                    <a:pt x="2739" y="271"/>
                  </a:lnTo>
                  <a:lnTo>
                    <a:pt x="2728" y="285"/>
                  </a:lnTo>
                  <a:lnTo>
                    <a:pt x="2361" y="655"/>
                  </a:lnTo>
                  <a:lnTo>
                    <a:pt x="2465" y="1042"/>
                  </a:lnTo>
                  <a:lnTo>
                    <a:pt x="2838" y="1136"/>
                  </a:lnTo>
                  <a:lnTo>
                    <a:pt x="3207" y="766"/>
                  </a:lnTo>
                  <a:lnTo>
                    <a:pt x="3222" y="755"/>
                  </a:lnTo>
                  <a:lnTo>
                    <a:pt x="3239" y="748"/>
                  </a:lnTo>
                  <a:lnTo>
                    <a:pt x="3257" y="747"/>
                  </a:lnTo>
                  <a:lnTo>
                    <a:pt x="3276" y="750"/>
                  </a:lnTo>
                  <a:lnTo>
                    <a:pt x="3292" y="759"/>
                  </a:lnTo>
                  <a:lnTo>
                    <a:pt x="3305" y="773"/>
                  </a:lnTo>
                  <a:lnTo>
                    <a:pt x="3314" y="788"/>
                  </a:lnTo>
                  <a:lnTo>
                    <a:pt x="3318" y="807"/>
                  </a:lnTo>
                  <a:lnTo>
                    <a:pt x="3321" y="874"/>
                  </a:lnTo>
                  <a:lnTo>
                    <a:pt x="3318" y="941"/>
                  </a:lnTo>
                  <a:lnTo>
                    <a:pt x="3309" y="1006"/>
                  </a:lnTo>
                  <a:lnTo>
                    <a:pt x="3295" y="1070"/>
                  </a:lnTo>
                  <a:lnTo>
                    <a:pt x="3275" y="1134"/>
                  </a:lnTo>
                  <a:lnTo>
                    <a:pt x="3251" y="1194"/>
                  </a:lnTo>
                  <a:lnTo>
                    <a:pt x="3220" y="1252"/>
                  </a:lnTo>
                  <a:lnTo>
                    <a:pt x="3185" y="1309"/>
                  </a:lnTo>
                  <a:lnTo>
                    <a:pt x="3145" y="1361"/>
                  </a:lnTo>
                  <a:lnTo>
                    <a:pt x="3100" y="1410"/>
                  </a:lnTo>
                  <a:lnTo>
                    <a:pt x="3051" y="1455"/>
                  </a:lnTo>
                  <a:lnTo>
                    <a:pt x="3000" y="1495"/>
                  </a:lnTo>
                  <a:lnTo>
                    <a:pt x="2947" y="1529"/>
                  </a:lnTo>
                  <a:lnTo>
                    <a:pt x="2892" y="1558"/>
                  </a:lnTo>
                  <a:lnTo>
                    <a:pt x="2835" y="1583"/>
                  </a:lnTo>
                  <a:lnTo>
                    <a:pt x="2776" y="1602"/>
                  </a:lnTo>
                  <a:lnTo>
                    <a:pt x="2717" y="1617"/>
                  </a:lnTo>
                  <a:lnTo>
                    <a:pt x="2656" y="1627"/>
                  </a:lnTo>
                  <a:lnTo>
                    <a:pt x="2596" y="1632"/>
                  </a:lnTo>
                  <a:lnTo>
                    <a:pt x="2535" y="1632"/>
                  </a:lnTo>
                  <a:lnTo>
                    <a:pt x="2473" y="1627"/>
                  </a:lnTo>
                  <a:lnTo>
                    <a:pt x="2414" y="1617"/>
                  </a:lnTo>
                  <a:lnTo>
                    <a:pt x="2354" y="1603"/>
                  </a:lnTo>
                  <a:lnTo>
                    <a:pt x="2294" y="1584"/>
                  </a:lnTo>
                  <a:lnTo>
                    <a:pt x="2266" y="1616"/>
                  </a:lnTo>
                  <a:lnTo>
                    <a:pt x="2062" y="1831"/>
                  </a:lnTo>
                  <a:lnTo>
                    <a:pt x="2079" y="1846"/>
                  </a:lnTo>
                  <a:lnTo>
                    <a:pt x="2096" y="1861"/>
                  </a:lnTo>
                  <a:lnTo>
                    <a:pt x="3245" y="3015"/>
                  </a:lnTo>
                  <a:lnTo>
                    <a:pt x="3275" y="3049"/>
                  </a:lnTo>
                  <a:lnTo>
                    <a:pt x="3299" y="3086"/>
                  </a:lnTo>
                  <a:lnTo>
                    <a:pt x="3318" y="3124"/>
                  </a:lnTo>
                  <a:lnTo>
                    <a:pt x="3331" y="3164"/>
                  </a:lnTo>
                  <a:lnTo>
                    <a:pt x="3339" y="3206"/>
                  </a:lnTo>
                  <a:lnTo>
                    <a:pt x="3342" y="3248"/>
                  </a:lnTo>
                  <a:lnTo>
                    <a:pt x="3339" y="3291"/>
                  </a:lnTo>
                  <a:lnTo>
                    <a:pt x="3331" y="3333"/>
                  </a:lnTo>
                  <a:lnTo>
                    <a:pt x="3318" y="3374"/>
                  </a:lnTo>
                  <a:lnTo>
                    <a:pt x="3299" y="3412"/>
                  </a:lnTo>
                  <a:lnTo>
                    <a:pt x="3275" y="3449"/>
                  </a:lnTo>
                  <a:lnTo>
                    <a:pt x="3245" y="3483"/>
                  </a:lnTo>
                  <a:lnTo>
                    <a:pt x="3212" y="3512"/>
                  </a:lnTo>
                  <a:lnTo>
                    <a:pt x="3175" y="3536"/>
                  </a:lnTo>
                  <a:lnTo>
                    <a:pt x="3136" y="3555"/>
                  </a:lnTo>
                  <a:lnTo>
                    <a:pt x="3096" y="3570"/>
                  </a:lnTo>
                  <a:lnTo>
                    <a:pt x="3054" y="3577"/>
                  </a:lnTo>
                  <a:lnTo>
                    <a:pt x="3013" y="3580"/>
                  </a:lnTo>
                  <a:lnTo>
                    <a:pt x="2970" y="3577"/>
                  </a:lnTo>
                  <a:lnTo>
                    <a:pt x="2929" y="3568"/>
                  </a:lnTo>
                  <a:lnTo>
                    <a:pt x="2888" y="3555"/>
                  </a:lnTo>
                  <a:lnTo>
                    <a:pt x="2849" y="3536"/>
                  </a:lnTo>
                  <a:lnTo>
                    <a:pt x="2813" y="3512"/>
                  </a:lnTo>
                  <a:lnTo>
                    <a:pt x="2779" y="3483"/>
                  </a:lnTo>
                  <a:lnTo>
                    <a:pt x="1630" y="2329"/>
                  </a:lnTo>
                  <a:lnTo>
                    <a:pt x="1620" y="2319"/>
                  </a:lnTo>
                  <a:lnTo>
                    <a:pt x="1612" y="2308"/>
                  </a:lnTo>
                  <a:lnTo>
                    <a:pt x="587" y="3391"/>
                  </a:lnTo>
                  <a:lnTo>
                    <a:pt x="586" y="3392"/>
                  </a:lnTo>
                  <a:lnTo>
                    <a:pt x="585" y="3394"/>
                  </a:lnTo>
                  <a:lnTo>
                    <a:pt x="550" y="3425"/>
                  </a:lnTo>
                  <a:lnTo>
                    <a:pt x="514" y="3452"/>
                  </a:lnTo>
                  <a:lnTo>
                    <a:pt x="478" y="3475"/>
                  </a:lnTo>
                  <a:lnTo>
                    <a:pt x="439" y="3494"/>
                  </a:lnTo>
                  <a:lnTo>
                    <a:pt x="400" y="3509"/>
                  </a:lnTo>
                  <a:lnTo>
                    <a:pt x="361" y="3518"/>
                  </a:lnTo>
                  <a:lnTo>
                    <a:pt x="321" y="3522"/>
                  </a:lnTo>
                  <a:lnTo>
                    <a:pt x="281" y="3521"/>
                  </a:lnTo>
                  <a:lnTo>
                    <a:pt x="243" y="3515"/>
                  </a:lnTo>
                  <a:lnTo>
                    <a:pt x="204" y="3503"/>
                  </a:lnTo>
                  <a:lnTo>
                    <a:pt x="168" y="3484"/>
                  </a:lnTo>
                  <a:lnTo>
                    <a:pt x="131" y="3461"/>
                  </a:lnTo>
                  <a:lnTo>
                    <a:pt x="97" y="3430"/>
                  </a:lnTo>
                  <a:lnTo>
                    <a:pt x="67" y="3396"/>
                  </a:lnTo>
                  <a:lnTo>
                    <a:pt x="42" y="3359"/>
                  </a:lnTo>
                  <a:lnTo>
                    <a:pt x="23" y="3320"/>
                  </a:lnTo>
                  <a:lnTo>
                    <a:pt x="10" y="3282"/>
                  </a:lnTo>
                  <a:lnTo>
                    <a:pt x="2" y="3241"/>
                  </a:lnTo>
                  <a:lnTo>
                    <a:pt x="0" y="3200"/>
                  </a:lnTo>
                  <a:lnTo>
                    <a:pt x="0" y="3200"/>
                  </a:lnTo>
                  <a:lnTo>
                    <a:pt x="2" y="3159"/>
                  </a:lnTo>
                  <a:lnTo>
                    <a:pt x="10" y="3118"/>
                  </a:lnTo>
                  <a:lnTo>
                    <a:pt x="23" y="3077"/>
                  </a:lnTo>
                  <a:lnTo>
                    <a:pt x="41" y="3037"/>
                  </a:lnTo>
                  <a:lnTo>
                    <a:pt x="63" y="2999"/>
                  </a:lnTo>
                  <a:lnTo>
                    <a:pt x="89" y="2963"/>
                  </a:lnTo>
                  <a:lnTo>
                    <a:pt x="121" y="2927"/>
                  </a:lnTo>
                  <a:lnTo>
                    <a:pt x="122" y="2926"/>
                  </a:lnTo>
                  <a:lnTo>
                    <a:pt x="1284" y="1807"/>
                  </a:lnTo>
                  <a:lnTo>
                    <a:pt x="739" y="1260"/>
                  </a:lnTo>
                  <a:lnTo>
                    <a:pt x="724" y="1242"/>
                  </a:lnTo>
                  <a:lnTo>
                    <a:pt x="710" y="1222"/>
                  </a:lnTo>
                  <a:lnTo>
                    <a:pt x="703" y="1224"/>
                  </a:lnTo>
                  <a:lnTo>
                    <a:pt x="693" y="1227"/>
                  </a:lnTo>
                  <a:lnTo>
                    <a:pt x="684" y="1230"/>
                  </a:lnTo>
                  <a:lnTo>
                    <a:pt x="677" y="1233"/>
                  </a:lnTo>
                  <a:lnTo>
                    <a:pt x="671" y="1235"/>
                  </a:lnTo>
                  <a:lnTo>
                    <a:pt x="663" y="1239"/>
                  </a:lnTo>
                  <a:lnTo>
                    <a:pt x="655" y="1242"/>
                  </a:lnTo>
                  <a:lnTo>
                    <a:pt x="627" y="1254"/>
                  </a:lnTo>
                  <a:lnTo>
                    <a:pt x="599" y="1269"/>
                  </a:lnTo>
                  <a:lnTo>
                    <a:pt x="570" y="1284"/>
                  </a:lnTo>
                  <a:lnTo>
                    <a:pt x="553" y="1295"/>
                  </a:lnTo>
                  <a:lnTo>
                    <a:pt x="534" y="1306"/>
                  </a:lnTo>
                  <a:lnTo>
                    <a:pt x="514" y="1321"/>
                  </a:lnTo>
                  <a:lnTo>
                    <a:pt x="496" y="1334"/>
                  </a:lnTo>
                  <a:lnTo>
                    <a:pt x="475" y="1349"/>
                  </a:lnTo>
                  <a:lnTo>
                    <a:pt x="458" y="1365"/>
                  </a:lnTo>
                  <a:lnTo>
                    <a:pt x="449" y="1373"/>
                  </a:lnTo>
                  <a:lnTo>
                    <a:pt x="426" y="1395"/>
                  </a:lnTo>
                  <a:lnTo>
                    <a:pt x="404" y="1418"/>
                  </a:lnTo>
                  <a:lnTo>
                    <a:pt x="399" y="1424"/>
                  </a:lnTo>
                  <a:lnTo>
                    <a:pt x="395" y="1428"/>
                  </a:lnTo>
                  <a:lnTo>
                    <a:pt x="392" y="1431"/>
                  </a:lnTo>
                  <a:lnTo>
                    <a:pt x="384" y="1440"/>
                  </a:lnTo>
                  <a:lnTo>
                    <a:pt x="376" y="1449"/>
                  </a:lnTo>
                  <a:lnTo>
                    <a:pt x="352" y="1482"/>
                  </a:lnTo>
                  <a:lnTo>
                    <a:pt x="352" y="1483"/>
                  </a:lnTo>
                  <a:lnTo>
                    <a:pt x="351" y="1485"/>
                  </a:lnTo>
                  <a:lnTo>
                    <a:pt x="335" y="1506"/>
                  </a:lnTo>
                  <a:lnTo>
                    <a:pt x="322" y="1530"/>
                  </a:lnTo>
                  <a:lnTo>
                    <a:pt x="311" y="1549"/>
                  </a:lnTo>
                  <a:lnTo>
                    <a:pt x="300" y="1570"/>
                  </a:lnTo>
                  <a:lnTo>
                    <a:pt x="290" y="1592"/>
                  </a:lnTo>
                  <a:lnTo>
                    <a:pt x="281" y="1615"/>
                  </a:lnTo>
                  <a:lnTo>
                    <a:pt x="276" y="1629"/>
                  </a:lnTo>
                  <a:lnTo>
                    <a:pt x="272" y="1636"/>
                  </a:lnTo>
                  <a:lnTo>
                    <a:pt x="269" y="1643"/>
                  </a:lnTo>
                  <a:lnTo>
                    <a:pt x="260" y="1678"/>
                  </a:lnTo>
                  <a:lnTo>
                    <a:pt x="257" y="1691"/>
                  </a:lnTo>
                  <a:lnTo>
                    <a:pt x="254" y="1703"/>
                  </a:lnTo>
                  <a:lnTo>
                    <a:pt x="248" y="1719"/>
                  </a:lnTo>
                  <a:lnTo>
                    <a:pt x="246" y="1733"/>
                  </a:lnTo>
                  <a:lnTo>
                    <a:pt x="232" y="1828"/>
                  </a:lnTo>
                  <a:lnTo>
                    <a:pt x="228" y="1841"/>
                  </a:lnTo>
                  <a:lnTo>
                    <a:pt x="222" y="1853"/>
                  </a:lnTo>
                  <a:lnTo>
                    <a:pt x="214" y="1863"/>
                  </a:lnTo>
                  <a:lnTo>
                    <a:pt x="203" y="1872"/>
                  </a:lnTo>
                  <a:lnTo>
                    <a:pt x="189" y="1879"/>
                  </a:lnTo>
                  <a:lnTo>
                    <a:pt x="174" y="1882"/>
                  </a:lnTo>
                  <a:lnTo>
                    <a:pt x="157" y="1881"/>
                  </a:lnTo>
                  <a:lnTo>
                    <a:pt x="141" y="1874"/>
                  </a:lnTo>
                  <a:lnTo>
                    <a:pt x="127" y="1865"/>
                  </a:lnTo>
                  <a:lnTo>
                    <a:pt x="117" y="1852"/>
                  </a:lnTo>
                  <a:lnTo>
                    <a:pt x="109" y="1837"/>
                  </a:lnTo>
                  <a:lnTo>
                    <a:pt x="83" y="1743"/>
                  </a:lnTo>
                  <a:lnTo>
                    <a:pt x="76" y="1718"/>
                  </a:lnTo>
                  <a:lnTo>
                    <a:pt x="73" y="1693"/>
                  </a:lnTo>
                  <a:lnTo>
                    <a:pt x="68" y="1669"/>
                  </a:lnTo>
                  <a:lnTo>
                    <a:pt x="62" y="1629"/>
                  </a:lnTo>
                  <a:lnTo>
                    <a:pt x="61" y="1610"/>
                  </a:lnTo>
                  <a:lnTo>
                    <a:pt x="60" y="1592"/>
                  </a:lnTo>
                  <a:lnTo>
                    <a:pt x="60" y="1580"/>
                  </a:lnTo>
                  <a:lnTo>
                    <a:pt x="58" y="1565"/>
                  </a:lnTo>
                  <a:lnTo>
                    <a:pt x="58" y="1553"/>
                  </a:lnTo>
                  <a:lnTo>
                    <a:pt x="57" y="1528"/>
                  </a:lnTo>
                  <a:lnTo>
                    <a:pt x="57" y="1501"/>
                  </a:lnTo>
                  <a:lnTo>
                    <a:pt x="60" y="1473"/>
                  </a:lnTo>
                  <a:lnTo>
                    <a:pt x="62" y="1455"/>
                  </a:lnTo>
                  <a:lnTo>
                    <a:pt x="66" y="1411"/>
                  </a:lnTo>
                  <a:lnTo>
                    <a:pt x="74" y="1364"/>
                  </a:lnTo>
                  <a:lnTo>
                    <a:pt x="84" y="1313"/>
                  </a:lnTo>
                  <a:lnTo>
                    <a:pt x="90" y="1292"/>
                  </a:lnTo>
                  <a:lnTo>
                    <a:pt x="96" y="1271"/>
                  </a:lnTo>
                  <a:lnTo>
                    <a:pt x="101" y="1255"/>
                  </a:lnTo>
                  <a:lnTo>
                    <a:pt x="113" y="1220"/>
                  </a:lnTo>
                  <a:lnTo>
                    <a:pt x="126" y="1184"/>
                  </a:lnTo>
                  <a:lnTo>
                    <a:pt x="140" y="1150"/>
                  </a:lnTo>
                  <a:lnTo>
                    <a:pt x="141" y="1146"/>
                  </a:lnTo>
                  <a:lnTo>
                    <a:pt x="161" y="1105"/>
                  </a:lnTo>
                  <a:lnTo>
                    <a:pt x="181" y="1066"/>
                  </a:lnTo>
                  <a:lnTo>
                    <a:pt x="192" y="1045"/>
                  </a:lnTo>
                  <a:lnTo>
                    <a:pt x="194" y="1041"/>
                  </a:lnTo>
                  <a:lnTo>
                    <a:pt x="210" y="1016"/>
                  </a:lnTo>
                  <a:lnTo>
                    <a:pt x="229" y="983"/>
                  </a:lnTo>
                  <a:lnTo>
                    <a:pt x="252" y="951"/>
                  </a:lnTo>
                  <a:lnTo>
                    <a:pt x="277" y="915"/>
                  </a:lnTo>
                  <a:lnTo>
                    <a:pt x="278" y="914"/>
                  </a:lnTo>
                  <a:lnTo>
                    <a:pt x="279" y="913"/>
                  </a:lnTo>
                  <a:lnTo>
                    <a:pt x="280" y="911"/>
                  </a:lnTo>
                  <a:lnTo>
                    <a:pt x="280" y="910"/>
                  </a:lnTo>
                  <a:lnTo>
                    <a:pt x="309" y="876"/>
                  </a:lnTo>
                  <a:lnTo>
                    <a:pt x="330" y="849"/>
                  </a:lnTo>
                  <a:lnTo>
                    <a:pt x="339" y="812"/>
                  </a:lnTo>
                  <a:lnTo>
                    <a:pt x="352" y="776"/>
                  </a:lnTo>
                  <a:lnTo>
                    <a:pt x="368" y="742"/>
                  </a:lnTo>
                  <a:lnTo>
                    <a:pt x="390" y="708"/>
                  </a:lnTo>
                  <a:lnTo>
                    <a:pt x="417" y="678"/>
                  </a:lnTo>
                  <a:lnTo>
                    <a:pt x="492" y="604"/>
                  </a:lnTo>
                  <a:lnTo>
                    <a:pt x="520" y="579"/>
                  </a:lnTo>
                  <a:lnTo>
                    <a:pt x="552" y="554"/>
                  </a:lnTo>
                  <a:lnTo>
                    <a:pt x="588" y="532"/>
                  </a:lnTo>
                  <a:lnTo>
                    <a:pt x="627" y="511"/>
                  </a:lnTo>
                  <a:lnTo>
                    <a:pt x="625" y="484"/>
                  </a:lnTo>
                  <a:lnTo>
                    <a:pt x="630" y="454"/>
                  </a:lnTo>
                  <a:lnTo>
                    <a:pt x="641" y="424"/>
                  </a:lnTo>
                  <a:lnTo>
                    <a:pt x="657" y="391"/>
                  </a:lnTo>
                  <a:lnTo>
                    <a:pt x="680" y="356"/>
                  </a:lnTo>
                  <a:lnTo>
                    <a:pt x="707" y="320"/>
                  </a:lnTo>
                  <a:lnTo>
                    <a:pt x="739" y="281"/>
                  </a:lnTo>
                  <a:lnTo>
                    <a:pt x="775" y="240"/>
                  </a:lnTo>
                  <a:lnTo>
                    <a:pt x="816" y="197"/>
                  </a:lnTo>
                  <a:lnTo>
                    <a:pt x="860" y="151"/>
                  </a:lnTo>
                  <a:lnTo>
                    <a:pt x="908" y="104"/>
                  </a:lnTo>
                  <a:lnTo>
                    <a:pt x="959" y="53"/>
                  </a:lnTo>
                  <a:lnTo>
                    <a:pt x="101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2742112" y="913297"/>
            <a:ext cx="2922598" cy="1638837"/>
            <a:chOff x="2742112" y="913297"/>
            <a:chExt cx="2922598" cy="1638837"/>
          </a:xfrm>
        </p:grpSpPr>
        <p:sp>
          <p:nvSpPr>
            <p:cNvPr id="33" name="Rounded Rectangle 32"/>
            <p:cNvSpPr/>
            <p:nvPr/>
          </p:nvSpPr>
          <p:spPr>
            <a:xfrm>
              <a:off x="2742112" y="913297"/>
              <a:ext cx="2922598" cy="1638837"/>
            </a:xfrm>
            <a:prstGeom prst="roundRect">
              <a:avLst>
                <a:gd name="adj" fmla="val 425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2944457" y="1757445"/>
              <a:ext cx="1590032" cy="658996"/>
              <a:chOff x="3484563" y="-742951"/>
              <a:chExt cx="1320801" cy="741363"/>
            </a:xfrm>
            <a:solidFill>
              <a:schemeClr val="bg1"/>
            </a:solidFill>
          </p:grpSpPr>
          <p:sp>
            <p:nvSpPr>
              <p:cNvPr id="74" name="Rectangle 5"/>
              <p:cNvSpPr>
                <a:spLocks noChangeArrowheads="1"/>
              </p:cNvSpPr>
              <p:nvPr/>
            </p:nvSpPr>
            <p:spPr bwMode="auto">
              <a:xfrm>
                <a:off x="3484563" y="-374651"/>
                <a:ext cx="71438" cy="3730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Rectangle 6"/>
              <p:cNvSpPr>
                <a:spLocks noChangeArrowheads="1"/>
              </p:cNvSpPr>
              <p:nvPr/>
            </p:nvSpPr>
            <p:spPr bwMode="auto">
              <a:xfrm>
                <a:off x="3575051" y="-401638"/>
                <a:ext cx="71438" cy="4000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Rectangle 7"/>
              <p:cNvSpPr>
                <a:spLocks noChangeArrowheads="1"/>
              </p:cNvSpPr>
              <p:nvPr/>
            </p:nvSpPr>
            <p:spPr bwMode="auto">
              <a:xfrm>
                <a:off x="3663951" y="-450851"/>
                <a:ext cx="71438" cy="4492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Rectangle 8"/>
              <p:cNvSpPr>
                <a:spLocks noChangeArrowheads="1"/>
              </p:cNvSpPr>
              <p:nvPr/>
            </p:nvSpPr>
            <p:spPr bwMode="auto">
              <a:xfrm>
                <a:off x="3752851" y="-538163"/>
                <a:ext cx="71438" cy="5365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Rectangle 9"/>
              <p:cNvSpPr>
                <a:spLocks noChangeArrowheads="1"/>
              </p:cNvSpPr>
              <p:nvPr/>
            </p:nvSpPr>
            <p:spPr bwMode="auto">
              <a:xfrm>
                <a:off x="3841751" y="-215901"/>
                <a:ext cx="71438" cy="2143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Rectangle 10"/>
              <p:cNvSpPr>
                <a:spLocks noChangeArrowheads="1"/>
              </p:cNvSpPr>
              <p:nvPr/>
            </p:nvSpPr>
            <p:spPr bwMode="auto">
              <a:xfrm>
                <a:off x="3930651" y="-265113"/>
                <a:ext cx="71438" cy="263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Rectangle 11"/>
              <p:cNvSpPr>
                <a:spLocks noChangeArrowheads="1"/>
              </p:cNvSpPr>
              <p:nvPr/>
            </p:nvSpPr>
            <p:spPr bwMode="auto">
              <a:xfrm>
                <a:off x="4019551" y="-331788"/>
                <a:ext cx="71438" cy="3302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Rectangle 12"/>
              <p:cNvSpPr>
                <a:spLocks noChangeArrowheads="1"/>
              </p:cNvSpPr>
              <p:nvPr/>
            </p:nvSpPr>
            <p:spPr bwMode="auto">
              <a:xfrm>
                <a:off x="4110038" y="-423863"/>
                <a:ext cx="71438" cy="4222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Rectangle 13"/>
              <p:cNvSpPr>
                <a:spLocks noChangeArrowheads="1"/>
              </p:cNvSpPr>
              <p:nvPr/>
            </p:nvSpPr>
            <p:spPr bwMode="auto">
              <a:xfrm>
                <a:off x="4198938" y="-509588"/>
                <a:ext cx="71438" cy="5080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Rectangle 14"/>
              <p:cNvSpPr>
                <a:spLocks noChangeArrowheads="1"/>
              </p:cNvSpPr>
              <p:nvPr/>
            </p:nvSpPr>
            <p:spPr bwMode="auto">
              <a:xfrm>
                <a:off x="4287838" y="-742951"/>
                <a:ext cx="71438" cy="7413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Rectangle 15"/>
              <p:cNvSpPr>
                <a:spLocks noChangeArrowheads="1"/>
              </p:cNvSpPr>
              <p:nvPr/>
            </p:nvSpPr>
            <p:spPr bwMode="auto">
              <a:xfrm>
                <a:off x="4376738" y="-682626"/>
                <a:ext cx="71438" cy="6810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6"/>
              <p:cNvSpPr>
                <a:spLocks noChangeArrowheads="1"/>
              </p:cNvSpPr>
              <p:nvPr/>
            </p:nvSpPr>
            <p:spPr bwMode="auto">
              <a:xfrm>
                <a:off x="4465638" y="-592138"/>
                <a:ext cx="71438" cy="5905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17"/>
              <p:cNvSpPr>
                <a:spLocks noChangeArrowheads="1"/>
              </p:cNvSpPr>
              <p:nvPr/>
            </p:nvSpPr>
            <p:spPr bwMode="auto">
              <a:xfrm>
                <a:off x="4556126" y="-374651"/>
                <a:ext cx="69850" cy="3730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Rectangle 18"/>
              <p:cNvSpPr>
                <a:spLocks noChangeArrowheads="1"/>
              </p:cNvSpPr>
              <p:nvPr/>
            </p:nvSpPr>
            <p:spPr bwMode="auto">
              <a:xfrm>
                <a:off x="4645026" y="-315913"/>
                <a:ext cx="71438" cy="3143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Rectangle 19"/>
              <p:cNvSpPr>
                <a:spLocks noChangeArrowheads="1"/>
              </p:cNvSpPr>
              <p:nvPr/>
            </p:nvSpPr>
            <p:spPr bwMode="auto">
              <a:xfrm>
                <a:off x="4733926" y="-128588"/>
                <a:ext cx="71438" cy="1270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4534489" y="1122047"/>
              <a:ext cx="986167" cy="692660"/>
              <a:chOff x="4534489" y="753554"/>
              <a:chExt cx="986167" cy="692660"/>
            </a:xfrm>
          </p:grpSpPr>
          <p:sp>
            <p:nvSpPr>
              <p:cNvPr id="89" name="Rectangle 88"/>
              <p:cNvSpPr/>
              <p:nvPr/>
            </p:nvSpPr>
            <p:spPr>
              <a:xfrm>
                <a:off x="4534489" y="753554"/>
                <a:ext cx="98616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1050</a:t>
                </a:r>
                <a:endParaRPr lang="en-US" sz="28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4941651" y="1169215"/>
                <a:ext cx="57900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ln w="3175">
                      <a:solidFill>
                        <a:schemeClr val="accent3"/>
                      </a:solidFill>
                    </a:ln>
                    <a:solidFill>
                      <a:schemeClr val="accent3"/>
                    </a:solidFill>
                    <a:latin typeface="HelveNueThin" pitchFamily="2" charset="0"/>
                  </a:rPr>
                  <a:t>Points</a:t>
                </a:r>
              </a:p>
            </p:txBody>
          </p:sp>
        </p:grpSp>
      </p:grpSp>
      <p:grpSp>
        <p:nvGrpSpPr>
          <p:cNvPr id="212" name="Group 211"/>
          <p:cNvGrpSpPr/>
          <p:nvPr/>
        </p:nvGrpSpPr>
        <p:grpSpPr>
          <a:xfrm>
            <a:off x="5791941" y="913297"/>
            <a:ext cx="2922598" cy="1638837"/>
            <a:chOff x="5791941" y="913297"/>
            <a:chExt cx="2922598" cy="1638837"/>
          </a:xfrm>
        </p:grpSpPr>
        <p:sp>
          <p:nvSpPr>
            <p:cNvPr id="42" name="Rounded Rectangle 41"/>
            <p:cNvSpPr/>
            <p:nvPr/>
          </p:nvSpPr>
          <p:spPr>
            <a:xfrm>
              <a:off x="5791941" y="913297"/>
              <a:ext cx="2922598" cy="1638837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7281554" y="1122047"/>
              <a:ext cx="1416164" cy="692660"/>
              <a:chOff x="4145045" y="753554"/>
              <a:chExt cx="1416164" cy="692660"/>
            </a:xfrm>
          </p:grpSpPr>
          <p:sp>
            <p:nvSpPr>
              <p:cNvPr id="93" name="Rectangle 92"/>
              <p:cNvSpPr/>
              <p:nvPr/>
            </p:nvSpPr>
            <p:spPr>
              <a:xfrm>
                <a:off x="4145045" y="753554"/>
                <a:ext cx="141616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28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12,487</a:t>
                </a:r>
                <a:endParaRPr lang="en-US" sz="28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4941651" y="1169215"/>
                <a:ext cx="53732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ln w="3175"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ln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HelveNueThin" pitchFamily="2" charset="0"/>
                  </a:rPr>
                  <a:t>Sales</a:t>
                </a:r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>
              <a:off x="5967098" y="1891713"/>
              <a:ext cx="1244243" cy="524728"/>
              <a:chOff x="2079625" y="-860425"/>
              <a:chExt cx="2432051" cy="1098550"/>
            </a:xfrm>
            <a:solidFill>
              <a:schemeClr val="bg1"/>
            </a:solidFill>
          </p:grpSpPr>
          <p:sp>
            <p:nvSpPr>
              <p:cNvPr id="101" name="Rectangle 29"/>
              <p:cNvSpPr>
                <a:spLocks noChangeArrowheads="1"/>
              </p:cNvSpPr>
              <p:nvPr/>
            </p:nvSpPr>
            <p:spPr bwMode="auto">
              <a:xfrm>
                <a:off x="2079625" y="101600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Rectangle 30"/>
              <p:cNvSpPr>
                <a:spLocks noChangeArrowheads="1"/>
              </p:cNvSpPr>
              <p:nvPr/>
            </p:nvSpPr>
            <p:spPr bwMode="auto">
              <a:xfrm>
                <a:off x="2079625" y="-87313"/>
                <a:ext cx="136525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Rectangle 31"/>
              <p:cNvSpPr>
                <a:spLocks noChangeArrowheads="1"/>
              </p:cNvSpPr>
              <p:nvPr/>
            </p:nvSpPr>
            <p:spPr bwMode="auto">
              <a:xfrm>
                <a:off x="2079625" y="-280988"/>
                <a:ext cx="136525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Rectangle 32"/>
              <p:cNvSpPr>
                <a:spLocks noChangeArrowheads="1"/>
              </p:cNvSpPr>
              <p:nvPr/>
            </p:nvSpPr>
            <p:spPr bwMode="auto">
              <a:xfrm>
                <a:off x="2079625" y="-474663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Rectangle 33"/>
              <p:cNvSpPr>
                <a:spLocks noChangeArrowheads="1"/>
              </p:cNvSpPr>
              <p:nvPr/>
            </p:nvSpPr>
            <p:spPr bwMode="auto">
              <a:xfrm>
                <a:off x="2079625" y="-668338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34"/>
              <p:cNvSpPr>
                <a:spLocks noChangeArrowheads="1"/>
              </p:cNvSpPr>
              <p:nvPr/>
            </p:nvSpPr>
            <p:spPr bwMode="auto">
              <a:xfrm>
                <a:off x="2079625" y="-860425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35"/>
              <p:cNvSpPr>
                <a:spLocks noChangeArrowheads="1"/>
              </p:cNvSpPr>
              <p:nvPr/>
            </p:nvSpPr>
            <p:spPr bwMode="auto">
              <a:xfrm>
                <a:off x="2271713" y="101600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Rectangle 36"/>
              <p:cNvSpPr>
                <a:spLocks noChangeArrowheads="1"/>
              </p:cNvSpPr>
              <p:nvPr/>
            </p:nvSpPr>
            <p:spPr bwMode="auto">
              <a:xfrm>
                <a:off x="2271713" y="-87313"/>
                <a:ext cx="136525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Rectangle 37"/>
              <p:cNvSpPr>
                <a:spLocks noChangeArrowheads="1"/>
              </p:cNvSpPr>
              <p:nvPr/>
            </p:nvSpPr>
            <p:spPr bwMode="auto">
              <a:xfrm>
                <a:off x="2271713" y="-280988"/>
                <a:ext cx="136525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Rectangle 38"/>
              <p:cNvSpPr>
                <a:spLocks noChangeArrowheads="1"/>
              </p:cNvSpPr>
              <p:nvPr/>
            </p:nvSpPr>
            <p:spPr bwMode="auto">
              <a:xfrm>
                <a:off x="2271713" y="-474663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Rectangle 39"/>
              <p:cNvSpPr>
                <a:spLocks noChangeArrowheads="1"/>
              </p:cNvSpPr>
              <p:nvPr/>
            </p:nvSpPr>
            <p:spPr bwMode="auto">
              <a:xfrm>
                <a:off x="2463800" y="101600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Rectangle 40"/>
              <p:cNvSpPr>
                <a:spLocks noChangeArrowheads="1"/>
              </p:cNvSpPr>
              <p:nvPr/>
            </p:nvSpPr>
            <p:spPr bwMode="auto">
              <a:xfrm>
                <a:off x="2463800" y="-87313"/>
                <a:ext cx="131763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Rectangle 41"/>
              <p:cNvSpPr>
                <a:spLocks noChangeArrowheads="1"/>
              </p:cNvSpPr>
              <p:nvPr/>
            </p:nvSpPr>
            <p:spPr bwMode="auto">
              <a:xfrm>
                <a:off x="2463800" y="-280988"/>
                <a:ext cx="131763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Rectangle 42"/>
              <p:cNvSpPr>
                <a:spLocks noChangeArrowheads="1"/>
              </p:cNvSpPr>
              <p:nvPr/>
            </p:nvSpPr>
            <p:spPr bwMode="auto">
              <a:xfrm>
                <a:off x="2655888" y="101600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Rectangle 43"/>
              <p:cNvSpPr>
                <a:spLocks noChangeArrowheads="1"/>
              </p:cNvSpPr>
              <p:nvPr/>
            </p:nvSpPr>
            <p:spPr bwMode="auto">
              <a:xfrm>
                <a:off x="2655888" y="-87313"/>
                <a:ext cx="131763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Rectangle 44"/>
              <p:cNvSpPr>
                <a:spLocks noChangeArrowheads="1"/>
              </p:cNvSpPr>
              <p:nvPr/>
            </p:nvSpPr>
            <p:spPr bwMode="auto">
              <a:xfrm>
                <a:off x="2847975" y="101600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Rectangle 45"/>
              <p:cNvSpPr>
                <a:spLocks noChangeArrowheads="1"/>
              </p:cNvSpPr>
              <p:nvPr/>
            </p:nvSpPr>
            <p:spPr bwMode="auto">
              <a:xfrm>
                <a:off x="2847975" y="-87313"/>
                <a:ext cx="131763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Rectangle 46"/>
              <p:cNvSpPr>
                <a:spLocks noChangeArrowheads="1"/>
              </p:cNvSpPr>
              <p:nvPr/>
            </p:nvSpPr>
            <p:spPr bwMode="auto">
              <a:xfrm>
                <a:off x="2847975" y="-280988"/>
                <a:ext cx="131763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Rectangle 47"/>
              <p:cNvSpPr>
                <a:spLocks noChangeArrowheads="1"/>
              </p:cNvSpPr>
              <p:nvPr/>
            </p:nvSpPr>
            <p:spPr bwMode="auto">
              <a:xfrm>
                <a:off x="3036888" y="101600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Rectangle 48"/>
              <p:cNvSpPr>
                <a:spLocks noChangeArrowheads="1"/>
              </p:cNvSpPr>
              <p:nvPr/>
            </p:nvSpPr>
            <p:spPr bwMode="auto">
              <a:xfrm>
                <a:off x="3036888" y="-87313"/>
                <a:ext cx="134938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Rectangle 49"/>
              <p:cNvSpPr>
                <a:spLocks noChangeArrowheads="1"/>
              </p:cNvSpPr>
              <p:nvPr/>
            </p:nvSpPr>
            <p:spPr bwMode="auto">
              <a:xfrm>
                <a:off x="3036888" y="-280988"/>
                <a:ext cx="134938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Rectangle 50"/>
              <p:cNvSpPr>
                <a:spLocks noChangeArrowheads="1"/>
              </p:cNvSpPr>
              <p:nvPr/>
            </p:nvSpPr>
            <p:spPr bwMode="auto">
              <a:xfrm>
                <a:off x="3036888" y="-474663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Rectangle 51"/>
              <p:cNvSpPr>
                <a:spLocks noChangeArrowheads="1"/>
              </p:cNvSpPr>
              <p:nvPr/>
            </p:nvSpPr>
            <p:spPr bwMode="auto">
              <a:xfrm>
                <a:off x="3228975" y="101600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Rectangle 52"/>
              <p:cNvSpPr>
                <a:spLocks noChangeArrowheads="1"/>
              </p:cNvSpPr>
              <p:nvPr/>
            </p:nvSpPr>
            <p:spPr bwMode="auto">
              <a:xfrm>
                <a:off x="3228975" y="-87313"/>
                <a:ext cx="134938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Rectangle 53"/>
              <p:cNvSpPr>
                <a:spLocks noChangeArrowheads="1"/>
              </p:cNvSpPr>
              <p:nvPr/>
            </p:nvSpPr>
            <p:spPr bwMode="auto">
              <a:xfrm>
                <a:off x="3228975" y="-280988"/>
                <a:ext cx="134938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Rectangle 54"/>
              <p:cNvSpPr>
                <a:spLocks noChangeArrowheads="1"/>
              </p:cNvSpPr>
              <p:nvPr/>
            </p:nvSpPr>
            <p:spPr bwMode="auto">
              <a:xfrm>
                <a:off x="3228975" y="-474663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Rectangle 55"/>
              <p:cNvSpPr>
                <a:spLocks noChangeArrowheads="1"/>
              </p:cNvSpPr>
              <p:nvPr/>
            </p:nvSpPr>
            <p:spPr bwMode="auto">
              <a:xfrm>
                <a:off x="3228975" y="-668338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Rectangle 56"/>
              <p:cNvSpPr>
                <a:spLocks noChangeArrowheads="1"/>
              </p:cNvSpPr>
              <p:nvPr/>
            </p:nvSpPr>
            <p:spPr bwMode="auto">
              <a:xfrm>
                <a:off x="3419475" y="101600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Rectangle 57"/>
              <p:cNvSpPr>
                <a:spLocks noChangeArrowheads="1"/>
              </p:cNvSpPr>
              <p:nvPr/>
            </p:nvSpPr>
            <p:spPr bwMode="auto">
              <a:xfrm>
                <a:off x="3419475" y="-87313"/>
                <a:ext cx="136525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Rectangle 58"/>
              <p:cNvSpPr>
                <a:spLocks noChangeArrowheads="1"/>
              </p:cNvSpPr>
              <p:nvPr/>
            </p:nvSpPr>
            <p:spPr bwMode="auto">
              <a:xfrm>
                <a:off x="3419475" y="-280988"/>
                <a:ext cx="136525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Rectangle 59"/>
              <p:cNvSpPr>
                <a:spLocks noChangeArrowheads="1"/>
              </p:cNvSpPr>
              <p:nvPr/>
            </p:nvSpPr>
            <p:spPr bwMode="auto">
              <a:xfrm>
                <a:off x="3419475" y="-474663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Rectangle 60"/>
              <p:cNvSpPr>
                <a:spLocks noChangeArrowheads="1"/>
              </p:cNvSpPr>
              <p:nvPr/>
            </p:nvSpPr>
            <p:spPr bwMode="auto">
              <a:xfrm>
                <a:off x="3419475" y="-668338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Rectangle 61"/>
              <p:cNvSpPr>
                <a:spLocks noChangeArrowheads="1"/>
              </p:cNvSpPr>
              <p:nvPr/>
            </p:nvSpPr>
            <p:spPr bwMode="auto">
              <a:xfrm>
                <a:off x="3419475" y="-860425"/>
                <a:ext cx="136525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Rectangle 62"/>
              <p:cNvSpPr>
                <a:spLocks noChangeArrowheads="1"/>
              </p:cNvSpPr>
              <p:nvPr/>
            </p:nvSpPr>
            <p:spPr bwMode="auto">
              <a:xfrm>
                <a:off x="3611563" y="101600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Rectangle 63"/>
              <p:cNvSpPr>
                <a:spLocks noChangeArrowheads="1"/>
              </p:cNvSpPr>
              <p:nvPr/>
            </p:nvSpPr>
            <p:spPr bwMode="auto">
              <a:xfrm>
                <a:off x="3611563" y="-87313"/>
                <a:ext cx="131763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Rectangle 64"/>
              <p:cNvSpPr>
                <a:spLocks noChangeArrowheads="1"/>
              </p:cNvSpPr>
              <p:nvPr/>
            </p:nvSpPr>
            <p:spPr bwMode="auto">
              <a:xfrm>
                <a:off x="3611563" y="-280988"/>
                <a:ext cx="131763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Rectangle 65"/>
              <p:cNvSpPr>
                <a:spLocks noChangeArrowheads="1"/>
              </p:cNvSpPr>
              <p:nvPr/>
            </p:nvSpPr>
            <p:spPr bwMode="auto">
              <a:xfrm>
                <a:off x="3611563" y="-474663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Rectangle 66"/>
              <p:cNvSpPr>
                <a:spLocks noChangeArrowheads="1"/>
              </p:cNvSpPr>
              <p:nvPr/>
            </p:nvSpPr>
            <p:spPr bwMode="auto">
              <a:xfrm>
                <a:off x="3611563" y="-668338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Rectangle 67"/>
              <p:cNvSpPr>
                <a:spLocks noChangeArrowheads="1"/>
              </p:cNvSpPr>
              <p:nvPr/>
            </p:nvSpPr>
            <p:spPr bwMode="auto">
              <a:xfrm>
                <a:off x="3803650" y="101600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Rectangle 68"/>
              <p:cNvSpPr>
                <a:spLocks noChangeArrowheads="1"/>
              </p:cNvSpPr>
              <p:nvPr/>
            </p:nvSpPr>
            <p:spPr bwMode="auto">
              <a:xfrm>
                <a:off x="3803650" y="-87313"/>
                <a:ext cx="131763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Rectangle 69"/>
              <p:cNvSpPr>
                <a:spLocks noChangeArrowheads="1"/>
              </p:cNvSpPr>
              <p:nvPr/>
            </p:nvSpPr>
            <p:spPr bwMode="auto">
              <a:xfrm>
                <a:off x="3803650" y="-280988"/>
                <a:ext cx="131763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Rectangle 70"/>
              <p:cNvSpPr>
                <a:spLocks noChangeArrowheads="1"/>
              </p:cNvSpPr>
              <p:nvPr/>
            </p:nvSpPr>
            <p:spPr bwMode="auto">
              <a:xfrm>
                <a:off x="3803650" y="-474663"/>
                <a:ext cx="131763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Rectangle 71"/>
              <p:cNvSpPr>
                <a:spLocks noChangeArrowheads="1"/>
              </p:cNvSpPr>
              <p:nvPr/>
            </p:nvSpPr>
            <p:spPr bwMode="auto">
              <a:xfrm>
                <a:off x="3992563" y="101600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Rectangle 72"/>
              <p:cNvSpPr>
                <a:spLocks noChangeArrowheads="1"/>
              </p:cNvSpPr>
              <p:nvPr/>
            </p:nvSpPr>
            <p:spPr bwMode="auto">
              <a:xfrm>
                <a:off x="3992563" y="-87313"/>
                <a:ext cx="134938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Rectangle 73"/>
              <p:cNvSpPr>
                <a:spLocks noChangeArrowheads="1"/>
              </p:cNvSpPr>
              <p:nvPr/>
            </p:nvSpPr>
            <p:spPr bwMode="auto">
              <a:xfrm>
                <a:off x="3992563" y="-280988"/>
                <a:ext cx="134938" cy="1333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Rectangle 74"/>
              <p:cNvSpPr>
                <a:spLocks noChangeArrowheads="1"/>
              </p:cNvSpPr>
              <p:nvPr/>
            </p:nvSpPr>
            <p:spPr bwMode="auto">
              <a:xfrm>
                <a:off x="3992563" y="-474663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Rectangle 75"/>
              <p:cNvSpPr>
                <a:spLocks noChangeArrowheads="1"/>
              </p:cNvSpPr>
              <p:nvPr/>
            </p:nvSpPr>
            <p:spPr bwMode="auto">
              <a:xfrm>
                <a:off x="4184650" y="101600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Rectangle 76"/>
              <p:cNvSpPr>
                <a:spLocks noChangeArrowheads="1"/>
              </p:cNvSpPr>
              <p:nvPr/>
            </p:nvSpPr>
            <p:spPr bwMode="auto">
              <a:xfrm>
                <a:off x="4184650" y="-87313"/>
                <a:ext cx="134938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Rectangle 77"/>
              <p:cNvSpPr>
                <a:spLocks noChangeArrowheads="1"/>
              </p:cNvSpPr>
              <p:nvPr/>
            </p:nvSpPr>
            <p:spPr bwMode="auto">
              <a:xfrm>
                <a:off x="4376738" y="101600"/>
                <a:ext cx="134938" cy="136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Rectangle 78"/>
              <p:cNvSpPr>
                <a:spLocks noChangeArrowheads="1"/>
              </p:cNvSpPr>
              <p:nvPr/>
            </p:nvSpPr>
            <p:spPr bwMode="auto">
              <a:xfrm>
                <a:off x="4376738" y="-87313"/>
                <a:ext cx="134938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3" name="Group 212"/>
          <p:cNvGrpSpPr/>
          <p:nvPr/>
        </p:nvGrpSpPr>
        <p:grpSpPr>
          <a:xfrm>
            <a:off x="8841772" y="913296"/>
            <a:ext cx="2922598" cy="1638837"/>
            <a:chOff x="8841772" y="913296"/>
            <a:chExt cx="2922598" cy="1638837"/>
          </a:xfrm>
        </p:grpSpPr>
        <p:sp>
          <p:nvSpPr>
            <p:cNvPr id="43" name="Rounded Rectangle 42"/>
            <p:cNvSpPr/>
            <p:nvPr/>
          </p:nvSpPr>
          <p:spPr>
            <a:xfrm>
              <a:off x="8841772" y="913296"/>
              <a:ext cx="2922598" cy="1638837"/>
            </a:xfrm>
            <a:prstGeom prst="roundRect">
              <a:avLst>
                <a:gd name="adj" fmla="val 42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10871056" y="1127149"/>
              <a:ext cx="785793" cy="692660"/>
              <a:chOff x="4734863" y="753554"/>
              <a:chExt cx="785793" cy="692660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4734863" y="753554"/>
                <a:ext cx="785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258</a:t>
                </a:r>
                <a:endParaRPr lang="en-US" sz="28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4941651" y="1169215"/>
                <a:ext cx="50526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ln w="3175">
                      <a:solidFill>
                        <a:schemeClr val="accent1"/>
                      </a:solidFill>
                    </a:ln>
                    <a:solidFill>
                      <a:schemeClr val="accent1"/>
                    </a:solidFill>
                    <a:latin typeface="HelveNueThin" pitchFamily="2" charset="0"/>
                  </a:rPr>
                  <a:t>Profit</a:t>
                </a:r>
              </a:p>
            </p:txBody>
          </p:sp>
        </p:grpSp>
        <p:grpSp>
          <p:nvGrpSpPr>
            <p:cNvPr id="171" name="Group 99"/>
            <p:cNvGrpSpPr>
              <a:grpSpLocks noChangeAspect="1"/>
            </p:cNvGrpSpPr>
            <p:nvPr/>
          </p:nvGrpSpPr>
          <p:grpSpPr bwMode="auto">
            <a:xfrm>
              <a:off x="9007843" y="1994166"/>
              <a:ext cx="2247900" cy="422275"/>
              <a:chOff x="5087" y="-201"/>
              <a:chExt cx="1416" cy="266"/>
            </a:xfrm>
            <a:solidFill>
              <a:schemeClr val="bg1"/>
            </a:solidFill>
          </p:grpSpPr>
          <p:sp>
            <p:nvSpPr>
              <p:cNvPr id="173" name="Freeform 100"/>
              <p:cNvSpPr>
                <a:spLocks/>
              </p:cNvSpPr>
              <p:nvPr/>
            </p:nvSpPr>
            <p:spPr bwMode="auto">
              <a:xfrm>
                <a:off x="5700" y="-201"/>
                <a:ext cx="525" cy="266"/>
              </a:xfrm>
              <a:custGeom>
                <a:avLst/>
                <a:gdLst>
                  <a:gd name="T0" fmla="*/ 173 w 345"/>
                  <a:gd name="T1" fmla="*/ 0 h 174"/>
                  <a:gd name="T2" fmla="*/ 0 w 345"/>
                  <a:gd name="T3" fmla="*/ 174 h 174"/>
                  <a:gd name="T4" fmla="*/ 345 w 345"/>
                  <a:gd name="T5" fmla="*/ 174 h 174"/>
                  <a:gd name="T6" fmla="*/ 173 w 345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5" h="174">
                    <a:moveTo>
                      <a:pt x="173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345" y="174"/>
                      <a:pt x="345" y="174"/>
                      <a:pt x="345" y="174"/>
                    </a:cubicBezTo>
                    <a:cubicBezTo>
                      <a:pt x="345" y="78"/>
                      <a:pt x="268" y="0"/>
                      <a:pt x="17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01"/>
              <p:cNvSpPr>
                <a:spLocks/>
              </p:cNvSpPr>
              <p:nvPr/>
            </p:nvSpPr>
            <p:spPr bwMode="auto">
              <a:xfrm>
                <a:off x="6124" y="-128"/>
                <a:ext cx="379" cy="193"/>
              </a:xfrm>
              <a:custGeom>
                <a:avLst/>
                <a:gdLst>
                  <a:gd name="T0" fmla="*/ 125 w 249"/>
                  <a:gd name="T1" fmla="*/ 0 h 126"/>
                  <a:gd name="T2" fmla="*/ 0 w 249"/>
                  <a:gd name="T3" fmla="*/ 126 h 126"/>
                  <a:gd name="T4" fmla="*/ 249 w 249"/>
                  <a:gd name="T5" fmla="*/ 126 h 126"/>
                  <a:gd name="T6" fmla="*/ 125 w 249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9" h="126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cubicBezTo>
                      <a:pt x="249" y="56"/>
                      <a:pt x="194" y="0"/>
                      <a:pt x="12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102"/>
              <p:cNvSpPr>
                <a:spLocks/>
              </p:cNvSpPr>
              <p:nvPr/>
            </p:nvSpPr>
            <p:spPr bwMode="auto">
              <a:xfrm>
                <a:off x="5460" y="-102"/>
                <a:ext cx="328" cy="167"/>
              </a:xfrm>
              <a:custGeom>
                <a:avLst/>
                <a:gdLst>
                  <a:gd name="T0" fmla="*/ 108 w 216"/>
                  <a:gd name="T1" fmla="*/ 0 h 109"/>
                  <a:gd name="T2" fmla="*/ 0 w 216"/>
                  <a:gd name="T3" fmla="*/ 109 h 109"/>
                  <a:gd name="T4" fmla="*/ 216 w 216"/>
                  <a:gd name="T5" fmla="*/ 109 h 109"/>
                  <a:gd name="T6" fmla="*/ 108 w 216"/>
                  <a:gd name="T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" h="109">
                    <a:moveTo>
                      <a:pt x="108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216" y="109"/>
                      <a:pt x="216" y="109"/>
                      <a:pt x="216" y="109"/>
                    </a:cubicBezTo>
                    <a:cubicBezTo>
                      <a:pt x="216" y="49"/>
                      <a:pt x="168" y="0"/>
                      <a:pt x="10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103"/>
              <p:cNvSpPr>
                <a:spLocks/>
              </p:cNvSpPr>
              <p:nvPr/>
            </p:nvSpPr>
            <p:spPr bwMode="auto">
              <a:xfrm>
                <a:off x="5311" y="-28"/>
                <a:ext cx="182" cy="93"/>
              </a:xfrm>
              <a:custGeom>
                <a:avLst/>
                <a:gdLst>
                  <a:gd name="T0" fmla="*/ 60 w 120"/>
                  <a:gd name="T1" fmla="*/ 0 h 61"/>
                  <a:gd name="T2" fmla="*/ 0 w 120"/>
                  <a:gd name="T3" fmla="*/ 61 h 61"/>
                  <a:gd name="T4" fmla="*/ 120 w 120"/>
                  <a:gd name="T5" fmla="*/ 61 h 61"/>
                  <a:gd name="T6" fmla="*/ 60 w 12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6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104"/>
              <p:cNvSpPr>
                <a:spLocks/>
              </p:cNvSpPr>
              <p:nvPr/>
            </p:nvSpPr>
            <p:spPr bwMode="auto">
              <a:xfrm>
                <a:off x="5087" y="-77"/>
                <a:ext cx="279" cy="142"/>
              </a:xfrm>
              <a:custGeom>
                <a:avLst/>
                <a:gdLst>
                  <a:gd name="T0" fmla="*/ 91 w 183"/>
                  <a:gd name="T1" fmla="*/ 0 h 93"/>
                  <a:gd name="T2" fmla="*/ 0 w 183"/>
                  <a:gd name="T3" fmla="*/ 93 h 93"/>
                  <a:gd name="T4" fmla="*/ 183 w 183"/>
                  <a:gd name="T5" fmla="*/ 93 h 93"/>
                  <a:gd name="T6" fmla="*/ 91 w 183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3" h="93">
                    <a:moveTo>
                      <a:pt x="91" y="0"/>
                    </a:moveTo>
                    <a:cubicBezTo>
                      <a:pt x="41" y="0"/>
                      <a:pt x="0" y="42"/>
                      <a:pt x="0" y="93"/>
                    </a:cubicBezTo>
                    <a:cubicBezTo>
                      <a:pt x="183" y="93"/>
                      <a:pt x="183" y="93"/>
                      <a:pt x="183" y="93"/>
                    </a:cubicBezTo>
                    <a:cubicBezTo>
                      <a:pt x="183" y="42"/>
                      <a:pt x="142" y="0"/>
                      <a:pt x="9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5" name="Group 214"/>
          <p:cNvGrpSpPr/>
          <p:nvPr/>
        </p:nvGrpSpPr>
        <p:grpSpPr>
          <a:xfrm>
            <a:off x="2742112" y="2664312"/>
            <a:ext cx="5972427" cy="3763787"/>
            <a:chOff x="2742112" y="2664312"/>
            <a:chExt cx="5972427" cy="3763787"/>
          </a:xfrm>
        </p:grpSpPr>
        <p:sp>
          <p:nvSpPr>
            <p:cNvPr id="46" name="Rounded Rectangle 45"/>
            <p:cNvSpPr/>
            <p:nvPr/>
          </p:nvSpPr>
          <p:spPr>
            <a:xfrm>
              <a:off x="2742112" y="2664312"/>
              <a:ext cx="5972427" cy="3763787"/>
            </a:xfrm>
            <a:prstGeom prst="roundRect">
              <a:avLst>
                <a:gd name="adj" fmla="val 181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9" name="Group 188"/>
            <p:cNvGrpSpPr/>
            <p:nvPr/>
          </p:nvGrpSpPr>
          <p:grpSpPr>
            <a:xfrm>
              <a:off x="2805113" y="4413562"/>
              <a:ext cx="5810374" cy="2012523"/>
              <a:chOff x="2805113" y="4072365"/>
              <a:chExt cx="5810374" cy="2012523"/>
            </a:xfrm>
          </p:grpSpPr>
          <p:sp>
            <p:nvSpPr>
              <p:cNvPr id="188" name="Freeform 124"/>
              <p:cNvSpPr>
                <a:spLocks/>
              </p:cNvSpPr>
              <p:nvPr/>
            </p:nvSpPr>
            <p:spPr bwMode="auto">
              <a:xfrm>
                <a:off x="2816225" y="4468813"/>
                <a:ext cx="5799138" cy="1616075"/>
              </a:xfrm>
              <a:custGeom>
                <a:avLst/>
                <a:gdLst>
                  <a:gd name="T0" fmla="*/ 0 w 894"/>
                  <a:gd name="T1" fmla="*/ 77 h 247"/>
                  <a:gd name="T2" fmla="*/ 129 w 894"/>
                  <a:gd name="T3" fmla="*/ 77 h 247"/>
                  <a:gd name="T4" fmla="*/ 344 w 894"/>
                  <a:gd name="T5" fmla="*/ 110 h 247"/>
                  <a:gd name="T6" fmla="*/ 598 w 894"/>
                  <a:gd name="T7" fmla="*/ 18 h 247"/>
                  <a:gd name="T8" fmla="*/ 894 w 894"/>
                  <a:gd name="T9" fmla="*/ 0 h 247"/>
                  <a:gd name="T10" fmla="*/ 894 w 894"/>
                  <a:gd name="T11" fmla="*/ 247 h 247"/>
                  <a:gd name="T12" fmla="*/ 0 w 894"/>
                  <a:gd name="T13" fmla="*/ 247 h 247"/>
                  <a:gd name="T14" fmla="*/ 0 w 894"/>
                  <a:gd name="T15" fmla="*/ 7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4" h="247">
                    <a:moveTo>
                      <a:pt x="0" y="77"/>
                    </a:moveTo>
                    <a:cubicBezTo>
                      <a:pt x="0" y="77"/>
                      <a:pt x="68" y="33"/>
                      <a:pt x="129" y="77"/>
                    </a:cubicBezTo>
                    <a:cubicBezTo>
                      <a:pt x="191" y="122"/>
                      <a:pt x="288" y="137"/>
                      <a:pt x="344" y="110"/>
                    </a:cubicBezTo>
                    <a:cubicBezTo>
                      <a:pt x="400" y="84"/>
                      <a:pt x="473" y="17"/>
                      <a:pt x="598" y="18"/>
                    </a:cubicBezTo>
                    <a:cubicBezTo>
                      <a:pt x="724" y="20"/>
                      <a:pt x="842" y="87"/>
                      <a:pt x="894" y="0"/>
                    </a:cubicBezTo>
                    <a:cubicBezTo>
                      <a:pt x="894" y="247"/>
                      <a:pt x="894" y="247"/>
                      <a:pt x="894" y="247"/>
                    </a:cubicBezTo>
                    <a:cubicBezTo>
                      <a:pt x="0" y="247"/>
                      <a:pt x="0" y="247"/>
                      <a:pt x="0" y="247"/>
                    </a:cubicBezTo>
                    <a:lnTo>
                      <a:pt x="0" y="77"/>
                    </a:lnTo>
                    <a:close/>
                  </a:path>
                </a:pathLst>
              </a:custGeom>
              <a:pattFill prst="narHorz">
                <a:fgClr>
                  <a:schemeClr val="accent5"/>
                </a:fgClr>
                <a:bgClr>
                  <a:schemeClr val="accent4">
                    <a:lumMod val="75000"/>
                  </a:schemeClr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120"/>
              <p:cNvSpPr>
                <a:spLocks/>
              </p:cNvSpPr>
              <p:nvPr/>
            </p:nvSpPr>
            <p:spPr bwMode="auto">
              <a:xfrm>
                <a:off x="2805113" y="4072365"/>
                <a:ext cx="5810374" cy="2012523"/>
              </a:xfrm>
              <a:custGeom>
                <a:avLst/>
                <a:gdLst>
                  <a:gd name="T0" fmla="*/ 0 w 894"/>
                  <a:gd name="T1" fmla="*/ 139 h 288"/>
                  <a:gd name="T2" fmla="*/ 150 w 894"/>
                  <a:gd name="T3" fmla="*/ 164 h 288"/>
                  <a:gd name="T4" fmla="*/ 376 w 894"/>
                  <a:gd name="T5" fmla="*/ 213 h 288"/>
                  <a:gd name="T6" fmla="*/ 658 w 894"/>
                  <a:gd name="T7" fmla="*/ 29 h 288"/>
                  <a:gd name="T8" fmla="*/ 894 w 894"/>
                  <a:gd name="T9" fmla="*/ 121 h 288"/>
                  <a:gd name="T10" fmla="*/ 894 w 894"/>
                  <a:gd name="T11" fmla="*/ 288 h 288"/>
                  <a:gd name="T12" fmla="*/ 0 w 894"/>
                  <a:gd name="T13" fmla="*/ 288 h 288"/>
                  <a:gd name="T14" fmla="*/ 0 w 894"/>
                  <a:gd name="T15" fmla="*/ 13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4" h="288">
                    <a:moveTo>
                      <a:pt x="0" y="139"/>
                    </a:moveTo>
                    <a:cubicBezTo>
                      <a:pt x="0" y="139"/>
                      <a:pt x="85" y="106"/>
                      <a:pt x="150" y="164"/>
                    </a:cubicBezTo>
                    <a:cubicBezTo>
                      <a:pt x="215" y="222"/>
                      <a:pt x="282" y="248"/>
                      <a:pt x="376" y="213"/>
                    </a:cubicBezTo>
                    <a:cubicBezTo>
                      <a:pt x="470" y="179"/>
                      <a:pt x="548" y="58"/>
                      <a:pt x="658" y="29"/>
                    </a:cubicBezTo>
                    <a:cubicBezTo>
                      <a:pt x="769" y="0"/>
                      <a:pt x="894" y="121"/>
                      <a:pt x="894" y="121"/>
                    </a:cubicBezTo>
                    <a:cubicBezTo>
                      <a:pt x="894" y="288"/>
                      <a:pt x="894" y="288"/>
                      <a:pt x="894" y="288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0" y="139"/>
                    </a:lnTo>
                    <a:close/>
                  </a:path>
                </a:pathLst>
              </a:custGeom>
              <a:pattFill prst="dkDnDiag">
                <a:fgClr>
                  <a:schemeClr val="accent3"/>
                </a:fgClr>
                <a:bgClr>
                  <a:schemeClr val="accent2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0" name="Rectangle 189"/>
            <p:cNvSpPr/>
            <p:nvPr/>
          </p:nvSpPr>
          <p:spPr>
            <a:xfrm>
              <a:off x="3010508" y="3103405"/>
              <a:ext cx="353654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HelveNueThin" pitchFamily="2" charset="0"/>
                </a:rPr>
                <a:t>Curved Graph Sample</a:t>
              </a:r>
              <a:endParaRPr 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1" name="Oval 190"/>
            <p:cNvSpPr/>
            <p:nvPr/>
          </p:nvSpPr>
          <p:spPr>
            <a:xfrm>
              <a:off x="4411667" y="5551468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5499139" y="5642908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6899332" y="460041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3028051" y="3710915"/>
              <a:ext cx="15905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ln w="3175">
                    <a:solidFill>
                      <a:schemeClr val="accent3"/>
                    </a:solidFill>
                  </a:ln>
                  <a:solidFill>
                    <a:schemeClr val="accent3"/>
                  </a:solidFill>
                  <a:latin typeface="HelveNueThin" pitchFamily="2" charset="0"/>
                </a:rPr>
                <a:t>Point 01: </a:t>
              </a:r>
              <a:r>
                <a:rPr lang="en-US" sz="1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HelveNueThin" pitchFamily="2" charset="0"/>
                </a:rPr>
                <a:t>2500+</a:t>
              </a:r>
              <a:endParaRPr lang="en-US" sz="16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3028051" y="4140833"/>
              <a:ext cx="15905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ln w="3175">
                    <a:solidFill>
                      <a:schemeClr val="accent3"/>
                    </a:solidFill>
                  </a:ln>
                  <a:solidFill>
                    <a:schemeClr val="accent3"/>
                  </a:solidFill>
                  <a:latin typeface="HelveNueThin" pitchFamily="2" charset="0"/>
                </a:rPr>
                <a:t>Point 02: </a:t>
              </a:r>
              <a:r>
                <a:rPr lang="en-US" sz="1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HelveNueThin" pitchFamily="2" charset="0"/>
                </a:rPr>
                <a:t>5000+</a:t>
              </a:r>
              <a:endParaRPr lang="en-US" sz="16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3028051" y="4570752"/>
              <a:ext cx="15905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ln w="3175">
                    <a:solidFill>
                      <a:schemeClr val="accent3"/>
                    </a:solidFill>
                  </a:ln>
                  <a:solidFill>
                    <a:schemeClr val="accent3"/>
                  </a:solidFill>
                  <a:latin typeface="HelveNueThin" pitchFamily="2" charset="0"/>
                </a:rPr>
                <a:t>Point 03: </a:t>
              </a:r>
              <a:r>
                <a:rPr lang="en-US" sz="1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HelveNueThin" pitchFamily="2" charset="0"/>
                </a:rPr>
                <a:t>8000+</a:t>
              </a:r>
              <a:endParaRPr lang="en-US" sz="16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8841773" y="2664312"/>
            <a:ext cx="2922598" cy="3763787"/>
            <a:chOff x="8841773" y="2664312"/>
            <a:chExt cx="2922598" cy="3763787"/>
          </a:xfrm>
        </p:grpSpPr>
        <p:sp>
          <p:nvSpPr>
            <p:cNvPr id="44" name="Rounded Rectangle 43"/>
            <p:cNvSpPr/>
            <p:nvPr/>
          </p:nvSpPr>
          <p:spPr>
            <a:xfrm>
              <a:off x="8841773" y="2664312"/>
              <a:ext cx="2922598" cy="3763787"/>
            </a:xfrm>
            <a:prstGeom prst="roundRect">
              <a:avLst>
                <a:gd name="adj" fmla="val 191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8" name="Group 207"/>
            <p:cNvGrpSpPr/>
            <p:nvPr/>
          </p:nvGrpSpPr>
          <p:grpSpPr>
            <a:xfrm>
              <a:off x="9205792" y="2956771"/>
              <a:ext cx="2194560" cy="3137925"/>
              <a:chOff x="9204767" y="2588278"/>
              <a:chExt cx="2194560" cy="3137925"/>
            </a:xfrm>
          </p:grpSpPr>
          <p:sp>
            <p:nvSpPr>
              <p:cNvPr id="198" name="Rectangle 197"/>
              <p:cNvSpPr/>
              <p:nvPr/>
            </p:nvSpPr>
            <p:spPr>
              <a:xfrm>
                <a:off x="9204767" y="2588278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NASDAQ : 1525.8</a:t>
                </a:r>
              </a:p>
            </p:txBody>
          </p:sp>
          <p:cxnSp>
            <p:nvCxnSpPr>
              <p:cNvPr id="199" name="Straight Connector 198"/>
              <p:cNvCxnSpPr/>
              <p:nvPr/>
            </p:nvCxnSpPr>
            <p:spPr>
              <a:xfrm>
                <a:off x="9204767" y="3114461"/>
                <a:ext cx="2194560" cy="0"/>
              </a:xfrm>
              <a:prstGeom prst="line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0" name="Rectangle 199"/>
              <p:cNvSpPr/>
              <p:nvPr/>
            </p:nvSpPr>
            <p:spPr>
              <a:xfrm>
                <a:off x="9204767" y="3283464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DOW JON : 1452.6</a:t>
                </a:r>
              </a:p>
            </p:txBody>
          </p:sp>
          <p:cxnSp>
            <p:nvCxnSpPr>
              <p:cNvPr id="201" name="Straight Connector 200"/>
              <p:cNvCxnSpPr/>
              <p:nvPr/>
            </p:nvCxnSpPr>
            <p:spPr>
              <a:xfrm>
                <a:off x="9204767" y="3809647"/>
                <a:ext cx="2194560" cy="0"/>
              </a:xfrm>
              <a:prstGeom prst="line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Rectangle 201"/>
              <p:cNvSpPr/>
              <p:nvPr/>
            </p:nvSpPr>
            <p:spPr>
              <a:xfrm>
                <a:off x="9204767" y="3978650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APPL : 145.99</a:t>
                </a:r>
              </a:p>
            </p:txBody>
          </p:sp>
          <p:cxnSp>
            <p:nvCxnSpPr>
              <p:cNvPr id="203" name="Straight Connector 202"/>
              <p:cNvCxnSpPr/>
              <p:nvPr/>
            </p:nvCxnSpPr>
            <p:spPr>
              <a:xfrm>
                <a:off x="9204767" y="4504833"/>
                <a:ext cx="2194560" cy="0"/>
              </a:xfrm>
              <a:prstGeom prst="line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" name="Rectangle 203"/>
              <p:cNvSpPr/>
              <p:nvPr/>
            </p:nvSpPr>
            <p:spPr>
              <a:xfrm>
                <a:off x="9204767" y="4673836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MSFT : 245.66</a:t>
                </a:r>
              </a:p>
            </p:txBody>
          </p:sp>
          <p:cxnSp>
            <p:nvCxnSpPr>
              <p:cNvPr id="205" name="Straight Connector 204"/>
              <p:cNvCxnSpPr/>
              <p:nvPr/>
            </p:nvCxnSpPr>
            <p:spPr>
              <a:xfrm>
                <a:off x="9204767" y="5200019"/>
                <a:ext cx="2194560" cy="0"/>
              </a:xfrm>
              <a:prstGeom prst="line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6" name="Rectangle 205"/>
              <p:cNvSpPr/>
              <p:nvPr/>
            </p:nvSpPr>
            <p:spPr>
              <a:xfrm>
                <a:off x="9204767" y="5369023"/>
                <a:ext cx="2012076" cy="3571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HelveNueThin" pitchFamily="2" charset="0"/>
                  </a:rPr>
                  <a:t>SPX : 2755.14</a:t>
                </a:r>
              </a:p>
            </p:txBody>
          </p:sp>
        </p:grpSp>
      </p:grpSp>
      <p:sp>
        <p:nvSpPr>
          <p:cNvPr id="209" name="Rectangle 208"/>
          <p:cNvSpPr/>
          <p:nvPr/>
        </p:nvSpPr>
        <p:spPr>
          <a:xfrm>
            <a:off x="2742112" y="314963"/>
            <a:ext cx="27847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HelveNueThin" pitchFamily="2" charset="0"/>
              </a:rPr>
              <a:t>Last Update : Today, 4.30 PM</a:t>
            </a:r>
            <a:endParaRPr lang="en-US" sz="140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64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695" y="-4638"/>
            <a:ext cx="12163455" cy="6855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482">
              <a:defRPr/>
            </a:pPr>
            <a:endParaRPr lang="es-UY" sz="239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4397" y="4648198"/>
            <a:ext cx="2833173" cy="608171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482">
              <a:defRPr/>
            </a:pPr>
            <a:r>
              <a:rPr lang="en-US" sz="2391" b="1" dirty="0">
                <a:solidFill>
                  <a:prstClr val="white"/>
                </a:solidFill>
                <a:latin typeface="Calibri" panose="020F0502020204030204"/>
              </a:rPr>
              <a:t>SUBSCRIBE NOW</a:t>
            </a:r>
            <a:endParaRPr lang="es-UY" sz="2391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69995" y="4033585"/>
            <a:ext cx="1840356" cy="741213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224" tIns="45612" rIns="91224" bIns="45612" numCol="1" anchor="t" anchorCtr="0" compatLnSpc="1">
            <a:prstTxWarp prst="textNoShape">
              <a:avLst/>
            </a:prstTxWarp>
          </a:bodyPr>
          <a:lstStyle/>
          <a:p>
            <a:pPr defTabSz="912482">
              <a:defRPr/>
            </a:pPr>
            <a:endParaRPr lang="en-US" sz="239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7174" y="3362419"/>
            <a:ext cx="4146633" cy="3377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912482">
              <a:defRPr/>
            </a:pPr>
            <a:r>
              <a:rPr lang="en-US" sz="1600" dirty="0">
                <a:solidFill>
                  <a:prstClr val="white"/>
                </a:solidFill>
              </a:rPr>
              <a:t>Apply this coupon code during sign up</a:t>
            </a:r>
            <a:endParaRPr lang="es-UY" sz="1600" dirty="0">
              <a:solidFill>
                <a:prstClr val="white"/>
              </a:solidFill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41588" y="714743"/>
            <a:ext cx="4314421" cy="3570457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224" tIns="45612" rIns="91224" bIns="45612" numCol="1" anchor="t" anchorCtr="0" compatLnSpc="1">
              <a:prstTxWarp prst="textNoShape">
                <a:avLst/>
              </a:prstTxWarp>
            </a:bodyPr>
            <a:lstStyle/>
            <a:p>
              <a:pPr algn="ctr" defTabSz="91248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24" tIns="45612" rIns="91224" bIns="45612" numCol="1" anchor="t" anchorCtr="0" compatLnSpc="1">
              <a:prstTxWarp prst="textNoShape">
                <a:avLst/>
              </a:prstTxWarp>
            </a:bodyPr>
            <a:lstStyle/>
            <a:p>
              <a:pPr algn="ctr" defTabSz="91248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24" tIns="45612" rIns="91224" bIns="45612" numCol="1" anchor="t" anchorCtr="0" compatLnSpc="1">
              <a:prstTxWarp prst="textNoShape">
                <a:avLst/>
              </a:prstTxWarp>
            </a:bodyPr>
            <a:lstStyle/>
            <a:p>
              <a:pPr algn="ctr" defTabSz="91248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24" tIns="45612" rIns="91224" bIns="45612" numCol="1" anchor="t" anchorCtr="0" compatLnSpc="1">
              <a:prstTxWarp prst="textNoShape">
                <a:avLst/>
              </a:prstTxWarp>
            </a:bodyPr>
            <a:lstStyle/>
            <a:p>
              <a:pPr algn="ctr" defTabSz="912482">
                <a:defRPr/>
              </a:pPr>
              <a:endPara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24" tIns="45612" rIns="91224" bIns="45612" numCol="1" anchor="t" anchorCtr="0" compatLnSpc="1">
              <a:prstTxWarp prst="textNoShape">
                <a:avLst/>
              </a:prstTxWarp>
            </a:bodyPr>
            <a:lstStyle/>
            <a:p>
              <a:pPr algn="ctr" defTabSz="91248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24" tIns="45612" rIns="91224" bIns="45612" numCol="1" anchor="t" anchorCtr="0" compatLnSpc="1">
              <a:prstTxWarp prst="textNoShape">
                <a:avLst/>
              </a:prstTxWarp>
            </a:bodyPr>
            <a:lstStyle/>
            <a:p>
              <a:pPr algn="ctr" defTabSz="91248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24" tIns="45612" rIns="91224" bIns="45612" numCol="1" anchor="t" anchorCtr="0" compatLnSpc="1">
              <a:prstTxWarp prst="textNoShape">
                <a:avLst/>
              </a:prstTxWarp>
            </a:bodyPr>
            <a:lstStyle/>
            <a:p>
              <a:pPr algn="ctr" defTabSz="912482">
                <a:defRPr/>
              </a:pPr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6836" y="5339436"/>
            <a:ext cx="2543228" cy="30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482">
              <a:defRPr/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8825" y="4848330"/>
            <a:ext cx="4710729" cy="906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455" indent="-169455" defTabSz="912482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  <a:latin typeface="Calibri" panose="020F0502020204030204"/>
              </a:rPr>
              <a:t>Easy to use</a:t>
            </a:r>
          </a:p>
          <a:p>
            <a:pPr marL="169455" indent="-169455" defTabSz="912482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  <a:latin typeface="Calibri" panose="020F0502020204030204"/>
              </a:rPr>
              <a:t>Fully customizable</a:t>
            </a:r>
          </a:p>
          <a:p>
            <a:pPr marL="169455" indent="-169455" defTabSz="912482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white"/>
                </a:solidFill>
                <a:latin typeface="Calibri" panose="020F0502020204030204"/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48829" y="4466850"/>
            <a:ext cx="5902957" cy="36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82">
              <a:defRPr/>
            </a:pPr>
            <a:r>
              <a:rPr lang="en-US" sz="1792" dirty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8" y="6117704"/>
            <a:ext cx="12163455" cy="674341"/>
          </a:xfrm>
          <a:prstGeom prst="rect">
            <a:avLst/>
          </a:prstGeom>
        </p:spPr>
      </p:pic>
      <p:sp>
        <p:nvSpPr>
          <p:cNvPr id="39" name="Up Ribbon 38"/>
          <p:cNvSpPr/>
          <p:nvPr/>
        </p:nvSpPr>
        <p:spPr>
          <a:xfrm>
            <a:off x="6171464" y="1844807"/>
            <a:ext cx="5578057" cy="1365731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6BC2E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2208">
              <a:defRPr/>
            </a:pPr>
            <a:endParaRPr lang="es-UY" sz="2391" kern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0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385" y="767560"/>
            <a:ext cx="2785308" cy="52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7152173" y="2007140"/>
            <a:ext cx="3616647" cy="8290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912208">
              <a:defRPr/>
            </a:pPr>
            <a:r>
              <a:rPr lang="en-US" sz="1600" kern="0" dirty="0">
                <a:solidFill>
                  <a:prstClr val="white"/>
                </a:solidFill>
              </a:rPr>
              <a:t>Coupon Code:</a:t>
            </a:r>
          </a:p>
          <a:p>
            <a:pPr defTabSz="912208">
              <a:defRPr/>
            </a:pPr>
            <a:r>
              <a:rPr lang="en-US" sz="3191" b="1" kern="0" dirty="0">
                <a:solidFill>
                  <a:prstClr val="white"/>
                </a:solidFill>
              </a:rPr>
              <a:t>FREEBUNDLE15</a:t>
            </a:r>
            <a:endParaRPr lang="es-UY" sz="2391" b="1" kern="0" dirty="0">
              <a:solidFill>
                <a:prstClr val="white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51782" y="1375980"/>
            <a:ext cx="5017427" cy="3378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 defTabSz="912208">
              <a:defRPr/>
            </a:pPr>
            <a:r>
              <a:rPr lang="en-US" sz="1600" kern="0" dirty="0">
                <a:solidFill>
                  <a:prstClr val="white"/>
                </a:solidFill>
              </a:rPr>
              <a:t>Get </a:t>
            </a:r>
            <a:r>
              <a:rPr lang="en-US" sz="1600" b="1" kern="0" dirty="0">
                <a:solidFill>
                  <a:prstClr val="white"/>
                </a:solidFill>
              </a:rPr>
              <a:t>15% discount</a:t>
            </a:r>
            <a:r>
              <a:rPr lang="en-US" sz="1600" kern="0" dirty="0">
                <a:solidFill>
                  <a:prstClr val="white"/>
                </a:solidFill>
              </a:rPr>
              <a:t> from regular price</a:t>
            </a:r>
            <a:endParaRPr lang="es-UY" sz="1600" kern="0" dirty="0">
              <a:solidFill>
                <a:prstClr val="white"/>
              </a:solidFill>
            </a:endParaRPr>
          </a:p>
        </p:txBody>
      </p:sp>
      <p:sp>
        <p:nvSpPr>
          <p:cNvPr id="158" name="Freeform 7"/>
          <p:cNvSpPr>
            <a:spLocks/>
          </p:cNvSpPr>
          <p:nvPr/>
        </p:nvSpPr>
        <p:spPr bwMode="auto">
          <a:xfrm>
            <a:off x="1029584" y="880133"/>
            <a:ext cx="3948720" cy="2308161"/>
          </a:xfrm>
          <a:custGeom>
            <a:avLst/>
            <a:gdLst>
              <a:gd name="T0" fmla="*/ 3056 w 3114"/>
              <a:gd name="T1" fmla="*/ 0 h 1928"/>
              <a:gd name="T2" fmla="*/ 56 w 3114"/>
              <a:gd name="T3" fmla="*/ 0 h 1928"/>
              <a:gd name="T4" fmla="*/ 0 w 3114"/>
              <a:gd name="T5" fmla="*/ 56 h 1928"/>
              <a:gd name="T6" fmla="*/ 0 w 3114"/>
              <a:gd name="T7" fmla="*/ 1928 h 1928"/>
              <a:gd name="T8" fmla="*/ 3114 w 3114"/>
              <a:gd name="T9" fmla="*/ 1928 h 1928"/>
              <a:gd name="T10" fmla="*/ 3112 w 3114"/>
              <a:gd name="T11" fmla="*/ 56 h 1928"/>
              <a:gd name="T12" fmla="*/ 3056 w 3114"/>
              <a:gd name="T13" fmla="*/ 0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1928">
                <a:moveTo>
                  <a:pt x="3056" y="0"/>
                </a:move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6"/>
                  <a:pt x="0" y="56"/>
                </a:cubicBezTo>
                <a:cubicBezTo>
                  <a:pt x="0" y="56"/>
                  <a:pt x="0" y="1910"/>
                  <a:pt x="0" y="1928"/>
                </a:cubicBezTo>
                <a:cubicBezTo>
                  <a:pt x="3114" y="1928"/>
                  <a:pt x="3114" y="1928"/>
                  <a:pt x="3114" y="1928"/>
                </a:cubicBezTo>
                <a:cubicBezTo>
                  <a:pt x="3114" y="1896"/>
                  <a:pt x="3112" y="56"/>
                  <a:pt x="3112" y="56"/>
                </a:cubicBezTo>
                <a:cubicBezTo>
                  <a:pt x="3112" y="26"/>
                  <a:pt x="3087" y="0"/>
                  <a:pt x="305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defTabSz="912482">
              <a:defRPr/>
            </a:pPr>
            <a:endParaRPr lang="en-US" sz="11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B631C39F-0C3B-4018-A0F4-91E316074AF5}"/>
              </a:ext>
            </a:extLst>
          </p:cNvPr>
          <p:cNvSpPr txBox="1"/>
          <p:nvPr/>
        </p:nvSpPr>
        <p:spPr>
          <a:xfrm>
            <a:off x="2667205" y="2749507"/>
            <a:ext cx="527024" cy="461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7160">
              <a:defRPr/>
            </a:pPr>
            <a:r>
              <a:rPr lang="en-GB" sz="2395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01</a:t>
            </a:r>
            <a:endParaRPr lang="en-IN" sz="2395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6" name="Freeform 49">
            <a:extLst>
              <a:ext uri="{FF2B5EF4-FFF2-40B4-BE49-F238E27FC236}">
                <a16:creationId xmlns:a16="http://schemas.microsoft.com/office/drawing/2014/main" id="{4DEB1D6B-AE3A-41D7-B789-9FDB664A240B}"/>
              </a:ext>
            </a:extLst>
          </p:cNvPr>
          <p:cNvSpPr>
            <a:spLocks noEditPoints="1"/>
          </p:cNvSpPr>
          <p:nvPr/>
        </p:nvSpPr>
        <p:spPr bwMode="auto">
          <a:xfrm>
            <a:off x="2023949" y="2307799"/>
            <a:ext cx="269430" cy="369694"/>
          </a:xfrm>
          <a:custGeom>
            <a:avLst/>
            <a:gdLst>
              <a:gd name="T0" fmla="*/ 2306 w 3073"/>
              <a:gd name="T1" fmla="*/ 2317 h 3260"/>
              <a:gd name="T2" fmla="*/ 2111 w 3073"/>
              <a:gd name="T3" fmla="*/ 2516 h 3260"/>
              <a:gd name="T4" fmla="*/ 2079 w 3073"/>
              <a:gd name="T5" fmla="*/ 2807 h 3260"/>
              <a:gd name="T6" fmla="*/ 2234 w 3073"/>
              <a:gd name="T7" fmla="*/ 3052 h 3260"/>
              <a:gd name="T8" fmla="*/ 2491 w 3073"/>
              <a:gd name="T9" fmla="*/ 3150 h 3260"/>
              <a:gd name="T10" fmla="*/ 2755 w 3073"/>
              <a:gd name="T11" fmla="*/ 3080 h 3260"/>
              <a:gd name="T12" fmla="*/ 2936 w 3073"/>
              <a:gd name="T13" fmla="*/ 2854 h 3260"/>
              <a:gd name="T14" fmla="*/ 2936 w 3073"/>
              <a:gd name="T15" fmla="*/ 2562 h 3260"/>
              <a:gd name="T16" fmla="*/ 2760 w 3073"/>
              <a:gd name="T17" fmla="*/ 2338 h 3260"/>
              <a:gd name="T18" fmla="*/ 2514 w 3073"/>
              <a:gd name="T19" fmla="*/ 2266 h 3260"/>
              <a:gd name="T20" fmla="*/ 319 w 3073"/>
              <a:gd name="T21" fmla="*/ 1255 h 3260"/>
              <a:gd name="T22" fmla="*/ 138 w 3073"/>
              <a:gd name="T23" fmla="*/ 1479 h 3260"/>
              <a:gd name="T24" fmla="*/ 138 w 3073"/>
              <a:gd name="T25" fmla="*/ 1776 h 3260"/>
              <a:gd name="T26" fmla="*/ 319 w 3073"/>
              <a:gd name="T27" fmla="*/ 2001 h 3260"/>
              <a:gd name="T28" fmla="*/ 611 w 3073"/>
              <a:gd name="T29" fmla="*/ 2067 h 3260"/>
              <a:gd name="T30" fmla="*/ 875 w 3073"/>
              <a:gd name="T31" fmla="*/ 1941 h 3260"/>
              <a:gd name="T32" fmla="*/ 1003 w 3073"/>
              <a:gd name="T33" fmla="*/ 1679 h 3260"/>
              <a:gd name="T34" fmla="*/ 936 w 3073"/>
              <a:gd name="T35" fmla="*/ 1391 h 3260"/>
              <a:gd name="T36" fmla="*/ 709 w 3073"/>
              <a:gd name="T37" fmla="*/ 1211 h 3260"/>
              <a:gd name="T38" fmla="*/ 2412 w 3073"/>
              <a:gd name="T39" fmla="*/ 122 h 3260"/>
              <a:gd name="T40" fmla="*/ 2166 w 3073"/>
              <a:gd name="T41" fmla="*/ 277 h 3260"/>
              <a:gd name="T42" fmla="*/ 2067 w 3073"/>
              <a:gd name="T43" fmla="*/ 553 h 3260"/>
              <a:gd name="T44" fmla="*/ 2166 w 3073"/>
              <a:gd name="T45" fmla="*/ 829 h 3260"/>
              <a:gd name="T46" fmla="*/ 2412 w 3073"/>
              <a:gd name="T47" fmla="*/ 983 h 3260"/>
              <a:gd name="T48" fmla="*/ 2710 w 3073"/>
              <a:gd name="T49" fmla="*/ 950 h 3260"/>
              <a:gd name="T50" fmla="*/ 2915 w 3073"/>
              <a:gd name="T51" fmla="*/ 747 h 3260"/>
              <a:gd name="T52" fmla="*/ 2950 w 3073"/>
              <a:gd name="T53" fmla="*/ 452 h 3260"/>
              <a:gd name="T54" fmla="*/ 2793 w 3073"/>
              <a:gd name="T55" fmla="*/ 209 h 3260"/>
              <a:gd name="T56" fmla="*/ 2514 w 3073"/>
              <a:gd name="T57" fmla="*/ 111 h 3260"/>
              <a:gd name="T58" fmla="*/ 2796 w 3073"/>
              <a:gd name="T59" fmla="*/ 76 h 3260"/>
              <a:gd name="T60" fmla="*/ 3023 w 3073"/>
              <a:gd name="T61" fmla="*/ 325 h 3260"/>
              <a:gd name="T62" fmla="*/ 3060 w 3073"/>
              <a:gd name="T63" fmla="*/ 671 h 3260"/>
              <a:gd name="T64" fmla="*/ 2888 w 3073"/>
              <a:gd name="T65" fmla="*/ 963 h 3260"/>
              <a:gd name="T66" fmla="*/ 2574 w 3073"/>
              <a:gd name="T67" fmla="*/ 1103 h 3260"/>
              <a:gd name="T68" fmla="*/ 2241 w 3073"/>
              <a:gd name="T69" fmla="*/ 1035 h 3260"/>
              <a:gd name="T70" fmla="*/ 1078 w 3073"/>
              <a:gd name="T71" fmla="*/ 1424 h 3260"/>
              <a:gd name="T72" fmla="*/ 1107 w 3073"/>
              <a:gd name="T73" fmla="*/ 1733 h 3260"/>
              <a:gd name="T74" fmla="*/ 2119 w 3073"/>
              <a:gd name="T75" fmla="*/ 2317 h 3260"/>
              <a:gd name="T76" fmla="*/ 2389 w 3073"/>
              <a:gd name="T77" fmla="*/ 2169 h 3260"/>
              <a:gd name="T78" fmla="*/ 2688 w 3073"/>
              <a:gd name="T79" fmla="*/ 2183 h 3260"/>
              <a:gd name="T80" fmla="*/ 2947 w 3073"/>
              <a:gd name="T81" fmla="*/ 2358 h 3260"/>
              <a:gd name="T82" fmla="*/ 3070 w 3073"/>
              <a:gd name="T83" fmla="*/ 2653 h 3260"/>
              <a:gd name="T84" fmla="*/ 3007 w 3073"/>
              <a:gd name="T85" fmla="*/ 2968 h 3260"/>
              <a:gd name="T86" fmla="*/ 2790 w 3073"/>
              <a:gd name="T87" fmla="*/ 3189 h 3260"/>
              <a:gd name="T88" fmla="*/ 2514 w 3073"/>
              <a:gd name="T89" fmla="*/ 3260 h 3260"/>
              <a:gd name="T90" fmla="*/ 2238 w 3073"/>
              <a:gd name="T91" fmla="*/ 3189 h 3260"/>
              <a:gd name="T92" fmla="*/ 2021 w 3073"/>
              <a:gd name="T93" fmla="*/ 2968 h 3260"/>
              <a:gd name="T94" fmla="*/ 1957 w 3073"/>
              <a:gd name="T95" fmla="*/ 2656 h 3260"/>
              <a:gd name="T96" fmla="*/ 958 w 3073"/>
              <a:gd name="T97" fmla="*/ 2014 h 3260"/>
              <a:gd name="T98" fmla="*/ 673 w 3073"/>
              <a:gd name="T99" fmla="*/ 2169 h 3260"/>
              <a:gd name="T100" fmla="*/ 329 w 3073"/>
              <a:gd name="T101" fmla="*/ 2131 h 3260"/>
              <a:gd name="T102" fmla="*/ 77 w 3073"/>
              <a:gd name="T103" fmla="*/ 1907 h 3260"/>
              <a:gd name="T104" fmla="*/ 4 w 3073"/>
              <a:gd name="T105" fmla="*/ 1568 h 3260"/>
              <a:gd name="T106" fmla="*/ 144 w 3073"/>
              <a:gd name="T107" fmla="*/ 1258 h 3260"/>
              <a:gd name="T108" fmla="*/ 440 w 3073"/>
              <a:gd name="T109" fmla="*/ 1088 h 3260"/>
              <a:gd name="T110" fmla="*/ 779 w 3073"/>
              <a:gd name="T111" fmla="*/ 1120 h 3260"/>
              <a:gd name="T112" fmla="*/ 1026 w 3073"/>
              <a:gd name="T113" fmla="*/ 1325 h 3260"/>
              <a:gd name="T114" fmla="*/ 1958 w 3073"/>
              <a:gd name="T115" fmla="*/ 493 h 3260"/>
              <a:gd name="T116" fmla="*/ 2099 w 3073"/>
              <a:gd name="T117" fmla="*/ 183 h 3260"/>
              <a:gd name="T118" fmla="*/ 2394 w 3073"/>
              <a:gd name="T119" fmla="*/ 14 h 3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73" h="3260">
                <a:moveTo>
                  <a:pt x="2514" y="2266"/>
                </a:moveTo>
                <a:lnTo>
                  <a:pt x="2472" y="2268"/>
                </a:lnTo>
                <a:lnTo>
                  <a:pt x="2429" y="2274"/>
                </a:lnTo>
                <a:lnTo>
                  <a:pt x="2387" y="2284"/>
                </a:lnTo>
                <a:lnTo>
                  <a:pt x="2346" y="2298"/>
                </a:lnTo>
                <a:lnTo>
                  <a:pt x="2306" y="2317"/>
                </a:lnTo>
                <a:lnTo>
                  <a:pt x="2268" y="2338"/>
                </a:lnTo>
                <a:lnTo>
                  <a:pt x="2232" y="2365"/>
                </a:lnTo>
                <a:lnTo>
                  <a:pt x="2198" y="2395"/>
                </a:lnTo>
                <a:lnTo>
                  <a:pt x="2165" y="2433"/>
                </a:lnTo>
                <a:lnTo>
                  <a:pt x="2136" y="2473"/>
                </a:lnTo>
                <a:lnTo>
                  <a:pt x="2111" y="2516"/>
                </a:lnTo>
                <a:lnTo>
                  <a:pt x="2092" y="2562"/>
                </a:lnTo>
                <a:lnTo>
                  <a:pt x="2079" y="2609"/>
                </a:lnTo>
                <a:lnTo>
                  <a:pt x="2070" y="2657"/>
                </a:lnTo>
                <a:lnTo>
                  <a:pt x="2067" y="2708"/>
                </a:lnTo>
                <a:lnTo>
                  <a:pt x="2070" y="2758"/>
                </a:lnTo>
                <a:lnTo>
                  <a:pt x="2079" y="2807"/>
                </a:lnTo>
                <a:lnTo>
                  <a:pt x="2092" y="2854"/>
                </a:lnTo>
                <a:lnTo>
                  <a:pt x="2111" y="2899"/>
                </a:lnTo>
                <a:lnTo>
                  <a:pt x="2136" y="2942"/>
                </a:lnTo>
                <a:lnTo>
                  <a:pt x="2165" y="2983"/>
                </a:lnTo>
                <a:lnTo>
                  <a:pt x="2198" y="3020"/>
                </a:lnTo>
                <a:lnTo>
                  <a:pt x="2234" y="3052"/>
                </a:lnTo>
                <a:lnTo>
                  <a:pt x="2274" y="3080"/>
                </a:lnTo>
                <a:lnTo>
                  <a:pt x="2314" y="3103"/>
                </a:lnTo>
                <a:lnTo>
                  <a:pt x="2357" y="3122"/>
                </a:lnTo>
                <a:lnTo>
                  <a:pt x="2400" y="3135"/>
                </a:lnTo>
                <a:lnTo>
                  <a:pt x="2446" y="3144"/>
                </a:lnTo>
                <a:lnTo>
                  <a:pt x="2491" y="3150"/>
                </a:lnTo>
                <a:lnTo>
                  <a:pt x="2537" y="3150"/>
                </a:lnTo>
                <a:lnTo>
                  <a:pt x="2583" y="3144"/>
                </a:lnTo>
                <a:lnTo>
                  <a:pt x="2627" y="3135"/>
                </a:lnTo>
                <a:lnTo>
                  <a:pt x="2672" y="3122"/>
                </a:lnTo>
                <a:lnTo>
                  <a:pt x="2714" y="3103"/>
                </a:lnTo>
                <a:lnTo>
                  <a:pt x="2755" y="3080"/>
                </a:lnTo>
                <a:lnTo>
                  <a:pt x="2794" y="3052"/>
                </a:lnTo>
                <a:lnTo>
                  <a:pt x="2830" y="3020"/>
                </a:lnTo>
                <a:lnTo>
                  <a:pt x="2864" y="2983"/>
                </a:lnTo>
                <a:lnTo>
                  <a:pt x="2893" y="2942"/>
                </a:lnTo>
                <a:lnTo>
                  <a:pt x="2917" y="2899"/>
                </a:lnTo>
                <a:lnTo>
                  <a:pt x="2936" y="2854"/>
                </a:lnTo>
                <a:lnTo>
                  <a:pt x="2950" y="2807"/>
                </a:lnTo>
                <a:lnTo>
                  <a:pt x="2958" y="2758"/>
                </a:lnTo>
                <a:lnTo>
                  <a:pt x="2961" y="2708"/>
                </a:lnTo>
                <a:lnTo>
                  <a:pt x="2958" y="2657"/>
                </a:lnTo>
                <a:lnTo>
                  <a:pt x="2950" y="2609"/>
                </a:lnTo>
                <a:lnTo>
                  <a:pt x="2936" y="2562"/>
                </a:lnTo>
                <a:lnTo>
                  <a:pt x="2917" y="2516"/>
                </a:lnTo>
                <a:lnTo>
                  <a:pt x="2893" y="2473"/>
                </a:lnTo>
                <a:lnTo>
                  <a:pt x="2864" y="2433"/>
                </a:lnTo>
                <a:lnTo>
                  <a:pt x="2830" y="2395"/>
                </a:lnTo>
                <a:lnTo>
                  <a:pt x="2796" y="2365"/>
                </a:lnTo>
                <a:lnTo>
                  <a:pt x="2760" y="2338"/>
                </a:lnTo>
                <a:lnTo>
                  <a:pt x="2722" y="2317"/>
                </a:lnTo>
                <a:lnTo>
                  <a:pt x="2682" y="2298"/>
                </a:lnTo>
                <a:lnTo>
                  <a:pt x="2642" y="2284"/>
                </a:lnTo>
                <a:lnTo>
                  <a:pt x="2599" y="2274"/>
                </a:lnTo>
                <a:lnTo>
                  <a:pt x="2557" y="2268"/>
                </a:lnTo>
                <a:lnTo>
                  <a:pt x="2514" y="2266"/>
                </a:lnTo>
                <a:close/>
                <a:moveTo>
                  <a:pt x="559" y="1186"/>
                </a:moveTo>
                <a:lnTo>
                  <a:pt x="507" y="1189"/>
                </a:lnTo>
                <a:lnTo>
                  <a:pt x="456" y="1197"/>
                </a:lnTo>
                <a:lnTo>
                  <a:pt x="408" y="1211"/>
                </a:lnTo>
                <a:lnTo>
                  <a:pt x="363" y="1231"/>
                </a:lnTo>
                <a:lnTo>
                  <a:pt x="319" y="1255"/>
                </a:lnTo>
                <a:lnTo>
                  <a:pt x="280" y="1283"/>
                </a:lnTo>
                <a:lnTo>
                  <a:pt x="244" y="1315"/>
                </a:lnTo>
                <a:lnTo>
                  <a:pt x="210" y="1352"/>
                </a:lnTo>
                <a:lnTo>
                  <a:pt x="181" y="1391"/>
                </a:lnTo>
                <a:lnTo>
                  <a:pt x="158" y="1434"/>
                </a:lnTo>
                <a:lnTo>
                  <a:pt x="138" y="1479"/>
                </a:lnTo>
                <a:lnTo>
                  <a:pt x="124" y="1526"/>
                </a:lnTo>
                <a:lnTo>
                  <a:pt x="115" y="1576"/>
                </a:lnTo>
                <a:lnTo>
                  <a:pt x="112" y="1628"/>
                </a:lnTo>
                <a:lnTo>
                  <a:pt x="115" y="1679"/>
                </a:lnTo>
                <a:lnTo>
                  <a:pt x="124" y="1729"/>
                </a:lnTo>
                <a:lnTo>
                  <a:pt x="138" y="1776"/>
                </a:lnTo>
                <a:lnTo>
                  <a:pt x="158" y="1823"/>
                </a:lnTo>
                <a:lnTo>
                  <a:pt x="181" y="1865"/>
                </a:lnTo>
                <a:lnTo>
                  <a:pt x="210" y="1905"/>
                </a:lnTo>
                <a:lnTo>
                  <a:pt x="244" y="1941"/>
                </a:lnTo>
                <a:lnTo>
                  <a:pt x="280" y="1972"/>
                </a:lnTo>
                <a:lnTo>
                  <a:pt x="319" y="2001"/>
                </a:lnTo>
                <a:lnTo>
                  <a:pt x="363" y="2025"/>
                </a:lnTo>
                <a:lnTo>
                  <a:pt x="408" y="2044"/>
                </a:lnTo>
                <a:lnTo>
                  <a:pt x="456" y="2058"/>
                </a:lnTo>
                <a:lnTo>
                  <a:pt x="507" y="2067"/>
                </a:lnTo>
                <a:lnTo>
                  <a:pt x="559" y="2070"/>
                </a:lnTo>
                <a:lnTo>
                  <a:pt x="611" y="2067"/>
                </a:lnTo>
                <a:lnTo>
                  <a:pt x="661" y="2058"/>
                </a:lnTo>
                <a:lnTo>
                  <a:pt x="709" y="2044"/>
                </a:lnTo>
                <a:lnTo>
                  <a:pt x="756" y="2025"/>
                </a:lnTo>
                <a:lnTo>
                  <a:pt x="798" y="2001"/>
                </a:lnTo>
                <a:lnTo>
                  <a:pt x="839" y="1972"/>
                </a:lnTo>
                <a:lnTo>
                  <a:pt x="875" y="1941"/>
                </a:lnTo>
                <a:lnTo>
                  <a:pt x="907" y="1905"/>
                </a:lnTo>
                <a:lnTo>
                  <a:pt x="936" y="1865"/>
                </a:lnTo>
                <a:lnTo>
                  <a:pt x="960" y="1823"/>
                </a:lnTo>
                <a:lnTo>
                  <a:pt x="980" y="1776"/>
                </a:lnTo>
                <a:lnTo>
                  <a:pt x="994" y="1729"/>
                </a:lnTo>
                <a:lnTo>
                  <a:pt x="1003" y="1679"/>
                </a:lnTo>
                <a:lnTo>
                  <a:pt x="1006" y="1628"/>
                </a:lnTo>
                <a:lnTo>
                  <a:pt x="1003" y="1576"/>
                </a:lnTo>
                <a:lnTo>
                  <a:pt x="994" y="1526"/>
                </a:lnTo>
                <a:lnTo>
                  <a:pt x="980" y="1479"/>
                </a:lnTo>
                <a:lnTo>
                  <a:pt x="960" y="1434"/>
                </a:lnTo>
                <a:lnTo>
                  <a:pt x="936" y="1391"/>
                </a:lnTo>
                <a:lnTo>
                  <a:pt x="907" y="1352"/>
                </a:lnTo>
                <a:lnTo>
                  <a:pt x="875" y="1315"/>
                </a:lnTo>
                <a:lnTo>
                  <a:pt x="839" y="1283"/>
                </a:lnTo>
                <a:lnTo>
                  <a:pt x="798" y="1255"/>
                </a:lnTo>
                <a:lnTo>
                  <a:pt x="756" y="1231"/>
                </a:lnTo>
                <a:lnTo>
                  <a:pt x="709" y="1211"/>
                </a:lnTo>
                <a:lnTo>
                  <a:pt x="661" y="1197"/>
                </a:lnTo>
                <a:lnTo>
                  <a:pt x="611" y="1189"/>
                </a:lnTo>
                <a:lnTo>
                  <a:pt x="559" y="1186"/>
                </a:lnTo>
                <a:close/>
                <a:moveTo>
                  <a:pt x="2514" y="111"/>
                </a:moveTo>
                <a:lnTo>
                  <a:pt x="2462" y="114"/>
                </a:lnTo>
                <a:lnTo>
                  <a:pt x="2412" y="122"/>
                </a:lnTo>
                <a:lnTo>
                  <a:pt x="2364" y="137"/>
                </a:lnTo>
                <a:lnTo>
                  <a:pt x="2318" y="156"/>
                </a:lnTo>
                <a:lnTo>
                  <a:pt x="2275" y="180"/>
                </a:lnTo>
                <a:lnTo>
                  <a:pt x="2235" y="209"/>
                </a:lnTo>
                <a:lnTo>
                  <a:pt x="2198" y="240"/>
                </a:lnTo>
                <a:lnTo>
                  <a:pt x="2166" y="277"/>
                </a:lnTo>
                <a:lnTo>
                  <a:pt x="2137" y="316"/>
                </a:lnTo>
                <a:lnTo>
                  <a:pt x="2113" y="359"/>
                </a:lnTo>
                <a:lnTo>
                  <a:pt x="2093" y="404"/>
                </a:lnTo>
                <a:lnTo>
                  <a:pt x="2079" y="452"/>
                </a:lnTo>
                <a:lnTo>
                  <a:pt x="2070" y="502"/>
                </a:lnTo>
                <a:lnTo>
                  <a:pt x="2067" y="553"/>
                </a:lnTo>
                <a:lnTo>
                  <a:pt x="2070" y="604"/>
                </a:lnTo>
                <a:lnTo>
                  <a:pt x="2079" y="655"/>
                </a:lnTo>
                <a:lnTo>
                  <a:pt x="2093" y="702"/>
                </a:lnTo>
                <a:lnTo>
                  <a:pt x="2113" y="747"/>
                </a:lnTo>
                <a:lnTo>
                  <a:pt x="2137" y="790"/>
                </a:lnTo>
                <a:lnTo>
                  <a:pt x="2166" y="829"/>
                </a:lnTo>
                <a:lnTo>
                  <a:pt x="2198" y="865"/>
                </a:lnTo>
                <a:lnTo>
                  <a:pt x="2235" y="898"/>
                </a:lnTo>
                <a:lnTo>
                  <a:pt x="2275" y="926"/>
                </a:lnTo>
                <a:lnTo>
                  <a:pt x="2318" y="950"/>
                </a:lnTo>
                <a:lnTo>
                  <a:pt x="2364" y="969"/>
                </a:lnTo>
                <a:lnTo>
                  <a:pt x="2412" y="983"/>
                </a:lnTo>
                <a:lnTo>
                  <a:pt x="2462" y="992"/>
                </a:lnTo>
                <a:lnTo>
                  <a:pt x="2514" y="995"/>
                </a:lnTo>
                <a:lnTo>
                  <a:pt x="2566" y="992"/>
                </a:lnTo>
                <a:lnTo>
                  <a:pt x="2617" y="983"/>
                </a:lnTo>
                <a:lnTo>
                  <a:pt x="2665" y="969"/>
                </a:lnTo>
                <a:lnTo>
                  <a:pt x="2710" y="950"/>
                </a:lnTo>
                <a:lnTo>
                  <a:pt x="2754" y="926"/>
                </a:lnTo>
                <a:lnTo>
                  <a:pt x="2793" y="898"/>
                </a:lnTo>
                <a:lnTo>
                  <a:pt x="2830" y="865"/>
                </a:lnTo>
                <a:lnTo>
                  <a:pt x="2863" y="829"/>
                </a:lnTo>
                <a:lnTo>
                  <a:pt x="2892" y="790"/>
                </a:lnTo>
                <a:lnTo>
                  <a:pt x="2915" y="747"/>
                </a:lnTo>
                <a:lnTo>
                  <a:pt x="2935" y="702"/>
                </a:lnTo>
                <a:lnTo>
                  <a:pt x="2950" y="655"/>
                </a:lnTo>
                <a:lnTo>
                  <a:pt x="2958" y="604"/>
                </a:lnTo>
                <a:lnTo>
                  <a:pt x="2961" y="553"/>
                </a:lnTo>
                <a:lnTo>
                  <a:pt x="2958" y="502"/>
                </a:lnTo>
                <a:lnTo>
                  <a:pt x="2950" y="452"/>
                </a:lnTo>
                <a:lnTo>
                  <a:pt x="2935" y="404"/>
                </a:lnTo>
                <a:lnTo>
                  <a:pt x="2915" y="359"/>
                </a:lnTo>
                <a:lnTo>
                  <a:pt x="2892" y="316"/>
                </a:lnTo>
                <a:lnTo>
                  <a:pt x="2863" y="277"/>
                </a:lnTo>
                <a:lnTo>
                  <a:pt x="2830" y="240"/>
                </a:lnTo>
                <a:lnTo>
                  <a:pt x="2793" y="209"/>
                </a:lnTo>
                <a:lnTo>
                  <a:pt x="2754" y="180"/>
                </a:lnTo>
                <a:lnTo>
                  <a:pt x="2710" y="156"/>
                </a:lnTo>
                <a:lnTo>
                  <a:pt x="2665" y="137"/>
                </a:lnTo>
                <a:lnTo>
                  <a:pt x="2617" y="122"/>
                </a:lnTo>
                <a:lnTo>
                  <a:pt x="2566" y="114"/>
                </a:lnTo>
                <a:lnTo>
                  <a:pt x="2514" y="111"/>
                </a:lnTo>
                <a:close/>
                <a:moveTo>
                  <a:pt x="2514" y="0"/>
                </a:moveTo>
                <a:lnTo>
                  <a:pt x="2574" y="3"/>
                </a:lnTo>
                <a:lnTo>
                  <a:pt x="2633" y="14"/>
                </a:lnTo>
                <a:lnTo>
                  <a:pt x="2690" y="29"/>
                </a:lnTo>
                <a:lnTo>
                  <a:pt x="2744" y="50"/>
                </a:lnTo>
                <a:lnTo>
                  <a:pt x="2796" y="76"/>
                </a:lnTo>
                <a:lnTo>
                  <a:pt x="2844" y="107"/>
                </a:lnTo>
                <a:lnTo>
                  <a:pt x="2888" y="143"/>
                </a:lnTo>
                <a:lnTo>
                  <a:pt x="2929" y="183"/>
                </a:lnTo>
                <a:lnTo>
                  <a:pt x="2965" y="227"/>
                </a:lnTo>
                <a:lnTo>
                  <a:pt x="2996" y="274"/>
                </a:lnTo>
                <a:lnTo>
                  <a:pt x="3023" y="325"/>
                </a:lnTo>
                <a:lnTo>
                  <a:pt x="3044" y="379"/>
                </a:lnTo>
                <a:lnTo>
                  <a:pt x="3060" y="435"/>
                </a:lnTo>
                <a:lnTo>
                  <a:pt x="3069" y="493"/>
                </a:lnTo>
                <a:lnTo>
                  <a:pt x="3073" y="553"/>
                </a:lnTo>
                <a:lnTo>
                  <a:pt x="3069" y="614"/>
                </a:lnTo>
                <a:lnTo>
                  <a:pt x="3060" y="671"/>
                </a:lnTo>
                <a:lnTo>
                  <a:pt x="3044" y="727"/>
                </a:lnTo>
                <a:lnTo>
                  <a:pt x="3023" y="781"/>
                </a:lnTo>
                <a:lnTo>
                  <a:pt x="2996" y="832"/>
                </a:lnTo>
                <a:lnTo>
                  <a:pt x="2965" y="879"/>
                </a:lnTo>
                <a:lnTo>
                  <a:pt x="2929" y="923"/>
                </a:lnTo>
                <a:lnTo>
                  <a:pt x="2888" y="963"/>
                </a:lnTo>
                <a:lnTo>
                  <a:pt x="2844" y="999"/>
                </a:lnTo>
                <a:lnTo>
                  <a:pt x="2796" y="1030"/>
                </a:lnTo>
                <a:lnTo>
                  <a:pt x="2744" y="1057"/>
                </a:lnTo>
                <a:lnTo>
                  <a:pt x="2690" y="1077"/>
                </a:lnTo>
                <a:lnTo>
                  <a:pt x="2633" y="1092"/>
                </a:lnTo>
                <a:lnTo>
                  <a:pt x="2574" y="1103"/>
                </a:lnTo>
                <a:lnTo>
                  <a:pt x="2514" y="1106"/>
                </a:lnTo>
                <a:lnTo>
                  <a:pt x="2455" y="1103"/>
                </a:lnTo>
                <a:lnTo>
                  <a:pt x="2398" y="1094"/>
                </a:lnTo>
                <a:lnTo>
                  <a:pt x="2344" y="1079"/>
                </a:lnTo>
                <a:lnTo>
                  <a:pt x="2291" y="1060"/>
                </a:lnTo>
                <a:lnTo>
                  <a:pt x="2241" y="1035"/>
                </a:lnTo>
                <a:lnTo>
                  <a:pt x="2195" y="1005"/>
                </a:lnTo>
                <a:lnTo>
                  <a:pt x="2151" y="973"/>
                </a:lnTo>
                <a:lnTo>
                  <a:pt x="2111" y="935"/>
                </a:lnTo>
                <a:lnTo>
                  <a:pt x="2076" y="894"/>
                </a:lnTo>
                <a:lnTo>
                  <a:pt x="2043" y="848"/>
                </a:lnTo>
                <a:lnTo>
                  <a:pt x="1078" y="1424"/>
                </a:lnTo>
                <a:lnTo>
                  <a:pt x="1095" y="1472"/>
                </a:lnTo>
                <a:lnTo>
                  <a:pt x="1107" y="1522"/>
                </a:lnTo>
                <a:lnTo>
                  <a:pt x="1115" y="1574"/>
                </a:lnTo>
                <a:lnTo>
                  <a:pt x="1118" y="1628"/>
                </a:lnTo>
                <a:lnTo>
                  <a:pt x="1115" y="1681"/>
                </a:lnTo>
                <a:lnTo>
                  <a:pt x="1107" y="1733"/>
                </a:lnTo>
                <a:lnTo>
                  <a:pt x="1095" y="1784"/>
                </a:lnTo>
                <a:lnTo>
                  <a:pt x="1078" y="1832"/>
                </a:lnTo>
                <a:lnTo>
                  <a:pt x="2043" y="2411"/>
                </a:lnTo>
                <a:lnTo>
                  <a:pt x="2066" y="2378"/>
                </a:lnTo>
                <a:lnTo>
                  <a:pt x="2091" y="2347"/>
                </a:lnTo>
                <a:lnTo>
                  <a:pt x="2119" y="2317"/>
                </a:lnTo>
                <a:lnTo>
                  <a:pt x="2159" y="2281"/>
                </a:lnTo>
                <a:lnTo>
                  <a:pt x="2201" y="2250"/>
                </a:lnTo>
                <a:lnTo>
                  <a:pt x="2246" y="2224"/>
                </a:lnTo>
                <a:lnTo>
                  <a:pt x="2292" y="2201"/>
                </a:lnTo>
                <a:lnTo>
                  <a:pt x="2340" y="2183"/>
                </a:lnTo>
                <a:lnTo>
                  <a:pt x="2389" y="2169"/>
                </a:lnTo>
                <a:lnTo>
                  <a:pt x="2438" y="2160"/>
                </a:lnTo>
                <a:lnTo>
                  <a:pt x="2489" y="2156"/>
                </a:lnTo>
                <a:lnTo>
                  <a:pt x="2539" y="2156"/>
                </a:lnTo>
                <a:lnTo>
                  <a:pt x="2590" y="2160"/>
                </a:lnTo>
                <a:lnTo>
                  <a:pt x="2640" y="2169"/>
                </a:lnTo>
                <a:lnTo>
                  <a:pt x="2688" y="2183"/>
                </a:lnTo>
                <a:lnTo>
                  <a:pt x="2736" y="2201"/>
                </a:lnTo>
                <a:lnTo>
                  <a:pt x="2783" y="2224"/>
                </a:lnTo>
                <a:lnTo>
                  <a:pt x="2827" y="2250"/>
                </a:lnTo>
                <a:lnTo>
                  <a:pt x="2869" y="2281"/>
                </a:lnTo>
                <a:lnTo>
                  <a:pt x="2909" y="2317"/>
                </a:lnTo>
                <a:lnTo>
                  <a:pt x="2947" y="2358"/>
                </a:lnTo>
                <a:lnTo>
                  <a:pt x="2979" y="2401"/>
                </a:lnTo>
                <a:lnTo>
                  <a:pt x="3007" y="2448"/>
                </a:lnTo>
                <a:lnTo>
                  <a:pt x="3030" y="2496"/>
                </a:lnTo>
                <a:lnTo>
                  <a:pt x="3049" y="2547"/>
                </a:lnTo>
                <a:lnTo>
                  <a:pt x="3062" y="2599"/>
                </a:lnTo>
                <a:lnTo>
                  <a:pt x="3070" y="2653"/>
                </a:lnTo>
                <a:lnTo>
                  <a:pt x="3073" y="2708"/>
                </a:lnTo>
                <a:lnTo>
                  <a:pt x="3070" y="2763"/>
                </a:lnTo>
                <a:lnTo>
                  <a:pt x="3062" y="2816"/>
                </a:lnTo>
                <a:lnTo>
                  <a:pt x="3049" y="2869"/>
                </a:lnTo>
                <a:lnTo>
                  <a:pt x="3030" y="2919"/>
                </a:lnTo>
                <a:lnTo>
                  <a:pt x="3007" y="2968"/>
                </a:lnTo>
                <a:lnTo>
                  <a:pt x="2979" y="3014"/>
                </a:lnTo>
                <a:lnTo>
                  <a:pt x="2947" y="3057"/>
                </a:lnTo>
                <a:lnTo>
                  <a:pt x="2909" y="3098"/>
                </a:lnTo>
                <a:lnTo>
                  <a:pt x="2872" y="3132"/>
                </a:lnTo>
                <a:lnTo>
                  <a:pt x="2831" y="3162"/>
                </a:lnTo>
                <a:lnTo>
                  <a:pt x="2790" y="3189"/>
                </a:lnTo>
                <a:lnTo>
                  <a:pt x="2746" y="3210"/>
                </a:lnTo>
                <a:lnTo>
                  <a:pt x="2702" y="3227"/>
                </a:lnTo>
                <a:lnTo>
                  <a:pt x="2656" y="3242"/>
                </a:lnTo>
                <a:lnTo>
                  <a:pt x="2609" y="3252"/>
                </a:lnTo>
                <a:lnTo>
                  <a:pt x="2562" y="3258"/>
                </a:lnTo>
                <a:lnTo>
                  <a:pt x="2514" y="3260"/>
                </a:lnTo>
                <a:lnTo>
                  <a:pt x="2466" y="3258"/>
                </a:lnTo>
                <a:lnTo>
                  <a:pt x="2419" y="3252"/>
                </a:lnTo>
                <a:lnTo>
                  <a:pt x="2372" y="3242"/>
                </a:lnTo>
                <a:lnTo>
                  <a:pt x="2327" y="3227"/>
                </a:lnTo>
                <a:lnTo>
                  <a:pt x="2282" y="3210"/>
                </a:lnTo>
                <a:lnTo>
                  <a:pt x="2238" y="3189"/>
                </a:lnTo>
                <a:lnTo>
                  <a:pt x="2196" y="3162"/>
                </a:lnTo>
                <a:lnTo>
                  <a:pt x="2156" y="3132"/>
                </a:lnTo>
                <a:lnTo>
                  <a:pt x="2119" y="3098"/>
                </a:lnTo>
                <a:lnTo>
                  <a:pt x="2082" y="3057"/>
                </a:lnTo>
                <a:lnTo>
                  <a:pt x="2049" y="3014"/>
                </a:lnTo>
                <a:lnTo>
                  <a:pt x="2021" y="2968"/>
                </a:lnTo>
                <a:lnTo>
                  <a:pt x="1998" y="2919"/>
                </a:lnTo>
                <a:lnTo>
                  <a:pt x="1979" y="2869"/>
                </a:lnTo>
                <a:lnTo>
                  <a:pt x="1966" y="2816"/>
                </a:lnTo>
                <a:lnTo>
                  <a:pt x="1958" y="2763"/>
                </a:lnTo>
                <a:lnTo>
                  <a:pt x="1955" y="2708"/>
                </a:lnTo>
                <a:lnTo>
                  <a:pt x="1957" y="2656"/>
                </a:lnTo>
                <a:lnTo>
                  <a:pt x="1965" y="2607"/>
                </a:lnTo>
                <a:lnTo>
                  <a:pt x="1977" y="2558"/>
                </a:lnTo>
                <a:lnTo>
                  <a:pt x="1993" y="2511"/>
                </a:lnTo>
                <a:lnTo>
                  <a:pt x="1026" y="1930"/>
                </a:lnTo>
                <a:lnTo>
                  <a:pt x="994" y="1973"/>
                </a:lnTo>
                <a:lnTo>
                  <a:pt x="958" y="2014"/>
                </a:lnTo>
                <a:lnTo>
                  <a:pt x="918" y="2050"/>
                </a:lnTo>
                <a:lnTo>
                  <a:pt x="875" y="2083"/>
                </a:lnTo>
                <a:lnTo>
                  <a:pt x="828" y="2112"/>
                </a:lnTo>
                <a:lnTo>
                  <a:pt x="779" y="2135"/>
                </a:lnTo>
                <a:lnTo>
                  <a:pt x="727" y="2155"/>
                </a:lnTo>
                <a:lnTo>
                  <a:pt x="673" y="2169"/>
                </a:lnTo>
                <a:lnTo>
                  <a:pt x="617" y="2177"/>
                </a:lnTo>
                <a:lnTo>
                  <a:pt x="559" y="2180"/>
                </a:lnTo>
                <a:lnTo>
                  <a:pt x="499" y="2177"/>
                </a:lnTo>
                <a:lnTo>
                  <a:pt x="440" y="2168"/>
                </a:lnTo>
                <a:lnTo>
                  <a:pt x="383" y="2153"/>
                </a:lnTo>
                <a:lnTo>
                  <a:pt x="329" y="2131"/>
                </a:lnTo>
                <a:lnTo>
                  <a:pt x="277" y="2105"/>
                </a:lnTo>
                <a:lnTo>
                  <a:pt x="229" y="2074"/>
                </a:lnTo>
                <a:lnTo>
                  <a:pt x="185" y="2038"/>
                </a:lnTo>
                <a:lnTo>
                  <a:pt x="144" y="1998"/>
                </a:lnTo>
                <a:lnTo>
                  <a:pt x="108" y="1954"/>
                </a:lnTo>
                <a:lnTo>
                  <a:pt x="77" y="1907"/>
                </a:lnTo>
                <a:lnTo>
                  <a:pt x="50" y="1856"/>
                </a:lnTo>
                <a:lnTo>
                  <a:pt x="29" y="1802"/>
                </a:lnTo>
                <a:lnTo>
                  <a:pt x="13" y="1747"/>
                </a:lnTo>
                <a:lnTo>
                  <a:pt x="4" y="1688"/>
                </a:lnTo>
                <a:lnTo>
                  <a:pt x="0" y="1628"/>
                </a:lnTo>
                <a:lnTo>
                  <a:pt x="4" y="1568"/>
                </a:lnTo>
                <a:lnTo>
                  <a:pt x="13" y="1510"/>
                </a:lnTo>
                <a:lnTo>
                  <a:pt x="29" y="1453"/>
                </a:lnTo>
                <a:lnTo>
                  <a:pt x="50" y="1400"/>
                </a:lnTo>
                <a:lnTo>
                  <a:pt x="77" y="1349"/>
                </a:lnTo>
                <a:lnTo>
                  <a:pt x="108" y="1302"/>
                </a:lnTo>
                <a:lnTo>
                  <a:pt x="144" y="1258"/>
                </a:lnTo>
                <a:lnTo>
                  <a:pt x="185" y="1218"/>
                </a:lnTo>
                <a:lnTo>
                  <a:pt x="229" y="1183"/>
                </a:lnTo>
                <a:lnTo>
                  <a:pt x="277" y="1151"/>
                </a:lnTo>
                <a:lnTo>
                  <a:pt x="329" y="1124"/>
                </a:lnTo>
                <a:lnTo>
                  <a:pt x="383" y="1104"/>
                </a:lnTo>
                <a:lnTo>
                  <a:pt x="440" y="1088"/>
                </a:lnTo>
                <a:lnTo>
                  <a:pt x="499" y="1079"/>
                </a:lnTo>
                <a:lnTo>
                  <a:pt x="559" y="1075"/>
                </a:lnTo>
                <a:lnTo>
                  <a:pt x="617" y="1078"/>
                </a:lnTo>
                <a:lnTo>
                  <a:pt x="673" y="1087"/>
                </a:lnTo>
                <a:lnTo>
                  <a:pt x="727" y="1101"/>
                </a:lnTo>
                <a:lnTo>
                  <a:pt x="779" y="1120"/>
                </a:lnTo>
                <a:lnTo>
                  <a:pt x="828" y="1144"/>
                </a:lnTo>
                <a:lnTo>
                  <a:pt x="875" y="1172"/>
                </a:lnTo>
                <a:lnTo>
                  <a:pt x="918" y="1205"/>
                </a:lnTo>
                <a:lnTo>
                  <a:pt x="958" y="1242"/>
                </a:lnTo>
                <a:lnTo>
                  <a:pt x="994" y="1282"/>
                </a:lnTo>
                <a:lnTo>
                  <a:pt x="1026" y="1325"/>
                </a:lnTo>
                <a:lnTo>
                  <a:pt x="1993" y="750"/>
                </a:lnTo>
                <a:lnTo>
                  <a:pt x="1977" y="703"/>
                </a:lnTo>
                <a:lnTo>
                  <a:pt x="1966" y="655"/>
                </a:lnTo>
                <a:lnTo>
                  <a:pt x="1957" y="604"/>
                </a:lnTo>
                <a:lnTo>
                  <a:pt x="1955" y="553"/>
                </a:lnTo>
                <a:lnTo>
                  <a:pt x="1958" y="493"/>
                </a:lnTo>
                <a:lnTo>
                  <a:pt x="1969" y="435"/>
                </a:lnTo>
                <a:lnTo>
                  <a:pt x="1984" y="379"/>
                </a:lnTo>
                <a:lnTo>
                  <a:pt x="2005" y="325"/>
                </a:lnTo>
                <a:lnTo>
                  <a:pt x="2032" y="274"/>
                </a:lnTo>
                <a:lnTo>
                  <a:pt x="2063" y="227"/>
                </a:lnTo>
                <a:lnTo>
                  <a:pt x="2099" y="183"/>
                </a:lnTo>
                <a:lnTo>
                  <a:pt x="2140" y="143"/>
                </a:lnTo>
                <a:lnTo>
                  <a:pt x="2184" y="107"/>
                </a:lnTo>
                <a:lnTo>
                  <a:pt x="2232" y="76"/>
                </a:lnTo>
                <a:lnTo>
                  <a:pt x="2284" y="50"/>
                </a:lnTo>
                <a:lnTo>
                  <a:pt x="2338" y="29"/>
                </a:lnTo>
                <a:lnTo>
                  <a:pt x="2394" y="14"/>
                </a:lnTo>
                <a:lnTo>
                  <a:pt x="2453" y="3"/>
                </a:lnTo>
                <a:lnTo>
                  <a:pt x="251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68" tIns="45684" rIns="91368" bIns="45684" numCol="1" anchor="t" anchorCtr="0" compatLnSpc="1">
            <a:prstTxWarp prst="textNoShape">
              <a:avLst/>
            </a:prstTxWarp>
          </a:bodyPr>
          <a:lstStyle/>
          <a:p>
            <a:pPr defTabSz="1217890">
              <a:defRPr/>
            </a:pPr>
            <a:endParaRPr lang="en-IN" sz="2397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D9D80548-D89C-4E68-8D89-9E569548D52F}"/>
              </a:ext>
            </a:extLst>
          </p:cNvPr>
          <p:cNvGrpSpPr/>
          <p:nvPr/>
        </p:nvGrpSpPr>
        <p:grpSpPr>
          <a:xfrm>
            <a:off x="1111145" y="953426"/>
            <a:ext cx="3765535" cy="2149119"/>
            <a:chOff x="2742112" y="2664312"/>
            <a:chExt cx="5972427" cy="3763787"/>
          </a:xfrm>
        </p:grpSpPr>
        <p:sp>
          <p:nvSpPr>
            <p:cNvPr id="294" name="Rounded Rectangle 45">
              <a:extLst>
                <a:ext uri="{FF2B5EF4-FFF2-40B4-BE49-F238E27FC236}">
                  <a16:creationId xmlns:a16="http://schemas.microsoft.com/office/drawing/2014/main" id="{F871DCB3-D4B8-496A-BAA2-858727C59A17}"/>
                </a:ext>
              </a:extLst>
            </p:cNvPr>
            <p:cNvSpPr/>
            <p:nvPr/>
          </p:nvSpPr>
          <p:spPr>
            <a:xfrm>
              <a:off x="2742112" y="2664312"/>
              <a:ext cx="5972427" cy="3763787"/>
            </a:xfrm>
            <a:prstGeom prst="roundRect">
              <a:avLst>
                <a:gd name="adj" fmla="val 1813"/>
              </a:avLst>
            </a:prstGeom>
            <a:solidFill>
              <a:srgbClr val="0F6FC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037D4D94-7251-4227-8388-F419033868D2}"/>
                </a:ext>
              </a:extLst>
            </p:cNvPr>
            <p:cNvGrpSpPr/>
            <p:nvPr/>
          </p:nvGrpSpPr>
          <p:grpSpPr>
            <a:xfrm>
              <a:off x="2805113" y="4413562"/>
              <a:ext cx="5810374" cy="2012523"/>
              <a:chOff x="2805113" y="4072365"/>
              <a:chExt cx="5810374" cy="2012523"/>
            </a:xfrm>
          </p:grpSpPr>
          <p:sp>
            <p:nvSpPr>
              <p:cNvPr id="303" name="Freeform 124">
                <a:extLst>
                  <a:ext uri="{FF2B5EF4-FFF2-40B4-BE49-F238E27FC236}">
                    <a16:creationId xmlns:a16="http://schemas.microsoft.com/office/drawing/2014/main" id="{A60E6C3A-E6C5-4967-9CE0-ECFE84360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225" y="4468813"/>
                <a:ext cx="5799138" cy="1616075"/>
              </a:xfrm>
              <a:custGeom>
                <a:avLst/>
                <a:gdLst>
                  <a:gd name="T0" fmla="*/ 0 w 894"/>
                  <a:gd name="T1" fmla="*/ 77 h 247"/>
                  <a:gd name="T2" fmla="*/ 129 w 894"/>
                  <a:gd name="T3" fmla="*/ 77 h 247"/>
                  <a:gd name="T4" fmla="*/ 344 w 894"/>
                  <a:gd name="T5" fmla="*/ 110 h 247"/>
                  <a:gd name="T6" fmla="*/ 598 w 894"/>
                  <a:gd name="T7" fmla="*/ 18 h 247"/>
                  <a:gd name="T8" fmla="*/ 894 w 894"/>
                  <a:gd name="T9" fmla="*/ 0 h 247"/>
                  <a:gd name="T10" fmla="*/ 894 w 894"/>
                  <a:gd name="T11" fmla="*/ 247 h 247"/>
                  <a:gd name="T12" fmla="*/ 0 w 894"/>
                  <a:gd name="T13" fmla="*/ 247 h 247"/>
                  <a:gd name="T14" fmla="*/ 0 w 894"/>
                  <a:gd name="T15" fmla="*/ 7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4" h="247">
                    <a:moveTo>
                      <a:pt x="0" y="77"/>
                    </a:moveTo>
                    <a:cubicBezTo>
                      <a:pt x="0" y="77"/>
                      <a:pt x="68" y="33"/>
                      <a:pt x="129" y="77"/>
                    </a:cubicBezTo>
                    <a:cubicBezTo>
                      <a:pt x="191" y="122"/>
                      <a:pt x="288" y="137"/>
                      <a:pt x="344" y="110"/>
                    </a:cubicBezTo>
                    <a:cubicBezTo>
                      <a:pt x="400" y="84"/>
                      <a:pt x="473" y="17"/>
                      <a:pt x="598" y="18"/>
                    </a:cubicBezTo>
                    <a:cubicBezTo>
                      <a:pt x="724" y="20"/>
                      <a:pt x="842" y="87"/>
                      <a:pt x="894" y="0"/>
                    </a:cubicBezTo>
                    <a:cubicBezTo>
                      <a:pt x="894" y="247"/>
                      <a:pt x="894" y="247"/>
                      <a:pt x="894" y="247"/>
                    </a:cubicBezTo>
                    <a:cubicBezTo>
                      <a:pt x="0" y="247"/>
                      <a:pt x="0" y="247"/>
                      <a:pt x="0" y="247"/>
                    </a:cubicBezTo>
                    <a:lnTo>
                      <a:pt x="0" y="77"/>
                    </a:lnTo>
                    <a:close/>
                  </a:path>
                </a:pathLst>
              </a:custGeom>
              <a:pattFill prst="narHorz">
                <a:fgClr>
                  <a:srgbClr val="7CCA62"/>
                </a:fgClr>
                <a:bgClr>
                  <a:srgbClr val="10CF9B">
                    <a:lumMod val="75000"/>
                  </a:srgbClr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120">
                <a:extLst>
                  <a:ext uri="{FF2B5EF4-FFF2-40B4-BE49-F238E27FC236}">
                    <a16:creationId xmlns:a16="http://schemas.microsoft.com/office/drawing/2014/main" id="{DEBF68C2-8581-4355-87F5-A2FB095C1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113" y="4072365"/>
                <a:ext cx="5810374" cy="2012523"/>
              </a:xfrm>
              <a:custGeom>
                <a:avLst/>
                <a:gdLst>
                  <a:gd name="T0" fmla="*/ 0 w 894"/>
                  <a:gd name="T1" fmla="*/ 139 h 288"/>
                  <a:gd name="T2" fmla="*/ 150 w 894"/>
                  <a:gd name="T3" fmla="*/ 164 h 288"/>
                  <a:gd name="T4" fmla="*/ 376 w 894"/>
                  <a:gd name="T5" fmla="*/ 213 h 288"/>
                  <a:gd name="T6" fmla="*/ 658 w 894"/>
                  <a:gd name="T7" fmla="*/ 29 h 288"/>
                  <a:gd name="T8" fmla="*/ 894 w 894"/>
                  <a:gd name="T9" fmla="*/ 121 h 288"/>
                  <a:gd name="T10" fmla="*/ 894 w 894"/>
                  <a:gd name="T11" fmla="*/ 288 h 288"/>
                  <a:gd name="T12" fmla="*/ 0 w 894"/>
                  <a:gd name="T13" fmla="*/ 288 h 288"/>
                  <a:gd name="T14" fmla="*/ 0 w 894"/>
                  <a:gd name="T15" fmla="*/ 13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4" h="288">
                    <a:moveTo>
                      <a:pt x="0" y="139"/>
                    </a:moveTo>
                    <a:cubicBezTo>
                      <a:pt x="0" y="139"/>
                      <a:pt x="85" y="106"/>
                      <a:pt x="150" y="164"/>
                    </a:cubicBezTo>
                    <a:cubicBezTo>
                      <a:pt x="215" y="222"/>
                      <a:pt x="282" y="248"/>
                      <a:pt x="376" y="213"/>
                    </a:cubicBezTo>
                    <a:cubicBezTo>
                      <a:pt x="470" y="179"/>
                      <a:pt x="548" y="58"/>
                      <a:pt x="658" y="29"/>
                    </a:cubicBezTo>
                    <a:cubicBezTo>
                      <a:pt x="769" y="0"/>
                      <a:pt x="894" y="121"/>
                      <a:pt x="894" y="121"/>
                    </a:cubicBezTo>
                    <a:cubicBezTo>
                      <a:pt x="894" y="288"/>
                      <a:pt x="894" y="288"/>
                      <a:pt x="894" y="288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0" y="139"/>
                    </a:lnTo>
                    <a:close/>
                  </a:path>
                </a:pathLst>
              </a:custGeom>
              <a:pattFill prst="dkDnDiag">
                <a:fgClr>
                  <a:srgbClr val="0BD0D9"/>
                </a:fgClr>
                <a:bgClr>
                  <a:srgbClr val="009DD9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id="{10A3B77D-3529-44B4-9380-ED22187198E1}"/>
                </a:ext>
              </a:extLst>
            </p:cNvPr>
            <p:cNvSpPr/>
            <p:nvPr/>
          </p:nvSpPr>
          <p:spPr>
            <a:xfrm>
              <a:off x="3010508" y="3103406"/>
              <a:ext cx="3117597" cy="539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HelveNueThin" pitchFamily="2" charset="0"/>
                </a:rPr>
                <a:t>Curved Graph Sample</a:t>
              </a:r>
              <a:endParaRPr kumimoji="0" lang="en-US" sz="1400" b="0" i="0" u="none" strike="noStrike" kern="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C56D485A-3982-495D-B231-9FC9027726F8}"/>
                </a:ext>
              </a:extLst>
            </p:cNvPr>
            <p:cNvSpPr/>
            <p:nvPr/>
          </p:nvSpPr>
          <p:spPr>
            <a:xfrm>
              <a:off x="4411667" y="5551468"/>
              <a:ext cx="182880" cy="18288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0B05C051-1A2F-4361-B2ED-B692BFBB156E}"/>
                </a:ext>
              </a:extLst>
            </p:cNvPr>
            <p:cNvSpPr/>
            <p:nvPr/>
          </p:nvSpPr>
          <p:spPr>
            <a:xfrm>
              <a:off x="5499139" y="5642908"/>
              <a:ext cx="182880" cy="18288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53594875-2770-45A6-AFBC-801CE7E6C6E4}"/>
                </a:ext>
              </a:extLst>
            </p:cNvPr>
            <p:cNvSpPr/>
            <p:nvPr/>
          </p:nvSpPr>
          <p:spPr>
            <a:xfrm>
              <a:off x="6899332" y="4600414"/>
              <a:ext cx="182880" cy="18288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BF82BB95-FB15-4D82-8A6D-E84260BFB301}"/>
                </a:ext>
              </a:extLst>
            </p:cNvPr>
            <p:cNvSpPr/>
            <p:nvPr/>
          </p:nvSpPr>
          <p:spPr>
            <a:xfrm>
              <a:off x="3028051" y="3710914"/>
              <a:ext cx="2003987" cy="4851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 w="3175">
                    <a:solidFill>
                      <a:srgbClr val="0BD0D9"/>
                    </a:solidFill>
                  </a:ln>
                  <a:solidFill>
                    <a:srgbClr val="0BD0D9"/>
                  </a:solidFill>
                  <a:effectLst/>
                  <a:uLnTx/>
                  <a:uFillTx/>
                  <a:latin typeface="HelveNueThin" pitchFamily="2" charset="0"/>
                </a:rPr>
                <a:t>Point 01: </a:t>
              </a:r>
              <a:r>
                <a:rPr kumimoji="0" lang="en-US" sz="1200" b="0" i="0" u="none" strike="noStrike" kern="0" cap="none" spc="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HelveNueThin" pitchFamily="2" charset="0"/>
                </a:rPr>
                <a:t>2500+</a:t>
              </a:r>
              <a:endParaRPr kumimoji="0" lang="en-US" sz="1200" b="0" i="0" u="none" strike="noStrike" kern="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id="{DA941B27-988C-44E7-8633-456C1AA17CBA}"/>
                </a:ext>
              </a:extLst>
            </p:cNvPr>
            <p:cNvSpPr/>
            <p:nvPr/>
          </p:nvSpPr>
          <p:spPr>
            <a:xfrm>
              <a:off x="3028051" y="4140833"/>
              <a:ext cx="2003987" cy="4851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 w="3175">
                    <a:solidFill>
                      <a:srgbClr val="0BD0D9"/>
                    </a:solidFill>
                  </a:ln>
                  <a:solidFill>
                    <a:srgbClr val="0BD0D9"/>
                  </a:solidFill>
                  <a:effectLst/>
                  <a:uLnTx/>
                  <a:uFillTx/>
                  <a:latin typeface="HelveNueThin" pitchFamily="2" charset="0"/>
                </a:rPr>
                <a:t>Point 02: </a:t>
              </a:r>
              <a:r>
                <a:rPr kumimoji="0" lang="en-US" sz="1200" b="0" i="0" u="none" strike="noStrike" kern="0" cap="none" spc="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HelveNueThin" pitchFamily="2" charset="0"/>
                </a:rPr>
                <a:t>5000+</a:t>
              </a:r>
              <a:endParaRPr kumimoji="0" lang="en-US" sz="1200" b="0" i="0" u="none" strike="noStrike" kern="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id="{8953688E-D3CD-4351-866F-3C7DE97F11C0}"/>
                </a:ext>
              </a:extLst>
            </p:cNvPr>
            <p:cNvSpPr/>
            <p:nvPr/>
          </p:nvSpPr>
          <p:spPr>
            <a:xfrm>
              <a:off x="3028051" y="4570753"/>
              <a:ext cx="2003987" cy="4851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 w="3175">
                    <a:solidFill>
                      <a:srgbClr val="0BD0D9"/>
                    </a:solidFill>
                  </a:ln>
                  <a:solidFill>
                    <a:srgbClr val="0BD0D9"/>
                  </a:solidFill>
                  <a:effectLst/>
                  <a:uLnTx/>
                  <a:uFillTx/>
                  <a:latin typeface="HelveNueThin" pitchFamily="2" charset="0"/>
                </a:rPr>
                <a:t>Point 03: </a:t>
              </a:r>
              <a:r>
                <a:rPr kumimoji="0" lang="en-US" sz="1200" b="0" i="0" u="none" strike="noStrike" kern="0" cap="none" spc="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HelveNueThin" pitchFamily="2" charset="0"/>
                </a:rPr>
                <a:t>8000+</a:t>
              </a:r>
              <a:endParaRPr kumimoji="0" lang="en-US" sz="1200" b="0" i="0" u="none" strike="noStrike" kern="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314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80" y="3164752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61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Android Flat">
      <a:dk1>
        <a:sysClr val="windowText" lastClr="000000"/>
      </a:dk1>
      <a:lt1>
        <a:sysClr val="window" lastClr="FFFFFF"/>
      </a:lt1>
      <a:dk2>
        <a:srgbClr val="44546A"/>
      </a:dk2>
      <a:lt2>
        <a:srgbClr val="EFEFEF"/>
      </a:lt2>
      <a:accent1>
        <a:srgbClr val="41A55F"/>
      </a:accent1>
      <a:accent2>
        <a:srgbClr val="00A885"/>
      </a:accent2>
      <a:accent3>
        <a:srgbClr val="2969B0"/>
      </a:accent3>
      <a:accent4>
        <a:srgbClr val="553982"/>
      </a:accent4>
      <a:accent5>
        <a:srgbClr val="FAC51C"/>
      </a:accent5>
      <a:accent6>
        <a:srgbClr val="B8312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Custom 1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2AF9F"/>
      </a:accent1>
      <a:accent2>
        <a:srgbClr val="F08831"/>
      </a:accent2>
      <a:accent3>
        <a:srgbClr val="ED5A6D"/>
      </a:accent3>
      <a:accent4>
        <a:srgbClr val="0884BA"/>
      </a:accent4>
      <a:accent5>
        <a:srgbClr val="A466F5"/>
      </a:accent5>
      <a:accent6>
        <a:srgbClr val="FFB90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370</Words>
  <Application>Microsoft Office PowerPoint</Application>
  <PresentationFormat>Widescreen</PresentationFormat>
  <Paragraphs>106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HelveNueThin</vt:lpstr>
      <vt:lpstr>Open Sans</vt:lpstr>
      <vt:lpstr>Segoe UI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Farjana Jaman</dc:creator>
  <cp:lastModifiedBy>FTM</cp:lastModifiedBy>
  <cp:revision>24</cp:revision>
  <dcterms:created xsi:type="dcterms:W3CDTF">2015-03-03T09:21:38Z</dcterms:created>
  <dcterms:modified xsi:type="dcterms:W3CDTF">2018-03-09T19:34:23Z</dcterms:modified>
</cp:coreProperties>
</file>