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2"/>
  </p:notesMasterIdLst>
  <p:sldIdLst>
    <p:sldId id="276" r:id="rId3"/>
    <p:sldId id="277" r:id="rId4"/>
    <p:sldId id="278" r:id="rId5"/>
    <p:sldId id="279" r:id="rId6"/>
    <p:sldId id="280" r:id="rId7"/>
    <p:sldId id="281" r:id="rId8"/>
    <p:sldId id="282" r:id="rId9"/>
    <p:sldId id="290" r:id="rId10"/>
    <p:sldId id="268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23AF"/>
    <a:srgbClr val="0C2082"/>
    <a:srgbClr val="0E269E"/>
    <a:srgbClr val="1639EA"/>
    <a:srgbClr val="8063AE"/>
    <a:srgbClr val="481E95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30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261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6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584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274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91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111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98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6375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77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940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6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23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425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raphic 5">
            <a:extLst>
              <a:ext uri="{FF2B5EF4-FFF2-40B4-BE49-F238E27FC236}">
                <a16:creationId xmlns:a16="http://schemas.microsoft.com/office/drawing/2014/main" id="{52E6A411-88E4-32C3-36D3-6245A7CDA643}"/>
              </a:ext>
            </a:extLst>
          </p:cNvPr>
          <p:cNvSpPr/>
          <p:nvPr/>
        </p:nvSpPr>
        <p:spPr>
          <a:xfrm>
            <a:off x="421190" y="2638476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Graphic 5">
            <a:extLst>
              <a:ext uri="{FF2B5EF4-FFF2-40B4-BE49-F238E27FC236}">
                <a16:creationId xmlns:a16="http://schemas.microsoft.com/office/drawing/2014/main" id="{EC34383E-0D2B-4145-C0AF-F2AB0D45B21E}"/>
              </a:ext>
            </a:extLst>
          </p:cNvPr>
          <p:cNvSpPr/>
          <p:nvPr/>
        </p:nvSpPr>
        <p:spPr>
          <a:xfrm>
            <a:off x="2206636" y="3742180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Graphic 5">
            <a:extLst>
              <a:ext uri="{FF2B5EF4-FFF2-40B4-BE49-F238E27FC236}">
                <a16:creationId xmlns:a16="http://schemas.microsoft.com/office/drawing/2014/main" id="{422B26EB-CC79-E648-F611-FA6EB043DC79}"/>
              </a:ext>
            </a:extLst>
          </p:cNvPr>
          <p:cNvSpPr/>
          <p:nvPr/>
        </p:nvSpPr>
        <p:spPr>
          <a:xfrm>
            <a:off x="3992082" y="2638476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Graphic 5">
            <a:extLst>
              <a:ext uri="{FF2B5EF4-FFF2-40B4-BE49-F238E27FC236}">
                <a16:creationId xmlns:a16="http://schemas.microsoft.com/office/drawing/2014/main" id="{9F53F604-B3E2-1629-9BFC-05F042D49974}"/>
              </a:ext>
            </a:extLst>
          </p:cNvPr>
          <p:cNvSpPr/>
          <p:nvPr/>
        </p:nvSpPr>
        <p:spPr>
          <a:xfrm>
            <a:off x="5777528" y="3742180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Graphic 5">
            <a:extLst>
              <a:ext uri="{FF2B5EF4-FFF2-40B4-BE49-F238E27FC236}">
                <a16:creationId xmlns:a16="http://schemas.microsoft.com/office/drawing/2014/main" id="{2B96B7FC-DF75-8CE7-2408-E041258F478A}"/>
              </a:ext>
            </a:extLst>
          </p:cNvPr>
          <p:cNvSpPr/>
          <p:nvPr/>
        </p:nvSpPr>
        <p:spPr>
          <a:xfrm>
            <a:off x="7562974" y="2638476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Graphic 5">
            <a:extLst>
              <a:ext uri="{FF2B5EF4-FFF2-40B4-BE49-F238E27FC236}">
                <a16:creationId xmlns:a16="http://schemas.microsoft.com/office/drawing/2014/main" id="{699BF240-15AE-7FB1-1D6F-C32A524AA8BB}"/>
              </a:ext>
            </a:extLst>
          </p:cNvPr>
          <p:cNvSpPr/>
          <p:nvPr/>
        </p:nvSpPr>
        <p:spPr>
          <a:xfrm>
            <a:off x="9348419" y="3742180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4E3B39-170F-B529-C4AC-49289F38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Free 6-Step </a:t>
            </a: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Hexagon Process Flow Diagram</a:t>
            </a: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473C77-4E68-96A0-C8DC-B9977971260C}"/>
              </a:ext>
            </a:extLst>
          </p:cNvPr>
          <p:cNvGrpSpPr/>
          <p:nvPr/>
        </p:nvGrpSpPr>
        <p:grpSpPr>
          <a:xfrm>
            <a:off x="646365" y="2171700"/>
            <a:ext cx="1970706" cy="1754721"/>
            <a:chOff x="621804" y="2636912"/>
            <a:chExt cx="2249492" cy="2002952"/>
          </a:xfrm>
        </p:grpSpPr>
        <p:sp>
          <p:nvSpPr>
            <p:cNvPr id="12" name="Graphic 5">
              <a:extLst>
                <a:ext uri="{FF2B5EF4-FFF2-40B4-BE49-F238E27FC236}">
                  <a16:creationId xmlns:a16="http://schemas.microsoft.com/office/drawing/2014/main" id="{831F8157-B7B2-0CB6-1185-2F163E5E1198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28A148-8A54-9604-C430-0C119A08A751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C742C9-0F14-38A5-C4B1-B197B85F9AE1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01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C9ED2BE-7499-602D-D9CC-A522FE2A948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17" name="Arc 16">
            <a:extLst>
              <a:ext uri="{FF2B5EF4-FFF2-40B4-BE49-F238E27FC236}">
                <a16:creationId xmlns:a16="http://schemas.microsoft.com/office/drawing/2014/main" id="{702F7824-8035-B0D0-E2C3-76D46927F41B}"/>
              </a:ext>
            </a:extLst>
          </p:cNvPr>
          <p:cNvSpPr/>
          <p:nvPr/>
        </p:nvSpPr>
        <p:spPr>
          <a:xfrm>
            <a:off x="2059808" y="2442832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BD4088-7778-7B89-476E-EE8A80CB4704}"/>
              </a:ext>
            </a:extLst>
          </p:cNvPr>
          <p:cNvGrpSpPr/>
          <p:nvPr/>
        </p:nvGrpSpPr>
        <p:grpSpPr>
          <a:xfrm>
            <a:off x="2431811" y="3275404"/>
            <a:ext cx="1970706" cy="1754721"/>
            <a:chOff x="621804" y="2636912"/>
            <a:chExt cx="2249492" cy="2002952"/>
          </a:xfrm>
        </p:grpSpPr>
        <p:sp>
          <p:nvSpPr>
            <p:cNvPr id="20" name="Graphic 5">
              <a:extLst>
                <a:ext uri="{FF2B5EF4-FFF2-40B4-BE49-F238E27FC236}">
                  <a16:creationId xmlns:a16="http://schemas.microsoft.com/office/drawing/2014/main" id="{0F285732-8FBA-0CBA-D581-FBA0A3E9A4C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6742CA-C70D-E177-BBE2-5489C2CF48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9779FB-DE83-A95A-98C5-C9BC761B999A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02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616D499-3FC8-B289-6196-F4547951695F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27BE4C4-95A8-1B23-D49E-BADE39FEE3D7}"/>
              </a:ext>
            </a:extLst>
          </p:cNvPr>
          <p:cNvGrpSpPr/>
          <p:nvPr/>
        </p:nvGrpSpPr>
        <p:grpSpPr>
          <a:xfrm>
            <a:off x="4217257" y="2171700"/>
            <a:ext cx="1970706" cy="1754721"/>
            <a:chOff x="621804" y="2636912"/>
            <a:chExt cx="2249492" cy="2002952"/>
          </a:xfrm>
        </p:grpSpPr>
        <p:sp>
          <p:nvSpPr>
            <p:cNvPr id="25" name="Graphic 5">
              <a:extLst>
                <a:ext uri="{FF2B5EF4-FFF2-40B4-BE49-F238E27FC236}">
                  <a16:creationId xmlns:a16="http://schemas.microsoft.com/office/drawing/2014/main" id="{35278BA1-946E-4A3B-B5C0-46876B195F22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569C9B3-33A2-D392-072C-29EB3E039703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D696C1-645F-3D00-C276-E40340A40F7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03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F2686AD-E5B8-07BD-31A8-813D14487ED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29" name="Arc 28">
            <a:extLst>
              <a:ext uri="{FF2B5EF4-FFF2-40B4-BE49-F238E27FC236}">
                <a16:creationId xmlns:a16="http://schemas.microsoft.com/office/drawing/2014/main" id="{19E11559-15A4-02EE-D2A7-CAC378911785}"/>
              </a:ext>
            </a:extLst>
          </p:cNvPr>
          <p:cNvSpPr/>
          <p:nvPr/>
        </p:nvSpPr>
        <p:spPr>
          <a:xfrm>
            <a:off x="3937886" y="3537636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698FD56-8D6B-882B-75E0-316156C4E620}"/>
              </a:ext>
            </a:extLst>
          </p:cNvPr>
          <p:cNvGrpSpPr/>
          <p:nvPr/>
        </p:nvGrpSpPr>
        <p:grpSpPr>
          <a:xfrm>
            <a:off x="6002703" y="3275404"/>
            <a:ext cx="1970706" cy="1754721"/>
            <a:chOff x="621804" y="2636912"/>
            <a:chExt cx="2249492" cy="2002952"/>
          </a:xfrm>
        </p:grpSpPr>
        <p:sp>
          <p:nvSpPr>
            <p:cNvPr id="31" name="Graphic 5">
              <a:extLst>
                <a:ext uri="{FF2B5EF4-FFF2-40B4-BE49-F238E27FC236}">
                  <a16:creationId xmlns:a16="http://schemas.microsoft.com/office/drawing/2014/main" id="{1A712059-FD8C-E01A-3565-3F69EB4ABA87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1D8C0BC-799D-6141-1CF5-466FE09D8D27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1E1F24-BBFD-3C0A-0B61-1E0D7F26AB04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04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EA1E571-4FB7-C9CE-82E5-6938C7DA961E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35" name="Arc 34">
            <a:extLst>
              <a:ext uri="{FF2B5EF4-FFF2-40B4-BE49-F238E27FC236}">
                <a16:creationId xmlns:a16="http://schemas.microsoft.com/office/drawing/2014/main" id="{BA642793-92D2-9BB0-4C88-4A401A641D1F}"/>
              </a:ext>
            </a:extLst>
          </p:cNvPr>
          <p:cNvSpPr/>
          <p:nvPr/>
        </p:nvSpPr>
        <p:spPr>
          <a:xfrm>
            <a:off x="5607430" y="2442832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D5733E-8EFC-E633-D56E-85E2ADAD4D36}"/>
              </a:ext>
            </a:extLst>
          </p:cNvPr>
          <p:cNvGrpSpPr/>
          <p:nvPr/>
        </p:nvGrpSpPr>
        <p:grpSpPr>
          <a:xfrm>
            <a:off x="7788149" y="2171700"/>
            <a:ext cx="1970706" cy="1754721"/>
            <a:chOff x="621804" y="2636912"/>
            <a:chExt cx="2249492" cy="2002952"/>
          </a:xfrm>
        </p:grpSpPr>
        <p:sp>
          <p:nvSpPr>
            <p:cNvPr id="37" name="Graphic 5">
              <a:extLst>
                <a:ext uri="{FF2B5EF4-FFF2-40B4-BE49-F238E27FC236}">
                  <a16:creationId xmlns:a16="http://schemas.microsoft.com/office/drawing/2014/main" id="{E08D27A9-E47F-60B9-AD05-F9B44818A4F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D7020A-8794-1076-8B46-F3ACB500A0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47BD1D1-8346-1A20-FB1B-9A786CF80723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05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F037E3D-6D42-3306-98C6-9FACA774AE4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41" name="Arc 40">
            <a:extLst>
              <a:ext uri="{FF2B5EF4-FFF2-40B4-BE49-F238E27FC236}">
                <a16:creationId xmlns:a16="http://schemas.microsoft.com/office/drawing/2014/main" id="{C4B44188-DBC4-73FC-6D8B-63370724E377}"/>
              </a:ext>
            </a:extLst>
          </p:cNvPr>
          <p:cNvSpPr/>
          <p:nvPr/>
        </p:nvSpPr>
        <p:spPr>
          <a:xfrm>
            <a:off x="7528423" y="3537636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7395813-274A-F1BA-2F41-1881FA1FB0AF}"/>
              </a:ext>
            </a:extLst>
          </p:cNvPr>
          <p:cNvGrpSpPr/>
          <p:nvPr/>
        </p:nvGrpSpPr>
        <p:grpSpPr>
          <a:xfrm>
            <a:off x="9573594" y="3275404"/>
            <a:ext cx="1970706" cy="1754721"/>
            <a:chOff x="621804" y="2636912"/>
            <a:chExt cx="2249492" cy="2002952"/>
          </a:xfrm>
        </p:grpSpPr>
        <p:sp>
          <p:nvSpPr>
            <p:cNvPr id="43" name="Graphic 5">
              <a:extLst>
                <a:ext uri="{FF2B5EF4-FFF2-40B4-BE49-F238E27FC236}">
                  <a16:creationId xmlns:a16="http://schemas.microsoft.com/office/drawing/2014/main" id="{85D02511-10CC-3BB0-8107-72A86C83E906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B084F73-BF66-EF9D-2ECC-A59C64B2F238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EE73298-7533-B7D8-BCC8-2A20E21D304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06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DD446D2-AF04-37F4-6F63-8DE5E8C7C1E4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47" name="Arc 46">
            <a:extLst>
              <a:ext uri="{FF2B5EF4-FFF2-40B4-BE49-F238E27FC236}">
                <a16:creationId xmlns:a16="http://schemas.microsoft.com/office/drawing/2014/main" id="{9BD14446-90D8-BA19-F26C-86CFD48CD7F1}"/>
              </a:ext>
            </a:extLst>
          </p:cNvPr>
          <p:cNvSpPr/>
          <p:nvPr/>
        </p:nvSpPr>
        <p:spPr>
          <a:xfrm>
            <a:off x="9212272" y="2442832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raphic 5">
            <a:extLst>
              <a:ext uri="{FF2B5EF4-FFF2-40B4-BE49-F238E27FC236}">
                <a16:creationId xmlns:a16="http://schemas.microsoft.com/office/drawing/2014/main" id="{EC34383E-0D2B-4145-C0AF-F2AB0D45B21E}"/>
              </a:ext>
            </a:extLst>
          </p:cNvPr>
          <p:cNvSpPr/>
          <p:nvPr/>
        </p:nvSpPr>
        <p:spPr>
          <a:xfrm>
            <a:off x="2206636" y="3270232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Graphic 5">
            <a:extLst>
              <a:ext uri="{FF2B5EF4-FFF2-40B4-BE49-F238E27FC236}">
                <a16:creationId xmlns:a16="http://schemas.microsoft.com/office/drawing/2014/main" id="{422B26EB-CC79-E648-F611-FA6EB043DC79}"/>
              </a:ext>
            </a:extLst>
          </p:cNvPr>
          <p:cNvSpPr/>
          <p:nvPr/>
        </p:nvSpPr>
        <p:spPr>
          <a:xfrm>
            <a:off x="3992082" y="216652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Graphic 5">
            <a:extLst>
              <a:ext uri="{FF2B5EF4-FFF2-40B4-BE49-F238E27FC236}">
                <a16:creationId xmlns:a16="http://schemas.microsoft.com/office/drawing/2014/main" id="{9F53F604-B3E2-1629-9BFC-05F042D49974}"/>
              </a:ext>
            </a:extLst>
          </p:cNvPr>
          <p:cNvSpPr/>
          <p:nvPr/>
        </p:nvSpPr>
        <p:spPr>
          <a:xfrm>
            <a:off x="5777528" y="3270232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Graphic 5">
            <a:extLst>
              <a:ext uri="{FF2B5EF4-FFF2-40B4-BE49-F238E27FC236}">
                <a16:creationId xmlns:a16="http://schemas.microsoft.com/office/drawing/2014/main" id="{2B96B7FC-DF75-8CE7-2408-E041258F478A}"/>
              </a:ext>
            </a:extLst>
          </p:cNvPr>
          <p:cNvSpPr/>
          <p:nvPr/>
        </p:nvSpPr>
        <p:spPr>
          <a:xfrm>
            <a:off x="7562974" y="216652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Graphic 5">
            <a:extLst>
              <a:ext uri="{FF2B5EF4-FFF2-40B4-BE49-F238E27FC236}">
                <a16:creationId xmlns:a16="http://schemas.microsoft.com/office/drawing/2014/main" id="{699BF240-15AE-7FB1-1D6F-C32A524AA8BB}"/>
              </a:ext>
            </a:extLst>
          </p:cNvPr>
          <p:cNvSpPr/>
          <p:nvPr/>
        </p:nvSpPr>
        <p:spPr>
          <a:xfrm>
            <a:off x="9348419" y="3270232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4E3B39-170F-B529-C4AC-49289F38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Free 6-Step Hexagon Process Flow Diagram</a:t>
            </a:r>
            <a:endParaRPr lang="en-US" dirty="0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702F7824-8035-B0D0-E2C3-76D46927F41B}"/>
              </a:ext>
            </a:extLst>
          </p:cNvPr>
          <p:cNvSpPr/>
          <p:nvPr/>
        </p:nvSpPr>
        <p:spPr>
          <a:xfrm>
            <a:off x="2059808" y="1970884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19E11559-15A4-02EE-D2A7-CAC378911785}"/>
              </a:ext>
            </a:extLst>
          </p:cNvPr>
          <p:cNvSpPr/>
          <p:nvPr/>
        </p:nvSpPr>
        <p:spPr>
          <a:xfrm>
            <a:off x="3937886" y="3065688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BA642793-92D2-9BB0-4C88-4A401A641D1F}"/>
              </a:ext>
            </a:extLst>
          </p:cNvPr>
          <p:cNvSpPr/>
          <p:nvPr/>
        </p:nvSpPr>
        <p:spPr>
          <a:xfrm>
            <a:off x="5607430" y="1970884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C4B44188-DBC4-73FC-6D8B-63370724E377}"/>
              </a:ext>
            </a:extLst>
          </p:cNvPr>
          <p:cNvSpPr/>
          <p:nvPr/>
        </p:nvSpPr>
        <p:spPr>
          <a:xfrm>
            <a:off x="7528423" y="3065688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BD4088-7778-7B89-476E-EE8A80CB4704}"/>
              </a:ext>
            </a:extLst>
          </p:cNvPr>
          <p:cNvGrpSpPr/>
          <p:nvPr/>
        </p:nvGrpSpPr>
        <p:grpSpPr>
          <a:xfrm>
            <a:off x="2431811" y="2803456"/>
            <a:ext cx="1970706" cy="1754721"/>
            <a:chOff x="621804" y="2636912"/>
            <a:chExt cx="2249492" cy="2002952"/>
          </a:xfrm>
        </p:grpSpPr>
        <p:sp>
          <p:nvSpPr>
            <p:cNvPr id="20" name="Graphic 5">
              <a:extLst>
                <a:ext uri="{FF2B5EF4-FFF2-40B4-BE49-F238E27FC236}">
                  <a16:creationId xmlns:a16="http://schemas.microsoft.com/office/drawing/2014/main" id="{0F285732-8FBA-0CBA-D581-FBA0A3E9A4C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6742CA-C70D-E177-BBE2-5489C2CF48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9779FB-DE83-A95A-98C5-C9BC761B999A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02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616D499-3FC8-B289-6196-F4547951695F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27BE4C4-95A8-1B23-D49E-BADE39FEE3D7}"/>
              </a:ext>
            </a:extLst>
          </p:cNvPr>
          <p:cNvGrpSpPr/>
          <p:nvPr/>
        </p:nvGrpSpPr>
        <p:grpSpPr>
          <a:xfrm>
            <a:off x="4217257" y="1699752"/>
            <a:ext cx="1970706" cy="1754721"/>
            <a:chOff x="621804" y="2636912"/>
            <a:chExt cx="2249492" cy="2002952"/>
          </a:xfrm>
        </p:grpSpPr>
        <p:sp>
          <p:nvSpPr>
            <p:cNvPr id="25" name="Graphic 5">
              <a:extLst>
                <a:ext uri="{FF2B5EF4-FFF2-40B4-BE49-F238E27FC236}">
                  <a16:creationId xmlns:a16="http://schemas.microsoft.com/office/drawing/2014/main" id="{35278BA1-946E-4A3B-B5C0-46876B195F22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569C9B3-33A2-D392-072C-29EB3E039703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D696C1-645F-3D00-C276-E40340A40F7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03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F2686AD-E5B8-07BD-31A8-813D14487ED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698FD56-8D6B-882B-75E0-316156C4E620}"/>
              </a:ext>
            </a:extLst>
          </p:cNvPr>
          <p:cNvGrpSpPr/>
          <p:nvPr/>
        </p:nvGrpSpPr>
        <p:grpSpPr>
          <a:xfrm>
            <a:off x="6002703" y="2803456"/>
            <a:ext cx="1970706" cy="1754721"/>
            <a:chOff x="621804" y="2636912"/>
            <a:chExt cx="2249492" cy="2002952"/>
          </a:xfrm>
        </p:grpSpPr>
        <p:sp>
          <p:nvSpPr>
            <p:cNvPr id="31" name="Graphic 5">
              <a:extLst>
                <a:ext uri="{FF2B5EF4-FFF2-40B4-BE49-F238E27FC236}">
                  <a16:creationId xmlns:a16="http://schemas.microsoft.com/office/drawing/2014/main" id="{1A712059-FD8C-E01A-3565-3F69EB4ABA87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1D8C0BC-799D-6141-1CF5-466FE09D8D27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1E1F24-BBFD-3C0A-0B61-1E0D7F26AB04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04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EA1E571-4FB7-C9CE-82E5-6938C7DA961E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D5733E-8EFC-E633-D56E-85E2ADAD4D36}"/>
              </a:ext>
            </a:extLst>
          </p:cNvPr>
          <p:cNvGrpSpPr/>
          <p:nvPr/>
        </p:nvGrpSpPr>
        <p:grpSpPr>
          <a:xfrm>
            <a:off x="7788149" y="1699752"/>
            <a:ext cx="1970706" cy="1754721"/>
            <a:chOff x="621804" y="2636912"/>
            <a:chExt cx="2249492" cy="2002952"/>
          </a:xfrm>
        </p:grpSpPr>
        <p:sp>
          <p:nvSpPr>
            <p:cNvPr id="37" name="Graphic 5">
              <a:extLst>
                <a:ext uri="{FF2B5EF4-FFF2-40B4-BE49-F238E27FC236}">
                  <a16:creationId xmlns:a16="http://schemas.microsoft.com/office/drawing/2014/main" id="{E08D27A9-E47F-60B9-AD05-F9B44818A4F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D7020A-8794-1076-8B46-F3ACB500A0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47BD1D1-8346-1A20-FB1B-9A786CF80723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05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F037E3D-6D42-3306-98C6-9FACA774AE4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7395813-274A-F1BA-2F41-1881FA1FB0AF}"/>
              </a:ext>
            </a:extLst>
          </p:cNvPr>
          <p:cNvGrpSpPr/>
          <p:nvPr/>
        </p:nvGrpSpPr>
        <p:grpSpPr>
          <a:xfrm>
            <a:off x="9573594" y="2803456"/>
            <a:ext cx="1970706" cy="1754721"/>
            <a:chOff x="621804" y="2636912"/>
            <a:chExt cx="2249492" cy="2002952"/>
          </a:xfrm>
        </p:grpSpPr>
        <p:sp>
          <p:nvSpPr>
            <p:cNvPr id="43" name="Graphic 5">
              <a:extLst>
                <a:ext uri="{FF2B5EF4-FFF2-40B4-BE49-F238E27FC236}">
                  <a16:creationId xmlns:a16="http://schemas.microsoft.com/office/drawing/2014/main" id="{85D02511-10CC-3BB0-8107-72A86C83E906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B084F73-BF66-EF9D-2ECC-A59C64B2F238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EE73298-7533-B7D8-BCC8-2A20E21D304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06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DD446D2-AF04-37F4-6F63-8DE5E8C7C1E4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47" name="Arc 46">
            <a:extLst>
              <a:ext uri="{FF2B5EF4-FFF2-40B4-BE49-F238E27FC236}">
                <a16:creationId xmlns:a16="http://schemas.microsoft.com/office/drawing/2014/main" id="{9BD14446-90D8-BA19-F26C-86CFD48CD7F1}"/>
              </a:ext>
            </a:extLst>
          </p:cNvPr>
          <p:cNvSpPr/>
          <p:nvPr/>
        </p:nvSpPr>
        <p:spPr>
          <a:xfrm>
            <a:off x="9212272" y="1970884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5">
            <a:extLst>
              <a:ext uri="{FF2B5EF4-FFF2-40B4-BE49-F238E27FC236}">
                <a16:creationId xmlns:a16="http://schemas.microsoft.com/office/drawing/2014/main" id="{3773EBB6-0364-1C0E-7A95-E26FBD3E7B23}"/>
              </a:ext>
            </a:extLst>
          </p:cNvPr>
          <p:cNvSpPr/>
          <p:nvPr/>
        </p:nvSpPr>
        <p:spPr>
          <a:xfrm>
            <a:off x="421190" y="216652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3E97D76-679B-913A-BD95-865F9514D0FD}"/>
              </a:ext>
            </a:extLst>
          </p:cNvPr>
          <p:cNvGrpSpPr/>
          <p:nvPr/>
        </p:nvGrpSpPr>
        <p:grpSpPr>
          <a:xfrm>
            <a:off x="646365" y="1699752"/>
            <a:ext cx="1970706" cy="1754721"/>
            <a:chOff x="621804" y="2636912"/>
            <a:chExt cx="2249492" cy="2002952"/>
          </a:xfrm>
        </p:grpSpPr>
        <p:sp>
          <p:nvSpPr>
            <p:cNvPr id="9" name="Graphic 5">
              <a:extLst>
                <a:ext uri="{FF2B5EF4-FFF2-40B4-BE49-F238E27FC236}">
                  <a16:creationId xmlns:a16="http://schemas.microsoft.com/office/drawing/2014/main" id="{EB5DD83A-E760-9ED2-382C-D6F754AF24F2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3449882-DA3A-762A-6799-845B9D49962F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A3AFBCC-C8E0-897F-AC65-D43F0609D54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01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82AACEC-B24B-DF27-5586-9BA7D95D8D8F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AE4127C4-D599-739D-F40B-9AF909A29EF1}"/>
              </a:ext>
            </a:extLst>
          </p:cNvPr>
          <p:cNvSpPr/>
          <p:nvPr/>
        </p:nvSpPr>
        <p:spPr>
          <a:xfrm flipH="1">
            <a:off x="520300" y="5096073"/>
            <a:ext cx="2214207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9BF3810-AC7E-2A91-C0EA-572D0E40D4BB}"/>
              </a:ext>
            </a:extLst>
          </p:cNvPr>
          <p:cNvCxnSpPr>
            <a:cxnSpLocks/>
          </p:cNvCxnSpPr>
          <p:nvPr/>
        </p:nvCxnSpPr>
        <p:spPr>
          <a:xfrm>
            <a:off x="1631718" y="3731342"/>
            <a:ext cx="0" cy="1138567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368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raphic 5">
            <a:extLst>
              <a:ext uri="{FF2B5EF4-FFF2-40B4-BE49-F238E27FC236}">
                <a16:creationId xmlns:a16="http://schemas.microsoft.com/office/drawing/2014/main" id="{52E6A411-88E4-32C3-36D3-6245A7CDA643}"/>
              </a:ext>
            </a:extLst>
          </p:cNvPr>
          <p:cNvSpPr/>
          <p:nvPr/>
        </p:nvSpPr>
        <p:spPr>
          <a:xfrm>
            <a:off x="421190" y="2167584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Graphic 5">
            <a:extLst>
              <a:ext uri="{FF2B5EF4-FFF2-40B4-BE49-F238E27FC236}">
                <a16:creationId xmlns:a16="http://schemas.microsoft.com/office/drawing/2014/main" id="{422B26EB-CC79-E648-F611-FA6EB043DC79}"/>
              </a:ext>
            </a:extLst>
          </p:cNvPr>
          <p:cNvSpPr/>
          <p:nvPr/>
        </p:nvSpPr>
        <p:spPr>
          <a:xfrm>
            <a:off x="3992082" y="2167584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Graphic 5">
            <a:extLst>
              <a:ext uri="{FF2B5EF4-FFF2-40B4-BE49-F238E27FC236}">
                <a16:creationId xmlns:a16="http://schemas.microsoft.com/office/drawing/2014/main" id="{9F53F604-B3E2-1629-9BFC-05F042D49974}"/>
              </a:ext>
            </a:extLst>
          </p:cNvPr>
          <p:cNvSpPr/>
          <p:nvPr/>
        </p:nvSpPr>
        <p:spPr>
          <a:xfrm>
            <a:off x="5777528" y="327128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Graphic 5">
            <a:extLst>
              <a:ext uri="{FF2B5EF4-FFF2-40B4-BE49-F238E27FC236}">
                <a16:creationId xmlns:a16="http://schemas.microsoft.com/office/drawing/2014/main" id="{2B96B7FC-DF75-8CE7-2408-E041258F478A}"/>
              </a:ext>
            </a:extLst>
          </p:cNvPr>
          <p:cNvSpPr/>
          <p:nvPr/>
        </p:nvSpPr>
        <p:spPr>
          <a:xfrm>
            <a:off x="7562974" y="2167584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Graphic 5">
            <a:extLst>
              <a:ext uri="{FF2B5EF4-FFF2-40B4-BE49-F238E27FC236}">
                <a16:creationId xmlns:a16="http://schemas.microsoft.com/office/drawing/2014/main" id="{699BF240-15AE-7FB1-1D6F-C32A524AA8BB}"/>
              </a:ext>
            </a:extLst>
          </p:cNvPr>
          <p:cNvSpPr/>
          <p:nvPr/>
        </p:nvSpPr>
        <p:spPr>
          <a:xfrm>
            <a:off x="9348419" y="327128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4E3B39-170F-B529-C4AC-49289F38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Free 6-Step Hexagon Process Flow Diagram</a:t>
            </a:r>
            <a:endParaRPr lang="en-US" dirty="0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702F7824-8035-B0D0-E2C3-76D46927F41B}"/>
              </a:ext>
            </a:extLst>
          </p:cNvPr>
          <p:cNvSpPr/>
          <p:nvPr/>
        </p:nvSpPr>
        <p:spPr>
          <a:xfrm>
            <a:off x="2059808" y="1971940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19E11559-15A4-02EE-D2A7-CAC378911785}"/>
              </a:ext>
            </a:extLst>
          </p:cNvPr>
          <p:cNvSpPr/>
          <p:nvPr/>
        </p:nvSpPr>
        <p:spPr>
          <a:xfrm>
            <a:off x="3937886" y="3066744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BA642793-92D2-9BB0-4C88-4A401A641D1F}"/>
              </a:ext>
            </a:extLst>
          </p:cNvPr>
          <p:cNvSpPr/>
          <p:nvPr/>
        </p:nvSpPr>
        <p:spPr>
          <a:xfrm>
            <a:off x="5607430" y="1971940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C4B44188-DBC4-73FC-6D8B-63370724E377}"/>
              </a:ext>
            </a:extLst>
          </p:cNvPr>
          <p:cNvSpPr/>
          <p:nvPr/>
        </p:nvSpPr>
        <p:spPr>
          <a:xfrm>
            <a:off x="7528423" y="3066744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473C77-4E68-96A0-C8DC-B9977971260C}"/>
              </a:ext>
            </a:extLst>
          </p:cNvPr>
          <p:cNvGrpSpPr/>
          <p:nvPr/>
        </p:nvGrpSpPr>
        <p:grpSpPr>
          <a:xfrm>
            <a:off x="646365" y="1700808"/>
            <a:ext cx="1970706" cy="1754721"/>
            <a:chOff x="621804" y="2636912"/>
            <a:chExt cx="2249492" cy="2002952"/>
          </a:xfrm>
        </p:grpSpPr>
        <p:sp>
          <p:nvSpPr>
            <p:cNvPr id="12" name="Graphic 5">
              <a:extLst>
                <a:ext uri="{FF2B5EF4-FFF2-40B4-BE49-F238E27FC236}">
                  <a16:creationId xmlns:a16="http://schemas.microsoft.com/office/drawing/2014/main" id="{831F8157-B7B2-0CB6-1185-2F163E5E1198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28A148-8A54-9604-C430-0C119A08A751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C742C9-0F14-38A5-C4B1-B197B85F9AE1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01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C9ED2BE-7499-602D-D9CC-A522FE2A948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27BE4C4-95A8-1B23-D49E-BADE39FEE3D7}"/>
              </a:ext>
            </a:extLst>
          </p:cNvPr>
          <p:cNvGrpSpPr/>
          <p:nvPr/>
        </p:nvGrpSpPr>
        <p:grpSpPr>
          <a:xfrm>
            <a:off x="4217257" y="1700808"/>
            <a:ext cx="1970706" cy="1754721"/>
            <a:chOff x="621804" y="2636912"/>
            <a:chExt cx="2249492" cy="2002952"/>
          </a:xfrm>
        </p:grpSpPr>
        <p:sp>
          <p:nvSpPr>
            <p:cNvPr id="25" name="Graphic 5">
              <a:extLst>
                <a:ext uri="{FF2B5EF4-FFF2-40B4-BE49-F238E27FC236}">
                  <a16:creationId xmlns:a16="http://schemas.microsoft.com/office/drawing/2014/main" id="{35278BA1-946E-4A3B-B5C0-46876B195F22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569C9B3-33A2-D392-072C-29EB3E039703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D696C1-645F-3D00-C276-E40340A40F7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03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F2686AD-E5B8-07BD-31A8-813D14487ED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698FD56-8D6B-882B-75E0-316156C4E620}"/>
              </a:ext>
            </a:extLst>
          </p:cNvPr>
          <p:cNvGrpSpPr/>
          <p:nvPr/>
        </p:nvGrpSpPr>
        <p:grpSpPr>
          <a:xfrm>
            <a:off x="6002703" y="2804512"/>
            <a:ext cx="1970706" cy="1754721"/>
            <a:chOff x="621804" y="2636912"/>
            <a:chExt cx="2249492" cy="2002952"/>
          </a:xfrm>
        </p:grpSpPr>
        <p:sp>
          <p:nvSpPr>
            <p:cNvPr id="31" name="Graphic 5">
              <a:extLst>
                <a:ext uri="{FF2B5EF4-FFF2-40B4-BE49-F238E27FC236}">
                  <a16:creationId xmlns:a16="http://schemas.microsoft.com/office/drawing/2014/main" id="{1A712059-FD8C-E01A-3565-3F69EB4ABA87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1D8C0BC-799D-6141-1CF5-466FE09D8D27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1E1F24-BBFD-3C0A-0B61-1E0D7F26AB04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04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EA1E571-4FB7-C9CE-82E5-6938C7DA961E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D5733E-8EFC-E633-D56E-85E2ADAD4D36}"/>
              </a:ext>
            </a:extLst>
          </p:cNvPr>
          <p:cNvGrpSpPr/>
          <p:nvPr/>
        </p:nvGrpSpPr>
        <p:grpSpPr>
          <a:xfrm>
            <a:off x="7788149" y="1700808"/>
            <a:ext cx="1970706" cy="1754721"/>
            <a:chOff x="621804" y="2636912"/>
            <a:chExt cx="2249492" cy="2002952"/>
          </a:xfrm>
        </p:grpSpPr>
        <p:sp>
          <p:nvSpPr>
            <p:cNvPr id="37" name="Graphic 5">
              <a:extLst>
                <a:ext uri="{FF2B5EF4-FFF2-40B4-BE49-F238E27FC236}">
                  <a16:creationId xmlns:a16="http://schemas.microsoft.com/office/drawing/2014/main" id="{E08D27A9-E47F-60B9-AD05-F9B44818A4F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D7020A-8794-1076-8B46-F3ACB500A0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47BD1D1-8346-1A20-FB1B-9A786CF80723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05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F037E3D-6D42-3306-98C6-9FACA774AE4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7395813-274A-F1BA-2F41-1881FA1FB0AF}"/>
              </a:ext>
            </a:extLst>
          </p:cNvPr>
          <p:cNvGrpSpPr/>
          <p:nvPr/>
        </p:nvGrpSpPr>
        <p:grpSpPr>
          <a:xfrm>
            <a:off x="9573594" y="2804512"/>
            <a:ext cx="1970706" cy="1754721"/>
            <a:chOff x="621804" y="2636912"/>
            <a:chExt cx="2249492" cy="2002952"/>
          </a:xfrm>
        </p:grpSpPr>
        <p:sp>
          <p:nvSpPr>
            <p:cNvPr id="43" name="Graphic 5">
              <a:extLst>
                <a:ext uri="{FF2B5EF4-FFF2-40B4-BE49-F238E27FC236}">
                  <a16:creationId xmlns:a16="http://schemas.microsoft.com/office/drawing/2014/main" id="{85D02511-10CC-3BB0-8107-72A86C83E906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B084F73-BF66-EF9D-2ECC-A59C64B2F238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EE73298-7533-B7D8-BCC8-2A20E21D304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06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DD446D2-AF04-37F4-6F63-8DE5E8C7C1E4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47" name="Arc 46">
            <a:extLst>
              <a:ext uri="{FF2B5EF4-FFF2-40B4-BE49-F238E27FC236}">
                <a16:creationId xmlns:a16="http://schemas.microsoft.com/office/drawing/2014/main" id="{9BD14446-90D8-BA19-F26C-86CFD48CD7F1}"/>
              </a:ext>
            </a:extLst>
          </p:cNvPr>
          <p:cNvSpPr/>
          <p:nvPr/>
        </p:nvSpPr>
        <p:spPr>
          <a:xfrm>
            <a:off x="9212272" y="1971940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5">
            <a:extLst>
              <a:ext uri="{FF2B5EF4-FFF2-40B4-BE49-F238E27FC236}">
                <a16:creationId xmlns:a16="http://schemas.microsoft.com/office/drawing/2014/main" id="{068D7946-7775-BBE2-CAAC-DD63E585951A}"/>
              </a:ext>
            </a:extLst>
          </p:cNvPr>
          <p:cNvSpPr/>
          <p:nvPr/>
        </p:nvSpPr>
        <p:spPr>
          <a:xfrm>
            <a:off x="2206636" y="327128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9A46E39-5447-FF1D-2A71-D252AF43EC36}"/>
              </a:ext>
            </a:extLst>
          </p:cNvPr>
          <p:cNvGrpSpPr/>
          <p:nvPr/>
        </p:nvGrpSpPr>
        <p:grpSpPr>
          <a:xfrm>
            <a:off x="2431811" y="2804512"/>
            <a:ext cx="1970706" cy="1754721"/>
            <a:chOff x="621804" y="2636912"/>
            <a:chExt cx="2249492" cy="2002952"/>
          </a:xfrm>
        </p:grpSpPr>
        <p:sp>
          <p:nvSpPr>
            <p:cNvPr id="9" name="Graphic 5">
              <a:extLst>
                <a:ext uri="{FF2B5EF4-FFF2-40B4-BE49-F238E27FC236}">
                  <a16:creationId xmlns:a16="http://schemas.microsoft.com/office/drawing/2014/main" id="{A44EE250-E283-9125-0993-7047DD38F46F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B6AEA0A-A4C1-33B8-EFB4-369403F98FB5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E5305AF-D67A-D368-381A-154030C193C1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02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6EA4DFB-E846-6E06-9420-4FE0F1F23F62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A64436AB-A20A-6366-9592-921A3C73108F}"/>
              </a:ext>
            </a:extLst>
          </p:cNvPr>
          <p:cNvSpPr/>
          <p:nvPr/>
        </p:nvSpPr>
        <p:spPr>
          <a:xfrm flipH="1">
            <a:off x="2282035" y="5695794"/>
            <a:ext cx="2214207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B9F06B1-5821-D893-0535-2CED66F99358}"/>
              </a:ext>
            </a:extLst>
          </p:cNvPr>
          <p:cNvCxnSpPr>
            <a:cxnSpLocks/>
          </p:cNvCxnSpPr>
          <p:nvPr/>
        </p:nvCxnSpPr>
        <p:spPr>
          <a:xfrm>
            <a:off x="3398544" y="4822723"/>
            <a:ext cx="0" cy="646907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4410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raphic 5">
            <a:extLst>
              <a:ext uri="{FF2B5EF4-FFF2-40B4-BE49-F238E27FC236}">
                <a16:creationId xmlns:a16="http://schemas.microsoft.com/office/drawing/2014/main" id="{52E6A411-88E4-32C3-36D3-6245A7CDA643}"/>
              </a:ext>
            </a:extLst>
          </p:cNvPr>
          <p:cNvSpPr/>
          <p:nvPr/>
        </p:nvSpPr>
        <p:spPr>
          <a:xfrm>
            <a:off x="421190" y="2166529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Graphic 5">
            <a:extLst>
              <a:ext uri="{FF2B5EF4-FFF2-40B4-BE49-F238E27FC236}">
                <a16:creationId xmlns:a16="http://schemas.microsoft.com/office/drawing/2014/main" id="{EC34383E-0D2B-4145-C0AF-F2AB0D45B21E}"/>
              </a:ext>
            </a:extLst>
          </p:cNvPr>
          <p:cNvSpPr/>
          <p:nvPr/>
        </p:nvSpPr>
        <p:spPr>
          <a:xfrm>
            <a:off x="2206636" y="3270233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Graphic 5">
            <a:extLst>
              <a:ext uri="{FF2B5EF4-FFF2-40B4-BE49-F238E27FC236}">
                <a16:creationId xmlns:a16="http://schemas.microsoft.com/office/drawing/2014/main" id="{9F53F604-B3E2-1629-9BFC-05F042D49974}"/>
              </a:ext>
            </a:extLst>
          </p:cNvPr>
          <p:cNvSpPr/>
          <p:nvPr/>
        </p:nvSpPr>
        <p:spPr>
          <a:xfrm>
            <a:off x="5777528" y="3270233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Graphic 5">
            <a:extLst>
              <a:ext uri="{FF2B5EF4-FFF2-40B4-BE49-F238E27FC236}">
                <a16:creationId xmlns:a16="http://schemas.microsoft.com/office/drawing/2014/main" id="{2B96B7FC-DF75-8CE7-2408-E041258F478A}"/>
              </a:ext>
            </a:extLst>
          </p:cNvPr>
          <p:cNvSpPr/>
          <p:nvPr/>
        </p:nvSpPr>
        <p:spPr>
          <a:xfrm>
            <a:off x="7562974" y="2166529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Graphic 5">
            <a:extLst>
              <a:ext uri="{FF2B5EF4-FFF2-40B4-BE49-F238E27FC236}">
                <a16:creationId xmlns:a16="http://schemas.microsoft.com/office/drawing/2014/main" id="{699BF240-15AE-7FB1-1D6F-C32A524AA8BB}"/>
              </a:ext>
            </a:extLst>
          </p:cNvPr>
          <p:cNvSpPr/>
          <p:nvPr/>
        </p:nvSpPr>
        <p:spPr>
          <a:xfrm>
            <a:off x="9348419" y="3270233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4E3B39-170F-B529-C4AC-49289F38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Free 6-Step Hexagon Process Flow Diagram</a:t>
            </a:r>
            <a:endParaRPr lang="en-US" dirty="0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702F7824-8035-B0D0-E2C3-76D46927F41B}"/>
              </a:ext>
            </a:extLst>
          </p:cNvPr>
          <p:cNvSpPr/>
          <p:nvPr/>
        </p:nvSpPr>
        <p:spPr>
          <a:xfrm>
            <a:off x="2059808" y="1970885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19E11559-15A4-02EE-D2A7-CAC378911785}"/>
              </a:ext>
            </a:extLst>
          </p:cNvPr>
          <p:cNvSpPr/>
          <p:nvPr/>
        </p:nvSpPr>
        <p:spPr>
          <a:xfrm>
            <a:off x="3937886" y="3065689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BA642793-92D2-9BB0-4C88-4A401A641D1F}"/>
              </a:ext>
            </a:extLst>
          </p:cNvPr>
          <p:cNvSpPr/>
          <p:nvPr/>
        </p:nvSpPr>
        <p:spPr>
          <a:xfrm>
            <a:off x="5607430" y="1970885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C4B44188-DBC4-73FC-6D8B-63370724E377}"/>
              </a:ext>
            </a:extLst>
          </p:cNvPr>
          <p:cNvSpPr/>
          <p:nvPr/>
        </p:nvSpPr>
        <p:spPr>
          <a:xfrm>
            <a:off x="7528423" y="3065689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473C77-4E68-96A0-C8DC-B9977971260C}"/>
              </a:ext>
            </a:extLst>
          </p:cNvPr>
          <p:cNvGrpSpPr/>
          <p:nvPr/>
        </p:nvGrpSpPr>
        <p:grpSpPr>
          <a:xfrm>
            <a:off x="646365" y="1699753"/>
            <a:ext cx="1970706" cy="1754721"/>
            <a:chOff x="621804" y="2636912"/>
            <a:chExt cx="2249492" cy="2002952"/>
          </a:xfrm>
        </p:grpSpPr>
        <p:sp>
          <p:nvSpPr>
            <p:cNvPr id="12" name="Graphic 5">
              <a:extLst>
                <a:ext uri="{FF2B5EF4-FFF2-40B4-BE49-F238E27FC236}">
                  <a16:creationId xmlns:a16="http://schemas.microsoft.com/office/drawing/2014/main" id="{831F8157-B7B2-0CB6-1185-2F163E5E1198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28A148-8A54-9604-C430-0C119A08A751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C742C9-0F14-38A5-C4B1-B197B85F9AE1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01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C9ED2BE-7499-602D-D9CC-A522FE2A948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BD4088-7778-7B89-476E-EE8A80CB4704}"/>
              </a:ext>
            </a:extLst>
          </p:cNvPr>
          <p:cNvGrpSpPr/>
          <p:nvPr/>
        </p:nvGrpSpPr>
        <p:grpSpPr>
          <a:xfrm>
            <a:off x="2431811" y="2803457"/>
            <a:ext cx="1970706" cy="1754721"/>
            <a:chOff x="621804" y="2636912"/>
            <a:chExt cx="2249492" cy="2002952"/>
          </a:xfrm>
        </p:grpSpPr>
        <p:sp>
          <p:nvSpPr>
            <p:cNvPr id="20" name="Graphic 5">
              <a:extLst>
                <a:ext uri="{FF2B5EF4-FFF2-40B4-BE49-F238E27FC236}">
                  <a16:creationId xmlns:a16="http://schemas.microsoft.com/office/drawing/2014/main" id="{0F285732-8FBA-0CBA-D581-FBA0A3E9A4C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6742CA-C70D-E177-BBE2-5489C2CF48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9779FB-DE83-A95A-98C5-C9BC761B999A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02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616D499-3FC8-B289-6196-F4547951695F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698FD56-8D6B-882B-75E0-316156C4E620}"/>
              </a:ext>
            </a:extLst>
          </p:cNvPr>
          <p:cNvGrpSpPr/>
          <p:nvPr/>
        </p:nvGrpSpPr>
        <p:grpSpPr>
          <a:xfrm>
            <a:off x="6002703" y="2803457"/>
            <a:ext cx="1970706" cy="1754721"/>
            <a:chOff x="621804" y="2636912"/>
            <a:chExt cx="2249492" cy="2002952"/>
          </a:xfrm>
        </p:grpSpPr>
        <p:sp>
          <p:nvSpPr>
            <p:cNvPr id="31" name="Graphic 5">
              <a:extLst>
                <a:ext uri="{FF2B5EF4-FFF2-40B4-BE49-F238E27FC236}">
                  <a16:creationId xmlns:a16="http://schemas.microsoft.com/office/drawing/2014/main" id="{1A712059-FD8C-E01A-3565-3F69EB4ABA87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1D8C0BC-799D-6141-1CF5-466FE09D8D27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1E1F24-BBFD-3C0A-0B61-1E0D7F26AB04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04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EA1E571-4FB7-C9CE-82E5-6938C7DA961E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D5733E-8EFC-E633-D56E-85E2ADAD4D36}"/>
              </a:ext>
            </a:extLst>
          </p:cNvPr>
          <p:cNvGrpSpPr/>
          <p:nvPr/>
        </p:nvGrpSpPr>
        <p:grpSpPr>
          <a:xfrm>
            <a:off x="7788149" y="1699753"/>
            <a:ext cx="1970706" cy="1754721"/>
            <a:chOff x="621804" y="2636912"/>
            <a:chExt cx="2249492" cy="2002952"/>
          </a:xfrm>
        </p:grpSpPr>
        <p:sp>
          <p:nvSpPr>
            <p:cNvPr id="37" name="Graphic 5">
              <a:extLst>
                <a:ext uri="{FF2B5EF4-FFF2-40B4-BE49-F238E27FC236}">
                  <a16:creationId xmlns:a16="http://schemas.microsoft.com/office/drawing/2014/main" id="{E08D27A9-E47F-60B9-AD05-F9B44818A4F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D7020A-8794-1076-8B46-F3ACB500A0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47BD1D1-8346-1A20-FB1B-9A786CF80723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05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F037E3D-6D42-3306-98C6-9FACA774AE4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7395813-274A-F1BA-2F41-1881FA1FB0AF}"/>
              </a:ext>
            </a:extLst>
          </p:cNvPr>
          <p:cNvGrpSpPr/>
          <p:nvPr/>
        </p:nvGrpSpPr>
        <p:grpSpPr>
          <a:xfrm>
            <a:off x="9573594" y="2803457"/>
            <a:ext cx="1970706" cy="1754721"/>
            <a:chOff x="621804" y="2636912"/>
            <a:chExt cx="2249492" cy="2002952"/>
          </a:xfrm>
        </p:grpSpPr>
        <p:sp>
          <p:nvSpPr>
            <p:cNvPr id="43" name="Graphic 5">
              <a:extLst>
                <a:ext uri="{FF2B5EF4-FFF2-40B4-BE49-F238E27FC236}">
                  <a16:creationId xmlns:a16="http://schemas.microsoft.com/office/drawing/2014/main" id="{85D02511-10CC-3BB0-8107-72A86C83E906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B084F73-BF66-EF9D-2ECC-A59C64B2F238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EE73298-7533-B7D8-BCC8-2A20E21D304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06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DD446D2-AF04-37F4-6F63-8DE5E8C7C1E4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47" name="Arc 46">
            <a:extLst>
              <a:ext uri="{FF2B5EF4-FFF2-40B4-BE49-F238E27FC236}">
                <a16:creationId xmlns:a16="http://schemas.microsoft.com/office/drawing/2014/main" id="{9BD14446-90D8-BA19-F26C-86CFD48CD7F1}"/>
              </a:ext>
            </a:extLst>
          </p:cNvPr>
          <p:cNvSpPr/>
          <p:nvPr/>
        </p:nvSpPr>
        <p:spPr>
          <a:xfrm>
            <a:off x="9212272" y="1970885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raphic 5">
            <a:extLst>
              <a:ext uri="{FF2B5EF4-FFF2-40B4-BE49-F238E27FC236}">
                <a16:creationId xmlns:a16="http://schemas.microsoft.com/office/drawing/2014/main" id="{57DF5AC6-D73C-BC09-FDA4-6486E43B7F8E}"/>
              </a:ext>
            </a:extLst>
          </p:cNvPr>
          <p:cNvSpPr/>
          <p:nvPr/>
        </p:nvSpPr>
        <p:spPr>
          <a:xfrm>
            <a:off x="3992082" y="2166529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BF56E77-7F3E-5CD6-68FB-2DBB8DF0E883}"/>
              </a:ext>
            </a:extLst>
          </p:cNvPr>
          <p:cNvGrpSpPr/>
          <p:nvPr/>
        </p:nvGrpSpPr>
        <p:grpSpPr>
          <a:xfrm>
            <a:off x="4217257" y="1699753"/>
            <a:ext cx="1970706" cy="1754721"/>
            <a:chOff x="621804" y="2636912"/>
            <a:chExt cx="2249492" cy="2002952"/>
          </a:xfrm>
        </p:grpSpPr>
        <p:sp>
          <p:nvSpPr>
            <p:cNvPr id="6" name="Graphic 5">
              <a:extLst>
                <a:ext uri="{FF2B5EF4-FFF2-40B4-BE49-F238E27FC236}">
                  <a16:creationId xmlns:a16="http://schemas.microsoft.com/office/drawing/2014/main" id="{1C9DB0D1-DBF7-36CE-29A1-EB680B791A4B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1D674FA-9A0A-8686-9035-6989E2938B4C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61C41D0-C5F1-BB1D-1261-6A40FED50C82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03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21CD49B-0995-5537-752E-48BFEC23BF0C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B3DDB8-9EF5-0E13-0581-1AE127C0E4CC}"/>
              </a:ext>
            </a:extLst>
          </p:cNvPr>
          <p:cNvSpPr/>
          <p:nvPr/>
        </p:nvSpPr>
        <p:spPr>
          <a:xfrm flipH="1">
            <a:off x="4022344" y="5695794"/>
            <a:ext cx="2214207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E8DD242-B5B6-B57E-197E-BD04E3ADD2DF}"/>
              </a:ext>
            </a:extLst>
          </p:cNvPr>
          <p:cNvCxnSpPr>
            <a:cxnSpLocks/>
          </p:cNvCxnSpPr>
          <p:nvPr/>
        </p:nvCxnSpPr>
        <p:spPr>
          <a:xfrm>
            <a:off x="5129447" y="4291781"/>
            <a:ext cx="0" cy="1177849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120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raphic 5">
            <a:extLst>
              <a:ext uri="{FF2B5EF4-FFF2-40B4-BE49-F238E27FC236}">
                <a16:creationId xmlns:a16="http://schemas.microsoft.com/office/drawing/2014/main" id="{52E6A411-88E4-32C3-36D3-6245A7CDA643}"/>
              </a:ext>
            </a:extLst>
          </p:cNvPr>
          <p:cNvSpPr/>
          <p:nvPr/>
        </p:nvSpPr>
        <p:spPr>
          <a:xfrm>
            <a:off x="421190" y="216652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Graphic 5">
            <a:extLst>
              <a:ext uri="{FF2B5EF4-FFF2-40B4-BE49-F238E27FC236}">
                <a16:creationId xmlns:a16="http://schemas.microsoft.com/office/drawing/2014/main" id="{EC34383E-0D2B-4145-C0AF-F2AB0D45B21E}"/>
              </a:ext>
            </a:extLst>
          </p:cNvPr>
          <p:cNvSpPr/>
          <p:nvPr/>
        </p:nvSpPr>
        <p:spPr>
          <a:xfrm>
            <a:off x="2206636" y="3270232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Graphic 5">
            <a:extLst>
              <a:ext uri="{FF2B5EF4-FFF2-40B4-BE49-F238E27FC236}">
                <a16:creationId xmlns:a16="http://schemas.microsoft.com/office/drawing/2014/main" id="{422B26EB-CC79-E648-F611-FA6EB043DC79}"/>
              </a:ext>
            </a:extLst>
          </p:cNvPr>
          <p:cNvSpPr/>
          <p:nvPr/>
        </p:nvSpPr>
        <p:spPr>
          <a:xfrm>
            <a:off x="3992082" y="216652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Graphic 5">
            <a:extLst>
              <a:ext uri="{FF2B5EF4-FFF2-40B4-BE49-F238E27FC236}">
                <a16:creationId xmlns:a16="http://schemas.microsoft.com/office/drawing/2014/main" id="{2B96B7FC-DF75-8CE7-2408-E041258F478A}"/>
              </a:ext>
            </a:extLst>
          </p:cNvPr>
          <p:cNvSpPr/>
          <p:nvPr/>
        </p:nvSpPr>
        <p:spPr>
          <a:xfrm>
            <a:off x="7562974" y="216652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Graphic 5">
            <a:extLst>
              <a:ext uri="{FF2B5EF4-FFF2-40B4-BE49-F238E27FC236}">
                <a16:creationId xmlns:a16="http://schemas.microsoft.com/office/drawing/2014/main" id="{699BF240-15AE-7FB1-1D6F-C32A524AA8BB}"/>
              </a:ext>
            </a:extLst>
          </p:cNvPr>
          <p:cNvSpPr/>
          <p:nvPr/>
        </p:nvSpPr>
        <p:spPr>
          <a:xfrm>
            <a:off x="9348419" y="3270232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4E3B39-170F-B529-C4AC-49289F38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Free 6-Step Hexagon Process Flow Diagram</a:t>
            </a:r>
            <a:endParaRPr lang="en-US" dirty="0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702F7824-8035-B0D0-E2C3-76D46927F41B}"/>
              </a:ext>
            </a:extLst>
          </p:cNvPr>
          <p:cNvSpPr/>
          <p:nvPr/>
        </p:nvSpPr>
        <p:spPr>
          <a:xfrm>
            <a:off x="2059808" y="1970884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19E11559-15A4-02EE-D2A7-CAC378911785}"/>
              </a:ext>
            </a:extLst>
          </p:cNvPr>
          <p:cNvSpPr/>
          <p:nvPr/>
        </p:nvSpPr>
        <p:spPr>
          <a:xfrm>
            <a:off x="3937886" y="3065688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BA642793-92D2-9BB0-4C88-4A401A641D1F}"/>
              </a:ext>
            </a:extLst>
          </p:cNvPr>
          <p:cNvSpPr/>
          <p:nvPr/>
        </p:nvSpPr>
        <p:spPr>
          <a:xfrm>
            <a:off x="5607430" y="1970884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C4B44188-DBC4-73FC-6D8B-63370724E377}"/>
              </a:ext>
            </a:extLst>
          </p:cNvPr>
          <p:cNvSpPr/>
          <p:nvPr/>
        </p:nvSpPr>
        <p:spPr>
          <a:xfrm>
            <a:off x="7528423" y="3065688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473C77-4E68-96A0-C8DC-B9977971260C}"/>
              </a:ext>
            </a:extLst>
          </p:cNvPr>
          <p:cNvGrpSpPr/>
          <p:nvPr/>
        </p:nvGrpSpPr>
        <p:grpSpPr>
          <a:xfrm>
            <a:off x="646365" y="1699752"/>
            <a:ext cx="1970706" cy="1754721"/>
            <a:chOff x="621804" y="2636912"/>
            <a:chExt cx="2249492" cy="2002952"/>
          </a:xfrm>
        </p:grpSpPr>
        <p:sp>
          <p:nvSpPr>
            <p:cNvPr id="12" name="Graphic 5">
              <a:extLst>
                <a:ext uri="{FF2B5EF4-FFF2-40B4-BE49-F238E27FC236}">
                  <a16:creationId xmlns:a16="http://schemas.microsoft.com/office/drawing/2014/main" id="{831F8157-B7B2-0CB6-1185-2F163E5E1198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28A148-8A54-9604-C430-0C119A08A751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C742C9-0F14-38A5-C4B1-B197B85F9AE1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01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C9ED2BE-7499-602D-D9CC-A522FE2A948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BD4088-7778-7B89-476E-EE8A80CB4704}"/>
              </a:ext>
            </a:extLst>
          </p:cNvPr>
          <p:cNvGrpSpPr/>
          <p:nvPr/>
        </p:nvGrpSpPr>
        <p:grpSpPr>
          <a:xfrm>
            <a:off x="2431811" y="2803456"/>
            <a:ext cx="1970706" cy="1754721"/>
            <a:chOff x="621804" y="2636912"/>
            <a:chExt cx="2249492" cy="2002952"/>
          </a:xfrm>
        </p:grpSpPr>
        <p:sp>
          <p:nvSpPr>
            <p:cNvPr id="20" name="Graphic 5">
              <a:extLst>
                <a:ext uri="{FF2B5EF4-FFF2-40B4-BE49-F238E27FC236}">
                  <a16:creationId xmlns:a16="http://schemas.microsoft.com/office/drawing/2014/main" id="{0F285732-8FBA-0CBA-D581-FBA0A3E9A4C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6742CA-C70D-E177-BBE2-5489C2CF48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9779FB-DE83-A95A-98C5-C9BC761B999A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02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616D499-3FC8-B289-6196-F4547951695F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27BE4C4-95A8-1B23-D49E-BADE39FEE3D7}"/>
              </a:ext>
            </a:extLst>
          </p:cNvPr>
          <p:cNvGrpSpPr/>
          <p:nvPr/>
        </p:nvGrpSpPr>
        <p:grpSpPr>
          <a:xfrm>
            <a:off x="4217257" y="1699752"/>
            <a:ext cx="1970706" cy="1754721"/>
            <a:chOff x="621804" y="2636912"/>
            <a:chExt cx="2249492" cy="2002952"/>
          </a:xfrm>
        </p:grpSpPr>
        <p:sp>
          <p:nvSpPr>
            <p:cNvPr id="25" name="Graphic 5">
              <a:extLst>
                <a:ext uri="{FF2B5EF4-FFF2-40B4-BE49-F238E27FC236}">
                  <a16:creationId xmlns:a16="http://schemas.microsoft.com/office/drawing/2014/main" id="{35278BA1-946E-4A3B-B5C0-46876B195F22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569C9B3-33A2-D392-072C-29EB3E039703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D696C1-645F-3D00-C276-E40340A40F7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03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F2686AD-E5B8-07BD-31A8-813D14487ED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D5733E-8EFC-E633-D56E-85E2ADAD4D36}"/>
              </a:ext>
            </a:extLst>
          </p:cNvPr>
          <p:cNvGrpSpPr/>
          <p:nvPr/>
        </p:nvGrpSpPr>
        <p:grpSpPr>
          <a:xfrm>
            <a:off x="7788149" y="1699752"/>
            <a:ext cx="1970706" cy="1754721"/>
            <a:chOff x="621804" y="2636912"/>
            <a:chExt cx="2249492" cy="2002952"/>
          </a:xfrm>
        </p:grpSpPr>
        <p:sp>
          <p:nvSpPr>
            <p:cNvPr id="37" name="Graphic 5">
              <a:extLst>
                <a:ext uri="{FF2B5EF4-FFF2-40B4-BE49-F238E27FC236}">
                  <a16:creationId xmlns:a16="http://schemas.microsoft.com/office/drawing/2014/main" id="{E08D27A9-E47F-60B9-AD05-F9B44818A4F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D7020A-8794-1076-8B46-F3ACB500A0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47BD1D1-8346-1A20-FB1B-9A786CF80723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05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F037E3D-6D42-3306-98C6-9FACA774AE4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7395813-274A-F1BA-2F41-1881FA1FB0AF}"/>
              </a:ext>
            </a:extLst>
          </p:cNvPr>
          <p:cNvGrpSpPr/>
          <p:nvPr/>
        </p:nvGrpSpPr>
        <p:grpSpPr>
          <a:xfrm>
            <a:off x="9573594" y="2803456"/>
            <a:ext cx="1970706" cy="1754721"/>
            <a:chOff x="621804" y="2636912"/>
            <a:chExt cx="2249492" cy="2002952"/>
          </a:xfrm>
        </p:grpSpPr>
        <p:sp>
          <p:nvSpPr>
            <p:cNvPr id="43" name="Graphic 5">
              <a:extLst>
                <a:ext uri="{FF2B5EF4-FFF2-40B4-BE49-F238E27FC236}">
                  <a16:creationId xmlns:a16="http://schemas.microsoft.com/office/drawing/2014/main" id="{85D02511-10CC-3BB0-8107-72A86C83E906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B084F73-BF66-EF9D-2ECC-A59C64B2F238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EE73298-7533-B7D8-BCC8-2A20E21D304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06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DD446D2-AF04-37F4-6F63-8DE5E8C7C1E4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47" name="Arc 46">
            <a:extLst>
              <a:ext uri="{FF2B5EF4-FFF2-40B4-BE49-F238E27FC236}">
                <a16:creationId xmlns:a16="http://schemas.microsoft.com/office/drawing/2014/main" id="{9BD14446-90D8-BA19-F26C-86CFD48CD7F1}"/>
              </a:ext>
            </a:extLst>
          </p:cNvPr>
          <p:cNvSpPr/>
          <p:nvPr/>
        </p:nvSpPr>
        <p:spPr>
          <a:xfrm>
            <a:off x="9212272" y="1970884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raphic 5">
            <a:extLst>
              <a:ext uri="{FF2B5EF4-FFF2-40B4-BE49-F238E27FC236}">
                <a16:creationId xmlns:a16="http://schemas.microsoft.com/office/drawing/2014/main" id="{6115E226-FC6C-028B-2D17-56F24499BFA9}"/>
              </a:ext>
            </a:extLst>
          </p:cNvPr>
          <p:cNvSpPr/>
          <p:nvPr/>
        </p:nvSpPr>
        <p:spPr>
          <a:xfrm>
            <a:off x="5777528" y="3270232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21312D6-D585-4F81-980A-221881850B22}"/>
              </a:ext>
            </a:extLst>
          </p:cNvPr>
          <p:cNvGrpSpPr/>
          <p:nvPr/>
        </p:nvGrpSpPr>
        <p:grpSpPr>
          <a:xfrm>
            <a:off x="6002703" y="2803456"/>
            <a:ext cx="1970706" cy="1754721"/>
            <a:chOff x="621804" y="2636912"/>
            <a:chExt cx="2249492" cy="2002952"/>
          </a:xfrm>
        </p:grpSpPr>
        <p:sp>
          <p:nvSpPr>
            <p:cNvPr id="6" name="Graphic 5">
              <a:extLst>
                <a:ext uri="{FF2B5EF4-FFF2-40B4-BE49-F238E27FC236}">
                  <a16:creationId xmlns:a16="http://schemas.microsoft.com/office/drawing/2014/main" id="{98C92C18-AA00-D081-A037-F1A75DC87440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2D1F42C-BE10-3274-543F-9530EB27D63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D441161-BD60-3808-E2C7-9BC5D4FF5161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04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058B9CA-01C9-C024-749A-103C98BEC6B0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0F553879-DBAB-C7CE-BD65-13CC90D9A8C2}"/>
              </a:ext>
            </a:extLst>
          </p:cNvPr>
          <p:cNvSpPr/>
          <p:nvPr/>
        </p:nvSpPr>
        <p:spPr>
          <a:xfrm flipH="1">
            <a:off x="5865893" y="5695794"/>
            <a:ext cx="2214207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D0670BC-65BE-BD47-F280-855E90EC56AC}"/>
              </a:ext>
            </a:extLst>
          </p:cNvPr>
          <p:cNvCxnSpPr>
            <a:cxnSpLocks/>
          </p:cNvCxnSpPr>
          <p:nvPr/>
        </p:nvCxnSpPr>
        <p:spPr>
          <a:xfrm>
            <a:off x="6972996" y="4807974"/>
            <a:ext cx="0" cy="661656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1928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raphic 5">
            <a:extLst>
              <a:ext uri="{FF2B5EF4-FFF2-40B4-BE49-F238E27FC236}">
                <a16:creationId xmlns:a16="http://schemas.microsoft.com/office/drawing/2014/main" id="{52E6A411-88E4-32C3-36D3-6245A7CDA643}"/>
              </a:ext>
            </a:extLst>
          </p:cNvPr>
          <p:cNvSpPr/>
          <p:nvPr/>
        </p:nvSpPr>
        <p:spPr>
          <a:xfrm>
            <a:off x="421190" y="2167584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Graphic 5">
            <a:extLst>
              <a:ext uri="{FF2B5EF4-FFF2-40B4-BE49-F238E27FC236}">
                <a16:creationId xmlns:a16="http://schemas.microsoft.com/office/drawing/2014/main" id="{EC34383E-0D2B-4145-C0AF-F2AB0D45B21E}"/>
              </a:ext>
            </a:extLst>
          </p:cNvPr>
          <p:cNvSpPr/>
          <p:nvPr/>
        </p:nvSpPr>
        <p:spPr>
          <a:xfrm>
            <a:off x="2206636" y="327128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Graphic 5">
            <a:extLst>
              <a:ext uri="{FF2B5EF4-FFF2-40B4-BE49-F238E27FC236}">
                <a16:creationId xmlns:a16="http://schemas.microsoft.com/office/drawing/2014/main" id="{422B26EB-CC79-E648-F611-FA6EB043DC79}"/>
              </a:ext>
            </a:extLst>
          </p:cNvPr>
          <p:cNvSpPr/>
          <p:nvPr/>
        </p:nvSpPr>
        <p:spPr>
          <a:xfrm>
            <a:off x="3992082" y="2167584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Graphic 5">
            <a:extLst>
              <a:ext uri="{FF2B5EF4-FFF2-40B4-BE49-F238E27FC236}">
                <a16:creationId xmlns:a16="http://schemas.microsoft.com/office/drawing/2014/main" id="{9F53F604-B3E2-1629-9BFC-05F042D49974}"/>
              </a:ext>
            </a:extLst>
          </p:cNvPr>
          <p:cNvSpPr/>
          <p:nvPr/>
        </p:nvSpPr>
        <p:spPr>
          <a:xfrm>
            <a:off x="5777528" y="327128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Graphic 5">
            <a:extLst>
              <a:ext uri="{FF2B5EF4-FFF2-40B4-BE49-F238E27FC236}">
                <a16:creationId xmlns:a16="http://schemas.microsoft.com/office/drawing/2014/main" id="{699BF240-15AE-7FB1-1D6F-C32A524AA8BB}"/>
              </a:ext>
            </a:extLst>
          </p:cNvPr>
          <p:cNvSpPr/>
          <p:nvPr/>
        </p:nvSpPr>
        <p:spPr>
          <a:xfrm>
            <a:off x="9348419" y="327128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4E3B39-170F-B529-C4AC-49289F38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Free 6-Step Hexagon Process Flow Diagram</a:t>
            </a:r>
            <a:endParaRPr lang="en-US" dirty="0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702F7824-8035-B0D0-E2C3-76D46927F41B}"/>
              </a:ext>
            </a:extLst>
          </p:cNvPr>
          <p:cNvSpPr/>
          <p:nvPr/>
        </p:nvSpPr>
        <p:spPr>
          <a:xfrm>
            <a:off x="2059808" y="1971940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19E11559-15A4-02EE-D2A7-CAC378911785}"/>
              </a:ext>
            </a:extLst>
          </p:cNvPr>
          <p:cNvSpPr/>
          <p:nvPr/>
        </p:nvSpPr>
        <p:spPr>
          <a:xfrm>
            <a:off x="3937886" y="3066744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BA642793-92D2-9BB0-4C88-4A401A641D1F}"/>
              </a:ext>
            </a:extLst>
          </p:cNvPr>
          <p:cNvSpPr/>
          <p:nvPr/>
        </p:nvSpPr>
        <p:spPr>
          <a:xfrm>
            <a:off x="5607430" y="1971940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C4B44188-DBC4-73FC-6D8B-63370724E377}"/>
              </a:ext>
            </a:extLst>
          </p:cNvPr>
          <p:cNvSpPr/>
          <p:nvPr/>
        </p:nvSpPr>
        <p:spPr>
          <a:xfrm>
            <a:off x="7528423" y="3066744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473C77-4E68-96A0-C8DC-B9977971260C}"/>
              </a:ext>
            </a:extLst>
          </p:cNvPr>
          <p:cNvGrpSpPr/>
          <p:nvPr/>
        </p:nvGrpSpPr>
        <p:grpSpPr>
          <a:xfrm>
            <a:off x="646365" y="1700808"/>
            <a:ext cx="1970706" cy="1754721"/>
            <a:chOff x="621804" y="2636912"/>
            <a:chExt cx="2249492" cy="2002952"/>
          </a:xfrm>
        </p:grpSpPr>
        <p:sp>
          <p:nvSpPr>
            <p:cNvPr id="12" name="Graphic 5">
              <a:extLst>
                <a:ext uri="{FF2B5EF4-FFF2-40B4-BE49-F238E27FC236}">
                  <a16:creationId xmlns:a16="http://schemas.microsoft.com/office/drawing/2014/main" id="{831F8157-B7B2-0CB6-1185-2F163E5E1198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28A148-8A54-9604-C430-0C119A08A751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C742C9-0F14-38A5-C4B1-B197B85F9AE1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01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C9ED2BE-7499-602D-D9CC-A522FE2A948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BD4088-7778-7B89-476E-EE8A80CB4704}"/>
              </a:ext>
            </a:extLst>
          </p:cNvPr>
          <p:cNvGrpSpPr/>
          <p:nvPr/>
        </p:nvGrpSpPr>
        <p:grpSpPr>
          <a:xfrm>
            <a:off x="2431811" y="2804512"/>
            <a:ext cx="1970706" cy="1754721"/>
            <a:chOff x="621804" y="2636912"/>
            <a:chExt cx="2249492" cy="2002952"/>
          </a:xfrm>
        </p:grpSpPr>
        <p:sp>
          <p:nvSpPr>
            <p:cNvPr id="20" name="Graphic 5">
              <a:extLst>
                <a:ext uri="{FF2B5EF4-FFF2-40B4-BE49-F238E27FC236}">
                  <a16:creationId xmlns:a16="http://schemas.microsoft.com/office/drawing/2014/main" id="{0F285732-8FBA-0CBA-D581-FBA0A3E9A4C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6742CA-C70D-E177-BBE2-5489C2CF48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9779FB-DE83-A95A-98C5-C9BC761B999A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02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616D499-3FC8-B289-6196-F4547951695F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27BE4C4-95A8-1B23-D49E-BADE39FEE3D7}"/>
              </a:ext>
            </a:extLst>
          </p:cNvPr>
          <p:cNvGrpSpPr/>
          <p:nvPr/>
        </p:nvGrpSpPr>
        <p:grpSpPr>
          <a:xfrm>
            <a:off x="4217257" y="1700808"/>
            <a:ext cx="1970706" cy="1754721"/>
            <a:chOff x="621804" y="2636912"/>
            <a:chExt cx="2249492" cy="2002952"/>
          </a:xfrm>
        </p:grpSpPr>
        <p:sp>
          <p:nvSpPr>
            <p:cNvPr id="25" name="Graphic 5">
              <a:extLst>
                <a:ext uri="{FF2B5EF4-FFF2-40B4-BE49-F238E27FC236}">
                  <a16:creationId xmlns:a16="http://schemas.microsoft.com/office/drawing/2014/main" id="{35278BA1-946E-4A3B-B5C0-46876B195F22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569C9B3-33A2-D392-072C-29EB3E039703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D696C1-645F-3D00-C276-E40340A40F7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03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F2686AD-E5B8-07BD-31A8-813D14487ED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698FD56-8D6B-882B-75E0-316156C4E620}"/>
              </a:ext>
            </a:extLst>
          </p:cNvPr>
          <p:cNvGrpSpPr/>
          <p:nvPr/>
        </p:nvGrpSpPr>
        <p:grpSpPr>
          <a:xfrm>
            <a:off x="6002703" y="2804512"/>
            <a:ext cx="1970706" cy="1754721"/>
            <a:chOff x="621804" y="2636912"/>
            <a:chExt cx="2249492" cy="2002952"/>
          </a:xfrm>
        </p:grpSpPr>
        <p:sp>
          <p:nvSpPr>
            <p:cNvPr id="31" name="Graphic 5">
              <a:extLst>
                <a:ext uri="{FF2B5EF4-FFF2-40B4-BE49-F238E27FC236}">
                  <a16:creationId xmlns:a16="http://schemas.microsoft.com/office/drawing/2014/main" id="{1A712059-FD8C-E01A-3565-3F69EB4ABA87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1D8C0BC-799D-6141-1CF5-466FE09D8D27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1E1F24-BBFD-3C0A-0B61-1E0D7F26AB04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04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EA1E571-4FB7-C9CE-82E5-6938C7DA961E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7395813-274A-F1BA-2F41-1881FA1FB0AF}"/>
              </a:ext>
            </a:extLst>
          </p:cNvPr>
          <p:cNvGrpSpPr/>
          <p:nvPr/>
        </p:nvGrpSpPr>
        <p:grpSpPr>
          <a:xfrm>
            <a:off x="9573594" y="2804512"/>
            <a:ext cx="1970706" cy="1754721"/>
            <a:chOff x="621804" y="2636912"/>
            <a:chExt cx="2249492" cy="2002952"/>
          </a:xfrm>
        </p:grpSpPr>
        <p:sp>
          <p:nvSpPr>
            <p:cNvPr id="43" name="Graphic 5">
              <a:extLst>
                <a:ext uri="{FF2B5EF4-FFF2-40B4-BE49-F238E27FC236}">
                  <a16:creationId xmlns:a16="http://schemas.microsoft.com/office/drawing/2014/main" id="{85D02511-10CC-3BB0-8107-72A86C83E906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B084F73-BF66-EF9D-2ECC-A59C64B2F238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EE73298-7533-B7D8-BCC8-2A20E21D304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06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DD446D2-AF04-37F4-6F63-8DE5E8C7C1E4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47" name="Arc 46">
            <a:extLst>
              <a:ext uri="{FF2B5EF4-FFF2-40B4-BE49-F238E27FC236}">
                <a16:creationId xmlns:a16="http://schemas.microsoft.com/office/drawing/2014/main" id="{9BD14446-90D8-BA19-F26C-86CFD48CD7F1}"/>
              </a:ext>
            </a:extLst>
          </p:cNvPr>
          <p:cNvSpPr/>
          <p:nvPr/>
        </p:nvSpPr>
        <p:spPr>
          <a:xfrm>
            <a:off x="9212272" y="1971940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raphic 5">
            <a:extLst>
              <a:ext uri="{FF2B5EF4-FFF2-40B4-BE49-F238E27FC236}">
                <a16:creationId xmlns:a16="http://schemas.microsoft.com/office/drawing/2014/main" id="{D2A91E98-18BD-B13B-CF36-2325E4E8ECB2}"/>
              </a:ext>
            </a:extLst>
          </p:cNvPr>
          <p:cNvSpPr/>
          <p:nvPr/>
        </p:nvSpPr>
        <p:spPr>
          <a:xfrm>
            <a:off x="7562974" y="2167584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8BA7DAD-CD8E-AC0B-9556-42B566285056}"/>
              </a:ext>
            </a:extLst>
          </p:cNvPr>
          <p:cNvGrpSpPr/>
          <p:nvPr/>
        </p:nvGrpSpPr>
        <p:grpSpPr>
          <a:xfrm>
            <a:off x="7788149" y="1700808"/>
            <a:ext cx="1970706" cy="1754721"/>
            <a:chOff x="621804" y="2636912"/>
            <a:chExt cx="2249492" cy="2002952"/>
          </a:xfrm>
        </p:grpSpPr>
        <p:sp>
          <p:nvSpPr>
            <p:cNvPr id="6" name="Graphic 5">
              <a:extLst>
                <a:ext uri="{FF2B5EF4-FFF2-40B4-BE49-F238E27FC236}">
                  <a16:creationId xmlns:a16="http://schemas.microsoft.com/office/drawing/2014/main" id="{FB27C7BF-297C-2801-3B3A-B6C025333C68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37ECB5-FEC9-4B68-74D8-D09BF3667905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E37F1F8-3D04-1500-71B2-DC89EB53DC1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05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AAD99A-9A77-ED28-F922-067D3E7881F2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A0ACF4AA-6347-90BF-DC7F-EDEF174297FF}"/>
              </a:ext>
            </a:extLst>
          </p:cNvPr>
          <p:cNvSpPr/>
          <p:nvPr/>
        </p:nvSpPr>
        <p:spPr>
          <a:xfrm flipH="1">
            <a:off x="7650447" y="5695794"/>
            <a:ext cx="2214207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A3BFE50-6E63-54B5-9198-23E42F7AE84B}"/>
              </a:ext>
            </a:extLst>
          </p:cNvPr>
          <p:cNvCxnSpPr>
            <a:cxnSpLocks/>
          </p:cNvCxnSpPr>
          <p:nvPr/>
        </p:nvCxnSpPr>
        <p:spPr>
          <a:xfrm>
            <a:off x="8757550" y="4262284"/>
            <a:ext cx="0" cy="1207346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887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raphic 5">
            <a:extLst>
              <a:ext uri="{FF2B5EF4-FFF2-40B4-BE49-F238E27FC236}">
                <a16:creationId xmlns:a16="http://schemas.microsoft.com/office/drawing/2014/main" id="{52E6A411-88E4-32C3-36D3-6245A7CDA643}"/>
              </a:ext>
            </a:extLst>
          </p:cNvPr>
          <p:cNvSpPr/>
          <p:nvPr/>
        </p:nvSpPr>
        <p:spPr>
          <a:xfrm>
            <a:off x="421190" y="216652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Graphic 5">
            <a:extLst>
              <a:ext uri="{FF2B5EF4-FFF2-40B4-BE49-F238E27FC236}">
                <a16:creationId xmlns:a16="http://schemas.microsoft.com/office/drawing/2014/main" id="{EC34383E-0D2B-4145-C0AF-F2AB0D45B21E}"/>
              </a:ext>
            </a:extLst>
          </p:cNvPr>
          <p:cNvSpPr/>
          <p:nvPr/>
        </p:nvSpPr>
        <p:spPr>
          <a:xfrm>
            <a:off x="2206636" y="3270232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Graphic 5">
            <a:extLst>
              <a:ext uri="{FF2B5EF4-FFF2-40B4-BE49-F238E27FC236}">
                <a16:creationId xmlns:a16="http://schemas.microsoft.com/office/drawing/2014/main" id="{422B26EB-CC79-E648-F611-FA6EB043DC79}"/>
              </a:ext>
            </a:extLst>
          </p:cNvPr>
          <p:cNvSpPr/>
          <p:nvPr/>
        </p:nvSpPr>
        <p:spPr>
          <a:xfrm>
            <a:off x="3992082" y="216652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Graphic 5">
            <a:extLst>
              <a:ext uri="{FF2B5EF4-FFF2-40B4-BE49-F238E27FC236}">
                <a16:creationId xmlns:a16="http://schemas.microsoft.com/office/drawing/2014/main" id="{9F53F604-B3E2-1629-9BFC-05F042D49974}"/>
              </a:ext>
            </a:extLst>
          </p:cNvPr>
          <p:cNvSpPr/>
          <p:nvPr/>
        </p:nvSpPr>
        <p:spPr>
          <a:xfrm>
            <a:off x="5777528" y="3270232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Graphic 5">
            <a:extLst>
              <a:ext uri="{FF2B5EF4-FFF2-40B4-BE49-F238E27FC236}">
                <a16:creationId xmlns:a16="http://schemas.microsoft.com/office/drawing/2014/main" id="{2B96B7FC-DF75-8CE7-2408-E041258F478A}"/>
              </a:ext>
            </a:extLst>
          </p:cNvPr>
          <p:cNvSpPr/>
          <p:nvPr/>
        </p:nvSpPr>
        <p:spPr>
          <a:xfrm>
            <a:off x="7562974" y="2166528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4E3B39-170F-B529-C4AC-49289F38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Free 6-Step Hexagon Process Flow Diagram</a:t>
            </a:r>
            <a:endParaRPr lang="en-US" dirty="0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702F7824-8035-B0D0-E2C3-76D46927F41B}"/>
              </a:ext>
            </a:extLst>
          </p:cNvPr>
          <p:cNvSpPr/>
          <p:nvPr/>
        </p:nvSpPr>
        <p:spPr>
          <a:xfrm>
            <a:off x="2059808" y="1970884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19E11559-15A4-02EE-D2A7-CAC378911785}"/>
              </a:ext>
            </a:extLst>
          </p:cNvPr>
          <p:cNvSpPr/>
          <p:nvPr/>
        </p:nvSpPr>
        <p:spPr>
          <a:xfrm>
            <a:off x="3937886" y="3065688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BA642793-92D2-9BB0-4C88-4A401A641D1F}"/>
              </a:ext>
            </a:extLst>
          </p:cNvPr>
          <p:cNvSpPr/>
          <p:nvPr/>
        </p:nvSpPr>
        <p:spPr>
          <a:xfrm>
            <a:off x="5607430" y="1970884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C4B44188-DBC4-73FC-6D8B-63370724E377}"/>
              </a:ext>
            </a:extLst>
          </p:cNvPr>
          <p:cNvSpPr/>
          <p:nvPr/>
        </p:nvSpPr>
        <p:spPr>
          <a:xfrm>
            <a:off x="7528423" y="3065688"/>
            <a:ext cx="1263920" cy="1263920"/>
          </a:xfrm>
          <a:prstGeom prst="arc">
            <a:avLst>
              <a:gd name="adj1" fmla="val 20910495"/>
              <a:gd name="adj2" fmla="val 7462728"/>
            </a:avLst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473C77-4E68-96A0-C8DC-B9977971260C}"/>
              </a:ext>
            </a:extLst>
          </p:cNvPr>
          <p:cNvGrpSpPr/>
          <p:nvPr/>
        </p:nvGrpSpPr>
        <p:grpSpPr>
          <a:xfrm>
            <a:off x="646365" y="1699752"/>
            <a:ext cx="1970706" cy="1754721"/>
            <a:chOff x="621804" y="2636912"/>
            <a:chExt cx="2249492" cy="2002952"/>
          </a:xfrm>
        </p:grpSpPr>
        <p:sp>
          <p:nvSpPr>
            <p:cNvPr id="12" name="Graphic 5">
              <a:extLst>
                <a:ext uri="{FF2B5EF4-FFF2-40B4-BE49-F238E27FC236}">
                  <a16:creationId xmlns:a16="http://schemas.microsoft.com/office/drawing/2014/main" id="{831F8157-B7B2-0CB6-1185-2F163E5E1198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28A148-8A54-9604-C430-0C119A08A751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C742C9-0F14-38A5-C4B1-B197B85F9AE1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01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C9ED2BE-7499-602D-D9CC-A522FE2A948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BD4088-7778-7B89-476E-EE8A80CB4704}"/>
              </a:ext>
            </a:extLst>
          </p:cNvPr>
          <p:cNvGrpSpPr/>
          <p:nvPr/>
        </p:nvGrpSpPr>
        <p:grpSpPr>
          <a:xfrm>
            <a:off x="2431811" y="2803456"/>
            <a:ext cx="1970706" cy="1754721"/>
            <a:chOff x="621804" y="2636912"/>
            <a:chExt cx="2249492" cy="2002952"/>
          </a:xfrm>
        </p:grpSpPr>
        <p:sp>
          <p:nvSpPr>
            <p:cNvPr id="20" name="Graphic 5">
              <a:extLst>
                <a:ext uri="{FF2B5EF4-FFF2-40B4-BE49-F238E27FC236}">
                  <a16:creationId xmlns:a16="http://schemas.microsoft.com/office/drawing/2014/main" id="{0F285732-8FBA-0CBA-D581-FBA0A3E9A4C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6742CA-C70D-E177-BBE2-5489C2CF48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9779FB-DE83-A95A-98C5-C9BC761B999A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02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616D499-3FC8-B289-6196-F4547951695F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27BE4C4-95A8-1B23-D49E-BADE39FEE3D7}"/>
              </a:ext>
            </a:extLst>
          </p:cNvPr>
          <p:cNvGrpSpPr/>
          <p:nvPr/>
        </p:nvGrpSpPr>
        <p:grpSpPr>
          <a:xfrm>
            <a:off x="4217257" y="1699752"/>
            <a:ext cx="1970706" cy="1754721"/>
            <a:chOff x="621804" y="2636912"/>
            <a:chExt cx="2249492" cy="2002952"/>
          </a:xfrm>
        </p:grpSpPr>
        <p:sp>
          <p:nvSpPr>
            <p:cNvPr id="25" name="Graphic 5">
              <a:extLst>
                <a:ext uri="{FF2B5EF4-FFF2-40B4-BE49-F238E27FC236}">
                  <a16:creationId xmlns:a16="http://schemas.microsoft.com/office/drawing/2014/main" id="{35278BA1-946E-4A3B-B5C0-46876B195F22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569C9B3-33A2-D392-072C-29EB3E039703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D696C1-645F-3D00-C276-E40340A40F7D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03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F2686AD-E5B8-07BD-31A8-813D14487ED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698FD56-8D6B-882B-75E0-316156C4E620}"/>
              </a:ext>
            </a:extLst>
          </p:cNvPr>
          <p:cNvGrpSpPr/>
          <p:nvPr/>
        </p:nvGrpSpPr>
        <p:grpSpPr>
          <a:xfrm>
            <a:off x="6002703" y="2803456"/>
            <a:ext cx="1970706" cy="1754721"/>
            <a:chOff x="621804" y="2636912"/>
            <a:chExt cx="2249492" cy="2002952"/>
          </a:xfrm>
        </p:grpSpPr>
        <p:sp>
          <p:nvSpPr>
            <p:cNvPr id="31" name="Graphic 5">
              <a:extLst>
                <a:ext uri="{FF2B5EF4-FFF2-40B4-BE49-F238E27FC236}">
                  <a16:creationId xmlns:a16="http://schemas.microsoft.com/office/drawing/2014/main" id="{1A712059-FD8C-E01A-3565-3F69EB4ABA87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1D8C0BC-799D-6141-1CF5-466FE09D8D27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1E1F24-BBFD-3C0A-0B61-1E0D7F26AB04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04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EA1E571-4FB7-C9CE-82E5-6938C7DA961E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D5733E-8EFC-E633-D56E-85E2ADAD4D36}"/>
              </a:ext>
            </a:extLst>
          </p:cNvPr>
          <p:cNvGrpSpPr/>
          <p:nvPr/>
        </p:nvGrpSpPr>
        <p:grpSpPr>
          <a:xfrm>
            <a:off x="7788149" y="1699752"/>
            <a:ext cx="1970706" cy="1754721"/>
            <a:chOff x="621804" y="2636912"/>
            <a:chExt cx="2249492" cy="2002952"/>
          </a:xfrm>
        </p:grpSpPr>
        <p:sp>
          <p:nvSpPr>
            <p:cNvPr id="37" name="Graphic 5">
              <a:extLst>
                <a:ext uri="{FF2B5EF4-FFF2-40B4-BE49-F238E27FC236}">
                  <a16:creationId xmlns:a16="http://schemas.microsoft.com/office/drawing/2014/main" id="{E08D27A9-E47F-60B9-AD05-F9B44818A4FD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D7020A-8794-1076-8B46-F3ACB500A0D6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47BD1D1-8346-1A20-FB1B-9A786CF80723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>
                      <a:lumMod val="65000"/>
                    </a:schemeClr>
                  </a:solidFill>
                  <a:ea typeface="Segoe UI Black" panose="020B0A02040204020203" pitchFamily="34" charset="0"/>
                </a:rPr>
                <a:t>05</a:t>
              </a:r>
              <a:endParaRPr lang="en-US" sz="3600" b="1" dirty="0">
                <a:solidFill>
                  <a:schemeClr val="bg1">
                    <a:lumMod val="65000"/>
                  </a:schemeClr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F037E3D-6D42-3306-98C6-9FACA774AE4A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47" name="Arc 46">
            <a:extLst>
              <a:ext uri="{FF2B5EF4-FFF2-40B4-BE49-F238E27FC236}">
                <a16:creationId xmlns:a16="http://schemas.microsoft.com/office/drawing/2014/main" id="{9BD14446-90D8-BA19-F26C-86CFD48CD7F1}"/>
              </a:ext>
            </a:extLst>
          </p:cNvPr>
          <p:cNvSpPr/>
          <p:nvPr/>
        </p:nvSpPr>
        <p:spPr>
          <a:xfrm>
            <a:off x="9212272" y="1970884"/>
            <a:ext cx="1263920" cy="1263920"/>
          </a:xfrm>
          <a:prstGeom prst="arc">
            <a:avLst>
              <a:gd name="adj1" fmla="val 15297731"/>
              <a:gd name="adj2" fmla="val 0"/>
            </a:avLst>
          </a:prstGeom>
          <a:ln w="2540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raphic 5">
            <a:extLst>
              <a:ext uri="{FF2B5EF4-FFF2-40B4-BE49-F238E27FC236}">
                <a16:creationId xmlns:a16="http://schemas.microsoft.com/office/drawing/2014/main" id="{A60E308D-9375-2E88-10B5-F2A87E41DA36}"/>
              </a:ext>
            </a:extLst>
          </p:cNvPr>
          <p:cNvSpPr/>
          <p:nvPr/>
        </p:nvSpPr>
        <p:spPr>
          <a:xfrm>
            <a:off x="9348419" y="3270232"/>
            <a:ext cx="1970706" cy="1754721"/>
          </a:xfrm>
          <a:custGeom>
            <a:avLst/>
            <a:gdLst>
              <a:gd name="connsiteX0" fmla="*/ 1584793 w 2249492"/>
              <a:gd name="connsiteY0" fmla="*/ 0 h 2002952"/>
              <a:gd name="connsiteX1" fmla="*/ 664699 w 2249492"/>
              <a:gd name="connsiteY1" fmla="*/ 0 h 2002952"/>
              <a:gd name="connsiteX2" fmla="*/ 487456 w 2249492"/>
              <a:gd name="connsiteY2" fmla="*/ 102326 h 2002952"/>
              <a:gd name="connsiteX3" fmla="*/ 27409 w 2249492"/>
              <a:gd name="connsiteY3" fmla="*/ 899150 h 2002952"/>
              <a:gd name="connsiteX4" fmla="*/ 27409 w 2249492"/>
              <a:gd name="connsiteY4" fmla="*/ 1103803 h 2002952"/>
              <a:gd name="connsiteX5" fmla="*/ 487456 w 2249492"/>
              <a:gd name="connsiteY5" fmla="*/ 1900627 h 2002952"/>
              <a:gd name="connsiteX6" fmla="*/ 664699 w 2249492"/>
              <a:gd name="connsiteY6" fmla="*/ 2002953 h 2002952"/>
              <a:gd name="connsiteX7" fmla="*/ 1584793 w 2249492"/>
              <a:gd name="connsiteY7" fmla="*/ 2002953 h 2002952"/>
              <a:gd name="connsiteX8" fmla="*/ 1762037 w 2249492"/>
              <a:gd name="connsiteY8" fmla="*/ 1900627 h 2002952"/>
              <a:gd name="connsiteX9" fmla="*/ 2222083 w 2249492"/>
              <a:gd name="connsiteY9" fmla="*/ 1103803 h 2002952"/>
              <a:gd name="connsiteX10" fmla="*/ 2222083 w 2249492"/>
              <a:gd name="connsiteY10" fmla="*/ 899150 h 2002952"/>
              <a:gd name="connsiteX11" fmla="*/ 1762037 w 2249492"/>
              <a:gd name="connsiteY11" fmla="*/ 102326 h 2002952"/>
              <a:gd name="connsiteX12" fmla="*/ 1584793 w 2249492"/>
              <a:gd name="connsiteY12" fmla="*/ 0 h 200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9492" h="2002952">
                <a:moveTo>
                  <a:pt x="1584793" y="0"/>
                </a:moveTo>
                <a:lnTo>
                  <a:pt x="664699" y="0"/>
                </a:lnTo>
                <a:cubicBezTo>
                  <a:pt x="591609" y="0"/>
                  <a:pt x="524071" y="39005"/>
                  <a:pt x="487456" y="102326"/>
                </a:cubicBezTo>
                <a:lnTo>
                  <a:pt x="27409" y="899150"/>
                </a:lnTo>
                <a:cubicBezTo>
                  <a:pt x="-9136" y="962472"/>
                  <a:pt x="-9136" y="1040481"/>
                  <a:pt x="27409" y="1103803"/>
                </a:cubicBezTo>
                <a:lnTo>
                  <a:pt x="487456" y="1900627"/>
                </a:lnTo>
                <a:cubicBezTo>
                  <a:pt x="524001" y="1963948"/>
                  <a:pt x="591539" y="2002953"/>
                  <a:pt x="664699" y="2002953"/>
                </a:cubicBezTo>
                <a:lnTo>
                  <a:pt x="1584793" y="2002953"/>
                </a:lnTo>
                <a:cubicBezTo>
                  <a:pt x="1657883" y="2002953"/>
                  <a:pt x="1725421" y="1963948"/>
                  <a:pt x="1762037" y="1900627"/>
                </a:cubicBezTo>
                <a:lnTo>
                  <a:pt x="2222083" y="1103803"/>
                </a:lnTo>
                <a:cubicBezTo>
                  <a:pt x="2258629" y="1040481"/>
                  <a:pt x="2258629" y="962472"/>
                  <a:pt x="2222083" y="899150"/>
                </a:cubicBezTo>
                <a:lnTo>
                  <a:pt x="1762037" y="102326"/>
                </a:lnTo>
                <a:cubicBezTo>
                  <a:pt x="1725492" y="39005"/>
                  <a:pt x="1657883" y="0"/>
                  <a:pt x="1584793" y="0"/>
                </a:cubicBezTo>
                <a:close/>
              </a:path>
            </a:pathLst>
          </a:custGeom>
          <a:solidFill>
            <a:schemeClr val="tx1">
              <a:alpha val="22000"/>
            </a:schemeClr>
          </a:solidFill>
          <a:ln w="70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44BD14F-A55C-CE54-4357-F1D17443BE1C}"/>
              </a:ext>
            </a:extLst>
          </p:cNvPr>
          <p:cNvGrpSpPr/>
          <p:nvPr/>
        </p:nvGrpSpPr>
        <p:grpSpPr>
          <a:xfrm>
            <a:off x="9573594" y="2803456"/>
            <a:ext cx="1970706" cy="1754721"/>
            <a:chOff x="621804" y="2636912"/>
            <a:chExt cx="2249492" cy="2002952"/>
          </a:xfrm>
        </p:grpSpPr>
        <p:sp>
          <p:nvSpPr>
            <p:cNvPr id="6" name="Graphic 5">
              <a:extLst>
                <a:ext uri="{FF2B5EF4-FFF2-40B4-BE49-F238E27FC236}">
                  <a16:creationId xmlns:a16="http://schemas.microsoft.com/office/drawing/2014/main" id="{4EFDBD72-5DD6-FF88-29E9-195516C2AA82}"/>
                </a:ext>
              </a:extLst>
            </p:cNvPr>
            <p:cNvSpPr/>
            <p:nvPr/>
          </p:nvSpPr>
          <p:spPr>
            <a:xfrm>
              <a:off x="621804" y="2636912"/>
              <a:ext cx="2249492" cy="2002952"/>
            </a:xfrm>
            <a:custGeom>
              <a:avLst/>
              <a:gdLst>
                <a:gd name="connsiteX0" fmla="*/ 1584793 w 2249492"/>
                <a:gd name="connsiteY0" fmla="*/ 0 h 2002952"/>
                <a:gd name="connsiteX1" fmla="*/ 664699 w 2249492"/>
                <a:gd name="connsiteY1" fmla="*/ 0 h 2002952"/>
                <a:gd name="connsiteX2" fmla="*/ 487456 w 2249492"/>
                <a:gd name="connsiteY2" fmla="*/ 102326 h 2002952"/>
                <a:gd name="connsiteX3" fmla="*/ 27409 w 2249492"/>
                <a:gd name="connsiteY3" fmla="*/ 899150 h 2002952"/>
                <a:gd name="connsiteX4" fmla="*/ 27409 w 2249492"/>
                <a:gd name="connsiteY4" fmla="*/ 1103803 h 2002952"/>
                <a:gd name="connsiteX5" fmla="*/ 487456 w 2249492"/>
                <a:gd name="connsiteY5" fmla="*/ 1900627 h 2002952"/>
                <a:gd name="connsiteX6" fmla="*/ 664699 w 2249492"/>
                <a:gd name="connsiteY6" fmla="*/ 2002953 h 2002952"/>
                <a:gd name="connsiteX7" fmla="*/ 1584793 w 2249492"/>
                <a:gd name="connsiteY7" fmla="*/ 2002953 h 2002952"/>
                <a:gd name="connsiteX8" fmla="*/ 1762037 w 2249492"/>
                <a:gd name="connsiteY8" fmla="*/ 1900627 h 2002952"/>
                <a:gd name="connsiteX9" fmla="*/ 2222083 w 2249492"/>
                <a:gd name="connsiteY9" fmla="*/ 1103803 h 2002952"/>
                <a:gd name="connsiteX10" fmla="*/ 2222083 w 2249492"/>
                <a:gd name="connsiteY10" fmla="*/ 899150 h 2002952"/>
                <a:gd name="connsiteX11" fmla="*/ 1762037 w 2249492"/>
                <a:gd name="connsiteY11" fmla="*/ 102326 h 2002952"/>
                <a:gd name="connsiteX12" fmla="*/ 1584793 w 2249492"/>
                <a:gd name="connsiteY12" fmla="*/ 0 h 200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9492" h="2002952">
                  <a:moveTo>
                    <a:pt x="1584793" y="0"/>
                  </a:moveTo>
                  <a:lnTo>
                    <a:pt x="664699" y="0"/>
                  </a:lnTo>
                  <a:cubicBezTo>
                    <a:pt x="591609" y="0"/>
                    <a:pt x="524071" y="39005"/>
                    <a:pt x="487456" y="102326"/>
                  </a:cubicBezTo>
                  <a:lnTo>
                    <a:pt x="27409" y="899150"/>
                  </a:lnTo>
                  <a:cubicBezTo>
                    <a:pt x="-9136" y="962472"/>
                    <a:pt x="-9136" y="1040481"/>
                    <a:pt x="27409" y="1103803"/>
                  </a:cubicBezTo>
                  <a:lnTo>
                    <a:pt x="487456" y="1900627"/>
                  </a:lnTo>
                  <a:cubicBezTo>
                    <a:pt x="524001" y="1963948"/>
                    <a:pt x="591539" y="2002953"/>
                    <a:pt x="664699" y="2002953"/>
                  </a:cubicBezTo>
                  <a:lnTo>
                    <a:pt x="1584793" y="2002953"/>
                  </a:lnTo>
                  <a:cubicBezTo>
                    <a:pt x="1657883" y="2002953"/>
                    <a:pt x="1725421" y="1963948"/>
                    <a:pt x="1762037" y="1900627"/>
                  </a:cubicBezTo>
                  <a:lnTo>
                    <a:pt x="2222083" y="1103803"/>
                  </a:lnTo>
                  <a:cubicBezTo>
                    <a:pt x="2258629" y="1040481"/>
                    <a:pt x="2258629" y="962472"/>
                    <a:pt x="2222083" y="899150"/>
                  </a:cubicBezTo>
                  <a:lnTo>
                    <a:pt x="1762037" y="102326"/>
                  </a:lnTo>
                  <a:cubicBezTo>
                    <a:pt x="1725492" y="39005"/>
                    <a:pt x="1657883" y="0"/>
                    <a:pt x="15847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  <a:tileRect/>
            </a:gradFill>
            <a:ln w="7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71D0D0F-DF98-2FD9-6D58-02098C6F84DF}"/>
                </a:ext>
              </a:extLst>
            </p:cNvPr>
            <p:cNvCxnSpPr>
              <a:cxnSpLocks/>
            </p:cNvCxnSpPr>
            <p:nvPr/>
          </p:nvCxnSpPr>
          <p:spPr>
            <a:xfrm>
              <a:off x="979470" y="3513032"/>
              <a:ext cx="15341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E70A80F-BCCE-06E4-730E-92B62CB97690}"/>
                </a:ext>
              </a:extLst>
            </p:cNvPr>
            <p:cNvSpPr txBox="1"/>
            <p:nvPr/>
          </p:nvSpPr>
          <p:spPr>
            <a:xfrm>
              <a:off x="1246676" y="2836544"/>
              <a:ext cx="999748" cy="54673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3600" b="1" dirty="0">
                  <a:solidFill>
                    <a:schemeClr val="bg1"/>
                  </a:solidFill>
                  <a:ea typeface="Segoe UI Black" panose="020B0A02040204020203" pitchFamily="34" charset="0"/>
                </a:rPr>
                <a:t>06</a:t>
              </a:r>
              <a:endParaRPr lang="en-US" sz="3600" b="1" dirty="0">
                <a:solidFill>
                  <a:schemeClr val="bg1"/>
                </a:solidFill>
                <a:ea typeface="Segoe UI Black" panose="020B0A0204020402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DE4D8C-371A-42DB-02F1-D234FB0F8F2D}"/>
                </a:ext>
              </a:extLst>
            </p:cNvPr>
            <p:cNvSpPr/>
            <p:nvPr/>
          </p:nvSpPr>
          <p:spPr>
            <a:xfrm flipH="1">
              <a:off x="1133274" y="3664409"/>
              <a:ext cx="1226552" cy="800438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17E2D9EC-02F4-270E-E1BE-0B6CB118E3D8}"/>
              </a:ext>
            </a:extLst>
          </p:cNvPr>
          <p:cNvSpPr/>
          <p:nvPr/>
        </p:nvSpPr>
        <p:spPr>
          <a:xfrm flipH="1">
            <a:off x="9420253" y="5725290"/>
            <a:ext cx="2214207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08F8C4F-0832-5FAA-9EB0-597AE79C6676}"/>
              </a:ext>
            </a:extLst>
          </p:cNvPr>
          <p:cNvCxnSpPr>
            <a:cxnSpLocks/>
          </p:cNvCxnSpPr>
          <p:nvPr/>
        </p:nvCxnSpPr>
        <p:spPr>
          <a:xfrm>
            <a:off x="10527356" y="4645741"/>
            <a:ext cx="0" cy="85338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775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555819-E3C2-43C8-BE7D-082BF8B1A1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966" y="943868"/>
            <a:ext cx="3863162" cy="216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fographics3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5695</TotalTime>
  <Words>524</Words>
  <Application>Microsoft Office PowerPoint</Application>
  <PresentationFormat>Custom</PresentationFormat>
  <Paragraphs>118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Free 6-Step Hexagon Process Flow Diagram</vt:lpstr>
      <vt:lpstr>Free 6-Step Hexagon Process Flow Diagram</vt:lpstr>
      <vt:lpstr>Free 6-Step Hexagon Process Flow Diagram</vt:lpstr>
      <vt:lpstr>Free 6-Step Hexagon Process Flow Diagram</vt:lpstr>
      <vt:lpstr>Free 6-Step Hexagon Process Flow Diagram</vt:lpstr>
      <vt:lpstr>Free 6-Step Hexagon Process Flow Diagram</vt:lpstr>
      <vt:lpstr>Free 6-Step Hexagon Process Flow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user</cp:lastModifiedBy>
  <cp:revision>110</cp:revision>
  <dcterms:created xsi:type="dcterms:W3CDTF">2013-09-12T13:05:01Z</dcterms:created>
  <dcterms:modified xsi:type="dcterms:W3CDTF">2024-05-10T18:34:35Z</dcterms:modified>
</cp:coreProperties>
</file>